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48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GIỚI THIỆU VỀ REACTJS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04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GIỚI THIỆU</a:t>
            </a:r>
            <a:endParaRPr lang="en-US" sz="3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React</a:t>
            </a:r>
            <a:r>
              <a:rPr lang="en-US" dirty="0" smtClean="0"/>
              <a:t>JS</a:t>
            </a:r>
            <a:r>
              <a:rPr lang="vi-VN" dirty="0" smtClean="0"/>
              <a:t> </a:t>
            </a:r>
            <a:r>
              <a:rPr lang="vi-VN" dirty="0"/>
              <a:t>được Jordan Walke viết ra lần đầu tiên. Sau đó được sử dụng trên trang Newsfeed của Facebook (năm 2011) và Instagram (2012). Đến 05/2013 thì trở thành Open-source và được bảo hộ, phát triển bởi Facebook và Instagram</a:t>
            </a:r>
            <a:r>
              <a:rPr lang="vi-VN" dirty="0" smtClean="0"/>
              <a:t>.</a:t>
            </a:r>
            <a:r>
              <a:rPr lang="vi-VN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7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ĐỊNH NGHĨA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Reactjs</a:t>
            </a:r>
            <a:r>
              <a:rPr lang="en-US" dirty="0" smtClean="0"/>
              <a:t> </a:t>
            </a:r>
            <a:r>
              <a:rPr lang="vi-VN" dirty="0"/>
              <a:t>là một thư viện Javascript dùng để xây dựng giao diện người </a:t>
            </a:r>
            <a:r>
              <a:rPr lang="vi-VN" dirty="0" smtClean="0"/>
              <a:t>d</a:t>
            </a:r>
            <a:r>
              <a:rPr lang="en-US" dirty="0"/>
              <a:t>ù</a:t>
            </a:r>
            <a:r>
              <a:rPr lang="vi-VN" dirty="0" smtClean="0"/>
              <a:t>ng</a:t>
            </a:r>
            <a:r>
              <a:rPr lang="en-US" dirty="0" smtClean="0"/>
              <a:t> (UI) “A </a:t>
            </a:r>
            <a:r>
              <a:rPr lang="en-US" dirty="0"/>
              <a:t>JavaScript library for building user </a:t>
            </a:r>
            <a:r>
              <a:rPr lang="en-US" dirty="0" smtClean="0"/>
              <a:t>interface”.</a:t>
            </a:r>
          </a:p>
          <a:p>
            <a:r>
              <a:rPr lang="vi-VN" dirty="0"/>
              <a:t>Nó không phải là Framework mà chỉ là thư viện, do đó trong MVC nó sẽ tương ứng với phần V.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2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CÁC KHÁI NIỆM CƠ BẢN TRONG REACTJS</a:t>
            </a:r>
            <a:endParaRPr lang="en-US" sz="3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160589"/>
            <a:ext cx="5855988" cy="3880773"/>
          </a:xfrm>
        </p:spPr>
        <p:txBody>
          <a:bodyPr/>
          <a:lstStyle/>
          <a:p>
            <a:r>
              <a:rPr lang="en-US" dirty="0" smtClean="0"/>
              <a:t>1. Component.</a:t>
            </a:r>
          </a:p>
          <a:p>
            <a:pPr lvl="1"/>
            <a:r>
              <a:rPr lang="vi-VN" dirty="0" smtClean="0"/>
              <a:t>React </a:t>
            </a:r>
            <a:r>
              <a:rPr lang="vi-VN" dirty="0"/>
              <a:t>được xây dựng xung quanh các component, chứ không dùng template như các framework khác</a:t>
            </a:r>
            <a:r>
              <a:rPr lang="vi-VN" dirty="0" smtClean="0"/>
              <a:t>.</a:t>
            </a:r>
            <a:endParaRPr lang="en-US" dirty="0" smtClean="0"/>
          </a:p>
          <a:p>
            <a:pPr lvl="1"/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React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smtClean="0"/>
              <a:t>Component</a:t>
            </a:r>
          </a:p>
          <a:p>
            <a:pPr lvl="1"/>
            <a:r>
              <a:rPr lang="en-US" dirty="0" smtClean="0"/>
              <a:t>Component everywhere.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861" y="2160589"/>
            <a:ext cx="295889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1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>
                <a:latin typeface="Segoe UI" panose="020B0502040204020203" pitchFamily="34" charset="0"/>
                <a:cs typeface="Segoe UI" panose="020B0502040204020203" pitchFamily="34" charset="0"/>
              </a:rPr>
              <a:t>CÁC KHÁI NIỆM CƠ BẢN TRONG REACTJS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JSX</a:t>
            </a:r>
          </a:p>
          <a:p>
            <a:pPr lvl="1"/>
            <a:r>
              <a:rPr lang="en-US" sz="2000" b="1" dirty="0"/>
              <a:t>JSX = JS + XML</a:t>
            </a:r>
            <a:endParaRPr lang="en-US" sz="2000" dirty="0" smtClean="0"/>
          </a:p>
          <a:p>
            <a:pPr lvl="1"/>
            <a:r>
              <a:rPr lang="en-US" dirty="0"/>
              <a:t>JSX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HTML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website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Babel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JSX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1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KẾT LUẬN</a:t>
            </a:r>
            <a:endParaRPr lang="en-US" sz="3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Có thể nói điểm mạnh của React đó là tiếp cận khá </a:t>
            </a:r>
            <a:r>
              <a:rPr lang="vi-VN" dirty="0" smtClean="0"/>
              <a:t>dễ dàng cho người mới bắt đầu – tất </a:t>
            </a:r>
            <a:r>
              <a:rPr lang="vi-VN" dirty="0"/>
              <a:t>nhiên là với người đã biết qua về Javascript, </a:t>
            </a:r>
            <a:r>
              <a:rPr lang="vi-VN" dirty="0" smtClean="0"/>
              <a:t>hiệu </a:t>
            </a:r>
            <a:r>
              <a:rPr lang="vi-VN" dirty="0"/>
              <a:t>năng cao đối với các ứng dụng có dữ liệu thay đổi liên tục, dễ dàng cho bảo trì và sửa lỗi.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1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</TotalTime>
  <Words>255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Segoe UI</vt:lpstr>
      <vt:lpstr>Trebuchet MS</vt:lpstr>
      <vt:lpstr>Wingdings 3</vt:lpstr>
      <vt:lpstr>Facet</vt:lpstr>
      <vt:lpstr>GIỚI THIỆU VỀ REACTJS</vt:lpstr>
      <vt:lpstr>GIỚI THIỆU</vt:lpstr>
      <vt:lpstr>ĐỊNH NGHĨA</vt:lpstr>
      <vt:lpstr>CÁC KHÁI NIỆM CƠ BẢN TRONG REACTJS</vt:lpstr>
      <vt:lpstr>CÁC KHÁI NIỆM CƠ BẢN TRONG REACTJS</vt:lpstr>
      <vt:lpstr>KẾT LUẬN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REACTJS</dc:title>
  <dc:creator>Windows User</dc:creator>
  <cp:lastModifiedBy>Windows User</cp:lastModifiedBy>
  <cp:revision>15</cp:revision>
  <dcterms:created xsi:type="dcterms:W3CDTF">2017-04-16T08:48:59Z</dcterms:created>
  <dcterms:modified xsi:type="dcterms:W3CDTF">2017-04-16T17:35:30Z</dcterms:modified>
</cp:coreProperties>
</file>