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 VỀ REACTJS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được Jordan Walke viết ra lần đầu tiên. Sau đó được sử dụng trên trang Newsfeed của Facebook (năm 2011) và Instagram (2012). Đến 05/2013 thì trở thành Open-source và được bảo hộ, phát triển bởi Facebook và Instagram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ĐỊNH NGHĨA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là một thư viện Javascript dùng để xây dựng giao diện người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ù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(UI) “A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JavaScript library for building user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interface”.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Nó không phải là Framework mà chỉ là thư viện, do đó trong MVC nó sẽ tương ứng với phần V.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 KHÁI NIỆM CƠ BẢN TRONG REACTJS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855988" cy="3880773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Component.</a:t>
            </a:r>
          </a:p>
          <a:p>
            <a:pPr lvl="1"/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được xây dựng xung quanh các component, chứ không dùng template như các framework khác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Mọi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React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</a:p>
          <a:p>
            <a:pPr lvl="1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Component everywhere.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61" y="2160589"/>
            <a:ext cx="295889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Segoe UI" panose="020B0502040204020203" pitchFamily="34" charset="0"/>
                <a:cs typeface="Segoe UI" panose="020B0502040204020203" pitchFamily="34" charset="0"/>
              </a:rPr>
              <a:t>CÁC KHÁI NIỆM CƠ BẢN TRONG REACTJS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JSX</a:t>
            </a:r>
          </a:p>
          <a:p>
            <a:pPr lvl="1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JSX = JS + XML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JSX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HTML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Có thể nói điểm mạnh của React đó là tiếp cận khá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dễ dàng cho người mới bắt đầu – tất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nhiên là với người đã biết qua về Javascript,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hiệu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năng cao đối với các ứng dụng có dữ liệu thay đổi liên tục, dễ dàng cho bảo trì và sửa lỗi.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237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</vt:lpstr>
      <vt:lpstr>Trebuchet MS</vt:lpstr>
      <vt:lpstr>Wingdings 3</vt:lpstr>
      <vt:lpstr>Facet</vt:lpstr>
      <vt:lpstr>GIỚI THIỆU VỀ REACTJS</vt:lpstr>
      <vt:lpstr>GIỚI THIỆU</vt:lpstr>
      <vt:lpstr>ĐỊNH NGHĨA</vt:lpstr>
      <vt:lpstr>CÁC KHÁI NIỆM CƠ BẢN TRONG REACTJS</vt:lpstr>
      <vt:lpstr>CÁC KHÁI NIỆM CƠ BẢN TRONG REACTJS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REACTJS</dc:title>
  <dc:creator>Windows User</dc:creator>
  <cp:lastModifiedBy>Windows User</cp:lastModifiedBy>
  <cp:revision>17</cp:revision>
  <dcterms:created xsi:type="dcterms:W3CDTF">2017-04-16T08:48:59Z</dcterms:created>
  <dcterms:modified xsi:type="dcterms:W3CDTF">2017-04-23T15:37:27Z</dcterms:modified>
</cp:coreProperties>
</file>