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070"/>
  </p:normalViewPr>
  <p:slideViewPr>
    <p:cSldViewPr snapToGrid="0" snapToObjects="1">
      <p:cViewPr varScale="1">
        <p:scale>
          <a:sx n="91" d="100"/>
          <a:sy n="9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C0393-C6BA-0F4A-9CDC-12003AB997EF}" type="datetimeFigureOut">
              <a:rPr lang="en-VN" smtClean="0"/>
              <a:t>22/07/2022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6C6E-1E76-6340-B139-97870241DBE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448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Bước quan trọng nhất và đầu tiên cần làm của DS là phân tích data</a:t>
            </a:r>
          </a:p>
          <a:p>
            <a:pPr marL="171450" indent="-171450">
              <a:buFontTx/>
              <a:buChar char="-"/>
            </a:pPr>
            <a:r>
              <a:rPr lang="en-VN" dirty="0"/>
              <a:t>Việc lấy data ở cần làm trước</a:t>
            </a:r>
          </a:p>
          <a:p>
            <a:pPr marL="171450" indent="-171450">
              <a:buFontTx/>
              <a:buChar char="-"/>
            </a:pPr>
            <a:r>
              <a:rPr lang="en-VN" dirty="0"/>
              <a:t>Nhiều nguồn lấy data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458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  <a:p>
            <a:pPr marL="171450" indent="-171450">
              <a:buFontTx/>
              <a:buChar char="-"/>
            </a:pPr>
            <a:r>
              <a:rPr lang="en-VN" dirty="0"/>
              <a:t>Giới thiệu về nhiều default args, và ví dụ khi thiếu nhiều args.</a:t>
            </a:r>
          </a:p>
          <a:p>
            <a:pPr marL="171450" indent="-171450">
              <a:buFontTx/>
              <a:buChar char="-"/>
            </a:pPr>
            <a:r>
              <a:rPr lang="en-VN" dirty="0"/>
              <a:t>Giới thiệu luôn về named paramaters, khi muốn bỏ trống param ở giữa.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498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489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VN" dirty="0"/>
              <a:t>Giới thiệu length parammaters khi không biết có bao nhiêu params khác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441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049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Có nhiều cách lấy data từ public API đến crawl trên web</a:t>
            </a:r>
          </a:p>
          <a:p>
            <a:pPr marL="171450" indent="-171450">
              <a:buFontTx/>
              <a:buChar char="-"/>
            </a:pPr>
            <a:r>
              <a:rPr lang="en-VN" dirty="0"/>
              <a:t>Public API thường có cấu trúc và ràng buộc rule</a:t>
            </a:r>
          </a:p>
          <a:p>
            <a:pPr marL="171450" indent="-171450">
              <a:buFontTx/>
              <a:buChar char="-"/>
            </a:pPr>
            <a:r>
              <a:rPr lang="en-VN" dirty="0"/>
              <a:t>Lấy trực tiếp từ HTML web-base thường phức tạp hơn và code nhiều hơn</a:t>
            </a:r>
          </a:p>
          <a:p>
            <a:pPr marL="171450" indent="-171450">
              <a:buFontTx/>
              <a:buChar char="-"/>
            </a:pPr>
            <a:r>
              <a:rPr lang="en-VN" dirty="0"/>
              <a:t>Thư viện requests của python giúp việc lấy từ web-base</a:t>
            </a:r>
          </a:p>
          <a:p>
            <a:pPr marL="171450" indent="-171450">
              <a:buFontTx/>
              <a:buChar char="-"/>
            </a:pPr>
            <a:r>
              <a:rPr lang="en-VN" dirty="0"/>
              <a:t>Hướng dẫn cài đặt thư viện</a:t>
            </a:r>
          </a:p>
          <a:p>
            <a:pPr marL="171450" indent="-171450">
              <a:buFontTx/>
              <a:buChar char="-"/>
            </a:pPr>
            <a:r>
              <a:rPr lang="en-VN" dirty="0"/>
              <a:t>Các import và lấy thử data HTML từ 1 trang web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07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Ý nghĩa của các loại mã code thường gặp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064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Khi muốn sử dụng một hàm nào đó của một object, có thể dùng builtin dir của python để liệt kê</a:t>
            </a:r>
          </a:p>
          <a:p>
            <a:r>
              <a:rPr lang="en-VN" dirty="0"/>
              <a:t>Nếu mất mạng</a:t>
            </a:r>
          </a:p>
          <a:p>
            <a:r>
              <a:rPr lang="en-VN" dirty="0"/>
              <a:t>Hoặc xem docs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207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Cấu trúc HTML rất rối để parse thủ công</a:t>
            </a:r>
          </a:p>
          <a:p>
            <a:pPr marL="171450" indent="-171450">
              <a:buFontTx/>
              <a:buChar char="-"/>
            </a:pPr>
            <a:r>
              <a:rPr lang="en-VN" dirty="0"/>
              <a:t>Không thể code hết từ đầu để parse</a:t>
            </a:r>
          </a:p>
          <a:p>
            <a:pPr marL="171450" indent="-171450">
              <a:buFontTx/>
              <a:buChar char="-"/>
            </a:pPr>
            <a:r>
              <a:rPr lang="en-VN" dirty="0"/>
              <a:t>Hãy đứng trên vai người khổng lồ, đi tìm công cụ, thư viện parse trước khi đâm đầu vào code</a:t>
            </a:r>
          </a:p>
          <a:p>
            <a:pPr marL="171450" indent="-171450">
              <a:buFontTx/>
              <a:buChar char="-"/>
            </a:pPr>
            <a:r>
              <a:rPr lang="en-VN" dirty="0"/>
              <a:t>BeautifulSoup là một Object có thể parse dạng XML và HTML rất tốt</a:t>
            </a:r>
          </a:p>
          <a:p>
            <a:pPr marL="171450" indent="-171450">
              <a:buFontTx/>
              <a:buChar char="-"/>
            </a:pPr>
            <a:r>
              <a:rPr lang="en-VN" dirty="0"/>
              <a:t>Không nhất thiết phải luôn import cả thư viện, dùng gì import mỗi nấy thôi cũng được.</a:t>
            </a:r>
          </a:p>
          <a:p>
            <a:pPr marL="171450" indent="-171450">
              <a:buFontTx/>
              <a:buChar char="-"/>
            </a:pPr>
            <a:r>
              <a:rPr lang="en-VN" dirty="0"/>
              <a:t>Kết hợp giữa requests và BeautifulSoup</a:t>
            </a:r>
          </a:p>
          <a:p>
            <a:pPr marL="171450" indent="-171450">
              <a:buFontTx/>
              <a:buChar char="-"/>
            </a:pPr>
            <a:r>
              <a:rPr lang="en-VN" dirty="0"/>
              <a:t>2 objects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417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en-VN" dirty="0"/>
              <a:t>itle không nằm trong list dir ban đầu, nhưng vẫn chấm được</a:t>
            </a:r>
          </a:p>
          <a:p>
            <a:pPr marL="171450" indent="-171450">
              <a:buFontTx/>
              <a:buChar char="-"/>
            </a:pPr>
            <a:r>
              <a:rPr lang="en-VN" dirty="0"/>
              <a:t>Nhưng nó chỉ show ra thẻ title đầu tiên</a:t>
            </a:r>
          </a:p>
          <a:p>
            <a:pPr marL="171450" indent="-171450">
              <a:buFontTx/>
              <a:buChar char="-"/>
            </a:pPr>
            <a:r>
              <a:rPr lang="en-US" dirty="0"/>
              <a:t>D</a:t>
            </a:r>
            <a:r>
              <a:rPr lang="en-VN" dirty="0"/>
              <a:t>ùng find_all để tìm hết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61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Mở web lên để phân tích và tìm list item</a:t>
            </a:r>
          </a:p>
          <a:p>
            <a:pPr marL="171450" indent="-171450">
              <a:buFontTx/>
              <a:buChar char="-"/>
            </a:pPr>
            <a:r>
              <a:rPr lang="en-VN" dirty="0"/>
              <a:t>Mở notebook lên để phân tích cái html item lấy được về</a:t>
            </a:r>
          </a:p>
          <a:p>
            <a:pPr marL="171450" indent="-171450">
              <a:buFontTx/>
              <a:buChar char="-"/>
            </a:pPr>
            <a:r>
              <a:rPr lang="en-VN" dirty="0"/>
              <a:t>Làm sao để tìm và lấy thông tin cần thiết từ bs4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72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Đặt vấn đề muốn chuyển string sang number để cộng trừ</a:t>
            </a:r>
          </a:p>
          <a:p>
            <a:pPr marL="171450" indent="-171450">
              <a:buFontTx/>
              <a:buChar char="-"/>
            </a:pPr>
            <a:r>
              <a:rPr lang="en-VN" dirty="0"/>
              <a:t>Giới thiệu lambda funct và giải thích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6813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Sự khác nhau giữ funt có return và không</a:t>
            </a:r>
          </a:p>
          <a:p>
            <a:pPr marL="171450" indent="-171450">
              <a:buFontTx/>
              <a:buChar char="-"/>
            </a:pPr>
            <a:r>
              <a:rPr lang="en-VN" dirty="0"/>
              <a:t>Sự khác nhau giữa default arg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36C6E-1E76-6340-B139-97870241DBE2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1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mast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DC5F-CB9E-2C7F-EE92-A0E6B0B0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collection and scraping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D67-31EC-4B5C-3625-00CFAAD32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An Binh</a:t>
            </a:r>
          </a:p>
        </p:txBody>
      </p:sp>
    </p:spTree>
    <p:extLst>
      <p:ext uri="{BB962C8B-B14F-4D97-AF65-F5344CB8AC3E}">
        <p14:creationId xmlns:p14="http://schemas.microsoft.com/office/powerpoint/2010/main" val="18411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A5D9-90A8-0149-675C-28C8CF26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4BD0-31CC-B3A3-135C-EDFFD11A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Define function in python</a:t>
            </a:r>
          </a:p>
          <a:p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F1F5A-801B-C6B8-AD1F-40E12D3A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402330"/>
            <a:ext cx="3175000" cy="185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58603-D238-28F2-B1F5-5D2EE8783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261" y="3383280"/>
            <a:ext cx="33401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649C4-9B5B-4584-95BC-CB3EED236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735" y="3383280"/>
            <a:ext cx="3949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B874-680F-1255-38B9-5BC943E8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08AF-99A7-76C5-ABB5-AB001A2F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Default param in function and named paramaters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50FDC-E329-CEE8-39B7-B77F2EC5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60" y="3055522"/>
            <a:ext cx="5689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B8D-6B4A-3289-CF8E-97BD3D99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2BF31-4CB9-8552-4CFA-32EA947C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4997" y="2429582"/>
            <a:ext cx="3742006" cy="42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3E8-45FF-959F-85D7-0B4C421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FCF55-5CDC-1223-8ECF-07CB5B93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327" y="3429000"/>
            <a:ext cx="43815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3B3EDC-57CA-83D4-4711-6F9E824B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373" y="2432050"/>
            <a:ext cx="4940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8B22-5A0D-E7A8-5D2C-A5C4D425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2B82-C00D-005B-4141-846ED092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Keyword paramaters (combine named and length params)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B41E2-3C3E-6F16-6F18-BDB47468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437" y="3790950"/>
            <a:ext cx="46355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5B3A4-E56A-4556-A6AC-6E462F502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463" y="3124200"/>
            <a:ext cx="4229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7BAA-7D5D-2365-D7ED-E1A8AD0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collection process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A73F-00DA-8C92-E163-8FB76950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data science … is to get some data</a:t>
            </a:r>
          </a:p>
          <a:p>
            <a:r>
              <a:rPr lang="en-US" dirty="0"/>
              <a:t>You will typically get data in one of four ways: </a:t>
            </a:r>
          </a:p>
          <a:p>
            <a:pPr lvl="1"/>
            <a:r>
              <a:rPr lang="en-US" dirty="0"/>
              <a:t>1. Directly download a data file (or files) manually </a:t>
            </a:r>
          </a:p>
          <a:p>
            <a:pPr lvl="1"/>
            <a:r>
              <a:rPr lang="en-US" dirty="0"/>
              <a:t>2. Query data from a database</a:t>
            </a:r>
          </a:p>
          <a:p>
            <a:pPr lvl="1"/>
            <a:r>
              <a:rPr lang="en-US" dirty="0"/>
              <a:t>3. Query an API (usually web-based, these days) </a:t>
            </a:r>
          </a:p>
          <a:p>
            <a:pPr lvl="1"/>
            <a:r>
              <a:rPr lang="en-US" dirty="0"/>
              <a:t>4. Scrap data from a webpage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4676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0796-A71C-D006-CC28-662B1FDA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Public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5DA0-4127-5F58-EF7D-E8D55EE0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Some web pages are open API publicity: Binance, Twitter, Google Maps…</a:t>
            </a:r>
          </a:p>
          <a:p>
            <a:r>
              <a:rPr lang="en-VN" dirty="0"/>
              <a:t>Most of them required authentication.</a:t>
            </a:r>
          </a:p>
          <a:p>
            <a:r>
              <a:rPr lang="en-VN" dirty="0"/>
              <a:t>They have rules (how many requests per minute, hour, a day, …)</a:t>
            </a:r>
          </a:p>
          <a:p>
            <a:r>
              <a:rPr lang="en-US" dirty="0"/>
              <a:t>we’re going to use the </a:t>
            </a:r>
            <a:r>
              <a:rPr lang="en-US" b="1" dirty="0">
                <a:hlinkClick r:id="rId3"/>
              </a:rPr>
              <a:t>requests</a:t>
            </a:r>
            <a:r>
              <a:rPr lang="en-US" dirty="0"/>
              <a:t> library in Python</a:t>
            </a:r>
          </a:p>
          <a:p>
            <a:endParaRPr lang="en-VN" dirty="0"/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DF790-96B6-469D-B30C-6E5D99353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4524483"/>
            <a:ext cx="11861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7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D92C-759C-2177-F947-C1334937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324A8B-E1BF-40CF-0274-EE60D6E75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0782" y="2297016"/>
            <a:ext cx="6430436" cy="421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7531-EBDA-4E5C-7636-6E7B7E2D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DD8D-94C6-69B4-C3D3-9358CDD4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very nifty Python function is </a:t>
            </a:r>
            <a:r>
              <a:rPr lang="en-US" b="1" dirty="0"/>
              <a:t>dir</a:t>
            </a:r>
            <a:r>
              <a:rPr lang="en-US" dirty="0"/>
              <a:t>. You can use it to list all the properties of an object.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60BC1-71CF-4BC1-D5A0-F21152CC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468" y="3302000"/>
            <a:ext cx="5050221" cy="34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073C-A295-4504-D24B-2C523DCC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96DB-D0D5-8888-7C12-D55B9948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are a very popular and a pain to parse!</a:t>
            </a:r>
          </a:p>
          <a:p>
            <a:r>
              <a:rPr lang="en-US" dirty="0"/>
              <a:t>We do not have the time or patience to implement all the different functions to parse tags of HTML.</a:t>
            </a:r>
          </a:p>
          <a:p>
            <a:r>
              <a:rPr lang="en-US" dirty="0"/>
              <a:t>let </a:t>
            </a:r>
            <a:r>
              <a:rPr lang="en-US" b="1" dirty="0" err="1"/>
              <a:t>BeautifulSoup</a:t>
            </a:r>
            <a:r>
              <a:rPr lang="en-US" dirty="0"/>
              <a:t> do that for us!</a:t>
            </a:r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0883-80C8-A8EA-DB41-87AB3555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0" y="4311650"/>
            <a:ext cx="5143500" cy="218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AD739-6574-8E47-856E-FBE55D777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045" y="3714750"/>
            <a:ext cx="533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7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88CB-5DD7-8FB6-8A48-356F9FB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99AC-19E8-D4BB-086F-AD6C1E69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Access element of the content (not properties of the object)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Get all tag elements by </a:t>
            </a:r>
            <a:r>
              <a:rPr lang="en-VN" b="1" dirty="0"/>
              <a:t>find_all</a:t>
            </a:r>
          </a:p>
          <a:p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AE62A-2E5F-7B32-A1FF-C158348CE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383" y="3054350"/>
            <a:ext cx="66548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77137-D6A4-AD97-64B3-6C9392FC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983" y="5109554"/>
            <a:ext cx="4165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92A8-FBFB-1FB2-FEA5-D41B3D9F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F6FC-E4B4-3C1B-D2CA-D2A9EBAE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Get a list of elements by tag name and attribute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Parse info in each element</a:t>
            </a:r>
          </a:p>
          <a:p>
            <a:endParaRPr lang="en-VN" dirty="0"/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C7072-2933-9778-B74E-7DC914B9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60" y="3099778"/>
            <a:ext cx="69596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D3CB4-7FC9-8D0F-0C3B-FAD426FD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60" y="4694116"/>
            <a:ext cx="4800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9B7-4722-9743-A1D2-9F8973A7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5B7C-2A02-76A7-E9BA-EF8E9385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Process some attribute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r>
              <a:rPr lang="en-VN" dirty="0"/>
              <a:t>Using </a:t>
            </a:r>
            <a:r>
              <a:rPr lang="en-VN" b="1" dirty="0"/>
              <a:t>lambda</a:t>
            </a:r>
          </a:p>
          <a:p>
            <a:endParaRPr lang="en-V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EF618-4045-393F-0BFB-C14E52B5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83" y="2978150"/>
            <a:ext cx="40894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2EDB-60CC-13C9-9F0A-16C008048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60" y="5092700"/>
            <a:ext cx="4064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1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14015</TotalTime>
  <Words>604</Words>
  <Application>Microsoft Macintosh PowerPoint</Application>
  <PresentationFormat>Widescreen</PresentationFormat>
  <Paragraphs>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Data collection and scraping</vt:lpstr>
      <vt:lpstr>The data collection process</vt:lpstr>
      <vt:lpstr>Public API</vt:lpstr>
      <vt:lpstr>Status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scraping</dc:title>
  <dc:creator>Microsoft Office User</dc:creator>
  <cp:lastModifiedBy>Microsoft Office User</cp:lastModifiedBy>
  <cp:revision>1</cp:revision>
  <dcterms:created xsi:type="dcterms:W3CDTF">2022-07-20T16:02:13Z</dcterms:created>
  <dcterms:modified xsi:type="dcterms:W3CDTF">2022-07-30T09:37:42Z</dcterms:modified>
</cp:coreProperties>
</file>