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>
    <p:sldId id="295" r:id="rId2"/>
    <p:sldId id="296" r:id="rId3"/>
    <p:sldId id="297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B6B8-D07E-4D6B-B52C-41BF35662B2A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2475-AF70-47D3-953D-491610F64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3901f63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3901f63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443c03ffe_0_13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443c03ffe_0_13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3901f63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3901f63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9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247367" y="1325220"/>
            <a:ext cx="6911600" cy="3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4519835" y="5663900"/>
            <a:ext cx="5071600" cy="3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9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3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334" name="Google Shape;334;p1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1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1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1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1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1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1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1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1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2" name="Google Shape;362;p13"/>
          <p:cNvSpPr/>
          <p:nvPr/>
        </p:nvSpPr>
        <p:spPr>
          <a:xfrm>
            <a:off x="956600" y="1538167"/>
            <a:ext cx="10278800" cy="460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13"/>
          <p:cNvGrpSpPr/>
          <p:nvPr/>
        </p:nvGrpSpPr>
        <p:grpSpPr>
          <a:xfrm>
            <a:off x="956575" y="491367"/>
            <a:ext cx="10278800" cy="305200"/>
            <a:chOff x="717431" y="368525"/>
            <a:chExt cx="7709100" cy="228900"/>
          </a:xfrm>
        </p:grpSpPr>
        <p:sp>
          <p:nvSpPr>
            <p:cNvPr id="364" name="Google Shape;364;p13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5" name="Google Shape;365;p13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366" name="Google Shape;366;p1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67" name="Google Shape;367;p1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68" name="Google Shape;368;p1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1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0" name="Google Shape;370;p1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3" name="Google Shape;373;p1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956567" y="796567"/>
            <a:ext cx="10278800" cy="74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89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197800" y="3869600"/>
            <a:ext cx="7796400" cy="1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3335367" y="5440272"/>
            <a:ext cx="55212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856800" y="1836045"/>
            <a:ext cx="2478400" cy="13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398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956567" y="2085767"/>
            <a:ext cx="10278800" cy="4049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733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76" name="Google Shape;76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956567" y="796567"/>
            <a:ext cx="10278800" cy="1289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1613683" y="4160391"/>
            <a:ext cx="3765600" cy="1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3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177483" y="3561688"/>
            <a:ext cx="4638000" cy="4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2"/>
          </p:nvPr>
        </p:nvSpPr>
        <p:spPr>
          <a:xfrm>
            <a:off x="6812717" y="4160391"/>
            <a:ext cx="3765600" cy="1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 idx="3"/>
          </p:nvPr>
        </p:nvSpPr>
        <p:spPr>
          <a:xfrm>
            <a:off x="6376517" y="3561688"/>
            <a:ext cx="4638000" cy="4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111" name="Google Shape;111;p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5"/>
          <p:cNvSpPr txBox="1">
            <a:spLocks noGrp="1"/>
          </p:cNvSpPr>
          <p:nvPr>
            <p:ph type="title" idx="4"/>
          </p:nvPr>
        </p:nvSpPr>
        <p:spPr>
          <a:xfrm>
            <a:off x="956567" y="796567"/>
            <a:ext cx="10278800" cy="74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97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142" name="Google Shape;142;p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" name="Google Shape;170;p6"/>
          <p:cNvGrpSpPr/>
          <p:nvPr/>
        </p:nvGrpSpPr>
        <p:grpSpPr>
          <a:xfrm>
            <a:off x="956575" y="491367"/>
            <a:ext cx="10278800" cy="305200"/>
            <a:chOff x="717431" y="368525"/>
            <a:chExt cx="7709100" cy="228900"/>
          </a:xfrm>
        </p:grpSpPr>
        <p:sp>
          <p:nvSpPr>
            <p:cNvPr id="171" name="Google Shape;171;p6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6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73" name="Google Shape;173;p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4" name="Google Shape;174;p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75" name="Google Shape;175;p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80" name="Google Shape;180;p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956567" y="796567"/>
            <a:ext cx="10278800" cy="74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0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>
            <a:spLocks noGrp="1"/>
          </p:cNvSpPr>
          <p:nvPr>
            <p:ph type="title"/>
          </p:nvPr>
        </p:nvSpPr>
        <p:spPr>
          <a:xfrm>
            <a:off x="1787208" y="1659300"/>
            <a:ext cx="6877200" cy="39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16" name="Google Shape;216;p8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217" name="Google Shape;217;p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0323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247" name="Google Shape;247;p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9"/>
          <p:cNvSpPr txBox="1">
            <a:spLocks noGrp="1"/>
          </p:cNvSpPr>
          <p:nvPr>
            <p:ph type="title"/>
          </p:nvPr>
        </p:nvSpPr>
        <p:spPr>
          <a:xfrm>
            <a:off x="1628373" y="1492400"/>
            <a:ext cx="5719600" cy="10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76" name="Google Shape;276;p9"/>
          <p:cNvSpPr txBox="1">
            <a:spLocks noGrp="1"/>
          </p:cNvSpPr>
          <p:nvPr>
            <p:ph type="subTitle" idx="1"/>
          </p:nvPr>
        </p:nvSpPr>
        <p:spPr>
          <a:xfrm>
            <a:off x="4949872" y="3299183"/>
            <a:ext cx="5774400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7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>
            <a:spLocks noGrp="1"/>
          </p:cNvSpPr>
          <p:nvPr>
            <p:ph type="body" idx="1"/>
          </p:nvPr>
        </p:nvSpPr>
        <p:spPr>
          <a:xfrm>
            <a:off x="1242925" y="2139725"/>
            <a:ext cx="4432400" cy="2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933" b="1">
                <a:latin typeface="Overpass Mono"/>
                <a:ea typeface="Overpass Mono"/>
                <a:cs typeface="Overpass Mono"/>
                <a:sym typeface="Overpass Mono"/>
              </a:defRPr>
            </a:lvl1pPr>
          </a:lstStyle>
          <a:p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-914587" y="-9124"/>
            <a:ext cx="7367617" cy="6867200"/>
            <a:chOff x="-685941" y="-6843"/>
            <a:chExt cx="5525713" cy="5150400"/>
          </a:xfrm>
        </p:grpSpPr>
        <p:cxnSp>
          <p:nvCxnSpPr>
            <p:cNvPr id="280" name="Google Shape;280;p10"/>
            <p:cNvCxnSpPr/>
            <p:nvPr/>
          </p:nvCxnSpPr>
          <p:spPr>
            <a:xfrm rot="10800000">
              <a:off x="-128" y="180250"/>
              <a:ext cx="483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1" name="Google Shape;281;p10"/>
            <p:cNvGrpSpPr/>
            <p:nvPr/>
          </p:nvGrpSpPr>
          <p:grpSpPr>
            <a:xfrm>
              <a:off x="-685941" y="-6843"/>
              <a:ext cx="5449513" cy="5150400"/>
              <a:chOff x="-685941" y="-6843"/>
              <a:chExt cx="5449513" cy="5150400"/>
            </a:xfrm>
          </p:grpSpPr>
          <p:cxnSp>
            <p:nvCxnSpPr>
              <p:cNvPr id="282" name="Google Shape;282;p10"/>
              <p:cNvCxnSpPr/>
              <p:nvPr/>
            </p:nvCxnSpPr>
            <p:spPr>
              <a:xfrm>
                <a:off x="285325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>
                <a:off x="790471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>
                <a:off x="1295616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>
                <a:off x="1800762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>
                <a:off x="2305907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10"/>
              <p:cNvCxnSpPr/>
              <p:nvPr/>
            </p:nvCxnSpPr>
            <p:spPr>
              <a:xfrm>
                <a:off x="2811053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10"/>
              <p:cNvCxnSpPr/>
              <p:nvPr/>
            </p:nvCxnSpPr>
            <p:spPr>
              <a:xfrm>
                <a:off x="3316199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0"/>
              <p:cNvCxnSpPr/>
              <p:nvPr/>
            </p:nvCxnSpPr>
            <p:spPr>
              <a:xfrm>
                <a:off x="3821344" y="-6843"/>
                <a:ext cx="0" cy="515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0"/>
              <p:cNvCxnSpPr/>
              <p:nvPr/>
            </p:nvCxnSpPr>
            <p:spPr>
              <a:xfrm rot="10800000">
                <a:off x="-76328" y="691669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10"/>
              <p:cNvCxnSpPr/>
              <p:nvPr/>
            </p:nvCxnSpPr>
            <p:spPr>
              <a:xfrm rot="10800000">
                <a:off x="-152528" y="1203089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10"/>
              <p:cNvCxnSpPr/>
              <p:nvPr/>
            </p:nvCxnSpPr>
            <p:spPr>
              <a:xfrm rot="10800000">
                <a:off x="-228728" y="1714508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10"/>
              <p:cNvCxnSpPr/>
              <p:nvPr/>
            </p:nvCxnSpPr>
            <p:spPr>
              <a:xfrm rot="10800000">
                <a:off x="-304928" y="2225928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10"/>
              <p:cNvCxnSpPr/>
              <p:nvPr/>
            </p:nvCxnSpPr>
            <p:spPr>
              <a:xfrm rot="10800000">
                <a:off x="-381128" y="2737347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10"/>
              <p:cNvCxnSpPr/>
              <p:nvPr/>
            </p:nvCxnSpPr>
            <p:spPr>
              <a:xfrm rot="10800000">
                <a:off x="-457347" y="3248767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10"/>
              <p:cNvCxnSpPr/>
              <p:nvPr/>
            </p:nvCxnSpPr>
            <p:spPr>
              <a:xfrm rot="10800000">
                <a:off x="-533547" y="3760186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10"/>
              <p:cNvCxnSpPr/>
              <p:nvPr/>
            </p:nvCxnSpPr>
            <p:spPr>
              <a:xfrm rot="10800000">
                <a:off x="-609701" y="4271606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10"/>
              <p:cNvCxnSpPr/>
              <p:nvPr/>
            </p:nvCxnSpPr>
            <p:spPr>
              <a:xfrm rot="10800000">
                <a:off x="-685941" y="4783025"/>
                <a:ext cx="483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026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1"/>
          <p:cNvGrpSpPr/>
          <p:nvPr/>
        </p:nvGrpSpPr>
        <p:grpSpPr>
          <a:xfrm>
            <a:off x="-71" y="-9124"/>
            <a:ext cx="12192117" cy="6867200"/>
            <a:chOff x="-53" y="-6843"/>
            <a:chExt cx="9144088" cy="5150400"/>
          </a:xfrm>
        </p:grpSpPr>
        <p:cxnSp>
          <p:nvCxnSpPr>
            <p:cNvPr id="301" name="Google Shape;301;p1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1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9" name="Google Shape;329;p11"/>
          <p:cNvSpPr txBox="1">
            <a:spLocks noGrp="1"/>
          </p:cNvSpPr>
          <p:nvPr>
            <p:ph type="title" hasCustomPrompt="1"/>
          </p:nvPr>
        </p:nvSpPr>
        <p:spPr>
          <a:xfrm>
            <a:off x="1650765" y="4170287"/>
            <a:ext cx="47228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4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0" name="Google Shape;330;p11"/>
          <p:cNvSpPr txBox="1">
            <a:spLocks noGrp="1"/>
          </p:cNvSpPr>
          <p:nvPr>
            <p:ph type="subTitle" idx="1"/>
          </p:nvPr>
        </p:nvSpPr>
        <p:spPr>
          <a:xfrm>
            <a:off x="6628967" y="4607767"/>
            <a:ext cx="4334000" cy="8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06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verpass Mono"/>
              <a:buNone/>
              <a:defRPr sz="27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281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7005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6"/>
          <p:cNvGrpSpPr/>
          <p:nvPr/>
        </p:nvGrpSpPr>
        <p:grpSpPr>
          <a:xfrm>
            <a:off x="963168" y="719333"/>
            <a:ext cx="7705265" cy="4803539"/>
            <a:chOff x="717119" y="770507"/>
            <a:chExt cx="5361303" cy="3342600"/>
          </a:xfrm>
        </p:grpSpPr>
        <p:sp>
          <p:nvSpPr>
            <p:cNvPr id="384" name="Google Shape;384;p16"/>
            <p:cNvSpPr/>
            <p:nvPr/>
          </p:nvSpPr>
          <p:spPr>
            <a:xfrm>
              <a:off x="717722" y="770507"/>
              <a:ext cx="5360700" cy="3342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717119" y="770507"/>
              <a:ext cx="53604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16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387" name="Google Shape;387;p16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388" name="Google Shape;388;p16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" name="Google Shape;389;p16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" name="Google Shape;390;p16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1" name="Google Shape;391;p16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394" name="Google Shape;394;p16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7" name="Google Shape;407;p16"/>
          <p:cNvSpPr txBox="1">
            <a:spLocks noGrp="1"/>
          </p:cNvSpPr>
          <p:nvPr>
            <p:ph type="ctrTitle"/>
          </p:nvPr>
        </p:nvSpPr>
        <p:spPr>
          <a:xfrm>
            <a:off x="1247367" y="1325220"/>
            <a:ext cx="6911600" cy="366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BUILD CI/CD PIPELINES, MONITORING &amp; LOGGING</a:t>
            </a:r>
          </a:p>
        </p:txBody>
      </p:sp>
      <p:grpSp>
        <p:nvGrpSpPr>
          <p:cNvPr id="409" name="Google Shape;409;p16"/>
          <p:cNvGrpSpPr/>
          <p:nvPr/>
        </p:nvGrpSpPr>
        <p:grpSpPr>
          <a:xfrm>
            <a:off x="7537289" y="1446095"/>
            <a:ext cx="3691536" cy="2456880"/>
            <a:chOff x="5652967" y="1084571"/>
            <a:chExt cx="2768652" cy="1842660"/>
          </a:xfrm>
        </p:grpSpPr>
        <p:grpSp>
          <p:nvGrpSpPr>
            <p:cNvPr id="410" name="Google Shape;410;p16"/>
            <p:cNvGrpSpPr/>
            <p:nvPr/>
          </p:nvGrpSpPr>
          <p:grpSpPr>
            <a:xfrm>
              <a:off x="5652967" y="1084571"/>
              <a:ext cx="2768652" cy="1842660"/>
              <a:chOff x="5652967" y="1084571"/>
              <a:chExt cx="2768652" cy="1842660"/>
            </a:xfrm>
          </p:grpSpPr>
          <p:sp>
            <p:nvSpPr>
              <p:cNvPr id="411" name="Google Shape;411;p16"/>
              <p:cNvSpPr/>
              <p:nvPr/>
            </p:nvSpPr>
            <p:spPr>
              <a:xfrm>
                <a:off x="5653275" y="1294575"/>
                <a:ext cx="2768345" cy="1632656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5652967" y="1084571"/>
                <a:ext cx="2768618" cy="208803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13" name="Google Shape;413;p16"/>
              <p:cNvGrpSpPr/>
              <p:nvPr/>
            </p:nvGrpSpPr>
            <p:grpSpPr>
              <a:xfrm>
                <a:off x="5717916" y="1143938"/>
                <a:ext cx="341254" cy="92223"/>
                <a:chOff x="965750" y="594475"/>
                <a:chExt cx="374100" cy="101100"/>
              </a:xfrm>
            </p:grpSpPr>
            <p:grpSp>
              <p:nvGrpSpPr>
                <p:cNvPr id="414" name="Google Shape;414;p16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415" name="Google Shape;415;p16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16" name="Google Shape;416;p16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7" name="Google Shape;417;p16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18" name="Google Shape;418;p16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16"/>
                <p:cNvSpPr/>
                <p:nvPr/>
              </p:nvSpPr>
              <p:spPr>
                <a:xfrm>
                  <a:off x="1126100" y="618325"/>
                  <a:ext cx="53400" cy="534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1" name="Google Shape;421;p16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2" name="Google Shape;422;p16"/>
            <p:cNvGrpSpPr/>
            <p:nvPr/>
          </p:nvGrpSpPr>
          <p:grpSpPr>
            <a:xfrm>
              <a:off x="5951083" y="1454338"/>
              <a:ext cx="2172421" cy="1315256"/>
              <a:chOff x="5951083" y="1454338"/>
              <a:chExt cx="2172421" cy="1315256"/>
            </a:xfrm>
          </p:grpSpPr>
          <p:grpSp>
            <p:nvGrpSpPr>
              <p:cNvPr id="423" name="Google Shape;423;p16"/>
              <p:cNvGrpSpPr/>
              <p:nvPr/>
            </p:nvGrpSpPr>
            <p:grpSpPr>
              <a:xfrm>
                <a:off x="6022705" y="1454338"/>
                <a:ext cx="2029176" cy="1127115"/>
                <a:chOff x="6022705" y="1454338"/>
                <a:chExt cx="2029176" cy="1127115"/>
              </a:xfrm>
            </p:grpSpPr>
            <p:grpSp>
              <p:nvGrpSpPr>
                <p:cNvPr id="424" name="Google Shape;424;p16"/>
                <p:cNvGrpSpPr/>
                <p:nvPr/>
              </p:nvGrpSpPr>
              <p:grpSpPr>
                <a:xfrm>
                  <a:off x="6022705" y="1454338"/>
                  <a:ext cx="2029176" cy="1127115"/>
                  <a:chOff x="6137420" y="1454338"/>
                  <a:chExt cx="2029176" cy="1127115"/>
                </a:xfrm>
              </p:grpSpPr>
              <p:sp>
                <p:nvSpPr>
                  <p:cNvPr id="425" name="Google Shape;425;p16"/>
                  <p:cNvSpPr/>
                  <p:nvPr/>
                </p:nvSpPr>
                <p:spPr>
                  <a:xfrm>
                    <a:off x="6137420" y="1454338"/>
                    <a:ext cx="2029176" cy="1127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881" h="29373" extrusionOk="0">
                        <a:moveTo>
                          <a:pt x="1" y="1"/>
                        </a:moveTo>
                        <a:lnTo>
                          <a:pt x="1" y="29373"/>
                        </a:lnTo>
                        <a:lnTo>
                          <a:pt x="52880" y="29373"/>
                        </a:lnTo>
                        <a:lnTo>
                          <a:pt x="52880" y="4468"/>
                        </a:lnTo>
                        <a:lnTo>
                          <a:pt x="4866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Google Shape;426;p16"/>
                  <p:cNvSpPr/>
                  <p:nvPr/>
                </p:nvSpPr>
                <p:spPr>
                  <a:xfrm>
                    <a:off x="7998640" y="1454338"/>
                    <a:ext cx="167956" cy="17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7" h="4469" extrusionOk="0">
                        <a:moveTo>
                          <a:pt x="0" y="1"/>
                        </a:moveTo>
                        <a:lnTo>
                          <a:pt x="0" y="4468"/>
                        </a:lnTo>
                        <a:lnTo>
                          <a:pt x="4376" y="4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" name="Google Shape;427;p16"/>
                  <p:cNvSpPr/>
                  <p:nvPr/>
                </p:nvSpPr>
                <p:spPr>
                  <a:xfrm>
                    <a:off x="7105405" y="1515005"/>
                    <a:ext cx="614574" cy="19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6" h="505" extrusionOk="0">
                        <a:moveTo>
                          <a:pt x="0" y="0"/>
                        </a:moveTo>
                        <a:lnTo>
                          <a:pt x="0" y="504"/>
                        </a:lnTo>
                        <a:lnTo>
                          <a:pt x="16015" y="504"/>
                        </a:lnTo>
                        <a:lnTo>
                          <a:pt x="160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8" name="Google Shape;428;p16"/>
                  <p:cNvSpPr/>
                  <p:nvPr/>
                </p:nvSpPr>
                <p:spPr>
                  <a:xfrm>
                    <a:off x="7105405" y="2294811"/>
                    <a:ext cx="790397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98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20598" y="253"/>
                        </a:lnTo>
                        <a:lnTo>
                          <a:pt x="2059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9" name="Google Shape;429;p16"/>
                  <p:cNvSpPr/>
                  <p:nvPr/>
                </p:nvSpPr>
                <p:spPr>
                  <a:xfrm>
                    <a:off x="7105405" y="2324703"/>
                    <a:ext cx="790397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98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20598" y="253"/>
                        </a:lnTo>
                        <a:lnTo>
                          <a:pt x="2059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0" name="Google Shape;430;p16"/>
                  <p:cNvSpPr/>
                  <p:nvPr/>
                </p:nvSpPr>
                <p:spPr>
                  <a:xfrm>
                    <a:off x="7105405" y="2354595"/>
                    <a:ext cx="649723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32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16932" y="253"/>
                        </a:lnTo>
                        <a:lnTo>
                          <a:pt x="1693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1" name="Google Shape;431;p16"/>
                  <p:cNvSpPr/>
                  <p:nvPr/>
                </p:nvSpPr>
                <p:spPr>
                  <a:xfrm>
                    <a:off x="7105405" y="2424050"/>
                    <a:ext cx="790397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98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20598" y="253"/>
                        </a:lnTo>
                        <a:lnTo>
                          <a:pt x="2059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2" name="Google Shape;432;p16"/>
                  <p:cNvSpPr/>
                  <p:nvPr/>
                </p:nvSpPr>
                <p:spPr>
                  <a:xfrm>
                    <a:off x="7105405" y="2453942"/>
                    <a:ext cx="291017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4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7584" y="253"/>
                        </a:lnTo>
                        <a:lnTo>
                          <a:pt x="758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3" name="Google Shape;433;p16"/>
                  <p:cNvSpPr/>
                  <p:nvPr/>
                </p:nvSpPr>
                <p:spPr>
                  <a:xfrm>
                    <a:off x="7689165" y="1664466"/>
                    <a:ext cx="206636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" h="253" extrusionOk="0">
                        <a:moveTo>
                          <a:pt x="0" y="0"/>
                        </a:moveTo>
                        <a:lnTo>
                          <a:pt x="0" y="252"/>
                        </a:lnTo>
                        <a:lnTo>
                          <a:pt x="5385" y="252"/>
                        </a:lnTo>
                        <a:lnTo>
                          <a:pt x="538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" name="Google Shape;434;p16"/>
                  <p:cNvSpPr/>
                  <p:nvPr/>
                </p:nvSpPr>
                <p:spPr>
                  <a:xfrm>
                    <a:off x="7689165" y="1701380"/>
                    <a:ext cx="206636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5385" y="253"/>
                        </a:lnTo>
                        <a:lnTo>
                          <a:pt x="538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5" name="Google Shape;435;p16"/>
                  <p:cNvSpPr/>
                  <p:nvPr/>
                </p:nvSpPr>
                <p:spPr>
                  <a:xfrm>
                    <a:off x="7689165" y="1737412"/>
                    <a:ext cx="206636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5385" y="253"/>
                        </a:lnTo>
                        <a:lnTo>
                          <a:pt x="538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6" name="Google Shape;436;p16"/>
                  <p:cNvSpPr/>
                  <p:nvPr/>
                </p:nvSpPr>
                <p:spPr>
                  <a:xfrm>
                    <a:off x="7689165" y="1773482"/>
                    <a:ext cx="206636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" h="253" extrusionOk="0">
                        <a:moveTo>
                          <a:pt x="0" y="0"/>
                        </a:moveTo>
                        <a:lnTo>
                          <a:pt x="0" y="252"/>
                        </a:lnTo>
                        <a:lnTo>
                          <a:pt x="5385" y="252"/>
                        </a:lnTo>
                        <a:lnTo>
                          <a:pt x="538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" name="Google Shape;437;p16"/>
                  <p:cNvSpPr/>
                  <p:nvPr/>
                </p:nvSpPr>
                <p:spPr>
                  <a:xfrm>
                    <a:off x="7689165" y="1809514"/>
                    <a:ext cx="131042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5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3414" y="253"/>
                        </a:lnTo>
                        <a:lnTo>
                          <a:pt x="34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" name="Google Shape;438;p16"/>
                  <p:cNvSpPr/>
                  <p:nvPr/>
                </p:nvSpPr>
                <p:spPr>
                  <a:xfrm>
                    <a:off x="7689165" y="1999420"/>
                    <a:ext cx="206636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5385" y="253"/>
                        </a:lnTo>
                        <a:lnTo>
                          <a:pt x="538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" name="Google Shape;439;p16"/>
                  <p:cNvSpPr/>
                  <p:nvPr/>
                </p:nvSpPr>
                <p:spPr>
                  <a:xfrm>
                    <a:off x="7689165" y="2035451"/>
                    <a:ext cx="206636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5385" y="253"/>
                        </a:lnTo>
                        <a:lnTo>
                          <a:pt x="538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0" name="Google Shape;440;p16"/>
                  <p:cNvSpPr/>
                  <p:nvPr/>
                </p:nvSpPr>
                <p:spPr>
                  <a:xfrm>
                    <a:off x="7689165" y="2071522"/>
                    <a:ext cx="206636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5" h="253" extrusionOk="0">
                        <a:moveTo>
                          <a:pt x="0" y="0"/>
                        </a:moveTo>
                        <a:lnTo>
                          <a:pt x="0" y="252"/>
                        </a:lnTo>
                        <a:lnTo>
                          <a:pt x="5385" y="252"/>
                        </a:lnTo>
                        <a:lnTo>
                          <a:pt x="538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1" name="Google Shape;441;p16"/>
                  <p:cNvSpPr/>
                  <p:nvPr/>
                </p:nvSpPr>
                <p:spPr>
                  <a:xfrm>
                    <a:off x="7689165" y="2107553"/>
                    <a:ext cx="144204" cy="9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8" h="253" extrusionOk="0">
                        <a:moveTo>
                          <a:pt x="0" y="1"/>
                        </a:moveTo>
                        <a:lnTo>
                          <a:pt x="0" y="253"/>
                        </a:lnTo>
                        <a:lnTo>
                          <a:pt x="3758" y="253"/>
                        </a:lnTo>
                        <a:lnTo>
                          <a:pt x="375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2" name="Google Shape;442;p16"/>
                  <p:cNvSpPr/>
                  <p:nvPr/>
                </p:nvSpPr>
                <p:spPr>
                  <a:xfrm>
                    <a:off x="7105405" y="1558098"/>
                    <a:ext cx="484453" cy="19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5" h="505" extrusionOk="0">
                        <a:moveTo>
                          <a:pt x="0" y="0"/>
                        </a:moveTo>
                        <a:lnTo>
                          <a:pt x="0" y="504"/>
                        </a:lnTo>
                        <a:lnTo>
                          <a:pt x="12624" y="504"/>
                        </a:lnTo>
                        <a:lnTo>
                          <a:pt x="126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3" name="Google Shape;443;p16"/>
                  <p:cNvSpPr/>
                  <p:nvPr/>
                </p:nvSpPr>
                <p:spPr>
                  <a:xfrm>
                    <a:off x="7105405" y="1722485"/>
                    <a:ext cx="71258" cy="136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" h="3552" extrusionOk="0">
                        <a:moveTo>
                          <a:pt x="0" y="0"/>
                        </a:moveTo>
                        <a:lnTo>
                          <a:pt x="0" y="3552"/>
                        </a:lnTo>
                        <a:lnTo>
                          <a:pt x="1856" y="3552"/>
                        </a:lnTo>
                        <a:lnTo>
                          <a:pt x="185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" name="Google Shape;444;p16"/>
                  <p:cNvSpPr/>
                  <p:nvPr/>
                </p:nvSpPr>
                <p:spPr>
                  <a:xfrm>
                    <a:off x="7195081" y="1669723"/>
                    <a:ext cx="71258" cy="189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" h="4927" extrusionOk="0">
                        <a:moveTo>
                          <a:pt x="0" y="1"/>
                        </a:moveTo>
                        <a:lnTo>
                          <a:pt x="0" y="4927"/>
                        </a:lnTo>
                        <a:lnTo>
                          <a:pt x="1856" y="4927"/>
                        </a:lnTo>
                        <a:lnTo>
                          <a:pt x="185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Google Shape;445;p16"/>
                  <p:cNvSpPr/>
                  <p:nvPr/>
                </p:nvSpPr>
                <p:spPr>
                  <a:xfrm>
                    <a:off x="7284758" y="1703146"/>
                    <a:ext cx="71258" cy="155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" h="4056" extrusionOk="0">
                        <a:moveTo>
                          <a:pt x="0" y="0"/>
                        </a:moveTo>
                        <a:lnTo>
                          <a:pt x="0" y="4056"/>
                        </a:lnTo>
                        <a:lnTo>
                          <a:pt x="1856" y="4056"/>
                        </a:lnTo>
                        <a:lnTo>
                          <a:pt x="185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" name="Google Shape;446;p16"/>
                  <p:cNvSpPr/>
                  <p:nvPr/>
                </p:nvSpPr>
                <p:spPr>
                  <a:xfrm>
                    <a:off x="7374434" y="1628396"/>
                    <a:ext cx="71258" cy="231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" h="6027" extrusionOk="0">
                        <a:moveTo>
                          <a:pt x="0" y="1"/>
                        </a:moveTo>
                        <a:lnTo>
                          <a:pt x="0" y="6027"/>
                        </a:lnTo>
                        <a:lnTo>
                          <a:pt x="1856" y="6027"/>
                        </a:lnTo>
                        <a:lnTo>
                          <a:pt x="185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" name="Google Shape;447;p16"/>
                  <p:cNvSpPr/>
                  <p:nvPr/>
                </p:nvSpPr>
                <p:spPr>
                  <a:xfrm>
                    <a:off x="7464111" y="1652149"/>
                    <a:ext cx="71219" cy="206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6" h="5385" extrusionOk="0">
                        <a:moveTo>
                          <a:pt x="0" y="1"/>
                        </a:moveTo>
                        <a:lnTo>
                          <a:pt x="0" y="5385"/>
                        </a:lnTo>
                        <a:lnTo>
                          <a:pt x="1856" y="5385"/>
                        </a:lnTo>
                        <a:lnTo>
                          <a:pt x="185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16"/>
                  <p:cNvSpPr/>
                  <p:nvPr/>
                </p:nvSpPr>
                <p:spPr>
                  <a:xfrm>
                    <a:off x="7105405" y="1994163"/>
                    <a:ext cx="138947" cy="200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1" h="5224" extrusionOk="0">
                        <a:moveTo>
                          <a:pt x="0" y="0"/>
                        </a:moveTo>
                        <a:lnTo>
                          <a:pt x="0" y="5224"/>
                        </a:lnTo>
                        <a:lnTo>
                          <a:pt x="3620" y="5224"/>
                        </a:lnTo>
                        <a:lnTo>
                          <a:pt x="362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Google Shape;449;p16"/>
                  <p:cNvSpPr/>
                  <p:nvPr/>
                </p:nvSpPr>
                <p:spPr>
                  <a:xfrm>
                    <a:off x="7484333" y="1994163"/>
                    <a:ext cx="138947" cy="200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1" h="5224" extrusionOk="0">
                        <a:moveTo>
                          <a:pt x="0" y="0"/>
                        </a:moveTo>
                        <a:lnTo>
                          <a:pt x="0" y="5224"/>
                        </a:lnTo>
                        <a:lnTo>
                          <a:pt x="3620" y="5224"/>
                        </a:lnTo>
                        <a:lnTo>
                          <a:pt x="362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16"/>
                  <p:cNvSpPr/>
                  <p:nvPr/>
                </p:nvSpPr>
                <p:spPr>
                  <a:xfrm>
                    <a:off x="7295310" y="1994163"/>
                    <a:ext cx="138947" cy="200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1" h="5224" extrusionOk="0">
                        <a:moveTo>
                          <a:pt x="0" y="0"/>
                        </a:moveTo>
                        <a:lnTo>
                          <a:pt x="0" y="5224"/>
                        </a:lnTo>
                        <a:lnTo>
                          <a:pt x="3620" y="5224"/>
                        </a:lnTo>
                        <a:lnTo>
                          <a:pt x="362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1" name="Google Shape;451;p16"/>
                <p:cNvGrpSpPr/>
                <p:nvPr/>
              </p:nvGrpSpPr>
              <p:grpSpPr>
                <a:xfrm>
                  <a:off x="6113662" y="1516634"/>
                  <a:ext cx="774549" cy="692432"/>
                  <a:chOff x="6007337" y="1639793"/>
                  <a:chExt cx="774549" cy="692432"/>
                </a:xfrm>
              </p:grpSpPr>
              <p:sp>
                <p:nvSpPr>
                  <p:cNvPr id="452" name="Google Shape;452;p16"/>
                  <p:cNvSpPr/>
                  <p:nvPr/>
                </p:nvSpPr>
                <p:spPr>
                  <a:xfrm>
                    <a:off x="6007337" y="1639793"/>
                    <a:ext cx="774549" cy="692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85" h="18045" extrusionOk="0">
                        <a:moveTo>
                          <a:pt x="10113" y="1"/>
                        </a:moveTo>
                        <a:cubicBezTo>
                          <a:pt x="6245" y="1"/>
                          <a:pt x="2664" y="2498"/>
                          <a:pt x="1466" y="6371"/>
                        </a:cubicBezTo>
                        <a:cubicBezTo>
                          <a:pt x="0" y="11137"/>
                          <a:pt x="2681" y="16200"/>
                          <a:pt x="7446" y="17643"/>
                        </a:cubicBezTo>
                        <a:cubicBezTo>
                          <a:pt x="8329" y="17915"/>
                          <a:pt x="9222" y="18045"/>
                          <a:pt x="10100" y="18045"/>
                        </a:cubicBezTo>
                        <a:cubicBezTo>
                          <a:pt x="13957" y="18045"/>
                          <a:pt x="17524" y="15546"/>
                          <a:pt x="18719" y="11664"/>
                        </a:cubicBezTo>
                        <a:cubicBezTo>
                          <a:pt x="20185" y="6898"/>
                          <a:pt x="17504" y="1858"/>
                          <a:pt x="12739" y="391"/>
                        </a:cubicBezTo>
                        <a:cubicBezTo>
                          <a:pt x="11865" y="127"/>
                          <a:pt x="10981" y="1"/>
                          <a:pt x="101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16"/>
                  <p:cNvSpPr/>
                  <p:nvPr/>
                </p:nvSpPr>
                <p:spPr>
                  <a:xfrm>
                    <a:off x="6067121" y="1639831"/>
                    <a:ext cx="445773" cy="346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17" h="9028" extrusionOk="0">
                        <a:moveTo>
                          <a:pt x="8546" y="1"/>
                        </a:moveTo>
                        <a:cubicBezTo>
                          <a:pt x="4674" y="1"/>
                          <a:pt x="1237" y="2452"/>
                          <a:pt x="0" y="6118"/>
                        </a:cubicBezTo>
                        <a:lnTo>
                          <a:pt x="8546" y="9028"/>
                        </a:lnTo>
                        <a:lnTo>
                          <a:pt x="11616" y="551"/>
                        </a:lnTo>
                        <a:cubicBezTo>
                          <a:pt x="10631" y="184"/>
                          <a:pt x="9577" y="1"/>
                          <a:pt x="854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16"/>
                  <p:cNvSpPr/>
                  <p:nvPr/>
                </p:nvSpPr>
                <p:spPr>
                  <a:xfrm>
                    <a:off x="6017890" y="1874594"/>
                    <a:ext cx="577621" cy="457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53" h="11913" extrusionOk="0">
                        <a:moveTo>
                          <a:pt x="1283" y="0"/>
                        </a:moveTo>
                        <a:lnTo>
                          <a:pt x="1283" y="0"/>
                        </a:lnTo>
                        <a:cubicBezTo>
                          <a:pt x="0" y="3735"/>
                          <a:pt x="1306" y="7859"/>
                          <a:pt x="4491" y="10173"/>
                        </a:cubicBezTo>
                        <a:cubicBezTo>
                          <a:pt x="5728" y="11089"/>
                          <a:pt x="7194" y="11662"/>
                          <a:pt x="8706" y="11845"/>
                        </a:cubicBezTo>
                        <a:lnTo>
                          <a:pt x="8729" y="11845"/>
                        </a:lnTo>
                        <a:cubicBezTo>
                          <a:pt x="9097" y="11890"/>
                          <a:pt x="9466" y="11913"/>
                          <a:pt x="9832" y="11913"/>
                        </a:cubicBezTo>
                        <a:cubicBezTo>
                          <a:pt x="11700" y="11913"/>
                          <a:pt x="13520" y="11333"/>
                          <a:pt x="15053" y="10241"/>
                        </a:cubicBezTo>
                        <a:lnTo>
                          <a:pt x="9829" y="2910"/>
                        </a:lnTo>
                        <a:lnTo>
                          <a:pt x="128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55" name="Google Shape;455;p16"/>
              <p:cNvGrpSpPr/>
              <p:nvPr/>
            </p:nvGrpSpPr>
            <p:grpSpPr>
              <a:xfrm>
                <a:off x="5951083" y="1885991"/>
                <a:ext cx="2172421" cy="883604"/>
                <a:chOff x="5907991" y="1885991"/>
                <a:chExt cx="2172421" cy="883604"/>
              </a:xfrm>
            </p:grpSpPr>
            <p:sp>
              <p:nvSpPr>
                <p:cNvPr id="456" name="Google Shape;456;p16"/>
                <p:cNvSpPr/>
                <p:nvPr/>
              </p:nvSpPr>
              <p:spPr>
                <a:xfrm>
                  <a:off x="7935325" y="1921178"/>
                  <a:ext cx="101917" cy="20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5385" extrusionOk="0">
                      <a:moveTo>
                        <a:pt x="295" y="1"/>
                      </a:moveTo>
                      <a:cubicBezTo>
                        <a:pt x="197" y="1"/>
                        <a:pt x="99" y="8"/>
                        <a:pt x="1" y="23"/>
                      </a:cubicBezTo>
                      <a:lnTo>
                        <a:pt x="734" y="3735"/>
                      </a:lnTo>
                      <a:lnTo>
                        <a:pt x="2429" y="5385"/>
                      </a:lnTo>
                      <a:cubicBezTo>
                        <a:pt x="2430" y="5385"/>
                        <a:pt x="2431" y="5385"/>
                        <a:pt x="2433" y="5385"/>
                      </a:cubicBezTo>
                      <a:cubicBezTo>
                        <a:pt x="2655" y="5385"/>
                        <a:pt x="2361" y="3092"/>
                        <a:pt x="2383" y="2864"/>
                      </a:cubicBezTo>
                      <a:cubicBezTo>
                        <a:pt x="2429" y="2314"/>
                        <a:pt x="2338" y="1742"/>
                        <a:pt x="2131" y="1238"/>
                      </a:cubicBezTo>
                      <a:cubicBezTo>
                        <a:pt x="1825" y="483"/>
                        <a:pt x="1084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16"/>
                <p:cNvSpPr/>
                <p:nvPr/>
              </p:nvSpPr>
              <p:spPr>
                <a:xfrm>
                  <a:off x="7788550" y="2088636"/>
                  <a:ext cx="115156" cy="325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8473" extrusionOk="0">
                      <a:moveTo>
                        <a:pt x="1145" y="0"/>
                      </a:moveTo>
                      <a:cubicBezTo>
                        <a:pt x="990" y="0"/>
                        <a:pt x="869" y="33"/>
                        <a:pt x="847" y="127"/>
                      </a:cubicBezTo>
                      <a:cubicBezTo>
                        <a:pt x="481" y="2097"/>
                        <a:pt x="1374" y="4228"/>
                        <a:pt x="1374" y="4228"/>
                      </a:cubicBezTo>
                      <a:lnTo>
                        <a:pt x="274" y="7504"/>
                      </a:lnTo>
                      <a:cubicBezTo>
                        <a:pt x="274" y="7504"/>
                        <a:pt x="1" y="8472"/>
                        <a:pt x="522" y="8472"/>
                      </a:cubicBezTo>
                      <a:cubicBezTo>
                        <a:pt x="545" y="8472"/>
                        <a:pt x="569" y="8471"/>
                        <a:pt x="595" y="8467"/>
                      </a:cubicBezTo>
                      <a:cubicBezTo>
                        <a:pt x="1076" y="8398"/>
                        <a:pt x="1145" y="7688"/>
                        <a:pt x="1145" y="7619"/>
                      </a:cubicBezTo>
                      <a:cubicBezTo>
                        <a:pt x="1145" y="7619"/>
                        <a:pt x="2749" y="5328"/>
                        <a:pt x="2863" y="5145"/>
                      </a:cubicBezTo>
                      <a:cubicBezTo>
                        <a:pt x="2978" y="4961"/>
                        <a:pt x="3001" y="4641"/>
                        <a:pt x="2795" y="2922"/>
                      </a:cubicBezTo>
                      <a:cubicBezTo>
                        <a:pt x="2588" y="1204"/>
                        <a:pt x="2313" y="356"/>
                        <a:pt x="1970" y="150"/>
                      </a:cubicBezTo>
                      <a:cubicBezTo>
                        <a:pt x="1970" y="150"/>
                        <a:pt x="1478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16"/>
                <p:cNvSpPr/>
                <p:nvPr/>
              </p:nvSpPr>
              <p:spPr>
                <a:xfrm>
                  <a:off x="7804321" y="2348456"/>
                  <a:ext cx="224249" cy="420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0952" extrusionOk="0">
                      <a:moveTo>
                        <a:pt x="1009" y="0"/>
                      </a:moveTo>
                      <a:lnTo>
                        <a:pt x="1146" y="10242"/>
                      </a:lnTo>
                      <a:lnTo>
                        <a:pt x="115" y="10608"/>
                      </a:lnTo>
                      <a:cubicBezTo>
                        <a:pt x="1" y="10677"/>
                        <a:pt x="47" y="10952"/>
                        <a:pt x="184" y="10952"/>
                      </a:cubicBezTo>
                      <a:lnTo>
                        <a:pt x="2063" y="10952"/>
                      </a:lnTo>
                      <a:lnTo>
                        <a:pt x="2063" y="10242"/>
                      </a:lnTo>
                      <a:cubicBezTo>
                        <a:pt x="2086" y="9944"/>
                        <a:pt x="2773" y="3964"/>
                        <a:pt x="3025" y="1192"/>
                      </a:cubicBezTo>
                      <a:lnTo>
                        <a:pt x="3667" y="1192"/>
                      </a:lnTo>
                      <a:lnTo>
                        <a:pt x="3850" y="10242"/>
                      </a:lnTo>
                      <a:lnTo>
                        <a:pt x="2865" y="10608"/>
                      </a:lnTo>
                      <a:cubicBezTo>
                        <a:pt x="2750" y="10677"/>
                        <a:pt x="2796" y="10952"/>
                        <a:pt x="2911" y="10952"/>
                      </a:cubicBezTo>
                      <a:lnTo>
                        <a:pt x="4812" y="10952"/>
                      </a:lnTo>
                      <a:lnTo>
                        <a:pt x="4812" y="10242"/>
                      </a:lnTo>
                      <a:lnTo>
                        <a:pt x="4766" y="10242"/>
                      </a:lnTo>
                      <a:cubicBezTo>
                        <a:pt x="4812" y="9944"/>
                        <a:pt x="5843" y="2177"/>
                        <a:pt x="5820" y="642"/>
                      </a:cubicBezTo>
                      <a:cubicBezTo>
                        <a:pt x="5843" y="436"/>
                        <a:pt x="5843" y="207"/>
                        <a:pt x="58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7818404" y="2066226"/>
                  <a:ext cx="234763" cy="28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8" h="7356" extrusionOk="0">
                      <a:moveTo>
                        <a:pt x="1146" y="1"/>
                      </a:moveTo>
                      <a:cubicBezTo>
                        <a:pt x="504" y="1"/>
                        <a:pt x="0" y="436"/>
                        <a:pt x="69" y="963"/>
                      </a:cubicBezTo>
                      <a:lnTo>
                        <a:pt x="1306" y="4904"/>
                      </a:lnTo>
                      <a:lnTo>
                        <a:pt x="642" y="7355"/>
                      </a:lnTo>
                      <a:lnTo>
                        <a:pt x="5453" y="7355"/>
                      </a:lnTo>
                      <a:lnTo>
                        <a:pt x="4697" y="4904"/>
                      </a:lnTo>
                      <a:lnTo>
                        <a:pt x="6072" y="963"/>
                      </a:lnTo>
                      <a:cubicBezTo>
                        <a:pt x="6118" y="436"/>
                        <a:pt x="5614" y="1"/>
                        <a:pt x="49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7875541" y="1921255"/>
                  <a:ext cx="124902" cy="17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5" h="4468" extrusionOk="0">
                      <a:moveTo>
                        <a:pt x="1570" y="0"/>
                      </a:moveTo>
                      <a:cubicBezTo>
                        <a:pt x="1423" y="0"/>
                        <a:pt x="1272" y="22"/>
                        <a:pt x="1123" y="67"/>
                      </a:cubicBezTo>
                      <a:cubicBezTo>
                        <a:pt x="276" y="319"/>
                        <a:pt x="1" y="1785"/>
                        <a:pt x="230" y="2610"/>
                      </a:cubicBezTo>
                      <a:cubicBezTo>
                        <a:pt x="276" y="2885"/>
                        <a:pt x="482" y="3114"/>
                        <a:pt x="757" y="3206"/>
                      </a:cubicBezTo>
                      <a:lnTo>
                        <a:pt x="757" y="3756"/>
                      </a:lnTo>
                      <a:cubicBezTo>
                        <a:pt x="757" y="4154"/>
                        <a:pt x="1099" y="4467"/>
                        <a:pt x="1494" y="4467"/>
                      </a:cubicBezTo>
                      <a:cubicBezTo>
                        <a:pt x="1508" y="4467"/>
                        <a:pt x="1522" y="4467"/>
                        <a:pt x="1536" y="4466"/>
                      </a:cubicBezTo>
                      <a:cubicBezTo>
                        <a:pt x="2406" y="4466"/>
                        <a:pt x="2383" y="3893"/>
                        <a:pt x="2383" y="3756"/>
                      </a:cubicBezTo>
                      <a:lnTo>
                        <a:pt x="2383" y="2885"/>
                      </a:lnTo>
                      <a:cubicBezTo>
                        <a:pt x="2979" y="2519"/>
                        <a:pt x="3254" y="1785"/>
                        <a:pt x="3048" y="1121"/>
                      </a:cubicBezTo>
                      <a:cubicBezTo>
                        <a:pt x="2860" y="445"/>
                        <a:pt x="2242" y="0"/>
                        <a:pt x="15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7963452" y="2079426"/>
                  <a:ext cx="116959" cy="32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" h="8565" extrusionOk="0">
                      <a:moveTo>
                        <a:pt x="2063" y="0"/>
                      </a:moveTo>
                      <a:cubicBezTo>
                        <a:pt x="1673" y="390"/>
                        <a:pt x="1444" y="894"/>
                        <a:pt x="1398" y="1444"/>
                      </a:cubicBezTo>
                      <a:cubicBezTo>
                        <a:pt x="1330" y="2223"/>
                        <a:pt x="1765" y="4560"/>
                        <a:pt x="1765" y="4560"/>
                      </a:cubicBezTo>
                      <a:lnTo>
                        <a:pt x="253" y="7492"/>
                      </a:lnTo>
                      <a:cubicBezTo>
                        <a:pt x="253" y="7492"/>
                        <a:pt x="1" y="8226"/>
                        <a:pt x="413" y="8501"/>
                      </a:cubicBezTo>
                      <a:cubicBezTo>
                        <a:pt x="487" y="8545"/>
                        <a:pt x="554" y="8565"/>
                        <a:pt x="614" y="8565"/>
                      </a:cubicBezTo>
                      <a:cubicBezTo>
                        <a:pt x="982" y="8565"/>
                        <a:pt x="1101" y="7836"/>
                        <a:pt x="1101" y="7836"/>
                      </a:cubicBezTo>
                      <a:cubicBezTo>
                        <a:pt x="1101" y="7836"/>
                        <a:pt x="2819" y="5270"/>
                        <a:pt x="2933" y="5087"/>
                      </a:cubicBezTo>
                      <a:cubicBezTo>
                        <a:pt x="3048" y="4903"/>
                        <a:pt x="3048" y="4606"/>
                        <a:pt x="2865" y="2887"/>
                      </a:cubicBezTo>
                      <a:cubicBezTo>
                        <a:pt x="2658" y="1169"/>
                        <a:pt x="2406" y="184"/>
                        <a:pt x="20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6327693" y="2024899"/>
                  <a:ext cx="90751" cy="63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1651" extrusionOk="0">
                      <a:moveTo>
                        <a:pt x="1" y="1"/>
                      </a:moveTo>
                      <a:lnTo>
                        <a:pt x="344" y="1651"/>
                      </a:lnTo>
                      <a:lnTo>
                        <a:pt x="1467" y="1651"/>
                      </a:lnTo>
                      <a:lnTo>
                        <a:pt x="1536" y="1399"/>
                      </a:lnTo>
                      <a:cubicBezTo>
                        <a:pt x="1596" y="1429"/>
                        <a:pt x="1653" y="1442"/>
                        <a:pt x="1706" y="1442"/>
                      </a:cubicBezTo>
                      <a:cubicBezTo>
                        <a:pt x="2182" y="1442"/>
                        <a:pt x="2364" y="368"/>
                        <a:pt x="1788" y="368"/>
                      </a:cubicBezTo>
                      <a:lnTo>
                        <a:pt x="1742" y="368"/>
                      </a:lnTo>
                      <a:lnTo>
                        <a:pt x="183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6114588" y="1998537"/>
                  <a:ext cx="65080" cy="73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927" extrusionOk="0">
                      <a:moveTo>
                        <a:pt x="527" y="1"/>
                      </a:moveTo>
                      <a:cubicBezTo>
                        <a:pt x="344" y="1"/>
                        <a:pt x="23" y="1"/>
                        <a:pt x="23" y="207"/>
                      </a:cubicBezTo>
                      <a:lnTo>
                        <a:pt x="23" y="1169"/>
                      </a:lnTo>
                      <a:cubicBezTo>
                        <a:pt x="23" y="1329"/>
                        <a:pt x="0" y="1925"/>
                        <a:pt x="871" y="1925"/>
                      </a:cubicBezTo>
                      <a:cubicBezTo>
                        <a:pt x="885" y="1926"/>
                        <a:pt x="898" y="1926"/>
                        <a:pt x="912" y="1926"/>
                      </a:cubicBezTo>
                      <a:cubicBezTo>
                        <a:pt x="1330" y="1926"/>
                        <a:pt x="1696" y="1591"/>
                        <a:pt x="1696" y="1169"/>
                      </a:cubicBezTo>
                      <a:lnTo>
                        <a:pt x="1696" y="413"/>
                      </a:lnTo>
                      <a:cubicBezTo>
                        <a:pt x="1696" y="184"/>
                        <a:pt x="1352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6"/>
                <p:cNvSpPr/>
                <p:nvPr/>
              </p:nvSpPr>
              <p:spPr>
                <a:xfrm>
                  <a:off x="6075026" y="1894586"/>
                  <a:ext cx="134534" cy="1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3382" extrusionOk="0">
                      <a:moveTo>
                        <a:pt x="1796" y="0"/>
                      </a:moveTo>
                      <a:cubicBezTo>
                        <a:pt x="1107" y="0"/>
                        <a:pt x="471" y="461"/>
                        <a:pt x="252" y="1152"/>
                      </a:cubicBezTo>
                      <a:cubicBezTo>
                        <a:pt x="0" y="2045"/>
                        <a:pt x="527" y="2962"/>
                        <a:pt x="1444" y="3191"/>
                      </a:cubicBezTo>
                      <a:cubicBezTo>
                        <a:pt x="1798" y="3296"/>
                        <a:pt x="2129" y="3381"/>
                        <a:pt x="2412" y="3381"/>
                      </a:cubicBezTo>
                      <a:cubicBezTo>
                        <a:pt x="2805" y="3381"/>
                        <a:pt x="3107" y="3216"/>
                        <a:pt x="3254" y="2710"/>
                      </a:cubicBezTo>
                      <a:cubicBezTo>
                        <a:pt x="3506" y="1862"/>
                        <a:pt x="3208" y="350"/>
                        <a:pt x="2337" y="98"/>
                      </a:cubicBezTo>
                      <a:cubicBezTo>
                        <a:pt x="2158" y="32"/>
                        <a:pt x="1975" y="0"/>
                        <a:pt x="179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6075026" y="1885991"/>
                  <a:ext cx="134534" cy="14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3805" fill="none" extrusionOk="0">
                      <a:moveTo>
                        <a:pt x="3254" y="2934"/>
                      </a:moveTo>
                      <a:cubicBezTo>
                        <a:pt x="3002" y="3804"/>
                        <a:pt x="2291" y="3667"/>
                        <a:pt x="1444" y="3415"/>
                      </a:cubicBezTo>
                      <a:cubicBezTo>
                        <a:pt x="527" y="3186"/>
                        <a:pt x="0" y="2269"/>
                        <a:pt x="252" y="1376"/>
                      </a:cubicBezTo>
                      <a:cubicBezTo>
                        <a:pt x="527" y="505"/>
                        <a:pt x="1467" y="1"/>
                        <a:pt x="2337" y="322"/>
                      </a:cubicBezTo>
                      <a:cubicBezTo>
                        <a:pt x="3208" y="574"/>
                        <a:pt x="3506" y="2086"/>
                        <a:pt x="3254" y="29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6051274" y="2336138"/>
                  <a:ext cx="231271" cy="433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" h="11296" extrusionOk="0">
                      <a:moveTo>
                        <a:pt x="24" y="1"/>
                      </a:moveTo>
                      <a:cubicBezTo>
                        <a:pt x="24" y="230"/>
                        <a:pt x="24" y="459"/>
                        <a:pt x="24" y="688"/>
                      </a:cubicBezTo>
                      <a:cubicBezTo>
                        <a:pt x="1" y="2246"/>
                        <a:pt x="1077" y="10265"/>
                        <a:pt x="1100" y="10563"/>
                      </a:cubicBezTo>
                      <a:lnTo>
                        <a:pt x="1077" y="10563"/>
                      </a:lnTo>
                      <a:lnTo>
                        <a:pt x="1077" y="11296"/>
                      </a:lnTo>
                      <a:lnTo>
                        <a:pt x="3025" y="11296"/>
                      </a:lnTo>
                      <a:cubicBezTo>
                        <a:pt x="3140" y="11296"/>
                        <a:pt x="3185" y="11021"/>
                        <a:pt x="3071" y="10952"/>
                      </a:cubicBezTo>
                      <a:lnTo>
                        <a:pt x="2063" y="10563"/>
                      </a:lnTo>
                      <a:lnTo>
                        <a:pt x="2246" y="2315"/>
                      </a:lnTo>
                      <a:lnTo>
                        <a:pt x="2910" y="2315"/>
                      </a:lnTo>
                      <a:cubicBezTo>
                        <a:pt x="3162" y="5178"/>
                        <a:pt x="3850" y="10288"/>
                        <a:pt x="3896" y="10563"/>
                      </a:cubicBezTo>
                      <a:lnTo>
                        <a:pt x="3896" y="11296"/>
                      </a:lnTo>
                      <a:lnTo>
                        <a:pt x="5843" y="11296"/>
                      </a:lnTo>
                      <a:cubicBezTo>
                        <a:pt x="5981" y="11296"/>
                        <a:pt x="6026" y="10998"/>
                        <a:pt x="5912" y="10952"/>
                      </a:cubicBezTo>
                      <a:lnTo>
                        <a:pt x="4881" y="10563"/>
                      </a:lnTo>
                      <a:lnTo>
                        <a:pt x="4858" y="10563"/>
                      </a:lnTo>
                      <a:lnTo>
                        <a:pt x="49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6026677" y="2045121"/>
                  <a:ext cx="241785" cy="2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1" h="7585" extrusionOk="0">
                      <a:moveTo>
                        <a:pt x="1169" y="1"/>
                      </a:moveTo>
                      <a:cubicBezTo>
                        <a:pt x="504" y="1"/>
                        <a:pt x="0" y="459"/>
                        <a:pt x="46" y="986"/>
                      </a:cubicBezTo>
                      <a:lnTo>
                        <a:pt x="665" y="7585"/>
                      </a:lnTo>
                      <a:lnTo>
                        <a:pt x="5613" y="7585"/>
                      </a:lnTo>
                      <a:lnTo>
                        <a:pt x="6232" y="986"/>
                      </a:lnTo>
                      <a:cubicBezTo>
                        <a:pt x="6301" y="459"/>
                        <a:pt x="5774" y="1"/>
                        <a:pt x="51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6249966" y="2118106"/>
                  <a:ext cx="3569" cy="1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3598" extrusionOk="0">
                      <a:moveTo>
                        <a:pt x="1" y="1"/>
                      </a:moveTo>
                      <a:lnTo>
                        <a:pt x="1" y="3598"/>
                      </a:lnTo>
                      <a:lnTo>
                        <a:pt x="92" y="3598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6026677" y="2045121"/>
                  <a:ext cx="241785" cy="2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1" h="7585" fill="none" extrusionOk="0">
                      <a:moveTo>
                        <a:pt x="665" y="7585"/>
                      </a:moveTo>
                      <a:lnTo>
                        <a:pt x="5613" y="7585"/>
                      </a:lnTo>
                      <a:lnTo>
                        <a:pt x="6232" y="986"/>
                      </a:lnTo>
                      <a:cubicBezTo>
                        <a:pt x="6301" y="459"/>
                        <a:pt x="5774" y="1"/>
                        <a:pt x="5109" y="1"/>
                      </a:cubicBezTo>
                      <a:lnTo>
                        <a:pt x="1169" y="1"/>
                      </a:lnTo>
                      <a:cubicBezTo>
                        <a:pt x="504" y="1"/>
                        <a:pt x="0" y="459"/>
                        <a:pt x="46" y="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5907991" y="2045965"/>
                  <a:ext cx="525780" cy="291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2" h="7586" extrusionOk="0">
                      <a:moveTo>
                        <a:pt x="3345" y="3095"/>
                      </a:moveTo>
                      <a:lnTo>
                        <a:pt x="3574" y="5592"/>
                      </a:lnTo>
                      <a:lnTo>
                        <a:pt x="3574" y="5615"/>
                      </a:lnTo>
                      <a:lnTo>
                        <a:pt x="2200" y="3988"/>
                      </a:lnTo>
                      <a:cubicBezTo>
                        <a:pt x="2200" y="3988"/>
                        <a:pt x="2795" y="3530"/>
                        <a:pt x="3345" y="3095"/>
                      </a:cubicBezTo>
                      <a:close/>
                      <a:moveTo>
                        <a:pt x="4205" y="0"/>
                      </a:moveTo>
                      <a:cubicBezTo>
                        <a:pt x="3814" y="0"/>
                        <a:pt x="3450" y="224"/>
                        <a:pt x="3254" y="552"/>
                      </a:cubicBezTo>
                      <a:cubicBezTo>
                        <a:pt x="2589" y="1239"/>
                        <a:pt x="1077" y="2843"/>
                        <a:pt x="458" y="3439"/>
                      </a:cubicBezTo>
                      <a:cubicBezTo>
                        <a:pt x="0" y="3851"/>
                        <a:pt x="458" y="4172"/>
                        <a:pt x="710" y="4492"/>
                      </a:cubicBezTo>
                      <a:cubicBezTo>
                        <a:pt x="1421" y="5386"/>
                        <a:pt x="3689" y="6967"/>
                        <a:pt x="3689" y="6967"/>
                      </a:cubicBezTo>
                      <a:lnTo>
                        <a:pt x="3758" y="7585"/>
                      </a:lnTo>
                      <a:lnTo>
                        <a:pt x="8706" y="7585"/>
                      </a:lnTo>
                      <a:lnTo>
                        <a:pt x="9027" y="4126"/>
                      </a:lnTo>
                      <a:cubicBezTo>
                        <a:pt x="9484" y="4659"/>
                        <a:pt x="10211" y="5446"/>
                        <a:pt x="10680" y="5446"/>
                      </a:cubicBezTo>
                      <a:cubicBezTo>
                        <a:pt x="10775" y="5446"/>
                        <a:pt x="10859" y="5414"/>
                        <a:pt x="10929" y="5340"/>
                      </a:cubicBezTo>
                      <a:cubicBezTo>
                        <a:pt x="11914" y="4309"/>
                        <a:pt x="13174" y="1743"/>
                        <a:pt x="13357" y="1422"/>
                      </a:cubicBezTo>
                      <a:cubicBezTo>
                        <a:pt x="13357" y="1376"/>
                        <a:pt x="13357" y="1354"/>
                        <a:pt x="13357" y="1331"/>
                      </a:cubicBezTo>
                      <a:lnTo>
                        <a:pt x="13495" y="1124"/>
                      </a:lnTo>
                      <a:cubicBezTo>
                        <a:pt x="13632" y="895"/>
                        <a:pt x="13701" y="345"/>
                        <a:pt x="13518" y="254"/>
                      </a:cubicBezTo>
                      <a:cubicBezTo>
                        <a:pt x="13413" y="194"/>
                        <a:pt x="13181" y="36"/>
                        <a:pt x="12995" y="36"/>
                      </a:cubicBezTo>
                      <a:cubicBezTo>
                        <a:pt x="12896" y="36"/>
                        <a:pt x="12809" y="81"/>
                        <a:pt x="12762" y="208"/>
                      </a:cubicBezTo>
                      <a:lnTo>
                        <a:pt x="12578" y="941"/>
                      </a:lnTo>
                      <a:lnTo>
                        <a:pt x="10608" y="3209"/>
                      </a:lnTo>
                      <a:lnTo>
                        <a:pt x="9348" y="781"/>
                      </a:lnTo>
                      <a:cubicBezTo>
                        <a:pt x="9302" y="666"/>
                        <a:pt x="9256" y="552"/>
                        <a:pt x="9188" y="460"/>
                      </a:cubicBezTo>
                      <a:cubicBezTo>
                        <a:pt x="9119" y="368"/>
                        <a:pt x="9073" y="300"/>
                        <a:pt x="8981" y="277"/>
                      </a:cubicBezTo>
                      <a:cubicBezTo>
                        <a:pt x="8775" y="93"/>
                        <a:pt x="8500" y="2"/>
                        <a:pt x="8225" y="2"/>
                      </a:cubicBezTo>
                      <a:lnTo>
                        <a:pt x="4262" y="2"/>
                      </a:lnTo>
                      <a:cubicBezTo>
                        <a:pt x="4243" y="1"/>
                        <a:pt x="4224" y="0"/>
                        <a:pt x="42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6695701" y="2056556"/>
                  <a:ext cx="44013" cy="5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330" extrusionOk="0">
                      <a:moveTo>
                        <a:pt x="299" y="1"/>
                      </a:moveTo>
                      <a:cubicBezTo>
                        <a:pt x="138" y="1"/>
                        <a:pt x="1" y="161"/>
                        <a:pt x="24" y="322"/>
                      </a:cubicBezTo>
                      <a:lnTo>
                        <a:pt x="24" y="986"/>
                      </a:lnTo>
                      <a:cubicBezTo>
                        <a:pt x="1" y="1146"/>
                        <a:pt x="138" y="1307"/>
                        <a:pt x="299" y="1330"/>
                      </a:cubicBezTo>
                      <a:lnTo>
                        <a:pt x="825" y="1330"/>
                      </a:lnTo>
                      <a:cubicBezTo>
                        <a:pt x="1009" y="1307"/>
                        <a:pt x="1146" y="1146"/>
                        <a:pt x="1123" y="963"/>
                      </a:cubicBezTo>
                      <a:lnTo>
                        <a:pt x="1123" y="322"/>
                      </a:lnTo>
                      <a:cubicBezTo>
                        <a:pt x="1123" y="161"/>
                        <a:pt x="1009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6641212" y="2406475"/>
                  <a:ext cx="198731" cy="36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9" h="9395" extrusionOk="0">
                      <a:moveTo>
                        <a:pt x="23" y="0"/>
                      </a:moveTo>
                      <a:cubicBezTo>
                        <a:pt x="0" y="207"/>
                        <a:pt x="0" y="390"/>
                        <a:pt x="23" y="573"/>
                      </a:cubicBezTo>
                      <a:cubicBezTo>
                        <a:pt x="0" y="1879"/>
                        <a:pt x="871" y="8455"/>
                        <a:pt x="917" y="8730"/>
                      </a:cubicBezTo>
                      <a:lnTo>
                        <a:pt x="894" y="8730"/>
                      </a:lnTo>
                      <a:lnTo>
                        <a:pt x="894" y="9394"/>
                      </a:lnTo>
                      <a:lnTo>
                        <a:pt x="2681" y="9394"/>
                      </a:lnTo>
                      <a:cubicBezTo>
                        <a:pt x="2795" y="9394"/>
                        <a:pt x="2841" y="9119"/>
                        <a:pt x="2750" y="9073"/>
                      </a:cubicBezTo>
                      <a:lnTo>
                        <a:pt x="1787" y="8707"/>
                      </a:lnTo>
                      <a:lnTo>
                        <a:pt x="1696" y="8707"/>
                      </a:lnTo>
                      <a:lnTo>
                        <a:pt x="1856" y="1902"/>
                      </a:lnTo>
                      <a:lnTo>
                        <a:pt x="2406" y="1902"/>
                      </a:lnTo>
                      <a:cubicBezTo>
                        <a:pt x="2612" y="4331"/>
                        <a:pt x="3208" y="8730"/>
                        <a:pt x="3208" y="8730"/>
                      </a:cubicBezTo>
                      <a:lnTo>
                        <a:pt x="3254" y="8730"/>
                      </a:lnTo>
                      <a:lnTo>
                        <a:pt x="3254" y="9394"/>
                      </a:lnTo>
                      <a:lnTo>
                        <a:pt x="5041" y="9394"/>
                      </a:lnTo>
                      <a:cubicBezTo>
                        <a:pt x="5132" y="9394"/>
                        <a:pt x="5178" y="9119"/>
                        <a:pt x="5064" y="9073"/>
                      </a:cubicBezTo>
                      <a:lnTo>
                        <a:pt x="4124" y="8707"/>
                      </a:lnTo>
                      <a:lnTo>
                        <a:pt x="3987" y="8707"/>
                      </a:lnTo>
                      <a:lnTo>
                        <a:pt x="41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6646469" y="2295694"/>
                  <a:ext cx="145969" cy="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4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3804" y="92"/>
                      </a:lnTo>
                      <a:lnTo>
                        <a:pt x="38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6542749" y="1927318"/>
                  <a:ext cx="451030" cy="439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4" h="11457" extrusionOk="0">
                      <a:moveTo>
                        <a:pt x="2429" y="7264"/>
                      </a:moveTo>
                      <a:lnTo>
                        <a:pt x="2681" y="9417"/>
                      </a:lnTo>
                      <a:cubicBezTo>
                        <a:pt x="2154" y="9028"/>
                        <a:pt x="1696" y="8638"/>
                        <a:pt x="1718" y="8547"/>
                      </a:cubicBezTo>
                      <a:cubicBezTo>
                        <a:pt x="1764" y="8432"/>
                        <a:pt x="2108" y="7836"/>
                        <a:pt x="2429" y="7264"/>
                      </a:cubicBezTo>
                      <a:close/>
                      <a:moveTo>
                        <a:pt x="11295" y="1"/>
                      </a:moveTo>
                      <a:lnTo>
                        <a:pt x="10516" y="1375"/>
                      </a:lnTo>
                      <a:cubicBezTo>
                        <a:pt x="10516" y="1375"/>
                        <a:pt x="8477" y="3850"/>
                        <a:pt x="8202" y="3942"/>
                      </a:cubicBezTo>
                      <a:cubicBezTo>
                        <a:pt x="7973" y="4010"/>
                        <a:pt x="6278" y="4262"/>
                        <a:pt x="5659" y="4354"/>
                      </a:cubicBezTo>
                      <a:lnTo>
                        <a:pt x="2979" y="4354"/>
                      </a:lnTo>
                      <a:cubicBezTo>
                        <a:pt x="2658" y="4354"/>
                        <a:pt x="2337" y="4537"/>
                        <a:pt x="2222" y="4835"/>
                      </a:cubicBezTo>
                      <a:cubicBezTo>
                        <a:pt x="1879" y="5064"/>
                        <a:pt x="1421" y="5408"/>
                        <a:pt x="1306" y="5729"/>
                      </a:cubicBezTo>
                      <a:cubicBezTo>
                        <a:pt x="1146" y="6187"/>
                        <a:pt x="0" y="8524"/>
                        <a:pt x="46" y="8890"/>
                      </a:cubicBezTo>
                      <a:cubicBezTo>
                        <a:pt x="115" y="9257"/>
                        <a:pt x="3483" y="11456"/>
                        <a:pt x="3483" y="11456"/>
                      </a:cubicBezTo>
                      <a:lnTo>
                        <a:pt x="3987" y="10334"/>
                      </a:lnTo>
                      <a:cubicBezTo>
                        <a:pt x="3987" y="10334"/>
                        <a:pt x="3574" y="10036"/>
                        <a:pt x="3093" y="9715"/>
                      </a:cubicBezTo>
                      <a:lnTo>
                        <a:pt x="6530" y="9715"/>
                      </a:lnTo>
                      <a:lnTo>
                        <a:pt x="6736" y="5752"/>
                      </a:lnTo>
                      <a:cubicBezTo>
                        <a:pt x="7561" y="5522"/>
                        <a:pt x="8821" y="5179"/>
                        <a:pt x="9027" y="5064"/>
                      </a:cubicBezTo>
                      <a:cubicBezTo>
                        <a:pt x="9371" y="4950"/>
                        <a:pt x="10906" y="2109"/>
                        <a:pt x="11089" y="1742"/>
                      </a:cubicBezTo>
                      <a:cubicBezTo>
                        <a:pt x="11272" y="1627"/>
                        <a:pt x="11708" y="1330"/>
                        <a:pt x="11731" y="1169"/>
                      </a:cubicBezTo>
                      <a:cubicBezTo>
                        <a:pt x="11754" y="803"/>
                        <a:pt x="11204" y="665"/>
                        <a:pt x="11204" y="665"/>
                      </a:cubicBezTo>
                      <a:lnTo>
                        <a:pt x="11456" y="92"/>
                      </a:lnTo>
                      <a:lnTo>
                        <a:pt x="112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6611320" y="1965652"/>
                  <a:ext cx="158287" cy="321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5" h="8382" extrusionOk="0">
                      <a:moveTo>
                        <a:pt x="2684" y="1"/>
                      </a:moveTo>
                      <a:cubicBezTo>
                        <a:pt x="2070" y="1"/>
                        <a:pt x="1496" y="367"/>
                        <a:pt x="1214" y="949"/>
                      </a:cubicBezTo>
                      <a:cubicBezTo>
                        <a:pt x="825" y="1660"/>
                        <a:pt x="1512" y="1912"/>
                        <a:pt x="1283" y="2507"/>
                      </a:cubicBezTo>
                      <a:cubicBezTo>
                        <a:pt x="1077" y="3126"/>
                        <a:pt x="206" y="2988"/>
                        <a:pt x="115" y="3813"/>
                      </a:cubicBezTo>
                      <a:cubicBezTo>
                        <a:pt x="0" y="4661"/>
                        <a:pt x="756" y="4592"/>
                        <a:pt x="894" y="5325"/>
                      </a:cubicBezTo>
                      <a:cubicBezTo>
                        <a:pt x="985" y="5761"/>
                        <a:pt x="481" y="6036"/>
                        <a:pt x="321" y="6654"/>
                      </a:cubicBezTo>
                      <a:cubicBezTo>
                        <a:pt x="47" y="7682"/>
                        <a:pt x="969" y="8381"/>
                        <a:pt x="1818" y="8381"/>
                      </a:cubicBezTo>
                      <a:cubicBezTo>
                        <a:pt x="2389" y="8381"/>
                        <a:pt x="2928" y="8065"/>
                        <a:pt x="3047" y="7319"/>
                      </a:cubicBezTo>
                      <a:cubicBezTo>
                        <a:pt x="3368" y="5463"/>
                        <a:pt x="2979" y="5463"/>
                        <a:pt x="2383" y="4638"/>
                      </a:cubicBezTo>
                      <a:cubicBezTo>
                        <a:pt x="1856" y="3928"/>
                        <a:pt x="2245" y="3217"/>
                        <a:pt x="3024" y="2736"/>
                      </a:cubicBezTo>
                      <a:cubicBezTo>
                        <a:pt x="3803" y="2232"/>
                        <a:pt x="4124" y="376"/>
                        <a:pt x="3093" y="56"/>
                      </a:cubicBezTo>
                      <a:cubicBezTo>
                        <a:pt x="2957" y="18"/>
                        <a:pt x="2819" y="1"/>
                        <a:pt x="26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6603377" y="2297459"/>
                  <a:ext cx="240058" cy="31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6" h="8112" extrusionOk="0">
                      <a:moveTo>
                        <a:pt x="1124" y="0"/>
                      </a:moveTo>
                      <a:cubicBezTo>
                        <a:pt x="1124" y="0"/>
                        <a:pt x="299" y="413"/>
                        <a:pt x="184" y="1673"/>
                      </a:cubicBezTo>
                      <a:cubicBezTo>
                        <a:pt x="1" y="4010"/>
                        <a:pt x="1467" y="8111"/>
                        <a:pt x="1467" y="8111"/>
                      </a:cubicBezTo>
                      <a:lnTo>
                        <a:pt x="5064" y="8111"/>
                      </a:lnTo>
                      <a:cubicBezTo>
                        <a:pt x="5064" y="8111"/>
                        <a:pt x="6256" y="3231"/>
                        <a:pt x="6004" y="1673"/>
                      </a:cubicBezTo>
                      <a:cubicBezTo>
                        <a:pt x="5912" y="986"/>
                        <a:pt x="5523" y="390"/>
                        <a:pt x="49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6603377" y="2297459"/>
                  <a:ext cx="240058" cy="31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6" h="8112" fill="none" extrusionOk="0">
                      <a:moveTo>
                        <a:pt x="4950" y="0"/>
                      </a:moveTo>
                      <a:lnTo>
                        <a:pt x="1124" y="0"/>
                      </a:lnTo>
                      <a:cubicBezTo>
                        <a:pt x="1124" y="0"/>
                        <a:pt x="299" y="413"/>
                        <a:pt x="184" y="1673"/>
                      </a:cubicBezTo>
                      <a:cubicBezTo>
                        <a:pt x="1" y="4010"/>
                        <a:pt x="1467" y="8111"/>
                        <a:pt x="1467" y="8111"/>
                      </a:cubicBezTo>
                      <a:lnTo>
                        <a:pt x="5064" y="8111"/>
                      </a:lnTo>
                      <a:cubicBezTo>
                        <a:pt x="5064" y="8111"/>
                        <a:pt x="6256" y="3231"/>
                        <a:pt x="6004" y="1673"/>
                      </a:cubicBezTo>
                      <a:cubicBezTo>
                        <a:pt x="5912" y="986"/>
                        <a:pt x="5523" y="390"/>
                        <a:pt x="49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3155387-5571-FF6D-DEF5-D70863EFA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"/>
          <p:cNvSpPr txBox="1">
            <a:spLocks noGrp="1"/>
          </p:cNvSpPr>
          <p:nvPr>
            <p:ph type="body" idx="1"/>
          </p:nvPr>
        </p:nvSpPr>
        <p:spPr>
          <a:xfrm>
            <a:off x="956567" y="2085767"/>
            <a:ext cx="10278800" cy="4049200"/>
          </a:xfrm>
          <a:prstGeom prst="rect">
            <a:avLst/>
          </a:prstGeom>
        </p:spPr>
        <p:txBody>
          <a:bodyPr spcFirstLastPara="1" wrap="square" lIns="243833" tIns="121900" rIns="365733" bIns="121900" anchor="ctr" anchorCtr="0">
            <a:noAutofit/>
          </a:bodyPr>
          <a:lstStyle/>
          <a:p>
            <a:pPr marL="194729" indent="0">
              <a:buSzPts val="1300"/>
              <a:buNone/>
            </a:pPr>
            <a:endParaRPr dirty="0"/>
          </a:p>
        </p:txBody>
      </p:sp>
      <p:grpSp>
        <p:nvGrpSpPr>
          <p:cNvPr id="483" name="Google Shape;483;p17"/>
          <p:cNvGrpSpPr/>
          <p:nvPr/>
        </p:nvGrpSpPr>
        <p:grpSpPr>
          <a:xfrm>
            <a:off x="956575" y="491367"/>
            <a:ext cx="10278800" cy="305200"/>
            <a:chOff x="717431" y="368525"/>
            <a:chExt cx="7709100" cy="228900"/>
          </a:xfrm>
        </p:grpSpPr>
        <p:sp>
          <p:nvSpPr>
            <p:cNvPr id="484" name="Google Shape;484;p17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85" name="Google Shape;485;p17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486" name="Google Shape;486;p1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87" name="Google Shape;487;p1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8" name="Google Shape;488;p1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1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0" name="Google Shape;490;p1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93" name="Google Shape;493;p1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4" name="Google Shape;494;p17"/>
          <p:cNvSpPr txBox="1">
            <a:spLocks noGrp="1"/>
          </p:cNvSpPr>
          <p:nvPr>
            <p:ph type="title"/>
          </p:nvPr>
        </p:nvSpPr>
        <p:spPr>
          <a:xfrm>
            <a:off x="956567" y="796566"/>
            <a:ext cx="10278800" cy="2276487"/>
          </a:xfrm>
          <a:prstGeom prst="rect">
            <a:avLst/>
          </a:prstGeom>
        </p:spPr>
        <p:txBody>
          <a:bodyPr spcFirstLastPara="1" wrap="square" lIns="243833" tIns="121900" rIns="243833" bIns="121900" anchor="ctr" anchorCtr="0">
            <a:no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Explain the Fundamentals and Benefits of CI/CD to Achieve, Build, and Deploy Automation for Cloud-Based Software Products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EF3FC4-A409-F8F6-6C9D-CF14F0CE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28730"/>
              </p:ext>
            </p:extLst>
          </p:nvPr>
        </p:nvGraphicFramePr>
        <p:xfrm>
          <a:off x="0" y="413546"/>
          <a:ext cx="11947872" cy="575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836">
                  <a:extLst>
                    <a:ext uri="{9D8B030D-6E8A-4147-A177-3AD203B41FA5}">
                      <a16:colId xmlns:a16="http://schemas.microsoft.com/office/drawing/2014/main" val="57909451"/>
                    </a:ext>
                  </a:extLst>
                </a:gridCol>
                <a:gridCol w="2172018">
                  <a:extLst>
                    <a:ext uri="{9D8B030D-6E8A-4147-A177-3AD203B41FA5}">
                      <a16:colId xmlns:a16="http://schemas.microsoft.com/office/drawing/2014/main" val="3560601648"/>
                    </a:ext>
                  </a:extLst>
                </a:gridCol>
                <a:gridCol w="6617018">
                  <a:extLst>
                    <a:ext uri="{9D8B030D-6E8A-4147-A177-3AD203B41FA5}">
                      <a16:colId xmlns:a16="http://schemas.microsoft.com/office/drawing/2014/main" val="1811388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Cl/CD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Catch Compile Errors After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developer time on issues from new developer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3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Catch Unit Test 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bugs in production and less time in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Security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embarrassing or costly security holes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3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Automate Infrastructure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Less human error, Faster deployments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Automate Infrastructure Cleanup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infrastructure costs from unused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9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Faster and More Frequent Production Deployments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value-generating features released more quickly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6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 to Production Without Manual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time to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Automated Smoke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downtime from a deploy-related crash or major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0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Automated Rollback Triggered by Job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undo to return production to working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566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"/>
          <p:cNvSpPr txBox="1">
            <a:spLocks noGrp="1"/>
          </p:cNvSpPr>
          <p:nvPr>
            <p:ph type="body" idx="1"/>
          </p:nvPr>
        </p:nvSpPr>
        <p:spPr>
          <a:xfrm>
            <a:off x="956567" y="2085767"/>
            <a:ext cx="10278800" cy="4049200"/>
          </a:xfrm>
          <a:prstGeom prst="rect">
            <a:avLst/>
          </a:prstGeom>
        </p:spPr>
        <p:txBody>
          <a:bodyPr spcFirstLastPara="1" wrap="square" lIns="243833" tIns="121900" rIns="365733" bIns="121900" anchor="ctr" anchorCtr="0">
            <a:noAutofit/>
          </a:bodyPr>
          <a:lstStyle/>
          <a:p>
            <a:pPr marL="194729" indent="0">
              <a:buSzPts val="1300"/>
              <a:buNone/>
            </a:pPr>
            <a:r>
              <a:rPr lang="en-US" dirty="0"/>
              <a:t>In the folder </a:t>
            </a:r>
            <a:r>
              <a:rPr lang="en-US" dirty="0" err="1"/>
              <a:t>ScreenShot</a:t>
            </a:r>
            <a:r>
              <a:rPr lang="en-US" dirty="0"/>
              <a:t> of zip file</a:t>
            </a:r>
            <a:endParaRPr dirty="0"/>
          </a:p>
        </p:txBody>
      </p:sp>
      <p:grpSp>
        <p:nvGrpSpPr>
          <p:cNvPr id="483" name="Google Shape;483;p17"/>
          <p:cNvGrpSpPr/>
          <p:nvPr/>
        </p:nvGrpSpPr>
        <p:grpSpPr>
          <a:xfrm>
            <a:off x="956575" y="491367"/>
            <a:ext cx="10278800" cy="305200"/>
            <a:chOff x="717431" y="368525"/>
            <a:chExt cx="7709100" cy="228900"/>
          </a:xfrm>
        </p:grpSpPr>
        <p:sp>
          <p:nvSpPr>
            <p:cNvPr id="484" name="Google Shape;484;p17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85" name="Google Shape;485;p17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486" name="Google Shape;486;p17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487" name="Google Shape;487;p17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8" name="Google Shape;488;p17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17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0" name="Google Shape;490;p17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93" name="Google Shape;493;p17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4" name="Google Shape;494;p17"/>
          <p:cNvSpPr txBox="1">
            <a:spLocks noGrp="1"/>
          </p:cNvSpPr>
          <p:nvPr>
            <p:ph type="title"/>
          </p:nvPr>
        </p:nvSpPr>
        <p:spPr>
          <a:xfrm>
            <a:off x="956567" y="796566"/>
            <a:ext cx="10278800" cy="2276487"/>
          </a:xfrm>
          <a:prstGeom prst="rect">
            <a:avLst/>
          </a:prstGeom>
        </p:spPr>
        <p:txBody>
          <a:bodyPr spcFirstLastPara="1" wrap="square" lIns="243833" tIns="121900" rIns="243833" bIns="121900" anchor="ctr" anchorCtr="0">
            <a:no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Deploying Working, Trustworthy Software</a:t>
            </a:r>
          </a:p>
        </p:txBody>
      </p:sp>
    </p:spTree>
    <p:extLst>
      <p:ext uri="{BB962C8B-B14F-4D97-AF65-F5344CB8AC3E}">
        <p14:creationId xmlns:p14="http://schemas.microsoft.com/office/powerpoint/2010/main" val="183194243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Planning Process Infographic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171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Montserrat</vt:lpstr>
      <vt:lpstr>Overpass Mono</vt:lpstr>
      <vt:lpstr>Roboto Condensed Light</vt:lpstr>
      <vt:lpstr>Sales Planning Process Infographics by Slidesgo</vt:lpstr>
      <vt:lpstr>BUILD CI/CD PIPELINES, MONITORING &amp; LOGGING</vt:lpstr>
      <vt:lpstr>Explain the Fundamentals and Benefits of CI/CD to Achieve, Build, and Deploy Automation for Cloud-Based Software Products </vt:lpstr>
      <vt:lpstr>PowerPoint Presentation</vt:lpstr>
      <vt:lpstr>Deploying Working, Trustworthy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CI/CD PIPELINES, MONITORING &amp; LOGGING</dc:title>
  <dc:creator>Thanh Bình</dc:creator>
  <cp:lastModifiedBy>Thanh Bình</cp:lastModifiedBy>
  <cp:revision>8</cp:revision>
  <dcterms:created xsi:type="dcterms:W3CDTF">2022-10-27T00:15:51Z</dcterms:created>
  <dcterms:modified xsi:type="dcterms:W3CDTF">2022-10-27T16:16:55Z</dcterms:modified>
</cp:coreProperties>
</file>