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Source Code Pro"/>
      <p:regular r:id="rId17"/>
      <p:bold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b01845ce3_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b01845ce3_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01845ce3_1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01845ce3_1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01845ce3_9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01845ce3_9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01845ce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01845ce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01845ce3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01845ce3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b01845ce3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b01845ce3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b01845ce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b01845c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b01845ce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b01845ce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01845ce3_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01845ce3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data point for P&amp;R is loss to Venezuela - Traffic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average, we score on P&amp;R and transition well but need to work on consistency (look at USA transition)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b01845ce3_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b01845ce3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01845ce3_9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01845ce3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845" y="1111325"/>
            <a:ext cx="5496305" cy="30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68425" y="388290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RJ Barrett’s Jersey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68425" y="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UTSPAN Hacks 2019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9063"/>
            <a:ext cx="8839201" cy="1453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2937250"/>
            <a:ext cx="7507500" cy="14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TAKEAWAY: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Inconsistent with points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Strong Pick and Rolls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Bahamas games -&gt; Post up vs Handoff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Bahamas probably had a big team or Canada’s team wasn’t at full strength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Adaptive behavior is required for Canada to be dominant 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value of each play type for individual players.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defensive metrics into analysis.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play types in more detail.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	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[1] https://www.ncbi.nlm.nih.gov/pmc/articles/PMC5260556/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Research		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179" y="1677275"/>
            <a:ext cx="3426650" cy="26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7574250" y="4621525"/>
            <a:ext cx="588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593900"/>
            <a:ext cx="677227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7574250" y="4621525"/>
            <a:ext cx="588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950" y="677625"/>
            <a:ext cx="4168109" cy="392577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7574250" y="4621525"/>
            <a:ext cx="588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and Rolls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00" y="1155375"/>
            <a:ext cx="4693475" cy="35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100" y="1405575"/>
            <a:ext cx="4418725" cy="33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2939612" y="1696263"/>
            <a:ext cx="2070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" name="Google Shape;96;p18"/>
          <p:cNvSpPr txBox="1"/>
          <p:nvPr/>
        </p:nvSpPr>
        <p:spPr>
          <a:xfrm>
            <a:off x="5003599" y="1696263"/>
            <a:ext cx="2064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7" name="Google Shape;97;p18"/>
          <p:cNvSpPr txBox="1"/>
          <p:nvPr/>
        </p:nvSpPr>
        <p:spPr>
          <a:xfrm>
            <a:off x="7070746" y="1696263"/>
            <a:ext cx="2070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" name="Google Shape;98;p18"/>
          <p:cNvSpPr/>
          <p:nvPr/>
        </p:nvSpPr>
        <p:spPr>
          <a:xfrm>
            <a:off x="4581519" y="3461063"/>
            <a:ext cx="604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846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Approach: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-2775" y="1312238"/>
            <a:ext cx="7309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28779" l="0" r="0" t="0"/>
          <a:stretch/>
        </p:blipFill>
        <p:spPr>
          <a:xfrm>
            <a:off x="7438" y="2941072"/>
            <a:ext cx="2076450" cy="15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845" y="2855587"/>
            <a:ext cx="1950668" cy="15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1904552" y="3461063"/>
            <a:ext cx="604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186013" y="2442300"/>
            <a:ext cx="2849100" cy="21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‘Hand-off’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‘ISO’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‘Non-possession’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‘Off screen’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‘Offensive Rebound’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‘P&amp;R Ball Handler’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‘Post-Up’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‘Spot-Up’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‘Transition’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‘No Play Type’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892144" y="3461063"/>
            <a:ext cx="604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7784738" y="2824345"/>
            <a:ext cx="13569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‘Foul’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‘Make 2’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‘Make 3’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‘Miss’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‘Turnover’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‘Other’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‘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7450" y="1621875"/>
            <a:ext cx="8520600" cy="5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Determine frequency of each outcome by play type and country.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Compute value of each play from outcome frequency.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2959"/>
          <a:stretch/>
        </p:blipFill>
        <p:spPr>
          <a:xfrm>
            <a:off x="990525" y="1010500"/>
            <a:ext cx="7162950" cy="4397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9"/>
          <p:cNvCxnSpPr/>
          <p:nvPr/>
        </p:nvCxnSpPr>
        <p:spPr>
          <a:xfrm>
            <a:off x="4670125" y="1228975"/>
            <a:ext cx="0" cy="36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406625"/>
            <a:ext cx="86296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2807550"/>
            <a:ext cx="7507500" cy="14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TAKEAWAY: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Consistent</a:t>
            </a:r>
            <a:r>
              <a:rPr lang="en" sz="1400"/>
              <a:t> transitions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BEAT THEM: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Loss to Ukraine due to blocked off cuts and plays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3075"/>
            <a:ext cx="8839201" cy="148761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3020625"/>
            <a:ext cx="7507500" cy="14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TAKEAWAY: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Power team, everything is high numbers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Flawed in “NoPlayType”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TO BEAT THEM:</a:t>
            </a:r>
            <a:br>
              <a:rPr lang="en" sz="1400"/>
            </a:br>
            <a:r>
              <a:rPr lang="en" sz="1400"/>
              <a:t>  - Isolate their team and block off their plays and force      “NoPlayType”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