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56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151193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73109B-8DDC-405C-AD17-D70CFD6C2FEF}" v="1" dt="2025-09-02T14:40:40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2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Lopes Burity Filho" userId="S::rlfilho@sefaz.al.gov.br::b1ff0396-7ea3-4d97-8197-d087fa36a17a" providerId="AD" clId="Web-{65608181-9BE4-C510-D98B-A40A239F978D}"/>
    <pc:docChg chg="modSld">
      <pc:chgData name="Roberto Lopes Burity Filho" userId="S::rlfilho@sefaz.al.gov.br::b1ff0396-7ea3-4d97-8197-d087fa36a17a" providerId="AD" clId="Web-{65608181-9BE4-C510-D98B-A40A239F978D}" dt="2025-09-01T14:37:47.449" v="117" actId="20577"/>
      <pc:docMkLst>
        <pc:docMk/>
      </pc:docMkLst>
      <pc:sldChg chg="addSp delSp modSp">
        <pc:chgData name="Roberto Lopes Burity Filho" userId="S::rlfilho@sefaz.al.gov.br::b1ff0396-7ea3-4d97-8197-d087fa36a17a" providerId="AD" clId="Web-{65608181-9BE4-C510-D98B-A40A239F978D}" dt="2025-09-01T14:37:47.449" v="117" actId="20577"/>
        <pc:sldMkLst>
          <pc:docMk/>
          <pc:sldMk cId="1610962363" sldId="257"/>
        </pc:sldMkLst>
        <pc:spChg chg="add del mod">
          <ac:chgData name="Roberto Lopes Burity Filho" userId="S::rlfilho@sefaz.al.gov.br::b1ff0396-7ea3-4d97-8197-d087fa36a17a" providerId="AD" clId="Web-{65608181-9BE4-C510-D98B-A40A239F978D}" dt="2025-09-01T14:33:35.316" v="66"/>
          <ac:spMkLst>
            <pc:docMk/>
            <pc:sldMk cId="1610962363" sldId="257"/>
            <ac:spMk id="3" creationId="{EE2CF814-236C-949C-4640-187674C19D09}"/>
          </ac:spMkLst>
        </pc:spChg>
        <pc:spChg chg="add del mod">
          <ac:chgData name="Roberto Lopes Burity Filho" userId="S::rlfilho@sefaz.al.gov.br::b1ff0396-7ea3-4d97-8197-d087fa36a17a" providerId="AD" clId="Web-{65608181-9BE4-C510-D98B-A40A239F978D}" dt="2025-09-01T14:34:56.116" v="88"/>
          <ac:spMkLst>
            <pc:docMk/>
            <pc:sldMk cId="1610962363" sldId="257"/>
            <ac:spMk id="5" creationId="{2DF9040E-2FBB-E981-577C-00DE9724AFCA}"/>
          </ac:spMkLst>
        </pc:spChg>
        <pc:spChg chg="add mod">
          <ac:chgData name="Roberto Lopes Burity Filho" userId="S::rlfilho@sefaz.al.gov.br::b1ff0396-7ea3-4d97-8197-d087fa36a17a" providerId="AD" clId="Web-{65608181-9BE4-C510-D98B-A40A239F978D}" dt="2025-09-01T14:37:47.449" v="117" actId="20577"/>
          <ac:spMkLst>
            <pc:docMk/>
            <pc:sldMk cId="1610962363" sldId="257"/>
            <ac:spMk id="8" creationId="{D48BC76C-8D0E-EA5C-C5DD-63495386B13E}"/>
          </ac:spMkLst>
        </pc:spChg>
        <pc:spChg chg="mod">
          <ac:chgData name="Roberto Lopes Burity Filho" userId="S::rlfilho@sefaz.al.gov.br::b1ff0396-7ea3-4d97-8197-d087fa36a17a" providerId="AD" clId="Web-{65608181-9BE4-C510-D98B-A40A239F978D}" dt="2025-09-01T14:29:14.742" v="53" actId="20577"/>
          <ac:spMkLst>
            <pc:docMk/>
            <pc:sldMk cId="1610962363" sldId="257"/>
            <ac:spMk id="68" creationId="{00A4301C-E8AF-7FB4-A2EC-6709A63C8E41}"/>
          </ac:spMkLst>
        </pc:spChg>
        <pc:spChg chg="mod">
          <ac:chgData name="Roberto Lopes Burity Filho" userId="S::rlfilho@sefaz.al.gov.br::b1ff0396-7ea3-4d97-8197-d087fa36a17a" providerId="AD" clId="Web-{65608181-9BE4-C510-D98B-A40A239F978D}" dt="2025-09-01T14:34:35.490" v="81" actId="20577"/>
          <ac:spMkLst>
            <pc:docMk/>
            <pc:sldMk cId="1610962363" sldId="257"/>
            <ac:spMk id="69" creationId="{285E7C33-5F14-1C59-0B39-1E4D9D6D3D20}"/>
          </ac:spMkLst>
        </pc:spChg>
        <pc:spChg chg="del mod">
          <ac:chgData name="Roberto Lopes Burity Filho" userId="S::rlfilho@sefaz.al.gov.br::b1ff0396-7ea3-4d97-8197-d087fa36a17a" providerId="AD" clId="Web-{65608181-9BE4-C510-D98B-A40A239F978D}" dt="2025-09-01T14:33:26.879" v="59"/>
          <ac:spMkLst>
            <pc:docMk/>
            <pc:sldMk cId="1610962363" sldId="257"/>
            <ac:spMk id="70" creationId="{9AA4085E-DA29-8D68-8420-5D96A1511213}"/>
          </ac:spMkLst>
        </pc:spChg>
        <pc:spChg chg="del mod">
          <ac:chgData name="Roberto Lopes Burity Filho" userId="S::rlfilho@sefaz.al.gov.br::b1ff0396-7ea3-4d97-8197-d087fa36a17a" providerId="AD" clId="Web-{65608181-9BE4-C510-D98B-A40A239F978D}" dt="2025-09-01T14:32:46.893" v="57"/>
          <ac:spMkLst>
            <pc:docMk/>
            <pc:sldMk cId="1610962363" sldId="257"/>
            <ac:spMk id="71" creationId="{FC3FEA7A-E932-5667-15D8-242A530FE6C1}"/>
          </ac:spMkLst>
        </pc:spChg>
        <pc:spChg chg="del mod">
          <ac:chgData name="Roberto Lopes Burity Filho" userId="S::rlfilho@sefaz.al.gov.br::b1ff0396-7ea3-4d97-8197-d087fa36a17a" providerId="AD" clId="Web-{65608181-9BE4-C510-D98B-A40A239F978D}" dt="2025-09-01T14:35:41.617" v="96"/>
          <ac:spMkLst>
            <pc:docMk/>
            <pc:sldMk cId="1610962363" sldId="257"/>
            <ac:spMk id="72" creationId="{A82D0F82-D24B-39B3-0C0D-4CEB27D0D150}"/>
          </ac:spMkLst>
        </pc:spChg>
        <pc:spChg chg="del mod">
          <ac:chgData name="Roberto Lopes Burity Filho" userId="S::rlfilho@sefaz.al.gov.br::b1ff0396-7ea3-4d97-8197-d087fa36a17a" providerId="AD" clId="Web-{65608181-9BE4-C510-D98B-A40A239F978D}" dt="2025-09-01T14:34:48.475" v="84"/>
          <ac:spMkLst>
            <pc:docMk/>
            <pc:sldMk cId="1610962363" sldId="257"/>
            <ac:spMk id="73" creationId="{09037B04-156D-AEDC-1847-EC8B89F768E8}"/>
          </ac:spMkLst>
        </pc:spChg>
      </pc:sldChg>
      <pc:sldChg chg="addSp delSp modSp">
        <pc:chgData name="Roberto Lopes Burity Filho" userId="S::rlfilho@sefaz.al.gov.br::b1ff0396-7ea3-4d97-8197-d087fa36a17a" providerId="AD" clId="Web-{65608181-9BE4-C510-D98B-A40A239F978D}" dt="2025-09-01T14:27:22.202" v="51"/>
        <pc:sldMkLst>
          <pc:docMk/>
          <pc:sldMk cId="488618410" sldId="307"/>
        </pc:sldMkLst>
        <pc:spChg chg="add del mod">
          <ac:chgData name="Roberto Lopes Burity Filho" userId="S::rlfilho@sefaz.al.gov.br::b1ff0396-7ea3-4d97-8197-d087fa36a17a" providerId="AD" clId="Web-{65608181-9BE4-C510-D98B-A40A239F978D}" dt="2025-09-01T14:26:46.012" v="46"/>
          <ac:spMkLst>
            <pc:docMk/>
            <pc:sldMk cId="488618410" sldId="307"/>
            <ac:spMk id="2" creationId="{A8E1D795-7E01-C827-2731-E6C6FF16E2CF}"/>
          </ac:spMkLst>
        </pc:spChg>
        <pc:spChg chg="add mod">
          <ac:chgData name="Roberto Lopes Burity Filho" userId="S::rlfilho@sefaz.al.gov.br::b1ff0396-7ea3-4d97-8197-d087fa36a17a" providerId="AD" clId="Web-{65608181-9BE4-C510-D98B-A40A239F978D}" dt="2025-09-01T14:27:22.202" v="51"/>
          <ac:spMkLst>
            <pc:docMk/>
            <pc:sldMk cId="488618410" sldId="307"/>
            <ac:spMk id="3" creationId="{CC49F235-F2D0-8416-E08E-60952FF02E5D}"/>
          </ac:spMkLst>
        </pc:spChg>
        <pc:spChg chg="mod">
          <ac:chgData name="Roberto Lopes Burity Filho" userId="S::rlfilho@sefaz.al.gov.br::b1ff0396-7ea3-4d97-8197-d087fa36a17a" providerId="AD" clId="Web-{65608181-9BE4-C510-D98B-A40A239F978D}" dt="2025-09-01T14:26:50.918" v="47" actId="1076"/>
          <ac:spMkLst>
            <pc:docMk/>
            <pc:sldMk cId="488618410" sldId="307"/>
            <ac:spMk id="4" creationId="{DC6D2E5D-C7AF-F088-519C-21C5040951DF}"/>
          </ac:spMkLst>
        </pc:spChg>
      </pc:sldChg>
    </pc:docChg>
  </pc:docChgLst>
  <pc:docChgLst>
    <pc:chgData name="Roberto Lopes Burity Filho" userId="S::rlfilho@sefaz.al.gov.br::b1ff0396-7ea3-4d97-8197-d087fa36a17a" providerId="AD" clId="Web-{07777C10-5BCB-0941-C146-F462751BA547}"/>
    <pc:docChg chg="modSld">
      <pc:chgData name="Roberto Lopes Burity Filho" userId="S::rlfilho@sefaz.al.gov.br::b1ff0396-7ea3-4d97-8197-d087fa36a17a" providerId="AD" clId="Web-{07777C10-5BCB-0941-C146-F462751BA547}" dt="2025-09-01T14:15:32.752" v="730" actId="20577"/>
      <pc:docMkLst>
        <pc:docMk/>
      </pc:docMkLst>
      <pc:sldChg chg="addSp delSp modSp">
        <pc:chgData name="Roberto Lopes Burity Filho" userId="S::rlfilho@sefaz.al.gov.br::b1ff0396-7ea3-4d97-8197-d087fa36a17a" providerId="AD" clId="Web-{07777C10-5BCB-0941-C146-F462751BA547}" dt="2025-09-01T14:15:32.752" v="730" actId="20577"/>
        <pc:sldMkLst>
          <pc:docMk/>
          <pc:sldMk cId="1610962363" sldId="257"/>
        </pc:sldMkLst>
        <pc:spChg chg="add del">
          <ac:chgData name="Roberto Lopes Burity Filho" userId="S::rlfilho@sefaz.al.gov.br::b1ff0396-7ea3-4d97-8197-d087fa36a17a" providerId="AD" clId="Web-{07777C10-5BCB-0941-C146-F462751BA547}" dt="2025-09-01T14:02:09.020" v="631"/>
          <ac:spMkLst>
            <pc:docMk/>
            <pc:sldMk cId="1610962363" sldId="257"/>
            <ac:spMk id="3" creationId="{B7306390-FDD4-2E3E-2620-D5636EAD8D2F}"/>
          </ac:spMkLst>
        </pc:spChg>
        <pc:spChg chg="mod">
          <ac:chgData name="Roberto Lopes Burity Filho" userId="S::rlfilho@sefaz.al.gov.br::b1ff0396-7ea3-4d97-8197-d087fa36a17a" providerId="AD" clId="Web-{07777C10-5BCB-0941-C146-F462751BA547}" dt="2025-09-01T14:08:09.564" v="675" actId="20577"/>
          <ac:spMkLst>
            <pc:docMk/>
            <pc:sldMk cId="1610962363" sldId="257"/>
            <ac:spMk id="66" creationId="{13960359-E562-7DCC-D183-10000DB04640}"/>
          </ac:spMkLst>
        </pc:spChg>
        <pc:spChg chg="mod">
          <ac:chgData name="Roberto Lopes Burity Filho" userId="S::rlfilho@sefaz.al.gov.br::b1ff0396-7ea3-4d97-8197-d087fa36a17a" providerId="AD" clId="Web-{07777C10-5BCB-0941-C146-F462751BA547}" dt="2025-09-01T14:14:41.235" v="718" actId="20577"/>
          <ac:spMkLst>
            <pc:docMk/>
            <pc:sldMk cId="1610962363" sldId="257"/>
            <ac:spMk id="72" creationId="{A82D0F82-D24B-39B3-0C0D-4CEB27D0D150}"/>
          </ac:spMkLst>
        </pc:spChg>
        <pc:spChg chg="add del mod">
          <ac:chgData name="Roberto Lopes Burity Filho" userId="S::rlfilho@sefaz.al.gov.br::b1ff0396-7ea3-4d97-8197-d087fa36a17a" providerId="AD" clId="Web-{07777C10-5BCB-0941-C146-F462751BA547}" dt="2025-09-01T14:15:32.752" v="730" actId="20577"/>
          <ac:spMkLst>
            <pc:docMk/>
            <pc:sldMk cId="1610962363" sldId="257"/>
            <ac:spMk id="73" creationId="{09037B04-156D-AEDC-1847-EC8B89F768E8}"/>
          </ac:spMkLst>
        </pc:spChg>
        <pc:spChg chg="del">
          <ac:chgData name="Roberto Lopes Burity Filho" userId="S::rlfilho@sefaz.al.gov.br::b1ff0396-7ea3-4d97-8197-d087fa36a17a" providerId="AD" clId="Web-{07777C10-5BCB-0941-C146-F462751BA547}" dt="2025-09-01T14:09:14.613" v="676"/>
          <ac:spMkLst>
            <pc:docMk/>
            <pc:sldMk cId="1610962363" sldId="257"/>
            <ac:spMk id="74" creationId="{AFE06FE5-0887-4853-D7C4-67933D074DE2}"/>
          </ac:spMkLst>
        </pc:spChg>
      </pc:sldChg>
      <pc:sldChg chg="addSp modSp">
        <pc:chgData name="Roberto Lopes Burity Filho" userId="S::rlfilho@sefaz.al.gov.br::b1ff0396-7ea3-4d97-8197-d087fa36a17a" providerId="AD" clId="Web-{07777C10-5BCB-0941-C146-F462751BA547}" dt="2025-09-01T14:06:25.514" v="673" actId="20577"/>
        <pc:sldMkLst>
          <pc:docMk/>
          <pc:sldMk cId="2635456140" sldId="258"/>
        </pc:sldMkLst>
        <pc:spChg chg="add mod">
          <ac:chgData name="Roberto Lopes Burity Filho" userId="S::rlfilho@sefaz.al.gov.br::b1ff0396-7ea3-4d97-8197-d087fa36a17a" providerId="AD" clId="Web-{07777C10-5BCB-0941-C146-F462751BA547}" dt="2025-09-01T14:04:26.916" v="633"/>
          <ac:spMkLst>
            <pc:docMk/>
            <pc:sldMk cId="2635456140" sldId="258"/>
            <ac:spMk id="3" creationId="{464BFCE2-0DE8-4532-CDC6-19B0E901876A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4:06:25.514" v="673" actId="20577"/>
          <ac:spMkLst>
            <pc:docMk/>
            <pc:sldMk cId="2635456140" sldId="258"/>
            <ac:spMk id="5" creationId="{131BCA18-DB78-D36C-7F97-9685C82A8B4E}"/>
          </ac:spMkLst>
        </pc:spChg>
      </pc:sldChg>
      <pc:sldChg chg="addSp delSp modSp mod modShow">
        <pc:chgData name="Roberto Lopes Burity Filho" userId="S::rlfilho@sefaz.al.gov.br::b1ff0396-7ea3-4d97-8197-d087fa36a17a" providerId="AD" clId="Web-{07777C10-5BCB-0941-C146-F462751BA547}" dt="2025-09-01T13:29:39.794" v="629" actId="14100"/>
        <pc:sldMkLst>
          <pc:docMk/>
          <pc:sldMk cId="488618410" sldId="307"/>
        </pc:sldMkLst>
        <pc:spChg chg="del mod">
          <ac:chgData name="Roberto Lopes Burity Filho" userId="S::rlfilho@sefaz.al.gov.br::b1ff0396-7ea3-4d97-8197-d087fa36a17a" providerId="AD" clId="Web-{07777C10-5BCB-0941-C146-F462751BA547}" dt="2025-09-01T12:40:24.375" v="2"/>
          <ac:spMkLst>
            <pc:docMk/>
            <pc:sldMk cId="488618410" sldId="307"/>
            <ac:spMk id="2" creationId="{77C0517D-5D89-CA43-0E65-2ECE926D1B55}"/>
          </ac:spMkLst>
        </pc:spChg>
        <pc:spChg chg="add del">
          <ac:chgData name="Roberto Lopes Burity Filho" userId="S::rlfilho@sefaz.al.gov.br::b1ff0396-7ea3-4d97-8197-d087fa36a17a" providerId="AD" clId="Web-{07777C10-5BCB-0941-C146-F462751BA547}" dt="2025-09-01T12:41:15.986" v="4"/>
          <ac:spMkLst>
            <pc:docMk/>
            <pc:sldMk cId="488618410" sldId="307"/>
            <ac:spMk id="3" creationId="{B79C85C2-A04D-A858-4DA3-8FE1E3218FE1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2:52:00.447" v="101" actId="20577"/>
          <ac:spMkLst>
            <pc:docMk/>
            <pc:sldMk cId="488618410" sldId="307"/>
            <ac:spMk id="4" creationId="{DC6D2E5D-C7AF-F088-519C-21C5040951DF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2:52:07.994" v="102" actId="20577"/>
          <ac:spMkLst>
            <pc:docMk/>
            <pc:sldMk cId="488618410" sldId="307"/>
            <ac:spMk id="9" creationId="{7A18B1C1-861C-B524-E3F6-1BFA002E2102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592" v="533" actId="1076"/>
          <ac:spMkLst>
            <pc:docMk/>
            <pc:sldMk cId="488618410" sldId="307"/>
            <ac:spMk id="11" creationId="{EFAF5349-2C1F-E0AF-C700-F122E9864577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607" v="534" actId="1076"/>
          <ac:spMkLst>
            <pc:docMk/>
            <pc:sldMk cId="488618410" sldId="307"/>
            <ac:spMk id="12" creationId="{B897B743-BE35-0BDB-A42C-C757E38F4597}"/>
          </ac:spMkLst>
        </pc:spChg>
        <pc:spChg chg="add">
          <ac:chgData name="Roberto Lopes Burity Filho" userId="S::rlfilho@sefaz.al.gov.br::b1ff0396-7ea3-4d97-8197-d087fa36a17a" providerId="AD" clId="Web-{07777C10-5BCB-0941-C146-F462751BA547}" dt="2025-09-01T12:51:41.247" v="99"/>
          <ac:spMkLst>
            <pc:docMk/>
            <pc:sldMk cId="488618410" sldId="307"/>
            <ac:spMk id="14" creationId="{D6CED62E-C9CA-6651-B540-7B32DB3368A3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623" v="535" actId="1076"/>
          <ac:spMkLst>
            <pc:docMk/>
            <pc:sldMk cId="488618410" sldId="307"/>
            <ac:spMk id="17" creationId="{700D4828-C573-6EA4-1C65-E7552C3F2A86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638" v="536" actId="1076"/>
          <ac:spMkLst>
            <pc:docMk/>
            <pc:sldMk cId="488618410" sldId="307"/>
            <ac:spMk id="18" creationId="{CDB237A6-6C68-679D-172C-CBF504A8A965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638" v="537" actId="1076"/>
          <ac:spMkLst>
            <pc:docMk/>
            <pc:sldMk cId="488618410" sldId="307"/>
            <ac:spMk id="19" creationId="{422FCE33-0B16-B9FA-7028-5C9283469CB6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654" v="538" actId="1076"/>
          <ac:spMkLst>
            <pc:docMk/>
            <pc:sldMk cId="488618410" sldId="307"/>
            <ac:spMk id="20" creationId="{45583D56-0085-56F8-FF82-50207FB4B1A8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670" v="539" actId="1076"/>
          <ac:spMkLst>
            <pc:docMk/>
            <pc:sldMk cId="488618410" sldId="307"/>
            <ac:spMk id="21" creationId="{22B9EE4D-48AC-FA24-C6B5-C04B156D22A4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685" v="540" actId="1076"/>
          <ac:spMkLst>
            <pc:docMk/>
            <pc:sldMk cId="488618410" sldId="307"/>
            <ac:spMk id="22" creationId="{72EC24B8-B084-6906-2C83-E2841E8E52EE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701" v="541" actId="1076"/>
          <ac:spMkLst>
            <pc:docMk/>
            <pc:sldMk cId="488618410" sldId="307"/>
            <ac:spMk id="23" creationId="{A84F2EFD-5F69-4A30-4404-6663A3DE8B50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717" v="542" actId="1076"/>
          <ac:spMkLst>
            <pc:docMk/>
            <pc:sldMk cId="488618410" sldId="307"/>
            <ac:spMk id="24" creationId="{F86971B6-45E5-7006-F50D-2161C86B9185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28:32.120" v="624"/>
          <ac:spMkLst>
            <pc:docMk/>
            <pc:sldMk cId="488618410" sldId="307"/>
            <ac:spMk id="25" creationId="{2A759855-2034-37ED-0D7C-FC3D274C9937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748" v="544" actId="1076"/>
          <ac:spMkLst>
            <pc:docMk/>
            <pc:sldMk cId="488618410" sldId="307"/>
            <ac:spMk id="26" creationId="{9EBE92CE-4A0C-2AEB-A692-A4AED2AC84DE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763" v="545" actId="1076"/>
          <ac:spMkLst>
            <pc:docMk/>
            <pc:sldMk cId="488618410" sldId="307"/>
            <ac:spMk id="27" creationId="{734814C9-D872-A86D-FC3B-DB09805A2270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779" v="546" actId="1076"/>
          <ac:spMkLst>
            <pc:docMk/>
            <pc:sldMk cId="488618410" sldId="307"/>
            <ac:spMk id="28" creationId="{B4470D9D-DD68-D2B1-4BDC-44AF00000739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28:35.932" v="625"/>
          <ac:spMkLst>
            <pc:docMk/>
            <pc:sldMk cId="488618410" sldId="307"/>
            <ac:spMk id="29" creationId="{33146DE3-7196-B857-9B88-431AFD47A669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810" v="548" actId="1076"/>
          <ac:spMkLst>
            <pc:docMk/>
            <pc:sldMk cId="488618410" sldId="307"/>
            <ac:spMk id="30" creationId="{D98868D9-EA3C-4C1F-812D-CC8AD7D8E55D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810" v="549" actId="1076"/>
          <ac:spMkLst>
            <pc:docMk/>
            <pc:sldMk cId="488618410" sldId="307"/>
            <ac:spMk id="31" creationId="{E22E3DF0-8F8C-2F69-AE1F-5CEB12D1268D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826" v="550" actId="1076"/>
          <ac:spMkLst>
            <pc:docMk/>
            <pc:sldMk cId="488618410" sldId="307"/>
            <ac:spMk id="32" creationId="{658F9257-1645-CDDB-BDDD-0BA541B74714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842" v="551" actId="1076"/>
          <ac:spMkLst>
            <pc:docMk/>
            <pc:sldMk cId="488618410" sldId="307"/>
            <ac:spMk id="33" creationId="{6C28D6B2-7EF9-3718-1ECB-51C0FC918250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873" v="552" actId="1076"/>
          <ac:spMkLst>
            <pc:docMk/>
            <pc:sldMk cId="488618410" sldId="307"/>
            <ac:spMk id="34" creationId="{F463546D-DDDC-31FD-296A-93516F205BA4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889" v="553" actId="1076"/>
          <ac:spMkLst>
            <pc:docMk/>
            <pc:sldMk cId="488618410" sldId="307"/>
            <ac:spMk id="35" creationId="{2715901E-09D7-9B7F-83E7-0E12AE27CCCD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904" v="554" actId="1076"/>
          <ac:spMkLst>
            <pc:docMk/>
            <pc:sldMk cId="488618410" sldId="307"/>
            <ac:spMk id="36" creationId="{884C9817-522E-5569-CF06-A34D8D9DDF9D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920" v="555" actId="1076"/>
          <ac:spMkLst>
            <pc:docMk/>
            <pc:sldMk cId="488618410" sldId="307"/>
            <ac:spMk id="37" creationId="{14E514BF-F889-37A6-7EAC-E82B94B6463C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935" v="556" actId="1076"/>
          <ac:spMkLst>
            <pc:docMk/>
            <pc:sldMk cId="488618410" sldId="307"/>
            <ac:spMk id="38" creationId="{75F89BD5-D3C6-B5E8-D7C7-C0446862BD2F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23:32.359" v="603" actId="20577"/>
          <ac:spMkLst>
            <pc:docMk/>
            <pc:sldMk cId="488618410" sldId="307"/>
            <ac:spMk id="39" creationId="{9B9958CA-9052-F873-82D5-568E0E8BEED3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951" v="558" actId="1076"/>
          <ac:spMkLst>
            <pc:docMk/>
            <pc:sldMk cId="488618410" sldId="307"/>
            <ac:spMk id="40" creationId="{5A786360-8AAB-A185-8428-0F4D85F90EDA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23:51.250" v="611" actId="20577"/>
          <ac:spMkLst>
            <pc:docMk/>
            <pc:sldMk cId="488618410" sldId="307"/>
            <ac:spMk id="41" creationId="{4FF7E206-2B42-3035-B829-01F6BCCE6723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982" v="560" actId="1076"/>
          <ac:spMkLst>
            <pc:docMk/>
            <pc:sldMk cId="488618410" sldId="307"/>
            <ac:spMk id="42" creationId="{6383A2EB-CC02-FD99-95D4-590419501187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5:35.998" v="561" actId="1076"/>
          <ac:spMkLst>
            <pc:docMk/>
            <pc:sldMk cId="488618410" sldId="307"/>
            <ac:spMk id="43" creationId="{636BF572-432D-3A11-8688-00A43EAD70A6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8:56.286" v="566" actId="14100"/>
          <ac:spMkLst>
            <pc:docMk/>
            <pc:sldMk cId="488618410" sldId="307"/>
            <ac:spMk id="45" creationId="{72DABEAE-F18F-337D-CD7A-F7C7873C2D88}"/>
          </ac:spMkLst>
        </pc:spChg>
        <pc:spChg chg="add mod">
          <ac:chgData name="Roberto Lopes Burity Filho" userId="S::rlfilho@sefaz.al.gov.br::b1ff0396-7ea3-4d97-8197-d087fa36a17a" providerId="AD" clId="Web-{07777C10-5BCB-0941-C146-F462751BA547}" dt="2025-09-01T13:19:02.302" v="567" actId="14100"/>
          <ac:spMkLst>
            <pc:docMk/>
            <pc:sldMk cId="488618410" sldId="307"/>
            <ac:spMk id="47" creationId="{9763F6D6-5652-0776-2033-E4447BA8842E}"/>
          </ac:spMkLst>
        </pc:spChg>
        <pc:picChg chg="add">
          <ac:chgData name="Roberto Lopes Burity Filho" userId="S::rlfilho@sefaz.al.gov.br::b1ff0396-7ea3-4d97-8197-d087fa36a17a" providerId="AD" clId="Web-{07777C10-5BCB-0941-C146-F462751BA547}" dt="2025-09-01T12:42:34.317" v="25"/>
          <ac:picMkLst>
            <pc:docMk/>
            <pc:sldMk cId="488618410" sldId="307"/>
            <ac:picMk id="6" creationId="{39AED61D-1F1C-3AE1-22E4-EACED7240B08}"/>
          </ac:picMkLst>
        </pc:picChg>
        <pc:cxnChg chg="add del mod">
          <ac:chgData name="Roberto Lopes Burity Filho" userId="S::rlfilho@sefaz.al.gov.br::b1ff0396-7ea3-4d97-8197-d087fa36a17a" providerId="AD" clId="Web-{07777C10-5BCB-0941-C146-F462751BA547}" dt="2025-09-01T12:48:39.174" v="84"/>
          <ac:cxnSpMkLst>
            <pc:docMk/>
            <pc:sldMk cId="488618410" sldId="307"/>
            <ac:cxnSpMk id="7" creationId="{3A6198C8-C454-B395-7DFF-9D42DEE9631C}"/>
          </ac:cxnSpMkLst>
        </pc:cxnChg>
        <pc:cxnChg chg="add del mod">
          <ac:chgData name="Roberto Lopes Burity Filho" userId="S::rlfilho@sefaz.al.gov.br::b1ff0396-7ea3-4d97-8197-d087fa36a17a" providerId="AD" clId="Web-{07777C10-5BCB-0941-C146-F462751BA547}" dt="2025-09-01T12:47:52.485" v="79"/>
          <ac:cxnSpMkLst>
            <pc:docMk/>
            <pc:sldMk cId="488618410" sldId="307"/>
            <ac:cxnSpMk id="8" creationId="{90081040-5509-602D-4384-0593B6CFA8B9}"/>
          </ac:cxnSpMkLst>
        </pc:cxnChg>
        <pc:cxnChg chg="add mod">
          <ac:chgData name="Roberto Lopes Burity Filho" userId="S::rlfilho@sefaz.al.gov.br::b1ff0396-7ea3-4d97-8197-d087fa36a17a" providerId="AD" clId="Web-{07777C10-5BCB-0941-C146-F462751BA547}" dt="2025-09-01T13:29:39.794" v="629" actId="14100"/>
          <ac:cxnSpMkLst>
            <pc:docMk/>
            <pc:sldMk cId="488618410" sldId="307"/>
            <ac:cxnSpMk id="10" creationId="{420474B2-29C1-CDB3-4766-B88EC343C6A8}"/>
          </ac:cxnSpMkLst>
        </pc:cxnChg>
        <pc:cxnChg chg="add">
          <ac:chgData name="Roberto Lopes Burity Filho" userId="S::rlfilho@sefaz.al.gov.br::b1ff0396-7ea3-4d97-8197-d087fa36a17a" providerId="AD" clId="Web-{07777C10-5BCB-0941-C146-F462751BA547}" dt="2025-09-01T12:51:41.259" v="100"/>
          <ac:cxnSpMkLst>
            <pc:docMk/>
            <pc:sldMk cId="488618410" sldId="307"/>
            <ac:cxnSpMk id="16" creationId="{6A4CB36C-20F8-E2AF-D406-1B4E37F17B86}"/>
          </ac:cxnSpMkLst>
        </pc:cxnChg>
      </pc:sldChg>
    </pc:docChg>
  </pc:docChgLst>
  <pc:docChgLst>
    <pc:chgData name="Roberto Lopes Burity Filho" userId="b1ff0396-7ea3-4d97-8197-d087fa36a17a" providerId="ADAL" clId="{9E4A1D9E-F0D0-4500-9BD5-21A2E405169C}"/>
    <pc:docChg chg="undo custSel addSld delSld modSld modShowInfo">
      <pc:chgData name="Roberto Lopes Burity Filho" userId="b1ff0396-7ea3-4d97-8197-d087fa36a17a" providerId="ADAL" clId="{9E4A1D9E-F0D0-4500-9BD5-21A2E405169C}" dt="2025-08-29T14:55:35.686" v="11399" actId="20577"/>
      <pc:docMkLst>
        <pc:docMk/>
      </pc:docMkLst>
      <pc:sldChg chg="modSp mod">
        <pc:chgData name="Roberto Lopes Burity Filho" userId="b1ff0396-7ea3-4d97-8197-d087fa36a17a" providerId="ADAL" clId="{9E4A1D9E-F0D0-4500-9BD5-21A2E405169C}" dt="2025-08-28T12:24:28.979" v="1436" actId="20577"/>
        <pc:sldMkLst>
          <pc:docMk/>
          <pc:sldMk cId="1610962363" sldId="257"/>
        </pc:sldMkLst>
        <pc:spChg chg="mod">
          <ac:chgData name="Roberto Lopes Burity Filho" userId="b1ff0396-7ea3-4d97-8197-d087fa36a17a" providerId="ADAL" clId="{9E4A1D9E-F0D0-4500-9BD5-21A2E405169C}" dt="2025-08-28T12:24:28.979" v="1436" actId="20577"/>
          <ac:spMkLst>
            <pc:docMk/>
            <pc:sldMk cId="1610962363" sldId="257"/>
            <ac:spMk id="169" creationId="{28835F61-C7FA-04CD-75E6-40A9C61A1693}"/>
          </ac:spMkLst>
        </pc:spChg>
      </pc:sldChg>
      <pc:sldChg chg="addSp delSp modSp mod">
        <pc:chgData name="Roberto Lopes Burity Filho" userId="b1ff0396-7ea3-4d97-8197-d087fa36a17a" providerId="ADAL" clId="{9E4A1D9E-F0D0-4500-9BD5-21A2E405169C}" dt="2025-08-28T12:31:02.862" v="1460" actId="1076"/>
        <pc:sldMkLst>
          <pc:docMk/>
          <pc:sldMk cId="2504614007" sldId="262"/>
        </pc:sldMkLst>
        <pc:spChg chg="mod">
          <ac:chgData name="Roberto Lopes Burity Filho" userId="b1ff0396-7ea3-4d97-8197-d087fa36a17a" providerId="ADAL" clId="{9E4A1D9E-F0D0-4500-9BD5-21A2E405169C}" dt="2025-08-28T12:27:22.960" v="1455" actId="14100"/>
          <ac:spMkLst>
            <pc:docMk/>
            <pc:sldMk cId="2504614007" sldId="262"/>
            <ac:spMk id="13" creationId="{2CE45554-1ADC-402A-9BF2-228D8B721AA0}"/>
          </ac:spMkLst>
        </pc:spChg>
        <pc:spChg chg="add mod">
          <ac:chgData name="Roberto Lopes Burity Filho" userId="b1ff0396-7ea3-4d97-8197-d087fa36a17a" providerId="ADAL" clId="{9E4A1D9E-F0D0-4500-9BD5-21A2E405169C}" dt="2025-08-28T12:25:00.432" v="1440" actId="14100"/>
          <ac:spMkLst>
            <pc:docMk/>
            <pc:sldMk cId="2504614007" sldId="262"/>
            <ac:spMk id="14" creationId="{3D2F6446-DF00-F5F4-E41A-2A8E1E8A057F}"/>
          </ac:spMkLst>
        </pc:spChg>
        <pc:spChg chg="add mod">
          <ac:chgData name="Roberto Lopes Burity Filho" userId="b1ff0396-7ea3-4d97-8197-d087fa36a17a" providerId="ADAL" clId="{9E4A1D9E-F0D0-4500-9BD5-21A2E405169C}" dt="2025-08-28T12:25:00.432" v="1440" actId="14100"/>
          <ac:spMkLst>
            <pc:docMk/>
            <pc:sldMk cId="2504614007" sldId="262"/>
            <ac:spMk id="15" creationId="{FD86DBA0-88EC-288D-3E10-C194BCC15DA5}"/>
          </ac:spMkLst>
        </pc:spChg>
        <pc:spChg chg="mod">
          <ac:chgData name="Roberto Lopes Burity Filho" userId="b1ff0396-7ea3-4d97-8197-d087fa36a17a" providerId="ADAL" clId="{9E4A1D9E-F0D0-4500-9BD5-21A2E405169C}" dt="2025-08-28T12:27:26.391" v="1456" actId="14100"/>
          <ac:spMkLst>
            <pc:docMk/>
            <pc:sldMk cId="2504614007" sldId="262"/>
            <ac:spMk id="16" creationId="{373E7C86-E713-2D21-EE8A-9CF7062B7D67}"/>
          </ac:spMkLst>
        </pc:spChg>
        <pc:spChg chg="add mod">
          <ac:chgData name="Roberto Lopes Burity Filho" userId="b1ff0396-7ea3-4d97-8197-d087fa36a17a" providerId="ADAL" clId="{9E4A1D9E-F0D0-4500-9BD5-21A2E405169C}" dt="2025-08-28T12:26:09.767" v="1450" actId="1076"/>
          <ac:spMkLst>
            <pc:docMk/>
            <pc:sldMk cId="2504614007" sldId="262"/>
            <ac:spMk id="18" creationId="{F577D036-18B4-89DC-E6FB-D2D786157A9D}"/>
          </ac:spMkLst>
        </pc:spChg>
        <pc:spChg chg="add mod">
          <ac:chgData name="Roberto Lopes Burity Filho" userId="b1ff0396-7ea3-4d97-8197-d087fa36a17a" providerId="ADAL" clId="{9E4A1D9E-F0D0-4500-9BD5-21A2E405169C}" dt="2025-08-28T12:26:12.559" v="1451" actId="1076"/>
          <ac:spMkLst>
            <pc:docMk/>
            <pc:sldMk cId="2504614007" sldId="262"/>
            <ac:spMk id="20" creationId="{1F525ADC-D03E-F444-ABFE-5261ACCB4F5F}"/>
          </ac:spMkLst>
        </pc:spChg>
        <pc:spChg chg="mod">
          <ac:chgData name="Roberto Lopes Burity Filho" userId="b1ff0396-7ea3-4d97-8197-d087fa36a17a" providerId="ADAL" clId="{9E4A1D9E-F0D0-4500-9BD5-21A2E405169C}" dt="2025-08-28T12:30:59.510" v="1459" actId="1076"/>
          <ac:spMkLst>
            <pc:docMk/>
            <pc:sldMk cId="2504614007" sldId="262"/>
            <ac:spMk id="22" creationId="{F148AC41-2E77-32FE-A590-8C39E89D3024}"/>
          </ac:spMkLst>
        </pc:spChg>
        <pc:spChg chg="mod">
          <ac:chgData name="Roberto Lopes Burity Filho" userId="b1ff0396-7ea3-4d97-8197-d087fa36a17a" providerId="ADAL" clId="{9E4A1D9E-F0D0-4500-9BD5-21A2E405169C}" dt="2025-08-28T12:30:54.918" v="1458" actId="1076"/>
          <ac:spMkLst>
            <pc:docMk/>
            <pc:sldMk cId="2504614007" sldId="262"/>
            <ac:spMk id="23" creationId="{DE3A3D58-CAC7-8057-FC39-AD37E5C0BA8E}"/>
          </ac:spMkLst>
        </pc:spChg>
        <pc:spChg chg="add mod">
          <ac:chgData name="Roberto Lopes Burity Filho" userId="b1ff0396-7ea3-4d97-8197-d087fa36a17a" providerId="ADAL" clId="{9E4A1D9E-F0D0-4500-9BD5-21A2E405169C}" dt="2025-08-28T12:16:03.688" v="1404" actId="1076"/>
          <ac:spMkLst>
            <pc:docMk/>
            <pc:sldMk cId="2504614007" sldId="262"/>
            <ac:spMk id="24" creationId="{5F29CDB9-4B0E-CE14-90D4-5176755A4B66}"/>
          </ac:spMkLst>
        </pc:spChg>
        <pc:spChg chg="add mod">
          <ac:chgData name="Roberto Lopes Burity Filho" userId="b1ff0396-7ea3-4d97-8197-d087fa36a17a" providerId="ADAL" clId="{9E4A1D9E-F0D0-4500-9BD5-21A2E405169C}" dt="2025-08-28T12:18:12.544" v="1423" actId="1076"/>
          <ac:spMkLst>
            <pc:docMk/>
            <pc:sldMk cId="2504614007" sldId="262"/>
            <ac:spMk id="25" creationId="{6F835022-19B9-96E4-4D3D-AD8D22116564}"/>
          </ac:spMkLst>
        </pc:spChg>
        <pc:spChg chg="add mod">
          <ac:chgData name="Roberto Lopes Burity Filho" userId="b1ff0396-7ea3-4d97-8197-d087fa36a17a" providerId="ADAL" clId="{9E4A1D9E-F0D0-4500-9BD5-21A2E405169C}" dt="2025-08-28T12:18:29.719" v="1427" actId="1076"/>
          <ac:spMkLst>
            <pc:docMk/>
            <pc:sldMk cId="2504614007" sldId="262"/>
            <ac:spMk id="32" creationId="{8DE69BB1-457C-5C71-A57F-9AC1D5817A9D}"/>
          </ac:spMkLst>
        </pc:spChg>
        <pc:spChg chg="add mod">
          <ac:chgData name="Roberto Lopes Burity Filho" userId="b1ff0396-7ea3-4d97-8197-d087fa36a17a" providerId="ADAL" clId="{9E4A1D9E-F0D0-4500-9BD5-21A2E405169C}" dt="2025-08-28T12:18:29.719" v="1427" actId="1076"/>
          <ac:spMkLst>
            <pc:docMk/>
            <pc:sldMk cId="2504614007" sldId="262"/>
            <ac:spMk id="33" creationId="{9E50FB5D-88B6-1C9D-75E3-2C6FAF6884F6}"/>
          </ac:spMkLst>
        </pc:spChg>
        <pc:spChg chg="mod">
          <ac:chgData name="Roberto Lopes Burity Filho" userId="b1ff0396-7ea3-4d97-8197-d087fa36a17a" providerId="ADAL" clId="{9E4A1D9E-F0D0-4500-9BD5-21A2E405169C}" dt="2025-08-28T12:31:02.862" v="1460" actId="1076"/>
          <ac:spMkLst>
            <pc:docMk/>
            <pc:sldMk cId="2504614007" sldId="262"/>
            <ac:spMk id="36" creationId="{3D605D5C-F670-3C7E-DE30-762D38794E76}"/>
          </ac:spMkLst>
        </pc:spChg>
        <pc:spChg chg="mod">
          <ac:chgData name="Roberto Lopes Burity Filho" userId="b1ff0396-7ea3-4d97-8197-d087fa36a17a" providerId="ADAL" clId="{9E4A1D9E-F0D0-4500-9BD5-21A2E405169C}" dt="2025-08-28T12:27:14.894" v="1453" actId="1076"/>
          <ac:spMkLst>
            <pc:docMk/>
            <pc:sldMk cId="2504614007" sldId="262"/>
            <ac:spMk id="37" creationId="{FF77894F-6758-33AC-225E-D0628428CCD7}"/>
          </ac:spMkLst>
        </pc:spChg>
        <pc:spChg chg="mod">
          <ac:chgData name="Roberto Lopes Burity Filho" userId="b1ff0396-7ea3-4d97-8197-d087fa36a17a" providerId="ADAL" clId="{9E4A1D9E-F0D0-4500-9BD5-21A2E405169C}" dt="2025-08-28T12:27:14.894" v="1453" actId="1076"/>
          <ac:spMkLst>
            <pc:docMk/>
            <pc:sldMk cId="2504614007" sldId="262"/>
            <ac:spMk id="38" creationId="{D21E5F5A-EBD1-0279-AF9F-6CD62A2D61FE}"/>
          </ac:spMkLst>
        </pc:spChg>
        <pc:spChg chg="mod">
          <ac:chgData name="Roberto Lopes Burity Filho" userId="b1ff0396-7ea3-4d97-8197-d087fa36a17a" providerId="ADAL" clId="{9E4A1D9E-F0D0-4500-9BD5-21A2E405169C}" dt="2025-08-28T12:27:14.894" v="1453" actId="1076"/>
          <ac:spMkLst>
            <pc:docMk/>
            <pc:sldMk cId="2504614007" sldId="262"/>
            <ac:spMk id="39" creationId="{FEB630D7-C007-B6B1-E705-378E236F417B}"/>
          </ac:spMkLst>
        </pc:spChg>
        <pc:spChg chg="mod">
          <ac:chgData name="Roberto Lopes Burity Filho" userId="b1ff0396-7ea3-4d97-8197-d087fa36a17a" providerId="ADAL" clId="{9E4A1D9E-F0D0-4500-9BD5-21A2E405169C}" dt="2025-08-28T12:27:14.894" v="1453" actId="1076"/>
          <ac:spMkLst>
            <pc:docMk/>
            <pc:sldMk cId="2504614007" sldId="262"/>
            <ac:spMk id="40" creationId="{C7374395-23FB-81B4-A211-4B33CDAB3C90}"/>
          </ac:spMkLst>
        </pc:spChg>
        <pc:spChg chg="mod">
          <ac:chgData name="Roberto Lopes Burity Filho" userId="b1ff0396-7ea3-4d97-8197-d087fa36a17a" providerId="ADAL" clId="{9E4A1D9E-F0D0-4500-9BD5-21A2E405169C}" dt="2025-08-28T12:27:02.815" v="1452" actId="1076"/>
          <ac:spMkLst>
            <pc:docMk/>
            <pc:sldMk cId="2504614007" sldId="262"/>
            <ac:spMk id="41" creationId="{CEA63FA3-C723-5DB9-C255-1FBD7043890D}"/>
          </ac:spMkLst>
        </pc:spChg>
        <pc:spChg chg="mod">
          <ac:chgData name="Roberto Lopes Burity Filho" userId="b1ff0396-7ea3-4d97-8197-d087fa36a17a" providerId="ADAL" clId="{9E4A1D9E-F0D0-4500-9BD5-21A2E405169C}" dt="2025-08-28T12:27:02.815" v="1452" actId="1076"/>
          <ac:spMkLst>
            <pc:docMk/>
            <pc:sldMk cId="2504614007" sldId="262"/>
            <ac:spMk id="42" creationId="{6142A586-B04F-1FAF-5C1D-7CABDED795A8}"/>
          </ac:spMkLst>
        </pc:spChg>
        <pc:spChg chg="mod">
          <ac:chgData name="Roberto Lopes Burity Filho" userId="b1ff0396-7ea3-4d97-8197-d087fa36a17a" providerId="ADAL" clId="{9E4A1D9E-F0D0-4500-9BD5-21A2E405169C}" dt="2025-08-28T12:27:02.815" v="1452" actId="1076"/>
          <ac:spMkLst>
            <pc:docMk/>
            <pc:sldMk cId="2504614007" sldId="262"/>
            <ac:spMk id="43" creationId="{A681BB1E-9A1B-4C05-4735-130053420F71}"/>
          </ac:spMkLst>
        </pc:spChg>
        <pc:spChg chg="mod">
          <ac:chgData name="Roberto Lopes Burity Filho" userId="b1ff0396-7ea3-4d97-8197-d087fa36a17a" providerId="ADAL" clId="{9E4A1D9E-F0D0-4500-9BD5-21A2E405169C}" dt="2025-08-28T12:27:02.815" v="1452" actId="1076"/>
          <ac:spMkLst>
            <pc:docMk/>
            <pc:sldMk cId="2504614007" sldId="262"/>
            <ac:spMk id="44" creationId="{955A8AC4-2B43-9EDE-F243-D08A2E9BE645}"/>
          </ac:spMkLst>
        </pc:spChg>
        <pc:spChg chg="mod">
          <ac:chgData name="Roberto Lopes Burity Filho" userId="b1ff0396-7ea3-4d97-8197-d087fa36a17a" providerId="ADAL" clId="{9E4A1D9E-F0D0-4500-9BD5-21A2E405169C}" dt="2025-08-28T12:16:11.296" v="1405" actId="1076"/>
          <ac:spMkLst>
            <pc:docMk/>
            <pc:sldMk cId="2504614007" sldId="262"/>
            <ac:spMk id="45" creationId="{83DF226A-DA44-71ED-8282-26AF99EBA026}"/>
          </ac:spMkLst>
        </pc:spChg>
        <pc:spChg chg="mod">
          <ac:chgData name="Roberto Lopes Burity Filho" userId="b1ff0396-7ea3-4d97-8197-d087fa36a17a" providerId="ADAL" clId="{9E4A1D9E-F0D0-4500-9BD5-21A2E405169C}" dt="2025-08-28T12:24:49.016" v="1438" actId="14100"/>
          <ac:spMkLst>
            <pc:docMk/>
            <pc:sldMk cId="2504614007" sldId="262"/>
            <ac:spMk id="46" creationId="{9D2DA4B3-BEB4-BE3A-22B2-CAFA2D7ED62B}"/>
          </ac:spMkLst>
        </pc:spChg>
        <pc:spChg chg="add mod">
          <ac:chgData name="Roberto Lopes Burity Filho" userId="b1ff0396-7ea3-4d97-8197-d087fa36a17a" providerId="ADAL" clId="{9E4A1D9E-F0D0-4500-9BD5-21A2E405169C}" dt="2025-08-28T12:18:29.719" v="1427" actId="1076"/>
          <ac:spMkLst>
            <pc:docMk/>
            <pc:sldMk cId="2504614007" sldId="262"/>
            <ac:spMk id="47" creationId="{7DCB10AB-5BCB-03D0-437A-1A7A362046E3}"/>
          </ac:spMkLst>
        </pc:spChg>
        <pc:spChg chg="mod">
          <ac:chgData name="Roberto Lopes Burity Filho" userId="b1ff0396-7ea3-4d97-8197-d087fa36a17a" providerId="ADAL" clId="{9E4A1D9E-F0D0-4500-9BD5-21A2E405169C}" dt="2025-08-28T12:24:49.016" v="1438" actId="14100"/>
          <ac:spMkLst>
            <pc:docMk/>
            <pc:sldMk cId="2504614007" sldId="262"/>
            <ac:spMk id="48" creationId="{600569BA-7CBA-2984-7980-BC56CBC92CC5}"/>
          </ac:spMkLst>
        </pc:spChg>
        <pc:spChg chg="mod">
          <ac:chgData name="Roberto Lopes Burity Filho" userId="b1ff0396-7ea3-4d97-8197-d087fa36a17a" providerId="ADAL" clId="{9E4A1D9E-F0D0-4500-9BD5-21A2E405169C}" dt="2025-08-28T12:24:49.016" v="1438" actId="14100"/>
          <ac:spMkLst>
            <pc:docMk/>
            <pc:sldMk cId="2504614007" sldId="262"/>
            <ac:spMk id="49" creationId="{10ED737E-BC0E-A90E-F152-C38E70B00AB3}"/>
          </ac:spMkLst>
        </pc:spChg>
        <pc:spChg chg="mod">
          <ac:chgData name="Roberto Lopes Burity Filho" userId="b1ff0396-7ea3-4d97-8197-d087fa36a17a" providerId="ADAL" clId="{9E4A1D9E-F0D0-4500-9BD5-21A2E405169C}" dt="2025-08-28T12:24:49.016" v="1438" actId="14100"/>
          <ac:spMkLst>
            <pc:docMk/>
            <pc:sldMk cId="2504614007" sldId="262"/>
            <ac:spMk id="50" creationId="{639B5666-9B7A-387C-4C7D-5F4D7818D4CD}"/>
          </ac:spMkLst>
        </pc:spChg>
        <pc:spChg chg="mod">
          <ac:chgData name="Roberto Lopes Burity Filho" userId="b1ff0396-7ea3-4d97-8197-d087fa36a17a" providerId="ADAL" clId="{9E4A1D9E-F0D0-4500-9BD5-21A2E405169C}" dt="2025-08-28T12:24:49.016" v="1438" actId="14100"/>
          <ac:spMkLst>
            <pc:docMk/>
            <pc:sldMk cId="2504614007" sldId="262"/>
            <ac:spMk id="51" creationId="{F85CCF13-C22F-74D3-3250-A7FAA015A384}"/>
          </ac:spMkLst>
        </pc:spChg>
        <pc:spChg chg="mod">
          <ac:chgData name="Roberto Lopes Burity Filho" userId="b1ff0396-7ea3-4d97-8197-d087fa36a17a" providerId="ADAL" clId="{9E4A1D9E-F0D0-4500-9BD5-21A2E405169C}" dt="2025-08-28T12:24:49.016" v="1438" actId="14100"/>
          <ac:spMkLst>
            <pc:docMk/>
            <pc:sldMk cId="2504614007" sldId="262"/>
            <ac:spMk id="52" creationId="{82FA5630-534E-2299-0131-B4BEC4C777B2}"/>
          </ac:spMkLst>
        </pc:spChg>
        <pc:spChg chg="mod">
          <ac:chgData name="Roberto Lopes Burity Filho" userId="b1ff0396-7ea3-4d97-8197-d087fa36a17a" providerId="ADAL" clId="{9E4A1D9E-F0D0-4500-9BD5-21A2E405169C}" dt="2025-08-28T12:24:49.016" v="1438" actId="14100"/>
          <ac:spMkLst>
            <pc:docMk/>
            <pc:sldMk cId="2504614007" sldId="262"/>
            <ac:spMk id="53" creationId="{B4202165-83CA-1C8D-3FF7-167BEF1E62C5}"/>
          </ac:spMkLst>
        </pc:spChg>
        <pc:spChg chg="add mod">
          <ac:chgData name="Roberto Lopes Burity Filho" userId="b1ff0396-7ea3-4d97-8197-d087fa36a17a" providerId="ADAL" clId="{9E4A1D9E-F0D0-4500-9BD5-21A2E405169C}" dt="2025-08-28T12:18:29.719" v="1427" actId="1076"/>
          <ac:spMkLst>
            <pc:docMk/>
            <pc:sldMk cId="2504614007" sldId="262"/>
            <ac:spMk id="54" creationId="{387E12BC-3C32-E947-9576-4C61C639B843}"/>
          </ac:spMkLst>
        </pc:spChg>
        <pc:spChg chg="mod">
          <ac:chgData name="Roberto Lopes Burity Filho" userId="b1ff0396-7ea3-4d97-8197-d087fa36a17a" providerId="ADAL" clId="{9E4A1D9E-F0D0-4500-9BD5-21A2E405169C}" dt="2025-08-28T12:25:00.432" v="1440" actId="14100"/>
          <ac:spMkLst>
            <pc:docMk/>
            <pc:sldMk cId="2504614007" sldId="262"/>
            <ac:spMk id="55" creationId="{223CB87D-9ECD-1B60-3981-56DA3C7838FF}"/>
          </ac:spMkLst>
        </pc:spChg>
        <pc:spChg chg="add mod">
          <ac:chgData name="Roberto Lopes Burity Filho" userId="b1ff0396-7ea3-4d97-8197-d087fa36a17a" providerId="ADAL" clId="{9E4A1D9E-F0D0-4500-9BD5-21A2E405169C}" dt="2025-08-28T12:18:16.656" v="1424" actId="1076"/>
          <ac:spMkLst>
            <pc:docMk/>
            <pc:sldMk cId="2504614007" sldId="262"/>
            <ac:spMk id="56" creationId="{BFEE71D2-2D47-5A2D-528E-EDD9FFEABFBF}"/>
          </ac:spMkLst>
        </pc:spChg>
        <pc:spChg chg="add mod">
          <ac:chgData name="Roberto Lopes Burity Filho" userId="b1ff0396-7ea3-4d97-8197-d087fa36a17a" providerId="ADAL" clId="{9E4A1D9E-F0D0-4500-9BD5-21A2E405169C}" dt="2025-08-28T12:18:57.024" v="1433" actId="1076"/>
          <ac:spMkLst>
            <pc:docMk/>
            <pc:sldMk cId="2504614007" sldId="262"/>
            <ac:spMk id="57" creationId="{078035F8-5CF6-79CD-68DC-EBA597FA69CD}"/>
          </ac:spMkLst>
        </pc:spChg>
        <pc:spChg chg="add del mod">
          <ac:chgData name="Roberto Lopes Burity Filho" userId="b1ff0396-7ea3-4d97-8197-d087fa36a17a" providerId="ADAL" clId="{9E4A1D9E-F0D0-4500-9BD5-21A2E405169C}" dt="2025-08-28T12:19:01.088" v="1434" actId="1076"/>
          <ac:spMkLst>
            <pc:docMk/>
            <pc:sldMk cId="2504614007" sldId="262"/>
            <ac:spMk id="58" creationId="{BF6B1560-B727-FB60-DF13-1F9BD9A02818}"/>
          </ac:spMkLst>
        </pc:spChg>
        <pc:spChg chg="add mod">
          <ac:chgData name="Roberto Lopes Burity Filho" userId="b1ff0396-7ea3-4d97-8197-d087fa36a17a" providerId="ADAL" clId="{9E4A1D9E-F0D0-4500-9BD5-21A2E405169C}" dt="2025-08-28T12:19:01.088" v="1434" actId="1076"/>
          <ac:spMkLst>
            <pc:docMk/>
            <pc:sldMk cId="2504614007" sldId="262"/>
            <ac:spMk id="59" creationId="{E6C85CD3-4FC9-4F2E-6310-9B0A5EFF0224}"/>
          </ac:spMkLst>
        </pc:spChg>
        <pc:spChg chg="add mod">
          <ac:chgData name="Roberto Lopes Burity Filho" userId="b1ff0396-7ea3-4d97-8197-d087fa36a17a" providerId="ADAL" clId="{9E4A1D9E-F0D0-4500-9BD5-21A2E405169C}" dt="2025-08-28T12:19:06.319" v="1435" actId="1076"/>
          <ac:spMkLst>
            <pc:docMk/>
            <pc:sldMk cId="2504614007" sldId="262"/>
            <ac:spMk id="60" creationId="{FE5D38B0-A5B6-84BB-FA7A-B5EB90124B9B}"/>
          </ac:spMkLst>
        </pc:spChg>
        <pc:spChg chg="add mod">
          <ac:chgData name="Roberto Lopes Burity Filho" userId="b1ff0396-7ea3-4d97-8197-d087fa36a17a" providerId="ADAL" clId="{9E4A1D9E-F0D0-4500-9BD5-21A2E405169C}" dt="2025-08-28T12:19:06.319" v="1435" actId="1076"/>
          <ac:spMkLst>
            <pc:docMk/>
            <pc:sldMk cId="2504614007" sldId="262"/>
            <ac:spMk id="61" creationId="{6BE5E898-FC17-5B5B-0467-44C5061F8E59}"/>
          </ac:spMkLst>
        </pc:spChg>
        <pc:spChg chg="add mod">
          <ac:chgData name="Roberto Lopes Burity Filho" userId="b1ff0396-7ea3-4d97-8197-d087fa36a17a" providerId="ADAL" clId="{9E4A1D9E-F0D0-4500-9BD5-21A2E405169C}" dt="2025-08-28T12:19:06.319" v="1435" actId="1076"/>
          <ac:spMkLst>
            <pc:docMk/>
            <pc:sldMk cId="2504614007" sldId="262"/>
            <ac:spMk id="62" creationId="{56870633-96C6-3965-95F5-B2C01E195813}"/>
          </ac:spMkLst>
        </pc:spChg>
        <pc:spChg chg="add mod">
          <ac:chgData name="Roberto Lopes Burity Filho" userId="b1ff0396-7ea3-4d97-8197-d087fa36a17a" providerId="ADAL" clId="{9E4A1D9E-F0D0-4500-9BD5-21A2E405169C}" dt="2025-08-28T12:19:06.319" v="1435" actId="1076"/>
          <ac:spMkLst>
            <pc:docMk/>
            <pc:sldMk cId="2504614007" sldId="262"/>
            <ac:spMk id="63" creationId="{0F2DACDE-7DEB-2FAF-32CA-625D7706F2A2}"/>
          </ac:spMkLst>
        </pc:spChg>
      </pc:sldChg>
      <pc:sldChg chg="addSp delSp modSp new mod">
        <pc:chgData name="Roberto Lopes Burity Filho" userId="b1ff0396-7ea3-4d97-8197-d087fa36a17a" providerId="ADAL" clId="{9E4A1D9E-F0D0-4500-9BD5-21A2E405169C}" dt="2025-08-28T12:35:43.974" v="1534" actId="1076"/>
        <pc:sldMkLst>
          <pc:docMk/>
          <pc:sldMk cId="885916924" sldId="263"/>
        </pc:sldMkLst>
        <pc:spChg chg="add mod">
          <ac:chgData name="Roberto Lopes Burity Filho" userId="b1ff0396-7ea3-4d97-8197-d087fa36a17a" providerId="ADAL" clId="{9E4A1D9E-F0D0-4500-9BD5-21A2E405169C}" dt="2025-08-28T12:31:19.794" v="1462"/>
          <ac:spMkLst>
            <pc:docMk/>
            <pc:sldMk cId="885916924" sldId="263"/>
            <ac:spMk id="2" creationId="{B0C412E0-08E4-899F-373C-9492DEB369F8}"/>
          </ac:spMkLst>
        </pc:spChg>
        <pc:spChg chg="add mod">
          <ac:chgData name="Roberto Lopes Burity Filho" userId="b1ff0396-7ea3-4d97-8197-d087fa36a17a" providerId="ADAL" clId="{9E4A1D9E-F0D0-4500-9BD5-21A2E405169C}" dt="2025-08-28T12:31:26.835" v="1463"/>
          <ac:spMkLst>
            <pc:docMk/>
            <pc:sldMk cId="885916924" sldId="263"/>
            <ac:spMk id="5" creationId="{E2765287-9FA8-98DA-9AF4-AC8CC5EB9E63}"/>
          </ac:spMkLst>
        </pc:spChg>
        <pc:spChg chg="add mod">
          <ac:chgData name="Roberto Lopes Burity Filho" userId="b1ff0396-7ea3-4d97-8197-d087fa36a17a" providerId="ADAL" clId="{9E4A1D9E-F0D0-4500-9BD5-21A2E405169C}" dt="2025-08-28T12:31:26.835" v="1463"/>
          <ac:spMkLst>
            <pc:docMk/>
            <pc:sldMk cId="885916924" sldId="263"/>
            <ac:spMk id="6" creationId="{21027604-0CDC-FC18-DAA3-95A032703311}"/>
          </ac:spMkLst>
        </pc:spChg>
        <pc:spChg chg="add mod">
          <ac:chgData name="Roberto Lopes Burity Filho" userId="b1ff0396-7ea3-4d97-8197-d087fa36a17a" providerId="ADAL" clId="{9E4A1D9E-F0D0-4500-9BD5-21A2E405169C}" dt="2025-08-28T12:31:50.515" v="1464"/>
          <ac:spMkLst>
            <pc:docMk/>
            <pc:sldMk cId="885916924" sldId="263"/>
            <ac:spMk id="7" creationId="{556A2A99-2367-CBDD-CE26-ABA6CF2FB762}"/>
          </ac:spMkLst>
        </pc:spChg>
        <pc:spChg chg="add mod">
          <ac:chgData name="Roberto Lopes Burity Filho" userId="b1ff0396-7ea3-4d97-8197-d087fa36a17a" providerId="ADAL" clId="{9E4A1D9E-F0D0-4500-9BD5-21A2E405169C}" dt="2025-08-28T12:33:50.532" v="1524" actId="114"/>
          <ac:spMkLst>
            <pc:docMk/>
            <pc:sldMk cId="885916924" sldId="263"/>
            <ac:spMk id="8" creationId="{C9883205-7BC2-8C4B-73B8-598492DB7EAA}"/>
          </ac:spMkLst>
        </pc:spChg>
        <pc:spChg chg="add mod">
          <ac:chgData name="Roberto Lopes Burity Filho" userId="b1ff0396-7ea3-4d97-8197-d087fa36a17a" providerId="ADAL" clId="{9E4A1D9E-F0D0-4500-9BD5-21A2E405169C}" dt="2025-08-28T12:31:50.515" v="1464"/>
          <ac:spMkLst>
            <pc:docMk/>
            <pc:sldMk cId="885916924" sldId="263"/>
            <ac:spMk id="9" creationId="{B354D3C7-747B-FDB8-181E-EB091A4B6087}"/>
          </ac:spMkLst>
        </pc:spChg>
        <pc:spChg chg="add mod">
          <ac:chgData name="Roberto Lopes Burity Filho" userId="b1ff0396-7ea3-4d97-8197-d087fa36a17a" providerId="ADAL" clId="{9E4A1D9E-F0D0-4500-9BD5-21A2E405169C}" dt="2025-08-28T12:35:36.237" v="1532" actId="1076"/>
          <ac:spMkLst>
            <pc:docMk/>
            <pc:sldMk cId="885916924" sldId="263"/>
            <ac:spMk id="10" creationId="{CE926E9D-960C-ACE7-C33D-F825FE10979D}"/>
          </ac:spMkLst>
        </pc:spChg>
        <pc:spChg chg="add mod">
          <ac:chgData name="Roberto Lopes Burity Filho" userId="b1ff0396-7ea3-4d97-8197-d087fa36a17a" providerId="ADAL" clId="{9E4A1D9E-F0D0-4500-9BD5-21A2E405169C}" dt="2025-08-28T12:31:50.515" v="1464"/>
          <ac:spMkLst>
            <pc:docMk/>
            <pc:sldMk cId="885916924" sldId="263"/>
            <ac:spMk id="12" creationId="{FA206077-E915-5C5E-0092-DDE0167AC3B9}"/>
          </ac:spMkLst>
        </pc:spChg>
        <pc:spChg chg="add mod">
          <ac:chgData name="Roberto Lopes Burity Filho" userId="b1ff0396-7ea3-4d97-8197-d087fa36a17a" providerId="ADAL" clId="{9E4A1D9E-F0D0-4500-9BD5-21A2E405169C}" dt="2025-08-28T12:32:04.711" v="1465"/>
          <ac:spMkLst>
            <pc:docMk/>
            <pc:sldMk cId="885916924" sldId="263"/>
            <ac:spMk id="13" creationId="{02A96CA6-2B1E-F1FD-B3B2-7451BC95544A}"/>
          </ac:spMkLst>
        </pc:spChg>
        <pc:spChg chg="add mod">
          <ac:chgData name="Roberto Lopes Burity Filho" userId="b1ff0396-7ea3-4d97-8197-d087fa36a17a" providerId="ADAL" clId="{9E4A1D9E-F0D0-4500-9BD5-21A2E405169C}" dt="2025-08-28T12:32:04.711" v="1465"/>
          <ac:spMkLst>
            <pc:docMk/>
            <pc:sldMk cId="885916924" sldId="263"/>
            <ac:spMk id="14" creationId="{C8D91FBD-8F5F-04E7-F7F7-FFCEE6388BC0}"/>
          </ac:spMkLst>
        </pc:spChg>
        <pc:spChg chg="add mod">
          <ac:chgData name="Roberto Lopes Burity Filho" userId="b1ff0396-7ea3-4d97-8197-d087fa36a17a" providerId="ADAL" clId="{9E4A1D9E-F0D0-4500-9BD5-21A2E405169C}" dt="2025-08-28T12:32:04.711" v="1465"/>
          <ac:spMkLst>
            <pc:docMk/>
            <pc:sldMk cId="885916924" sldId="263"/>
            <ac:spMk id="15" creationId="{A61AED07-3D71-B07D-2397-65AFC60EE148}"/>
          </ac:spMkLst>
        </pc:spChg>
        <pc:spChg chg="add mod">
          <ac:chgData name="Roberto Lopes Burity Filho" userId="b1ff0396-7ea3-4d97-8197-d087fa36a17a" providerId="ADAL" clId="{9E4A1D9E-F0D0-4500-9BD5-21A2E405169C}" dt="2025-08-28T12:32:04.711" v="1465"/>
          <ac:spMkLst>
            <pc:docMk/>
            <pc:sldMk cId="885916924" sldId="263"/>
            <ac:spMk id="18" creationId="{44839DDB-D66B-4361-1A16-0444A097422F}"/>
          </ac:spMkLst>
        </pc:spChg>
        <pc:spChg chg="add mod">
          <ac:chgData name="Roberto Lopes Burity Filho" userId="b1ff0396-7ea3-4d97-8197-d087fa36a17a" providerId="ADAL" clId="{9E4A1D9E-F0D0-4500-9BD5-21A2E405169C}" dt="2025-08-28T12:32:04.711" v="1465"/>
          <ac:spMkLst>
            <pc:docMk/>
            <pc:sldMk cId="885916924" sldId="263"/>
            <ac:spMk id="19" creationId="{45DE90E3-D810-D623-AC8E-959849137561}"/>
          </ac:spMkLst>
        </pc:spChg>
        <pc:spChg chg="add mod">
          <ac:chgData name="Roberto Lopes Burity Filho" userId="b1ff0396-7ea3-4d97-8197-d087fa36a17a" providerId="ADAL" clId="{9E4A1D9E-F0D0-4500-9BD5-21A2E405169C}" dt="2025-08-28T12:32:04.711" v="1465"/>
          <ac:spMkLst>
            <pc:docMk/>
            <pc:sldMk cId="885916924" sldId="263"/>
            <ac:spMk id="21" creationId="{08E5B133-EECF-4373-E61B-1091EF56854E}"/>
          </ac:spMkLst>
        </pc:spChg>
        <pc:spChg chg="add mod">
          <ac:chgData name="Roberto Lopes Burity Filho" userId="b1ff0396-7ea3-4d97-8197-d087fa36a17a" providerId="ADAL" clId="{9E4A1D9E-F0D0-4500-9BD5-21A2E405169C}" dt="2025-08-28T12:32:04.711" v="1465"/>
          <ac:spMkLst>
            <pc:docMk/>
            <pc:sldMk cId="885916924" sldId="263"/>
            <ac:spMk id="22" creationId="{A5C47CE2-10BE-71F9-B020-BB1043EFB4B0}"/>
          </ac:spMkLst>
        </pc:spChg>
        <pc:spChg chg="add mod">
          <ac:chgData name="Roberto Lopes Burity Filho" userId="b1ff0396-7ea3-4d97-8197-d087fa36a17a" providerId="ADAL" clId="{9E4A1D9E-F0D0-4500-9BD5-21A2E405169C}" dt="2025-08-28T12:32:04.711" v="1465"/>
          <ac:spMkLst>
            <pc:docMk/>
            <pc:sldMk cId="885916924" sldId="263"/>
            <ac:spMk id="23" creationId="{3C0BCEF7-EC72-E689-E861-C520784727BB}"/>
          </ac:spMkLst>
        </pc:spChg>
        <pc:spChg chg="add mod">
          <ac:chgData name="Roberto Lopes Burity Filho" userId="b1ff0396-7ea3-4d97-8197-d087fa36a17a" providerId="ADAL" clId="{9E4A1D9E-F0D0-4500-9BD5-21A2E405169C}" dt="2025-08-28T12:32:04.711" v="1465"/>
          <ac:spMkLst>
            <pc:docMk/>
            <pc:sldMk cId="885916924" sldId="263"/>
            <ac:spMk id="24" creationId="{30861DDB-9BAB-D8A2-73BE-286595AB7871}"/>
          </ac:spMkLst>
        </pc:spChg>
        <pc:spChg chg="add mod">
          <ac:chgData name="Roberto Lopes Burity Filho" userId="b1ff0396-7ea3-4d97-8197-d087fa36a17a" providerId="ADAL" clId="{9E4A1D9E-F0D0-4500-9BD5-21A2E405169C}" dt="2025-08-28T12:32:04.711" v="1465"/>
          <ac:spMkLst>
            <pc:docMk/>
            <pc:sldMk cId="885916924" sldId="263"/>
            <ac:spMk id="25" creationId="{A15A33C5-3A2F-7264-A343-930E2D378621}"/>
          </ac:spMkLst>
        </pc:spChg>
        <pc:spChg chg="add mod">
          <ac:chgData name="Roberto Lopes Burity Filho" userId="b1ff0396-7ea3-4d97-8197-d087fa36a17a" providerId="ADAL" clId="{9E4A1D9E-F0D0-4500-9BD5-21A2E405169C}" dt="2025-08-28T12:35:38.047" v="1533" actId="1076"/>
          <ac:spMkLst>
            <pc:docMk/>
            <pc:sldMk cId="885916924" sldId="263"/>
            <ac:spMk id="26" creationId="{C6D27484-255A-6E78-E7FB-95AC84E92422}"/>
          </ac:spMkLst>
        </pc:spChg>
        <pc:spChg chg="add mod">
          <ac:chgData name="Roberto Lopes Burity Filho" userId="b1ff0396-7ea3-4d97-8197-d087fa36a17a" providerId="ADAL" clId="{9E4A1D9E-F0D0-4500-9BD5-21A2E405169C}" dt="2025-08-28T12:35:43.974" v="1534" actId="1076"/>
          <ac:spMkLst>
            <pc:docMk/>
            <pc:sldMk cId="885916924" sldId="263"/>
            <ac:spMk id="27" creationId="{47081670-BFDD-AE4C-4CA2-84CB5EA5F41B}"/>
          </ac:spMkLst>
        </pc:spChg>
        <pc:picChg chg="add mod">
          <ac:chgData name="Roberto Lopes Burity Filho" userId="b1ff0396-7ea3-4d97-8197-d087fa36a17a" providerId="ADAL" clId="{9E4A1D9E-F0D0-4500-9BD5-21A2E405169C}" dt="2025-08-28T12:31:19.794" v="1462"/>
          <ac:picMkLst>
            <pc:docMk/>
            <pc:sldMk cId="885916924" sldId="263"/>
            <ac:picMk id="4" creationId="{C41ADAFA-9029-C099-CAE2-22DA51C4A6F7}"/>
          </ac:picMkLst>
        </pc:picChg>
        <pc:cxnChg chg="add mod">
          <ac:chgData name="Roberto Lopes Burity Filho" userId="b1ff0396-7ea3-4d97-8197-d087fa36a17a" providerId="ADAL" clId="{9E4A1D9E-F0D0-4500-9BD5-21A2E405169C}" dt="2025-08-28T12:31:19.794" v="1462"/>
          <ac:cxnSpMkLst>
            <pc:docMk/>
            <pc:sldMk cId="885916924" sldId="263"/>
            <ac:cxnSpMk id="3" creationId="{4E37D574-54FB-60AD-FBB1-2E080AD9631A}"/>
          </ac:cxnSpMkLst>
        </pc:cxnChg>
      </pc:sldChg>
      <pc:sldChg chg="addSp modSp new mod">
        <pc:chgData name="Roberto Lopes Burity Filho" userId="b1ff0396-7ea3-4d97-8197-d087fa36a17a" providerId="ADAL" clId="{9E4A1D9E-F0D0-4500-9BD5-21A2E405169C}" dt="2025-08-28T12:38:15.476" v="1617"/>
        <pc:sldMkLst>
          <pc:docMk/>
          <pc:sldMk cId="1640881260" sldId="264"/>
        </pc:sldMkLst>
        <pc:spChg chg="add mod">
          <ac:chgData name="Roberto Lopes Burity Filho" userId="b1ff0396-7ea3-4d97-8197-d087fa36a17a" providerId="ADAL" clId="{9E4A1D9E-F0D0-4500-9BD5-21A2E405169C}" dt="2025-08-28T12:36:27.124" v="1536"/>
          <ac:spMkLst>
            <pc:docMk/>
            <pc:sldMk cId="1640881260" sldId="264"/>
            <ac:spMk id="2" creationId="{61DA9269-6568-927D-FD8F-E9A57075D93E}"/>
          </ac:spMkLst>
        </pc:spChg>
        <pc:spChg chg="add mod">
          <ac:chgData name="Roberto Lopes Burity Filho" userId="b1ff0396-7ea3-4d97-8197-d087fa36a17a" providerId="ADAL" clId="{9E4A1D9E-F0D0-4500-9BD5-21A2E405169C}" dt="2025-08-28T12:36:27.124" v="1536"/>
          <ac:spMkLst>
            <pc:docMk/>
            <pc:sldMk cId="1640881260" sldId="264"/>
            <ac:spMk id="5" creationId="{C8661C09-89DC-442F-2F0C-421B033A9CD5}"/>
          </ac:spMkLst>
        </pc:spChg>
        <pc:spChg chg="mod">
          <ac:chgData name="Roberto Lopes Burity Filho" userId="b1ff0396-7ea3-4d97-8197-d087fa36a17a" providerId="ADAL" clId="{9E4A1D9E-F0D0-4500-9BD5-21A2E405169C}" dt="2025-08-28T12:37:20.281" v="1582" actId="114"/>
          <ac:spMkLst>
            <pc:docMk/>
            <pc:sldMk cId="1640881260" sldId="264"/>
            <ac:spMk id="8" creationId="{A150A011-2AAD-D895-D324-EFA1FFC0BAE8}"/>
          </ac:spMkLst>
        </pc:spChg>
        <pc:spChg chg="add mod">
          <ac:chgData name="Roberto Lopes Burity Filho" userId="b1ff0396-7ea3-4d97-8197-d087fa36a17a" providerId="ADAL" clId="{9E4A1D9E-F0D0-4500-9BD5-21A2E405169C}" dt="2025-08-28T12:36:27.124" v="1536"/>
          <ac:spMkLst>
            <pc:docMk/>
            <pc:sldMk cId="1640881260" sldId="264"/>
            <ac:spMk id="9" creationId="{CC8AA099-9338-124C-4EDF-CAE3475F0DF2}"/>
          </ac:spMkLst>
        </pc:spChg>
        <pc:spChg chg="mod">
          <ac:chgData name="Roberto Lopes Burity Filho" userId="b1ff0396-7ea3-4d97-8197-d087fa36a17a" providerId="ADAL" clId="{9E4A1D9E-F0D0-4500-9BD5-21A2E405169C}" dt="2025-08-28T12:37:51.150" v="1586" actId="1076"/>
          <ac:spMkLst>
            <pc:docMk/>
            <pc:sldMk cId="1640881260" sldId="264"/>
            <ac:spMk id="10" creationId="{DD34FEAA-9DD1-B8F4-0951-2599E6ED3CC3}"/>
          </ac:spMkLst>
        </pc:spChg>
        <pc:spChg chg="add mod">
          <ac:chgData name="Roberto Lopes Burity Filho" userId="b1ff0396-7ea3-4d97-8197-d087fa36a17a" providerId="ADAL" clId="{9E4A1D9E-F0D0-4500-9BD5-21A2E405169C}" dt="2025-08-28T12:36:27.124" v="1536"/>
          <ac:spMkLst>
            <pc:docMk/>
            <pc:sldMk cId="1640881260" sldId="264"/>
            <ac:spMk id="14" creationId="{278789DD-F490-9242-4820-7D368D08395F}"/>
          </ac:spMkLst>
        </pc:spChg>
        <pc:spChg chg="add mod">
          <ac:chgData name="Roberto Lopes Burity Filho" userId="b1ff0396-7ea3-4d97-8197-d087fa36a17a" providerId="ADAL" clId="{9E4A1D9E-F0D0-4500-9BD5-21A2E405169C}" dt="2025-08-28T12:36:27.124" v="1536"/>
          <ac:spMkLst>
            <pc:docMk/>
            <pc:sldMk cId="1640881260" sldId="264"/>
            <ac:spMk id="15" creationId="{C4071811-AEE6-BCEF-8E51-E563B76B4EBC}"/>
          </ac:spMkLst>
        </pc:spChg>
        <pc:spChg chg="add mod">
          <ac:chgData name="Roberto Lopes Burity Filho" userId="b1ff0396-7ea3-4d97-8197-d087fa36a17a" providerId="ADAL" clId="{9E4A1D9E-F0D0-4500-9BD5-21A2E405169C}" dt="2025-08-28T12:36:27.124" v="1536"/>
          <ac:spMkLst>
            <pc:docMk/>
            <pc:sldMk cId="1640881260" sldId="264"/>
            <ac:spMk id="16" creationId="{9B368772-32AC-DA82-EEBF-0D3C46A84019}"/>
          </ac:spMkLst>
        </pc:spChg>
        <pc:spChg chg="add mod">
          <ac:chgData name="Roberto Lopes Burity Filho" userId="b1ff0396-7ea3-4d97-8197-d087fa36a17a" providerId="ADAL" clId="{9E4A1D9E-F0D0-4500-9BD5-21A2E405169C}" dt="2025-08-28T12:36:27.124" v="1536"/>
          <ac:spMkLst>
            <pc:docMk/>
            <pc:sldMk cId="1640881260" sldId="264"/>
            <ac:spMk id="17" creationId="{4DBB7639-3686-D0FE-3D82-CEEEB5FE6A21}"/>
          </ac:spMkLst>
        </pc:spChg>
        <pc:spChg chg="add mod">
          <ac:chgData name="Roberto Lopes Burity Filho" userId="b1ff0396-7ea3-4d97-8197-d087fa36a17a" providerId="ADAL" clId="{9E4A1D9E-F0D0-4500-9BD5-21A2E405169C}" dt="2025-08-28T12:36:27.124" v="1536"/>
          <ac:spMkLst>
            <pc:docMk/>
            <pc:sldMk cId="1640881260" sldId="264"/>
            <ac:spMk id="19" creationId="{7F16CDBA-3786-7E04-3CAD-2B463697F2E9}"/>
          </ac:spMkLst>
        </pc:spChg>
        <pc:spChg chg="add mod">
          <ac:chgData name="Roberto Lopes Burity Filho" userId="b1ff0396-7ea3-4d97-8197-d087fa36a17a" providerId="ADAL" clId="{9E4A1D9E-F0D0-4500-9BD5-21A2E405169C}" dt="2025-08-28T12:36:27.124" v="1536"/>
          <ac:spMkLst>
            <pc:docMk/>
            <pc:sldMk cId="1640881260" sldId="264"/>
            <ac:spMk id="20" creationId="{89EE3A29-7958-08C2-1CC5-81870EA90DA5}"/>
          </ac:spMkLst>
        </pc:spChg>
        <pc:spChg chg="add mod">
          <ac:chgData name="Roberto Lopes Burity Filho" userId="b1ff0396-7ea3-4d97-8197-d087fa36a17a" providerId="ADAL" clId="{9E4A1D9E-F0D0-4500-9BD5-21A2E405169C}" dt="2025-08-28T12:36:27.124" v="1536"/>
          <ac:spMkLst>
            <pc:docMk/>
            <pc:sldMk cId="1640881260" sldId="264"/>
            <ac:spMk id="23" creationId="{AC1786CC-13E7-12C1-3F9A-543028387C2D}"/>
          </ac:spMkLst>
        </pc:spChg>
        <pc:spChg chg="add mod">
          <ac:chgData name="Roberto Lopes Burity Filho" userId="b1ff0396-7ea3-4d97-8197-d087fa36a17a" providerId="ADAL" clId="{9E4A1D9E-F0D0-4500-9BD5-21A2E405169C}" dt="2025-08-28T12:38:15.476" v="1617"/>
          <ac:spMkLst>
            <pc:docMk/>
            <pc:sldMk cId="1640881260" sldId="264"/>
            <ac:spMk id="25" creationId="{CCE0E36A-F376-027E-6163-A9B1E6FB925A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8T12:40:41.217" v="1722" actId="20577"/>
        <pc:sldMkLst>
          <pc:docMk/>
          <pc:sldMk cId="1501351498" sldId="265"/>
        </pc:sldMkLst>
        <pc:spChg chg="add mod">
          <ac:chgData name="Roberto Lopes Burity Filho" userId="b1ff0396-7ea3-4d97-8197-d087fa36a17a" providerId="ADAL" clId="{9E4A1D9E-F0D0-4500-9BD5-21A2E405169C}" dt="2025-08-28T12:39:23.268" v="1619"/>
          <ac:spMkLst>
            <pc:docMk/>
            <pc:sldMk cId="1501351498" sldId="265"/>
            <ac:spMk id="2" creationId="{2CDEAC79-EAA5-19B1-C57A-4E4F4FC42CA7}"/>
          </ac:spMkLst>
        </pc:spChg>
        <pc:spChg chg="add mod">
          <ac:chgData name="Roberto Lopes Burity Filho" userId="b1ff0396-7ea3-4d97-8197-d087fa36a17a" providerId="ADAL" clId="{9E4A1D9E-F0D0-4500-9BD5-21A2E405169C}" dt="2025-08-28T12:39:23.268" v="1619"/>
          <ac:spMkLst>
            <pc:docMk/>
            <pc:sldMk cId="1501351498" sldId="265"/>
            <ac:spMk id="5" creationId="{B9DD228B-267F-8CD5-B5A8-3FBD26EBE8A6}"/>
          </ac:spMkLst>
        </pc:spChg>
        <pc:spChg chg="add mod">
          <ac:chgData name="Roberto Lopes Burity Filho" userId="b1ff0396-7ea3-4d97-8197-d087fa36a17a" providerId="ADAL" clId="{9E4A1D9E-F0D0-4500-9BD5-21A2E405169C}" dt="2025-08-28T12:39:23.268" v="1619"/>
          <ac:spMkLst>
            <pc:docMk/>
            <pc:sldMk cId="1501351498" sldId="265"/>
            <ac:spMk id="6" creationId="{38430E0C-6661-94A6-32A5-B39FAE7DCC57}"/>
          </ac:spMkLst>
        </pc:spChg>
        <pc:spChg chg="add mod">
          <ac:chgData name="Roberto Lopes Burity Filho" userId="b1ff0396-7ea3-4d97-8197-d087fa36a17a" providerId="ADAL" clId="{9E4A1D9E-F0D0-4500-9BD5-21A2E405169C}" dt="2025-08-28T12:39:23.268" v="1619"/>
          <ac:spMkLst>
            <pc:docMk/>
            <pc:sldMk cId="1501351498" sldId="265"/>
            <ac:spMk id="7" creationId="{E53C8B14-B90B-29A6-7C1A-3B5ADE770BCB}"/>
          </ac:spMkLst>
        </pc:spChg>
        <pc:spChg chg="add mod">
          <ac:chgData name="Roberto Lopes Burity Filho" userId="b1ff0396-7ea3-4d97-8197-d087fa36a17a" providerId="ADAL" clId="{9E4A1D9E-F0D0-4500-9BD5-21A2E405169C}" dt="2025-08-28T12:40:14.957" v="1703" actId="114"/>
          <ac:spMkLst>
            <pc:docMk/>
            <pc:sldMk cId="1501351498" sldId="265"/>
            <ac:spMk id="8" creationId="{C871F94A-6CD9-D035-DE83-9EB92856ACF3}"/>
          </ac:spMkLst>
        </pc:spChg>
        <pc:spChg chg="mod">
          <ac:chgData name="Roberto Lopes Burity Filho" userId="b1ff0396-7ea3-4d97-8197-d087fa36a17a" providerId="ADAL" clId="{9E4A1D9E-F0D0-4500-9BD5-21A2E405169C}" dt="2025-08-28T12:40:29.265" v="1704"/>
          <ac:spMkLst>
            <pc:docMk/>
            <pc:sldMk cId="1501351498" sldId="265"/>
            <ac:spMk id="10" creationId="{630B591C-3984-BBA5-32F9-E8F43D538D7D}"/>
          </ac:spMkLst>
        </pc:spChg>
        <pc:spChg chg="add mod">
          <ac:chgData name="Roberto Lopes Burity Filho" userId="b1ff0396-7ea3-4d97-8197-d087fa36a17a" providerId="ADAL" clId="{9E4A1D9E-F0D0-4500-9BD5-21A2E405169C}" dt="2025-08-28T12:39:23.268" v="1619"/>
          <ac:spMkLst>
            <pc:docMk/>
            <pc:sldMk cId="1501351498" sldId="265"/>
            <ac:spMk id="15" creationId="{F82DA46A-B968-3405-8FB6-9E64EE3347AA}"/>
          </ac:spMkLst>
        </pc:spChg>
        <pc:spChg chg="add mod">
          <ac:chgData name="Roberto Lopes Burity Filho" userId="b1ff0396-7ea3-4d97-8197-d087fa36a17a" providerId="ADAL" clId="{9E4A1D9E-F0D0-4500-9BD5-21A2E405169C}" dt="2025-08-28T12:39:23.268" v="1619"/>
          <ac:spMkLst>
            <pc:docMk/>
            <pc:sldMk cId="1501351498" sldId="265"/>
            <ac:spMk id="16" creationId="{846E8959-80B8-3D37-ED2D-0959FA814379}"/>
          </ac:spMkLst>
        </pc:spChg>
        <pc:spChg chg="add mod">
          <ac:chgData name="Roberto Lopes Burity Filho" userId="b1ff0396-7ea3-4d97-8197-d087fa36a17a" providerId="ADAL" clId="{9E4A1D9E-F0D0-4500-9BD5-21A2E405169C}" dt="2025-08-28T12:39:23.268" v="1619"/>
          <ac:spMkLst>
            <pc:docMk/>
            <pc:sldMk cId="1501351498" sldId="265"/>
            <ac:spMk id="17" creationId="{74307258-840E-DF73-D8DD-F363CB16EFD6}"/>
          </ac:spMkLst>
        </pc:spChg>
        <pc:spChg chg="add mod">
          <ac:chgData name="Roberto Lopes Burity Filho" userId="b1ff0396-7ea3-4d97-8197-d087fa36a17a" providerId="ADAL" clId="{9E4A1D9E-F0D0-4500-9BD5-21A2E405169C}" dt="2025-08-28T12:39:23.268" v="1619"/>
          <ac:spMkLst>
            <pc:docMk/>
            <pc:sldMk cId="1501351498" sldId="265"/>
            <ac:spMk id="20" creationId="{EEB4F3AD-2C8C-9638-3D60-B8A9CF97448D}"/>
          </ac:spMkLst>
        </pc:spChg>
        <pc:spChg chg="add mod">
          <ac:chgData name="Roberto Lopes Burity Filho" userId="b1ff0396-7ea3-4d97-8197-d087fa36a17a" providerId="ADAL" clId="{9E4A1D9E-F0D0-4500-9BD5-21A2E405169C}" dt="2025-08-28T12:39:23.268" v="1619"/>
          <ac:spMkLst>
            <pc:docMk/>
            <pc:sldMk cId="1501351498" sldId="265"/>
            <ac:spMk id="21" creationId="{20D48180-C61F-9C31-49F3-2A9919D24509}"/>
          </ac:spMkLst>
        </pc:spChg>
        <pc:spChg chg="mod">
          <ac:chgData name="Roberto Lopes Burity Filho" userId="b1ff0396-7ea3-4d97-8197-d087fa36a17a" providerId="ADAL" clId="{9E4A1D9E-F0D0-4500-9BD5-21A2E405169C}" dt="2025-08-28T12:40:41.217" v="1722" actId="20577"/>
          <ac:spMkLst>
            <pc:docMk/>
            <pc:sldMk cId="1501351498" sldId="265"/>
            <ac:spMk id="24" creationId="{81FEB649-E8EE-424C-E8B3-422CC4B18B20}"/>
          </ac:spMkLst>
        </pc:spChg>
        <pc:spChg chg="add mod">
          <ac:chgData name="Roberto Lopes Burity Filho" userId="b1ff0396-7ea3-4d97-8197-d087fa36a17a" providerId="ADAL" clId="{9E4A1D9E-F0D0-4500-9BD5-21A2E405169C}" dt="2025-08-28T12:39:28.476" v="1620"/>
          <ac:spMkLst>
            <pc:docMk/>
            <pc:sldMk cId="1501351498" sldId="265"/>
            <ac:spMk id="25" creationId="{B555ED8C-2F70-7DC3-EBEE-5F04487D598C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8T12:50:11.780" v="1803"/>
        <pc:sldMkLst>
          <pc:docMk/>
          <pc:sldMk cId="1892606046" sldId="266"/>
        </pc:sldMkLst>
        <pc:spChg chg="add mod">
          <ac:chgData name="Roberto Lopes Burity Filho" userId="b1ff0396-7ea3-4d97-8197-d087fa36a17a" providerId="ADAL" clId="{9E4A1D9E-F0D0-4500-9BD5-21A2E405169C}" dt="2025-08-28T12:41:23.188" v="1724"/>
          <ac:spMkLst>
            <pc:docMk/>
            <pc:sldMk cId="1892606046" sldId="266"/>
            <ac:spMk id="5" creationId="{E8336206-D269-CAB6-FCE0-163C353DA99E}"/>
          </ac:spMkLst>
        </pc:spChg>
        <pc:spChg chg="add mod">
          <ac:chgData name="Roberto Lopes Burity Filho" userId="b1ff0396-7ea3-4d97-8197-d087fa36a17a" providerId="ADAL" clId="{9E4A1D9E-F0D0-4500-9BD5-21A2E405169C}" dt="2025-08-28T12:41:23.188" v="1724"/>
          <ac:spMkLst>
            <pc:docMk/>
            <pc:sldMk cId="1892606046" sldId="266"/>
            <ac:spMk id="6" creationId="{CAAC3FF4-FCA3-6C20-378E-3A55D0021E90}"/>
          </ac:spMkLst>
        </pc:spChg>
        <pc:spChg chg="add mod">
          <ac:chgData name="Roberto Lopes Burity Filho" userId="b1ff0396-7ea3-4d97-8197-d087fa36a17a" providerId="ADAL" clId="{9E4A1D9E-F0D0-4500-9BD5-21A2E405169C}" dt="2025-08-28T12:41:56.642" v="1759" actId="114"/>
          <ac:spMkLst>
            <pc:docMk/>
            <pc:sldMk cId="1892606046" sldId="266"/>
            <ac:spMk id="8" creationId="{CCFD73C2-6D84-13FC-7A89-548CBE9ED096}"/>
          </ac:spMkLst>
        </pc:spChg>
        <pc:spChg chg="add mod">
          <ac:chgData name="Roberto Lopes Burity Filho" userId="b1ff0396-7ea3-4d97-8197-d087fa36a17a" providerId="ADAL" clId="{9E4A1D9E-F0D0-4500-9BD5-21A2E405169C}" dt="2025-08-28T12:41:23.188" v="1724"/>
          <ac:spMkLst>
            <pc:docMk/>
            <pc:sldMk cId="1892606046" sldId="266"/>
            <ac:spMk id="9" creationId="{BD79DCF3-2395-B7D6-D5DD-60B3FAC2FB75}"/>
          </ac:spMkLst>
        </pc:spChg>
        <pc:spChg chg="add mod">
          <ac:chgData name="Roberto Lopes Burity Filho" userId="b1ff0396-7ea3-4d97-8197-d087fa36a17a" providerId="ADAL" clId="{9E4A1D9E-F0D0-4500-9BD5-21A2E405169C}" dt="2025-08-28T12:49:06.101" v="1793"/>
          <ac:spMkLst>
            <pc:docMk/>
            <pc:sldMk cId="1892606046" sldId="266"/>
            <ac:spMk id="10" creationId="{3033084C-66B3-47DE-0BAF-3FE53CAE33E0}"/>
          </ac:spMkLst>
        </pc:spChg>
        <pc:spChg chg="add mod">
          <ac:chgData name="Roberto Lopes Burity Filho" userId="b1ff0396-7ea3-4d97-8197-d087fa36a17a" providerId="ADAL" clId="{9E4A1D9E-F0D0-4500-9BD5-21A2E405169C}" dt="2025-08-28T12:41:23.188" v="1724"/>
          <ac:spMkLst>
            <pc:docMk/>
            <pc:sldMk cId="1892606046" sldId="266"/>
            <ac:spMk id="15" creationId="{AF58ACD9-3487-07DB-807E-C62B8ABDE897}"/>
          </ac:spMkLst>
        </pc:spChg>
        <pc:spChg chg="add mod">
          <ac:chgData name="Roberto Lopes Burity Filho" userId="b1ff0396-7ea3-4d97-8197-d087fa36a17a" providerId="ADAL" clId="{9E4A1D9E-F0D0-4500-9BD5-21A2E405169C}" dt="2025-08-28T12:41:23.188" v="1724"/>
          <ac:spMkLst>
            <pc:docMk/>
            <pc:sldMk cId="1892606046" sldId="266"/>
            <ac:spMk id="20" creationId="{E40A783F-DA1B-1E53-DCE2-10C8FB5A3D8A}"/>
          </ac:spMkLst>
        </pc:spChg>
        <pc:spChg chg="add mod">
          <ac:chgData name="Roberto Lopes Burity Filho" userId="b1ff0396-7ea3-4d97-8197-d087fa36a17a" providerId="ADAL" clId="{9E4A1D9E-F0D0-4500-9BD5-21A2E405169C}" dt="2025-08-28T12:41:23.188" v="1724"/>
          <ac:spMkLst>
            <pc:docMk/>
            <pc:sldMk cId="1892606046" sldId="266"/>
            <ac:spMk id="22" creationId="{758583BE-1CF7-FA59-3438-CCD3A3492AE0}"/>
          </ac:spMkLst>
        </pc:spChg>
        <pc:spChg chg="add mod">
          <ac:chgData name="Roberto Lopes Burity Filho" userId="b1ff0396-7ea3-4d97-8197-d087fa36a17a" providerId="ADAL" clId="{9E4A1D9E-F0D0-4500-9BD5-21A2E405169C}" dt="2025-08-28T12:49:28.822" v="1799"/>
          <ac:spMkLst>
            <pc:docMk/>
            <pc:sldMk cId="1892606046" sldId="266"/>
            <ac:spMk id="24" creationId="{2F2C7C1E-7C13-AE2A-F8A4-A7425602D165}"/>
          </ac:spMkLst>
        </pc:spChg>
        <pc:spChg chg="add mod">
          <ac:chgData name="Roberto Lopes Burity Filho" userId="b1ff0396-7ea3-4d97-8197-d087fa36a17a" providerId="ADAL" clId="{9E4A1D9E-F0D0-4500-9BD5-21A2E405169C}" dt="2025-08-28T12:41:23.188" v="1724"/>
          <ac:spMkLst>
            <pc:docMk/>
            <pc:sldMk cId="1892606046" sldId="266"/>
            <ac:spMk id="25" creationId="{19E72097-D095-558C-5829-1F5EFAEB5FA3}"/>
          </ac:spMkLst>
        </pc:spChg>
        <pc:spChg chg="add mod">
          <ac:chgData name="Roberto Lopes Burity Filho" userId="b1ff0396-7ea3-4d97-8197-d087fa36a17a" providerId="ADAL" clId="{9E4A1D9E-F0D0-4500-9BD5-21A2E405169C}" dt="2025-08-28T12:49:38.962" v="1800"/>
          <ac:spMkLst>
            <pc:docMk/>
            <pc:sldMk cId="1892606046" sldId="266"/>
            <ac:spMk id="26" creationId="{70033A91-C314-9005-FD2C-3D32F299E14A}"/>
          </ac:spMkLst>
        </pc:spChg>
        <pc:spChg chg="add mod">
          <ac:chgData name="Roberto Lopes Burity Filho" userId="b1ff0396-7ea3-4d97-8197-d087fa36a17a" providerId="ADAL" clId="{9E4A1D9E-F0D0-4500-9BD5-21A2E405169C}" dt="2025-08-28T12:49:49.728" v="1801"/>
          <ac:spMkLst>
            <pc:docMk/>
            <pc:sldMk cId="1892606046" sldId="266"/>
            <ac:spMk id="27" creationId="{C443C1E2-ECE2-48C7-CF17-59D0C6113EB0}"/>
          </ac:spMkLst>
        </pc:spChg>
        <pc:spChg chg="add mod">
          <ac:chgData name="Roberto Lopes Burity Filho" userId="b1ff0396-7ea3-4d97-8197-d087fa36a17a" providerId="ADAL" clId="{9E4A1D9E-F0D0-4500-9BD5-21A2E405169C}" dt="2025-08-28T12:50:03.727" v="1802"/>
          <ac:spMkLst>
            <pc:docMk/>
            <pc:sldMk cId="1892606046" sldId="266"/>
            <ac:spMk id="28" creationId="{BD100C21-1BC4-94AB-3243-86A35BEE1144}"/>
          </ac:spMkLst>
        </pc:spChg>
        <pc:spChg chg="add mod">
          <ac:chgData name="Roberto Lopes Burity Filho" userId="b1ff0396-7ea3-4d97-8197-d087fa36a17a" providerId="ADAL" clId="{9E4A1D9E-F0D0-4500-9BD5-21A2E405169C}" dt="2025-08-28T12:50:11.780" v="1803"/>
          <ac:spMkLst>
            <pc:docMk/>
            <pc:sldMk cId="1892606046" sldId="266"/>
            <ac:spMk id="29" creationId="{671E8C86-159B-A684-C0BF-23C3AE592DCE}"/>
          </ac:spMkLst>
        </pc:spChg>
      </pc:sldChg>
      <pc:sldChg chg="addSp delSp modSp new mod">
        <pc:chgData name="Roberto Lopes Burity Filho" userId="b1ff0396-7ea3-4d97-8197-d087fa36a17a" providerId="ADAL" clId="{9E4A1D9E-F0D0-4500-9BD5-21A2E405169C}" dt="2025-08-28T12:51:52.706" v="1838"/>
        <pc:sldMkLst>
          <pc:docMk/>
          <pc:sldMk cId="1995898078" sldId="267"/>
        </pc:sldMkLst>
        <pc:spChg chg="add mod">
          <ac:chgData name="Roberto Lopes Burity Filho" userId="b1ff0396-7ea3-4d97-8197-d087fa36a17a" providerId="ADAL" clId="{9E4A1D9E-F0D0-4500-9BD5-21A2E405169C}" dt="2025-08-28T12:50:49.167" v="1805"/>
          <ac:spMkLst>
            <pc:docMk/>
            <pc:sldMk cId="1995898078" sldId="267"/>
            <ac:spMk id="5" creationId="{B725524D-869C-58E3-A602-9D5F8BAFE2D4}"/>
          </ac:spMkLst>
        </pc:spChg>
        <pc:spChg chg="add mod">
          <ac:chgData name="Roberto Lopes Burity Filho" userId="b1ff0396-7ea3-4d97-8197-d087fa36a17a" providerId="ADAL" clId="{9E4A1D9E-F0D0-4500-9BD5-21A2E405169C}" dt="2025-08-28T12:50:49.167" v="1805"/>
          <ac:spMkLst>
            <pc:docMk/>
            <pc:sldMk cId="1995898078" sldId="267"/>
            <ac:spMk id="7" creationId="{24C9F049-3247-B124-6A02-7BB80724D1C7}"/>
          </ac:spMkLst>
        </pc:spChg>
        <pc:spChg chg="mod">
          <ac:chgData name="Roberto Lopes Burity Filho" userId="b1ff0396-7ea3-4d97-8197-d087fa36a17a" providerId="ADAL" clId="{9E4A1D9E-F0D0-4500-9BD5-21A2E405169C}" dt="2025-08-28T12:51:12.873" v="1811" actId="207"/>
          <ac:spMkLst>
            <pc:docMk/>
            <pc:sldMk cId="1995898078" sldId="267"/>
            <ac:spMk id="8" creationId="{98742E73-92F8-F5DD-AFEA-C9E676CC9105}"/>
          </ac:spMkLst>
        </pc:spChg>
        <pc:spChg chg="add mod">
          <ac:chgData name="Roberto Lopes Burity Filho" userId="b1ff0396-7ea3-4d97-8197-d087fa36a17a" providerId="ADAL" clId="{9E4A1D9E-F0D0-4500-9BD5-21A2E405169C}" dt="2025-08-28T12:50:49.167" v="1805"/>
          <ac:spMkLst>
            <pc:docMk/>
            <pc:sldMk cId="1995898078" sldId="267"/>
            <ac:spMk id="9" creationId="{F253CC4A-F07D-2B5A-B7AF-6D7ABE947D1A}"/>
          </ac:spMkLst>
        </pc:spChg>
        <pc:spChg chg="mod">
          <ac:chgData name="Roberto Lopes Burity Filho" userId="b1ff0396-7ea3-4d97-8197-d087fa36a17a" providerId="ADAL" clId="{9E4A1D9E-F0D0-4500-9BD5-21A2E405169C}" dt="2025-08-28T12:51:46.166" v="1837" actId="1076"/>
          <ac:spMkLst>
            <pc:docMk/>
            <pc:sldMk cId="1995898078" sldId="267"/>
            <ac:spMk id="10" creationId="{841AFB73-1155-B544-0234-69C9340B3CBB}"/>
          </ac:spMkLst>
        </pc:spChg>
        <pc:spChg chg="add mod">
          <ac:chgData name="Roberto Lopes Burity Filho" userId="b1ff0396-7ea3-4d97-8197-d087fa36a17a" providerId="ADAL" clId="{9E4A1D9E-F0D0-4500-9BD5-21A2E405169C}" dt="2025-08-28T12:50:49.167" v="1805"/>
          <ac:spMkLst>
            <pc:docMk/>
            <pc:sldMk cId="1995898078" sldId="267"/>
            <ac:spMk id="13" creationId="{B70ACA23-9BAC-B4A9-C156-DB5430F6796C}"/>
          </ac:spMkLst>
        </pc:spChg>
        <pc:spChg chg="add mod">
          <ac:chgData name="Roberto Lopes Burity Filho" userId="b1ff0396-7ea3-4d97-8197-d087fa36a17a" providerId="ADAL" clId="{9E4A1D9E-F0D0-4500-9BD5-21A2E405169C}" dt="2025-08-28T12:50:49.167" v="1805"/>
          <ac:spMkLst>
            <pc:docMk/>
            <pc:sldMk cId="1995898078" sldId="267"/>
            <ac:spMk id="17" creationId="{CF8A702A-6C56-CE6C-D055-D00E247572E9}"/>
          </ac:spMkLst>
        </pc:spChg>
        <pc:spChg chg="add mod">
          <ac:chgData name="Roberto Lopes Burity Filho" userId="b1ff0396-7ea3-4d97-8197-d087fa36a17a" providerId="ADAL" clId="{9E4A1D9E-F0D0-4500-9BD5-21A2E405169C}" dt="2025-08-28T12:50:49.167" v="1805"/>
          <ac:spMkLst>
            <pc:docMk/>
            <pc:sldMk cId="1995898078" sldId="267"/>
            <ac:spMk id="18" creationId="{8A0B5FA9-C684-7E2F-D95A-C35114A1C853}"/>
          </ac:spMkLst>
        </pc:spChg>
        <pc:spChg chg="add mod">
          <ac:chgData name="Roberto Lopes Burity Filho" userId="b1ff0396-7ea3-4d97-8197-d087fa36a17a" providerId="ADAL" clId="{9E4A1D9E-F0D0-4500-9BD5-21A2E405169C}" dt="2025-08-28T12:50:49.167" v="1805"/>
          <ac:spMkLst>
            <pc:docMk/>
            <pc:sldMk cId="1995898078" sldId="267"/>
            <ac:spMk id="20" creationId="{E2AF5462-E7EE-46A1-AF0F-E57A1A1DEC93}"/>
          </ac:spMkLst>
        </pc:spChg>
        <pc:spChg chg="add mod">
          <ac:chgData name="Roberto Lopes Burity Filho" userId="b1ff0396-7ea3-4d97-8197-d087fa36a17a" providerId="ADAL" clId="{9E4A1D9E-F0D0-4500-9BD5-21A2E405169C}" dt="2025-08-28T12:50:49.167" v="1805"/>
          <ac:spMkLst>
            <pc:docMk/>
            <pc:sldMk cId="1995898078" sldId="267"/>
            <ac:spMk id="21" creationId="{88E9760F-FB1C-2823-B16E-CD4786CD5AE2}"/>
          </ac:spMkLst>
        </pc:spChg>
        <pc:spChg chg="add mod">
          <ac:chgData name="Roberto Lopes Burity Filho" userId="b1ff0396-7ea3-4d97-8197-d087fa36a17a" providerId="ADAL" clId="{9E4A1D9E-F0D0-4500-9BD5-21A2E405169C}" dt="2025-08-28T12:50:49.167" v="1805"/>
          <ac:spMkLst>
            <pc:docMk/>
            <pc:sldMk cId="1995898078" sldId="267"/>
            <ac:spMk id="23" creationId="{9589FF5B-EEED-44DC-A09A-B7305D88535D}"/>
          </ac:spMkLst>
        </pc:spChg>
        <pc:spChg chg="add mod">
          <ac:chgData name="Roberto Lopes Burity Filho" userId="b1ff0396-7ea3-4d97-8197-d087fa36a17a" providerId="ADAL" clId="{9E4A1D9E-F0D0-4500-9BD5-21A2E405169C}" dt="2025-08-28T12:51:52.706" v="1838"/>
          <ac:spMkLst>
            <pc:docMk/>
            <pc:sldMk cId="1995898078" sldId="267"/>
            <ac:spMk id="25" creationId="{E761F730-7520-9D26-92F1-CAE442352681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8T12:52:51.639" v="1849" actId="207"/>
        <pc:sldMkLst>
          <pc:docMk/>
          <pc:sldMk cId="2983139340" sldId="268"/>
        </pc:sldMkLst>
        <pc:spChg chg="add mod">
          <ac:chgData name="Roberto Lopes Burity Filho" userId="b1ff0396-7ea3-4d97-8197-d087fa36a17a" providerId="ADAL" clId="{9E4A1D9E-F0D0-4500-9BD5-21A2E405169C}" dt="2025-08-28T12:52:29.572" v="1842"/>
          <ac:spMkLst>
            <pc:docMk/>
            <pc:sldMk cId="2983139340" sldId="268"/>
            <ac:spMk id="2" creationId="{CC700067-3BA5-5AA4-A93A-110CCE7BE886}"/>
          </ac:spMkLst>
        </pc:spChg>
        <pc:spChg chg="add mod">
          <ac:chgData name="Roberto Lopes Burity Filho" userId="b1ff0396-7ea3-4d97-8197-d087fa36a17a" providerId="ADAL" clId="{9E4A1D9E-F0D0-4500-9BD5-21A2E405169C}" dt="2025-08-28T12:52:29.572" v="1842"/>
          <ac:spMkLst>
            <pc:docMk/>
            <pc:sldMk cId="2983139340" sldId="268"/>
            <ac:spMk id="5" creationId="{CD660863-A1F5-0C1C-0F17-C50CB708AEB8}"/>
          </ac:spMkLst>
        </pc:spChg>
        <pc:spChg chg="add mod">
          <ac:chgData name="Roberto Lopes Burity Filho" userId="b1ff0396-7ea3-4d97-8197-d087fa36a17a" providerId="ADAL" clId="{9E4A1D9E-F0D0-4500-9BD5-21A2E405169C}" dt="2025-08-28T12:52:29.572" v="1842"/>
          <ac:spMkLst>
            <pc:docMk/>
            <pc:sldMk cId="2983139340" sldId="268"/>
            <ac:spMk id="6" creationId="{9A694C46-8B25-8117-32A4-348A2C738C2A}"/>
          </ac:spMkLst>
        </pc:spChg>
        <pc:spChg chg="add mod">
          <ac:chgData name="Roberto Lopes Burity Filho" userId="b1ff0396-7ea3-4d97-8197-d087fa36a17a" providerId="ADAL" clId="{9E4A1D9E-F0D0-4500-9BD5-21A2E405169C}" dt="2025-08-28T12:52:51.639" v="1849" actId="207"/>
          <ac:spMkLst>
            <pc:docMk/>
            <pc:sldMk cId="2983139340" sldId="268"/>
            <ac:spMk id="8" creationId="{A60FF14C-BB23-1B3B-C095-C8CA2AA82746}"/>
          </ac:spMkLst>
        </pc:spChg>
        <pc:spChg chg="add mod">
          <ac:chgData name="Roberto Lopes Burity Filho" userId="b1ff0396-7ea3-4d97-8197-d087fa36a17a" providerId="ADAL" clId="{9E4A1D9E-F0D0-4500-9BD5-21A2E405169C}" dt="2025-08-28T12:52:29.572" v="1842"/>
          <ac:spMkLst>
            <pc:docMk/>
            <pc:sldMk cId="2983139340" sldId="268"/>
            <ac:spMk id="9" creationId="{B1D32CBF-E34E-3330-8C3F-0A2116B3B29B}"/>
          </ac:spMkLst>
        </pc:spChg>
        <pc:spChg chg="add mod">
          <ac:chgData name="Roberto Lopes Burity Filho" userId="b1ff0396-7ea3-4d97-8197-d087fa36a17a" providerId="ADAL" clId="{9E4A1D9E-F0D0-4500-9BD5-21A2E405169C}" dt="2025-08-28T12:52:29.572" v="1842"/>
          <ac:spMkLst>
            <pc:docMk/>
            <pc:sldMk cId="2983139340" sldId="268"/>
            <ac:spMk id="10" creationId="{2E420288-2E39-3709-2185-45F5697EB27D}"/>
          </ac:spMkLst>
        </pc:spChg>
        <pc:spChg chg="add mod">
          <ac:chgData name="Roberto Lopes Burity Filho" userId="b1ff0396-7ea3-4d97-8197-d087fa36a17a" providerId="ADAL" clId="{9E4A1D9E-F0D0-4500-9BD5-21A2E405169C}" dt="2025-08-28T12:52:29.572" v="1842"/>
          <ac:spMkLst>
            <pc:docMk/>
            <pc:sldMk cId="2983139340" sldId="268"/>
            <ac:spMk id="12" creationId="{66583AE2-731E-75CA-58FA-0CF1F9131E33}"/>
          </ac:spMkLst>
        </pc:spChg>
        <pc:spChg chg="add mod">
          <ac:chgData name="Roberto Lopes Burity Filho" userId="b1ff0396-7ea3-4d97-8197-d087fa36a17a" providerId="ADAL" clId="{9E4A1D9E-F0D0-4500-9BD5-21A2E405169C}" dt="2025-08-28T12:52:29.572" v="1842"/>
          <ac:spMkLst>
            <pc:docMk/>
            <pc:sldMk cId="2983139340" sldId="268"/>
            <ac:spMk id="15" creationId="{FD3EE5CD-4FCC-FC6F-0638-40DC210F0C05}"/>
          </ac:spMkLst>
        </pc:spChg>
        <pc:spChg chg="add mod">
          <ac:chgData name="Roberto Lopes Burity Filho" userId="b1ff0396-7ea3-4d97-8197-d087fa36a17a" providerId="ADAL" clId="{9E4A1D9E-F0D0-4500-9BD5-21A2E405169C}" dt="2025-08-28T12:52:29.572" v="1842"/>
          <ac:spMkLst>
            <pc:docMk/>
            <pc:sldMk cId="2983139340" sldId="268"/>
            <ac:spMk id="18" creationId="{73BD8D20-CE83-6555-C467-16AADED254FA}"/>
          </ac:spMkLst>
        </pc:spChg>
        <pc:spChg chg="add mod">
          <ac:chgData name="Roberto Lopes Burity Filho" userId="b1ff0396-7ea3-4d97-8197-d087fa36a17a" providerId="ADAL" clId="{9E4A1D9E-F0D0-4500-9BD5-21A2E405169C}" dt="2025-08-28T12:52:29.572" v="1842"/>
          <ac:spMkLst>
            <pc:docMk/>
            <pc:sldMk cId="2983139340" sldId="268"/>
            <ac:spMk id="23" creationId="{14F156CC-9535-1C87-EBD6-8A1D76264853}"/>
          </ac:spMkLst>
        </pc:spChg>
      </pc:sldChg>
      <pc:sldChg chg="new del">
        <pc:chgData name="Roberto Lopes Burity Filho" userId="b1ff0396-7ea3-4d97-8197-d087fa36a17a" providerId="ADAL" clId="{9E4A1D9E-F0D0-4500-9BD5-21A2E405169C}" dt="2025-08-28T12:52:25.878" v="1840" actId="680"/>
        <pc:sldMkLst>
          <pc:docMk/>
          <pc:sldMk cId="4250737541" sldId="268"/>
        </pc:sldMkLst>
      </pc:sldChg>
      <pc:sldChg chg="addSp modSp new mod">
        <pc:chgData name="Roberto Lopes Burity Filho" userId="b1ff0396-7ea3-4d97-8197-d087fa36a17a" providerId="ADAL" clId="{9E4A1D9E-F0D0-4500-9BD5-21A2E405169C}" dt="2025-08-28T13:09:37.581" v="1903"/>
        <pc:sldMkLst>
          <pc:docMk/>
          <pc:sldMk cId="1321905076" sldId="269"/>
        </pc:sldMkLst>
        <pc:spChg chg="add mod">
          <ac:chgData name="Roberto Lopes Burity Filho" userId="b1ff0396-7ea3-4d97-8197-d087fa36a17a" providerId="ADAL" clId="{9E4A1D9E-F0D0-4500-9BD5-21A2E405169C}" dt="2025-08-28T13:07:01.053" v="1851"/>
          <ac:spMkLst>
            <pc:docMk/>
            <pc:sldMk cId="1321905076" sldId="269"/>
            <ac:spMk id="2" creationId="{34FFC022-7B01-48CC-A0DD-E906697AAFD4}"/>
          </ac:spMkLst>
        </pc:spChg>
        <pc:spChg chg="add mod">
          <ac:chgData name="Roberto Lopes Burity Filho" userId="b1ff0396-7ea3-4d97-8197-d087fa36a17a" providerId="ADAL" clId="{9E4A1D9E-F0D0-4500-9BD5-21A2E405169C}" dt="2025-08-28T13:07:01.053" v="1851"/>
          <ac:spMkLst>
            <pc:docMk/>
            <pc:sldMk cId="1321905076" sldId="269"/>
            <ac:spMk id="5" creationId="{FAB43BAA-3C1E-6A54-DC47-00BE8E5B1EAA}"/>
          </ac:spMkLst>
        </pc:spChg>
        <pc:spChg chg="add mod">
          <ac:chgData name="Roberto Lopes Burity Filho" userId="b1ff0396-7ea3-4d97-8197-d087fa36a17a" providerId="ADAL" clId="{9E4A1D9E-F0D0-4500-9BD5-21A2E405169C}" dt="2025-08-28T13:07:01.053" v="1851"/>
          <ac:spMkLst>
            <pc:docMk/>
            <pc:sldMk cId="1321905076" sldId="269"/>
            <ac:spMk id="7" creationId="{A73547CF-8B09-6533-0B50-3D9A110C9369}"/>
          </ac:spMkLst>
        </pc:spChg>
        <pc:spChg chg="mod">
          <ac:chgData name="Roberto Lopes Burity Filho" userId="b1ff0396-7ea3-4d97-8197-d087fa36a17a" providerId="ADAL" clId="{9E4A1D9E-F0D0-4500-9BD5-21A2E405169C}" dt="2025-08-28T13:07:20.913" v="1883" actId="113"/>
          <ac:spMkLst>
            <pc:docMk/>
            <pc:sldMk cId="1321905076" sldId="269"/>
            <ac:spMk id="8" creationId="{9452B63A-28A6-F917-81ED-E5E6449EB1B7}"/>
          </ac:spMkLst>
        </pc:spChg>
        <pc:spChg chg="add mod">
          <ac:chgData name="Roberto Lopes Burity Filho" userId="b1ff0396-7ea3-4d97-8197-d087fa36a17a" providerId="ADAL" clId="{9E4A1D9E-F0D0-4500-9BD5-21A2E405169C}" dt="2025-08-28T13:07:01.053" v="1851"/>
          <ac:spMkLst>
            <pc:docMk/>
            <pc:sldMk cId="1321905076" sldId="269"/>
            <ac:spMk id="10" creationId="{EE14726E-F805-EFDF-CBD7-ABB536F37EB4}"/>
          </ac:spMkLst>
        </pc:spChg>
        <pc:spChg chg="add mod">
          <ac:chgData name="Roberto Lopes Burity Filho" userId="b1ff0396-7ea3-4d97-8197-d087fa36a17a" providerId="ADAL" clId="{9E4A1D9E-F0D0-4500-9BD5-21A2E405169C}" dt="2025-08-28T13:07:01.053" v="1851"/>
          <ac:spMkLst>
            <pc:docMk/>
            <pc:sldMk cId="1321905076" sldId="269"/>
            <ac:spMk id="11" creationId="{68CB9967-79C4-D49D-E0A5-234F40C89C0E}"/>
          </ac:spMkLst>
        </pc:spChg>
        <pc:spChg chg="add mod">
          <ac:chgData name="Roberto Lopes Burity Filho" userId="b1ff0396-7ea3-4d97-8197-d087fa36a17a" providerId="ADAL" clId="{9E4A1D9E-F0D0-4500-9BD5-21A2E405169C}" dt="2025-08-28T13:07:01.053" v="1851"/>
          <ac:spMkLst>
            <pc:docMk/>
            <pc:sldMk cId="1321905076" sldId="269"/>
            <ac:spMk id="13" creationId="{7C5FD69D-1853-8D54-9E88-E0625A8387CF}"/>
          </ac:spMkLst>
        </pc:spChg>
        <pc:spChg chg="add mod">
          <ac:chgData name="Roberto Lopes Burity Filho" userId="b1ff0396-7ea3-4d97-8197-d087fa36a17a" providerId="ADAL" clId="{9E4A1D9E-F0D0-4500-9BD5-21A2E405169C}" dt="2025-08-28T13:07:01.053" v="1851"/>
          <ac:spMkLst>
            <pc:docMk/>
            <pc:sldMk cId="1321905076" sldId="269"/>
            <ac:spMk id="14" creationId="{DCD7B87D-A13E-BDD8-E1EB-2B68D5EA5F5F}"/>
          </ac:spMkLst>
        </pc:spChg>
        <pc:spChg chg="add mod">
          <ac:chgData name="Roberto Lopes Burity Filho" userId="b1ff0396-7ea3-4d97-8197-d087fa36a17a" providerId="ADAL" clId="{9E4A1D9E-F0D0-4500-9BD5-21A2E405169C}" dt="2025-08-28T13:07:01.053" v="1851"/>
          <ac:spMkLst>
            <pc:docMk/>
            <pc:sldMk cId="1321905076" sldId="269"/>
            <ac:spMk id="17" creationId="{35ECEE3E-DA75-37F0-0035-CC36ED7883C6}"/>
          </ac:spMkLst>
        </pc:spChg>
        <pc:spChg chg="add mod">
          <ac:chgData name="Roberto Lopes Burity Filho" userId="b1ff0396-7ea3-4d97-8197-d087fa36a17a" providerId="ADAL" clId="{9E4A1D9E-F0D0-4500-9BD5-21A2E405169C}" dt="2025-08-28T13:07:01.053" v="1851"/>
          <ac:spMkLst>
            <pc:docMk/>
            <pc:sldMk cId="1321905076" sldId="269"/>
            <ac:spMk id="18" creationId="{377EBF16-4B5B-B493-5BF3-CDD7B0E2F403}"/>
          </ac:spMkLst>
        </pc:spChg>
        <pc:spChg chg="add mod">
          <ac:chgData name="Roberto Lopes Burity Filho" userId="b1ff0396-7ea3-4d97-8197-d087fa36a17a" providerId="ADAL" clId="{9E4A1D9E-F0D0-4500-9BD5-21A2E405169C}" dt="2025-08-28T13:07:01.053" v="1851"/>
          <ac:spMkLst>
            <pc:docMk/>
            <pc:sldMk cId="1321905076" sldId="269"/>
            <ac:spMk id="23" creationId="{C5AEED80-4C1B-687C-36D1-08BA7E890CB6}"/>
          </ac:spMkLst>
        </pc:spChg>
        <pc:spChg chg="add mod">
          <ac:chgData name="Roberto Lopes Burity Filho" userId="b1ff0396-7ea3-4d97-8197-d087fa36a17a" providerId="ADAL" clId="{9E4A1D9E-F0D0-4500-9BD5-21A2E405169C}" dt="2025-08-28T13:09:06.361" v="1900"/>
          <ac:spMkLst>
            <pc:docMk/>
            <pc:sldMk cId="1321905076" sldId="269"/>
            <ac:spMk id="24" creationId="{D97D67D4-0AD9-DC4A-8844-28284250A6AD}"/>
          </ac:spMkLst>
        </pc:spChg>
        <pc:spChg chg="add mod">
          <ac:chgData name="Roberto Lopes Burity Filho" userId="b1ff0396-7ea3-4d97-8197-d087fa36a17a" providerId="ADAL" clId="{9E4A1D9E-F0D0-4500-9BD5-21A2E405169C}" dt="2025-08-28T13:09:27.594" v="1902"/>
          <ac:spMkLst>
            <pc:docMk/>
            <pc:sldMk cId="1321905076" sldId="269"/>
            <ac:spMk id="25" creationId="{1FD659E1-E667-E66F-3C27-1EC55BB0D117}"/>
          </ac:spMkLst>
        </pc:spChg>
        <pc:spChg chg="add mod">
          <ac:chgData name="Roberto Lopes Burity Filho" userId="b1ff0396-7ea3-4d97-8197-d087fa36a17a" providerId="ADAL" clId="{9E4A1D9E-F0D0-4500-9BD5-21A2E405169C}" dt="2025-08-28T13:09:37.581" v="1903"/>
          <ac:spMkLst>
            <pc:docMk/>
            <pc:sldMk cId="1321905076" sldId="269"/>
            <ac:spMk id="26" creationId="{B8AEDECB-A3B1-BFF8-5BD5-C2441B95A419}"/>
          </ac:spMkLst>
        </pc:spChg>
        <pc:spChg chg="add mod">
          <ac:chgData name="Roberto Lopes Burity Filho" userId="b1ff0396-7ea3-4d97-8197-d087fa36a17a" providerId="ADAL" clId="{9E4A1D9E-F0D0-4500-9BD5-21A2E405169C}" dt="2025-08-28T13:09:16.496" v="1901"/>
          <ac:spMkLst>
            <pc:docMk/>
            <pc:sldMk cId="1321905076" sldId="269"/>
            <ac:spMk id="27" creationId="{FC8D9007-96EE-1702-724C-A0B44CFCC844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8T13:11:43.333" v="1914"/>
        <pc:sldMkLst>
          <pc:docMk/>
          <pc:sldMk cId="1553228772" sldId="270"/>
        </pc:sldMkLst>
        <pc:spChg chg="add mod">
          <ac:chgData name="Roberto Lopes Burity Filho" userId="b1ff0396-7ea3-4d97-8197-d087fa36a17a" providerId="ADAL" clId="{9E4A1D9E-F0D0-4500-9BD5-21A2E405169C}" dt="2025-08-28T13:10:24.890" v="1905"/>
          <ac:spMkLst>
            <pc:docMk/>
            <pc:sldMk cId="1553228772" sldId="270"/>
            <ac:spMk id="2" creationId="{7A69B13F-0EBE-1BCA-8D4E-25BC1C66D451}"/>
          </ac:spMkLst>
        </pc:spChg>
        <pc:spChg chg="add mod">
          <ac:chgData name="Roberto Lopes Burity Filho" userId="b1ff0396-7ea3-4d97-8197-d087fa36a17a" providerId="ADAL" clId="{9E4A1D9E-F0D0-4500-9BD5-21A2E405169C}" dt="2025-08-28T13:11:01.225" v="1912" actId="113"/>
          <ac:spMkLst>
            <pc:docMk/>
            <pc:sldMk cId="1553228772" sldId="270"/>
            <ac:spMk id="8" creationId="{89D47AB4-5FB0-E9DA-C9EE-3B544D482B6B}"/>
          </ac:spMkLst>
        </pc:spChg>
        <pc:spChg chg="add mod">
          <ac:chgData name="Roberto Lopes Burity Filho" userId="b1ff0396-7ea3-4d97-8197-d087fa36a17a" providerId="ADAL" clId="{9E4A1D9E-F0D0-4500-9BD5-21A2E405169C}" dt="2025-08-28T13:11:32.689" v="1913"/>
          <ac:spMkLst>
            <pc:docMk/>
            <pc:sldMk cId="1553228772" sldId="270"/>
            <ac:spMk id="10" creationId="{61F47025-1916-068E-E532-B32891CD88E1}"/>
          </ac:spMkLst>
        </pc:spChg>
        <pc:spChg chg="add mod">
          <ac:chgData name="Roberto Lopes Burity Filho" userId="b1ff0396-7ea3-4d97-8197-d087fa36a17a" providerId="ADAL" clId="{9E4A1D9E-F0D0-4500-9BD5-21A2E405169C}" dt="2025-08-28T13:10:24.890" v="1905"/>
          <ac:spMkLst>
            <pc:docMk/>
            <pc:sldMk cId="1553228772" sldId="270"/>
            <ac:spMk id="12" creationId="{B2A5431C-0B93-5658-ECCC-051DE487AC7B}"/>
          </ac:spMkLst>
        </pc:spChg>
        <pc:spChg chg="add mod">
          <ac:chgData name="Roberto Lopes Burity Filho" userId="b1ff0396-7ea3-4d97-8197-d087fa36a17a" providerId="ADAL" clId="{9E4A1D9E-F0D0-4500-9BD5-21A2E405169C}" dt="2025-08-28T13:10:24.890" v="1905"/>
          <ac:spMkLst>
            <pc:docMk/>
            <pc:sldMk cId="1553228772" sldId="270"/>
            <ac:spMk id="14" creationId="{354F65E5-FE8B-033C-7851-0EE3A44A6A2F}"/>
          </ac:spMkLst>
        </pc:spChg>
        <pc:spChg chg="add mod">
          <ac:chgData name="Roberto Lopes Burity Filho" userId="b1ff0396-7ea3-4d97-8197-d087fa36a17a" providerId="ADAL" clId="{9E4A1D9E-F0D0-4500-9BD5-21A2E405169C}" dt="2025-08-28T13:10:24.890" v="1905"/>
          <ac:spMkLst>
            <pc:docMk/>
            <pc:sldMk cId="1553228772" sldId="270"/>
            <ac:spMk id="15" creationId="{AC8EFDE3-F9C7-EC66-4B15-9D63D64EBBBC}"/>
          </ac:spMkLst>
        </pc:spChg>
        <pc:spChg chg="add mod">
          <ac:chgData name="Roberto Lopes Burity Filho" userId="b1ff0396-7ea3-4d97-8197-d087fa36a17a" providerId="ADAL" clId="{9E4A1D9E-F0D0-4500-9BD5-21A2E405169C}" dt="2025-08-28T13:10:24.890" v="1905"/>
          <ac:spMkLst>
            <pc:docMk/>
            <pc:sldMk cId="1553228772" sldId="270"/>
            <ac:spMk id="20" creationId="{9A36C4D0-AF57-AA09-C56C-5EFDE939AC19}"/>
          </ac:spMkLst>
        </pc:spChg>
        <pc:spChg chg="add mod">
          <ac:chgData name="Roberto Lopes Burity Filho" userId="b1ff0396-7ea3-4d97-8197-d087fa36a17a" providerId="ADAL" clId="{9E4A1D9E-F0D0-4500-9BD5-21A2E405169C}" dt="2025-08-28T13:10:24.890" v="1905"/>
          <ac:spMkLst>
            <pc:docMk/>
            <pc:sldMk cId="1553228772" sldId="270"/>
            <ac:spMk id="22" creationId="{BA894183-9394-64E9-28E6-96C16FFB2128}"/>
          </ac:spMkLst>
        </pc:spChg>
        <pc:spChg chg="add mod">
          <ac:chgData name="Roberto Lopes Burity Filho" userId="b1ff0396-7ea3-4d97-8197-d087fa36a17a" providerId="ADAL" clId="{9E4A1D9E-F0D0-4500-9BD5-21A2E405169C}" dt="2025-08-28T13:11:43.333" v="1914"/>
          <ac:spMkLst>
            <pc:docMk/>
            <pc:sldMk cId="1553228772" sldId="270"/>
            <ac:spMk id="24" creationId="{20DCF451-7CD5-1917-898D-9748AAE19494}"/>
          </ac:spMkLst>
        </pc:spChg>
        <pc:spChg chg="add mod">
          <ac:chgData name="Roberto Lopes Burity Filho" userId="b1ff0396-7ea3-4d97-8197-d087fa36a17a" providerId="ADAL" clId="{9E4A1D9E-F0D0-4500-9BD5-21A2E405169C}" dt="2025-08-28T13:10:24.890" v="1905"/>
          <ac:spMkLst>
            <pc:docMk/>
            <pc:sldMk cId="1553228772" sldId="270"/>
            <ac:spMk id="25" creationId="{7422EB3D-7E4A-D196-25CC-E41037123353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8T13:13:39.943" v="1927" actId="114"/>
        <pc:sldMkLst>
          <pc:docMk/>
          <pc:sldMk cId="1600124784" sldId="271"/>
        </pc:sldMkLst>
        <pc:spChg chg="add mod">
          <ac:chgData name="Roberto Lopes Burity Filho" userId="b1ff0396-7ea3-4d97-8197-d087fa36a17a" providerId="ADAL" clId="{9E4A1D9E-F0D0-4500-9BD5-21A2E405169C}" dt="2025-08-28T13:12:31.252" v="1916"/>
          <ac:spMkLst>
            <pc:docMk/>
            <pc:sldMk cId="1600124784" sldId="271"/>
            <ac:spMk id="2" creationId="{CBED4987-D40F-BD9C-E50F-93BB68F514EB}"/>
          </ac:spMkLst>
        </pc:spChg>
        <pc:spChg chg="add mod">
          <ac:chgData name="Roberto Lopes Burity Filho" userId="b1ff0396-7ea3-4d97-8197-d087fa36a17a" providerId="ADAL" clId="{9E4A1D9E-F0D0-4500-9BD5-21A2E405169C}" dt="2025-08-28T13:12:31.252" v="1916"/>
          <ac:spMkLst>
            <pc:docMk/>
            <pc:sldMk cId="1600124784" sldId="271"/>
            <ac:spMk id="7" creationId="{D3EF5C62-5671-B248-44B8-8E93E07080BC}"/>
          </ac:spMkLst>
        </pc:spChg>
        <pc:spChg chg="add mod">
          <ac:chgData name="Roberto Lopes Burity Filho" userId="b1ff0396-7ea3-4d97-8197-d087fa36a17a" providerId="ADAL" clId="{9E4A1D9E-F0D0-4500-9BD5-21A2E405169C}" dt="2025-08-28T13:13:39.943" v="1927" actId="114"/>
          <ac:spMkLst>
            <pc:docMk/>
            <pc:sldMk cId="1600124784" sldId="271"/>
            <ac:spMk id="8" creationId="{B1B60AF1-66B9-AB3E-8105-48E9B5316FE0}"/>
          </ac:spMkLst>
        </pc:spChg>
        <pc:spChg chg="add mod">
          <ac:chgData name="Roberto Lopes Burity Filho" userId="b1ff0396-7ea3-4d97-8197-d087fa36a17a" providerId="ADAL" clId="{9E4A1D9E-F0D0-4500-9BD5-21A2E405169C}" dt="2025-08-28T13:13:09.742" v="1924"/>
          <ac:spMkLst>
            <pc:docMk/>
            <pc:sldMk cId="1600124784" sldId="271"/>
            <ac:spMk id="10" creationId="{11CA9779-CC0E-409C-2CE5-C4D5E5AC594A}"/>
          </ac:spMkLst>
        </pc:spChg>
        <pc:spChg chg="add mod">
          <ac:chgData name="Roberto Lopes Burity Filho" userId="b1ff0396-7ea3-4d97-8197-d087fa36a17a" providerId="ADAL" clId="{9E4A1D9E-F0D0-4500-9BD5-21A2E405169C}" dt="2025-08-28T13:12:31.252" v="1916"/>
          <ac:spMkLst>
            <pc:docMk/>
            <pc:sldMk cId="1600124784" sldId="271"/>
            <ac:spMk id="14" creationId="{4FBE6E8A-27E0-18FE-06D2-60E6E8B3823C}"/>
          </ac:spMkLst>
        </pc:spChg>
        <pc:spChg chg="add mod">
          <ac:chgData name="Roberto Lopes Burity Filho" userId="b1ff0396-7ea3-4d97-8197-d087fa36a17a" providerId="ADAL" clId="{9E4A1D9E-F0D0-4500-9BD5-21A2E405169C}" dt="2025-08-28T13:12:31.252" v="1916"/>
          <ac:spMkLst>
            <pc:docMk/>
            <pc:sldMk cId="1600124784" sldId="271"/>
            <ac:spMk id="15" creationId="{9FAFE02F-108C-09C3-94A9-7F55F7D93BE6}"/>
          </ac:spMkLst>
        </pc:spChg>
        <pc:spChg chg="add mod">
          <ac:chgData name="Roberto Lopes Burity Filho" userId="b1ff0396-7ea3-4d97-8197-d087fa36a17a" providerId="ADAL" clId="{9E4A1D9E-F0D0-4500-9BD5-21A2E405169C}" dt="2025-08-28T13:12:31.252" v="1916"/>
          <ac:spMkLst>
            <pc:docMk/>
            <pc:sldMk cId="1600124784" sldId="271"/>
            <ac:spMk id="19" creationId="{09989F2C-0ED0-6EEE-3157-A30E5998E6F7}"/>
          </ac:spMkLst>
        </pc:spChg>
        <pc:spChg chg="add mod">
          <ac:chgData name="Roberto Lopes Burity Filho" userId="b1ff0396-7ea3-4d97-8197-d087fa36a17a" providerId="ADAL" clId="{9E4A1D9E-F0D0-4500-9BD5-21A2E405169C}" dt="2025-08-28T13:12:31.252" v="1916"/>
          <ac:spMkLst>
            <pc:docMk/>
            <pc:sldMk cId="1600124784" sldId="271"/>
            <ac:spMk id="22" creationId="{176280BF-C8F8-024E-CABB-6C70B4A7B1D1}"/>
          </ac:spMkLst>
        </pc:spChg>
        <pc:spChg chg="add mod">
          <ac:chgData name="Roberto Lopes Burity Filho" userId="b1ff0396-7ea3-4d97-8197-d087fa36a17a" providerId="ADAL" clId="{9E4A1D9E-F0D0-4500-9BD5-21A2E405169C}" dt="2025-08-28T13:12:31.252" v="1916"/>
          <ac:spMkLst>
            <pc:docMk/>
            <pc:sldMk cId="1600124784" sldId="271"/>
            <ac:spMk id="23" creationId="{A19FE86F-DAB2-6431-3C75-1942224BDFFE}"/>
          </ac:spMkLst>
        </pc:spChg>
        <pc:spChg chg="add mod">
          <ac:chgData name="Roberto Lopes Burity Filho" userId="b1ff0396-7ea3-4d97-8197-d087fa36a17a" providerId="ADAL" clId="{9E4A1D9E-F0D0-4500-9BD5-21A2E405169C}" dt="2025-08-28T13:13:22.309" v="1925"/>
          <ac:spMkLst>
            <pc:docMk/>
            <pc:sldMk cId="1600124784" sldId="271"/>
            <ac:spMk id="24" creationId="{24589EE6-B8A8-DE6E-93A2-604DC7071EA8}"/>
          </ac:spMkLst>
        </pc:spChg>
      </pc:sldChg>
      <pc:sldChg chg="addSp delSp modSp new mod">
        <pc:chgData name="Roberto Lopes Burity Filho" userId="b1ff0396-7ea3-4d97-8197-d087fa36a17a" providerId="ADAL" clId="{9E4A1D9E-F0D0-4500-9BD5-21A2E405169C}" dt="2025-08-28T14:34:01.896" v="3245" actId="1076"/>
        <pc:sldMkLst>
          <pc:docMk/>
          <pc:sldMk cId="3330708213" sldId="272"/>
        </pc:sldMkLst>
        <pc:spChg chg="add mod">
          <ac:chgData name="Roberto Lopes Burity Filho" userId="b1ff0396-7ea3-4d97-8197-d087fa36a17a" providerId="ADAL" clId="{9E4A1D9E-F0D0-4500-9BD5-21A2E405169C}" dt="2025-08-28T13:26:55.781" v="1929"/>
          <ac:spMkLst>
            <pc:docMk/>
            <pc:sldMk cId="3330708213" sldId="272"/>
            <ac:spMk id="2" creationId="{BBB8FA32-9EC4-2EE3-7F69-FD30669C4B94}"/>
          </ac:spMkLst>
        </pc:spChg>
        <pc:spChg chg="add mod">
          <ac:chgData name="Roberto Lopes Burity Filho" userId="b1ff0396-7ea3-4d97-8197-d087fa36a17a" providerId="ADAL" clId="{9E4A1D9E-F0D0-4500-9BD5-21A2E405169C}" dt="2025-08-28T13:26:55.781" v="1929"/>
          <ac:spMkLst>
            <pc:docMk/>
            <pc:sldMk cId="3330708213" sldId="272"/>
            <ac:spMk id="4" creationId="{BC38986F-139C-52C5-1170-C3A43F43F58B}"/>
          </ac:spMkLst>
        </pc:spChg>
        <pc:spChg chg="add mod">
          <ac:chgData name="Roberto Lopes Burity Filho" userId="b1ff0396-7ea3-4d97-8197-d087fa36a17a" providerId="ADAL" clId="{9E4A1D9E-F0D0-4500-9BD5-21A2E405169C}" dt="2025-08-28T13:26:55.781" v="1929"/>
          <ac:spMkLst>
            <pc:docMk/>
            <pc:sldMk cId="3330708213" sldId="272"/>
            <ac:spMk id="5" creationId="{B974C956-178E-658C-40DE-98D3D8D58750}"/>
          </ac:spMkLst>
        </pc:spChg>
        <pc:spChg chg="add mod">
          <ac:chgData name="Roberto Lopes Burity Filho" userId="b1ff0396-7ea3-4d97-8197-d087fa36a17a" providerId="ADAL" clId="{9E4A1D9E-F0D0-4500-9BD5-21A2E405169C}" dt="2025-08-28T13:28:15.722" v="2021" actId="1076"/>
          <ac:spMkLst>
            <pc:docMk/>
            <pc:sldMk cId="3330708213" sldId="272"/>
            <ac:spMk id="7" creationId="{6214AE8B-23CB-B739-9F8E-C9B25CF830B7}"/>
          </ac:spMkLst>
        </pc:spChg>
        <pc:spChg chg="add mod">
          <ac:chgData name="Roberto Lopes Burity Filho" userId="b1ff0396-7ea3-4d97-8197-d087fa36a17a" providerId="ADAL" clId="{9E4A1D9E-F0D0-4500-9BD5-21A2E405169C}" dt="2025-08-28T13:28:48.582" v="2024"/>
          <ac:spMkLst>
            <pc:docMk/>
            <pc:sldMk cId="3330708213" sldId="272"/>
            <ac:spMk id="8" creationId="{454F852F-8309-3DBE-9274-454F9AE5C5B4}"/>
          </ac:spMkLst>
        </pc:spChg>
        <pc:spChg chg="add mod">
          <ac:chgData name="Roberto Lopes Burity Filho" userId="b1ff0396-7ea3-4d97-8197-d087fa36a17a" providerId="ADAL" clId="{9E4A1D9E-F0D0-4500-9BD5-21A2E405169C}" dt="2025-08-28T13:26:55.781" v="1929"/>
          <ac:spMkLst>
            <pc:docMk/>
            <pc:sldMk cId="3330708213" sldId="272"/>
            <ac:spMk id="9" creationId="{1DAFEF2F-8FCE-C186-930A-7292640955AE}"/>
          </ac:spMkLst>
        </pc:spChg>
        <pc:spChg chg="add mod">
          <ac:chgData name="Roberto Lopes Burity Filho" userId="b1ff0396-7ea3-4d97-8197-d087fa36a17a" providerId="ADAL" clId="{9E4A1D9E-F0D0-4500-9BD5-21A2E405169C}" dt="2025-08-28T13:28:20.130" v="2022" actId="1076"/>
          <ac:spMkLst>
            <pc:docMk/>
            <pc:sldMk cId="3330708213" sldId="272"/>
            <ac:spMk id="10" creationId="{71AA67F1-3C54-BE01-63D6-CFB8D193C6FB}"/>
          </ac:spMkLst>
        </pc:spChg>
        <pc:spChg chg="add mod">
          <ac:chgData name="Roberto Lopes Burity Filho" userId="b1ff0396-7ea3-4d97-8197-d087fa36a17a" providerId="ADAL" clId="{9E4A1D9E-F0D0-4500-9BD5-21A2E405169C}" dt="2025-08-28T13:27:34.823" v="1936" actId="113"/>
          <ac:spMkLst>
            <pc:docMk/>
            <pc:sldMk cId="3330708213" sldId="272"/>
            <ac:spMk id="11" creationId="{4E72E579-A436-A1B6-42FF-19219CE45A68}"/>
          </ac:spMkLst>
        </pc:spChg>
        <pc:spChg chg="add mod">
          <ac:chgData name="Roberto Lopes Burity Filho" userId="b1ff0396-7ea3-4d97-8197-d087fa36a17a" providerId="ADAL" clId="{9E4A1D9E-F0D0-4500-9BD5-21A2E405169C}" dt="2025-08-28T13:26:55.781" v="1929"/>
          <ac:spMkLst>
            <pc:docMk/>
            <pc:sldMk cId="3330708213" sldId="272"/>
            <ac:spMk id="12" creationId="{85D4E208-EB7D-4A6A-C6A3-C63E58DEA4AD}"/>
          </ac:spMkLst>
        </pc:spChg>
        <pc:spChg chg="add mod">
          <ac:chgData name="Roberto Lopes Burity Filho" userId="b1ff0396-7ea3-4d97-8197-d087fa36a17a" providerId="ADAL" clId="{9E4A1D9E-F0D0-4500-9BD5-21A2E405169C}" dt="2025-08-28T13:36:11.139" v="2067"/>
          <ac:spMkLst>
            <pc:docMk/>
            <pc:sldMk cId="3330708213" sldId="272"/>
            <ac:spMk id="13" creationId="{00DC0211-D075-AAC7-AB39-4085ED3BA0DB}"/>
          </ac:spMkLst>
        </pc:spChg>
        <pc:spChg chg="add mod">
          <ac:chgData name="Roberto Lopes Burity Filho" userId="b1ff0396-7ea3-4d97-8197-d087fa36a17a" providerId="ADAL" clId="{9E4A1D9E-F0D0-4500-9BD5-21A2E405169C}" dt="2025-08-28T13:36:37.991" v="2068"/>
          <ac:spMkLst>
            <pc:docMk/>
            <pc:sldMk cId="3330708213" sldId="272"/>
            <ac:spMk id="14" creationId="{7ECFB54C-DAF3-1463-6A10-1C9FB76526BC}"/>
          </ac:spMkLst>
        </pc:spChg>
        <pc:spChg chg="add mod">
          <ac:chgData name="Roberto Lopes Burity Filho" userId="b1ff0396-7ea3-4d97-8197-d087fa36a17a" providerId="ADAL" clId="{9E4A1D9E-F0D0-4500-9BD5-21A2E405169C}" dt="2025-08-28T13:36:53.042" v="2069"/>
          <ac:spMkLst>
            <pc:docMk/>
            <pc:sldMk cId="3330708213" sldId="272"/>
            <ac:spMk id="15" creationId="{AF807F99-CD1D-A8E0-6FBB-3C04FD1E1263}"/>
          </ac:spMkLst>
        </pc:spChg>
        <pc:spChg chg="add mod">
          <ac:chgData name="Roberto Lopes Burity Filho" userId="b1ff0396-7ea3-4d97-8197-d087fa36a17a" providerId="ADAL" clId="{9E4A1D9E-F0D0-4500-9BD5-21A2E405169C}" dt="2025-08-28T13:37:14.546" v="2070"/>
          <ac:spMkLst>
            <pc:docMk/>
            <pc:sldMk cId="3330708213" sldId="272"/>
            <ac:spMk id="16" creationId="{9518DF05-D985-6A65-5AEE-570B617F5FCF}"/>
          </ac:spMkLst>
        </pc:spChg>
        <pc:spChg chg="add mod">
          <ac:chgData name="Roberto Lopes Burity Filho" userId="b1ff0396-7ea3-4d97-8197-d087fa36a17a" providerId="ADAL" clId="{9E4A1D9E-F0D0-4500-9BD5-21A2E405169C}" dt="2025-08-28T13:37:24.985" v="2071"/>
          <ac:spMkLst>
            <pc:docMk/>
            <pc:sldMk cId="3330708213" sldId="272"/>
            <ac:spMk id="17" creationId="{E6459AC9-8E7B-E51B-9807-2807D39E58AE}"/>
          </ac:spMkLst>
        </pc:spChg>
        <pc:spChg chg="add mod">
          <ac:chgData name="Roberto Lopes Burity Filho" userId="b1ff0396-7ea3-4d97-8197-d087fa36a17a" providerId="ADAL" clId="{9E4A1D9E-F0D0-4500-9BD5-21A2E405169C}" dt="2025-08-28T13:38:10.837" v="2164" actId="20577"/>
          <ac:spMkLst>
            <pc:docMk/>
            <pc:sldMk cId="3330708213" sldId="272"/>
            <ac:spMk id="18" creationId="{C0E1E8CC-D99E-8419-39FA-F681074E649B}"/>
          </ac:spMkLst>
        </pc:spChg>
        <pc:spChg chg="add mod">
          <ac:chgData name="Roberto Lopes Burity Filho" userId="b1ff0396-7ea3-4d97-8197-d087fa36a17a" providerId="ADAL" clId="{9E4A1D9E-F0D0-4500-9BD5-21A2E405169C}" dt="2025-08-28T13:39:24.652" v="2177" actId="20577"/>
          <ac:spMkLst>
            <pc:docMk/>
            <pc:sldMk cId="3330708213" sldId="272"/>
            <ac:spMk id="19" creationId="{594504A9-84E6-991B-7779-2F62244B0013}"/>
          </ac:spMkLst>
        </pc:spChg>
        <pc:spChg chg="add mod">
          <ac:chgData name="Roberto Lopes Burity Filho" userId="b1ff0396-7ea3-4d97-8197-d087fa36a17a" providerId="ADAL" clId="{9E4A1D9E-F0D0-4500-9BD5-21A2E405169C}" dt="2025-08-28T13:39:10.931" v="2172" actId="1076"/>
          <ac:spMkLst>
            <pc:docMk/>
            <pc:sldMk cId="3330708213" sldId="272"/>
            <ac:spMk id="20" creationId="{1F768728-0D4A-6951-45A3-B609FEFD72F4}"/>
          </ac:spMkLst>
        </pc:spChg>
        <pc:spChg chg="add mod">
          <ac:chgData name="Roberto Lopes Burity Filho" userId="b1ff0396-7ea3-4d97-8197-d087fa36a17a" providerId="ADAL" clId="{9E4A1D9E-F0D0-4500-9BD5-21A2E405169C}" dt="2025-08-28T13:39:16.938" v="2174" actId="1076"/>
          <ac:spMkLst>
            <pc:docMk/>
            <pc:sldMk cId="3330708213" sldId="272"/>
            <ac:spMk id="21" creationId="{E30589E4-125D-F163-BFCD-B08F6208B0D9}"/>
          </ac:spMkLst>
        </pc:spChg>
        <pc:spChg chg="add mod">
          <ac:chgData name="Roberto Lopes Burity Filho" userId="b1ff0396-7ea3-4d97-8197-d087fa36a17a" providerId="ADAL" clId="{9E4A1D9E-F0D0-4500-9BD5-21A2E405169C}" dt="2025-08-28T13:39:34.324" v="2179" actId="1076"/>
          <ac:spMkLst>
            <pc:docMk/>
            <pc:sldMk cId="3330708213" sldId="272"/>
            <ac:spMk id="22" creationId="{C3593B63-0A24-587D-A4A1-D51E34A1974E}"/>
          </ac:spMkLst>
        </pc:spChg>
        <pc:spChg chg="add mod">
          <ac:chgData name="Roberto Lopes Burity Filho" userId="b1ff0396-7ea3-4d97-8197-d087fa36a17a" providerId="ADAL" clId="{9E4A1D9E-F0D0-4500-9BD5-21A2E405169C}" dt="2025-08-28T13:39:39.850" v="2181" actId="1076"/>
          <ac:spMkLst>
            <pc:docMk/>
            <pc:sldMk cId="3330708213" sldId="272"/>
            <ac:spMk id="23" creationId="{452E8D25-01D6-A96E-5B1E-55ADA846FD23}"/>
          </ac:spMkLst>
        </pc:spChg>
        <pc:spChg chg="add mod">
          <ac:chgData name="Roberto Lopes Burity Filho" userId="b1ff0396-7ea3-4d97-8197-d087fa36a17a" providerId="ADAL" clId="{9E4A1D9E-F0D0-4500-9BD5-21A2E405169C}" dt="2025-08-28T13:46:12.744" v="2219" actId="20577"/>
          <ac:spMkLst>
            <pc:docMk/>
            <pc:sldMk cId="3330708213" sldId="272"/>
            <ac:spMk id="25" creationId="{97B9A9E2-93B8-5D55-3741-F25FFF7D812A}"/>
          </ac:spMkLst>
        </pc:spChg>
        <pc:spChg chg="add mod">
          <ac:chgData name="Roberto Lopes Burity Filho" userId="b1ff0396-7ea3-4d97-8197-d087fa36a17a" providerId="ADAL" clId="{9E4A1D9E-F0D0-4500-9BD5-21A2E405169C}" dt="2025-08-28T13:43:08.835" v="2184" actId="1076"/>
          <ac:spMkLst>
            <pc:docMk/>
            <pc:sldMk cId="3330708213" sldId="272"/>
            <ac:spMk id="26" creationId="{B9F02DA8-8E76-B68D-D098-D83405EDC5EF}"/>
          </ac:spMkLst>
        </pc:spChg>
        <pc:spChg chg="add mod">
          <ac:chgData name="Roberto Lopes Burity Filho" userId="b1ff0396-7ea3-4d97-8197-d087fa36a17a" providerId="ADAL" clId="{9E4A1D9E-F0D0-4500-9BD5-21A2E405169C}" dt="2025-08-28T13:46:26.515" v="2249" actId="20577"/>
          <ac:spMkLst>
            <pc:docMk/>
            <pc:sldMk cId="3330708213" sldId="272"/>
            <ac:spMk id="27" creationId="{90DF92D7-1325-D8C7-2823-538B7C6FCEBF}"/>
          </ac:spMkLst>
        </pc:spChg>
        <pc:spChg chg="add mod">
          <ac:chgData name="Roberto Lopes Burity Filho" userId="b1ff0396-7ea3-4d97-8197-d087fa36a17a" providerId="ADAL" clId="{9E4A1D9E-F0D0-4500-9BD5-21A2E405169C}" dt="2025-08-28T13:43:22.410" v="2186" actId="1076"/>
          <ac:spMkLst>
            <pc:docMk/>
            <pc:sldMk cId="3330708213" sldId="272"/>
            <ac:spMk id="28" creationId="{A228D409-2AF2-9937-A433-F5E8C3E9AE59}"/>
          </ac:spMkLst>
        </pc:spChg>
        <pc:spChg chg="add mod">
          <ac:chgData name="Roberto Lopes Burity Filho" userId="b1ff0396-7ea3-4d97-8197-d087fa36a17a" providerId="ADAL" clId="{9E4A1D9E-F0D0-4500-9BD5-21A2E405169C}" dt="2025-08-28T14:00:58.145" v="2484" actId="1076"/>
          <ac:spMkLst>
            <pc:docMk/>
            <pc:sldMk cId="3330708213" sldId="272"/>
            <ac:spMk id="29" creationId="{3C1517A6-7F07-1146-A4CB-FE11C0B97D3B}"/>
          </ac:spMkLst>
        </pc:spChg>
        <pc:spChg chg="add mod">
          <ac:chgData name="Roberto Lopes Burity Filho" userId="b1ff0396-7ea3-4d97-8197-d087fa36a17a" providerId="ADAL" clId="{9E4A1D9E-F0D0-4500-9BD5-21A2E405169C}" dt="2025-08-28T14:00:49.209" v="2483" actId="1076"/>
          <ac:spMkLst>
            <pc:docMk/>
            <pc:sldMk cId="3330708213" sldId="272"/>
            <ac:spMk id="30" creationId="{CD43AAC1-B255-8EC3-C1AD-5F216CD09AF7}"/>
          </ac:spMkLst>
        </pc:spChg>
        <pc:spChg chg="add mod">
          <ac:chgData name="Roberto Lopes Burity Filho" userId="b1ff0396-7ea3-4d97-8197-d087fa36a17a" providerId="ADAL" clId="{9E4A1D9E-F0D0-4500-9BD5-21A2E405169C}" dt="2025-08-28T14:00:49.209" v="2483" actId="1076"/>
          <ac:spMkLst>
            <pc:docMk/>
            <pc:sldMk cId="3330708213" sldId="272"/>
            <ac:spMk id="31" creationId="{CA8D5925-BB5E-01FA-1D6E-4C55A8D06E27}"/>
          </ac:spMkLst>
        </pc:spChg>
        <pc:spChg chg="add mod">
          <ac:chgData name="Roberto Lopes Burity Filho" userId="b1ff0396-7ea3-4d97-8197-d087fa36a17a" providerId="ADAL" clId="{9E4A1D9E-F0D0-4500-9BD5-21A2E405169C}" dt="2025-08-28T14:05:42.649" v="2555" actId="1076"/>
          <ac:spMkLst>
            <pc:docMk/>
            <pc:sldMk cId="3330708213" sldId="272"/>
            <ac:spMk id="32" creationId="{15D29D94-0459-4E40-8016-B8D1D86154D3}"/>
          </ac:spMkLst>
        </pc:spChg>
        <pc:spChg chg="add mod">
          <ac:chgData name="Roberto Lopes Burity Filho" userId="b1ff0396-7ea3-4d97-8197-d087fa36a17a" providerId="ADAL" clId="{9E4A1D9E-F0D0-4500-9BD5-21A2E405169C}" dt="2025-08-28T14:06:11.947" v="2623" actId="20577"/>
          <ac:spMkLst>
            <pc:docMk/>
            <pc:sldMk cId="3330708213" sldId="272"/>
            <ac:spMk id="33" creationId="{E008A288-89D1-4BA4-06AB-24B5191363D1}"/>
          </ac:spMkLst>
        </pc:spChg>
        <pc:spChg chg="add mod">
          <ac:chgData name="Roberto Lopes Burity Filho" userId="b1ff0396-7ea3-4d97-8197-d087fa36a17a" providerId="ADAL" clId="{9E4A1D9E-F0D0-4500-9BD5-21A2E405169C}" dt="2025-08-28T14:08:28.005" v="2652" actId="20577"/>
          <ac:spMkLst>
            <pc:docMk/>
            <pc:sldMk cId="3330708213" sldId="272"/>
            <ac:spMk id="34" creationId="{2F4BBB11-69D5-9556-16C4-C9429E3DB132}"/>
          </ac:spMkLst>
        </pc:spChg>
        <pc:spChg chg="add mod">
          <ac:chgData name="Roberto Lopes Burity Filho" userId="b1ff0396-7ea3-4d97-8197-d087fa36a17a" providerId="ADAL" clId="{9E4A1D9E-F0D0-4500-9BD5-21A2E405169C}" dt="2025-08-28T14:08:45.078" v="2676" actId="20577"/>
          <ac:spMkLst>
            <pc:docMk/>
            <pc:sldMk cId="3330708213" sldId="272"/>
            <ac:spMk id="35" creationId="{EE906E27-C406-76DB-F9B5-82EE9ECE82BF}"/>
          </ac:spMkLst>
        </pc:spChg>
        <pc:spChg chg="add mod">
          <ac:chgData name="Roberto Lopes Burity Filho" userId="b1ff0396-7ea3-4d97-8197-d087fa36a17a" providerId="ADAL" clId="{9E4A1D9E-F0D0-4500-9BD5-21A2E405169C}" dt="2025-08-28T14:08:58.003" v="2695" actId="20577"/>
          <ac:spMkLst>
            <pc:docMk/>
            <pc:sldMk cId="3330708213" sldId="272"/>
            <ac:spMk id="36" creationId="{ABB3078C-6D91-F4B1-F280-CD27445418BA}"/>
          </ac:spMkLst>
        </pc:spChg>
        <pc:spChg chg="add mod">
          <ac:chgData name="Roberto Lopes Burity Filho" userId="b1ff0396-7ea3-4d97-8197-d087fa36a17a" providerId="ADAL" clId="{9E4A1D9E-F0D0-4500-9BD5-21A2E405169C}" dt="2025-08-28T14:10:35.230" v="2727" actId="20577"/>
          <ac:spMkLst>
            <pc:docMk/>
            <pc:sldMk cId="3330708213" sldId="272"/>
            <ac:spMk id="37" creationId="{B58CE440-0E49-0AC9-DACA-41AA04E59898}"/>
          </ac:spMkLst>
        </pc:spChg>
        <pc:spChg chg="add mod">
          <ac:chgData name="Roberto Lopes Burity Filho" userId="b1ff0396-7ea3-4d97-8197-d087fa36a17a" providerId="ADAL" clId="{9E4A1D9E-F0D0-4500-9BD5-21A2E405169C}" dt="2025-08-28T14:10:42.384" v="2747" actId="20577"/>
          <ac:spMkLst>
            <pc:docMk/>
            <pc:sldMk cId="3330708213" sldId="272"/>
            <ac:spMk id="38" creationId="{A8F39176-7D89-13A6-8F41-67ADB42DA0B0}"/>
          </ac:spMkLst>
        </pc:spChg>
        <pc:spChg chg="add del mod">
          <ac:chgData name="Roberto Lopes Burity Filho" userId="b1ff0396-7ea3-4d97-8197-d087fa36a17a" providerId="ADAL" clId="{9E4A1D9E-F0D0-4500-9BD5-21A2E405169C}" dt="2025-08-28T14:34:01.896" v="3245" actId="1076"/>
          <ac:spMkLst>
            <pc:docMk/>
            <pc:sldMk cId="3330708213" sldId="272"/>
            <ac:spMk id="39" creationId="{E04800BE-BC64-653C-397C-81909B6F9C3F}"/>
          </ac:spMkLst>
        </pc:spChg>
        <pc:spChg chg="add mod">
          <ac:chgData name="Roberto Lopes Burity Filho" userId="b1ff0396-7ea3-4d97-8197-d087fa36a17a" providerId="ADAL" clId="{9E4A1D9E-F0D0-4500-9BD5-21A2E405169C}" dt="2025-08-28T14:17:05.926" v="2895" actId="20577"/>
          <ac:spMkLst>
            <pc:docMk/>
            <pc:sldMk cId="3330708213" sldId="272"/>
            <ac:spMk id="40" creationId="{C8B0016B-74C7-BE6A-F4D6-ABC5B68DF8DA}"/>
          </ac:spMkLst>
        </pc:spChg>
        <pc:picChg chg="add mod">
          <ac:chgData name="Roberto Lopes Burity Filho" userId="b1ff0396-7ea3-4d97-8197-d087fa36a17a" providerId="ADAL" clId="{9E4A1D9E-F0D0-4500-9BD5-21A2E405169C}" dt="2025-08-28T13:26:55.781" v="1929"/>
          <ac:picMkLst>
            <pc:docMk/>
            <pc:sldMk cId="3330708213" sldId="272"/>
            <ac:picMk id="6" creationId="{4A30BF58-B21A-C4C1-4E10-CF09A34923B9}"/>
          </ac:picMkLst>
        </pc:picChg>
      </pc:sldChg>
      <pc:sldChg chg="addSp modSp new mod">
        <pc:chgData name="Roberto Lopes Burity Filho" userId="b1ff0396-7ea3-4d97-8197-d087fa36a17a" providerId="ADAL" clId="{9E4A1D9E-F0D0-4500-9BD5-21A2E405169C}" dt="2025-08-28T14:25:17.577" v="3216"/>
        <pc:sldMkLst>
          <pc:docMk/>
          <pc:sldMk cId="2329795666" sldId="273"/>
        </pc:sldMkLst>
        <pc:spChg chg="add mod">
          <ac:chgData name="Roberto Lopes Burity Filho" userId="b1ff0396-7ea3-4d97-8197-d087fa36a17a" providerId="ADAL" clId="{9E4A1D9E-F0D0-4500-9BD5-21A2E405169C}" dt="2025-08-28T14:19:14.279" v="2897"/>
          <ac:spMkLst>
            <pc:docMk/>
            <pc:sldMk cId="2329795666" sldId="273"/>
            <ac:spMk id="2" creationId="{E264B7E2-3B67-E621-C5ED-976B7B1CE5F9}"/>
          </ac:spMkLst>
        </pc:spChg>
        <pc:spChg chg="add mod">
          <ac:chgData name="Roberto Lopes Burity Filho" userId="b1ff0396-7ea3-4d97-8197-d087fa36a17a" providerId="ADAL" clId="{9E4A1D9E-F0D0-4500-9BD5-21A2E405169C}" dt="2025-08-28T14:19:14.279" v="2897"/>
          <ac:spMkLst>
            <pc:docMk/>
            <pc:sldMk cId="2329795666" sldId="273"/>
            <ac:spMk id="5" creationId="{17CCBD4B-4662-C73D-93F2-A6625F3B72B4}"/>
          </ac:spMkLst>
        </pc:spChg>
        <pc:spChg chg="add mod">
          <ac:chgData name="Roberto Lopes Burity Filho" userId="b1ff0396-7ea3-4d97-8197-d087fa36a17a" providerId="ADAL" clId="{9E4A1D9E-F0D0-4500-9BD5-21A2E405169C}" dt="2025-08-28T14:19:14.279" v="2897"/>
          <ac:spMkLst>
            <pc:docMk/>
            <pc:sldMk cId="2329795666" sldId="273"/>
            <ac:spMk id="6" creationId="{520053D3-466F-555B-F9C0-8C1CD6D9E045}"/>
          </ac:spMkLst>
        </pc:spChg>
        <pc:spChg chg="add mod">
          <ac:chgData name="Roberto Lopes Burity Filho" userId="b1ff0396-7ea3-4d97-8197-d087fa36a17a" providerId="ADAL" clId="{9E4A1D9E-F0D0-4500-9BD5-21A2E405169C}" dt="2025-08-28T14:19:14.279" v="2897"/>
          <ac:spMkLst>
            <pc:docMk/>
            <pc:sldMk cId="2329795666" sldId="273"/>
            <ac:spMk id="7" creationId="{68D1F63C-1385-E88D-917D-3E7DC2E66D4B}"/>
          </ac:spMkLst>
        </pc:spChg>
        <pc:spChg chg="add mod">
          <ac:chgData name="Roberto Lopes Burity Filho" userId="b1ff0396-7ea3-4d97-8197-d087fa36a17a" providerId="ADAL" clId="{9E4A1D9E-F0D0-4500-9BD5-21A2E405169C}" dt="2025-08-28T14:19:52.041" v="2990" actId="20577"/>
          <ac:spMkLst>
            <pc:docMk/>
            <pc:sldMk cId="2329795666" sldId="273"/>
            <ac:spMk id="8" creationId="{2A03FCBF-0E0B-B4C0-18FC-C7C4B7EDC86B}"/>
          </ac:spMkLst>
        </pc:spChg>
        <pc:spChg chg="add mod">
          <ac:chgData name="Roberto Lopes Burity Filho" userId="b1ff0396-7ea3-4d97-8197-d087fa36a17a" providerId="ADAL" clId="{9E4A1D9E-F0D0-4500-9BD5-21A2E405169C}" dt="2025-08-28T14:19:14.279" v="2897"/>
          <ac:spMkLst>
            <pc:docMk/>
            <pc:sldMk cId="2329795666" sldId="273"/>
            <ac:spMk id="9" creationId="{621581DC-3C12-886E-EA5D-D05D03748759}"/>
          </ac:spMkLst>
        </pc:spChg>
        <pc:spChg chg="add mod">
          <ac:chgData name="Roberto Lopes Burity Filho" userId="b1ff0396-7ea3-4d97-8197-d087fa36a17a" providerId="ADAL" clId="{9E4A1D9E-F0D0-4500-9BD5-21A2E405169C}" dt="2025-08-28T14:19:14.279" v="2897"/>
          <ac:spMkLst>
            <pc:docMk/>
            <pc:sldMk cId="2329795666" sldId="273"/>
            <ac:spMk id="10" creationId="{0E1D9B77-6384-E21C-1B57-0ACFD7A66A14}"/>
          </ac:spMkLst>
        </pc:spChg>
        <pc:spChg chg="add mod">
          <ac:chgData name="Roberto Lopes Burity Filho" userId="b1ff0396-7ea3-4d97-8197-d087fa36a17a" providerId="ADAL" clId="{9E4A1D9E-F0D0-4500-9BD5-21A2E405169C}" dt="2025-08-28T14:20:03.176" v="2991" actId="1076"/>
          <ac:spMkLst>
            <pc:docMk/>
            <pc:sldMk cId="2329795666" sldId="273"/>
            <ac:spMk id="11" creationId="{DC79C53A-73C0-8FF2-B978-44208D08BCA8}"/>
          </ac:spMkLst>
        </pc:spChg>
        <pc:spChg chg="add mod">
          <ac:chgData name="Roberto Lopes Burity Filho" userId="b1ff0396-7ea3-4d97-8197-d087fa36a17a" providerId="ADAL" clId="{9E4A1D9E-F0D0-4500-9BD5-21A2E405169C}" dt="2025-08-28T14:19:23.074" v="2898"/>
          <ac:spMkLst>
            <pc:docMk/>
            <pc:sldMk cId="2329795666" sldId="273"/>
            <ac:spMk id="12" creationId="{95E791DA-42F8-1F1D-49FE-3350E31CE333}"/>
          </ac:spMkLst>
        </pc:spChg>
        <pc:spChg chg="add mod">
          <ac:chgData name="Roberto Lopes Burity Filho" userId="b1ff0396-7ea3-4d97-8197-d087fa36a17a" providerId="ADAL" clId="{9E4A1D9E-F0D0-4500-9BD5-21A2E405169C}" dt="2025-08-28T14:19:23.074" v="2898"/>
          <ac:spMkLst>
            <pc:docMk/>
            <pc:sldMk cId="2329795666" sldId="273"/>
            <ac:spMk id="13" creationId="{1B0BF43E-A71C-E3C5-3AB1-0A06A40F3240}"/>
          </ac:spMkLst>
        </pc:spChg>
        <pc:spChg chg="add mod">
          <ac:chgData name="Roberto Lopes Burity Filho" userId="b1ff0396-7ea3-4d97-8197-d087fa36a17a" providerId="ADAL" clId="{9E4A1D9E-F0D0-4500-9BD5-21A2E405169C}" dt="2025-08-28T14:19:23.074" v="2898"/>
          <ac:spMkLst>
            <pc:docMk/>
            <pc:sldMk cId="2329795666" sldId="273"/>
            <ac:spMk id="14" creationId="{2C3207D4-6CF7-CA1C-8252-61E0E2B37629}"/>
          </ac:spMkLst>
        </pc:spChg>
        <pc:spChg chg="add mod">
          <ac:chgData name="Roberto Lopes Burity Filho" userId="b1ff0396-7ea3-4d97-8197-d087fa36a17a" providerId="ADAL" clId="{9E4A1D9E-F0D0-4500-9BD5-21A2E405169C}" dt="2025-08-28T14:19:23.074" v="2898"/>
          <ac:spMkLst>
            <pc:docMk/>
            <pc:sldMk cId="2329795666" sldId="273"/>
            <ac:spMk id="15" creationId="{62C232BF-1BEC-BB03-A49A-395FA9003B91}"/>
          </ac:spMkLst>
        </pc:spChg>
        <pc:spChg chg="add mod">
          <ac:chgData name="Roberto Lopes Burity Filho" userId="b1ff0396-7ea3-4d97-8197-d087fa36a17a" providerId="ADAL" clId="{9E4A1D9E-F0D0-4500-9BD5-21A2E405169C}" dt="2025-08-28T14:19:23.074" v="2898"/>
          <ac:spMkLst>
            <pc:docMk/>
            <pc:sldMk cId="2329795666" sldId="273"/>
            <ac:spMk id="16" creationId="{29D07CB7-7F2C-9FB0-907A-B8F3D6A58D25}"/>
          </ac:spMkLst>
        </pc:spChg>
        <pc:spChg chg="add mod">
          <ac:chgData name="Roberto Lopes Burity Filho" userId="b1ff0396-7ea3-4d97-8197-d087fa36a17a" providerId="ADAL" clId="{9E4A1D9E-F0D0-4500-9BD5-21A2E405169C}" dt="2025-08-28T14:19:23.074" v="2898"/>
          <ac:spMkLst>
            <pc:docMk/>
            <pc:sldMk cId="2329795666" sldId="273"/>
            <ac:spMk id="17" creationId="{E3756762-D05D-D7B4-5378-EFD72E907BE3}"/>
          </ac:spMkLst>
        </pc:spChg>
        <pc:spChg chg="add mod">
          <ac:chgData name="Roberto Lopes Burity Filho" userId="b1ff0396-7ea3-4d97-8197-d087fa36a17a" providerId="ADAL" clId="{9E4A1D9E-F0D0-4500-9BD5-21A2E405169C}" dt="2025-08-28T14:19:23.074" v="2898"/>
          <ac:spMkLst>
            <pc:docMk/>
            <pc:sldMk cId="2329795666" sldId="273"/>
            <ac:spMk id="18" creationId="{7D34EEE1-4348-D8EE-1DCA-7B015C7C3C10}"/>
          </ac:spMkLst>
        </pc:spChg>
        <pc:spChg chg="add mod">
          <ac:chgData name="Roberto Lopes Burity Filho" userId="b1ff0396-7ea3-4d97-8197-d087fa36a17a" providerId="ADAL" clId="{9E4A1D9E-F0D0-4500-9BD5-21A2E405169C}" dt="2025-08-28T14:19:23.074" v="2898"/>
          <ac:spMkLst>
            <pc:docMk/>
            <pc:sldMk cId="2329795666" sldId="273"/>
            <ac:spMk id="19" creationId="{6DBFC818-ED22-888F-581F-8C1DC74D4F70}"/>
          </ac:spMkLst>
        </pc:spChg>
        <pc:spChg chg="add mod">
          <ac:chgData name="Roberto Lopes Burity Filho" userId="b1ff0396-7ea3-4d97-8197-d087fa36a17a" providerId="ADAL" clId="{9E4A1D9E-F0D0-4500-9BD5-21A2E405169C}" dt="2025-08-28T14:21:15.282" v="2993" actId="571"/>
          <ac:spMkLst>
            <pc:docMk/>
            <pc:sldMk cId="2329795666" sldId="273"/>
            <ac:spMk id="20" creationId="{11396E5E-0DA4-F889-C1A8-CB688EEE4E07}"/>
          </ac:spMkLst>
        </pc:spChg>
        <pc:spChg chg="add mod">
          <ac:chgData name="Roberto Lopes Burity Filho" userId="b1ff0396-7ea3-4d97-8197-d087fa36a17a" providerId="ADAL" clId="{9E4A1D9E-F0D0-4500-9BD5-21A2E405169C}" dt="2025-08-28T14:21:15.282" v="2993" actId="571"/>
          <ac:spMkLst>
            <pc:docMk/>
            <pc:sldMk cId="2329795666" sldId="273"/>
            <ac:spMk id="23" creationId="{40342808-E986-3798-9F88-91C6142B4B27}"/>
          </ac:spMkLst>
        </pc:spChg>
        <pc:spChg chg="add mod">
          <ac:chgData name="Roberto Lopes Burity Filho" userId="b1ff0396-7ea3-4d97-8197-d087fa36a17a" providerId="ADAL" clId="{9E4A1D9E-F0D0-4500-9BD5-21A2E405169C}" dt="2025-08-28T14:21:15.282" v="2993" actId="571"/>
          <ac:spMkLst>
            <pc:docMk/>
            <pc:sldMk cId="2329795666" sldId="273"/>
            <ac:spMk id="27" creationId="{657C3967-159C-A7EC-9E4C-94AECA0DF775}"/>
          </ac:spMkLst>
        </pc:spChg>
        <pc:spChg chg="add mod">
          <ac:chgData name="Roberto Lopes Burity Filho" userId="b1ff0396-7ea3-4d97-8197-d087fa36a17a" providerId="ADAL" clId="{9E4A1D9E-F0D0-4500-9BD5-21A2E405169C}" dt="2025-08-28T14:21:15.282" v="2993" actId="571"/>
          <ac:spMkLst>
            <pc:docMk/>
            <pc:sldMk cId="2329795666" sldId="273"/>
            <ac:spMk id="28" creationId="{2D5BC3B9-7275-5D6C-93A1-27943F67A572}"/>
          </ac:spMkLst>
        </pc:spChg>
        <pc:spChg chg="add mod">
          <ac:chgData name="Roberto Lopes Burity Filho" userId="b1ff0396-7ea3-4d97-8197-d087fa36a17a" providerId="ADAL" clId="{9E4A1D9E-F0D0-4500-9BD5-21A2E405169C}" dt="2025-08-28T14:21:15.282" v="2993" actId="571"/>
          <ac:spMkLst>
            <pc:docMk/>
            <pc:sldMk cId="2329795666" sldId="273"/>
            <ac:spMk id="29" creationId="{93D9B10C-55D0-3DEF-ACF5-73E137E5C891}"/>
          </ac:spMkLst>
        </pc:spChg>
        <pc:spChg chg="add mod">
          <ac:chgData name="Roberto Lopes Burity Filho" userId="b1ff0396-7ea3-4d97-8197-d087fa36a17a" providerId="ADAL" clId="{9E4A1D9E-F0D0-4500-9BD5-21A2E405169C}" dt="2025-08-28T14:21:15.282" v="2993" actId="571"/>
          <ac:spMkLst>
            <pc:docMk/>
            <pc:sldMk cId="2329795666" sldId="273"/>
            <ac:spMk id="30" creationId="{09B584C6-D998-BD6A-B9D2-AB4055B4C639}"/>
          </ac:spMkLst>
        </pc:spChg>
        <pc:spChg chg="add mod">
          <ac:chgData name="Roberto Lopes Burity Filho" userId="b1ff0396-7ea3-4d97-8197-d087fa36a17a" providerId="ADAL" clId="{9E4A1D9E-F0D0-4500-9BD5-21A2E405169C}" dt="2025-08-28T14:21:15.282" v="2993" actId="571"/>
          <ac:spMkLst>
            <pc:docMk/>
            <pc:sldMk cId="2329795666" sldId="273"/>
            <ac:spMk id="31" creationId="{6721FD13-02C6-C91B-D405-58374E7E915B}"/>
          </ac:spMkLst>
        </pc:spChg>
        <pc:spChg chg="add mod">
          <ac:chgData name="Roberto Lopes Burity Filho" userId="b1ff0396-7ea3-4d97-8197-d087fa36a17a" providerId="ADAL" clId="{9E4A1D9E-F0D0-4500-9BD5-21A2E405169C}" dt="2025-08-28T14:21:15.282" v="2993" actId="571"/>
          <ac:spMkLst>
            <pc:docMk/>
            <pc:sldMk cId="2329795666" sldId="273"/>
            <ac:spMk id="32" creationId="{7D95B7C2-3117-D48F-B12E-B11067105C33}"/>
          </ac:spMkLst>
        </pc:spChg>
        <pc:spChg chg="add mod">
          <ac:chgData name="Roberto Lopes Burity Filho" userId="b1ff0396-7ea3-4d97-8197-d087fa36a17a" providerId="ADAL" clId="{9E4A1D9E-F0D0-4500-9BD5-21A2E405169C}" dt="2025-08-28T14:21:15.282" v="2993" actId="571"/>
          <ac:spMkLst>
            <pc:docMk/>
            <pc:sldMk cId="2329795666" sldId="273"/>
            <ac:spMk id="34" creationId="{09969496-8131-9A28-0228-E5F4591BE0E5}"/>
          </ac:spMkLst>
        </pc:spChg>
        <pc:spChg chg="add mod">
          <ac:chgData name="Roberto Lopes Burity Filho" userId="b1ff0396-7ea3-4d97-8197-d087fa36a17a" providerId="ADAL" clId="{9E4A1D9E-F0D0-4500-9BD5-21A2E405169C}" dt="2025-08-28T14:21:15.282" v="2993" actId="571"/>
          <ac:spMkLst>
            <pc:docMk/>
            <pc:sldMk cId="2329795666" sldId="273"/>
            <ac:spMk id="36" creationId="{F8229DE5-3B76-1B5D-85CC-C34BB6FB4E30}"/>
          </ac:spMkLst>
        </pc:spChg>
        <pc:spChg chg="add mod">
          <ac:chgData name="Roberto Lopes Burity Filho" userId="b1ff0396-7ea3-4d97-8197-d087fa36a17a" providerId="ADAL" clId="{9E4A1D9E-F0D0-4500-9BD5-21A2E405169C}" dt="2025-08-28T14:22:59.616" v="3140" actId="1076"/>
          <ac:spMkLst>
            <pc:docMk/>
            <pc:sldMk cId="2329795666" sldId="273"/>
            <ac:spMk id="54" creationId="{A28B13A6-CDDD-B7E7-BA59-5531BB429203}"/>
          </ac:spMkLst>
        </pc:spChg>
        <pc:spChg chg="add mod">
          <ac:chgData name="Roberto Lopes Burity Filho" userId="b1ff0396-7ea3-4d97-8197-d087fa36a17a" providerId="ADAL" clId="{9E4A1D9E-F0D0-4500-9BD5-21A2E405169C}" dt="2025-08-28T14:25:01.261" v="3214"/>
          <ac:spMkLst>
            <pc:docMk/>
            <pc:sldMk cId="2329795666" sldId="273"/>
            <ac:spMk id="55" creationId="{5400773A-438C-FEC7-FA5E-594C86EE6961}"/>
          </ac:spMkLst>
        </pc:spChg>
        <pc:spChg chg="add mod">
          <ac:chgData name="Roberto Lopes Burity Filho" userId="b1ff0396-7ea3-4d97-8197-d087fa36a17a" providerId="ADAL" clId="{9E4A1D9E-F0D0-4500-9BD5-21A2E405169C}" dt="2025-08-28T14:25:09.280" v="3215"/>
          <ac:spMkLst>
            <pc:docMk/>
            <pc:sldMk cId="2329795666" sldId="273"/>
            <ac:spMk id="56" creationId="{F60D0231-B2DD-33A4-3035-206EA4DDD2C4}"/>
          </ac:spMkLst>
        </pc:spChg>
        <pc:spChg chg="add mod">
          <ac:chgData name="Roberto Lopes Burity Filho" userId="b1ff0396-7ea3-4d97-8197-d087fa36a17a" providerId="ADAL" clId="{9E4A1D9E-F0D0-4500-9BD5-21A2E405169C}" dt="2025-08-28T14:25:17.577" v="3216"/>
          <ac:spMkLst>
            <pc:docMk/>
            <pc:sldMk cId="2329795666" sldId="273"/>
            <ac:spMk id="57" creationId="{ED2681AF-2103-42BC-06D5-7BFAC8C35A10}"/>
          </ac:spMkLst>
        </pc:spChg>
        <pc:picChg chg="add mod">
          <ac:chgData name="Roberto Lopes Burity Filho" userId="b1ff0396-7ea3-4d97-8197-d087fa36a17a" providerId="ADAL" clId="{9E4A1D9E-F0D0-4500-9BD5-21A2E405169C}" dt="2025-08-28T14:19:14.279" v="2897"/>
          <ac:picMkLst>
            <pc:docMk/>
            <pc:sldMk cId="2329795666" sldId="273"/>
            <ac:picMk id="4" creationId="{EE8DD3F5-7F1D-3226-8592-87375924E5FE}"/>
          </ac:picMkLst>
        </pc:picChg>
        <pc:cxnChg chg="add mod">
          <ac:chgData name="Roberto Lopes Burity Filho" userId="b1ff0396-7ea3-4d97-8197-d087fa36a17a" providerId="ADAL" clId="{9E4A1D9E-F0D0-4500-9BD5-21A2E405169C}" dt="2025-08-28T14:19:14.279" v="2897"/>
          <ac:cxnSpMkLst>
            <pc:docMk/>
            <pc:sldMk cId="2329795666" sldId="273"/>
            <ac:cxnSpMk id="3" creationId="{EBF3CE6F-4749-697C-29A5-750D2E52DA50}"/>
          </ac:cxnSpMkLst>
        </pc:cxnChg>
      </pc:sldChg>
      <pc:sldChg chg="addSp modSp new mod">
        <pc:chgData name="Roberto Lopes Burity Filho" userId="b1ff0396-7ea3-4d97-8197-d087fa36a17a" providerId="ADAL" clId="{9E4A1D9E-F0D0-4500-9BD5-21A2E405169C}" dt="2025-08-28T14:30:09.068" v="3239" actId="20577"/>
        <pc:sldMkLst>
          <pc:docMk/>
          <pc:sldMk cId="3813084987" sldId="274"/>
        </pc:sldMkLst>
        <pc:spChg chg="add mod">
          <ac:chgData name="Roberto Lopes Burity Filho" userId="b1ff0396-7ea3-4d97-8197-d087fa36a17a" providerId="ADAL" clId="{9E4A1D9E-F0D0-4500-9BD5-21A2E405169C}" dt="2025-08-28T14:21:18.539" v="2994"/>
          <ac:spMkLst>
            <pc:docMk/>
            <pc:sldMk cId="3813084987" sldId="274"/>
            <ac:spMk id="2" creationId="{D940C77E-2961-12BB-1E59-BA6105D517A6}"/>
          </ac:spMkLst>
        </pc:spChg>
        <pc:spChg chg="add mod">
          <ac:chgData name="Roberto Lopes Burity Filho" userId="b1ff0396-7ea3-4d97-8197-d087fa36a17a" providerId="ADAL" clId="{9E4A1D9E-F0D0-4500-9BD5-21A2E405169C}" dt="2025-08-28T14:21:18.539" v="2994"/>
          <ac:spMkLst>
            <pc:docMk/>
            <pc:sldMk cId="3813084987" sldId="274"/>
            <ac:spMk id="7" creationId="{7B7F3DA8-3C6C-F2C1-BF0F-952DC72C8AD5}"/>
          </ac:spMkLst>
        </pc:spChg>
        <pc:spChg chg="mod">
          <ac:chgData name="Roberto Lopes Burity Filho" userId="b1ff0396-7ea3-4d97-8197-d087fa36a17a" providerId="ADAL" clId="{9E4A1D9E-F0D0-4500-9BD5-21A2E405169C}" dt="2025-08-28T14:21:52.418" v="3083" actId="20577"/>
          <ac:spMkLst>
            <pc:docMk/>
            <pc:sldMk cId="3813084987" sldId="274"/>
            <ac:spMk id="8" creationId="{9A65D7B4-848A-5B01-0CDE-E5A00B3DDB61}"/>
          </ac:spMkLst>
        </pc:spChg>
        <pc:spChg chg="add mod">
          <ac:chgData name="Roberto Lopes Burity Filho" userId="b1ff0396-7ea3-4d97-8197-d087fa36a17a" providerId="ADAL" clId="{9E4A1D9E-F0D0-4500-9BD5-21A2E405169C}" dt="2025-08-28T14:21:18.539" v="2994"/>
          <ac:spMkLst>
            <pc:docMk/>
            <pc:sldMk cId="3813084987" sldId="274"/>
            <ac:spMk id="9" creationId="{B871E8ED-905E-0004-A959-148545E2A78F}"/>
          </ac:spMkLst>
        </pc:spChg>
        <pc:spChg chg="add mod">
          <ac:chgData name="Roberto Lopes Burity Filho" userId="b1ff0396-7ea3-4d97-8197-d087fa36a17a" providerId="ADAL" clId="{9E4A1D9E-F0D0-4500-9BD5-21A2E405169C}" dt="2025-08-28T14:21:18.539" v="2994"/>
          <ac:spMkLst>
            <pc:docMk/>
            <pc:sldMk cId="3813084987" sldId="274"/>
            <ac:spMk id="10" creationId="{BC0C318C-5421-DAFD-5AF6-8204FF816416}"/>
          </ac:spMkLst>
        </pc:spChg>
        <pc:spChg chg="add mod">
          <ac:chgData name="Roberto Lopes Burity Filho" userId="b1ff0396-7ea3-4d97-8197-d087fa36a17a" providerId="ADAL" clId="{9E4A1D9E-F0D0-4500-9BD5-21A2E405169C}" dt="2025-08-28T14:21:18.539" v="2994"/>
          <ac:spMkLst>
            <pc:docMk/>
            <pc:sldMk cId="3813084987" sldId="274"/>
            <ac:spMk id="11" creationId="{B32DDC49-D239-7BBE-404F-8B1460010186}"/>
          </ac:spMkLst>
        </pc:spChg>
        <pc:spChg chg="add mod">
          <ac:chgData name="Roberto Lopes Burity Filho" userId="b1ff0396-7ea3-4d97-8197-d087fa36a17a" providerId="ADAL" clId="{9E4A1D9E-F0D0-4500-9BD5-21A2E405169C}" dt="2025-08-28T14:21:18.539" v="2994"/>
          <ac:spMkLst>
            <pc:docMk/>
            <pc:sldMk cId="3813084987" sldId="274"/>
            <ac:spMk id="12" creationId="{27DA77BF-C4A1-CB30-6FD3-A0091E07B4F7}"/>
          </ac:spMkLst>
        </pc:spChg>
        <pc:spChg chg="add mod">
          <ac:chgData name="Roberto Lopes Burity Filho" userId="b1ff0396-7ea3-4d97-8197-d087fa36a17a" providerId="ADAL" clId="{9E4A1D9E-F0D0-4500-9BD5-21A2E405169C}" dt="2025-08-28T14:21:18.539" v="2994"/>
          <ac:spMkLst>
            <pc:docMk/>
            <pc:sldMk cId="3813084987" sldId="274"/>
            <ac:spMk id="13" creationId="{20376053-4E32-DD33-4FE4-E5161F70EAC6}"/>
          </ac:spMkLst>
        </pc:spChg>
        <pc:spChg chg="add mod">
          <ac:chgData name="Roberto Lopes Burity Filho" userId="b1ff0396-7ea3-4d97-8197-d087fa36a17a" providerId="ADAL" clId="{9E4A1D9E-F0D0-4500-9BD5-21A2E405169C}" dt="2025-08-28T14:21:18.539" v="2994"/>
          <ac:spMkLst>
            <pc:docMk/>
            <pc:sldMk cId="3813084987" sldId="274"/>
            <ac:spMk id="16" creationId="{6AF48705-4DBF-D8AB-2EC8-9792485D3DB6}"/>
          </ac:spMkLst>
        </pc:spChg>
        <pc:spChg chg="add mod">
          <ac:chgData name="Roberto Lopes Burity Filho" userId="b1ff0396-7ea3-4d97-8197-d087fa36a17a" providerId="ADAL" clId="{9E4A1D9E-F0D0-4500-9BD5-21A2E405169C}" dt="2025-08-28T14:21:18.539" v="2994"/>
          <ac:spMkLst>
            <pc:docMk/>
            <pc:sldMk cId="3813084987" sldId="274"/>
            <ac:spMk id="17" creationId="{1D991DEF-E919-BB0F-F8CB-2C5A1A5790AA}"/>
          </ac:spMkLst>
        </pc:spChg>
        <pc:spChg chg="add mod">
          <ac:chgData name="Roberto Lopes Burity Filho" userId="b1ff0396-7ea3-4d97-8197-d087fa36a17a" providerId="ADAL" clId="{9E4A1D9E-F0D0-4500-9BD5-21A2E405169C}" dt="2025-08-28T14:21:18.539" v="2994"/>
          <ac:spMkLst>
            <pc:docMk/>
            <pc:sldMk cId="3813084987" sldId="274"/>
            <ac:spMk id="18" creationId="{B7E6EE74-797B-710E-1030-9ECDE04C3840}"/>
          </ac:spMkLst>
        </pc:spChg>
        <pc:spChg chg="add mod">
          <ac:chgData name="Roberto Lopes Burity Filho" userId="b1ff0396-7ea3-4d97-8197-d087fa36a17a" providerId="ADAL" clId="{9E4A1D9E-F0D0-4500-9BD5-21A2E405169C}" dt="2025-08-28T14:23:01.264" v="3141"/>
          <ac:spMkLst>
            <pc:docMk/>
            <pc:sldMk cId="3813084987" sldId="274"/>
            <ac:spMk id="19" creationId="{5AF7C32C-A209-D2E0-F72D-D432D27F7EBF}"/>
          </ac:spMkLst>
        </pc:spChg>
        <pc:spChg chg="add mod">
          <ac:chgData name="Roberto Lopes Burity Filho" userId="b1ff0396-7ea3-4d97-8197-d087fa36a17a" providerId="ADAL" clId="{9E4A1D9E-F0D0-4500-9BD5-21A2E405169C}" dt="2025-08-28T14:30:09.068" v="3239" actId="20577"/>
          <ac:spMkLst>
            <pc:docMk/>
            <pc:sldMk cId="3813084987" sldId="274"/>
            <ac:spMk id="20" creationId="{612A8FCE-8A87-3182-7752-DFB17EB40DCC}"/>
          </ac:spMkLst>
        </pc:spChg>
        <pc:spChg chg="add mod">
          <ac:chgData name="Roberto Lopes Burity Filho" userId="b1ff0396-7ea3-4d97-8197-d087fa36a17a" providerId="ADAL" clId="{9E4A1D9E-F0D0-4500-9BD5-21A2E405169C}" dt="2025-08-28T14:30:08.675" v="3238" actId="20577"/>
          <ac:spMkLst>
            <pc:docMk/>
            <pc:sldMk cId="3813084987" sldId="274"/>
            <ac:spMk id="21" creationId="{D2B1062D-B4D9-C0AF-F9AE-428109C9D9B7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8T14:26:36.914" v="3230"/>
        <pc:sldMkLst>
          <pc:docMk/>
          <pc:sldMk cId="2622256962" sldId="275"/>
        </pc:sldMkLst>
        <pc:spChg chg="add mod">
          <ac:chgData name="Roberto Lopes Burity Filho" userId="b1ff0396-7ea3-4d97-8197-d087fa36a17a" providerId="ADAL" clId="{9E4A1D9E-F0D0-4500-9BD5-21A2E405169C}" dt="2025-08-28T14:21:21.498" v="2996"/>
          <ac:spMkLst>
            <pc:docMk/>
            <pc:sldMk cId="2622256962" sldId="275"/>
            <ac:spMk id="5" creationId="{40FDA9FF-23DD-8EB0-65E8-982D67DBE05E}"/>
          </ac:spMkLst>
        </pc:spChg>
        <pc:spChg chg="add mod">
          <ac:chgData name="Roberto Lopes Burity Filho" userId="b1ff0396-7ea3-4d97-8197-d087fa36a17a" providerId="ADAL" clId="{9E4A1D9E-F0D0-4500-9BD5-21A2E405169C}" dt="2025-08-28T14:21:21.498" v="2996"/>
          <ac:spMkLst>
            <pc:docMk/>
            <pc:sldMk cId="2622256962" sldId="275"/>
            <ac:spMk id="6" creationId="{5FAD2D15-FAF1-7759-74F8-922982A74D74}"/>
          </ac:spMkLst>
        </pc:spChg>
        <pc:spChg chg="add mod">
          <ac:chgData name="Roberto Lopes Burity Filho" userId="b1ff0396-7ea3-4d97-8197-d087fa36a17a" providerId="ADAL" clId="{9E4A1D9E-F0D0-4500-9BD5-21A2E405169C}" dt="2025-08-28T14:21:21.498" v="2996"/>
          <ac:spMkLst>
            <pc:docMk/>
            <pc:sldMk cId="2622256962" sldId="275"/>
            <ac:spMk id="7" creationId="{445AEBF6-874F-55D6-F801-3CC74B269147}"/>
          </ac:spMkLst>
        </pc:spChg>
        <pc:spChg chg="add mod">
          <ac:chgData name="Roberto Lopes Burity Filho" userId="b1ff0396-7ea3-4d97-8197-d087fa36a17a" providerId="ADAL" clId="{9E4A1D9E-F0D0-4500-9BD5-21A2E405169C}" dt="2025-08-28T14:23:28.806" v="3145" actId="20577"/>
          <ac:spMkLst>
            <pc:docMk/>
            <pc:sldMk cId="2622256962" sldId="275"/>
            <ac:spMk id="8" creationId="{8ECA8E73-F8DF-9355-DCEE-7BB8D991EC5F}"/>
          </ac:spMkLst>
        </pc:spChg>
        <pc:spChg chg="add mod">
          <ac:chgData name="Roberto Lopes Burity Filho" userId="b1ff0396-7ea3-4d97-8197-d087fa36a17a" providerId="ADAL" clId="{9E4A1D9E-F0D0-4500-9BD5-21A2E405169C}" dt="2025-08-28T14:21:21.498" v="2996"/>
          <ac:spMkLst>
            <pc:docMk/>
            <pc:sldMk cId="2622256962" sldId="275"/>
            <ac:spMk id="9" creationId="{32571E53-28B6-EFC9-0A36-7337F2E0B817}"/>
          </ac:spMkLst>
        </pc:spChg>
        <pc:spChg chg="add mod">
          <ac:chgData name="Roberto Lopes Burity Filho" userId="b1ff0396-7ea3-4d97-8197-d087fa36a17a" providerId="ADAL" clId="{9E4A1D9E-F0D0-4500-9BD5-21A2E405169C}" dt="2025-08-28T14:21:21.498" v="2996"/>
          <ac:spMkLst>
            <pc:docMk/>
            <pc:sldMk cId="2622256962" sldId="275"/>
            <ac:spMk id="10" creationId="{603B68BE-C48A-1904-6060-6692565DA0B6}"/>
          </ac:spMkLst>
        </pc:spChg>
        <pc:spChg chg="add mod">
          <ac:chgData name="Roberto Lopes Burity Filho" userId="b1ff0396-7ea3-4d97-8197-d087fa36a17a" providerId="ADAL" clId="{9E4A1D9E-F0D0-4500-9BD5-21A2E405169C}" dt="2025-08-28T14:21:21.498" v="2996"/>
          <ac:spMkLst>
            <pc:docMk/>
            <pc:sldMk cId="2622256962" sldId="275"/>
            <ac:spMk id="13" creationId="{5C8AEEC2-6EA8-1ED6-4E0B-64DF803D5873}"/>
          </ac:spMkLst>
        </pc:spChg>
        <pc:spChg chg="add mod">
          <ac:chgData name="Roberto Lopes Burity Filho" userId="b1ff0396-7ea3-4d97-8197-d087fa36a17a" providerId="ADAL" clId="{9E4A1D9E-F0D0-4500-9BD5-21A2E405169C}" dt="2025-08-28T14:21:21.498" v="2996"/>
          <ac:spMkLst>
            <pc:docMk/>
            <pc:sldMk cId="2622256962" sldId="275"/>
            <ac:spMk id="14" creationId="{0F5CAF26-8DBA-5CC3-457B-61F89AEBB3DF}"/>
          </ac:spMkLst>
        </pc:spChg>
        <pc:spChg chg="add mod">
          <ac:chgData name="Roberto Lopes Burity Filho" userId="b1ff0396-7ea3-4d97-8197-d087fa36a17a" providerId="ADAL" clId="{9E4A1D9E-F0D0-4500-9BD5-21A2E405169C}" dt="2025-08-28T14:21:21.498" v="2996"/>
          <ac:spMkLst>
            <pc:docMk/>
            <pc:sldMk cId="2622256962" sldId="275"/>
            <ac:spMk id="15" creationId="{46758DD1-A2D6-F175-75DC-7B13CF4BAF2C}"/>
          </ac:spMkLst>
        </pc:spChg>
        <pc:spChg chg="add mod">
          <ac:chgData name="Roberto Lopes Burity Filho" userId="b1ff0396-7ea3-4d97-8197-d087fa36a17a" providerId="ADAL" clId="{9E4A1D9E-F0D0-4500-9BD5-21A2E405169C}" dt="2025-08-28T14:21:21.498" v="2996"/>
          <ac:spMkLst>
            <pc:docMk/>
            <pc:sldMk cId="2622256962" sldId="275"/>
            <ac:spMk id="16" creationId="{6839F20B-2261-1132-299F-8C1C699C7C28}"/>
          </ac:spMkLst>
        </pc:spChg>
        <pc:spChg chg="add mod">
          <ac:chgData name="Roberto Lopes Burity Filho" userId="b1ff0396-7ea3-4d97-8197-d087fa36a17a" providerId="ADAL" clId="{9E4A1D9E-F0D0-4500-9BD5-21A2E405169C}" dt="2025-08-28T14:23:06.315" v="3142"/>
          <ac:spMkLst>
            <pc:docMk/>
            <pc:sldMk cId="2622256962" sldId="275"/>
            <ac:spMk id="19" creationId="{36D59F19-6AA0-5799-F305-8244979B353B}"/>
          </ac:spMkLst>
        </pc:spChg>
        <pc:spChg chg="add mod">
          <ac:chgData name="Roberto Lopes Burity Filho" userId="b1ff0396-7ea3-4d97-8197-d087fa36a17a" providerId="ADAL" clId="{9E4A1D9E-F0D0-4500-9BD5-21A2E405169C}" dt="2025-08-28T14:26:20.955" v="3228"/>
          <ac:spMkLst>
            <pc:docMk/>
            <pc:sldMk cId="2622256962" sldId="275"/>
            <ac:spMk id="20" creationId="{3C172D80-D5BF-EAB6-36D7-4BA5609EEF37}"/>
          </ac:spMkLst>
        </pc:spChg>
        <pc:spChg chg="add mod">
          <ac:chgData name="Roberto Lopes Burity Filho" userId="b1ff0396-7ea3-4d97-8197-d087fa36a17a" providerId="ADAL" clId="{9E4A1D9E-F0D0-4500-9BD5-21A2E405169C}" dt="2025-08-28T14:26:28.489" v="3229"/>
          <ac:spMkLst>
            <pc:docMk/>
            <pc:sldMk cId="2622256962" sldId="275"/>
            <ac:spMk id="21" creationId="{0F5B0A4E-1FAB-65BE-1179-2E27715D54EC}"/>
          </ac:spMkLst>
        </pc:spChg>
        <pc:spChg chg="add mod">
          <ac:chgData name="Roberto Lopes Burity Filho" userId="b1ff0396-7ea3-4d97-8197-d087fa36a17a" providerId="ADAL" clId="{9E4A1D9E-F0D0-4500-9BD5-21A2E405169C}" dt="2025-08-28T14:26:36.914" v="3230"/>
          <ac:spMkLst>
            <pc:docMk/>
            <pc:sldMk cId="2622256962" sldId="275"/>
            <ac:spMk id="22" creationId="{2E51A6C0-F868-7968-87DB-993E6F72CA3E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8T14:33:44.747" v="3242"/>
        <pc:sldMkLst>
          <pc:docMk/>
          <pc:sldMk cId="363240800" sldId="276"/>
        </pc:sldMkLst>
        <pc:spChg chg="add mod">
          <ac:chgData name="Roberto Lopes Burity Filho" userId="b1ff0396-7ea3-4d97-8197-d087fa36a17a" providerId="ADAL" clId="{9E4A1D9E-F0D0-4500-9BD5-21A2E405169C}" dt="2025-08-28T14:21:25.223" v="2998"/>
          <ac:spMkLst>
            <pc:docMk/>
            <pc:sldMk cId="363240800" sldId="276"/>
            <ac:spMk id="2" creationId="{67EC85FA-F50F-2B1C-C766-8DC34887EFAA}"/>
          </ac:spMkLst>
        </pc:spChg>
        <pc:spChg chg="add mod">
          <ac:chgData name="Roberto Lopes Burity Filho" userId="b1ff0396-7ea3-4d97-8197-d087fa36a17a" providerId="ADAL" clId="{9E4A1D9E-F0D0-4500-9BD5-21A2E405169C}" dt="2025-08-28T14:21:25.223" v="2998"/>
          <ac:spMkLst>
            <pc:docMk/>
            <pc:sldMk cId="363240800" sldId="276"/>
            <ac:spMk id="5" creationId="{BEF4A7F7-AD3A-5E63-83FF-A96B225CC6CE}"/>
          </ac:spMkLst>
        </pc:spChg>
        <pc:spChg chg="add mod">
          <ac:chgData name="Roberto Lopes Burity Filho" userId="b1ff0396-7ea3-4d97-8197-d087fa36a17a" providerId="ADAL" clId="{9E4A1D9E-F0D0-4500-9BD5-21A2E405169C}" dt="2025-08-28T14:21:25.223" v="2998"/>
          <ac:spMkLst>
            <pc:docMk/>
            <pc:sldMk cId="363240800" sldId="276"/>
            <ac:spMk id="6" creationId="{8070EC9E-FC2B-0929-8C62-87A8AE6EF24B}"/>
          </ac:spMkLst>
        </pc:spChg>
        <pc:spChg chg="add mod">
          <ac:chgData name="Roberto Lopes Burity Filho" userId="b1ff0396-7ea3-4d97-8197-d087fa36a17a" providerId="ADAL" clId="{9E4A1D9E-F0D0-4500-9BD5-21A2E405169C}" dt="2025-08-28T14:21:25.223" v="2998"/>
          <ac:spMkLst>
            <pc:docMk/>
            <pc:sldMk cId="363240800" sldId="276"/>
            <ac:spMk id="7" creationId="{916684B4-F42F-95EB-924E-D0D851B1C7AF}"/>
          </ac:spMkLst>
        </pc:spChg>
        <pc:spChg chg="add mod">
          <ac:chgData name="Roberto Lopes Burity Filho" userId="b1ff0396-7ea3-4d97-8197-d087fa36a17a" providerId="ADAL" clId="{9E4A1D9E-F0D0-4500-9BD5-21A2E405169C}" dt="2025-08-28T14:23:45.932" v="3178" actId="20577"/>
          <ac:spMkLst>
            <pc:docMk/>
            <pc:sldMk cId="363240800" sldId="276"/>
            <ac:spMk id="8" creationId="{8EBF29B9-3A29-A757-BB51-5814D6DD40F7}"/>
          </ac:spMkLst>
        </pc:spChg>
        <pc:spChg chg="add mod">
          <ac:chgData name="Roberto Lopes Burity Filho" userId="b1ff0396-7ea3-4d97-8197-d087fa36a17a" providerId="ADAL" clId="{9E4A1D9E-F0D0-4500-9BD5-21A2E405169C}" dt="2025-08-28T14:21:25.223" v="2998"/>
          <ac:spMkLst>
            <pc:docMk/>
            <pc:sldMk cId="363240800" sldId="276"/>
            <ac:spMk id="12" creationId="{8513B6FD-602E-3E28-AF46-A77ED624AAA0}"/>
          </ac:spMkLst>
        </pc:spChg>
        <pc:spChg chg="add mod">
          <ac:chgData name="Roberto Lopes Burity Filho" userId="b1ff0396-7ea3-4d97-8197-d087fa36a17a" providerId="ADAL" clId="{9E4A1D9E-F0D0-4500-9BD5-21A2E405169C}" dt="2025-08-28T14:21:25.223" v="2998"/>
          <ac:spMkLst>
            <pc:docMk/>
            <pc:sldMk cId="363240800" sldId="276"/>
            <ac:spMk id="13" creationId="{09AC581F-9B68-90AD-5DCD-9FD2B91B1F4E}"/>
          </ac:spMkLst>
        </pc:spChg>
        <pc:spChg chg="add mod">
          <ac:chgData name="Roberto Lopes Burity Filho" userId="b1ff0396-7ea3-4d97-8197-d087fa36a17a" providerId="ADAL" clId="{9E4A1D9E-F0D0-4500-9BD5-21A2E405169C}" dt="2025-08-28T14:21:25.223" v="2998"/>
          <ac:spMkLst>
            <pc:docMk/>
            <pc:sldMk cId="363240800" sldId="276"/>
            <ac:spMk id="15" creationId="{27FC3ED8-461B-FD4F-BE3B-E4397D63FEF4}"/>
          </ac:spMkLst>
        </pc:spChg>
        <pc:spChg chg="add mod">
          <ac:chgData name="Roberto Lopes Burity Filho" userId="b1ff0396-7ea3-4d97-8197-d087fa36a17a" providerId="ADAL" clId="{9E4A1D9E-F0D0-4500-9BD5-21A2E405169C}" dt="2025-08-28T14:21:25.223" v="2998"/>
          <ac:spMkLst>
            <pc:docMk/>
            <pc:sldMk cId="363240800" sldId="276"/>
            <ac:spMk id="16" creationId="{F6E25A39-2021-80D8-A4DC-6063DB1C97A3}"/>
          </ac:spMkLst>
        </pc:spChg>
        <pc:spChg chg="add mod">
          <ac:chgData name="Roberto Lopes Burity Filho" userId="b1ff0396-7ea3-4d97-8197-d087fa36a17a" providerId="ADAL" clId="{9E4A1D9E-F0D0-4500-9BD5-21A2E405169C}" dt="2025-08-28T14:21:25.223" v="2998"/>
          <ac:spMkLst>
            <pc:docMk/>
            <pc:sldMk cId="363240800" sldId="276"/>
            <ac:spMk id="18" creationId="{ACDA4D3A-ACF2-0E2E-D691-3F49ABEB0262}"/>
          </ac:spMkLst>
        </pc:spChg>
        <pc:spChg chg="add mod">
          <ac:chgData name="Roberto Lopes Burity Filho" userId="b1ff0396-7ea3-4d97-8197-d087fa36a17a" providerId="ADAL" clId="{9E4A1D9E-F0D0-4500-9BD5-21A2E405169C}" dt="2025-08-28T14:23:08.082" v="3143"/>
          <ac:spMkLst>
            <pc:docMk/>
            <pc:sldMk cId="363240800" sldId="276"/>
            <ac:spMk id="19" creationId="{155292C2-6077-9C09-C55E-01A3DDDAD137}"/>
          </ac:spMkLst>
        </pc:spChg>
        <pc:spChg chg="add mod">
          <ac:chgData name="Roberto Lopes Burity Filho" userId="b1ff0396-7ea3-4d97-8197-d087fa36a17a" providerId="ADAL" clId="{9E4A1D9E-F0D0-4500-9BD5-21A2E405169C}" dt="2025-08-28T14:33:36.371" v="3241"/>
          <ac:spMkLst>
            <pc:docMk/>
            <pc:sldMk cId="363240800" sldId="276"/>
            <ac:spMk id="20" creationId="{C1A25839-7C06-D509-3AD7-C0C05BB392B1}"/>
          </ac:spMkLst>
        </pc:spChg>
        <pc:spChg chg="add mod">
          <ac:chgData name="Roberto Lopes Burity Filho" userId="b1ff0396-7ea3-4d97-8197-d087fa36a17a" providerId="ADAL" clId="{9E4A1D9E-F0D0-4500-9BD5-21A2E405169C}" dt="2025-08-28T14:33:44.747" v="3242"/>
          <ac:spMkLst>
            <pc:docMk/>
            <pc:sldMk cId="363240800" sldId="276"/>
            <ac:spMk id="21" creationId="{BD861D76-0F1A-BE6C-1FC5-1C3D5DB089A7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8T14:34:21.920" v="3247"/>
        <pc:sldMkLst>
          <pc:docMk/>
          <pc:sldMk cId="4164831254" sldId="277"/>
        </pc:sldMkLst>
        <pc:spChg chg="add mod">
          <ac:chgData name="Roberto Lopes Burity Filho" userId="b1ff0396-7ea3-4d97-8197-d087fa36a17a" providerId="ADAL" clId="{9E4A1D9E-F0D0-4500-9BD5-21A2E405169C}" dt="2025-08-28T14:21:27.241" v="3000"/>
          <ac:spMkLst>
            <pc:docMk/>
            <pc:sldMk cId="4164831254" sldId="277"/>
            <ac:spMk id="5" creationId="{483FEF90-848E-A826-F8C6-D3F2F4075B8E}"/>
          </ac:spMkLst>
        </pc:spChg>
        <pc:spChg chg="add mod">
          <ac:chgData name="Roberto Lopes Burity Filho" userId="b1ff0396-7ea3-4d97-8197-d087fa36a17a" providerId="ADAL" clId="{9E4A1D9E-F0D0-4500-9BD5-21A2E405169C}" dt="2025-08-28T14:21:27.241" v="3000"/>
          <ac:spMkLst>
            <pc:docMk/>
            <pc:sldMk cId="4164831254" sldId="277"/>
            <ac:spMk id="6" creationId="{CB6A3B8B-825C-5E1F-95C0-BFC6208EEBB2}"/>
          </ac:spMkLst>
        </pc:spChg>
        <pc:spChg chg="add mod">
          <ac:chgData name="Roberto Lopes Burity Filho" userId="b1ff0396-7ea3-4d97-8197-d087fa36a17a" providerId="ADAL" clId="{9E4A1D9E-F0D0-4500-9BD5-21A2E405169C}" dt="2025-08-28T14:21:27.241" v="3000"/>
          <ac:spMkLst>
            <pc:docMk/>
            <pc:sldMk cId="4164831254" sldId="277"/>
            <ac:spMk id="7" creationId="{249D2431-4DCC-5516-9A89-9B276FA8D71B}"/>
          </ac:spMkLst>
        </pc:spChg>
        <pc:spChg chg="add mod">
          <ac:chgData name="Roberto Lopes Burity Filho" userId="b1ff0396-7ea3-4d97-8197-d087fa36a17a" providerId="ADAL" clId="{9E4A1D9E-F0D0-4500-9BD5-21A2E405169C}" dt="2025-08-28T14:24:01.977" v="3206" actId="20577"/>
          <ac:spMkLst>
            <pc:docMk/>
            <pc:sldMk cId="4164831254" sldId="277"/>
            <ac:spMk id="8" creationId="{4C513DCD-9B27-A4F6-9906-E0EE79EDA3A4}"/>
          </ac:spMkLst>
        </pc:spChg>
        <pc:spChg chg="add mod">
          <ac:chgData name="Roberto Lopes Burity Filho" userId="b1ff0396-7ea3-4d97-8197-d087fa36a17a" providerId="ADAL" clId="{9E4A1D9E-F0D0-4500-9BD5-21A2E405169C}" dt="2025-08-28T14:21:27.241" v="3000"/>
          <ac:spMkLst>
            <pc:docMk/>
            <pc:sldMk cId="4164831254" sldId="277"/>
            <ac:spMk id="11" creationId="{FC18C34C-6CCB-69CD-E2D3-ECB7AED35410}"/>
          </ac:spMkLst>
        </pc:spChg>
        <pc:spChg chg="add mod">
          <ac:chgData name="Roberto Lopes Burity Filho" userId="b1ff0396-7ea3-4d97-8197-d087fa36a17a" providerId="ADAL" clId="{9E4A1D9E-F0D0-4500-9BD5-21A2E405169C}" dt="2025-08-28T14:21:27.241" v="3000"/>
          <ac:spMkLst>
            <pc:docMk/>
            <pc:sldMk cId="4164831254" sldId="277"/>
            <ac:spMk id="13" creationId="{5781456C-E173-7EAF-85BD-0E4634424980}"/>
          </ac:spMkLst>
        </pc:spChg>
        <pc:spChg chg="add mod">
          <ac:chgData name="Roberto Lopes Burity Filho" userId="b1ff0396-7ea3-4d97-8197-d087fa36a17a" providerId="ADAL" clId="{9E4A1D9E-F0D0-4500-9BD5-21A2E405169C}" dt="2025-08-28T14:21:27.241" v="3000"/>
          <ac:spMkLst>
            <pc:docMk/>
            <pc:sldMk cId="4164831254" sldId="277"/>
            <ac:spMk id="14" creationId="{F509D762-39D0-D1AB-6D68-2BAC451A58C8}"/>
          </ac:spMkLst>
        </pc:spChg>
        <pc:spChg chg="add mod">
          <ac:chgData name="Roberto Lopes Burity Filho" userId="b1ff0396-7ea3-4d97-8197-d087fa36a17a" providerId="ADAL" clId="{9E4A1D9E-F0D0-4500-9BD5-21A2E405169C}" dt="2025-08-28T14:21:27.241" v="3000"/>
          <ac:spMkLst>
            <pc:docMk/>
            <pc:sldMk cId="4164831254" sldId="277"/>
            <ac:spMk id="15" creationId="{B3E81FD4-524B-C56E-D29F-DAF3D1EC9CC2}"/>
          </ac:spMkLst>
        </pc:spChg>
        <pc:spChg chg="add mod">
          <ac:chgData name="Roberto Lopes Burity Filho" userId="b1ff0396-7ea3-4d97-8197-d087fa36a17a" providerId="ADAL" clId="{9E4A1D9E-F0D0-4500-9BD5-21A2E405169C}" dt="2025-08-28T14:21:27.241" v="3000"/>
          <ac:spMkLst>
            <pc:docMk/>
            <pc:sldMk cId="4164831254" sldId="277"/>
            <ac:spMk id="16" creationId="{B96AF8CF-C34F-98A5-FC2C-F984DDB46463}"/>
          </ac:spMkLst>
        </pc:spChg>
        <pc:spChg chg="add mod">
          <ac:chgData name="Roberto Lopes Burity Filho" userId="b1ff0396-7ea3-4d97-8197-d087fa36a17a" providerId="ADAL" clId="{9E4A1D9E-F0D0-4500-9BD5-21A2E405169C}" dt="2025-08-28T14:21:27.241" v="3000"/>
          <ac:spMkLst>
            <pc:docMk/>
            <pc:sldMk cId="4164831254" sldId="277"/>
            <ac:spMk id="18" creationId="{C30AAB57-1FA0-5034-EF0A-418A481B7C49}"/>
          </ac:spMkLst>
        </pc:spChg>
        <pc:spChg chg="add mod">
          <ac:chgData name="Roberto Lopes Burity Filho" userId="b1ff0396-7ea3-4d97-8197-d087fa36a17a" providerId="ADAL" clId="{9E4A1D9E-F0D0-4500-9BD5-21A2E405169C}" dt="2025-08-28T14:23:09.520" v="3144"/>
          <ac:spMkLst>
            <pc:docMk/>
            <pc:sldMk cId="4164831254" sldId="277"/>
            <ac:spMk id="19" creationId="{A7CC49A0-EE5A-8FBC-718A-7BB3CDDD3875}"/>
          </ac:spMkLst>
        </pc:spChg>
        <pc:spChg chg="add mod">
          <ac:chgData name="Roberto Lopes Burity Filho" userId="b1ff0396-7ea3-4d97-8197-d087fa36a17a" providerId="ADAL" clId="{9E4A1D9E-F0D0-4500-9BD5-21A2E405169C}" dt="2025-08-28T14:34:08.641" v="3246"/>
          <ac:spMkLst>
            <pc:docMk/>
            <pc:sldMk cId="4164831254" sldId="277"/>
            <ac:spMk id="20" creationId="{A5EEBAD6-21E1-B5C7-56DF-1FB054EA80E7}"/>
          </ac:spMkLst>
        </pc:spChg>
        <pc:spChg chg="add mod">
          <ac:chgData name="Roberto Lopes Burity Filho" userId="b1ff0396-7ea3-4d97-8197-d087fa36a17a" providerId="ADAL" clId="{9E4A1D9E-F0D0-4500-9BD5-21A2E405169C}" dt="2025-08-28T14:34:21.920" v="3247"/>
          <ac:spMkLst>
            <pc:docMk/>
            <pc:sldMk cId="4164831254" sldId="277"/>
            <ac:spMk id="21" creationId="{2BAEB0D1-C721-23B1-7715-40C74204C0D3}"/>
          </ac:spMkLst>
        </pc:spChg>
      </pc:sldChg>
      <pc:sldChg chg="addSp delSp modSp new mod">
        <pc:chgData name="Roberto Lopes Burity Filho" userId="b1ff0396-7ea3-4d97-8197-d087fa36a17a" providerId="ADAL" clId="{9E4A1D9E-F0D0-4500-9BD5-21A2E405169C}" dt="2025-08-28T14:56:01.087" v="3593" actId="20577"/>
        <pc:sldMkLst>
          <pc:docMk/>
          <pc:sldMk cId="3974251049" sldId="278"/>
        </pc:sldMkLst>
        <pc:spChg chg="add mod">
          <ac:chgData name="Roberto Lopes Burity Filho" userId="b1ff0396-7ea3-4d97-8197-d087fa36a17a" providerId="ADAL" clId="{9E4A1D9E-F0D0-4500-9BD5-21A2E405169C}" dt="2025-08-28T14:40:55.009" v="3249"/>
          <ac:spMkLst>
            <pc:docMk/>
            <pc:sldMk cId="3974251049" sldId="278"/>
            <ac:spMk id="2" creationId="{2DD85CD3-764C-8A63-E801-A341524203A9}"/>
          </ac:spMkLst>
        </pc:spChg>
        <pc:spChg chg="add mod">
          <ac:chgData name="Roberto Lopes Burity Filho" userId="b1ff0396-7ea3-4d97-8197-d087fa36a17a" providerId="ADAL" clId="{9E4A1D9E-F0D0-4500-9BD5-21A2E405169C}" dt="2025-08-28T14:40:55.009" v="3249"/>
          <ac:spMkLst>
            <pc:docMk/>
            <pc:sldMk cId="3974251049" sldId="278"/>
            <ac:spMk id="4" creationId="{1FA34140-93D4-2E19-9F99-9E5FDB0C5690}"/>
          </ac:spMkLst>
        </pc:spChg>
        <pc:spChg chg="add mod">
          <ac:chgData name="Roberto Lopes Burity Filho" userId="b1ff0396-7ea3-4d97-8197-d087fa36a17a" providerId="ADAL" clId="{9E4A1D9E-F0D0-4500-9BD5-21A2E405169C}" dt="2025-08-28T14:40:55.009" v="3249"/>
          <ac:spMkLst>
            <pc:docMk/>
            <pc:sldMk cId="3974251049" sldId="278"/>
            <ac:spMk id="5" creationId="{3D204EF2-B7B7-8791-796B-EF71618E55C9}"/>
          </ac:spMkLst>
        </pc:spChg>
        <pc:spChg chg="add mod">
          <ac:chgData name="Roberto Lopes Burity Filho" userId="b1ff0396-7ea3-4d97-8197-d087fa36a17a" providerId="ADAL" clId="{9E4A1D9E-F0D0-4500-9BD5-21A2E405169C}" dt="2025-08-28T14:40:55.009" v="3249"/>
          <ac:spMkLst>
            <pc:docMk/>
            <pc:sldMk cId="3974251049" sldId="278"/>
            <ac:spMk id="9" creationId="{42AF2E34-491D-2E49-D46C-A9F0CE1983A3}"/>
          </ac:spMkLst>
        </pc:spChg>
        <pc:spChg chg="add mod">
          <ac:chgData name="Roberto Lopes Burity Filho" userId="b1ff0396-7ea3-4d97-8197-d087fa36a17a" providerId="ADAL" clId="{9E4A1D9E-F0D0-4500-9BD5-21A2E405169C}" dt="2025-08-28T14:41:33.396" v="3365" actId="20577"/>
          <ac:spMkLst>
            <pc:docMk/>
            <pc:sldMk cId="3974251049" sldId="278"/>
            <ac:spMk id="11" creationId="{B3CB090E-98DA-2849-6F9E-A4C74FBB8E7E}"/>
          </ac:spMkLst>
        </pc:spChg>
        <pc:spChg chg="add mod">
          <ac:chgData name="Roberto Lopes Burity Filho" userId="b1ff0396-7ea3-4d97-8197-d087fa36a17a" providerId="ADAL" clId="{9E4A1D9E-F0D0-4500-9BD5-21A2E405169C}" dt="2025-08-28T14:40:55.009" v="3249"/>
          <ac:spMkLst>
            <pc:docMk/>
            <pc:sldMk cId="3974251049" sldId="278"/>
            <ac:spMk id="12" creationId="{B516D32B-3758-81FD-9F01-C5395A689BBD}"/>
          </ac:spMkLst>
        </pc:spChg>
        <pc:spChg chg="add mod">
          <ac:chgData name="Roberto Lopes Burity Filho" userId="b1ff0396-7ea3-4d97-8197-d087fa36a17a" providerId="ADAL" clId="{9E4A1D9E-F0D0-4500-9BD5-21A2E405169C}" dt="2025-08-28T14:42:47.702" v="3367"/>
          <ac:spMkLst>
            <pc:docMk/>
            <pc:sldMk cId="3974251049" sldId="278"/>
            <ac:spMk id="13" creationId="{3AF40661-746F-9651-BF6F-DF45F78993A1}"/>
          </ac:spMkLst>
        </pc:spChg>
        <pc:spChg chg="add mod">
          <ac:chgData name="Roberto Lopes Burity Filho" userId="b1ff0396-7ea3-4d97-8197-d087fa36a17a" providerId="ADAL" clId="{9E4A1D9E-F0D0-4500-9BD5-21A2E405169C}" dt="2025-08-28T14:42:47.702" v="3367"/>
          <ac:spMkLst>
            <pc:docMk/>
            <pc:sldMk cId="3974251049" sldId="278"/>
            <ac:spMk id="14" creationId="{7EFC1DE1-ACD8-AFB3-92D1-C40A461D93D0}"/>
          </ac:spMkLst>
        </pc:spChg>
        <pc:spChg chg="add mod">
          <ac:chgData name="Roberto Lopes Burity Filho" userId="b1ff0396-7ea3-4d97-8197-d087fa36a17a" providerId="ADAL" clId="{9E4A1D9E-F0D0-4500-9BD5-21A2E405169C}" dt="2025-08-28T14:42:47.702" v="3367"/>
          <ac:spMkLst>
            <pc:docMk/>
            <pc:sldMk cId="3974251049" sldId="278"/>
            <ac:spMk id="15" creationId="{0480BA6E-3681-5EC7-445D-8D19BF4D2F20}"/>
          </ac:spMkLst>
        </pc:spChg>
        <pc:spChg chg="add mod">
          <ac:chgData name="Roberto Lopes Burity Filho" userId="b1ff0396-7ea3-4d97-8197-d087fa36a17a" providerId="ADAL" clId="{9E4A1D9E-F0D0-4500-9BD5-21A2E405169C}" dt="2025-08-28T14:48:14.085" v="3458"/>
          <ac:spMkLst>
            <pc:docMk/>
            <pc:sldMk cId="3974251049" sldId="278"/>
            <ac:spMk id="16" creationId="{671556A6-189D-CF95-C569-99111C844378}"/>
          </ac:spMkLst>
        </pc:spChg>
        <pc:spChg chg="add mod">
          <ac:chgData name="Roberto Lopes Burity Filho" userId="b1ff0396-7ea3-4d97-8197-d087fa36a17a" providerId="ADAL" clId="{9E4A1D9E-F0D0-4500-9BD5-21A2E405169C}" dt="2025-08-28T14:48:20.379" v="3459"/>
          <ac:spMkLst>
            <pc:docMk/>
            <pc:sldMk cId="3974251049" sldId="278"/>
            <ac:spMk id="17" creationId="{19735B30-E996-C088-876B-053AA3904946}"/>
          </ac:spMkLst>
        </pc:spChg>
        <pc:spChg chg="add mod">
          <ac:chgData name="Roberto Lopes Burity Filho" userId="b1ff0396-7ea3-4d97-8197-d087fa36a17a" providerId="ADAL" clId="{9E4A1D9E-F0D0-4500-9BD5-21A2E405169C}" dt="2025-08-28T14:48:24.548" v="3460"/>
          <ac:spMkLst>
            <pc:docMk/>
            <pc:sldMk cId="3974251049" sldId="278"/>
            <ac:spMk id="18" creationId="{7F218ECB-6512-7892-3771-9BA72643B727}"/>
          </ac:spMkLst>
        </pc:spChg>
        <pc:spChg chg="add mod">
          <ac:chgData name="Roberto Lopes Burity Filho" userId="b1ff0396-7ea3-4d97-8197-d087fa36a17a" providerId="ADAL" clId="{9E4A1D9E-F0D0-4500-9BD5-21A2E405169C}" dt="2025-08-28T14:43:36.334" v="3377"/>
          <ac:spMkLst>
            <pc:docMk/>
            <pc:sldMk cId="3974251049" sldId="278"/>
            <ac:spMk id="22" creationId="{3698E64F-15BA-7B18-240D-76834509E5DE}"/>
          </ac:spMkLst>
        </pc:spChg>
        <pc:spChg chg="add mod">
          <ac:chgData name="Roberto Lopes Burity Filho" userId="b1ff0396-7ea3-4d97-8197-d087fa36a17a" providerId="ADAL" clId="{9E4A1D9E-F0D0-4500-9BD5-21A2E405169C}" dt="2025-08-28T14:43:36.334" v="3377"/>
          <ac:spMkLst>
            <pc:docMk/>
            <pc:sldMk cId="3974251049" sldId="278"/>
            <ac:spMk id="23" creationId="{E166708F-B2DD-55EF-C33B-B29B0E323B74}"/>
          </ac:spMkLst>
        </pc:spChg>
        <pc:spChg chg="add mod">
          <ac:chgData name="Roberto Lopes Burity Filho" userId="b1ff0396-7ea3-4d97-8197-d087fa36a17a" providerId="ADAL" clId="{9E4A1D9E-F0D0-4500-9BD5-21A2E405169C}" dt="2025-08-28T14:44:03.862" v="3434" actId="20577"/>
          <ac:spMkLst>
            <pc:docMk/>
            <pc:sldMk cId="3974251049" sldId="278"/>
            <ac:spMk id="24" creationId="{FEEA630A-F6C1-DD91-0670-659390C4D64E}"/>
          </ac:spMkLst>
        </pc:spChg>
        <pc:spChg chg="add mod">
          <ac:chgData name="Roberto Lopes Burity Filho" userId="b1ff0396-7ea3-4d97-8197-d087fa36a17a" providerId="ADAL" clId="{9E4A1D9E-F0D0-4500-9BD5-21A2E405169C}" dt="2025-08-28T14:45:59.277" v="3437"/>
          <ac:spMkLst>
            <pc:docMk/>
            <pc:sldMk cId="3974251049" sldId="278"/>
            <ac:spMk id="25" creationId="{F725FB34-06B2-7EAC-8C63-709599F3157B}"/>
          </ac:spMkLst>
        </pc:spChg>
        <pc:spChg chg="add mod">
          <ac:chgData name="Roberto Lopes Burity Filho" userId="b1ff0396-7ea3-4d97-8197-d087fa36a17a" providerId="ADAL" clId="{9E4A1D9E-F0D0-4500-9BD5-21A2E405169C}" dt="2025-08-28T14:46:28.896" v="3447"/>
          <ac:spMkLst>
            <pc:docMk/>
            <pc:sldMk cId="3974251049" sldId="278"/>
            <ac:spMk id="26" creationId="{0E53E0C4-DE48-C205-C9B4-15BA3D366410}"/>
          </ac:spMkLst>
        </pc:spChg>
        <pc:spChg chg="add mod">
          <ac:chgData name="Roberto Lopes Burity Filho" userId="b1ff0396-7ea3-4d97-8197-d087fa36a17a" providerId="ADAL" clId="{9E4A1D9E-F0D0-4500-9BD5-21A2E405169C}" dt="2025-08-28T14:47:49.825" v="3450" actId="20577"/>
          <ac:spMkLst>
            <pc:docMk/>
            <pc:sldMk cId="3974251049" sldId="278"/>
            <ac:spMk id="27" creationId="{A67C5C6F-D38E-6EED-148B-D7EFB93F2807}"/>
          </ac:spMkLst>
        </pc:spChg>
        <pc:spChg chg="add mod">
          <ac:chgData name="Roberto Lopes Burity Filho" userId="b1ff0396-7ea3-4d97-8197-d087fa36a17a" providerId="ADAL" clId="{9E4A1D9E-F0D0-4500-9BD5-21A2E405169C}" dt="2025-08-28T14:55:51.925" v="3573" actId="20577"/>
          <ac:spMkLst>
            <pc:docMk/>
            <pc:sldMk cId="3974251049" sldId="278"/>
            <ac:spMk id="35" creationId="{392EB793-846C-F1ED-5772-9B3631FDD34B}"/>
          </ac:spMkLst>
        </pc:spChg>
        <pc:spChg chg="add mod">
          <ac:chgData name="Roberto Lopes Burity Filho" userId="b1ff0396-7ea3-4d97-8197-d087fa36a17a" providerId="ADAL" clId="{9E4A1D9E-F0D0-4500-9BD5-21A2E405169C}" dt="2025-08-28T14:56:01.087" v="3593" actId="20577"/>
          <ac:spMkLst>
            <pc:docMk/>
            <pc:sldMk cId="3974251049" sldId="278"/>
            <ac:spMk id="37" creationId="{4ADCE3C1-62D1-0A27-A16C-64C1C55BEB92}"/>
          </ac:spMkLst>
        </pc:spChg>
        <pc:picChg chg="add mod">
          <ac:chgData name="Roberto Lopes Burity Filho" userId="b1ff0396-7ea3-4d97-8197-d087fa36a17a" providerId="ADAL" clId="{9E4A1D9E-F0D0-4500-9BD5-21A2E405169C}" dt="2025-08-28T14:40:55.009" v="3249"/>
          <ac:picMkLst>
            <pc:docMk/>
            <pc:sldMk cId="3974251049" sldId="278"/>
            <ac:picMk id="6" creationId="{81604388-7566-10E4-5EF4-93C40A06054E}"/>
          </ac:picMkLst>
        </pc:picChg>
      </pc:sldChg>
      <pc:sldChg chg="addSp modSp new mod">
        <pc:chgData name="Roberto Lopes Burity Filho" userId="b1ff0396-7ea3-4d97-8197-d087fa36a17a" providerId="ADAL" clId="{9E4A1D9E-F0D0-4500-9BD5-21A2E405169C}" dt="2025-08-28T14:57:10.415" v="3670" actId="20577"/>
        <pc:sldMkLst>
          <pc:docMk/>
          <pc:sldMk cId="4079145701" sldId="279"/>
        </pc:sldMkLst>
        <pc:spChg chg="add mod">
          <ac:chgData name="Roberto Lopes Burity Filho" userId="b1ff0396-7ea3-4d97-8197-d087fa36a17a" providerId="ADAL" clId="{9E4A1D9E-F0D0-4500-9BD5-21A2E405169C}" dt="2025-08-28T14:56:35.168" v="3595"/>
          <ac:spMkLst>
            <pc:docMk/>
            <pc:sldMk cId="4079145701" sldId="279"/>
            <ac:spMk id="4" creationId="{05C83CB0-32EB-741D-788D-78C0FFA0F9E0}"/>
          </ac:spMkLst>
        </pc:spChg>
        <pc:spChg chg="add mod">
          <ac:chgData name="Roberto Lopes Burity Filho" userId="b1ff0396-7ea3-4d97-8197-d087fa36a17a" providerId="ADAL" clId="{9E4A1D9E-F0D0-4500-9BD5-21A2E405169C}" dt="2025-08-28T14:56:35.168" v="3595"/>
          <ac:spMkLst>
            <pc:docMk/>
            <pc:sldMk cId="4079145701" sldId="279"/>
            <ac:spMk id="5" creationId="{6BB3580A-5DF9-729E-C46C-AD3079A43389}"/>
          </ac:spMkLst>
        </pc:spChg>
        <pc:spChg chg="add mod">
          <ac:chgData name="Roberto Lopes Burity Filho" userId="b1ff0396-7ea3-4d97-8197-d087fa36a17a" providerId="ADAL" clId="{9E4A1D9E-F0D0-4500-9BD5-21A2E405169C}" dt="2025-08-28T14:56:35.168" v="3595"/>
          <ac:spMkLst>
            <pc:docMk/>
            <pc:sldMk cId="4079145701" sldId="279"/>
            <ac:spMk id="7" creationId="{44C1A588-21FA-A015-4390-067898E40334}"/>
          </ac:spMkLst>
        </pc:spChg>
        <pc:spChg chg="add mod">
          <ac:chgData name="Roberto Lopes Burity Filho" userId="b1ff0396-7ea3-4d97-8197-d087fa36a17a" providerId="ADAL" clId="{9E4A1D9E-F0D0-4500-9BD5-21A2E405169C}" dt="2025-08-28T14:56:35.168" v="3595"/>
          <ac:spMkLst>
            <pc:docMk/>
            <pc:sldMk cId="4079145701" sldId="279"/>
            <ac:spMk id="8" creationId="{BF89BD05-7775-183A-2FB3-1F986D427596}"/>
          </ac:spMkLst>
        </pc:spChg>
        <pc:spChg chg="add mod">
          <ac:chgData name="Roberto Lopes Burity Filho" userId="b1ff0396-7ea3-4d97-8197-d087fa36a17a" providerId="ADAL" clId="{9E4A1D9E-F0D0-4500-9BD5-21A2E405169C}" dt="2025-08-28T14:56:35.168" v="3595"/>
          <ac:spMkLst>
            <pc:docMk/>
            <pc:sldMk cId="4079145701" sldId="279"/>
            <ac:spMk id="9" creationId="{FA61A4C4-6CFB-6FB3-8A67-2E5F054F62AC}"/>
          </ac:spMkLst>
        </pc:spChg>
        <pc:spChg chg="add mod">
          <ac:chgData name="Roberto Lopes Burity Filho" userId="b1ff0396-7ea3-4d97-8197-d087fa36a17a" providerId="ADAL" clId="{9E4A1D9E-F0D0-4500-9BD5-21A2E405169C}" dt="2025-08-28T14:56:35.168" v="3595"/>
          <ac:spMkLst>
            <pc:docMk/>
            <pc:sldMk cId="4079145701" sldId="279"/>
            <ac:spMk id="10" creationId="{1619085B-5E6F-7828-01FB-B27E258945E0}"/>
          </ac:spMkLst>
        </pc:spChg>
        <pc:spChg chg="add mod">
          <ac:chgData name="Roberto Lopes Burity Filho" userId="b1ff0396-7ea3-4d97-8197-d087fa36a17a" providerId="ADAL" clId="{9E4A1D9E-F0D0-4500-9BD5-21A2E405169C}" dt="2025-08-28T14:56:35.168" v="3595"/>
          <ac:spMkLst>
            <pc:docMk/>
            <pc:sldMk cId="4079145701" sldId="279"/>
            <ac:spMk id="11" creationId="{E3D48B27-ED14-DAF7-8090-C612C1C24059}"/>
          </ac:spMkLst>
        </pc:spChg>
        <pc:spChg chg="add mod">
          <ac:chgData name="Roberto Lopes Burity Filho" userId="b1ff0396-7ea3-4d97-8197-d087fa36a17a" providerId="ADAL" clId="{9E4A1D9E-F0D0-4500-9BD5-21A2E405169C}" dt="2025-08-28T14:56:35.168" v="3595"/>
          <ac:spMkLst>
            <pc:docMk/>
            <pc:sldMk cId="4079145701" sldId="279"/>
            <ac:spMk id="12" creationId="{62D53CF2-5768-2F4D-AEB5-8C82AE134FCD}"/>
          </ac:spMkLst>
        </pc:spChg>
        <pc:spChg chg="add mod">
          <ac:chgData name="Roberto Lopes Burity Filho" userId="b1ff0396-7ea3-4d97-8197-d087fa36a17a" providerId="ADAL" clId="{9E4A1D9E-F0D0-4500-9BD5-21A2E405169C}" dt="2025-08-28T14:56:35.168" v="3595"/>
          <ac:spMkLst>
            <pc:docMk/>
            <pc:sldMk cId="4079145701" sldId="279"/>
            <ac:spMk id="13" creationId="{96EE7378-65EC-5B98-D7F4-84B26C68EF7D}"/>
          </ac:spMkLst>
        </pc:spChg>
        <pc:spChg chg="add mod">
          <ac:chgData name="Roberto Lopes Burity Filho" userId="b1ff0396-7ea3-4d97-8197-d087fa36a17a" providerId="ADAL" clId="{9E4A1D9E-F0D0-4500-9BD5-21A2E405169C}" dt="2025-08-28T14:56:35.168" v="3595"/>
          <ac:spMkLst>
            <pc:docMk/>
            <pc:sldMk cId="4079145701" sldId="279"/>
            <ac:spMk id="14" creationId="{58A98829-FA28-0E6C-520F-AB7376B4DA65}"/>
          </ac:spMkLst>
        </pc:spChg>
        <pc:spChg chg="add mod">
          <ac:chgData name="Roberto Lopes Burity Filho" userId="b1ff0396-7ea3-4d97-8197-d087fa36a17a" providerId="ADAL" clId="{9E4A1D9E-F0D0-4500-9BD5-21A2E405169C}" dt="2025-08-28T14:57:10.415" v="3670" actId="20577"/>
          <ac:spMkLst>
            <pc:docMk/>
            <pc:sldMk cId="4079145701" sldId="279"/>
            <ac:spMk id="15" creationId="{CEF58874-6DEA-24B1-5E8B-9E71A5E7D2F8}"/>
          </ac:spMkLst>
        </pc:spChg>
        <pc:spChg chg="add mod">
          <ac:chgData name="Roberto Lopes Burity Filho" userId="b1ff0396-7ea3-4d97-8197-d087fa36a17a" providerId="ADAL" clId="{9E4A1D9E-F0D0-4500-9BD5-21A2E405169C}" dt="2025-08-28T14:56:47.768" v="3596"/>
          <ac:spMkLst>
            <pc:docMk/>
            <pc:sldMk cId="4079145701" sldId="279"/>
            <ac:spMk id="16" creationId="{1462AF4F-49DD-A8B7-B9C3-41FF59983769}"/>
          </ac:spMkLst>
        </pc:spChg>
        <pc:spChg chg="add mod">
          <ac:chgData name="Roberto Lopes Burity Filho" userId="b1ff0396-7ea3-4d97-8197-d087fa36a17a" providerId="ADAL" clId="{9E4A1D9E-F0D0-4500-9BD5-21A2E405169C}" dt="2025-08-28T14:56:47.768" v="3596"/>
          <ac:spMkLst>
            <pc:docMk/>
            <pc:sldMk cId="4079145701" sldId="279"/>
            <ac:spMk id="17" creationId="{93FC623A-D8B6-C97E-6D2C-8639F643F218}"/>
          </ac:spMkLst>
        </pc:spChg>
        <pc:spChg chg="add mod">
          <ac:chgData name="Roberto Lopes Burity Filho" userId="b1ff0396-7ea3-4d97-8197-d087fa36a17a" providerId="ADAL" clId="{9E4A1D9E-F0D0-4500-9BD5-21A2E405169C}" dt="2025-08-28T14:56:47.768" v="3596"/>
          <ac:spMkLst>
            <pc:docMk/>
            <pc:sldMk cId="4079145701" sldId="279"/>
            <ac:spMk id="18" creationId="{10497604-429A-88F7-F706-B1DFD4D8B724}"/>
          </ac:spMkLst>
        </pc:spChg>
        <pc:spChg chg="add mod">
          <ac:chgData name="Roberto Lopes Burity Filho" userId="b1ff0396-7ea3-4d97-8197-d087fa36a17a" providerId="ADAL" clId="{9E4A1D9E-F0D0-4500-9BD5-21A2E405169C}" dt="2025-08-28T14:56:47.768" v="3596"/>
          <ac:spMkLst>
            <pc:docMk/>
            <pc:sldMk cId="4079145701" sldId="279"/>
            <ac:spMk id="19" creationId="{99D18F2D-DCD7-E65B-9223-2BACEFCD2A1A}"/>
          </ac:spMkLst>
        </pc:spChg>
      </pc:sldChg>
      <pc:sldChg chg="addSp delSp modSp new mod">
        <pc:chgData name="Roberto Lopes Burity Filho" userId="b1ff0396-7ea3-4d97-8197-d087fa36a17a" providerId="ADAL" clId="{9E4A1D9E-F0D0-4500-9BD5-21A2E405169C}" dt="2025-08-28T14:58:14.207" v="3737" actId="478"/>
        <pc:sldMkLst>
          <pc:docMk/>
          <pc:sldMk cId="1335692404" sldId="280"/>
        </pc:sldMkLst>
        <pc:spChg chg="add mod">
          <ac:chgData name="Roberto Lopes Burity Filho" userId="b1ff0396-7ea3-4d97-8197-d087fa36a17a" providerId="ADAL" clId="{9E4A1D9E-F0D0-4500-9BD5-21A2E405169C}" dt="2025-08-28T14:57:36.255" v="3672"/>
          <ac:spMkLst>
            <pc:docMk/>
            <pc:sldMk cId="1335692404" sldId="280"/>
            <ac:spMk id="2" creationId="{0791260D-E137-A1D9-954F-804D63363A0F}"/>
          </ac:spMkLst>
        </pc:spChg>
        <pc:spChg chg="add mod">
          <ac:chgData name="Roberto Lopes Burity Filho" userId="b1ff0396-7ea3-4d97-8197-d087fa36a17a" providerId="ADAL" clId="{9E4A1D9E-F0D0-4500-9BD5-21A2E405169C}" dt="2025-08-28T14:57:36.255" v="3672"/>
          <ac:spMkLst>
            <pc:docMk/>
            <pc:sldMk cId="1335692404" sldId="280"/>
            <ac:spMk id="7" creationId="{C95F935C-8D23-2DB0-CF38-E9785BB13D46}"/>
          </ac:spMkLst>
        </pc:spChg>
        <pc:spChg chg="add mod">
          <ac:chgData name="Roberto Lopes Burity Filho" userId="b1ff0396-7ea3-4d97-8197-d087fa36a17a" providerId="ADAL" clId="{9E4A1D9E-F0D0-4500-9BD5-21A2E405169C}" dt="2025-08-28T14:57:36.255" v="3672"/>
          <ac:spMkLst>
            <pc:docMk/>
            <pc:sldMk cId="1335692404" sldId="280"/>
            <ac:spMk id="8" creationId="{17ECECEC-961B-391E-3B4F-03D4E76C9F46}"/>
          </ac:spMkLst>
        </pc:spChg>
        <pc:spChg chg="add mod">
          <ac:chgData name="Roberto Lopes Burity Filho" userId="b1ff0396-7ea3-4d97-8197-d087fa36a17a" providerId="ADAL" clId="{9E4A1D9E-F0D0-4500-9BD5-21A2E405169C}" dt="2025-08-28T14:57:36.255" v="3672"/>
          <ac:spMkLst>
            <pc:docMk/>
            <pc:sldMk cId="1335692404" sldId="280"/>
            <ac:spMk id="9" creationId="{83E9DBE2-E8C8-906B-FFB1-479F18827871}"/>
          </ac:spMkLst>
        </pc:spChg>
        <pc:spChg chg="add mod">
          <ac:chgData name="Roberto Lopes Burity Filho" userId="b1ff0396-7ea3-4d97-8197-d087fa36a17a" providerId="ADAL" clId="{9E4A1D9E-F0D0-4500-9BD5-21A2E405169C}" dt="2025-08-28T14:57:36.255" v="3672"/>
          <ac:spMkLst>
            <pc:docMk/>
            <pc:sldMk cId="1335692404" sldId="280"/>
            <ac:spMk id="10" creationId="{72A4BF0D-A06C-3E05-A89A-15375497E857}"/>
          </ac:spMkLst>
        </pc:spChg>
        <pc:spChg chg="add mod">
          <ac:chgData name="Roberto Lopes Burity Filho" userId="b1ff0396-7ea3-4d97-8197-d087fa36a17a" providerId="ADAL" clId="{9E4A1D9E-F0D0-4500-9BD5-21A2E405169C}" dt="2025-08-28T14:57:36.255" v="3672"/>
          <ac:spMkLst>
            <pc:docMk/>
            <pc:sldMk cId="1335692404" sldId="280"/>
            <ac:spMk id="12" creationId="{3E84501E-3F80-E7CB-83B0-261D6FA5B5D3}"/>
          </ac:spMkLst>
        </pc:spChg>
        <pc:spChg chg="add mod">
          <ac:chgData name="Roberto Lopes Burity Filho" userId="b1ff0396-7ea3-4d97-8197-d087fa36a17a" providerId="ADAL" clId="{9E4A1D9E-F0D0-4500-9BD5-21A2E405169C}" dt="2025-08-28T14:57:36.255" v="3672"/>
          <ac:spMkLst>
            <pc:docMk/>
            <pc:sldMk cId="1335692404" sldId="280"/>
            <ac:spMk id="13" creationId="{95AF7C9C-BFD3-1635-7F87-C53FBA52573E}"/>
          </ac:spMkLst>
        </pc:spChg>
        <pc:spChg chg="mod">
          <ac:chgData name="Roberto Lopes Burity Filho" userId="b1ff0396-7ea3-4d97-8197-d087fa36a17a" providerId="ADAL" clId="{9E4A1D9E-F0D0-4500-9BD5-21A2E405169C}" dt="2025-08-28T14:58:05.464" v="3734" actId="20577"/>
          <ac:spMkLst>
            <pc:docMk/>
            <pc:sldMk cId="1335692404" sldId="280"/>
            <ac:spMk id="15" creationId="{71338AE0-6AF5-FE0F-5124-0A1197E1911C}"/>
          </ac:spMkLst>
        </pc:spChg>
        <pc:spChg chg="add mod">
          <ac:chgData name="Roberto Lopes Burity Filho" userId="b1ff0396-7ea3-4d97-8197-d087fa36a17a" providerId="ADAL" clId="{9E4A1D9E-F0D0-4500-9BD5-21A2E405169C}" dt="2025-08-28T14:57:36.255" v="3672"/>
          <ac:spMkLst>
            <pc:docMk/>
            <pc:sldMk cId="1335692404" sldId="280"/>
            <ac:spMk id="16" creationId="{C5A19B6F-8FBF-8921-3E54-928034DA4DA1}"/>
          </ac:spMkLst>
        </pc:spChg>
        <pc:spChg chg="add mod">
          <ac:chgData name="Roberto Lopes Burity Filho" userId="b1ff0396-7ea3-4d97-8197-d087fa36a17a" providerId="ADAL" clId="{9E4A1D9E-F0D0-4500-9BD5-21A2E405169C}" dt="2025-08-28T14:57:36.255" v="3672"/>
          <ac:spMkLst>
            <pc:docMk/>
            <pc:sldMk cId="1335692404" sldId="280"/>
            <ac:spMk id="17" creationId="{A42EDCA8-5D5E-5A7A-198C-D7E6C4D91B26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8T14:58:39.119" v="3741" actId="20577"/>
        <pc:sldMkLst>
          <pc:docMk/>
          <pc:sldMk cId="261171832" sldId="281"/>
        </pc:sldMkLst>
        <pc:spChg chg="add mod">
          <ac:chgData name="Roberto Lopes Burity Filho" userId="b1ff0396-7ea3-4d97-8197-d087fa36a17a" providerId="ADAL" clId="{9E4A1D9E-F0D0-4500-9BD5-21A2E405169C}" dt="2025-08-28T14:58:35.341" v="3739"/>
          <ac:spMkLst>
            <pc:docMk/>
            <pc:sldMk cId="261171832" sldId="281"/>
            <ac:spMk id="4" creationId="{C05AACC8-4A6D-59AB-1C5B-22CDAE857DBE}"/>
          </ac:spMkLst>
        </pc:spChg>
        <pc:spChg chg="add mod">
          <ac:chgData name="Roberto Lopes Burity Filho" userId="b1ff0396-7ea3-4d97-8197-d087fa36a17a" providerId="ADAL" clId="{9E4A1D9E-F0D0-4500-9BD5-21A2E405169C}" dt="2025-08-28T14:58:35.341" v="3739"/>
          <ac:spMkLst>
            <pc:docMk/>
            <pc:sldMk cId="261171832" sldId="281"/>
            <ac:spMk id="5" creationId="{E55D70AA-B3A1-AD05-AD11-B6437E9829E2}"/>
          </ac:spMkLst>
        </pc:spChg>
        <pc:spChg chg="add mod">
          <ac:chgData name="Roberto Lopes Burity Filho" userId="b1ff0396-7ea3-4d97-8197-d087fa36a17a" providerId="ADAL" clId="{9E4A1D9E-F0D0-4500-9BD5-21A2E405169C}" dt="2025-08-28T14:58:35.341" v="3739"/>
          <ac:spMkLst>
            <pc:docMk/>
            <pc:sldMk cId="261171832" sldId="281"/>
            <ac:spMk id="9" creationId="{E00D04EB-7108-5015-CDB9-BDFFD9645617}"/>
          </ac:spMkLst>
        </pc:spChg>
        <pc:spChg chg="add mod">
          <ac:chgData name="Roberto Lopes Burity Filho" userId="b1ff0396-7ea3-4d97-8197-d087fa36a17a" providerId="ADAL" clId="{9E4A1D9E-F0D0-4500-9BD5-21A2E405169C}" dt="2025-08-28T14:58:35.341" v="3739"/>
          <ac:spMkLst>
            <pc:docMk/>
            <pc:sldMk cId="261171832" sldId="281"/>
            <ac:spMk id="10" creationId="{61EB2BC7-AD51-2A98-CD1E-D1736C7BCB38}"/>
          </ac:spMkLst>
        </pc:spChg>
        <pc:spChg chg="add mod">
          <ac:chgData name="Roberto Lopes Burity Filho" userId="b1ff0396-7ea3-4d97-8197-d087fa36a17a" providerId="ADAL" clId="{9E4A1D9E-F0D0-4500-9BD5-21A2E405169C}" dt="2025-08-28T14:58:35.341" v="3739"/>
          <ac:spMkLst>
            <pc:docMk/>
            <pc:sldMk cId="261171832" sldId="281"/>
            <ac:spMk id="11" creationId="{86F4D928-E751-3BC9-39FF-2FD6AECB82A8}"/>
          </ac:spMkLst>
        </pc:spChg>
        <pc:spChg chg="add mod">
          <ac:chgData name="Roberto Lopes Burity Filho" userId="b1ff0396-7ea3-4d97-8197-d087fa36a17a" providerId="ADAL" clId="{9E4A1D9E-F0D0-4500-9BD5-21A2E405169C}" dt="2025-08-28T14:58:35.341" v="3739"/>
          <ac:spMkLst>
            <pc:docMk/>
            <pc:sldMk cId="261171832" sldId="281"/>
            <ac:spMk id="12" creationId="{A507905F-C407-0255-3D2E-C7EE74BBF671}"/>
          </ac:spMkLst>
        </pc:spChg>
        <pc:spChg chg="add mod">
          <ac:chgData name="Roberto Lopes Burity Filho" userId="b1ff0396-7ea3-4d97-8197-d087fa36a17a" providerId="ADAL" clId="{9E4A1D9E-F0D0-4500-9BD5-21A2E405169C}" dt="2025-08-28T14:58:35.341" v="3739"/>
          <ac:spMkLst>
            <pc:docMk/>
            <pc:sldMk cId="261171832" sldId="281"/>
            <ac:spMk id="14" creationId="{52E9D64C-86F2-8E86-51A0-B604065CCDC7}"/>
          </ac:spMkLst>
        </pc:spChg>
        <pc:spChg chg="add mod">
          <ac:chgData name="Roberto Lopes Burity Filho" userId="b1ff0396-7ea3-4d97-8197-d087fa36a17a" providerId="ADAL" clId="{9E4A1D9E-F0D0-4500-9BD5-21A2E405169C}" dt="2025-08-28T14:58:39.119" v="3741" actId="20577"/>
          <ac:spMkLst>
            <pc:docMk/>
            <pc:sldMk cId="261171832" sldId="281"/>
            <ac:spMk id="15" creationId="{FFA45B96-C4FC-A85F-F509-2468AC9381A7}"/>
          </ac:spMkLst>
        </pc:spChg>
        <pc:spChg chg="add mod">
          <ac:chgData name="Roberto Lopes Burity Filho" userId="b1ff0396-7ea3-4d97-8197-d087fa36a17a" providerId="ADAL" clId="{9E4A1D9E-F0D0-4500-9BD5-21A2E405169C}" dt="2025-08-28T14:58:35.341" v="3739"/>
          <ac:spMkLst>
            <pc:docMk/>
            <pc:sldMk cId="261171832" sldId="281"/>
            <ac:spMk id="16" creationId="{2A57EA6B-8967-A1A5-E66D-93088A8AAF68}"/>
          </ac:spMkLst>
        </pc:spChg>
        <pc:spChg chg="add mod">
          <ac:chgData name="Roberto Lopes Burity Filho" userId="b1ff0396-7ea3-4d97-8197-d087fa36a17a" providerId="ADAL" clId="{9E4A1D9E-F0D0-4500-9BD5-21A2E405169C}" dt="2025-08-28T14:58:35.341" v="3739"/>
          <ac:spMkLst>
            <pc:docMk/>
            <pc:sldMk cId="261171832" sldId="281"/>
            <ac:spMk id="17" creationId="{26F00AE9-0E6B-7837-1F1B-7339BA349608}"/>
          </ac:spMkLst>
        </pc:spChg>
      </pc:sldChg>
      <pc:sldChg chg="addSp delSp modSp new mod">
        <pc:chgData name="Roberto Lopes Burity Filho" userId="b1ff0396-7ea3-4d97-8197-d087fa36a17a" providerId="ADAL" clId="{9E4A1D9E-F0D0-4500-9BD5-21A2E405169C}" dt="2025-08-29T12:12:34.649" v="6270" actId="20577"/>
        <pc:sldMkLst>
          <pc:docMk/>
          <pc:sldMk cId="4194427761" sldId="282"/>
        </pc:sldMkLst>
        <pc:spChg chg="add mod">
          <ac:chgData name="Roberto Lopes Burity Filho" userId="b1ff0396-7ea3-4d97-8197-d087fa36a17a" providerId="ADAL" clId="{9E4A1D9E-F0D0-4500-9BD5-21A2E405169C}" dt="2025-08-28T16:09:55.642" v="3743"/>
          <ac:spMkLst>
            <pc:docMk/>
            <pc:sldMk cId="4194427761" sldId="282"/>
            <ac:spMk id="2" creationId="{5171E13F-3A0D-29D7-E8A2-E2ACC380327F}"/>
          </ac:spMkLst>
        </pc:spChg>
        <pc:spChg chg="add mod">
          <ac:chgData name="Roberto Lopes Burity Filho" userId="b1ff0396-7ea3-4d97-8197-d087fa36a17a" providerId="ADAL" clId="{9E4A1D9E-F0D0-4500-9BD5-21A2E405169C}" dt="2025-08-28T16:09:55.642" v="3743"/>
          <ac:spMkLst>
            <pc:docMk/>
            <pc:sldMk cId="4194427761" sldId="282"/>
            <ac:spMk id="4" creationId="{AC12CE02-461F-0C67-DB7E-E70C9276B8D4}"/>
          </ac:spMkLst>
        </pc:spChg>
        <pc:spChg chg="add mod">
          <ac:chgData name="Roberto Lopes Burity Filho" userId="b1ff0396-7ea3-4d97-8197-d087fa36a17a" providerId="ADAL" clId="{9E4A1D9E-F0D0-4500-9BD5-21A2E405169C}" dt="2025-08-28T16:09:55.642" v="3743"/>
          <ac:spMkLst>
            <pc:docMk/>
            <pc:sldMk cId="4194427761" sldId="282"/>
            <ac:spMk id="5" creationId="{408CCD7B-15E0-745E-2553-E0163EBD562B}"/>
          </ac:spMkLst>
        </pc:spChg>
        <pc:spChg chg="add mod">
          <ac:chgData name="Roberto Lopes Burity Filho" userId="b1ff0396-7ea3-4d97-8197-d087fa36a17a" providerId="ADAL" clId="{9E4A1D9E-F0D0-4500-9BD5-21A2E405169C}" dt="2025-08-28T16:47:43.094" v="4999" actId="1076"/>
          <ac:spMkLst>
            <pc:docMk/>
            <pc:sldMk cId="4194427761" sldId="282"/>
            <ac:spMk id="7" creationId="{EF7550A0-257F-EE9C-665A-5841E0FC88EA}"/>
          </ac:spMkLst>
        </pc:spChg>
        <pc:spChg chg="add mod">
          <ac:chgData name="Roberto Lopes Burity Filho" userId="b1ff0396-7ea3-4d97-8197-d087fa36a17a" providerId="ADAL" clId="{9E4A1D9E-F0D0-4500-9BD5-21A2E405169C}" dt="2025-08-28T16:11:32.344" v="3744"/>
          <ac:spMkLst>
            <pc:docMk/>
            <pc:sldMk cId="4194427761" sldId="282"/>
            <ac:spMk id="8" creationId="{37BC530C-3BB8-6487-23E6-3441203F4F06}"/>
          </ac:spMkLst>
        </pc:spChg>
        <pc:spChg chg="add mod">
          <ac:chgData name="Roberto Lopes Burity Filho" userId="b1ff0396-7ea3-4d97-8197-d087fa36a17a" providerId="ADAL" clId="{9E4A1D9E-F0D0-4500-9BD5-21A2E405169C}" dt="2025-08-28T16:11:32.344" v="3744"/>
          <ac:spMkLst>
            <pc:docMk/>
            <pc:sldMk cId="4194427761" sldId="282"/>
            <ac:spMk id="9" creationId="{AA6EC893-C4F0-EF54-022C-48CD446F2505}"/>
          </ac:spMkLst>
        </pc:spChg>
        <pc:spChg chg="add mod">
          <ac:chgData name="Roberto Lopes Burity Filho" userId="b1ff0396-7ea3-4d97-8197-d087fa36a17a" providerId="ADAL" clId="{9E4A1D9E-F0D0-4500-9BD5-21A2E405169C}" dt="2025-08-28T16:11:45.677" v="3792" actId="20577"/>
          <ac:spMkLst>
            <pc:docMk/>
            <pc:sldMk cId="4194427761" sldId="282"/>
            <ac:spMk id="10" creationId="{25BF9361-7A5F-1B89-7214-D32E1899EF3F}"/>
          </ac:spMkLst>
        </pc:spChg>
        <pc:spChg chg="mod">
          <ac:chgData name="Roberto Lopes Burity Filho" userId="b1ff0396-7ea3-4d97-8197-d087fa36a17a" providerId="ADAL" clId="{9E4A1D9E-F0D0-4500-9BD5-21A2E405169C}" dt="2025-08-28T16:11:55.190" v="3840" actId="20577"/>
          <ac:spMkLst>
            <pc:docMk/>
            <pc:sldMk cId="4194427761" sldId="282"/>
            <ac:spMk id="11" creationId="{DD7924FE-7566-1B6C-80A0-731964C9D73A}"/>
          </ac:spMkLst>
        </pc:spChg>
        <pc:spChg chg="add mod">
          <ac:chgData name="Roberto Lopes Burity Filho" userId="b1ff0396-7ea3-4d97-8197-d087fa36a17a" providerId="ADAL" clId="{9E4A1D9E-F0D0-4500-9BD5-21A2E405169C}" dt="2025-08-28T16:12:52.270" v="3874" actId="20577"/>
          <ac:spMkLst>
            <pc:docMk/>
            <pc:sldMk cId="4194427761" sldId="282"/>
            <ac:spMk id="13" creationId="{857B7788-D728-2553-2930-9097EE5CA476}"/>
          </ac:spMkLst>
        </pc:spChg>
        <pc:spChg chg="mod">
          <ac:chgData name="Roberto Lopes Burity Filho" userId="b1ff0396-7ea3-4d97-8197-d087fa36a17a" providerId="ADAL" clId="{9E4A1D9E-F0D0-4500-9BD5-21A2E405169C}" dt="2025-08-28T16:13:18.754" v="3931" actId="20577"/>
          <ac:spMkLst>
            <pc:docMk/>
            <pc:sldMk cId="4194427761" sldId="282"/>
            <ac:spMk id="14" creationId="{08589F07-E15A-BEA2-9BEC-C98134F07290}"/>
          </ac:spMkLst>
        </pc:spChg>
        <pc:spChg chg="add mod">
          <ac:chgData name="Roberto Lopes Burity Filho" userId="b1ff0396-7ea3-4d97-8197-d087fa36a17a" providerId="ADAL" clId="{9E4A1D9E-F0D0-4500-9BD5-21A2E405169C}" dt="2025-08-28T16:13:35.919" v="3951" actId="20577"/>
          <ac:spMkLst>
            <pc:docMk/>
            <pc:sldMk cId="4194427761" sldId="282"/>
            <ac:spMk id="15" creationId="{44F0C224-7D2C-6B5D-B897-8CB4A9C021E2}"/>
          </ac:spMkLst>
        </pc:spChg>
        <pc:spChg chg="mod">
          <ac:chgData name="Roberto Lopes Burity Filho" userId="b1ff0396-7ea3-4d97-8197-d087fa36a17a" providerId="ADAL" clId="{9E4A1D9E-F0D0-4500-9BD5-21A2E405169C}" dt="2025-08-28T16:13:56.174" v="3990" actId="20577"/>
          <ac:spMkLst>
            <pc:docMk/>
            <pc:sldMk cId="4194427761" sldId="282"/>
            <ac:spMk id="16" creationId="{6F00CECA-CB05-1275-8F16-80A6544B4D64}"/>
          </ac:spMkLst>
        </pc:spChg>
        <pc:spChg chg="mod">
          <ac:chgData name="Roberto Lopes Burity Filho" userId="b1ff0396-7ea3-4d97-8197-d087fa36a17a" providerId="ADAL" clId="{9E4A1D9E-F0D0-4500-9BD5-21A2E405169C}" dt="2025-08-28T16:14:05.629" v="4016" actId="20577"/>
          <ac:spMkLst>
            <pc:docMk/>
            <pc:sldMk cId="4194427761" sldId="282"/>
            <ac:spMk id="17" creationId="{EF9B7629-1DC2-5335-4FEA-CFF04274AAF9}"/>
          </ac:spMkLst>
        </pc:spChg>
        <pc:spChg chg="add mod">
          <ac:chgData name="Roberto Lopes Burity Filho" userId="b1ff0396-7ea3-4d97-8197-d087fa36a17a" providerId="ADAL" clId="{9E4A1D9E-F0D0-4500-9BD5-21A2E405169C}" dt="2025-08-28T16:23:43.825" v="4308" actId="1076"/>
          <ac:spMkLst>
            <pc:docMk/>
            <pc:sldMk cId="4194427761" sldId="282"/>
            <ac:spMk id="18" creationId="{3DABFE0F-CF1B-403F-31A6-D4EC8DB5B09A}"/>
          </ac:spMkLst>
        </pc:spChg>
        <pc:spChg chg="add mod">
          <ac:chgData name="Roberto Lopes Burity Filho" userId="b1ff0396-7ea3-4d97-8197-d087fa36a17a" providerId="ADAL" clId="{9E4A1D9E-F0D0-4500-9BD5-21A2E405169C}" dt="2025-08-29T12:07:13.195" v="6073" actId="14100"/>
          <ac:spMkLst>
            <pc:docMk/>
            <pc:sldMk cId="4194427761" sldId="282"/>
            <ac:spMk id="19" creationId="{7B736CEC-C520-0210-441C-EA37FAD954A5}"/>
          </ac:spMkLst>
        </pc:spChg>
        <pc:spChg chg="mod">
          <ac:chgData name="Roberto Lopes Burity Filho" userId="b1ff0396-7ea3-4d97-8197-d087fa36a17a" providerId="ADAL" clId="{9E4A1D9E-F0D0-4500-9BD5-21A2E405169C}" dt="2025-08-28T16:20:51.865" v="4048" actId="14100"/>
          <ac:spMkLst>
            <pc:docMk/>
            <pc:sldMk cId="4194427761" sldId="282"/>
            <ac:spMk id="20" creationId="{64D45B50-3142-E16B-9DA8-E2D69384D473}"/>
          </ac:spMkLst>
        </pc:spChg>
        <pc:spChg chg="add mod">
          <ac:chgData name="Roberto Lopes Burity Filho" userId="b1ff0396-7ea3-4d97-8197-d087fa36a17a" providerId="ADAL" clId="{9E4A1D9E-F0D0-4500-9BD5-21A2E405169C}" dt="2025-08-28T16:24:27.257" v="4374" actId="1076"/>
          <ac:spMkLst>
            <pc:docMk/>
            <pc:sldMk cId="4194427761" sldId="282"/>
            <ac:spMk id="21" creationId="{774BEBD6-A997-D833-EE14-5EBF63554C6C}"/>
          </ac:spMkLst>
        </pc:spChg>
        <pc:spChg chg="mod">
          <ac:chgData name="Roberto Lopes Burity Filho" userId="b1ff0396-7ea3-4d97-8197-d087fa36a17a" providerId="ADAL" clId="{9E4A1D9E-F0D0-4500-9BD5-21A2E405169C}" dt="2025-08-28T16:25:18.785" v="4386" actId="14100"/>
          <ac:spMkLst>
            <pc:docMk/>
            <pc:sldMk cId="4194427761" sldId="282"/>
            <ac:spMk id="22" creationId="{22647071-87EE-F315-6A92-6320104505E3}"/>
          </ac:spMkLst>
        </pc:spChg>
        <pc:spChg chg="mod">
          <ac:chgData name="Roberto Lopes Burity Filho" userId="b1ff0396-7ea3-4d97-8197-d087fa36a17a" providerId="ADAL" clId="{9E4A1D9E-F0D0-4500-9BD5-21A2E405169C}" dt="2025-08-29T12:12:34.649" v="6270" actId="20577"/>
          <ac:spMkLst>
            <pc:docMk/>
            <pc:sldMk cId="4194427761" sldId="282"/>
            <ac:spMk id="23" creationId="{1D453991-D21A-3232-38E0-D9D893DD172C}"/>
          </ac:spMkLst>
        </pc:spChg>
        <pc:spChg chg="mod">
          <ac:chgData name="Roberto Lopes Burity Filho" userId="b1ff0396-7ea3-4d97-8197-d087fa36a17a" providerId="ADAL" clId="{9E4A1D9E-F0D0-4500-9BD5-21A2E405169C}" dt="2025-08-29T12:07:19.136" v="6074" actId="14100"/>
          <ac:spMkLst>
            <pc:docMk/>
            <pc:sldMk cId="4194427761" sldId="282"/>
            <ac:spMk id="24" creationId="{EA901F88-871E-9189-4231-75C2007E0BCA}"/>
          </ac:spMkLst>
        </pc:spChg>
        <pc:spChg chg="add mod">
          <ac:chgData name="Roberto Lopes Burity Filho" userId="b1ff0396-7ea3-4d97-8197-d087fa36a17a" providerId="ADAL" clId="{9E4A1D9E-F0D0-4500-9BD5-21A2E405169C}" dt="2025-08-28T16:33:34.072" v="4709" actId="14100"/>
          <ac:spMkLst>
            <pc:docMk/>
            <pc:sldMk cId="4194427761" sldId="282"/>
            <ac:spMk id="25" creationId="{D9196B82-B3FC-20F4-E01C-F91DA3DC6A02}"/>
          </ac:spMkLst>
        </pc:spChg>
        <pc:spChg chg="add mod">
          <ac:chgData name="Roberto Lopes Burity Filho" userId="b1ff0396-7ea3-4d97-8197-d087fa36a17a" providerId="ADAL" clId="{9E4A1D9E-F0D0-4500-9BD5-21A2E405169C}" dt="2025-08-28T16:33:29.256" v="4708" actId="1076"/>
          <ac:spMkLst>
            <pc:docMk/>
            <pc:sldMk cId="4194427761" sldId="282"/>
            <ac:spMk id="26" creationId="{5E6559F5-916E-FDC0-9C88-9034512DFC98}"/>
          </ac:spMkLst>
        </pc:spChg>
        <pc:spChg chg="add mod">
          <ac:chgData name="Roberto Lopes Burity Filho" userId="b1ff0396-7ea3-4d97-8197-d087fa36a17a" providerId="ADAL" clId="{9E4A1D9E-F0D0-4500-9BD5-21A2E405169C}" dt="2025-08-28T16:33:18.913" v="4705" actId="14100"/>
          <ac:spMkLst>
            <pc:docMk/>
            <pc:sldMk cId="4194427761" sldId="282"/>
            <ac:spMk id="27" creationId="{24A9E8F4-5E60-95EB-7C13-B9A6E8E100CD}"/>
          </ac:spMkLst>
        </pc:spChg>
        <pc:spChg chg="add mod">
          <ac:chgData name="Roberto Lopes Burity Filho" userId="b1ff0396-7ea3-4d97-8197-d087fa36a17a" providerId="ADAL" clId="{9E4A1D9E-F0D0-4500-9BD5-21A2E405169C}" dt="2025-08-28T16:24:19.330" v="4373" actId="1076"/>
          <ac:spMkLst>
            <pc:docMk/>
            <pc:sldMk cId="4194427761" sldId="282"/>
            <ac:spMk id="28" creationId="{A954FD4F-4FD5-B360-D372-E0EACAC34470}"/>
          </ac:spMkLst>
        </pc:spChg>
        <pc:spChg chg="add mod">
          <ac:chgData name="Roberto Lopes Burity Filho" userId="b1ff0396-7ea3-4d97-8197-d087fa36a17a" providerId="ADAL" clId="{9E4A1D9E-F0D0-4500-9BD5-21A2E405169C}" dt="2025-08-28T16:24:19.330" v="4373" actId="1076"/>
          <ac:spMkLst>
            <pc:docMk/>
            <pc:sldMk cId="4194427761" sldId="282"/>
            <ac:spMk id="29" creationId="{1F36FC34-47A8-BF97-1E92-0D021FAA76CF}"/>
          </ac:spMkLst>
        </pc:spChg>
        <pc:spChg chg="add mod">
          <ac:chgData name="Roberto Lopes Burity Filho" userId="b1ff0396-7ea3-4d97-8197-d087fa36a17a" providerId="ADAL" clId="{9E4A1D9E-F0D0-4500-9BD5-21A2E405169C}" dt="2025-08-28T16:24:19.330" v="4373" actId="1076"/>
          <ac:spMkLst>
            <pc:docMk/>
            <pc:sldMk cId="4194427761" sldId="282"/>
            <ac:spMk id="30" creationId="{54DE6792-9C72-F7A7-E15B-EE54170ECB5C}"/>
          </ac:spMkLst>
        </pc:spChg>
        <pc:spChg chg="add del mod">
          <ac:chgData name="Roberto Lopes Burity Filho" userId="b1ff0396-7ea3-4d97-8197-d087fa36a17a" providerId="ADAL" clId="{9E4A1D9E-F0D0-4500-9BD5-21A2E405169C}" dt="2025-08-28T16:24:19.330" v="4373" actId="1076"/>
          <ac:spMkLst>
            <pc:docMk/>
            <pc:sldMk cId="4194427761" sldId="282"/>
            <ac:spMk id="31" creationId="{7980C99C-6D1F-D403-7451-364140A33342}"/>
          </ac:spMkLst>
        </pc:spChg>
        <pc:spChg chg="add mod">
          <ac:chgData name="Roberto Lopes Burity Filho" userId="b1ff0396-7ea3-4d97-8197-d087fa36a17a" providerId="ADAL" clId="{9E4A1D9E-F0D0-4500-9BD5-21A2E405169C}" dt="2025-08-28T16:24:19.330" v="4373" actId="1076"/>
          <ac:spMkLst>
            <pc:docMk/>
            <pc:sldMk cId="4194427761" sldId="282"/>
            <ac:spMk id="32" creationId="{59987BCA-69F9-AE11-9C1D-CF59AC3F1BA0}"/>
          </ac:spMkLst>
        </pc:spChg>
        <pc:spChg chg="add mod">
          <ac:chgData name="Roberto Lopes Burity Filho" userId="b1ff0396-7ea3-4d97-8197-d087fa36a17a" providerId="ADAL" clId="{9E4A1D9E-F0D0-4500-9BD5-21A2E405169C}" dt="2025-08-28T16:26:02.938" v="4464" actId="20577"/>
          <ac:spMkLst>
            <pc:docMk/>
            <pc:sldMk cId="4194427761" sldId="282"/>
            <ac:spMk id="33" creationId="{29A84FA9-89A2-C40D-010C-E4FC6BFA320A}"/>
          </ac:spMkLst>
        </pc:spChg>
        <pc:spChg chg="add mod">
          <ac:chgData name="Roberto Lopes Burity Filho" userId="b1ff0396-7ea3-4d97-8197-d087fa36a17a" providerId="ADAL" clId="{9E4A1D9E-F0D0-4500-9BD5-21A2E405169C}" dt="2025-08-28T16:42:58.047" v="4787" actId="1076"/>
          <ac:spMkLst>
            <pc:docMk/>
            <pc:sldMk cId="4194427761" sldId="282"/>
            <ac:spMk id="34" creationId="{682AAB56-8BE1-E358-3723-914BB79EF30C}"/>
          </ac:spMkLst>
        </pc:spChg>
        <pc:spChg chg="add mod">
          <ac:chgData name="Roberto Lopes Burity Filho" userId="b1ff0396-7ea3-4d97-8197-d087fa36a17a" providerId="ADAL" clId="{9E4A1D9E-F0D0-4500-9BD5-21A2E405169C}" dt="2025-08-28T16:42:58.047" v="4787" actId="1076"/>
          <ac:spMkLst>
            <pc:docMk/>
            <pc:sldMk cId="4194427761" sldId="282"/>
            <ac:spMk id="35" creationId="{95FB0F3E-1868-805C-D98D-6D3DCF10309B}"/>
          </ac:spMkLst>
        </pc:spChg>
        <pc:spChg chg="add mod">
          <ac:chgData name="Roberto Lopes Burity Filho" userId="b1ff0396-7ea3-4d97-8197-d087fa36a17a" providerId="ADAL" clId="{9E4A1D9E-F0D0-4500-9BD5-21A2E405169C}" dt="2025-08-28T16:42:58.047" v="4787" actId="1076"/>
          <ac:spMkLst>
            <pc:docMk/>
            <pc:sldMk cId="4194427761" sldId="282"/>
            <ac:spMk id="36" creationId="{21151C7F-F307-89F2-8AD7-B5E39B0E2B67}"/>
          </ac:spMkLst>
        </pc:spChg>
        <pc:spChg chg="add mod">
          <ac:chgData name="Roberto Lopes Burity Filho" userId="b1ff0396-7ea3-4d97-8197-d087fa36a17a" providerId="ADAL" clId="{9E4A1D9E-F0D0-4500-9BD5-21A2E405169C}" dt="2025-08-28T16:30:53.274" v="4557" actId="20577"/>
          <ac:spMkLst>
            <pc:docMk/>
            <pc:sldMk cId="4194427761" sldId="282"/>
            <ac:spMk id="37" creationId="{01C139A7-ACDC-0778-56A4-24B9672BEDDB}"/>
          </ac:spMkLst>
        </pc:spChg>
        <pc:spChg chg="add mod">
          <ac:chgData name="Roberto Lopes Burity Filho" userId="b1ff0396-7ea3-4d97-8197-d087fa36a17a" providerId="ADAL" clId="{9E4A1D9E-F0D0-4500-9BD5-21A2E405169C}" dt="2025-08-28T16:31:09.419" v="4595" actId="20577"/>
          <ac:spMkLst>
            <pc:docMk/>
            <pc:sldMk cId="4194427761" sldId="282"/>
            <ac:spMk id="38" creationId="{3DDA6904-62B2-904F-7CFA-85A64B1145CE}"/>
          </ac:spMkLst>
        </pc:spChg>
        <pc:spChg chg="add mod">
          <ac:chgData name="Roberto Lopes Burity Filho" userId="b1ff0396-7ea3-4d97-8197-d087fa36a17a" providerId="ADAL" clId="{9E4A1D9E-F0D0-4500-9BD5-21A2E405169C}" dt="2025-08-28T16:32:30.761" v="4662" actId="20577"/>
          <ac:spMkLst>
            <pc:docMk/>
            <pc:sldMk cId="4194427761" sldId="282"/>
            <ac:spMk id="39" creationId="{33D9A71A-D997-DEA3-CD79-2D611F0F81F8}"/>
          </ac:spMkLst>
        </pc:spChg>
        <pc:spChg chg="add mod">
          <ac:chgData name="Roberto Lopes Burity Filho" userId="b1ff0396-7ea3-4d97-8197-d087fa36a17a" providerId="ADAL" clId="{9E4A1D9E-F0D0-4500-9BD5-21A2E405169C}" dt="2025-08-28T16:32:22.401" v="4648"/>
          <ac:spMkLst>
            <pc:docMk/>
            <pc:sldMk cId="4194427761" sldId="282"/>
            <ac:spMk id="40" creationId="{4A7079E6-927A-183E-127E-0E25AEB37ED0}"/>
          </ac:spMkLst>
        </pc:spChg>
        <pc:spChg chg="add mod">
          <ac:chgData name="Roberto Lopes Burity Filho" userId="b1ff0396-7ea3-4d97-8197-d087fa36a17a" providerId="ADAL" clId="{9E4A1D9E-F0D0-4500-9BD5-21A2E405169C}" dt="2025-08-28T16:32:16.311" v="4646"/>
          <ac:spMkLst>
            <pc:docMk/>
            <pc:sldMk cId="4194427761" sldId="282"/>
            <ac:spMk id="41" creationId="{E0B1B0E3-7D4B-9A49-41C9-244362774F0E}"/>
          </ac:spMkLst>
        </pc:spChg>
        <pc:spChg chg="add mod">
          <ac:chgData name="Roberto Lopes Burity Filho" userId="b1ff0396-7ea3-4d97-8197-d087fa36a17a" providerId="ADAL" clId="{9E4A1D9E-F0D0-4500-9BD5-21A2E405169C}" dt="2025-08-28T16:33:08.856" v="4702" actId="1076"/>
          <ac:spMkLst>
            <pc:docMk/>
            <pc:sldMk cId="4194427761" sldId="282"/>
            <ac:spMk id="43" creationId="{E5C9A374-35AB-7113-9E0C-2151033B2144}"/>
          </ac:spMkLst>
        </pc:spChg>
        <pc:spChg chg="add mod">
          <ac:chgData name="Roberto Lopes Burity Filho" userId="b1ff0396-7ea3-4d97-8197-d087fa36a17a" providerId="ADAL" clId="{9E4A1D9E-F0D0-4500-9BD5-21A2E405169C}" dt="2025-08-28T17:01:19.539" v="5413" actId="20577"/>
          <ac:spMkLst>
            <pc:docMk/>
            <pc:sldMk cId="4194427761" sldId="282"/>
            <ac:spMk id="44" creationId="{DD4D3039-1D23-866B-CB83-C52FD7110420}"/>
          </ac:spMkLst>
        </pc:spChg>
        <pc:spChg chg="add mod">
          <ac:chgData name="Roberto Lopes Burity Filho" userId="b1ff0396-7ea3-4d97-8197-d087fa36a17a" providerId="ADAL" clId="{9E4A1D9E-F0D0-4500-9BD5-21A2E405169C}" dt="2025-08-28T16:43:52.389" v="4887" actId="20577"/>
          <ac:spMkLst>
            <pc:docMk/>
            <pc:sldMk cId="4194427761" sldId="282"/>
            <ac:spMk id="45" creationId="{3A3C7D7F-151E-0975-F019-464363595C57}"/>
          </ac:spMkLst>
        </pc:spChg>
        <pc:spChg chg="add mod">
          <ac:chgData name="Roberto Lopes Burity Filho" userId="b1ff0396-7ea3-4d97-8197-d087fa36a17a" providerId="ADAL" clId="{9E4A1D9E-F0D0-4500-9BD5-21A2E405169C}" dt="2025-08-28T16:44:31.634" v="4949" actId="20577"/>
          <ac:spMkLst>
            <pc:docMk/>
            <pc:sldMk cId="4194427761" sldId="282"/>
            <ac:spMk id="46" creationId="{37599312-3695-9666-81F5-CF4AB2820088}"/>
          </ac:spMkLst>
        </pc:spChg>
        <pc:spChg chg="add mod">
          <ac:chgData name="Roberto Lopes Burity Filho" userId="b1ff0396-7ea3-4d97-8197-d087fa36a17a" providerId="ADAL" clId="{9E4A1D9E-F0D0-4500-9BD5-21A2E405169C}" dt="2025-08-28T16:44:49.445" v="4996" actId="20577"/>
          <ac:spMkLst>
            <pc:docMk/>
            <pc:sldMk cId="4194427761" sldId="282"/>
            <ac:spMk id="47" creationId="{BEBD6848-A1D9-67D6-64BB-B37A8C91067C}"/>
          </ac:spMkLst>
        </pc:spChg>
        <pc:picChg chg="add mod">
          <ac:chgData name="Roberto Lopes Burity Filho" userId="b1ff0396-7ea3-4d97-8197-d087fa36a17a" providerId="ADAL" clId="{9E4A1D9E-F0D0-4500-9BD5-21A2E405169C}" dt="2025-08-28T16:09:55.642" v="3743"/>
          <ac:picMkLst>
            <pc:docMk/>
            <pc:sldMk cId="4194427761" sldId="282"/>
            <ac:picMk id="6" creationId="{04CA3C9C-E02B-F46F-C11F-5A0DC04D5880}"/>
          </ac:picMkLst>
        </pc:picChg>
        <pc:cxnChg chg="add mod">
          <ac:chgData name="Roberto Lopes Burity Filho" userId="b1ff0396-7ea3-4d97-8197-d087fa36a17a" providerId="ADAL" clId="{9E4A1D9E-F0D0-4500-9BD5-21A2E405169C}" dt="2025-08-28T16:09:55.642" v="3743"/>
          <ac:cxnSpMkLst>
            <pc:docMk/>
            <pc:sldMk cId="4194427761" sldId="282"/>
            <ac:cxnSpMk id="3" creationId="{761F5FAF-5FD7-73CE-3456-E9D861E5CECF}"/>
          </ac:cxnSpMkLst>
        </pc:cxnChg>
      </pc:sldChg>
      <pc:sldChg chg="addSp modSp new mod">
        <pc:chgData name="Roberto Lopes Burity Filho" userId="b1ff0396-7ea3-4d97-8197-d087fa36a17a" providerId="ADAL" clId="{9E4A1D9E-F0D0-4500-9BD5-21A2E405169C}" dt="2025-08-28T16:53:45.465" v="5336"/>
        <pc:sldMkLst>
          <pc:docMk/>
          <pc:sldMk cId="460910276" sldId="283"/>
        </pc:sldMkLst>
        <pc:spChg chg="add mod">
          <ac:chgData name="Roberto Lopes Burity Filho" userId="b1ff0396-7ea3-4d97-8197-d087fa36a17a" providerId="ADAL" clId="{9E4A1D9E-F0D0-4500-9BD5-21A2E405169C}" dt="2025-08-28T16:47:57.225" v="5000"/>
          <ac:spMkLst>
            <pc:docMk/>
            <pc:sldMk cId="460910276" sldId="283"/>
            <ac:spMk id="2" creationId="{43D67BA0-B3D8-7218-C3D2-DA6D6008C21A}"/>
          </ac:spMkLst>
        </pc:spChg>
        <pc:spChg chg="add mod">
          <ac:chgData name="Roberto Lopes Burity Filho" userId="b1ff0396-7ea3-4d97-8197-d087fa36a17a" providerId="ADAL" clId="{9E4A1D9E-F0D0-4500-9BD5-21A2E405169C}" dt="2025-08-28T16:47:57.225" v="5000"/>
          <ac:spMkLst>
            <pc:docMk/>
            <pc:sldMk cId="460910276" sldId="283"/>
            <ac:spMk id="4" creationId="{D9D4EF4D-F548-945E-8BC3-33543C0278D7}"/>
          </ac:spMkLst>
        </pc:spChg>
        <pc:spChg chg="add mod">
          <ac:chgData name="Roberto Lopes Burity Filho" userId="b1ff0396-7ea3-4d97-8197-d087fa36a17a" providerId="ADAL" clId="{9E4A1D9E-F0D0-4500-9BD5-21A2E405169C}" dt="2025-08-28T16:47:57.225" v="5000"/>
          <ac:spMkLst>
            <pc:docMk/>
            <pc:sldMk cId="460910276" sldId="283"/>
            <ac:spMk id="7" creationId="{84DDF615-3249-188E-DE5F-0A23182D9DC7}"/>
          </ac:spMkLst>
        </pc:spChg>
        <pc:spChg chg="add mod">
          <ac:chgData name="Roberto Lopes Burity Filho" userId="b1ff0396-7ea3-4d97-8197-d087fa36a17a" providerId="ADAL" clId="{9E4A1D9E-F0D0-4500-9BD5-21A2E405169C}" dt="2025-08-28T16:47:57.225" v="5000"/>
          <ac:spMkLst>
            <pc:docMk/>
            <pc:sldMk cId="460910276" sldId="283"/>
            <ac:spMk id="8" creationId="{8441A500-8CF3-639B-5A0B-F7464D94E534}"/>
          </ac:spMkLst>
        </pc:spChg>
        <pc:spChg chg="add mod">
          <ac:chgData name="Roberto Lopes Burity Filho" userId="b1ff0396-7ea3-4d97-8197-d087fa36a17a" providerId="ADAL" clId="{9E4A1D9E-F0D0-4500-9BD5-21A2E405169C}" dt="2025-08-28T16:47:57.225" v="5000"/>
          <ac:spMkLst>
            <pc:docMk/>
            <pc:sldMk cId="460910276" sldId="283"/>
            <ac:spMk id="9" creationId="{67639A38-D90F-981C-D08C-F8875D2FCEA3}"/>
          </ac:spMkLst>
        </pc:spChg>
        <pc:spChg chg="add mod">
          <ac:chgData name="Roberto Lopes Burity Filho" userId="b1ff0396-7ea3-4d97-8197-d087fa36a17a" providerId="ADAL" clId="{9E4A1D9E-F0D0-4500-9BD5-21A2E405169C}" dt="2025-08-28T16:47:57.225" v="5000"/>
          <ac:spMkLst>
            <pc:docMk/>
            <pc:sldMk cId="460910276" sldId="283"/>
            <ac:spMk id="11" creationId="{8C0AF4E7-6D8B-B083-2221-3C5925B2261A}"/>
          </ac:spMkLst>
        </pc:spChg>
        <pc:spChg chg="add mod">
          <ac:chgData name="Roberto Lopes Burity Filho" userId="b1ff0396-7ea3-4d97-8197-d087fa36a17a" providerId="ADAL" clId="{9E4A1D9E-F0D0-4500-9BD5-21A2E405169C}" dt="2025-08-28T16:47:57.225" v="5000"/>
          <ac:spMkLst>
            <pc:docMk/>
            <pc:sldMk cId="460910276" sldId="283"/>
            <ac:spMk id="12" creationId="{7F990FE6-4879-276F-0E7D-EA364CC848CC}"/>
          </ac:spMkLst>
        </pc:spChg>
        <pc:spChg chg="add mod">
          <ac:chgData name="Roberto Lopes Burity Filho" userId="b1ff0396-7ea3-4d97-8197-d087fa36a17a" providerId="ADAL" clId="{9E4A1D9E-F0D0-4500-9BD5-21A2E405169C}" dt="2025-08-28T16:47:57.225" v="5000"/>
          <ac:spMkLst>
            <pc:docMk/>
            <pc:sldMk cId="460910276" sldId="283"/>
            <ac:spMk id="13" creationId="{DD3ED571-4510-4727-48FE-914D0493BD35}"/>
          </ac:spMkLst>
        </pc:spChg>
        <pc:spChg chg="add mod">
          <ac:chgData name="Roberto Lopes Burity Filho" userId="b1ff0396-7ea3-4d97-8197-d087fa36a17a" providerId="ADAL" clId="{9E4A1D9E-F0D0-4500-9BD5-21A2E405169C}" dt="2025-08-28T16:47:57.225" v="5000"/>
          <ac:spMkLst>
            <pc:docMk/>
            <pc:sldMk cId="460910276" sldId="283"/>
            <ac:spMk id="14" creationId="{6F793C07-6C2E-6A4E-0A0F-43DE64206457}"/>
          </ac:spMkLst>
        </pc:spChg>
        <pc:spChg chg="add mod">
          <ac:chgData name="Roberto Lopes Burity Filho" userId="b1ff0396-7ea3-4d97-8197-d087fa36a17a" providerId="ADAL" clId="{9E4A1D9E-F0D0-4500-9BD5-21A2E405169C}" dt="2025-08-28T16:47:57.225" v="5000"/>
          <ac:spMkLst>
            <pc:docMk/>
            <pc:sldMk cId="460910276" sldId="283"/>
            <ac:spMk id="15" creationId="{DF1B5266-28AD-CF13-941E-13634B47AA93}"/>
          </ac:spMkLst>
        </pc:spChg>
        <pc:spChg chg="add mod">
          <ac:chgData name="Roberto Lopes Burity Filho" userId="b1ff0396-7ea3-4d97-8197-d087fa36a17a" providerId="ADAL" clId="{9E4A1D9E-F0D0-4500-9BD5-21A2E405169C}" dt="2025-08-28T16:48:04.063" v="5001"/>
          <ac:spMkLst>
            <pc:docMk/>
            <pc:sldMk cId="460910276" sldId="283"/>
            <ac:spMk id="16" creationId="{A261A607-0BEE-64AC-F7F1-068CCA2CED5A}"/>
          </ac:spMkLst>
        </pc:spChg>
        <pc:spChg chg="add mod">
          <ac:chgData name="Roberto Lopes Burity Filho" userId="b1ff0396-7ea3-4d97-8197-d087fa36a17a" providerId="ADAL" clId="{9E4A1D9E-F0D0-4500-9BD5-21A2E405169C}" dt="2025-08-28T16:48:04.063" v="5001"/>
          <ac:spMkLst>
            <pc:docMk/>
            <pc:sldMk cId="460910276" sldId="283"/>
            <ac:spMk id="17" creationId="{C5A9DA20-7BF4-F66F-984F-86178AAFE64C}"/>
          </ac:spMkLst>
        </pc:spChg>
        <pc:spChg chg="add mod">
          <ac:chgData name="Roberto Lopes Burity Filho" userId="b1ff0396-7ea3-4d97-8197-d087fa36a17a" providerId="ADAL" clId="{9E4A1D9E-F0D0-4500-9BD5-21A2E405169C}" dt="2025-08-28T16:48:04.063" v="5001"/>
          <ac:spMkLst>
            <pc:docMk/>
            <pc:sldMk cId="460910276" sldId="283"/>
            <ac:spMk id="18" creationId="{895EAE1A-1E23-4A5B-6E22-FC144C871477}"/>
          </ac:spMkLst>
        </pc:spChg>
        <pc:spChg chg="add mod">
          <ac:chgData name="Roberto Lopes Burity Filho" userId="b1ff0396-7ea3-4d97-8197-d087fa36a17a" providerId="ADAL" clId="{9E4A1D9E-F0D0-4500-9BD5-21A2E405169C}" dt="2025-08-28T16:48:32.794" v="5032" actId="20577"/>
          <ac:spMkLst>
            <pc:docMk/>
            <pc:sldMk cId="460910276" sldId="283"/>
            <ac:spMk id="20" creationId="{C064326E-7D91-7811-03D7-FFABF33BDEB7}"/>
          </ac:spMkLst>
        </pc:spChg>
        <pc:spChg chg="add mod">
          <ac:chgData name="Roberto Lopes Burity Filho" userId="b1ff0396-7ea3-4d97-8197-d087fa36a17a" providerId="ADAL" clId="{9E4A1D9E-F0D0-4500-9BD5-21A2E405169C}" dt="2025-08-28T16:53:04.982" v="5332"/>
          <ac:spMkLst>
            <pc:docMk/>
            <pc:sldMk cId="460910276" sldId="283"/>
            <ac:spMk id="21" creationId="{C24DB528-EBD0-9A88-D59C-1ABDBF5A4BB1}"/>
          </ac:spMkLst>
        </pc:spChg>
        <pc:spChg chg="add mod">
          <ac:chgData name="Roberto Lopes Burity Filho" userId="b1ff0396-7ea3-4d97-8197-d087fa36a17a" providerId="ADAL" clId="{9E4A1D9E-F0D0-4500-9BD5-21A2E405169C}" dt="2025-08-28T16:53:12.363" v="5333"/>
          <ac:spMkLst>
            <pc:docMk/>
            <pc:sldMk cId="460910276" sldId="283"/>
            <ac:spMk id="22" creationId="{D80A27D2-C6BB-BFBF-CED2-1F7349E71D00}"/>
          </ac:spMkLst>
        </pc:spChg>
        <pc:spChg chg="add mod">
          <ac:chgData name="Roberto Lopes Burity Filho" userId="b1ff0396-7ea3-4d97-8197-d087fa36a17a" providerId="ADAL" clId="{9E4A1D9E-F0D0-4500-9BD5-21A2E405169C}" dt="2025-08-28T16:53:21.209" v="5334"/>
          <ac:spMkLst>
            <pc:docMk/>
            <pc:sldMk cId="460910276" sldId="283"/>
            <ac:spMk id="23" creationId="{3C0B2BAA-2B81-2FA6-2DB7-7023097C339D}"/>
          </ac:spMkLst>
        </pc:spChg>
        <pc:spChg chg="add mod">
          <ac:chgData name="Roberto Lopes Burity Filho" userId="b1ff0396-7ea3-4d97-8197-d087fa36a17a" providerId="ADAL" clId="{9E4A1D9E-F0D0-4500-9BD5-21A2E405169C}" dt="2025-08-28T16:53:31.754" v="5335"/>
          <ac:spMkLst>
            <pc:docMk/>
            <pc:sldMk cId="460910276" sldId="283"/>
            <ac:spMk id="24" creationId="{E5C95454-CDE3-C74A-8807-C34F2F2249E3}"/>
          </ac:spMkLst>
        </pc:spChg>
        <pc:spChg chg="add mod">
          <ac:chgData name="Roberto Lopes Burity Filho" userId="b1ff0396-7ea3-4d97-8197-d087fa36a17a" providerId="ADAL" clId="{9E4A1D9E-F0D0-4500-9BD5-21A2E405169C}" dt="2025-08-28T16:53:45.465" v="5336"/>
          <ac:spMkLst>
            <pc:docMk/>
            <pc:sldMk cId="460910276" sldId="283"/>
            <ac:spMk id="25" creationId="{CB6FD397-8698-6F73-3D0F-8F0494B4D9FD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8T16:56:52.112" v="5345"/>
        <pc:sldMkLst>
          <pc:docMk/>
          <pc:sldMk cId="1147943356" sldId="284"/>
        </pc:sldMkLst>
        <pc:spChg chg="add mod">
          <ac:chgData name="Roberto Lopes Burity Filho" userId="b1ff0396-7ea3-4d97-8197-d087fa36a17a" providerId="ADAL" clId="{9E4A1D9E-F0D0-4500-9BD5-21A2E405169C}" dt="2025-08-28T16:48:58.729" v="5034"/>
          <ac:spMkLst>
            <pc:docMk/>
            <pc:sldMk cId="1147943356" sldId="284"/>
            <ac:spMk id="2" creationId="{7A710EFF-42B3-0AD1-3913-F01D32A21EB0}"/>
          </ac:spMkLst>
        </pc:spChg>
        <pc:spChg chg="add mod">
          <ac:chgData name="Roberto Lopes Burity Filho" userId="b1ff0396-7ea3-4d97-8197-d087fa36a17a" providerId="ADAL" clId="{9E4A1D9E-F0D0-4500-9BD5-21A2E405169C}" dt="2025-08-28T16:48:58.729" v="5034"/>
          <ac:spMkLst>
            <pc:docMk/>
            <pc:sldMk cId="1147943356" sldId="284"/>
            <ac:spMk id="5" creationId="{13EFA657-1086-EE7F-1619-078188C47CE1}"/>
          </ac:spMkLst>
        </pc:spChg>
        <pc:spChg chg="add mod">
          <ac:chgData name="Roberto Lopes Burity Filho" userId="b1ff0396-7ea3-4d97-8197-d087fa36a17a" providerId="ADAL" clId="{9E4A1D9E-F0D0-4500-9BD5-21A2E405169C}" dt="2025-08-28T16:48:58.729" v="5034"/>
          <ac:spMkLst>
            <pc:docMk/>
            <pc:sldMk cId="1147943356" sldId="284"/>
            <ac:spMk id="7" creationId="{EDECB22D-8A60-E076-699A-AD70FE912FB5}"/>
          </ac:spMkLst>
        </pc:spChg>
        <pc:spChg chg="add mod">
          <ac:chgData name="Roberto Lopes Burity Filho" userId="b1ff0396-7ea3-4d97-8197-d087fa36a17a" providerId="ADAL" clId="{9E4A1D9E-F0D0-4500-9BD5-21A2E405169C}" dt="2025-08-28T16:48:58.729" v="5034"/>
          <ac:spMkLst>
            <pc:docMk/>
            <pc:sldMk cId="1147943356" sldId="284"/>
            <ac:spMk id="9" creationId="{B2115FB4-4D45-0B8E-8F89-2B845F2D33F9}"/>
          </ac:spMkLst>
        </pc:spChg>
        <pc:spChg chg="add mod">
          <ac:chgData name="Roberto Lopes Burity Filho" userId="b1ff0396-7ea3-4d97-8197-d087fa36a17a" providerId="ADAL" clId="{9E4A1D9E-F0D0-4500-9BD5-21A2E405169C}" dt="2025-08-28T16:48:58.729" v="5034"/>
          <ac:spMkLst>
            <pc:docMk/>
            <pc:sldMk cId="1147943356" sldId="284"/>
            <ac:spMk id="10" creationId="{17E4925F-03F3-1D21-6DAA-2C3105C2CFE5}"/>
          </ac:spMkLst>
        </pc:spChg>
        <pc:spChg chg="add mod">
          <ac:chgData name="Roberto Lopes Burity Filho" userId="b1ff0396-7ea3-4d97-8197-d087fa36a17a" providerId="ADAL" clId="{9E4A1D9E-F0D0-4500-9BD5-21A2E405169C}" dt="2025-08-28T16:48:58.729" v="5034"/>
          <ac:spMkLst>
            <pc:docMk/>
            <pc:sldMk cId="1147943356" sldId="284"/>
            <ac:spMk id="11" creationId="{292BD21F-54A8-D30D-4F34-4050EE15302A}"/>
          </ac:spMkLst>
        </pc:spChg>
        <pc:spChg chg="add mod">
          <ac:chgData name="Roberto Lopes Burity Filho" userId="b1ff0396-7ea3-4d97-8197-d087fa36a17a" providerId="ADAL" clId="{9E4A1D9E-F0D0-4500-9BD5-21A2E405169C}" dt="2025-08-28T16:48:58.729" v="5034"/>
          <ac:spMkLst>
            <pc:docMk/>
            <pc:sldMk cId="1147943356" sldId="284"/>
            <ac:spMk id="12" creationId="{C9F900AC-BA8B-536B-5BCB-5B4B0226D6F6}"/>
          </ac:spMkLst>
        </pc:spChg>
        <pc:spChg chg="add mod">
          <ac:chgData name="Roberto Lopes Burity Filho" userId="b1ff0396-7ea3-4d97-8197-d087fa36a17a" providerId="ADAL" clId="{9E4A1D9E-F0D0-4500-9BD5-21A2E405169C}" dt="2025-08-28T16:48:58.729" v="5034"/>
          <ac:spMkLst>
            <pc:docMk/>
            <pc:sldMk cId="1147943356" sldId="284"/>
            <ac:spMk id="15" creationId="{2AEE95A6-C5D2-54D5-0666-43D1E6E7C79E}"/>
          </ac:spMkLst>
        </pc:spChg>
        <pc:spChg chg="add mod">
          <ac:chgData name="Roberto Lopes Burity Filho" userId="b1ff0396-7ea3-4d97-8197-d087fa36a17a" providerId="ADAL" clId="{9E4A1D9E-F0D0-4500-9BD5-21A2E405169C}" dt="2025-08-28T16:48:58.729" v="5034"/>
          <ac:spMkLst>
            <pc:docMk/>
            <pc:sldMk cId="1147943356" sldId="284"/>
            <ac:spMk id="16" creationId="{022529FA-5DA7-341B-7811-22E8159BD25B}"/>
          </ac:spMkLst>
        </pc:spChg>
        <pc:spChg chg="add mod">
          <ac:chgData name="Roberto Lopes Burity Filho" userId="b1ff0396-7ea3-4d97-8197-d087fa36a17a" providerId="ADAL" clId="{9E4A1D9E-F0D0-4500-9BD5-21A2E405169C}" dt="2025-08-28T16:48:58.729" v="5034"/>
          <ac:spMkLst>
            <pc:docMk/>
            <pc:sldMk cId="1147943356" sldId="284"/>
            <ac:spMk id="17" creationId="{B4A76B44-78B0-F8AF-7C6C-9D79D82FD8FA}"/>
          </ac:spMkLst>
        </pc:spChg>
        <pc:spChg chg="add mod">
          <ac:chgData name="Roberto Lopes Burity Filho" userId="b1ff0396-7ea3-4d97-8197-d087fa36a17a" providerId="ADAL" clId="{9E4A1D9E-F0D0-4500-9BD5-21A2E405169C}" dt="2025-08-28T16:49:45.383" v="5125" actId="20577"/>
          <ac:spMkLst>
            <pc:docMk/>
            <pc:sldMk cId="1147943356" sldId="284"/>
            <ac:spMk id="19" creationId="{AE89994B-0A07-F14D-B2B5-2A6D68758B6A}"/>
          </ac:spMkLst>
        </pc:spChg>
        <pc:spChg chg="add mod">
          <ac:chgData name="Roberto Lopes Burity Filho" userId="b1ff0396-7ea3-4d97-8197-d087fa36a17a" providerId="ADAL" clId="{9E4A1D9E-F0D0-4500-9BD5-21A2E405169C}" dt="2025-08-28T16:56:24.356" v="5342"/>
          <ac:spMkLst>
            <pc:docMk/>
            <pc:sldMk cId="1147943356" sldId="284"/>
            <ac:spMk id="20" creationId="{7304004A-1A34-F97C-6B99-FDA19A647933}"/>
          </ac:spMkLst>
        </pc:spChg>
        <pc:spChg chg="add mod">
          <ac:chgData name="Roberto Lopes Burity Filho" userId="b1ff0396-7ea3-4d97-8197-d087fa36a17a" providerId="ADAL" clId="{9E4A1D9E-F0D0-4500-9BD5-21A2E405169C}" dt="2025-08-28T16:56:42.181" v="5344"/>
          <ac:spMkLst>
            <pc:docMk/>
            <pc:sldMk cId="1147943356" sldId="284"/>
            <ac:spMk id="21" creationId="{86E2D885-4866-7B69-9813-CE86EBC883E9}"/>
          </ac:spMkLst>
        </pc:spChg>
        <pc:spChg chg="add mod">
          <ac:chgData name="Roberto Lopes Burity Filho" userId="b1ff0396-7ea3-4d97-8197-d087fa36a17a" providerId="ADAL" clId="{9E4A1D9E-F0D0-4500-9BD5-21A2E405169C}" dt="2025-08-28T16:56:52.112" v="5345"/>
          <ac:spMkLst>
            <pc:docMk/>
            <pc:sldMk cId="1147943356" sldId="284"/>
            <ac:spMk id="22" creationId="{A66D7043-91EB-80E5-5B33-7F62D12AB8E5}"/>
          </ac:spMkLst>
        </pc:spChg>
        <pc:spChg chg="add mod">
          <ac:chgData name="Roberto Lopes Burity Filho" userId="b1ff0396-7ea3-4d97-8197-d087fa36a17a" providerId="ADAL" clId="{9E4A1D9E-F0D0-4500-9BD5-21A2E405169C}" dt="2025-08-28T16:56:30.841" v="5343"/>
          <ac:spMkLst>
            <pc:docMk/>
            <pc:sldMk cId="1147943356" sldId="284"/>
            <ac:spMk id="23" creationId="{011FF7AC-0B31-63DC-6CE2-9EC516B6332D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8T16:58:54.201" v="5387"/>
        <pc:sldMkLst>
          <pc:docMk/>
          <pc:sldMk cId="2329401902" sldId="285"/>
        </pc:sldMkLst>
        <pc:spChg chg="add mod">
          <ac:chgData name="Roberto Lopes Burity Filho" userId="b1ff0396-7ea3-4d97-8197-d087fa36a17a" providerId="ADAL" clId="{9E4A1D9E-F0D0-4500-9BD5-21A2E405169C}" dt="2025-08-28T16:49:07.783" v="5036"/>
          <ac:spMkLst>
            <pc:docMk/>
            <pc:sldMk cId="2329401902" sldId="285"/>
            <ac:spMk id="2" creationId="{62B35E69-1A24-7CAF-448C-289A621FAF78}"/>
          </ac:spMkLst>
        </pc:spChg>
        <pc:spChg chg="add mod">
          <ac:chgData name="Roberto Lopes Burity Filho" userId="b1ff0396-7ea3-4d97-8197-d087fa36a17a" providerId="ADAL" clId="{9E4A1D9E-F0D0-4500-9BD5-21A2E405169C}" dt="2025-08-28T16:49:07.783" v="5036"/>
          <ac:spMkLst>
            <pc:docMk/>
            <pc:sldMk cId="2329401902" sldId="285"/>
            <ac:spMk id="4" creationId="{11E6D01C-D29C-B11C-D1A5-8CDA3E73044E}"/>
          </ac:spMkLst>
        </pc:spChg>
        <pc:spChg chg="add mod">
          <ac:chgData name="Roberto Lopes Burity Filho" userId="b1ff0396-7ea3-4d97-8197-d087fa36a17a" providerId="ADAL" clId="{9E4A1D9E-F0D0-4500-9BD5-21A2E405169C}" dt="2025-08-28T16:49:07.783" v="5036"/>
          <ac:spMkLst>
            <pc:docMk/>
            <pc:sldMk cId="2329401902" sldId="285"/>
            <ac:spMk id="8" creationId="{204B7AA3-32E9-8716-8E0C-0B4FA28E9DD9}"/>
          </ac:spMkLst>
        </pc:spChg>
        <pc:spChg chg="add mod">
          <ac:chgData name="Roberto Lopes Burity Filho" userId="b1ff0396-7ea3-4d97-8197-d087fa36a17a" providerId="ADAL" clId="{9E4A1D9E-F0D0-4500-9BD5-21A2E405169C}" dt="2025-08-28T16:49:07.783" v="5036"/>
          <ac:spMkLst>
            <pc:docMk/>
            <pc:sldMk cId="2329401902" sldId="285"/>
            <ac:spMk id="9" creationId="{FA4E950D-3883-280B-0C58-474F9363AA6A}"/>
          </ac:spMkLst>
        </pc:spChg>
        <pc:spChg chg="add mod">
          <ac:chgData name="Roberto Lopes Burity Filho" userId="b1ff0396-7ea3-4d97-8197-d087fa36a17a" providerId="ADAL" clId="{9E4A1D9E-F0D0-4500-9BD5-21A2E405169C}" dt="2025-08-28T16:49:07.783" v="5036"/>
          <ac:spMkLst>
            <pc:docMk/>
            <pc:sldMk cId="2329401902" sldId="285"/>
            <ac:spMk id="10" creationId="{C4F069E0-A2D7-CD33-E445-AD0671A70CA7}"/>
          </ac:spMkLst>
        </pc:spChg>
        <pc:spChg chg="add mod">
          <ac:chgData name="Roberto Lopes Burity Filho" userId="b1ff0396-7ea3-4d97-8197-d087fa36a17a" providerId="ADAL" clId="{9E4A1D9E-F0D0-4500-9BD5-21A2E405169C}" dt="2025-08-28T16:49:07.783" v="5036"/>
          <ac:spMkLst>
            <pc:docMk/>
            <pc:sldMk cId="2329401902" sldId="285"/>
            <ac:spMk id="13" creationId="{B54CF07F-4906-190A-8C3A-289C494AC5FB}"/>
          </ac:spMkLst>
        </pc:spChg>
        <pc:spChg chg="add mod">
          <ac:chgData name="Roberto Lopes Burity Filho" userId="b1ff0396-7ea3-4d97-8197-d087fa36a17a" providerId="ADAL" clId="{9E4A1D9E-F0D0-4500-9BD5-21A2E405169C}" dt="2025-08-28T16:49:07.783" v="5036"/>
          <ac:spMkLst>
            <pc:docMk/>
            <pc:sldMk cId="2329401902" sldId="285"/>
            <ac:spMk id="14" creationId="{7A3D36BA-7613-F062-2457-769AC3AA0AE5}"/>
          </ac:spMkLst>
        </pc:spChg>
        <pc:spChg chg="add mod">
          <ac:chgData name="Roberto Lopes Burity Filho" userId="b1ff0396-7ea3-4d97-8197-d087fa36a17a" providerId="ADAL" clId="{9E4A1D9E-F0D0-4500-9BD5-21A2E405169C}" dt="2025-08-28T16:49:07.783" v="5036"/>
          <ac:spMkLst>
            <pc:docMk/>
            <pc:sldMk cId="2329401902" sldId="285"/>
            <ac:spMk id="15" creationId="{E6143324-8524-3389-4B89-9F6D91F99FE0}"/>
          </ac:spMkLst>
        </pc:spChg>
        <pc:spChg chg="add mod">
          <ac:chgData name="Roberto Lopes Burity Filho" userId="b1ff0396-7ea3-4d97-8197-d087fa36a17a" providerId="ADAL" clId="{9E4A1D9E-F0D0-4500-9BD5-21A2E405169C}" dt="2025-08-28T16:49:07.783" v="5036"/>
          <ac:spMkLst>
            <pc:docMk/>
            <pc:sldMk cId="2329401902" sldId="285"/>
            <ac:spMk id="16" creationId="{ED803D80-7222-BC25-660D-7C4C03BCD09A}"/>
          </ac:spMkLst>
        </pc:spChg>
        <pc:spChg chg="add mod">
          <ac:chgData name="Roberto Lopes Burity Filho" userId="b1ff0396-7ea3-4d97-8197-d087fa36a17a" providerId="ADAL" clId="{9E4A1D9E-F0D0-4500-9BD5-21A2E405169C}" dt="2025-08-28T16:49:07.783" v="5036"/>
          <ac:spMkLst>
            <pc:docMk/>
            <pc:sldMk cId="2329401902" sldId="285"/>
            <ac:spMk id="17" creationId="{66327F1F-0E5C-B748-7F83-927B70CA6ECA}"/>
          </ac:spMkLst>
        </pc:spChg>
        <pc:spChg chg="add mod">
          <ac:chgData name="Roberto Lopes Burity Filho" userId="b1ff0396-7ea3-4d97-8197-d087fa36a17a" providerId="ADAL" clId="{9E4A1D9E-F0D0-4500-9BD5-21A2E405169C}" dt="2025-08-28T16:50:00.786" v="5170" actId="20577"/>
          <ac:spMkLst>
            <pc:docMk/>
            <pc:sldMk cId="2329401902" sldId="285"/>
            <ac:spMk id="19" creationId="{CFEF3783-D57E-14F0-3923-75432CF14138}"/>
          </ac:spMkLst>
        </pc:spChg>
        <pc:spChg chg="add mod">
          <ac:chgData name="Roberto Lopes Burity Filho" userId="b1ff0396-7ea3-4d97-8197-d087fa36a17a" providerId="ADAL" clId="{9E4A1D9E-F0D0-4500-9BD5-21A2E405169C}" dt="2025-08-28T16:58:04.430" v="5382"/>
          <ac:spMkLst>
            <pc:docMk/>
            <pc:sldMk cId="2329401902" sldId="285"/>
            <ac:spMk id="20" creationId="{EA9129E3-1B96-2D67-2874-D31D61FD4D45}"/>
          </ac:spMkLst>
        </pc:spChg>
        <pc:spChg chg="add mod">
          <ac:chgData name="Roberto Lopes Burity Filho" userId="b1ff0396-7ea3-4d97-8197-d087fa36a17a" providerId="ADAL" clId="{9E4A1D9E-F0D0-4500-9BD5-21A2E405169C}" dt="2025-08-28T16:58:11.667" v="5383"/>
          <ac:spMkLst>
            <pc:docMk/>
            <pc:sldMk cId="2329401902" sldId="285"/>
            <ac:spMk id="21" creationId="{B4A04DF2-5732-4E4C-AFC4-46232AA9FFBD}"/>
          </ac:spMkLst>
        </pc:spChg>
        <pc:spChg chg="add mod">
          <ac:chgData name="Roberto Lopes Burity Filho" userId="b1ff0396-7ea3-4d97-8197-d087fa36a17a" providerId="ADAL" clId="{9E4A1D9E-F0D0-4500-9BD5-21A2E405169C}" dt="2025-08-28T16:58:21.259" v="5384"/>
          <ac:spMkLst>
            <pc:docMk/>
            <pc:sldMk cId="2329401902" sldId="285"/>
            <ac:spMk id="22" creationId="{F90ADCEF-1896-48A4-1A4C-4E64293195E5}"/>
          </ac:spMkLst>
        </pc:spChg>
        <pc:spChg chg="add mod">
          <ac:chgData name="Roberto Lopes Burity Filho" userId="b1ff0396-7ea3-4d97-8197-d087fa36a17a" providerId="ADAL" clId="{9E4A1D9E-F0D0-4500-9BD5-21A2E405169C}" dt="2025-08-28T16:58:29.810" v="5385"/>
          <ac:spMkLst>
            <pc:docMk/>
            <pc:sldMk cId="2329401902" sldId="285"/>
            <ac:spMk id="23" creationId="{295A5377-8886-34DE-1380-5D1E4D5D04B3}"/>
          </ac:spMkLst>
        </pc:spChg>
        <pc:spChg chg="add mod">
          <ac:chgData name="Roberto Lopes Burity Filho" userId="b1ff0396-7ea3-4d97-8197-d087fa36a17a" providerId="ADAL" clId="{9E4A1D9E-F0D0-4500-9BD5-21A2E405169C}" dt="2025-08-28T16:58:46.767" v="5386"/>
          <ac:spMkLst>
            <pc:docMk/>
            <pc:sldMk cId="2329401902" sldId="285"/>
            <ac:spMk id="24" creationId="{6615B2B3-D243-5460-AA82-F31C85747FEF}"/>
          </ac:spMkLst>
        </pc:spChg>
        <pc:spChg chg="add mod">
          <ac:chgData name="Roberto Lopes Burity Filho" userId="b1ff0396-7ea3-4d97-8197-d087fa36a17a" providerId="ADAL" clId="{9E4A1D9E-F0D0-4500-9BD5-21A2E405169C}" dt="2025-08-28T16:58:54.201" v="5387"/>
          <ac:spMkLst>
            <pc:docMk/>
            <pc:sldMk cId="2329401902" sldId="285"/>
            <ac:spMk id="25" creationId="{ECFE9C55-B20D-011E-D360-67108BE05610}"/>
          </ac:spMkLst>
        </pc:spChg>
      </pc:sldChg>
      <pc:sldChg chg="addSp delSp modSp new mod">
        <pc:chgData name="Roberto Lopes Burity Filho" userId="b1ff0396-7ea3-4d97-8197-d087fa36a17a" providerId="ADAL" clId="{9E4A1D9E-F0D0-4500-9BD5-21A2E405169C}" dt="2025-08-28T17:01:27.134" v="5414"/>
        <pc:sldMkLst>
          <pc:docMk/>
          <pc:sldMk cId="4240498769" sldId="286"/>
        </pc:sldMkLst>
        <pc:spChg chg="add mod">
          <ac:chgData name="Roberto Lopes Burity Filho" userId="b1ff0396-7ea3-4d97-8197-d087fa36a17a" providerId="ADAL" clId="{9E4A1D9E-F0D0-4500-9BD5-21A2E405169C}" dt="2025-08-28T16:49:12.744" v="5038"/>
          <ac:spMkLst>
            <pc:docMk/>
            <pc:sldMk cId="4240498769" sldId="286"/>
            <ac:spMk id="2" creationId="{17568C58-B963-03EC-F4B3-56CE451E3D42}"/>
          </ac:spMkLst>
        </pc:spChg>
        <pc:spChg chg="add mod">
          <ac:chgData name="Roberto Lopes Burity Filho" userId="b1ff0396-7ea3-4d97-8197-d087fa36a17a" providerId="ADAL" clId="{9E4A1D9E-F0D0-4500-9BD5-21A2E405169C}" dt="2025-08-28T16:49:12.744" v="5038"/>
          <ac:spMkLst>
            <pc:docMk/>
            <pc:sldMk cId="4240498769" sldId="286"/>
            <ac:spMk id="4" creationId="{2056D830-9B49-65AD-C636-98AC9CFC51B3}"/>
          </ac:spMkLst>
        </pc:spChg>
        <pc:spChg chg="add mod">
          <ac:chgData name="Roberto Lopes Burity Filho" userId="b1ff0396-7ea3-4d97-8197-d087fa36a17a" providerId="ADAL" clId="{9E4A1D9E-F0D0-4500-9BD5-21A2E405169C}" dt="2025-08-28T16:49:12.744" v="5038"/>
          <ac:spMkLst>
            <pc:docMk/>
            <pc:sldMk cId="4240498769" sldId="286"/>
            <ac:spMk id="7" creationId="{FCBA4545-576A-79A8-557B-2AA1D3FA8479}"/>
          </ac:spMkLst>
        </pc:spChg>
        <pc:spChg chg="add mod">
          <ac:chgData name="Roberto Lopes Burity Filho" userId="b1ff0396-7ea3-4d97-8197-d087fa36a17a" providerId="ADAL" clId="{9E4A1D9E-F0D0-4500-9BD5-21A2E405169C}" dt="2025-08-28T16:49:12.744" v="5038"/>
          <ac:spMkLst>
            <pc:docMk/>
            <pc:sldMk cId="4240498769" sldId="286"/>
            <ac:spMk id="8" creationId="{9D46B5D1-054D-09D8-2CB8-863AB76F1768}"/>
          </ac:spMkLst>
        </pc:spChg>
        <pc:spChg chg="add mod">
          <ac:chgData name="Roberto Lopes Burity Filho" userId="b1ff0396-7ea3-4d97-8197-d087fa36a17a" providerId="ADAL" clId="{9E4A1D9E-F0D0-4500-9BD5-21A2E405169C}" dt="2025-08-28T16:49:12.744" v="5038"/>
          <ac:spMkLst>
            <pc:docMk/>
            <pc:sldMk cId="4240498769" sldId="286"/>
            <ac:spMk id="9" creationId="{4BBA10C3-FAB9-B9A3-64DA-08836C3D9A34}"/>
          </ac:spMkLst>
        </pc:spChg>
        <pc:spChg chg="add mod">
          <ac:chgData name="Roberto Lopes Burity Filho" userId="b1ff0396-7ea3-4d97-8197-d087fa36a17a" providerId="ADAL" clId="{9E4A1D9E-F0D0-4500-9BD5-21A2E405169C}" dt="2025-08-28T16:49:12.744" v="5038"/>
          <ac:spMkLst>
            <pc:docMk/>
            <pc:sldMk cId="4240498769" sldId="286"/>
            <ac:spMk id="10" creationId="{FD0FF7E2-1F13-14DD-B033-10759B97C049}"/>
          </ac:spMkLst>
        </pc:spChg>
        <pc:spChg chg="add mod">
          <ac:chgData name="Roberto Lopes Burity Filho" userId="b1ff0396-7ea3-4d97-8197-d087fa36a17a" providerId="ADAL" clId="{9E4A1D9E-F0D0-4500-9BD5-21A2E405169C}" dt="2025-08-28T16:49:12.744" v="5038"/>
          <ac:spMkLst>
            <pc:docMk/>
            <pc:sldMk cId="4240498769" sldId="286"/>
            <ac:spMk id="13" creationId="{0C038B32-559C-EF6E-7215-9545174A822A}"/>
          </ac:spMkLst>
        </pc:spChg>
        <pc:spChg chg="add mod">
          <ac:chgData name="Roberto Lopes Burity Filho" userId="b1ff0396-7ea3-4d97-8197-d087fa36a17a" providerId="ADAL" clId="{9E4A1D9E-F0D0-4500-9BD5-21A2E405169C}" dt="2025-08-28T16:49:12.744" v="5038"/>
          <ac:spMkLst>
            <pc:docMk/>
            <pc:sldMk cId="4240498769" sldId="286"/>
            <ac:spMk id="15" creationId="{69623124-5C4E-007E-C2C7-62E3793F79A3}"/>
          </ac:spMkLst>
        </pc:spChg>
        <pc:spChg chg="add mod">
          <ac:chgData name="Roberto Lopes Burity Filho" userId="b1ff0396-7ea3-4d97-8197-d087fa36a17a" providerId="ADAL" clId="{9E4A1D9E-F0D0-4500-9BD5-21A2E405169C}" dt="2025-08-28T16:49:12.744" v="5038"/>
          <ac:spMkLst>
            <pc:docMk/>
            <pc:sldMk cId="4240498769" sldId="286"/>
            <ac:spMk id="16" creationId="{47AE6CCF-C712-F967-E8F3-85C7DE35ADA2}"/>
          </ac:spMkLst>
        </pc:spChg>
        <pc:spChg chg="add mod">
          <ac:chgData name="Roberto Lopes Burity Filho" userId="b1ff0396-7ea3-4d97-8197-d087fa36a17a" providerId="ADAL" clId="{9E4A1D9E-F0D0-4500-9BD5-21A2E405169C}" dt="2025-08-28T16:49:12.744" v="5038"/>
          <ac:spMkLst>
            <pc:docMk/>
            <pc:sldMk cId="4240498769" sldId="286"/>
            <ac:spMk id="17" creationId="{CDC7CA4E-A19F-9B0F-AC16-EEC946AFA1B4}"/>
          </ac:spMkLst>
        </pc:spChg>
        <pc:spChg chg="add mod">
          <ac:chgData name="Roberto Lopes Burity Filho" userId="b1ff0396-7ea3-4d97-8197-d087fa36a17a" providerId="ADAL" clId="{9E4A1D9E-F0D0-4500-9BD5-21A2E405169C}" dt="2025-08-28T16:50:21.931" v="5233" actId="20577"/>
          <ac:spMkLst>
            <pc:docMk/>
            <pc:sldMk cId="4240498769" sldId="286"/>
            <ac:spMk id="19" creationId="{09D3F732-EE00-ED2F-421F-4937D5CB83D7}"/>
          </ac:spMkLst>
        </pc:spChg>
        <pc:spChg chg="add mod">
          <ac:chgData name="Roberto Lopes Burity Filho" userId="b1ff0396-7ea3-4d97-8197-d087fa36a17a" providerId="ADAL" clId="{9E4A1D9E-F0D0-4500-9BD5-21A2E405169C}" dt="2025-08-28T17:01:27.134" v="5414"/>
          <ac:spMkLst>
            <pc:docMk/>
            <pc:sldMk cId="4240498769" sldId="286"/>
            <ac:spMk id="22" creationId="{454F6B96-36FF-2E59-A0CE-45DDCDC41DCA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8T17:02:08.560" v="5420"/>
        <pc:sldMkLst>
          <pc:docMk/>
          <pc:sldMk cId="2197658465" sldId="287"/>
        </pc:sldMkLst>
        <pc:spChg chg="add mod">
          <ac:chgData name="Roberto Lopes Burity Filho" userId="b1ff0396-7ea3-4d97-8197-d087fa36a17a" providerId="ADAL" clId="{9E4A1D9E-F0D0-4500-9BD5-21A2E405169C}" dt="2025-08-28T16:49:14.609" v="5040"/>
          <ac:spMkLst>
            <pc:docMk/>
            <pc:sldMk cId="2197658465" sldId="287"/>
            <ac:spMk id="2" creationId="{D03DCB16-3BEA-6994-7DF9-A97942BD8000}"/>
          </ac:spMkLst>
        </pc:spChg>
        <pc:spChg chg="add mod">
          <ac:chgData name="Roberto Lopes Burity Filho" userId="b1ff0396-7ea3-4d97-8197-d087fa36a17a" providerId="ADAL" clId="{9E4A1D9E-F0D0-4500-9BD5-21A2E405169C}" dt="2025-08-28T16:49:14.609" v="5040"/>
          <ac:spMkLst>
            <pc:docMk/>
            <pc:sldMk cId="2197658465" sldId="287"/>
            <ac:spMk id="4" creationId="{CD423FCC-101F-A308-00C7-8CE52650AD18}"/>
          </ac:spMkLst>
        </pc:spChg>
        <pc:spChg chg="add mod">
          <ac:chgData name="Roberto Lopes Burity Filho" userId="b1ff0396-7ea3-4d97-8197-d087fa36a17a" providerId="ADAL" clId="{9E4A1D9E-F0D0-4500-9BD5-21A2E405169C}" dt="2025-08-28T16:49:14.609" v="5040"/>
          <ac:spMkLst>
            <pc:docMk/>
            <pc:sldMk cId="2197658465" sldId="287"/>
            <ac:spMk id="5" creationId="{32CCD3A4-9158-033E-C0A6-59A101A8C66C}"/>
          </ac:spMkLst>
        </pc:spChg>
        <pc:spChg chg="add mod">
          <ac:chgData name="Roberto Lopes Burity Filho" userId="b1ff0396-7ea3-4d97-8197-d087fa36a17a" providerId="ADAL" clId="{9E4A1D9E-F0D0-4500-9BD5-21A2E405169C}" dt="2025-08-28T16:49:14.609" v="5040"/>
          <ac:spMkLst>
            <pc:docMk/>
            <pc:sldMk cId="2197658465" sldId="287"/>
            <ac:spMk id="8" creationId="{08727713-D077-C6F4-C4D3-6259E9FD0244}"/>
          </ac:spMkLst>
        </pc:spChg>
        <pc:spChg chg="add mod">
          <ac:chgData name="Roberto Lopes Burity Filho" userId="b1ff0396-7ea3-4d97-8197-d087fa36a17a" providerId="ADAL" clId="{9E4A1D9E-F0D0-4500-9BD5-21A2E405169C}" dt="2025-08-28T16:49:14.609" v="5040"/>
          <ac:spMkLst>
            <pc:docMk/>
            <pc:sldMk cId="2197658465" sldId="287"/>
            <ac:spMk id="9" creationId="{9BDFB14F-C34B-8C50-0765-D7C1352F2092}"/>
          </ac:spMkLst>
        </pc:spChg>
        <pc:spChg chg="add mod">
          <ac:chgData name="Roberto Lopes Burity Filho" userId="b1ff0396-7ea3-4d97-8197-d087fa36a17a" providerId="ADAL" clId="{9E4A1D9E-F0D0-4500-9BD5-21A2E405169C}" dt="2025-08-28T16:49:14.609" v="5040"/>
          <ac:spMkLst>
            <pc:docMk/>
            <pc:sldMk cId="2197658465" sldId="287"/>
            <ac:spMk id="10" creationId="{D2430943-D338-925D-12E9-0DCD51FE3826}"/>
          </ac:spMkLst>
        </pc:spChg>
        <pc:spChg chg="add mod">
          <ac:chgData name="Roberto Lopes Burity Filho" userId="b1ff0396-7ea3-4d97-8197-d087fa36a17a" providerId="ADAL" clId="{9E4A1D9E-F0D0-4500-9BD5-21A2E405169C}" dt="2025-08-28T16:49:14.609" v="5040"/>
          <ac:spMkLst>
            <pc:docMk/>
            <pc:sldMk cId="2197658465" sldId="287"/>
            <ac:spMk id="15" creationId="{8FFFF9FF-5640-7DE5-48C5-F2A7E3B185CB}"/>
          </ac:spMkLst>
        </pc:spChg>
        <pc:spChg chg="add mod">
          <ac:chgData name="Roberto Lopes Burity Filho" userId="b1ff0396-7ea3-4d97-8197-d087fa36a17a" providerId="ADAL" clId="{9E4A1D9E-F0D0-4500-9BD5-21A2E405169C}" dt="2025-08-28T16:49:14.609" v="5040"/>
          <ac:spMkLst>
            <pc:docMk/>
            <pc:sldMk cId="2197658465" sldId="287"/>
            <ac:spMk id="16" creationId="{98A2EB7D-45D4-122A-7D47-DC88B37A31C2}"/>
          </ac:spMkLst>
        </pc:spChg>
        <pc:spChg chg="add mod">
          <ac:chgData name="Roberto Lopes Burity Filho" userId="b1ff0396-7ea3-4d97-8197-d087fa36a17a" providerId="ADAL" clId="{9E4A1D9E-F0D0-4500-9BD5-21A2E405169C}" dt="2025-08-28T16:49:14.609" v="5040"/>
          <ac:spMkLst>
            <pc:docMk/>
            <pc:sldMk cId="2197658465" sldId="287"/>
            <ac:spMk id="17" creationId="{B7FA76E9-4E08-F86C-8762-5279BEB2CC2B}"/>
          </ac:spMkLst>
        </pc:spChg>
        <pc:spChg chg="add mod">
          <ac:chgData name="Roberto Lopes Burity Filho" userId="b1ff0396-7ea3-4d97-8197-d087fa36a17a" providerId="ADAL" clId="{9E4A1D9E-F0D0-4500-9BD5-21A2E405169C}" dt="2025-08-28T16:49:14.609" v="5040"/>
          <ac:spMkLst>
            <pc:docMk/>
            <pc:sldMk cId="2197658465" sldId="287"/>
            <ac:spMk id="18" creationId="{A38DE69B-DFFF-2FB5-8F86-8FD04A388B8A}"/>
          </ac:spMkLst>
        </pc:spChg>
        <pc:spChg chg="add mod">
          <ac:chgData name="Roberto Lopes Burity Filho" userId="b1ff0396-7ea3-4d97-8197-d087fa36a17a" providerId="ADAL" clId="{9E4A1D9E-F0D0-4500-9BD5-21A2E405169C}" dt="2025-08-28T16:50:42.398" v="5295" actId="20577"/>
          <ac:spMkLst>
            <pc:docMk/>
            <pc:sldMk cId="2197658465" sldId="287"/>
            <ac:spMk id="19" creationId="{48951D94-EE9A-9673-5263-CC2727ED3A84}"/>
          </ac:spMkLst>
        </pc:spChg>
        <pc:spChg chg="add mod">
          <ac:chgData name="Roberto Lopes Burity Filho" userId="b1ff0396-7ea3-4d97-8197-d087fa36a17a" providerId="ADAL" clId="{9E4A1D9E-F0D0-4500-9BD5-21A2E405169C}" dt="2025-08-28T17:01:50.991" v="5418"/>
          <ac:spMkLst>
            <pc:docMk/>
            <pc:sldMk cId="2197658465" sldId="287"/>
            <ac:spMk id="20" creationId="{3811408A-6004-AD8C-5D04-12743B7447F1}"/>
          </ac:spMkLst>
        </pc:spChg>
        <pc:spChg chg="add mod">
          <ac:chgData name="Roberto Lopes Burity Filho" userId="b1ff0396-7ea3-4d97-8197-d087fa36a17a" providerId="ADAL" clId="{9E4A1D9E-F0D0-4500-9BD5-21A2E405169C}" dt="2025-08-28T17:01:57.864" v="5419"/>
          <ac:spMkLst>
            <pc:docMk/>
            <pc:sldMk cId="2197658465" sldId="287"/>
            <ac:spMk id="21" creationId="{071E8093-1A6F-9D94-B96B-523B99888729}"/>
          </ac:spMkLst>
        </pc:spChg>
        <pc:spChg chg="add mod">
          <ac:chgData name="Roberto Lopes Burity Filho" userId="b1ff0396-7ea3-4d97-8197-d087fa36a17a" providerId="ADAL" clId="{9E4A1D9E-F0D0-4500-9BD5-21A2E405169C}" dt="2025-08-28T17:02:08.560" v="5420"/>
          <ac:spMkLst>
            <pc:docMk/>
            <pc:sldMk cId="2197658465" sldId="287"/>
            <ac:spMk id="22" creationId="{0029D932-0831-186F-480B-00751069CA7C}"/>
          </ac:spMkLst>
        </pc:spChg>
      </pc:sldChg>
      <pc:sldChg chg="addSp delSp modSp new mod">
        <pc:chgData name="Roberto Lopes Burity Filho" userId="b1ff0396-7ea3-4d97-8197-d087fa36a17a" providerId="ADAL" clId="{9E4A1D9E-F0D0-4500-9BD5-21A2E405169C}" dt="2025-08-29T12:00:33.185" v="5920" actId="14100"/>
        <pc:sldMkLst>
          <pc:docMk/>
          <pc:sldMk cId="3900576552" sldId="288"/>
        </pc:sldMkLst>
        <pc:spChg chg="add mod">
          <ac:chgData name="Roberto Lopes Burity Filho" userId="b1ff0396-7ea3-4d97-8197-d087fa36a17a" providerId="ADAL" clId="{9E4A1D9E-F0D0-4500-9BD5-21A2E405169C}" dt="2025-08-28T17:04:08.254" v="5422"/>
          <ac:spMkLst>
            <pc:docMk/>
            <pc:sldMk cId="3900576552" sldId="288"/>
            <ac:spMk id="2" creationId="{45F8CE93-BEB5-CD59-3760-ADB5C7D68A41}"/>
          </ac:spMkLst>
        </pc:spChg>
        <pc:spChg chg="add mod">
          <ac:chgData name="Roberto Lopes Burity Filho" userId="b1ff0396-7ea3-4d97-8197-d087fa36a17a" providerId="ADAL" clId="{9E4A1D9E-F0D0-4500-9BD5-21A2E405169C}" dt="2025-08-28T17:04:08.254" v="5422"/>
          <ac:spMkLst>
            <pc:docMk/>
            <pc:sldMk cId="3900576552" sldId="288"/>
            <ac:spMk id="4" creationId="{9F7E0C92-2BD7-0C59-77A8-CFC38A8E2A71}"/>
          </ac:spMkLst>
        </pc:spChg>
        <pc:spChg chg="add mod">
          <ac:chgData name="Roberto Lopes Burity Filho" userId="b1ff0396-7ea3-4d97-8197-d087fa36a17a" providerId="ADAL" clId="{9E4A1D9E-F0D0-4500-9BD5-21A2E405169C}" dt="2025-08-28T17:04:08.254" v="5422"/>
          <ac:spMkLst>
            <pc:docMk/>
            <pc:sldMk cId="3900576552" sldId="288"/>
            <ac:spMk id="5" creationId="{22CD39E5-E2BA-9918-46B1-FFDDA17CE518}"/>
          </ac:spMkLst>
        </pc:spChg>
        <pc:spChg chg="add mod">
          <ac:chgData name="Roberto Lopes Burity Filho" userId="b1ff0396-7ea3-4d97-8197-d087fa36a17a" providerId="ADAL" clId="{9E4A1D9E-F0D0-4500-9BD5-21A2E405169C}" dt="2025-08-28T17:04:08.254" v="5422"/>
          <ac:spMkLst>
            <pc:docMk/>
            <pc:sldMk cId="3900576552" sldId="288"/>
            <ac:spMk id="7" creationId="{E36834CA-2FB6-34F4-8834-5479CF98CE8F}"/>
          </ac:spMkLst>
        </pc:spChg>
        <pc:spChg chg="add mod">
          <ac:chgData name="Roberto Lopes Burity Filho" userId="b1ff0396-7ea3-4d97-8197-d087fa36a17a" providerId="ADAL" clId="{9E4A1D9E-F0D0-4500-9BD5-21A2E405169C}" dt="2025-08-28T17:04:25.593" v="5498" actId="20577"/>
          <ac:spMkLst>
            <pc:docMk/>
            <pc:sldMk cId="3900576552" sldId="288"/>
            <ac:spMk id="8" creationId="{91D3B177-D670-E796-3ADA-DCC15809D4E3}"/>
          </ac:spMkLst>
        </pc:spChg>
        <pc:spChg chg="add mod">
          <ac:chgData name="Roberto Lopes Burity Filho" userId="b1ff0396-7ea3-4d97-8197-d087fa36a17a" providerId="ADAL" clId="{9E4A1D9E-F0D0-4500-9BD5-21A2E405169C}" dt="2025-08-28T17:04:08.254" v="5422"/>
          <ac:spMkLst>
            <pc:docMk/>
            <pc:sldMk cId="3900576552" sldId="288"/>
            <ac:spMk id="9" creationId="{B14943E8-2A43-8C72-3F13-ECDC45370CCC}"/>
          </ac:spMkLst>
        </pc:spChg>
        <pc:spChg chg="add mod">
          <ac:chgData name="Roberto Lopes Burity Filho" userId="b1ff0396-7ea3-4d97-8197-d087fa36a17a" providerId="ADAL" clId="{9E4A1D9E-F0D0-4500-9BD5-21A2E405169C}" dt="2025-08-28T17:04:08.254" v="5422"/>
          <ac:spMkLst>
            <pc:docMk/>
            <pc:sldMk cId="3900576552" sldId="288"/>
            <ac:spMk id="10" creationId="{B0BE602D-F9B7-042B-ADA1-5E3876924B23}"/>
          </ac:spMkLst>
        </pc:spChg>
        <pc:spChg chg="add mod">
          <ac:chgData name="Roberto Lopes Burity Filho" userId="b1ff0396-7ea3-4d97-8197-d087fa36a17a" providerId="ADAL" clId="{9E4A1D9E-F0D0-4500-9BD5-21A2E405169C}" dt="2025-08-28T17:04:08.254" v="5422"/>
          <ac:spMkLst>
            <pc:docMk/>
            <pc:sldMk cId="3900576552" sldId="288"/>
            <ac:spMk id="11" creationId="{9EE63994-6B49-76F7-D216-DF49EFDA518E}"/>
          </ac:spMkLst>
        </pc:spChg>
        <pc:spChg chg="add mod">
          <ac:chgData name="Roberto Lopes Burity Filho" userId="b1ff0396-7ea3-4d97-8197-d087fa36a17a" providerId="ADAL" clId="{9E4A1D9E-F0D0-4500-9BD5-21A2E405169C}" dt="2025-08-28T17:04:36.381" v="5535" actId="20577"/>
          <ac:spMkLst>
            <pc:docMk/>
            <pc:sldMk cId="3900576552" sldId="288"/>
            <ac:spMk id="12" creationId="{E0C88A12-B171-5BB2-B1E4-21D79036D4EC}"/>
          </ac:spMkLst>
        </pc:spChg>
        <pc:spChg chg="add mod">
          <ac:chgData name="Roberto Lopes Burity Filho" userId="b1ff0396-7ea3-4d97-8197-d087fa36a17a" providerId="ADAL" clId="{9E4A1D9E-F0D0-4500-9BD5-21A2E405169C}" dt="2025-08-28T17:07:36.301" v="5646" actId="14100"/>
          <ac:spMkLst>
            <pc:docMk/>
            <pc:sldMk cId="3900576552" sldId="288"/>
            <ac:spMk id="13" creationId="{58299AD8-48F9-9BC8-65D4-3C78B1918324}"/>
          </ac:spMkLst>
        </pc:spChg>
        <pc:spChg chg="add mod">
          <ac:chgData name="Roberto Lopes Burity Filho" userId="b1ff0396-7ea3-4d97-8197-d087fa36a17a" providerId="ADAL" clId="{9E4A1D9E-F0D0-4500-9BD5-21A2E405169C}" dt="2025-08-28T17:08:53.832" v="5754" actId="20577"/>
          <ac:spMkLst>
            <pc:docMk/>
            <pc:sldMk cId="3900576552" sldId="288"/>
            <ac:spMk id="15" creationId="{A90452B0-77BE-8E09-2D3C-497CBDDC8A00}"/>
          </ac:spMkLst>
        </pc:spChg>
        <pc:spChg chg="add mod">
          <ac:chgData name="Roberto Lopes Burity Filho" userId="b1ff0396-7ea3-4d97-8197-d087fa36a17a" providerId="ADAL" clId="{9E4A1D9E-F0D0-4500-9BD5-21A2E405169C}" dt="2025-08-28T17:13:10.510" v="5807"/>
          <ac:spMkLst>
            <pc:docMk/>
            <pc:sldMk cId="3900576552" sldId="288"/>
            <ac:spMk id="16" creationId="{F431217A-1761-7B41-54C7-289B2A260B92}"/>
          </ac:spMkLst>
        </pc:spChg>
        <pc:spChg chg="add mod">
          <ac:chgData name="Roberto Lopes Burity Filho" userId="b1ff0396-7ea3-4d97-8197-d087fa36a17a" providerId="ADAL" clId="{9E4A1D9E-F0D0-4500-9BD5-21A2E405169C}" dt="2025-08-29T12:00:29.567" v="5919" actId="14100"/>
          <ac:spMkLst>
            <pc:docMk/>
            <pc:sldMk cId="3900576552" sldId="288"/>
            <ac:spMk id="18" creationId="{38490843-8A88-C792-8753-988EC5095CCE}"/>
          </ac:spMkLst>
        </pc:spChg>
        <pc:spChg chg="add mod">
          <ac:chgData name="Roberto Lopes Burity Filho" userId="b1ff0396-7ea3-4d97-8197-d087fa36a17a" providerId="ADAL" clId="{9E4A1D9E-F0D0-4500-9BD5-21A2E405169C}" dt="2025-08-29T12:00:33.185" v="5920" actId="14100"/>
          <ac:spMkLst>
            <pc:docMk/>
            <pc:sldMk cId="3900576552" sldId="288"/>
            <ac:spMk id="19" creationId="{C4AD48E8-8C4D-172D-7797-D7EB4BAB14BF}"/>
          </ac:spMkLst>
        </pc:spChg>
        <pc:spChg chg="add mod">
          <ac:chgData name="Roberto Lopes Burity Filho" userId="b1ff0396-7ea3-4d97-8197-d087fa36a17a" providerId="ADAL" clId="{9E4A1D9E-F0D0-4500-9BD5-21A2E405169C}" dt="2025-08-28T17:13:50.757" v="5916" actId="20577"/>
          <ac:spMkLst>
            <pc:docMk/>
            <pc:sldMk cId="3900576552" sldId="288"/>
            <ac:spMk id="20" creationId="{7237E707-16D3-CA63-CDF3-8894EA6E76D4}"/>
          </ac:spMkLst>
        </pc:spChg>
        <pc:picChg chg="add mod">
          <ac:chgData name="Roberto Lopes Burity Filho" userId="b1ff0396-7ea3-4d97-8197-d087fa36a17a" providerId="ADAL" clId="{9E4A1D9E-F0D0-4500-9BD5-21A2E405169C}" dt="2025-08-28T17:04:08.254" v="5422"/>
          <ac:picMkLst>
            <pc:docMk/>
            <pc:sldMk cId="3900576552" sldId="288"/>
            <ac:picMk id="6" creationId="{884CAF07-D03F-8F8D-48CF-2629792E8BF4}"/>
          </ac:picMkLst>
        </pc:picChg>
      </pc:sldChg>
      <pc:sldChg chg="addSp modSp new mod">
        <pc:chgData name="Roberto Lopes Burity Filho" userId="b1ff0396-7ea3-4d97-8197-d087fa36a17a" providerId="ADAL" clId="{9E4A1D9E-F0D0-4500-9BD5-21A2E405169C}" dt="2025-08-29T12:05:29.307" v="6009" actId="20577"/>
        <pc:sldMkLst>
          <pc:docMk/>
          <pc:sldMk cId="2751047039" sldId="289"/>
        </pc:sldMkLst>
        <pc:spChg chg="add mod">
          <ac:chgData name="Roberto Lopes Burity Filho" userId="b1ff0396-7ea3-4d97-8197-d087fa36a17a" providerId="ADAL" clId="{9E4A1D9E-F0D0-4500-9BD5-21A2E405169C}" dt="2025-08-29T12:04:52.224" v="5922"/>
          <ac:spMkLst>
            <pc:docMk/>
            <pc:sldMk cId="2751047039" sldId="289"/>
            <ac:spMk id="2" creationId="{DAEBE778-86A0-66BF-2AD5-E595321CB3BC}"/>
          </ac:spMkLst>
        </pc:spChg>
        <pc:spChg chg="add mod">
          <ac:chgData name="Roberto Lopes Burity Filho" userId="b1ff0396-7ea3-4d97-8197-d087fa36a17a" providerId="ADAL" clId="{9E4A1D9E-F0D0-4500-9BD5-21A2E405169C}" dt="2025-08-29T12:04:52.224" v="5922"/>
          <ac:spMkLst>
            <pc:docMk/>
            <pc:sldMk cId="2751047039" sldId="289"/>
            <ac:spMk id="4" creationId="{27C69839-CA3D-17BE-AAB9-424911358C03}"/>
          </ac:spMkLst>
        </pc:spChg>
        <pc:spChg chg="add mod">
          <ac:chgData name="Roberto Lopes Burity Filho" userId="b1ff0396-7ea3-4d97-8197-d087fa36a17a" providerId="ADAL" clId="{9E4A1D9E-F0D0-4500-9BD5-21A2E405169C}" dt="2025-08-29T12:04:52.224" v="5922"/>
          <ac:spMkLst>
            <pc:docMk/>
            <pc:sldMk cId="2751047039" sldId="289"/>
            <ac:spMk id="5" creationId="{4F556763-F7C4-4CD0-3C68-5697347F60AE}"/>
          </ac:spMkLst>
        </pc:spChg>
        <pc:spChg chg="add mod">
          <ac:chgData name="Roberto Lopes Burity Filho" userId="b1ff0396-7ea3-4d97-8197-d087fa36a17a" providerId="ADAL" clId="{9E4A1D9E-F0D0-4500-9BD5-21A2E405169C}" dt="2025-08-29T12:04:52.224" v="5922"/>
          <ac:spMkLst>
            <pc:docMk/>
            <pc:sldMk cId="2751047039" sldId="289"/>
            <ac:spMk id="7" creationId="{C828D540-CABB-8BFF-E2DE-9BAEB2E0EABB}"/>
          </ac:spMkLst>
        </pc:spChg>
        <pc:spChg chg="add mod">
          <ac:chgData name="Roberto Lopes Burity Filho" userId="b1ff0396-7ea3-4d97-8197-d087fa36a17a" providerId="ADAL" clId="{9E4A1D9E-F0D0-4500-9BD5-21A2E405169C}" dt="2025-08-29T12:04:52.224" v="5922"/>
          <ac:spMkLst>
            <pc:docMk/>
            <pc:sldMk cId="2751047039" sldId="289"/>
            <ac:spMk id="8" creationId="{C3ACC68A-0D0A-4935-B11D-BD3C48A3C0D9}"/>
          </ac:spMkLst>
        </pc:spChg>
        <pc:spChg chg="add mod">
          <ac:chgData name="Roberto Lopes Burity Filho" userId="b1ff0396-7ea3-4d97-8197-d087fa36a17a" providerId="ADAL" clId="{9E4A1D9E-F0D0-4500-9BD5-21A2E405169C}" dt="2025-08-29T12:04:52.224" v="5922"/>
          <ac:spMkLst>
            <pc:docMk/>
            <pc:sldMk cId="2751047039" sldId="289"/>
            <ac:spMk id="9" creationId="{73E93774-BF08-9415-7E68-7683621DBE82}"/>
          </ac:spMkLst>
        </pc:spChg>
        <pc:spChg chg="add mod">
          <ac:chgData name="Roberto Lopes Burity Filho" userId="b1ff0396-7ea3-4d97-8197-d087fa36a17a" providerId="ADAL" clId="{9E4A1D9E-F0D0-4500-9BD5-21A2E405169C}" dt="2025-08-29T12:04:52.224" v="5922"/>
          <ac:spMkLst>
            <pc:docMk/>
            <pc:sldMk cId="2751047039" sldId="289"/>
            <ac:spMk id="10" creationId="{2D7150A6-D6D2-59E2-DF22-82F44E4CFEFC}"/>
          </ac:spMkLst>
        </pc:spChg>
        <pc:spChg chg="add mod">
          <ac:chgData name="Roberto Lopes Burity Filho" userId="b1ff0396-7ea3-4d97-8197-d087fa36a17a" providerId="ADAL" clId="{9E4A1D9E-F0D0-4500-9BD5-21A2E405169C}" dt="2025-08-29T12:04:52.224" v="5922"/>
          <ac:spMkLst>
            <pc:docMk/>
            <pc:sldMk cId="2751047039" sldId="289"/>
            <ac:spMk id="11" creationId="{058852EF-A009-0043-25F6-6A8BC0D8E39E}"/>
          </ac:spMkLst>
        </pc:spChg>
        <pc:spChg chg="add mod">
          <ac:chgData name="Roberto Lopes Burity Filho" userId="b1ff0396-7ea3-4d97-8197-d087fa36a17a" providerId="ADAL" clId="{9E4A1D9E-F0D0-4500-9BD5-21A2E405169C}" dt="2025-08-29T12:04:52.224" v="5922"/>
          <ac:spMkLst>
            <pc:docMk/>
            <pc:sldMk cId="2751047039" sldId="289"/>
            <ac:spMk id="12" creationId="{8F0998BB-E3A7-36F0-6EC0-90A7725D5920}"/>
          </ac:spMkLst>
        </pc:spChg>
        <pc:spChg chg="add mod">
          <ac:chgData name="Roberto Lopes Burity Filho" userId="b1ff0396-7ea3-4d97-8197-d087fa36a17a" providerId="ADAL" clId="{9E4A1D9E-F0D0-4500-9BD5-21A2E405169C}" dt="2025-08-29T12:05:05.386" v="5923"/>
          <ac:spMkLst>
            <pc:docMk/>
            <pc:sldMk cId="2751047039" sldId="289"/>
            <ac:spMk id="13" creationId="{907720B6-B04D-86B6-C9CB-770D03A935D8}"/>
          </ac:spMkLst>
        </pc:spChg>
        <pc:spChg chg="add mod">
          <ac:chgData name="Roberto Lopes Burity Filho" userId="b1ff0396-7ea3-4d97-8197-d087fa36a17a" providerId="ADAL" clId="{9E4A1D9E-F0D0-4500-9BD5-21A2E405169C}" dt="2025-08-29T12:05:05.386" v="5923"/>
          <ac:spMkLst>
            <pc:docMk/>
            <pc:sldMk cId="2751047039" sldId="289"/>
            <ac:spMk id="14" creationId="{8771EA0B-32D5-CBF7-067C-4B996D62DFD0}"/>
          </ac:spMkLst>
        </pc:spChg>
        <pc:spChg chg="add mod">
          <ac:chgData name="Roberto Lopes Burity Filho" userId="b1ff0396-7ea3-4d97-8197-d087fa36a17a" providerId="ADAL" clId="{9E4A1D9E-F0D0-4500-9BD5-21A2E405169C}" dt="2025-08-29T12:05:05.386" v="5923"/>
          <ac:spMkLst>
            <pc:docMk/>
            <pc:sldMk cId="2751047039" sldId="289"/>
            <ac:spMk id="15" creationId="{2D30F114-0648-47AB-7F1F-60ED1516ED5C}"/>
          </ac:spMkLst>
        </pc:spChg>
        <pc:spChg chg="add mod">
          <ac:chgData name="Roberto Lopes Burity Filho" userId="b1ff0396-7ea3-4d97-8197-d087fa36a17a" providerId="ADAL" clId="{9E4A1D9E-F0D0-4500-9BD5-21A2E405169C}" dt="2025-08-29T12:05:29.307" v="6009" actId="20577"/>
          <ac:spMkLst>
            <pc:docMk/>
            <pc:sldMk cId="2751047039" sldId="289"/>
            <ac:spMk id="16" creationId="{25D114AA-6873-A6ED-FDB7-A87B2F2F0DE2}"/>
          </ac:spMkLst>
        </pc:spChg>
        <pc:picChg chg="add mod">
          <ac:chgData name="Roberto Lopes Burity Filho" userId="b1ff0396-7ea3-4d97-8197-d087fa36a17a" providerId="ADAL" clId="{9E4A1D9E-F0D0-4500-9BD5-21A2E405169C}" dt="2025-08-29T12:04:52.224" v="5922"/>
          <ac:picMkLst>
            <pc:docMk/>
            <pc:sldMk cId="2751047039" sldId="289"/>
            <ac:picMk id="6" creationId="{784AEA49-145A-1899-5D0D-AD772D2D6F1E}"/>
          </ac:picMkLst>
        </pc:picChg>
      </pc:sldChg>
      <pc:sldChg chg="addSp modSp new mod">
        <pc:chgData name="Roberto Lopes Burity Filho" userId="b1ff0396-7ea3-4d97-8197-d087fa36a17a" providerId="ADAL" clId="{9E4A1D9E-F0D0-4500-9BD5-21A2E405169C}" dt="2025-08-29T12:06:18.399" v="6071" actId="20577"/>
        <pc:sldMkLst>
          <pc:docMk/>
          <pc:sldMk cId="498967786" sldId="290"/>
        </pc:sldMkLst>
        <pc:spChg chg="add mod">
          <ac:chgData name="Roberto Lopes Burity Filho" userId="b1ff0396-7ea3-4d97-8197-d087fa36a17a" providerId="ADAL" clId="{9E4A1D9E-F0D0-4500-9BD5-21A2E405169C}" dt="2025-08-29T12:05:37.383" v="6011"/>
          <ac:spMkLst>
            <pc:docMk/>
            <pc:sldMk cId="498967786" sldId="290"/>
            <ac:spMk id="2" creationId="{F9EEAB74-E51D-6229-75BD-324DE56A1551}"/>
          </ac:spMkLst>
        </pc:spChg>
        <pc:spChg chg="add mod">
          <ac:chgData name="Roberto Lopes Burity Filho" userId="b1ff0396-7ea3-4d97-8197-d087fa36a17a" providerId="ADAL" clId="{9E4A1D9E-F0D0-4500-9BD5-21A2E405169C}" dt="2025-08-29T12:05:37.383" v="6011"/>
          <ac:spMkLst>
            <pc:docMk/>
            <pc:sldMk cId="498967786" sldId="290"/>
            <ac:spMk id="3" creationId="{7371D8A3-1D5D-786F-1407-6DB10A7BBE08}"/>
          </ac:spMkLst>
        </pc:spChg>
        <pc:spChg chg="add mod">
          <ac:chgData name="Roberto Lopes Burity Filho" userId="b1ff0396-7ea3-4d97-8197-d087fa36a17a" providerId="ADAL" clId="{9E4A1D9E-F0D0-4500-9BD5-21A2E405169C}" dt="2025-08-29T12:05:37.383" v="6011"/>
          <ac:spMkLst>
            <pc:docMk/>
            <pc:sldMk cId="498967786" sldId="290"/>
            <ac:spMk id="4" creationId="{FE5804E2-4DA7-79F8-2146-D11D700C167E}"/>
          </ac:spMkLst>
        </pc:spChg>
        <pc:spChg chg="add mod">
          <ac:chgData name="Roberto Lopes Burity Filho" userId="b1ff0396-7ea3-4d97-8197-d087fa36a17a" providerId="ADAL" clId="{9E4A1D9E-F0D0-4500-9BD5-21A2E405169C}" dt="2025-08-29T12:06:18.399" v="6071" actId="20577"/>
          <ac:spMkLst>
            <pc:docMk/>
            <pc:sldMk cId="498967786" sldId="290"/>
            <ac:spMk id="5" creationId="{5B79EB30-066D-85FD-53AB-9161481D296C}"/>
          </ac:spMkLst>
        </pc:spChg>
        <pc:spChg chg="add mod">
          <ac:chgData name="Roberto Lopes Burity Filho" userId="b1ff0396-7ea3-4d97-8197-d087fa36a17a" providerId="ADAL" clId="{9E4A1D9E-F0D0-4500-9BD5-21A2E405169C}" dt="2025-08-29T12:05:55.055" v="6012"/>
          <ac:spMkLst>
            <pc:docMk/>
            <pc:sldMk cId="498967786" sldId="290"/>
            <ac:spMk id="6" creationId="{390E8D96-D978-016D-F18B-A54DEDEDFE82}"/>
          </ac:spMkLst>
        </pc:spChg>
        <pc:spChg chg="add mod">
          <ac:chgData name="Roberto Lopes Burity Filho" userId="b1ff0396-7ea3-4d97-8197-d087fa36a17a" providerId="ADAL" clId="{9E4A1D9E-F0D0-4500-9BD5-21A2E405169C}" dt="2025-08-29T12:05:55.055" v="6012"/>
          <ac:spMkLst>
            <pc:docMk/>
            <pc:sldMk cId="498967786" sldId="290"/>
            <ac:spMk id="8" creationId="{1EACF386-06BF-146B-26A8-68302A2DD08D}"/>
          </ac:spMkLst>
        </pc:spChg>
        <pc:spChg chg="add mod">
          <ac:chgData name="Roberto Lopes Burity Filho" userId="b1ff0396-7ea3-4d97-8197-d087fa36a17a" providerId="ADAL" clId="{9E4A1D9E-F0D0-4500-9BD5-21A2E405169C}" dt="2025-08-29T12:05:55.055" v="6012"/>
          <ac:spMkLst>
            <pc:docMk/>
            <pc:sldMk cId="498967786" sldId="290"/>
            <ac:spMk id="9" creationId="{CC896889-6083-4DAF-E433-8A2D6E263746}"/>
          </ac:spMkLst>
        </pc:spChg>
        <pc:spChg chg="add mod">
          <ac:chgData name="Roberto Lopes Burity Filho" userId="b1ff0396-7ea3-4d97-8197-d087fa36a17a" providerId="ADAL" clId="{9E4A1D9E-F0D0-4500-9BD5-21A2E405169C}" dt="2025-08-29T12:05:55.055" v="6012"/>
          <ac:spMkLst>
            <pc:docMk/>
            <pc:sldMk cId="498967786" sldId="290"/>
            <ac:spMk id="11" creationId="{3527E56A-7ED2-275F-3CA7-3D102AF52528}"/>
          </ac:spMkLst>
        </pc:spChg>
        <pc:spChg chg="add mod">
          <ac:chgData name="Roberto Lopes Burity Filho" userId="b1ff0396-7ea3-4d97-8197-d087fa36a17a" providerId="ADAL" clId="{9E4A1D9E-F0D0-4500-9BD5-21A2E405169C}" dt="2025-08-29T12:05:55.055" v="6012"/>
          <ac:spMkLst>
            <pc:docMk/>
            <pc:sldMk cId="498967786" sldId="290"/>
            <ac:spMk id="12" creationId="{5A73BCAE-62E1-1C2B-7986-CFCD7C544829}"/>
          </ac:spMkLst>
        </pc:spChg>
        <pc:spChg chg="add mod">
          <ac:chgData name="Roberto Lopes Burity Filho" userId="b1ff0396-7ea3-4d97-8197-d087fa36a17a" providerId="ADAL" clId="{9E4A1D9E-F0D0-4500-9BD5-21A2E405169C}" dt="2025-08-29T12:05:55.055" v="6012"/>
          <ac:spMkLst>
            <pc:docMk/>
            <pc:sldMk cId="498967786" sldId="290"/>
            <ac:spMk id="13" creationId="{ECCC29F3-6863-1915-086A-001B01306497}"/>
          </ac:spMkLst>
        </pc:spChg>
        <pc:spChg chg="add mod">
          <ac:chgData name="Roberto Lopes Burity Filho" userId="b1ff0396-7ea3-4d97-8197-d087fa36a17a" providerId="ADAL" clId="{9E4A1D9E-F0D0-4500-9BD5-21A2E405169C}" dt="2025-08-29T12:05:55.055" v="6012"/>
          <ac:spMkLst>
            <pc:docMk/>
            <pc:sldMk cId="498967786" sldId="290"/>
            <ac:spMk id="14" creationId="{3C9EF026-6DDA-7E7E-B1F4-A90DDD34E28E}"/>
          </ac:spMkLst>
        </pc:spChg>
        <pc:spChg chg="add mod">
          <ac:chgData name="Roberto Lopes Burity Filho" userId="b1ff0396-7ea3-4d97-8197-d087fa36a17a" providerId="ADAL" clId="{9E4A1D9E-F0D0-4500-9BD5-21A2E405169C}" dt="2025-08-29T12:05:55.055" v="6012"/>
          <ac:spMkLst>
            <pc:docMk/>
            <pc:sldMk cId="498967786" sldId="290"/>
            <ac:spMk id="15" creationId="{CED11C8F-9337-EBB1-F264-CE5F4096296B}"/>
          </ac:spMkLst>
        </pc:spChg>
        <pc:spChg chg="add mod">
          <ac:chgData name="Roberto Lopes Burity Filho" userId="b1ff0396-7ea3-4d97-8197-d087fa36a17a" providerId="ADAL" clId="{9E4A1D9E-F0D0-4500-9BD5-21A2E405169C}" dt="2025-08-29T12:05:55.055" v="6012"/>
          <ac:spMkLst>
            <pc:docMk/>
            <pc:sldMk cId="498967786" sldId="290"/>
            <ac:spMk id="16" creationId="{ED3482D2-5E8B-32BD-C148-F199067E8B0A}"/>
          </ac:spMkLst>
        </pc:spChg>
        <pc:picChg chg="add mod">
          <ac:chgData name="Roberto Lopes Burity Filho" userId="b1ff0396-7ea3-4d97-8197-d087fa36a17a" providerId="ADAL" clId="{9E4A1D9E-F0D0-4500-9BD5-21A2E405169C}" dt="2025-08-29T12:05:55.055" v="6012"/>
          <ac:picMkLst>
            <pc:docMk/>
            <pc:sldMk cId="498967786" sldId="290"/>
            <ac:picMk id="10" creationId="{8D8705C6-ADA0-D2B5-7929-6746496891E7}"/>
          </ac:picMkLst>
        </pc:picChg>
      </pc:sldChg>
      <pc:sldChg chg="addSp delSp modSp new mod">
        <pc:chgData name="Roberto Lopes Burity Filho" userId="b1ff0396-7ea3-4d97-8197-d087fa36a17a" providerId="ADAL" clId="{9E4A1D9E-F0D0-4500-9BD5-21A2E405169C}" dt="2025-08-29T12:25:18.834" v="7115" actId="14100"/>
        <pc:sldMkLst>
          <pc:docMk/>
          <pc:sldMk cId="2765867880" sldId="291"/>
        </pc:sldMkLst>
        <pc:spChg chg="add mod">
          <ac:chgData name="Roberto Lopes Burity Filho" userId="b1ff0396-7ea3-4d97-8197-d087fa36a17a" providerId="ADAL" clId="{9E4A1D9E-F0D0-4500-9BD5-21A2E405169C}" dt="2025-08-29T12:11:18.307" v="6076"/>
          <ac:spMkLst>
            <pc:docMk/>
            <pc:sldMk cId="2765867880" sldId="291"/>
            <ac:spMk id="2" creationId="{617CE830-C999-653B-AE7B-2C17B700461F}"/>
          </ac:spMkLst>
        </pc:spChg>
        <pc:spChg chg="add mod">
          <ac:chgData name="Roberto Lopes Burity Filho" userId="b1ff0396-7ea3-4d97-8197-d087fa36a17a" providerId="ADAL" clId="{9E4A1D9E-F0D0-4500-9BD5-21A2E405169C}" dt="2025-08-29T12:11:18.307" v="6076"/>
          <ac:spMkLst>
            <pc:docMk/>
            <pc:sldMk cId="2765867880" sldId="291"/>
            <ac:spMk id="7" creationId="{C0E109C7-B94A-1353-6622-D35757B73392}"/>
          </ac:spMkLst>
        </pc:spChg>
        <pc:spChg chg="add mod">
          <ac:chgData name="Roberto Lopes Burity Filho" userId="b1ff0396-7ea3-4d97-8197-d087fa36a17a" providerId="ADAL" clId="{9E4A1D9E-F0D0-4500-9BD5-21A2E405169C}" dt="2025-08-29T12:11:18.307" v="6076"/>
          <ac:spMkLst>
            <pc:docMk/>
            <pc:sldMk cId="2765867880" sldId="291"/>
            <ac:spMk id="9" creationId="{FA8081F5-5699-1AB2-77BD-9FF3B1A8E858}"/>
          </ac:spMkLst>
        </pc:spChg>
        <pc:spChg chg="add del mod">
          <ac:chgData name="Roberto Lopes Burity Filho" userId="b1ff0396-7ea3-4d97-8197-d087fa36a17a" providerId="ADAL" clId="{9E4A1D9E-F0D0-4500-9BD5-21A2E405169C}" dt="2025-08-29T12:11:37.158" v="6117" actId="20577"/>
          <ac:spMkLst>
            <pc:docMk/>
            <pc:sldMk cId="2765867880" sldId="291"/>
            <ac:spMk id="10" creationId="{989A1716-3056-742A-5742-95BF18B6B857}"/>
          </ac:spMkLst>
        </pc:spChg>
        <pc:spChg chg="mod">
          <ac:chgData name="Roberto Lopes Burity Filho" userId="b1ff0396-7ea3-4d97-8197-d087fa36a17a" providerId="ADAL" clId="{9E4A1D9E-F0D0-4500-9BD5-21A2E405169C}" dt="2025-08-29T12:12:04.638" v="6204" actId="20577"/>
          <ac:spMkLst>
            <pc:docMk/>
            <pc:sldMk cId="2765867880" sldId="291"/>
            <ac:spMk id="11" creationId="{31ED70E9-AAC8-113A-AA74-9ACFB95FC74A}"/>
          </ac:spMkLst>
        </pc:spChg>
        <pc:spChg chg="add mod">
          <ac:chgData name="Roberto Lopes Burity Filho" userId="b1ff0396-7ea3-4d97-8197-d087fa36a17a" providerId="ADAL" clId="{9E4A1D9E-F0D0-4500-9BD5-21A2E405169C}" dt="2025-08-29T12:21:45.652" v="6850" actId="1076"/>
          <ac:spMkLst>
            <pc:docMk/>
            <pc:sldMk cId="2765867880" sldId="291"/>
            <ac:spMk id="12" creationId="{985BA08F-6AF9-DDE4-865B-040CE9326389}"/>
          </ac:spMkLst>
        </pc:spChg>
        <pc:spChg chg="add mod">
          <ac:chgData name="Roberto Lopes Burity Filho" userId="b1ff0396-7ea3-4d97-8197-d087fa36a17a" providerId="ADAL" clId="{9E4A1D9E-F0D0-4500-9BD5-21A2E405169C}" dt="2025-08-29T12:14:03.802" v="6489" actId="20577"/>
          <ac:spMkLst>
            <pc:docMk/>
            <pc:sldMk cId="2765867880" sldId="291"/>
            <ac:spMk id="13" creationId="{B478056B-F71F-7A56-7CA2-F8A653AFEBB1}"/>
          </ac:spMkLst>
        </pc:spChg>
        <pc:spChg chg="mod">
          <ac:chgData name="Roberto Lopes Burity Filho" userId="b1ff0396-7ea3-4d97-8197-d087fa36a17a" providerId="ADAL" clId="{9E4A1D9E-F0D0-4500-9BD5-21A2E405169C}" dt="2025-08-29T12:14:11.925" v="6511" actId="20577"/>
          <ac:spMkLst>
            <pc:docMk/>
            <pc:sldMk cId="2765867880" sldId="291"/>
            <ac:spMk id="14" creationId="{AD8853C0-3A64-14F9-5102-21F066D86E04}"/>
          </ac:spMkLst>
        </pc:spChg>
        <pc:spChg chg="mod">
          <ac:chgData name="Roberto Lopes Burity Filho" userId="b1ff0396-7ea3-4d97-8197-d087fa36a17a" providerId="ADAL" clId="{9E4A1D9E-F0D0-4500-9BD5-21A2E405169C}" dt="2025-08-29T12:14:19.851" v="6541" actId="20577"/>
          <ac:spMkLst>
            <pc:docMk/>
            <pc:sldMk cId="2765867880" sldId="291"/>
            <ac:spMk id="15" creationId="{CF9E49C6-C454-1913-2C0F-02AFEAF5ABCD}"/>
          </ac:spMkLst>
        </pc:spChg>
        <pc:spChg chg="mod">
          <ac:chgData name="Roberto Lopes Burity Filho" userId="b1ff0396-7ea3-4d97-8197-d087fa36a17a" providerId="ADAL" clId="{9E4A1D9E-F0D0-4500-9BD5-21A2E405169C}" dt="2025-08-29T12:14:25.024" v="6560" actId="20577"/>
          <ac:spMkLst>
            <pc:docMk/>
            <pc:sldMk cId="2765867880" sldId="291"/>
            <ac:spMk id="16" creationId="{F31BA17A-CA8F-4DAF-096D-D8F1B4D7E7E4}"/>
          </ac:spMkLst>
        </pc:spChg>
        <pc:spChg chg="mod">
          <ac:chgData name="Roberto Lopes Burity Filho" userId="b1ff0396-7ea3-4d97-8197-d087fa36a17a" providerId="ADAL" clId="{9E4A1D9E-F0D0-4500-9BD5-21A2E405169C}" dt="2025-08-29T12:14:31.968" v="6582" actId="20577"/>
          <ac:spMkLst>
            <pc:docMk/>
            <pc:sldMk cId="2765867880" sldId="291"/>
            <ac:spMk id="17" creationId="{D4645F20-B8F2-BB1F-D6E7-71C4E004304E}"/>
          </ac:spMkLst>
        </pc:spChg>
        <pc:spChg chg="mod">
          <ac:chgData name="Roberto Lopes Burity Filho" userId="b1ff0396-7ea3-4d97-8197-d087fa36a17a" providerId="ADAL" clId="{9E4A1D9E-F0D0-4500-9BD5-21A2E405169C}" dt="2025-08-29T12:13:02.514" v="6330" actId="20577"/>
          <ac:spMkLst>
            <pc:docMk/>
            <pc:sldMk cId="2765867880" sldId="291"/>
            <ac:spMk id="18" creationId="{6C8A6C30-B013-DACA-4D31-EBA5AEE22319}"/>
          </ac:spMkLst>
        </pc:spChg>
        <pc:spChg chg="mod">
          <ac:chgData name="Roberto Lopes Burity Filho" userId="b1ff0396-7ea3-4d97-8197-d087fa36a17a" providerId="ADAL" clId="{9E4A1D9E-F0D0-4500-9BD5-21A2E405169C}" dt="2025-08-29T12:15:30.083" v="6583" actId="14100"/>
          <ac:spMkLst>
            <pc:docMk/>
            <pc:sldMk cId="2765867880" sldId="291"/>
            <ac:spMk id="19" creationId="{52C1E113-C889-F0A2-E70F-3A6780685D7B}"/>
          </ac:spMkLst>
        </pc:spChg>
        <pc:spChg chg="add mod">
          <ac:chgData name="Roberto Lopes Burity Filho" userId="b1ff0396-7ea3-4d97-8197-d087fa36a17a" providerId="ADAL" clId="{9E4A1D9E-F0D0-4500-9BD5-21A2E405169C}" dt="2025-08-29T12:13:24.200" v="6384" actId="20577"/>
          <ac:spMkLst>
            <pc:docMk/>
            <pc:sldMk cId="2765867880" sldId="291"/>
            <ac:spMk id="20" creationId="{4DE6247D-4CCB-D1E7-DC1E-51F0A87D2FD0}"/>
          </ac:spMkLst>
        </pc:spChg>
        <pc:spChg chg="add del mod">
          <ac:chgData name="Roberto Lopes Burity Filho" userId="b1ff0396-7ea3-4d97-8197-d087fa36a17a" providerId="ADAL" clId="{9E4A1D9E-F0D0-4500-9BD5-21A2E405169C}" dt="2025-08-29T12:13:34.746" v="6409" actId="20577"/>
          <ac:spMkLst>
            <pc:docMk/>
            <pc:sldMk cId="2765867880" sldId="291"/>
            <ac:spMk id="21" creationId="{E4B6DD2F-63CA-51A3-0F7C-9C8D392C84E6}"/>
          </ac:spMkLst>
        </pc:spChg>
        <pc:spChg chg="mod">
          <ac:chgData name="Roberto Lopes Burity Filho" userId="b1ff0396-7ea3-4d97-8197-d087fa36a17a" providerId="ADAL" clId="{9E4A1D9E-F0D0-4500-9BD5-21A2E405169C}" dt="2025-08-29T12:21:40.380" v="6843" actId="1076"/>
          <ac:spMkLst>
            <pc:docMk/>
            <pc:sldMk cId="2765867880" sldId="291"/>
            <ac:spMk id="22" creationId="{0D33EC6D-1FA0-52A6-626A-729CDC8A5CE6}"/>
          </ac:spMkLst>
        </pc:spChg>
        <pc:spChg chg="add mod">
          <ac:chgData name="Roberto Lopes Burity Filho" userId="b1ff0396-7ea3-4d97-8197-d087fa36a17a" providerId="ADAL" clId="{9E4A1D9E-F0D0-4500-9BD5-21A2E405169C}" dt="2025-08-29T12:16:27.897" v="6590" actId="1076"/>
          <ac:spMkLst>
            <pc:docMk/>
            <pc:sldMk cId="2765867880" sldId="291"/>
            <ac:spMk id="23" creationId="{BA93095F-D70B-7919-5401-708A48D4EDDE}"/>
          </ac:spMkLst>
        </pc:spChg>
        <pc:spChg chg="mod">
          <ac:chgData name="Roberto Lopes Burity Filho" userId="b1ff0396-7ea3-4d97-8197-d087fa36a17a" providerId="ADAL" clId="{9E4A1D9E-F0D0-4500-9BD5-21A2E405169C}" dt="2025-08-29T12:17:29.219" v="6603" actId="1076"/>
          <ac:spMkLst>
            <pc:docMk/>
            <pc:sldMk cId="2765867880" sldId="291"/>
            <ac:spMk id="24" creationId="{0EFCA14D-66AB-8A41-9360-43B7791AF78A}"/>
          </ac:spMkLst>
        </pc:spChg>
        <pc:spChg chg="mod">
          <ac:chgData name="Roberto Lopes Burity Filho" userId="b1ff0396-7ea3-4d97-8197-d087fa36a17a" providerId="ADAL" clId="{9E4A1D9E-F0D0-4500-9BD5-21A2E405169C}" dt="2025-08-29T12:25:18.834" v="7115" actId="14100"/>
          <ac:spMkLst>
            <pc:docMk/>
            <pc:sldMk cId="2765867880" sldId="291"/>
            <ac:spMk id="25" creationId="{3D908D08-489C-4F5D-F197-023EC97D6AD7}"/>
          </ac:spMkLst>
        </pc:spChg>
        <pc:spChg chg="add mod">
          <ac:chgData name="Roberto Lopes Burity Filho" userId="b1ff0396-7ea3-4d97-8197-d087fa36a17a" providerId="ADAL" clId="{9E4A1D9E-F0D0-4500-9BD5-21A2E405169C}" dt="2025-08-29T12:24:47.207" v="7108" actId="1076"/>
          <ac:spMkLst>
            <pc:docMk/>
            <pc:sldMk cId="2765867880" sldId="291"/>
            <ac:spMk id="26" creationId="{9A010F7E-E7D8-C7C0-6DF2-FA8C445A9039}"/>
          </ac:spMkLst>
        </pc:spChg>
        <pc:spChg chg="mod">
          <ac:chgData name="Roberto Lopes Burity Filho" userId="b1ff0396-7ea3-4d97-8197-d087fa36a17a" providerId="ADAL" clId="{9E4A1D9E-F0D0-4500-9BD5-21A2E405169C}" dt="2025-08-29T12:24:41.189" v="7107" actId="14100"/>
          <ac:spMkLst>
            <pc:docMk/>
            <pc:sldMk cId="2765867880" sldId="291"/>
            <ac:spMk id="27" creationId="{463AE7C5-273D-F8AE-1195-EE37498D86B4}"/>
          </ac:spMkLst>
        </pc:spChg>
        <pc:spChg chg="add mod">
          <ac:chgData name="Roberto Lopes Burity Filho" userId="b1ff0396-7ea3-4d97-8197-d087fa36a17a" providerId="ADAL" clId="{9E4A1D9E-F0D0-4500-9BD5-21A2E405169C}" dt="2025-08-29T12:19:41.545" v="6658" actId="20577"/>
          <ac:spMkLst>
            <pc:docMk/>
            <pc:sldMk cId="2765867880" sldId="291"/>
            <ac:spMk id="28" creationId="{1779AD94-08E6-EF6A-C75E-DA5164A5DF4E}"/>
          </ac:spMkLst>
        </pc:spChg>
        <pc:spChg chg="add mod">
          <ac:chgData name="Roberto Lopes Burity Filho" userId="b1ff0396-7ea3-4d97-8197-d087fa36a17a" providerId="ADAL" clId="{9E4A1D9E-F0D0-4500-9BD5-21A2E405169C}" dt="2025-08-29T12:19:51.894" v="6690" actId="20577"/>
          <ac:spMkLst>
            <pc:docMk/>
            <pc:sldMk cId="2765867880" sldId="291"/>
            <ac:spMk id="29" creationId="{317FBA5D-6348-F5F6-F0D5-8FE1C8729CA9}"/>
          </ac:spMkLst>
        </pc:spChg>
        <pc:spChg chg="add mod">
          <ac:chgData name="Roberto Lopes Burity Filho" userId="b1ff0396-7ea3-4d97-8197-d087fa36a17a" providerId="ADAL" clId="{9E4A1D9E-F0D0-4500-9BD5-21A2E405169C}" dt="2025-08-29T12:20:13.806" v="6718" actId="20577"/>
          <ac:spMkLst>
            <pc:docMk/>
            <pc:sldMk cId="2765867880" sldId="291"/>
            <ac:spMk id="30" creationId="{4663DB17-6D4A-C661-6811-E24330980FF2}"/>
          </ac:spMkLst>
        </pc:spChg>
        <pc:spChg chg="add mod">
          <ac:chgData name="Roberto Lopes Burity Filho" userId="b1ff0396-7ea3-4d97-8197-d087fa36a17a" providerId="ADAL" clId="{9E4A1D9E-F0D0-4500-9BD5-21A2E405169C}" dt="2025-08-29T12:20:28.576" v="6758" actId="20577"/>
          <ac:spMkLst>
            <pc:docMk/>
            <pc:sldMk cId="2765867880" sldId="291"/>
            <ac:spMk id="31" creationId="{FD9B8738-B11D-0B2A-CDE3-3900FC780A4F}"/>
          </ac:spMkLst>
        </pc:spChg>
        <pc:spChg chg="add mod">
          <ac:chgData name="Roberto Lopes Burity Filho" userId="b1ff0396-7ea3-4d97-8197-d087fa36a17a" providerId="ADAL" clId="{9E4A1D9E-F0D0-4500-9BD5-21A2E405169C}" dt="2025-08-29T12:20:40.891" v="6793" actId="20577"/>
          <ac:spMkLst>
            <pc:docMk/>
            <pc:sldMk cId="2765867880" sldId="291"/>
            <ac:spMk id="32" creationId="{AFE9DD67-EAFC-F609-E04A-80C939EC24FC}"/>
          </ac:spMkLst>
        </pc:spChg>
        <pc:spChg chg="add mod">
          <ac:chgData name="Roberto Lopes Burity Filho" userId="b1ff0396-7ea3-4d97-8197-d087fa36a17a" providerId="ADAL" clId="{9E4A1D9E-F0D0-4500-9BD5-21A2E405169C}" dt="2025-08-29T12:21:01.103" v="6841" actId="20577"/>
          <ac:spMkLst>
            <pc:docMk/>
            <pc:sldMk cId="2765867880" sldId="291"/>
            <ac:spMk id="33" creationId="{B7CEB932-6D44-9CA4-4C79-52814CC970C6}"/>
          </ac:spMkLst>
        </pc:spChg>
        <pc:spChg chg="add mod">
          <ac:chgData name="Roberto Lopes Burity Filho" userId="b1ff0396-7ea3-4d97-8197-d087fa36a17a" providerId="ADAL" clId="{9E4A1D9E-F0D0-4500-9BD5-21A2E405169C}" dt="2025-08-29T12:24:28.511" v="7104" actId="1076"/>
          <ac:spMkLst>
            <pc:docMk/>
            <pc:sldMk cId="2765867880" sldId="291"/>
            <ac:spMk id="34" creationId="{66A50741-AF1F-CA11-577C-F93EF26A6411}"/>
          </ac:spMkLst>
        </pc:spChg>
        <pc:spChg chg="add mod">
          <ac:chgData name="Roberto Lopes Burity Filho" userId="b1ff0396-7ea3-4d97-8197-d087fa36a17a" providerId="ADAL" clId="{9E4A1D9E-F0D0-4500-9BD5-21A2E405169C}" dt="2025-08-29T12:24:36.813" v="7106" actId="1076"/>
          <ac:spMkLst>
            <pc:docMk/>
            <pc:sldMk cId="2765867880" sldId="291"/>
            <ac:spMk id="35" creationId="{592E430F-84B5-6FC5-6ED6-D2987F2C38A7}"/>
          </ac:spMkLst>
        </pc:spChg>
        <pc:spChg chg="add mod">
          <ac:chgData name="Roberto Lopes Burity Filho" userId="b1ff0396-7ea3-4d97-8197-d087fa36a17a" providerId="ADAL" clId="{9E4A1D9E-F0D0-4500-9BD5-21A2E405169C}" dt="2025-08-29T12:24:33.250" v="7105" actId="1076"/>
          <ac:spMkLst>
            <pc:docMk/>
            <pc:sldMk cId="2765867880" sldId="291"/>
            <ac:spMk id="36" creationId="{026E1C1A-F3F6-287B-5759-05C8456D0AD2}"/>
          </ac:spMkLst>
        </pc:spChg>
        <pc:spChg chg="add mod">
          <ac:chgData name="Roberto Lopes Burity Filho" userId="b1ff0396-7ea3-4d97-8197-d087fa36a17a" providerId="ADAL" clId="{9E4A1D9E-F0D0-4500-9BD5-21A2E405169C}" dt="2025-08-29T12:25:08.423" v="7112" actId="1076"/>
          <ac:spMkLst>
            <pc:docMk/>
            <pc:sldMk cId="2765867880" sldId="291"/>
            <ac:spMk id="37" creationId="{316ACA03-39BD-B47C-9715-FC93DE2842E1}"/>
          </ac:spMkLst>
        </pc:spChg>
        <pc:spChg chg="add mod">
          <ac:chgData name="Roberto Lopes Burity Filho" userId="b1ff0396-7ea3-4d97-8197-d087fa36a17a" providerId="ADAL" clId="{9E4A1D9E-F0D0-4500-9BD5-21A2E405169C}" dt="2025-08-29T12:25:13.732" v="7114" actId="1076"/>
          <ac:spMkLst>
            <pc:docMk/>
            <pc:sldMk cId="2765867880" sldId="291"/>
            <ac:spMk id="38" creationId="{77ED6211-69DA-CFD9-E0AE-2FA7447FA615}"/>
          </ac:spMkLst>
        </pc:spChg>
      </pc:sldChg>
      <pc:sldChg chg="addSp delSp modSp new mod">
        <pc:chgData name="Roberto Lopes Burity Filho" userId="b1ff0396-7ea3-4d97-8197-d087fa36a17a" providerId="ADAL" clId="{9E4A1D9E-F0D0-4500-9BD5-21A2E405169C}" dt="2025-08-29T12:32:39.490" v="7127" actId="1076"/>
        <pc:sldMkLst>
          <pc:docMk/>
          <pc:sldMk cId="3131690923" sldId="292"/>
        </pc:sldMkLst>
        <pc:spChg chg="add mod">
          <ac:chgData name="Roberto Lopes Burity Filho" userId="b1ff0396-7ea3-4d97-8197-d087fa36a17a" providerId="ADAL" clId="{9E4A1D9E-F0D0-4500-9BD5-21A2E405169C}" dt="2025-08-29T12:28:02.870" v="7117"/>
          <ac:spMkLst>
            <pc:docMk/>
            <pc:sldMk cId="3131690923" sldId="292"/>
            <ac:spMk id="2" creationId="{F70C2CD8-4C82-257F-957A-C4BB64A234E4}"/>
          </ac:spMkLst>
        </pc:spChg>
        <pc:spChg chg="add mod">
          <ac:chgData name="Roberto Lopes Burity Filho" userId="b1ff0396-7ea3-4d97-8197-d087fa36a17a" providerId="ADAL" clId="{9E4A1D9E-F0D0-4500-9BD5-21A2E405169C}" dt="2025-08-29T12:28:02.870" v="7117"/>
          <ac:spMkLst>
            <pc:docMk/>
            <pc:sldMk cId="3131690923" sldId="292"/>
            <ac:spMk id="3" creationId="{3DDF1AF0-69E4-3317-C4B2-BB27ADFF83E3}"/>
          </ac:spMkLst>
        </pc:spChg>
        <pc:spChg chg="add mod">
          <ac:chgData name="Roberto Lopes Burity Filho" userId="b1ff0396-7ea3-4d97-8197-d087fa36a17a" providerId="ADAL" clId="{9E4A1D9E-F0D0-4500-9BD5-21A2E405169C}" dt="2025-08-29T12:28:02.870" v="7117"/>
          <ac:spMkLst>
            <pc:docMk/>
            <pc:sldMk cId="3131690923" sldId="292"/>
            <ac:spMk id="4" creationId="{E983495D-C63B-3A17-48D3-586F16734724}"/>
          </ac:spMkLst>
        </pc:spChg>
        <pc:spChg chg="mod">
          <ac:chgData name="Roberto Lopes Burity Filho" userId="b1ff0396-7ea3-4d97-8197-d087fa36a17a" providerId="ADAL" clId="{9E4A1D9E-F0D0-4500-9BD5-21A2E405169C}" dt="2025-08-29T12:30:23.606" v="7124" actId="114"/>
          <ac:spMkLst>
            <pc:docMk/>
            <pc:sldMk cId="3131690923" sldId="292"/>
            <ac:spMk id="5" creationId="{E8FF8A4B-7352-95AB-8784-11B0EB944070}"/>
          </ac:spMkLst>
        </pc:spChg>
        <pc:spChg chg="add mod">
          <ac:chgData name="Roberto Lopes Burity Filho" userId="b1ff0396-7ea3-4d97-8197-d087fa36a17a" providerId="ADAL" clId="{9E4A1D9E-F0D0-4500-9BD5-21A2E405169C}" dt="2025-08-29T12:28:02.870" v="7117"/>
          <ac:spMkLst>
            <pc:docMk/>
            <pc:sldMk cId="3131690923" sldId="292"/>
            <ac:spMk id="8" creationId="{C10FE9B1-D438-9EC1-3718-976EFEACAE07}"/>
          </ac:spMkLst>
        </pc:spChg>
        <pc:spChg chg="add mod">
          <ac:chgData name="Roberto Lopes Burity Filho" userId="b1ff0396-7ea3-4d97-8197-d087fa36a17a" providerId="ADAL" clId="{9E4A1D9E-F0D0-4500-9BD5-21A2E405169C}" dt="2025-08-29T12:28:02.870" v="7117"/>
          <ac:spMkLst>
            <pc:docMk/>
            <pc:sldMk cId="3131690923" sldId="292"/>
            <ac:spMk id="11" creationId="{1986CE5B-AE43-E6BB-49B8-660DEFAF9F00}"/>
          </ac:spMkLst>
        </pc:spChg>
        <pc:spChg chg="add mod">
          <ac:chgData name="Roberto Lopes Burity Filho" userId="b1ff0396-7ea3-4d97-8197-d087fa36a17a" providerId="ADAL" clId="{9E4A1D9E-F0D0-4500-9BD5-21A2E405169C}" dt="2025-08-29T12:29:09.304" v="7120"/>
          <ac:spMkLst>
            <pc:docMk/>
            <pc:sldMk cId="3131690923" sldId="292"/>
            <ac:spMk id="32" creationId="{06251BE4-6AD6-8909-5C62-D62D23CF21FD}"/>
          </ac:spMkLst>
        </pc:spChg>
        <pc:spChg chg="add mod">
          <ac:chgData name="Roberto Lopes Burity Filho" userId="b1ff0396-7ea3-4d97-8197-d087fa36a17a" providerId="ADAL" clId="{9E4A1D9E-F0D0-4500-9BD5-21A2E405169C}" dt="2025-08-29T12:29:09.304" v="7120"/>
          <ac:spMkLst>
            <pc:docMk/>
            <pc:sldMk cId="3131690923" sldId="292"/>
            <ac:spMk id="33" creationId="{76BDEFD5-CA7D-F79D-C9C8-D3EFEEC27B0A}"/>
          </ac:spMkLst>
        </pc:spChg>
        <pc:spChg chg="add mod">
          <ac:chgData name="Roberto Lopes Burity Filho" userId="b1ff0396-7ea3-4d97-8197-d087fa36a17a" providerId="ADAL" clId="{9E4A1D9E-F0D0-4500-9BD5-21A2E405169C}" dt="2025-08-29T12:32:39.490" v="7127" actId="1076"/>
          <ac:spMkLst>
            <pc:docMk/>
            <pc:sldMk cId="3131690923" sldId="292"/>
            <ac:spMk id="34" creationId="{37CB5DD9-23A1-5B9A-3E6D-149C79C4C977}"/>
          </ac:spMkLst>
        </pc:spChg>
        <pc:spChg chg="add mod">
          <ac:chgData name="Roberto Lopes Burity Filho" userId="b1ff0396-7ea3-4d97-8197-d087fa36a17a" providerId="ADAL" clId="{9E4A1D9E-F0D0-4500-9BD5-21A2E405169C}" dt="2025-08-29T12:29:09.304" v="7120"/>
          <ac:spMkLst>
            <pc:docMk/>
            <pc:sldMk cId="3131690923" sldId="292"/>
            <ac:spMk id="35" creationId="{5B09C3E3-2288-5FDE-9058-B26B6E026B98}"/>
          </ac:spMkLst>
        </pc:spChg>
        <pc:spChg chg="add mod">
          <ac:chgData name="Roberto Lopes Burity Filho" userId="b1ff0396-7ea3-4d97-8197-d087fa36a17a" providerId="ADAL" clId="{9E4A1D9E-F0D0-4500-9BD5-21A2E405169C}" dt="2025-08-29T12:29:09.304" v="7120"/>
          <ac:spMkLst>
            <pc:docMk/>
            <pc:sldMk cId="3131690923" sldId="292"/>
            <ac:spMk id="36" creationId="{68DAD9D1-6AE9-C60C-36B2-95DED861AD5B}"/>
          </ac:spMkLst>
        </pc:spChg>
        <pc:spChg chg="add mod">
          <ac:chgData name="Roberto Lopes Burity Filho" userId="b1ff0396-7ea3-4d97-8197-d087fa36a17a" providerId="ADAL" clId="{9E4A1D9E-F0D0-4500-9BD5-21A2E405169C}" dt="2025-08-29T12:29:09.304" v="7120"/>
          <ac:spMkLst>
            <pc:docMk/>
            <pc:sldMk cId="3131690923" sldId="292"/>
            <ac:spMk id="37" creationId="{7C234A85-9477-B4C4-0A7D-630E3E6692B6}"/>
          </ac:spMkLst>
        </pc:spChg>
        <pc:spChg chg="add mod">
          <ac:chgData name="Roberto Lopes Burity Filho" userId="b1ff0396-7ea3-4d97-8197-d087fa36a17a" providerId="ADAL" clId="{9E4A1D9E-F0D0-4500-9BD5-21A2E405169C}" dt="2025-08-29T12:29:09.304" v="7120"/>
          <ac:spMkLst>
            <pc:docMk/>
            <pc:sldMk cId="3131690923" sldId="292"/>
            <ac:spMk id="38" creationId="{C0C06B9E-C98D-B752-9B44-7236E2A7C419}"/>
          </ac:spMkLst>
        </pc:spChg>
        <pc:spChg chg="add mod">
          <ac:chgData name="Roberto Lopes Burity Filho" userId="b1ff0396-7ea3-4d97-8197-d087fa36a17a" providerId="ADAL" clId="{9E4A1D9E-F0D0-4500-9BD5-21A2E405169C}" dt="2025-08-29T12:29:09.304" v="7120"/>
          <ac:spMkLst>
            <pc:docMk/>
            <pc:sldMk cId="3131690923" sldId="292"/>
            <ac:spMk id="39" creationId="{0FC9A0A1-C3FE-5921-BDBA-85F6863E2AA3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3:07:37.776" v="7551" actId="20577"/>
        <pc:sldMkLst>
          <pc:docMk/>
          <pc:sldMk cId="3294611832" sldId="293"/>
        </pc:sldMkLst>
        <pc:spChg chg="add mod">
          <ac:chgData name="Roberto Lopes Burity Filho" userId="b1ff0396-7ea3-4d97-8197-d087fa36a17a" providerId="ADAL" clId="{9E4A1D9E-F0D0-4500-9BD5-21A2E405169C}" dt="2025-08-29T12:33:04.170" v="7129"/>
          <ac:spMkLst>
            <pc:docMk/>
            <pc:sldMk cId="3294611832" sldId="293"/>
            <ac:spMk id="3" creationId="{E16F9576-099A-B426-CD52-882BD23E70AF}"/>
          </ac:spMkLst>
        </pc:spChg>
        <pc:spChg chg="add mod">
          <ac:chgData name="Roberto Lopes Burity Filho" userId="b1ff0396-7ea3-4d97-8197-d087fa36a17a" providerId="ADAL" clId="{9E4A1D9E-F0D0-4500-9BD5-21A2E405169C}" dt="2025-08-29T12:33:29.854" v="7207" actId="20577"/>
          <ac:spMkLst>
            <pc:docMk/>
            <pc:sldMk cId="3294611832" sldId="293"/>
            <ac:spMk id="5" creationId="{BE1B8EA8-324E-8111-6B8D-17158DEFC2AE}"/>
          </ac:spMkLst>
        </pc:spChg>
        <pc:spChg chg="add mod">
          <ac:chgData name="Roberto Lopes Burity Filho" userId="b1ff0396-7ea3-4d97-8197-d087fa36a17a" providerId="ADAL" clId="{9E4A1D9E-F0D0-4500-9BD5-21A2E405169C}" dt="2025-08-29T12:33:04.170" v="7129"/>
          <ac:spMkLst>
            <pc:docMk/>
            <pc:sldMk cId="3294611832" sldId="293"/>
            <ac:spMk id="6" creationId="{72BC9D80-94BC-AFD0-854B-B534F030A163}"/>
          </ac:spMkLst>
        </pc:spChg>
        <pc:spChg chg="add mod">
          <ac:chgData name="Roberto Lopes Burity Filho" userId="b1ff0396-7ea3-4d97-8197-d087fa36a17a" providerId="ADAL" clId="{9E4A1D9E-F0D0-4500-9BD5-21A2E405169C}" dt="2025-08-29T12:33:04.170" v="7129"/>
          <ac:spMkLst>
            <pc:docMk/>
            <pc:sldMk cId="3294611832" sldId="293"/>
            <ac:spMk id="8" creationId="{E90436A8-E8F5-B519-A61A-F987C568C516}"/>
          </ac:spMkLst>
        </pc:spChg>
        <pc:spChg chg="add mod">
          <ac:chgData name="Roberto Lopes Burity Filho" userId="b1ff0396-7ea3-4d97-8197-d087fa36a17a" providerId="ADAL" clId="{9E4A1D9E-F0D0-4500-9BD5-21A2E405169C}" dt="2025-08-29T12:33:04.170" v="7129"/>
          <ac:spMkLst>
            <pc:docMk/>
            <pc:sldMk cId="3294611832" sldId="293"/>
            <ac:spMk id="9" creationId="{928DD2D6-0894-D613-42AB-CF461345D524}"/>
          </ac:spMkLst>
        </pc:spChg>
        <pc:spChg chg="add mod">
          <ac:chgData name="Roberto Lopes Burity Filho" userId="b1ff0396-7ea3-4d97-8197-d087fa36a17a" providerId="ADAL" clId="{9E4A1D9E-F0D0-4500-9BD5-21A2E405169C}" dt="2025-08-29T12:33:04.170" v="7129"/>
          <ac:spMkLst>
            <pc:docMk/>
            <pc:sldMk cId="3294611832" sldId="293"/>
            <ac:spMk id="11" creationId="{56ADC56C-FB20-94E3-EA19-FA8358127632}"/>
          </ac:spMkLst>
        </pc:spChg>
        <pc:spChg chg="add mod">
          <ac:chgData name="Roberto Lopes Burity Filho" userId="b1ff0396-7ea3-4d97-8197-d087fa36a17a" providerId="ADAL" clId="{9E4A1D9E-F0D0-4500-9BD5-21A2E405169C}" dt="2025-08-29T12:49:49.743" v="7343" actId="3626"/>
          <ac:spMkLst>
            <pc:docMk/>
            <pc:sldMk cId="3294611832" sldId="293"/>
            <ac:spMk id="12" creationId="{FB7D45FE-F5CF-2B27-2C56-2721A7D974B7}"/>
          </ac:spMkLst>
        </pc:spChg>
        <pc:spChg chg="add mod">
          <ac:chgData name="Roberto Lopes Burity Filho" userId="b1ff0396-7ea3-4d97-8197-d087fa36a17a" providerId="ADAL" clId="{9E4A1D9E-F0D0-4500-9BD5-21A2E405169C}" dt="2025-08-29T12:33:04.170" v="7129"/>
          <ac:spMkLst>
            <pc:docMk/>
            <pc:sldMk cId="3294611832" sldId="293"/>
            <ac:spMk id="16" creationId="{4868E9C5-5B82-DA87-868A-47697CB16755}"/>
          </ac:spMkLst>
        </pc:spChg>
        <pc:spChg chg="add mod">
          <ac:chgData name="Roberto Lopes Burity Filho" userId="b1ff0396-7ea3-4d97-8197-d087fa36a17a" providerId="ADAL" clId="{9E4A1D9E-F0D0-4500-9BD5-21A2E405169C}" dt="2025-08-29T12:33:04.170" v="7129"/>
          <ac:spMkLst>
            <pc:docMk/>
            <pc:sldMk cId="3294611832" sldId="293"/>
            <ac:spMk id="17" creationId="{2A546951-47E2-0DA7-A584-2F58F8CEADBC}"/>
          </ac:spMkLst>
        </pc:spChg>
        <pc:spChg chg="add mod">
          <ac:chgData name="Roberto Lopes Burity Filho" userId="b1ff0396-7ea3-4d97-8197-d087fa36a17a" providerId="ADAL" clId="{9E4A1D9E-F0D0-4500-9BD5-21A2E405169C}" dt="2025-08-29T12:33:04.170" v="7129"/>
          <ac:spMkLst>
            <pc:docMk/>
            <pc:sldMk cId="3294611832" sldId="293"/>
            <ac:spMk id="19" creationId="{44832707-3CE1-D5ED-19D3-B8E06F2C16F2}"/>
          </ac:spMkLst>
        </pc:spChg>
        <pc:spChg chg="add mod">
          <ac:chgData name="Roberto Lopes Burity Filho" userId="b1ff0396-7ea3-4d97-8197-d087fa36a17a" providerId="ADAL" clId="{9E4A1D9E-F0D0-4500-9BD5-21A2E405169C}" dt="2025-08-29T13:06:38.176" v="7380" actId="20577"/>
          <ac:spMkLst>
            <pc:docMk/>
            <pc:sldMk cId="3294611832" sldId="293"/>
            <ac:spMk id="20" creationId="{F27D0FE4-A425-42BA-6052-77D7E8F4E51C}"/>
          </ac:spMkLst>
        </pc:spChg>
        <pc:spChg chg="add mod">
          <ac:chgData name="Roberto Lopes Burity Filho" userId="b1ff0396-7ea3-4d97-8197-d087fa36a17a" providerId="ADAL" clId="{9E4A1D9E-F0D0-4500-9BD5-21A2E405169C}" dt="2025-08-29T13:06:48.052" v="7406" actId="20577"/>
          <ac:spMkLst>
            <pc:docMk/>
            <pc:sldMk cId="3294611832" sldId="293"/>
            <ac:spMk id="21" creationId="{5AA0AE65-D870-D892-7122-FAE086E95103}"/>
          </ac:spMkLst>
        </pc:spChg>
        <pc:spChg chg="add mod">
          <ac:chgData name="Roberto Lopes Burity Filho" userId="b1ff0396-7ea3-4d97-8197-d087fa36a17a" providerId="ADAL" clId="{9E4A1D9E-F0D0-4500-9BD5-21A2E405169C}" dt="2025-08-29T13:06:57.238" v="7434" actId="20577"/>
          <ac:spMkLst>
            <pc:docMk/>
            <pc:sldMk cId="3294611832" sldId="293"/>
            <ac:spMk id="22" creationId="{E9733330-7B4A-3276-20AA-AF39341C7DCC}"/>
          </ac:spMkLst>
        </pc:spChg>
        <pc:spChg chg="add mod">
          <ac:chgData name="Roberto Lopes Burity Filho" userId="b1ff0396-7ea3-4d97-8197-d087fa36a17a" providerId="ADAL" clId="{9E4A1D9E-F0D0-4500-9BD5-21A2E405169C}" dt="2025-08-29T13:07:08.514" v="7462" actId="20577"/>
          <ac:spMkLst>
            <pc:docMk/>
            <pc:sldMk cId="3294611832" sldId="293"/>
            <ac:spMk id="23" creationId="{D19FEB69-6CBA-926F-8E69-754652002E80}"/>
          </ac:spMkLst>
        </pc:spChg>
        <pc:spChg chg="add mod">
          <ac:chgData name="Roberto Lopes Burity Filho" userId="b1ff0396-7ea3-4d97-8197-d087fa36a17a" providerId="ADAL" clId="{9E4A1D9E-F0D0-4500-9BD5-21A2E405169C}" dt="2025-08-29T13:07:22.665" v="7503" actId="20577"/>
          <ac:spMkLst>
            <pc:docMk/>
            <pc:sldMk cId="3294611832" sldId="293"/>
            <ac:spMk id="24" creationId="{28E0E51C-27A5-98BD-571B-F08FCF547F9E}"/>
          </ac:spMkLst>
        </pc:spChg>
        <pc:spChg chg="add mod">
          <ac:chgData name="Roberto Lopes Burity Filho" userId="b1ff0396-7ea3-4d97-8197-d087fa36a17a" providerId="ADAL" clId="{9E4A1D9E-F0D0-4500-9BD5-21A2E405169C}" dt="2025-08-29T13:07:37.776" v="7551" actId="20577"/>
          <ac:spMkLst>
            <pc:docMk/>
            <pc:sldMk cId="3294611832" sldId="293"/>
            <ac:spMk id="25" creationId="{D57B65F9-5AC6-C641-3693-1361E87B6CC5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2:34:35.844" v="7259" actId="20577"/>
        <pc:sldMkLst>
          <pc:docMk/>
          <pc:sldMk cId="1638978673" sldId="294"/>
        </pc:sldMkLst>
        <pc:spChg chg="add mod">
          <ac:chgData name="Roberto Lopes Burity Filho" userId="b1ff0396-7ea3-4d97-8197-d087fa36a17a" providerId="ADAL" clId="{9E4A1D9E-F0D0-4500-9BD5-21A2E405169C}" dt="2025-08-29T12:33:57.229" v="7209"/>
          <ac:spMkLst>
            <pc:docMk/>
            <pc:sldMk cId="1638978673" sldId="294"/>
            <ac:spMk id="2" creationId="{4C695873-8059-59F8-CFAA-EE26A6CA401A}"/>
          </ac:spMkLst>
        </pc:spChg>
        <pc:spChg chg="add mod">
          <ac:chgData name="Roberto Lopes Burity Filho" userId="b1ff0396-7ea3-4d97-8197-d087fa36a17a" providerId="ADAL" clId="{9E4A1D9E-F0D0-4500-9BD5-21A2E405169C}" dt="2025-08-29T12:33:57.229" v="7209"/>
          <ac:spMkLst>
            <pc:docMk/>
            <pc:sldMk cId="1638978673" sldId="294"/>
            <ac:spMk id="3" creationId="{EC834E98-E2AA-F8CB-9A39-6821FA70F544}"/>
          </ac:spMkLst>
        </pc:spChg>
        <pc:spChg chg="add mod">
          <ac:chgData name="Roberto Lopes Burity Filho" userId="b1ff0396-7ea3-4d97-8197-d087fa36a17a" providerId="ADAL" clId="{9E4A1D9E-F0D0-4500-9BD5-21A2E405169C}" dt="2025-08-29T12:33:57.229" v="7209"/>
          <ac:spMkLst>
            <pc:docMk/>
            <pc:sldMk cId="1638978673" sldId="294"/>
            <ac:spMk id="4" creationId="{1CCBF2D9-5B38-CC0C-DE5C-508CF08EB866}"/>
          </ac:spMkLst>
        </pc:spChg>
        <pc:spChg chg="add mod">
          <ac:chgData name="Roberto Lopes Burity Filho" userId="b1ff0396-7ea3-4d97-8197-d087fa36a17a" providerId="ADAL" clId="{9E4A1D9E-F0D0-4500-9BD5-21A2E405169C}" dt="2025-08-29T12:34:35.844" v="7259" actId="20577"/>
          <ac:spMkLst>
            <pc:docMk/>
            <pc:sldMk cId="1638978673" sldId="294"/>
            <ac:spMk id="5" creationId="{9E5D2D78-25EC-4BB6-6FFD-06473BD2C2C2}"/>
          </ac:spMkLst>
        </pc:spChg>
        <pc:spChg chg="add mod">
          <ac:chgData name="Roberto Lopes Burity Filho" userId="b1ff0396-7ea3-4d97-8197-d087fa36a17a" providerId="ADAL" clId="{9E4A1D9E-F0D0-4500-9BD5-21A2E405169C}" dt="2025-08-29T12:33:57.229" v="7209"/>
          <ac:spMkLst>
            <pc:docMk/>
            <pc:sldMk cId="1638978673" sldId="294"/>
            <ac:spMk id="9" creationId="{ADF71EAD-84F8-A7C7-A90D-14D35B7130BA}"/>
          </ac:spMkLst>
        </pc:spChg>
        <pc:spChg chg="add mod">
          <ac:chgData name="Roberto Lopes Burity Filho" userId="b1ff0396-7ea3-4d97-8197-d087fa36a17a" providerId="ADAL" clId="{9E4A1D9E-F0D0-4500-9BD5-21A2E405169C}" dt="2025-08-29T12:33:57.229" v="7209"/>
          <ac:spMkLst>
            <pc:docMk/>
            <pc:sldMk cId="1638978673" sldId="294"/>
            <ac:spMk id="11" creationId="{179B403C-AFD3-D667-04A0-FEB3FED9E850}"/>
          </ac:spMkLst>
        </pc:spChg>
        <pc:spChg chg="add mod">
          <ac:chgData name="Roberto Lopes Burity Filho" userId="b1ff0396-7ea3-4d97-8197-d087fa36a17a" providerId="ADAL" clId="{9E4A1D9E-F0D0-4500-9BD5-21A2E405169C}" dt="2025-08-29T12:33:57.229" v="7209"/>
          <ac:spMkLst>
            <pc:docMk/>
            <pc:sldMk cId="1638978673" sldId="294"/>
            <ac:spMk id="12" creationId="{0D709080-3428-0EF6-D2D5-8D3FD5E3AF2C}"/>
          </ac:spMkLst>
        </pc:spChg>
        <pc:spChg chg="add mod">
          <ac:chgData name="Roberto Lopes Burity Filho" userId="b1ff0396-7ea3-4d97-8197-d087fa36a17a" providerId="ADAL" clId="{9E4A1D9E-F0D0-4500-9BD5-21A2E405169C}" dt="2025-08-29T12:33:57.229" v="7209"/>
          <ac:spMkLst>
            <pc:docMk/>
            <pc:sldMk cId="1638978673" sldId="294"/>
            <ac:spMk id="13" creationId="{CD7BB807-B5AA-15AC-6F19-863D5306EEB4}"/>
          </ac:spMkLst>
        </pc:spChg>
        <pc:spChg chg="add mod">
          <ac:chgData name="Roberto Lopes Burity Filho" userId="b1ff0396-7ea3-4d97-8197-d087fa36a17a" providerId="ADAL" clId="{9E4A1D9E-F0D0-4500-9BD5-21A2E405169C}" dt="2025-08-29T12:33:57.229" v="7209"/>
          <ac:spMkLst>
            <pc:docMk/>
            <pc:sldMk cId="1638978673" sldId="294"/>
            <ac:spMk id="14" creationId="{6330D46E-56EE-22F6-9C92-D571AE8A12DC}"/>
          </ac:spMkLst>
        </pc:spChg>
        <pc:spChg chg="add mod">
          <ac:chgData name="Roberto Lopes Burity Filho" userId="b1ff0396-7ea3-4d97-8197-d087fa36a17a" providerId="ADAL" clId="{9E4A1D9E-F0D0-4500-9BD5-21A2E405169C}" dt="2025-08-29T12:33:57.229" v="7209"/>
          <ac:spMkLst>
            <pc:docMk/>
            <pc:sldMk cId="1638978673" sldId="294"/>
            <ac:spMk id="17" creationId="{BF5E709D-D8F5-4FED-CEEF-59FDFA54BCF0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3:08:44.880" v="7631" actId="20577"/>
        <pc:sldMkLst>
          <pc:docMk/>
          <pc:sldMk cId="50886548" sldId="295"/>
        </pc:sldMkLst>
        <pc:spChg chg="add mod">
          <ac:chgData name="Roberto Lopes Burity Filho" userId="b1ff0396-7ea3-4d97-8197-d087fa36a17a" providerId="ADAL" clId="{9E4A1D9E-F0D0-4500-9BD5-21A2E405169C}" dt="2025-08-29T12:34:56.750" v="7261"/>
          <ac:spMkLst>
            <pc:docMk/>
            <pc:sldMk cId="50886548" sldId="295"/>
            <ac:spMk id="2" creationId="{A1AEF274-26B2-5978-2817-F97A7265919E}"/>
          </ac:spMkLst>
        </pc:spChg>
        <pc:spChg chg="add mod">
          <ac:chgData name="Roberto Lopes Burity Filho" userId="b1ff0396-7ea3-4d97-8197-d087fa36a17a" providerId="ADAL" clId="{9E4A1D9E-F0D0-4500-9BD5-21A2E405169C}" dt="2025-08-29T12:34:56.750" v="7261"/>
          <ac:spMkLst>
            <pc:docMk/>
            <pc:sldMk cId="50886548" sldId="295"/>
            <ac:spMk id="4" creationId="{8DF4D566-047F-C603-3B98-4B77C26EFB0B}"/>
          </ac:spMkLst>
        </pc:spChg>
        <pc:spChg chg="mod">
          <ac:chgData name="Roberto Lopes Burity Filho" userId="b1ff0396-7ea3-4d97-8197-d087fa36a17a" providerId="ADAL" clId="{9E4A1D9E-F0D0-4500-9BD5-21A2E405169C}" dt="2025-08-29T12:35:15.227" v="7297" actId="20577"/>
          <ac:spMkLst>
            <pc:docMk/>
            <pc:sldMk cId="50886548" sldId="295"/>
            <ac:spMk id="5" creationId="{076FE655-707E-86C0-E28F-9A4E3583ADF9}"/>
          </ac:spMkLst>
        </pc:spChg>
        <pc:spChg chg="add mod">
          <ac:chgData name="Roberto Lopes Burity Filho" userId="b1ff0396-7ea3-4d97-8197-d087fa36a17a" providerId="ADAL" clId="{9E4A1D9E-F0D0-4500-9BD5-21A2E405169C}" dt="2025-08-29T12:34:56.750" v="7261"/>
          <ac:spMkLst>
            <pc:docMk/>
            <pc:sldMk cId="50886548" sldId="295"/>
            <ac:spMk id="6" creationId="{3E3A1EE9-6CBF-1E18-C0A7-9A54360A6928}"/>
          </ac:spMkLst>
        </pc:spChg>
        <pc:spChg chg="add mod">
          <ac:chgData name="Roberto Lopes Burity Filho" userId="b1ff0396-7ea3-4d97-8197-d087fa36a17a" providerId="ADAL" clId="{9E4A1D9E-F0D0-4500-9BD5-21A2E405169C}" dt="2025-08-29T12:34:56.750" v="7261"/>
          <ac:spMkLst>
            <pc:docMk/>
            <pc:sldMk cId="50886548" sldId="295"/>
            <ac:spMk id="8" creationId="{AD9D8CBA-293B-FE03-EBD9-96604BCD326E}"/>
          </ac:spMkLst>
        </pc:spChg>
        <pc:spChg chg="add mod">
          <ac:chgData name="Roberto Lopes Burity Filho" userId="b1ff0396-7ea3-4d97-8197-d087fa36a17a" providerId="ADAL" clId="{9E4A1D9E-F0D0-4500-9BD5-21A2E405169C}" dt="2025-08-29T12:34:56.750" v="7261"/>
          <ac:spMkLst>
            <pc:docMk/>
            <pc:sldMk cId="50886548" sldId="295"/>
            <ac:spMk id="9" creationId="{FFF93FE1-808A-0D63-60B5-689136D2892E}"/>
          </ac:spMkLst>
        </pc:spChg>
        <pc:spChg chg="add mod">
          <ac:chgData name="Roberto Lopes Burity Filho" userId="b1ff0396-7ea3-4d97-8197-d087fa36a17a" providerId="ADAL" clId="{9E4A1D9E-F0D0-4500-9BD5-21A2E405169C}" dt="2025-08-29T12:34:56.750" v="7261"/>
          <ac:spMkLst>
            <pc:docMk/>
            <pc:sldMk cId="50886548" sldId="295"/>
            <ac:spMk id="11" creationId="{88C3E31A-EF59-D4DC-E5AE-AB6AFCB3CEB1}"/>
          </ac:spMkLst>
        </pc:spChg>
        <pc:spChg chg="add mod">
          <ac:chgData name="Roberto Lopes Burity Filho" userId="b1ff0396-7ea3-4d97-8197-d087fa36a17a" providerId="ADAL" clId="{9E4A1D9E-F0D0-4500-9BD5-21A2E405169C}" dt="2025-08-29T12:34:56.750" v="7261"/>
          <ac:spMkLst>
            <pc:docMk/>
            <pc:sldMk cId="50886548" sldId="295"/>
            <ac:spMk id="12" creationId="{9CC52D33-E153-1D07-422E-3990CF1D85EA}"/>
          </ac:spMkLst>
        </pc:spChg>
        <pc:spChg chg="add mod">
          <ac:chgData name="Roberto Lopes Burity Filho" userId="b1ff0396-7ea3-4d97-8197-d087fa36a17a" providerId="ADAL" clId="{9E4A1D9E-F0D0-4500-9BD5-21A2E405169C}" dt="2025-08-29T12:34:56.750" v="7261"/>
          <ac:spMkLst>
            <pc:docMk/>
            <pc:sldMk cId="50886548" sldId="295"/>
            <ac:spMk id="16" creationId="{CB2D9B5F-CE70-6E0A-60F2-9D628719B6DB}"/>
          </ac:spMkLst>
        </pc:spChg>
        <pc:spChg chg="add mod">
          <ac:chgData name="Roberto Lopes Burity Filho" userId="b1ff0396-7ea3-4d97-8197-d087fa36a17a" providerId="ADAL" clId="{9E4A1D9E-F0D0-4500-9BD5-21A2E405169C}" dt="2025-08-29T12:34:56.750" v="7261"/>
          <ac:spMkLst>
            <pc:docMk/>
            <pc:sldMk cId="50886548" sldId="295"/>
            <ac:spMk id="17" creationId="{6A88A126-8F24-BFCC-E8B4-12D23359134F}"/>
          </ac:spMkLst>
        </pc:spChg>
        <pc:spChg chg="add mod">
          <ac:chgData name="Roberto Lopes Burity Filho" userId="b1ff0396-7ea3-4d97-8197-d087fa36a17a" providerId="ADAL" clId="{9E4A1D9E-F0D0-4500-9BD5-21A2E405169C}" dt="2025-08-29T12:34:56.750" v="7261"/>
          <ac:spMkLst>
            <pc:docMk/>
            <pc:sldMk cId="50886548" sldId="295"/>
            <ac:spMk id="19" creationId="{979798BF-0AB1-A58D-DADC-DA1C6BAA7B73}"/>
          </ac:spMkLst>
        </pc:spChg>
        <pc:spChg chg="add mod">
          <ac:chgData name="Roberto Lopes Burity Filho" userId="b1ff0396-7ea3-4d97-8197-d087fa36a17a" providerId="ADAL" clId="{9E4A1D9E-F0D0-4500-9BD5-21A2E405169C}" dt="2025-08-29T13:08:30.125" v="7582" actId="20577"/>
          <ac:spMkLst>
            <pc:docMk/>
            <pc:sldMk cId="50886548" sldId="295"/>
            <ac:spMk id="20" creationId="{DA04B0FA-7D06-E2A4-AC0D-A7B3B2B4FB38}"/>
          </ac:spMkLst>
        </pc:spChg>
        <pc:spChg chg="add mod">
          <ac:chgData name="Roberto Lopes Burity Filho" userId="b1ff0396-7ea3-4d97-8197-d087fa36a17a" providerId="ADAL" clId="{9E4A1D9E-F0D0-4500-9BD5-21A2E405169C}" dt="2025-08-29T13:08:37.538" v="7606" actId="20577"/>
          <ac:spMkLst>
            <pc:docMk/>
            <pc:sldMk cId="50886548" sldId="295"/>
            <ac:spMk id="21" creationId="{570A468E-852F-7740-F106-36DD9EBD18B1}"/>
          </ac:spMkLst>
        </pc:spChg>
        <pc:spChg chg="add mod">
          <ac:chgData name="Roberto Lopes Burity Filho" userId="b1ff0396-7ea3-4d97-8197-d087fa36a17a" providerId="ADAL" clId="{9E4A1D9E-F0D0-4500-9BD5-21A2E405169C}" dt="2025-08-29T13:08:44.880" v="7631" actId="20577"/>
          <ac:spMkLst>
            <pc:docMk/>
            <pc:sldMk cId="50886548" sldId="295"/>
            <ac:spMk id="22" creationId="{8563840B-F6A6-C666-E442-ABCBBD826E3C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3:09:40.961" v="7679" actId="20577"/>
        <pc:sldMkLst>
          <pc:docMk/>
          <pc:sldMk cId="2621519762" sldId="296"/>
        </pc:sldMkLst>
        <pc:spChg chg="add mod">
          <ac:chgData name="Roberto Lopes Burity Filho" userId="b1ff0396-7ea3-4d97-8197-d087fa36a17a" providerId="ADAL" clId="{9E4A1D9E-F0D0-4500-9BD5-21A2E405169C}" dt="2025-08-29T12:35:34.710" v="7299"/>
          <ac:spMkLst>
            <pc:docMk/>
            <pc:sldMk cId="2621519762" sldId="296"/>
            <ac:spMk id="2" creationId="{56CF290D-1226-88A8-FACC-FC0F0140DDB4}"/>
          </ac:spMkLst>
        </pc:spChg>
        <pc:spChg chg="mod">
          <ac:chgData name="Roberto Lopes Burity Filho" userId="b1ff0396-7ea3-4d97-8197-d087fa36a17a" providerId="ADAL" clId="{9E4A1D9E-F0D0-4500-9BD5-21A2E405169C}" dt="2025-08-29T12:35:50.637" v="7331" actId="20577"/>
          <ac:spMkLst>
            <pc:docMk/>
            <pc:sldMk cId="2621519762" sldId="296"/>
            <ac:spMk id="5" creationId="{756137F8-BDFA-FA78-2494-7DDDCD85B1B4}"/>
          </ac:spMkLst>
        </pc:spChg>
        <pc:spChg chg="add mod">
          <ac:chgData name="Roberto Lopes Burity Filho" userId="b1ff0396-7ea3-4d97-8197-d087fa36a17a" providerId="ADAL" clId="{9E4A1D9E-F0D0-4500-9BD5-21A2E405169C}" dt="2025-08-29T12:35:34.710" v="7299"/>
          <ac:spMkLst>
            <pc:docMk/>
            <pc:sldMk cId="2621519762" sldId="296"/>
            <ac:spMk id="6" creationId="{47675C19-77F0-B7B9-502F-735FD62B412F}"/>
          </ac:spMkLst>
        </pc:spChg>
        <pc:spChg chg="add mod">
          <ac:chgData name="Roberto Lopes Burity Filho" userId="b1ff0396-7ea3-4d97-8197-d087fa36a17a" providerId="ADAL" clId="{9E4A1D9E-F0D0-4500-9BD5-21A2E405169C}" dt="2025-08-29T12:35:34.710" v="7299"/>
          <ac:spMkLst>
            <pc:docMk/>
            <pc:sldMk cId="2621519762" sldId="296"/>
            <ac:spMk id="8" creationId="{0E9D6A92-2A9B-8ECB-D936-42691A06945D}"/>
          </ac:spMkLst>
        </pc:spChg>
        <pc:spChg chg="add mod">
          <ac:chgData name="Roberto Lopes Burity Filho" userId="b1ff0396-7ea3-4d97-8197-d087fa36a17a" providerId="ADAL" clId="{9E4A1D9E-F0D0-4500-9BD5-21A2E405169C}" dt="2025-08-29T12:35:34.710" v="7299"/>
          <ac:spMkLst>
            <pc:docMk/>
            <pc:sldMk cId="2621519762" sldId="296"/>
            <ac:spMk id="11" creationId="{CA4CE1AF-A438-6D0D-0A55-CD37EE782513}"/>
          </ac:spMkLst>
        </pc:spChg>
        <pc:spChg chg="mod">
          <ac:chgData name="Roberto Lopes Burity Filho" userId="b1ff0396-7ea3-4d97-8197-d087fa36a17a" providerId="ADAL" clId="{9E4A1D9E-F0D0-4500-9BD5-21A2E405169C}" dt="2025-08-29T12:36:10.696" v="7334" actId="1076"/>
          <ac:spMkLst>
            <pc:docMk/>
            <pc:sldMk cId="2621519762" sldId="296"/>
            <ac:spMk id="12" creationId="{3C31CD1B-4AC4-AA94-AE90-80D8CE13D03C}"/>
          </ac:spMkLst>
        </pc:spChg>
        <pc:spChg chg="add mod">
          <ac:chgData name="Roberto Lopes Burity Filho" userId="b1ff0396-7ea3-4d97-8197-d087fa36a17a" providerId="ADAL" clId="{9E4A1D9E-F0D0-4500-9BD5-21A2E405169C}" dt="2025-08-29T12:35:34.710" v="7299"/>
          <ac:spMkLst>
            <pc:docMk/>
            <pc:sldMk cId="2621519762" sldId="296"/>
            <ac:spMk id="13" creationId="{3C3FDBD9-0406-9C41-8285-9A882FB4B2B5}"/>
          </ac:spMkLst>
        </pc:spChg>
        <pc:spChg chg="add mod">
          <ac:chgData name="Roberto Lopes Burity Filho" userId="b1ff0396-7ea3-4d97-8197-d087fa36a17a" providerId="ADAL" clId="{9E4A1D9E-F0D0-4500-9BD5-21A2E405169C}" dt="2025-08-29T12:35:34.710" v="7299"/>
          <ac:spMkLst>
            <pc:docMk/>
            <pc:sldMk cId="2621519762" sldId="296"/>
            <ac:spMk id="14" creationId="{EC560AD5-55C1-952F-423E-507E3E0968B4}"/>
          </ac:spMkLst>
        </pc:spChg>
        <pc:spChg chg="add mod">
          <ac:chgData name="Roberto Lopes Burity Filho" userId="b1ff0396-7ea3-4d97-8197-d087fa36a17a" providerId="ADAL" clId="{9E4A1D9E-F0D0-4500-9BD5-21A2E405169C}" dt="2025-08-29T12:35:34.710" v="7299"/>
          <ac:spMkLst>
            <pc:docMk/>
            <pc:sldMk cId="2621519762" sldId="296"/>
            <ac:spMk id="15" creationId="{CB3FB461-5B8F-8240-9DFA-1EA2CFE65036}"/>
          </ac:spMkLst>
        </pc:spChg>
        <pc:spChg chg="add mod">
          <ac:chgData name="Roberto Lopes Burity Filho" userId="b1ff0396-7ea3-4d97-8197-d087fa36a17a" providerId="ADAL" clId="{9E4A1D9E-F0D0-4500-9BD5-21A2E405169C}" dt="2025-08-29T12:35:34.710" v="7299"/>
          <ac:spMkLst>
            <pc:docMk/>
            <pc:sldMk cId="2621519762" sldId="296"/>
            <ac:spMk id="16" creationId="{63C685B5-69E3-7B4B-AEDC-6FFF55090572}"/>
          </ac:spMkLst>
        </pc:spChg>
        <pc:spChg chg="add mod">
          <ac:chgData name="Roberto Lopes Burity Filho" userId="b1ff0396-7ea3-4d97-8197-d087fa36a17a" providerId="ADAL" clId="{9E4A1D9E-F0D0-4500-9BD5-21A2E405169C}" dt="2025-08-29T12:35:34.710" v="7299"/>
          <ac:spMkLst>
            <pc:docMk/>
            <pc:sldMk cId="2621519762" sldId="296"/>
            <ac:spMk id="17" creationId="{92EC78A7-1F02-EB57-423F-9C74F28C8D38}"/>
          </ac:spMkLst>
        </pc:spChg>
        <pc:spChg chg="add mod">
          <ac:chgData name="Roberto Lopes Burity Filho" userId="b1ff0396-7ea3-4d97-8197-d087fa36a17a" providerId="ADAL" clId="{9E4A1D9E-F0D0-4500-9BD5-21A2E405169C}" dt="2025-08-29T12:35:34.710" v="7299"/>
          <ac:spMkLst>
            <pc:docMk/>
            <pc:sldMk cId="2621519762" sldId="296"/>
            <ac:spMk id="18" creationId="{7D0DA20F-1247-E6B3-BEF3-80DF74CCAFDB}"/>
          </ac:spMkLst>
        </pc:spChg>
        <pc:spChg chg="add mod">
          <ac:chgData name="Roberto Lopes Burity Filho" userId="b1ff0396-7ea3-4d97-8197-d087fa36a17a" providerId="ADAL" clId="{9E4A1D9E-F0D0-4500-9BD5-21A2E405169C}" dt="2025-08-29T13:09:32.519" v="7676" actId="20577"/>
          <ac:spMkLst>
            <pc:docMk/>
            <pc:sldMk cId="2621519762" sldId="296"/>
            <ac:spMk id="20" creationId="{3B5350B1-0469-F85D-041C-C316080B6827}"/>
          </ac:spMkLst>
        </pc:spChg>
        <pc:spChg chg="add mod">
          <ac:chgData name="Roberto Lopes Burity Filho" userId="b1ff0396-7ea3-4d97-8197-d087fa36a17a" providerId="ADAL" clId="{9E4A1D9E-F0D0-4500-9BD5-21A2E405169C}" dt="2025-08-29T13:09:40.961" v="7679" actId="20577"/>
          <ac:spMkLst>
            <pc:docMk/>
            <pc:sldMk cId="2621519762" sldId="296"/>
            <ac:spMk id="21" creationId="{B80109CF-3BE4-0D9D-FF5F-BA3F2DB84731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4:02:14.595" v="8627" actId="1076"/>
        <pc:sldMkLst>
          <pc:docMk/>
          <pc:sldMk cId="149708920" sldId="297"/>
        </pc:sldMkLst>
        <pc:spChg chg="add mod">
          <ac:chgData name="Roberto Lopes Burity Filho" userId="b1ff0396-7ea3-4d97-8197-d087fa36a17a" providerId="ADAL" clId="{9E4A1D9E-F0D0-4500-9BD5-21A2E405169C}" dt="2025-08-29T13:35:44.354" v="7681"/>
          <ac:spMkLst>
            <pc:docMk/>
            <pc:sldMk cId="149708920" sldId="297"/>
            <ac:spMk id="2" creationId="{4FB5F3DB-1DCD-EEB3-8E12-8B303ED94A9D}"/>
          </ac:spMkLst>
        </pc:spChg>
        <pc:spChg chg="add mod">
          <ac:chgData name="Roberto Lopes Burity Filho" userId="b1ff0396-7ea3-4d97-8197-d087fa36a17a" providerId="ADAL" clId="{9E4A1D9E-F0D0-4500-9BD5-21A2E405169C}" dt="2025-08-29T13:35:44.354" v="7681"/>
          <ac:spMkLst>
            <pc:docMk/>
            <pc:sldMk cId="149708920" sldId="297"/>
            <ac:spMk id="4" creationId="{FD2EFF81-21DC-93CE-BC7E-57C6A2E29DF1}"/>
          </ac:spMkLst>
        </pc:spChg>
        <pc:spChg chg="add mod">
          <ac:chgData name="Roberto Lopes Burity Filho" userId="b1ff0396-7ea3-4d97-8197-d087fa36a17a" providerId="ADAL" clId="{9E4A1D9E-F0D0-4500-9BD5-21A2E405169C}" dt="2025-08-29T13:35:44.354" v="7681"/>
          <ac:spMkLst>
            <pc:docMk/>
            <pc:sldMk cId="149708920" sldId="297"/>
            <ac:spMk id="5" creationId="{0D181F84-4EF2-DC5D-3153-0B9FEC0E1022}"/>
          </ac:spMkLst>
        </pc:spChg>
        <pc:spChg chg="add mod">
          <ac:chgData name="Roberto Lopes Burity Filho" userId="b1ff0396-7ea3-4d97-8197-d087fa36a17a" providerId="ADAL" clId="{9E4A1D9E-F0D0-4500-9BD5-21A2E405169C}" dt="2025-08-29T13:35:44.354" v="7681"/>
          <ac:spMkLst>
            <pc:docMk/>
            <pc:sldMk cId="149708920" sldId="297"/>
            <ac:spMk id="7" creationId="{9DAB6FC6-8C2B-C0A8-D715-163833D8952A}"/>
          </ac:spMkLst>
        </pc:spChg>
        <pc:spChg chg="add mod">
          <ac:chgData name="Roberto Lopes Burity Filho" userId="b1ff0396-7ea3-4d97-8197-d087fa36a17a" providerId="ADAL" clId="{9E4A1D9E-F0D0-4500-9BD5-21A2E405169C}" dt="2025-08-29T13:37:42.193" v="7755" actId="20577"/>
          <ac:spMkLst>
            <pc:docMk/>
            <pc:sldMk cId="149708920" sldId="297"/>
            <ac:spMk id="8" creationId="{05438EBB-4B85-87FF-75DA-423E80325E66}"/>
          </ac:spMkLst>
        </pc:spChg>
        <pc:spChg chg="add mod">
          <ac:chgData name="Roberto Lopes Burity Filho" userId="b1ff0396-7ea3-4d97-8197-d087fa36a17a" providerId="ADAL" clId="{9E4A1D9E-F0D0-4500-9BD5-21A2E405169C}" dt="2025-08-29T13:36:55.234" v="7710" actId="1076"/>
          <ac:spMkLst>
            <pc:docMk/>
            <pc:sldMk cId="149708920" sldId="297"/>
            <ac:spMk id="9" creationId="{A63D2FA9-CAAC-DC50-817F-C28795B6EFB7}"/>
          </ac:spMkLst>
        </pc:spChg>
        <pc:spChg chg="add mod">
          <ac:chgData name="Roberto Lopes Burity Filho" userId="b1ff0396-7ea3-4d97-8197-d087fa36a17a" providerId="ADAL" clId="{9E4A1D9E-F0D0-4500-9BD5-21A2E405169C}" dt="2025-08-29T13:53:55.706" v="8089" actId="14100"/>
          <ac:spMkLst>
            <pc:docMk/>
            <pc:sldMk cId="149708920" sldId="297"/>
            <ac:spMk id="10" creationId="{6E5FD6BC-193A-2C13-C05D-622F64414D22}"/>
          </ac:spMkLst>
        </pc:spChg>
        <pc:spChg chg="add mod">
          <ac:chgData name="Roberto Lopes Burity Filho" userId="b1ff0396-7ea3-4d97-8197-d087fa36a17a" providerId="ADAL" clId="{9E4A1D9E-F0D0-4500-9BD5-21A2E405169C}" dt="2025-08-29T13:36:16.005" v="7682"/>
          <ac:spMkLst>
            <pc:docMk/>
            <pc:sldMk cId="149708920" sldId="297"/>
            <ac:spMk id="11" creationId="{CFE352DC-4BDC-A102-139C-771DC4712DC0}"/>
          </ac:spMkLst>
        </pc:spChg>
        <pc:spChg chg="mod">
          <ac:chgData name="Roberto Lopes Burity Filho" userId="b1ff0396-7ea3-4d97-8197-d087fa36a17a" providerId="ADAL" clId="{9E4A1D9E-F0D0-4500-9BD5-21A2E405169C}" dt="2025-08-29T13:53:39.720" v="8087" actId="14100"/>
          <ac:spMkLst>
            <pc:docMk/>
            <pc:sldMk cId="149708920" sldId="297"/>
            <ac:spMk id="12" creationId="{E8217ABF-226D-6796-F514-63803D8D160F}"/>
          </ac:spMkLst>
        </pc:spChg>
        <pc:spChg chg="add mod">
          <ac:chgData name="Roberto Lopes Burity Filho" userId="b1ff0396-7ea3-4d97-8197-d087fa36a17a" providerId="ADAL" clId="{9E4A1D9E-F0D0-4500-9BD5-21A2E405169C}" dt="2025-08-29T13:41:19.721" v="7821" actId="20577"/>
          <ac:spMkLst>
            <pc:docMk/>
            <pc:sldMk cId="149708920" sldId="297"/>
            <ac:spMk id="13" creationId="{B843C474-CC4D-6D25-D789-BE7D2D9AC3CC}"/>
          </ac:spMkLst>
        </pc:spChg>
        <pc:spChg chg="add mod">
          <ac:chgData name="Roberto Lopes Burity Filho" userId="b1ff0396-7ea3-4d97-8197-d087fa36a17a" providerId="ADAL" clId="{9E4A1D9E-F0D0-4500-9BD5-21A2E405169C}" dt="2025-08-29T13:41:34.807" v="7864" actId="20577"/>
          <ac:spMkLst>
            <pc:docMk/>
            <pc:sldMk cId="149708920" sldId="297"/>
            <ac:spMk id="14" creationId="{DE9439FC-0EDE-6A2C-306C-9D5284268583}"/>
          </ac:spMkLst>
        </pc:spChg>
        <pc:spChg chg="add mod">
          <ac:chgData name="Roberto Lopes Burity Filho" userId="b1ff0396-7ea3-4d97-8197-d087fa36a17a" providerId="ADAL" clId="{9E4A1D9E-F0D0-4500-9BD5-21A2E405169C}" dt="2025-08-29T13:53:49.553" v="8088" actId="1076"/>
          <ac:spMkLst>
            <pc:docMk/>
            <pc:sldMk cId="149708920" sldId="297"/>
            <ac:spMk id="15" creationId="{0AFBCDF9-F7AB-075E-CCBD-B74ECA79FA9D}"/>
          </ac:spMkLst>
        </pc:spChg>
        <pc:spChg chg="add mod">
          <ac:chgData name="Roberto Lopes Burity Filho" userId="b1ff0396-7ea3-4d97-8197-d087fa36a17a" providerId="ADAL" clId="{9E4A1D9E-F0D0-4500-9BD5-21A2E405169C}" dt="2025-08-29T13:43:31.101" v="7970" actId="1076"/>
          <ac:spMkLst>
            <pc:docMk/>
            <pc:sldMk cId="149708920" sldId="297"/>
            <ac:spMk id="16" creationId="{A2C6937E-730D-3F20-0088-04ECFF76AB9D}"/>
          </ac:spMkLst>
        </pc:spChg>
        <pc:spChg chg="add mod">
          <ac:chgData name="Roberto Lopes Burity Filho" userId="b1ff0396-7ea3-4d97-8197-d087fa36a17a" providerId="ADAL" clId="{9E4A1D9E-F0D0-4500-9BD5-21A2E405169C}" dt="2025-08-29T13:43:20.751" v="7967" actId="14100"/>
          <ac:spMkLst>
            <pc:docMk/>
            <pc:sldMk cId="149708920" sldId="297"/>
            <ac:spMk id="17" creationId="{54EF1D3D-6449-D20A-DF93-12007436756A}"/>
          </ac:spMkLst>
        </pc:spChg>
        <pc:spChg chg="add mod">
          <ac:chgData name="Roberto Lopes Burity Filho" userId="b1ff0396-7ea3-4d97-8197-d087fa36a17a" providerId="ADAL" clId="{9E4A1D9E-F0D0-4500-9BD5-21A2E405169C}" dt="2025-08-29T13:43:26.887" v="7969" actId="1076"/>
          <ac:spMkLst>
            <pc:docMk/>
            <pc:sldMk cId="149708920" sldId="297"/>
            <ac:spMk id="18" creationId="{4D44E822-2251-4D16-7302-AE1C182EB662}"/>
          </ac:spMkLst>
        </pc:spChg>
        <pc:spChg chg="add mod">
          <ac:chgData name="Roberto Lopes Burity Filho" userId="b1ff0396-7ea3-4d97-8197-d087fa36a17a" providerId="ADAL" clId="{9E4A1D9E-F0D0-4500-9BD5-21A2E405169C}" dt="2025-08-29T14:02:08.808" v="8626" actId="1076"/>
          <ac:spMkLst>
            <pc:docMk/>
            <pc:sldMk cId="149708920" sldId="297"/>
            <ac:spMk id="19" creationId="{4637F166-895C-029C-C008-7DA2DFC1E6C2}"/>
          </ac:spMkLst>
        </pc:spChg>
        <pc:spChg chg="add mod">
          <ac:chgData name="Roberto Lopes Burity Filho" userId="b1ff0396-7ea3-4d97-8197-d087fa36a17a" providerId="ADAL" clId="{9E4A1D9E-F0D0-4500-9BD5-21A2E405169C}" dt="2025-08-29T14:02:08.808" v="8626" actId="1076"/>
          <ac:spMkLst>
            <pc:docMk/>
            <pc:sldMk cId="149708920" sldId="297"/>
            <ac:spMk id="20" creationId="{EAA999AD-1466-26BA-7ABA-0AA65F1F0380}"/>
          </ac:spMkLst>
        </pc:spChg>
        <pc:spChg chg="add mod">
          <ac:chgData name="Roberto Lopes Burity Filho" userId="b1ff0396-7ea3-4d97-8197-d087fa36a17a" providerId="ADAL" clId="{9E4A1D9E-F0D0-4500-9BD5-21A2E405169C}" dt="2025-08-29T13:43:17.095" v="7966" actId="1076"/>
          <ac:spMkLst>
            <pc:docMk/>
            <pc:sldMk cId="149708920" sldId="297"/>
            <ac:spMk id="21" creationId="{9EF26247-5517-E2A0-1452-D9B210983830}"/>
          </ac:spMkLst>
        </pc:spChg>
        <pc:spChg chg="add mod">
          <ac:chgData name="Roberto Lopes Burity Filho" userId="b1ff0396-7ea3-4d97-8197-d087fa36a17a" providerId="ADAL" clId="{9E4A1D9E-F0D0-4500-9BD5-21A2E405169C}" dt="2025-08-29T13:43:51.992" v="8016" actId="20577"/>
          <ac:spMkLst>
            <pc:docMk/>
            <pc:sldMk cId="149708920" sldId="297"/>
            <ac:spMk id="22" creationId="{05938FA3-C8FC-4409-D402-B06D56604282}"/>
          </ac:spMkLst>
        </pc:spChg>
        <pc:spChg chg="add mod">
          <ac:chgData name="Roberto Lopes Burity Filho" userId="b1ff0396-7ea3-4d97-8197-d087fa36a17a" providerId="ADAL" clId="{9E4A1D9E-F0D0-4500-9BD5-21A2E405169C}" dt="2025-08-29T13:44:07.388" v="8053" actId="20577"/>
          <ac:spMkLst>
            <pc:docMk/>
            <pc:sldMk cId="149708920" sldId="297"/>
            <ac:spMk id="23" creationId="{8D469511-3161-EE0B-7030-A47950E92D8B}"/>
          </ac:spMkLst>
        </pc:spChg>
        <pc:spChg chg="add mod">
          <ac:chgData name="Roberto Lopes Burity Filho" userId="b1ff0396-7ea3-4d97-8197-d087fa36a17a" providerId="ADAL" clId="{9E4A1D9E-F0D0-4500-9BD5-21A2E405169C}" dt="2025-08-29T13:44:14.347" v="8068" actId="20577"/>
          <ac:spMkLst>
            <pc:docMk/>
            <pc:sldMk cId="149708920" sldId="297"/>
            <ac:spMk id="24" creationId="{BCC128B9-1D18-1E1E-EF62-74CCEF5987AC}"/>
          </ac:spMkLst>
        </pc:spChg>
        <pc:spChg chg="add mod">
          <ac:chgData name="Roberto Lopes Burity Filho" userId="b1ff0396-7ea3-4d97-8197-d087fa36a17a" providerId="ADAL" clId="{9E4A1D9E-F0D0-4500-9BD5-21A2E405169C}" dt="2025-08-29T13:54:42.522" v="8143" actId="20577"/>
          <ac:spMkLst>
            <pc:docMk/>
            <pc:sldMk cId="149708920" sldId="297"/>
            <ac:spMk id="25" creationId="{04B3D3B3-5E08-5E14-7C4F-8B3E785F8F15}"/>
          </ac:spMkLst>
        </pc:spChg>
        <pc:spChg chg="add mod">
          <ac:chgData name="Roberto Lopes Burity Filho" userId="b1ff0396-7ea3-4d97-8197-d087fa36a17a" providerId="ADAL" clId="{9E4A1D9E-F0D0-4500-9BD5-21A2E405169C}" dt="2025-08-29T13:55:06.367" v="8202" actId="20577"/>
          <ac:spMkLst>
            <pc:docMk/>
            <pc:sldMk cId="149708920" sldId="297"/>
            <ac:spMk id="26" creationId="{1A6433A3-F90D-5705-B6CB-ACB4EF07A3DA}"/>
          </ac:spMkLst>
        </pc:spChg>
        <pc:spChg chg="add mod">
          <ac:chgData name="Roberto Lopes Burity Filho" userId="b1ff0396-7ea3-4d97-8197-d087fa36a17a" providerId="ADAL" clId="{9E4A1D9E-F0D0-4500-9BD5-21A2E405169C}" dt="2025-08-29T13:55:29.687" v="8249" actId="20577"/>
          <ac:spMkLst>
            <pc:docMk/>
            <pc:sldMk cId="149708920" sldId="297"/>
            <ac:spMk id="27" creationId="{B4117DFD-76BD-3E9F-6F67-8155C7880006}"/>
          </ac:spMkLst>
        </pc:spChg>
        <pc:spChg chg="add mod">
          <ac:chgData name="Roberto Lopes Burity Filho" userId="b1ff0396-7ea3-4d97-8197-d087fa36a17a" providerId="ADAL" clId="{9E4A1D9E-F0D0-4500-9BD5-21A2E405169C}" dt="2025-08-29T13:55:41.766" v="8284" actId="20577"/>
          <ac:spMkLst>
            <pc:docMk/>
            <pc:sldMk cId="149708920" sldId="297"/>
            <ac:spMk id="28" creationId="{DB1AC2D7-F6D8-BA78-7D13-2103E4307FAC}"/>
          </ac:spMkLst>
        </pc:spChg>
        <pc:spChg chg="add mod">
          <ac:chgData name="Roberto Lopes Burity Filho" userId="b1ff0396-7ea3-4d97-8197-d087fa36a17a" providerId="ADAL" clId="{9E4A1D9E-F0D0-4500-9BD5-21A2E405169C}" dt="2025-08-29T13:55:55.016" v="8318" actId="20577"/>
          <ac:spMkLst>
            <pc:docMk/>
            <pc:sldMk cId="149708920" sldId="297"/>
            <ac:spMk id="29" creationId="{9ADF4E83-432E-7160-D840-D219B1C3CFD7}"/>
          </ac:spMkLst>
        </pc:spChg>
        <pc:spChg chg="add mod">
          <ac:chgData name="Roberto Lopes Burity Filho" userId="b1ff0396-7ea3-4d97-8197-d087fa36a17a" providerId="ADAL" clId="{9E4A1D9E-F0D0-4500-9BD5-21A2E405169C}" dt="2025-08-29T13:56:08.038" v="8351" actId="20577"/>
          <ac:spMkLst>
            <pc:docMk/>
            <pc:sldMk cId="149708920" sldId="297"/>
            <ac:spMk id="30" creationId="{9EC074D6-F8B6-57B6-4F2B-D857841A2777}"/>
          </ac:spMkLst>
        </pc:spChg>
        <pc:spChg chg="add mod">
          <ac:chgData name="Roberto Lopes Burity Filho" userId="b1ff0396-7ea3-4d97-8197-d087fa36a17a" providerId="ADAL" clId="{9E4A1D9E-F0D0-4500-9BD5-21A2E405169C}" dt="2025-08-29T13:59:11.604" v="8411" actId="20577"/>
          <ac:spMkLst>
            <pc:docMk/>
            <pc:sldMk cId="149708920" sldId="297"/>
            <ac:spMk id="31" creationId="{D45C7F53-C7E4-73C8-05BC-8141C173E351}"/>
          </ac:spMkLst>
        </pc:spChg>
        <pc:spChg chg="add mod">
          <ac:chgData name="Roberto Lopes Burity Filho" userId="b1ff0396-7ea3-4d97-8197-d087fa36a17a" providerId="ADAL" clId="{9E4A1D9E-F0D0-4500-9BD5-21A2E405169C}" dt="2025-08-29T13:59:34.633" v="8480" actId="20577"/>
          <ac:spMkLst>
            <pc:docMk/>
            <pc:sldMk cId="149708920" sldId="297"/>
            <ac:spMk id="32" creationId="{6CCF7B25-9F05-6606-F449-98B33C2ADD44}"/>
          </ac:spMkLst>
        </pc:spChg>
        <pc:spChg chg="add mod">
          <ac:chgData name="Roberto Lopes Burity Filho" userId="b1ff0396-7ea3-4d97-8197-d087fa36a17a" providerId="ADAL" clId="{9E4A1D9E-F0D0-4500-9BD5-21A2E405169C}" dt="2025-08-29T14:00:49.814" v="8546" actId="20577"/>
          <ac:spMkLst>
            <pc:docMk/>
            <pc:sldMk cId="149708920" sldId="297"/>
            <ac:spMk id="33" creationId="{75BCF4C9-AC90-76E3-6DF1-3F163734BD2B}"/>
          </ac:spMkLst>
        </pc:spChg>
        <pc:spChg chg="add mod">
          <ac:chgData name="Roberto Lopes Burity Filho" userId="b1ff0396-7ea3-4d97-8197-d087fa36a17a" providerId="ADAL" clId="{9E4A1D9E-F0D0-4500-9BD5-21A2E405169C}" dt="2025-08-29T14:01:11.650" v="8597" actId="20577"/>
          <ac:spMkLst>
            <pc:docMk/>
            <pc:sldMk cId="149708920" sldId="297"/>
            <ac:spMk id="34" creationId="{457CFAAB-1454-C9B1-CEBA-9C66C43A6A68}"/>
          </ac:spMkLst>
        </pc:spChg>
        <pc:spChg chg="add mod">
          <ac:chgData name="Roberto Lopes Burity Filho" userId="b1ff0396-7ea3-4d97-8197-d087fa36a17a" providerId="ADAL" clId="{9E4A1D9E-F0D0-4500-9BD5-21A2E405169C}" dt="2025-08-29T14:02:14.595" v="8627" actId="1076"/>
          <ac:spMkLst>
            <pc:docMk/>
            <pc:sldMk cId="149708920" sldId="297"/>
            <ac:spMk id="35" creationId="{E58AB63B-D85C-4F5C-6DDB-452CD2A61688}"/>
          </ac:spMkLst>
        </pc:spChg>
        <pc:picChg chg="add mod">
          <ac:chgData name="Roberto Lopes Burity Filho" userId="b1ff0396-7ea3-4d97-8197-d087fa36a17a" providerId="ADAL" clId="{9E4A1D9E-F0D0-4500-9BD5-21A2E405169C}" dt="2025-08-29T13:35:44.354" v="7681"/>
          <ac:picMkLst>
            <pc:docMk/>
            <pc:sldMk cId="149708920" sldId="297"/>
            <ac:picMk id="6" creationId="{34955096-7DCF-82B5-0FC4-AEAB225F1578}"/>
          </ac:picMkLst>
        </pc:picChg>
        <pc:cxnChg chg="add mod">
          <ac:chgData name="Roberto Lopes Burity Filho" userId="b1ff0396-7ea3-4d97-8197-d087fa36a17a" providerId="ADAL" clId="{9E4A1D9E-F0D0-4500-9BD5-21A2E405169C}" dt="2025-08-29T13:35:44.354" v="7681"/>
          <ac:cxnSpMkLst>
            <pc:docMk/>
            <pc:sldMk cId="149708920" sldId="297"/>
            <ac:cxnSpMk id="3" creationId="{444CA634-3FD7-9A79-582B-1447A77B37DE}"/>
          </ac:cxnSpMkLst>
        </pc:cxnChg>
      </pc:sldChg>
      <pc:sldChg chg="addSp modSp new mod">
        <pc:chgData name="Roberto Lopes Burity Filho" userId="b1ff0396-7ea3-4d97-8197-d087fa36a17a" providerId="ADAL" clId="{9E4A1D9E-F0D0-4500-9BD5-21A2E405169C}" dt="2025-08-29T14:13:29.053" v="9056" actId="20577"/>
        <pc:sldMkLst>
          <pc:docMk/>
          <pc:sldMk cId="694699324" sldId="298"/>
        </pc:sldMkLst>
        <pc:spChg chg="add mod">
          <ac:chgData name="Roberto Lopes Burity Filho" userId="b1ff0396-7ea3-4d97-8197-d087fa36a17a" providerId="ADAL" clId="{9E4A1D9E-F0D0-4500-9BD5-21A2E405169C}" dt="2025-08-29T14:05:22.073" v="8629"/>
          <ac:spMkLst>
            <pc:docMk/>
            <pc:sldMk cId="694699324" sldId="298"/>
            <ac:spMk id="2" creationId="{3DD4FE10-B6D6-0C8E-DF16-A3F07F465E6E}"/>
          </ac:spMkLst>
        </pc:spChg>
        <pc:spChg chg="add mod">
          <ac:chgData name="Roberto Lopes Burity Filho" userId="b1ff0396-7ea3-4d97-8197-d087fa36a17a" providerId="ADAL" clId="{9E4A1D9E-F0D0-4500-9BD5-21A2E405169C}" dt="2025-08-29T14:05:22.073" v="8629"/>
          <ac:spMkLst>
            <pc:docMk/>
            <pc:sldMk cId="694699324" sldId="298"/>
            <ac:spMk id="4" creationId="{23FCA361-BF96-49B8-37F0-F484D9A6D792}"/>
          </ac:spMkLst>
        </pc:spChg>
        <pc:spChg chg="add mod">
          <ac:chgData name="Roberto Lopes Burity Filho" userId="b1ff0396-7ea3-4d97-8197-d087fa36a17a" providerId="ADAL" clId="{9E4A1D9E-F0D0-4500-9BD5-21A2E405169C}" dt="2025-08-29T14:05:22.073" v="8629"/>
          <ac:spMkLst>
            <pc:docMk/>
            <pc:sldMk cId="694699324" sldId="298"/>
            <ac:spMk id="5" creationId="{0C35A3ED-A4D0-0A2F-3EF4-4511EA70BC1C}"/>
          </ac:spMkLst>
        </pc:spChg>
        <pc:spChg chg="add mod">
          <ac:chgData name="Roberto Lopes Burity Filho" userId="b1ff0396-7ea3-4d97-8197-d087fa36a17a" providerId="ADAL" clId="{9E4A1D9E-F0D0-4500-9BD5-21A2E405169C}" dt="2025-08-29T14:05:22.073" v="8629"/>
          <ac:spMkLst>
            <pc:docMk/>
            <pc:sldMk cId="694699324" sldId="298"/>
            <ac:spMk id="7" creationId="{A1F5AB77-1397-45C4-2CF2-FA063C59EDB8}"/>
          </ac:spMkLst>
        </pc:spChg>
        <pc:spChg chg="add mod">
          <ac:chgData name="Roberto Lopes Burity Filho" userId="b1ff0396-7ea3-4d97-8197-d087fa36a17a" providerId="ADAL" clId="{9E4A1D9E-F0D0-4500-9BD5-21A2E405169C}" dt="2025-08-29T14:05:22.073" v="8629"/>
          <ac:spMkLst>
            <pc:docMk/>
            <pc:sldMk cId="694699324" sldId="298"/>
            <ac:spMk id="8" creationId="{4FB1DAA4-96B7-2909-A15B-12CB3E2E3361}"/>
          </ac:spMkLst>
        </pc:spChg>
        <pc:spChg chg="add mod">
          <ac:chgData name="Roberto Lopes Burity Filho" userId="b1ff0396-7ea3-4d97-8197-d087fa36a17a" providerId="ADAL" clId="{9E4A1D9E-F0D0-4500-9BD5-21A2E405169C}" dt="2025-08-29T14:05:22.073" v="8629"/>
          <ac:spMkLst>
            <pc:docMk/>
            <pc:sldMk cId="694699324" sldId="298"/>
            <ac:spMk id="9" creationId="{6124581D-A55E-AEC7-973F-5CE0B00BC9DC}"/>
          </ac:spMkLst>
        </pc:spChg>
        <pc:spChg chg="add mod">
          <ac:chgData name="Roberto Lopes Burity Filho" userId="b1ff0396-7ea3-4d97-8197-d087fa36a17a" providerId="ADAL" clId="{9E4A1D9E-F0D0-4500-9BD5-21A2E405169C}" dt="2025-08-29T14:05:22.073" v="8629"/>
          <ac:spMkLst>
            <pc:docMk/>
            <pc:sldMk cId="694699324" sldId="298"/>
            <ac:spMk id="10" creationId="{1647CF80-C6D9-7B3F-18F4-D090AD61BB5F}"/>
          </ac:spMkLst>
        </pc:spChg>
        <pc:spChg chg="add mod">
          <ac:chgData name="Roberto Lopes Burity Filho" userId="b1ff0396-7ea3-4d97-8197-d087fa36a17a" providerId="ADAL" clId="{9E4A1D9E-F0D0-4500-9BD5-21A2E405169C}" dt="2025-08-29T14:05:22.073" v="8629"/>
          <ac:spMkLst>
            <pc:docMk/>
            <pc:sldMk cId="694699324" sldId="298"/>
            <ac:spMk id="11" creationId="{C7A29B72-68CF-E0C3-6875-339C062876F9}"/>
          </ac:spMkLst>
        </pc:spChg>
        <pc:spChg chg="add mod">
          <ac:chgData name="Roberto Lopes Burity Filho" userId="b1ff0396-7ea3-4d97-8197-d087fa36a17a" providerId="ADAL" clId="{9E4A1D9E-F0D0-4500-9BD5-21A2E405169C}" dt="2025-08-29T14:05:22.073" v="8629"/>
          <ac:spMkLst>
            <pc:docMk/>
            <pc:sldMk cId="694699324" sldId="298"/>
            <ac:spMk id="12" creationId="{9FE05081-41EC-D99A-02F2-5EC30CA97FFB}"/>
          </ac:spMkLst>
        </pc:spChg>
        <pc:spChg chg="add mod">
          <ac:chgData name="Roberto Lopes Burity Filho" userId="b1ff0396-7ea3-4d97-8197-d087fa36a17a" providerId="ADAL" clId="{9E4A1D9E-F0D0-4500-9BD5-21A2E405169C}" dt="2025-08-29T14:05:22.073" v="8629"/>
          <ac:spMkLst>
            <pc:docMk/>
            <pc:sldMk cId="694699324" sldId="298"/>
            <ac:spMk id="13" creationId="{EA693995-5C4E-A90C-6E1C-F04366360AF5}"/>
          </ac:spMkLst>
        </pc:spChg>
        <pc:spChg chg="add mod">
          <ac:chgData name="Roberto Lopes Burity Filho" userId="b1ff0396-7ea3-4d97-8197-d087fa36a17a" providerId="ADAL" clId="{9E4A1D9E-F0D0-4500-9BD5-21A2E405169C}" dt="2025-08-29T14:05:52.186" v="8630"/>
          <ac:spMkLst>
            <pc:docMk/>
            <pc:sldMk cId="694699324" sldId="298"/>
            <ac:spMk id="14" creationId="{F0DF7054-9634-3139-1EBC-DECB72E98C0E}"/>
          </ac:spMkLst>
        </pc:spChg>
        <pc:spChg chg="add mod">
          <ac:chgData name="Roberto Lopes Burity Filho" userId="b1ff0396-7ea3-4d97-8197-d087fa36a17a" providerId="ADAL" clId="{9E4A1D9E-F0D0-4500-9BD5-21A2E405169C}" dt="2025-08-29T14:05:52.186" v="8630"/>
          <ac:spMkLst>
            <pc:docMk/>
            <pc:sldMk cId="694699324" sldId="298"/>
            <ac:spMk id="15" creationId="{314E6040-CBB6-64A6-B6C2-647CD38BE525}"/>
          </ac:spMkLst>
        </pc:spChg>
        <pc:spChg chg="add mod">
          <ac:chgData name="Roberto Lopes Burity Filho" userId="b1ff0396-7ea3-4d97-8197-d087fa36a17a" providerId="ADAL" clId="{9E4A1D9E-F0D0-4500-9BD5-21A2E405169C}" dt="2025-08-29T14:05:52.186" v="8630"/>
          <ac:spMkLst>
            <pc:docMk/>
            <pc:sldMk cId="694699324" sldId="298"/>
            <ac:spMk id="16" creationId="{9D54DA70-2765-6DEB-8D54-262AF06604B6}"/>
          </ac:spMkLst>
        </pc:spChg>
        <pc:spChg chg="add mod">
          <ac:chgData name="Roberto Lopes Burity Filho" userId="b1ff0396-7ea3-4d97-8197-d087fa36a17a" providerId="ADAL" clId="{9E4A1D9E-F0D0-4500-9BD5-21A2E405169C}" dt="2025-08-29T14:06:14.466" v="8661" actId="20577"/>
          <ac:spMkLst>
            <pc:docMk/>
            <pc:sldMk cId="694699324" sldId="298"/>
            <ac:spMk id="17" creationId="{19AF0122-D9DC-A78C-40D1-0428169DA9D1}"/>
          </ac:spMkLst>
        </pc:spChg>
        <pc:spChg chg="add mod">
          <ac:chgData name="Roberto Lopes Burity Filho" userId="b1ff0396-7ea3-4d97-8197-d087fa36a17a" providerId="ADAL" clId="{9E4A1D9E-F0D0-4500-9BD5-21A2E405169C}" dt="2025-08-29T14:05:52.186" v="8630"/>
          <ac:spMkLst>
            <pc:docMk/>
            <pc:sldMk cId="694699324" sldId="298"/>
            <ac:spMk id="18" creationId="{AB1742CD-B3B0-7A1D-C355-75F8A732E9F2}"/>
          </ac:spMkLst>
        </pc:spChg>
        <pc:spChg chg="add mod">
          <ac:chgData name="Roberto Lopes Burity Filho" userId="b1ff0396-7ea3-4d97-8197-d087fa36a17a" providerId="ADAL" clId="{9E4A1D9E-F0D0-4500-9BD5-21A2E405169C}" dt="2025-08-29T14:12:05.701" v="8857" actId="20577"/>
          <ac:spMkLst>
            <pc:docMk/>
            <pc:sldMk cId="694699324" sldId="298"/>
            <ac:spMk id="21" creationId="{18F863E0-51BE-5E0C-D401-4C6FDE8447AC}"/>
          </ac:spMkLst>
        </pc:spChg>
        <pc:spChg chg="add mod">
          <ac:chgData name="Roberto Lopes Burity Filho" userId="b1ff0396-7ea3-4d97-8197-d087fa36a17a" providerId="ADAL" clId="{9E4A1D9E-F0D0-4500-9BD5-21A2E405169C}" dt="2025-08-29T14:12:29.217" v="8914" actId="20577"/>
          <ac:spMkLst>
            <pc:docMk/>
            <pc:sldMk cId="694699324" sldId="298"/>
            <ac:spMk id="22" creationId="{F1AA9821-F1A8-08FB-1B19-CCAFAB8362E0}"/>
          </ac:spMkLst>
        </pc:spChg>
        <pc:spChg chg="add mod">
          <ac:chgData name="Roberto Lopes Burity Filho" userId="b1ff0396-7ea3-4d97-8197-d087fa36a17a" providerId="ADAL" clId="{9E4A1D9E-F0D0-4500-9BD5-21A2E405169C}" dt="2025-08-29T14:12:52.017" v="8951" actId="20577"/>
          <ac:spMkLst>
            <pc:docMk/>
            <pc:sldMk cId="694699324" sldId="298"/>
            <ac:spMk id="23" creationId="{FC786743-EB03-8587-6E54-3EDDE21B4286}"/>
          </ac:spMkLst>
        </pc:spChg>
        <pc:spChg chg="mod">
          <ac:chgData name="Roberto Lopes Burity Filho" userId="b1ff0396-7ea3-4d97-8197-d087fa36a17a" providerId="ADAL" clId="{9E4A1D9E-F0D0-4500-9BD5-21A2E405169C}" dt="2025-08-29T14:13:05.284" v="8990" actId="20577"/>
          <ac:spMkLst>
            <pc:docMk/>
            <pc:sldMk cId="694699324" sldId="298"/>
            <ac:spMk id="24" creationId="{A5994686-C9AC-08C6-9736-7E67A13DFF32}"/>
          </ac:spMkLst>
        </pc:spChg>
        <pc:spChg chg="add mod">
          <ac:chgData name="Roberto Lopes Burity Filho" userId="b1ff0396-7ea3-4d97-8197-d087fa36a17a" providerId="ADAL" clId="{9E4A1D9E-F0D0-4500-9BD5-21A2E405169C}" dt="2025-08-29T14:13:17.306" v="9023" actId="20577"/>
          <ac:spMkLst>
            <pc:docMk/>
            <pc:sldMk cId="694699324" sldId="298"/>
            <ac:spMk id="25" creationId="{866A93E7-83BA-5A56-EEE8-FCB359B4F96E}"/>
          </ac:spMkLst>
        </pc:spChg>
        <pc:spChg chg="add mod">
          <ac:chgData name="Roberto Lopes Burity Filho" userId="b1ff0396-7ea3-4d97-8197-d087fa36a17a" providerId="ADAL" clId="{9E4A1D9E-F0D0-4500-9BD5-21A2E405169C}" dt="2025-08-29T14:13:29.053" v="9056" actId="20577"/>
          <ac:spMkLst>
            <pc:docMk/>
            <pc:sldMk cId="694699324" sldId="298"/>
            <ac:spMk id="26" creationId="{BEEF48FB-CB20-B037-123E-579ED267896D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4:14:42.094" v="9182" actId="20577"/>
        <pc:sldMkLst>
          <pc:docMk/>
          <pc:sldMk cId="76487231" sldId="299"/>
        </pc:sldMkLst>
        <pc:spChg chg="add mod">
          <ac:chgData name="Roberto Lopes Burity Filho" userId="b1ff0396-7ea3-4d97-8197-d087fa36a17a" providerId="ADAL" clId="{9E4A1D9E-F0D0-4500-9BD5-21A2E405169C}" dt="2025-08-29T14:07:11.485" v="8672"/>
          <ac:spMkLst>
            <pc:docMk/>
            <pc:sldMk cId="76487231" sldId="299"/>
            <ac:spMk id="2" creationId="{AF938799-C5AC-F8E1-20E5-97C5A8BA9868}"/>
          </ac:spMkLst>
        </pc:spChg>
        <pc:spChg chg="add mod">
          <ac:chgData name="Roberto Lopes Burity Filho" userId="b1ff0396-7ea3-4d97-8197-d087fa36a17a" providerId="ADAL" clId="{9E4A1D9E-F0D0-4500-9BD5-21A2E405169C}" dt="2025-08-29T14:07:11.485" v="8672"/>
          <ac:spMkLst>
            <pc:docMk/>
            <pc:sldMk cId="76487231" sldId="299"/>
            <ac:spMk id="5" creationId="{A628B521-C72D-67E9-706D-B1B23CE14CBC}"/>
          </ac:spMkLst>
        </pc:spChg>
        <pc:spChg chg="add mod">
          <ac:chgData name="Roberto Lopes Burity Filho" userId="b1ff0396-7ea3-4d97-8197-d087fa36a17a" providerId="ADAL" clId="{9E4A1D9E-F0D0-4500-9BD5-21A2E405169C}" dt="2025-08-29T14:07:11.485" v="8672"/>
          <ac:spMkLst>
            <pc:docMk/>
            <pc:sldMk cId="76487231" sldId="299"/>
            <ac:spMk id="6" creationId="{6B38A2CF-B9B1-7169-DA1C-8223A6C85E18}"/>
          </ac:spMkLst>
        </pc:spChg>
        <pc:spChg chg="add mod">
          <ac:chgData name="Roberto Lopes Burity Filho" userId="b1ff0396-7ea3-4d97-8197-d087fa36a17a" providerId="ADAL" clId="{9E4A1D9E-F0D0-4500-9BD5-21A2E405169C}" dt="2025-08-29T14:07:11.485" v="8672"/>
          <ac:spMkLst>
            <pc:docMk/>
            <pc:sldMk cId="76487231" sldId="299"/>
            <ac:spMk id="7" creationId="{AB9335CC-BB90-1CD4-9C39-FE0046904F26}"/>
          </ac:spMkLst>
        </pc:spChg>
        <pc:spChg chg="add mod">
          <ac:chgData name="Roberto Lopes Burity Filho" userId="b1ff0396-7ea3-4d97-8197-d087fa36a17a" providerId="ADAL" clId="{9E4A1D9E-F0D0-4500-9BD5-21A2E405169C}" dt="2025-08-29T14:07:11.485" v="8672"/>
          <ac:spMkLst>
            <pc:docMk/>
            <pc:sldMk cId="76487231" sldId="299"/>
            <ac:spMk id="9" creationId="{FE595262-5CDB-4433-3B10-640F088AC6AB}"/>
          </ac:spMkLst>
        </pc:spChg>
        <pc:spChg chg="add mod">
          <ac:chgData name="Roberto Lopes Burity Filho" userId="b1ff0396-7ea3-4d97-8197-d087fa36a17a" providerId="ADAL" clId="{9E4A1D9E-F0D0-4500-9BD5-21A2E405169C}" dt="2025-08-29T14:07:11.485" v="8672"/>
          <ac:spMkLst>
            <pc:docMk/>
            <pc:sldMk cId="76487231" sldId="299"/>
            <ac:spMk id="10" creationId="{9774ACC7-C55B-F1E9-BD38-B2DAE1AF57C0}"/>
          </ac:spMkLst>
        </pc:spChg>
        <pc:spChg chg="add mod">
          <ac:chgData name="Roberto Lopes Burity Filho" userId="b1ff0396-7ea3-4d97-8197-d087fa36a17a" providerId="ADAL" clId="{9E4A1D9E-F0D0-4500-9BD5-21A2E405169C}" dt="2025-08-29T14:07:11.485" v="8672"/>
          <ac:spMkLst>
            <pc:docMk/>
            <pc:sldMk cId="76487231" sldId="299"/>
            <ac:spMk id="11" creationId="{8B40576B-A314-6E24-87C9-B10133A0155F}"/>
          </ac:spMkLst>
        </pc:spChg>
        <pc:spChg chg="add mod">
          <ac:chgData name="Roberto Lopes Burity Filho" userId="b1ff0396-7ea3-4d97-8197-d087fa36a17a" providerId="ADAL" clId="{9E4A1D9E-F0D0-4500-9BD5-21A2E405169C}" dt="2025-08-29T14:07:11.485" v="8672"/>
          <ac:spMkLst>
            <pc:docMk/>
            <pc:sldMk cId="76487231" sldId="299"/>
            <ac:spMk id="12" creationId="{833EE1B3-AB84-AE59-41E7-F5DD246105D7}"/>
          </ac:spMkLst>
        </pc:spChg>
        <pc:spChg chg="add mod">
          <ac:chgData name="Roberto Lopes Burity Filho" userId="b1ff0396-7ea3-4d97-8197-d087fa36a17a" providerId="ADAL" clId="{9E4A1D9E-F0D0-4500-9BD5-21A2E405169C}" dt="2025-08-29T14:07:11.485" v="8672"/>
          <ac:spMkLst>
            <pc:docMk/>
            <pc:sldMk cId="76487231" sldId="299"/>
            <ac:spMk id="13" creationId="{DEE40DF1-BA2D-F2C8-9123-7BAD45A73B17}"/>
          </ac:spMkLst>
        </pc:spChg>
        <pc:spChg chg="mod">
          <ac:chgData name="Roberto Lopes Burity Filho" userId="b1ff0396-7ea3-4d97-8197-d087fa36a17a" providerId="ADAL" clId="{9E4A1D9E-F0D0-4500-9BD5-21A2E405169C}" dt="2025-08-29T14:07:34.716" v="8730" actId="20577"/>
          <ac:spMkLst>
            <pc:docMk/>
            <pc:sldMk cId="76487231" sldId="299"/>
            <ac:spMk id="15" creationId="{5D5326B6-146F-A07A-F899-966B1B8D7E1B}"/>
          </ac:spMkLst>
        </pc:spChg>
        <pc:spChg chg="add mod">
          <ac:chgData name="Roberto Lopes Burity Filho" userId="b1ff0396-7ea3-4d97-8197-d087fa36a17a" providerId="ADAL" clId="{9E4A1D9E-F0D0-4500-9BD5-21A2E405169C}" dt="2025-08-29T14:07:11.485" v="8672"/>
          <ac:spMkLst>
            <pc:docMk/>
            <pc:sldMk cId="76487231" sldId="299"/>
            <ac:spMk id="18" creationId="{EE175029-FBA5-A42A-6FDA-07149EEF066A}"/>
          </ac:spMkLst>
        </pc:spChg>
        <pc:spChg chg="add mod">
          <ac:chgData name="Roberto Lopes Burity Filho" userId="b1ff0396-7ea3-4d97-8197-d087fa36a17a" providerId="ADAL" clId="{9E4A1D9E-F0D0-4500-9BD5-21A2E405169C}" dt="2025-08-29T14:14:16.315" v="9105" actId="20577"/>
          <ac:spMkLst>
            <pc:docMk/>
            <pc:sldMk cId="76487231" sldId="299"/>
            <ac:spMk id="19" creationId="{6FD46AE2-2425-E007-BBA2-A6BA92DDA9E4}"/>
          </ac:spMkLst>
        </pc:spChg>
        <pc:spChg chg="add mod">
          <ac:chgData name="Roberto Lopes Burity Filho" userId="b1ff0396-7ea3-4d97-8197-d087fa36a17a" providerId="ADAL" clId="{9E4A1D9E-F0D0-4500-9BD5-21A2E405169C}" dt="2025-08-29T14:14:42.094" v="9182" actId="20577"/>
          <ac:spMkLst>
            <pc:docMk/>
            <pc:sldMk cId="76487231" sldId="299"/>
            <ac:spMk id="20" creationId="{C74EDB36-CE5A-AD01-5C00-89840006E318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4:15:42.819" v="9312" actId="20577"/>
        <pc:sldMkLst>
          <pc:docMk/>
          <pc:sldMk cId="1277963272" sldId="300"/>
        </pc:sldMkLst>
        <pc:spChg chg="add mod">
          <ac:chgData name="Roberto Lopes Burity Filho" userId="b1ff0396-7ea3-4d97-8197-d087fa36a17a" providerId="ADAL" clId="{9E4A1D9E-F0D0-4500-9BD5-21A2E405169C}" dt="2025-08-29T14:07:45.977" v="8732"/>
          <ac:spMkLst>
            <pc:docMk/>
            <pc:sldMk cId="1277963272" sldId="300"/>
            <ac:spMk id="2" creationId="{1471D883-12D6-D60E-7DE2-30CD7EBE5A9B}"/>
          </ac:spMkLst>
        </pc:spChg>
        <pc:spChg chg="add mod">
          <ac:chgData name="Roberto Lopes Burity Filho" userId="b1ff0396-7ea3-4d97-8197-d087fa36a17a" providerId="ADAL" clId="{9E4A1D9E-F0D0-4500-9BD5-21A2E405169C}" dt="2025-08-29T14:07:45.977" v="8732"/>
          <ac:spMkLst>
            <pc:docMk/>
            <pc:sldMk cId="1277963272" sldId="300"/>
            <ac:spMk id="5" creationId="{1C0B0564-8A45-997E-847B-B95CAC226AB2}"/>
          </ac:spMkLst>
        </pc:spChg>
        <pc:spChg chg="add mod">
          <ac:chgData name="Roberto Lopes Burity Filho" userId="b1ff0396-7ea3-4d97-8197-d087fa36a17a" providerId="ADAL" clId="{9E4A1D9E-F0D0-4500-9BD5-21A2E405169C}" dt="2025-08-29T14:07:45.977" v="8732"/>
          <ac:spMkLst>
            <pc:docMk/>
            <pc:sldMk cId="1277963272" sldId="300"/>
            <ac:spMk id="6" creationId="{5A17780E-C18A-99EF-B10D-541C8D17D0BB}"/>
          </ac:spMkLst>
        </pc:spChg>
        <pc:spChg chg="add mod">
          <ac:chgData name="Roberto Lopes Burity Filho" userId="b1ff0396-7ea3-4d97-8197-d087fa36a17a" providerId="ADAL" clId="{9E4A1D9E-F0D0-4500-9BD5-21A2E405169C}" dt="2025-08-29T14:07:45.977" v="8732"/>
          <ac:spMkLst>
            <pc:docMk/>
            <pc:sldMk cId="1277963272" sldId="300"/>
            <ac:spMk id="7" creationId="{B78EF697-7179-D369-1F66-D9E3565AE141}"/>
          </ac:spMkLst>
        </pc:spChg>
        <pc:spChg chg="add mod">
          <ac:chgData name="Roberto Lopes Burity Filho" userId="b1ff0396-7ea3-4d97-8197-d087fa36a17a" providerId="ADAL" clId="{9E4A1D9E-F0D0-4500-9BD5-21A2E405169C}" dt="2025-08-29T14:07:45.977" v="8732"/>
          <ac:spMkLst>
            <pc:docMk/>
            <pc:sldMk cId="1277963272" sldId="300"/>
            <ac:spMk id="8" creationId="{92DA94C3-0B40-7B1A-5349-B58CC1B73FB8}"/>
          </ac:spMkLst>
        </pc:spChg>
        <pc:spChg chg="add mod">
          <ac:chgData name="Roberto Lopes Burity Filho" userId="b1ff0396-7ea3-4d97-8197-d087fa36a17a" providerId="ADAL" clId="{9E4A1D9E-F0D0-4500-9BD5-21A2E405169C}" dt="2025-08-29T14:07:45.977" v="8732"/>
          <ac:spMkLst>
            <pc:docMk/>
            <pc:sldMk cId="1277963272" sldId="300"/>
            <ac:spMk id="9" creationId="{55FF0135-44A6-7692-2784-0A2AD4A39877}"/>
          </ac:spMkLst>
        </pc:spChg>
        <pc:spChg chg="add mod">
          <ac:chgData name="Roberto Lopes Burity Filho" userId="b1ff0396-7ea3-4d97-8197-d087fa36a17a" providerId="ADAL" clId="{9E4A1D9E-F0D0-4500-9BD5-21A2E405169C}" dt="2025-08-29T14:07:45.977" v="8732"/>
          <ac:spMkLst>
            <pc:docMk/>
            <pc:sldMk cId="1277963272" sldId="300"/>
            <ac:spMk id="10" creationId="{15CC8011-EF58-7916-2704-8A47F285364B}"/>
          </ac:spMkLst>
        </pc:spChg>
        <pc:spChg chg="add mod">
          <ac:chgData name="Roberto Lopes Burity Filho" userId="b1ff0396-7ea3-4d97-8197-d087fa36a17a" providerId="ADAL" clId="{9E4A1D9E-F0D0-4500-9BD5-21A2E405169C}" dt="2025-08-29T14:07:45.977" v="8732"/>
          <ac:spMkLst>
            <pc:docMk/>
            <pc:sldMk cId="1277963272" sldId="300"/>
            <ac:spMk id="12" creationId="{ED84D99A-2CCC-DD70-DF9D-A4695F772FC3}"/>
          </ac:spMkLst>
        </pc:spChg>
        <pc:spChg chg="add mod">
          <ac:chgData name="Roberto Lopes Burity Filho" userId="b1ff0396-7ea3-4d97-8197-d087fa36a17a" providerId="ADAL" clId="{9E4A1D9E-F0D0-4500-9BD5-21A2E405169C}" dt="2025-08-29T14:07:45.977" v="8732"/>
          <ac:spMkLst>
            <pc:docMk/>
            <pc:sldMk cId="1277963272" sldId="300"/>
            <ac:spMk id="14" creationId="{9C1A2802-074A-7C56-8206-181264A367DE}"/>
          </ac:spMkLst>
        </pc:spChg>
        <pc:spChg chg="mod">
          <ac:chgData name="Roberto Lopes Burity Filho" userId="b1ff0396-7ea3-4d97-8197-d087fa36a17a" providerId="ADAL" clId="{9E4A1D9E-F0D0-4500-9BD5-21A2E405169C}" dt="2025-08-29T14:08:02.205" v="8792" actId="20577"/>
          <ac:spMkLst>
            <pc:docMk/>
            <pc:sldMk cId="1277963272" sldId="300"/>
            <ac:spMk id="15" creationId="{FDF8F900-40DC-9CBC-F5DA-33695ACC6E58}"/>
          </ac:spMkLst>
        </pc:spChg>
        <pc:spChg chg="add mod">
          <ac:chgData name="Roberto Lopes Burity Filho" userId="b1ff0396-7ea3-4d97-8197-d087fa36a17a" providerId="ADAL" clId="{9E4A1D9E-F0D0-4500-9BD5-21A2E405169C}" dt="2025-08-29T14:07:45.977" v="8732"/>
          <ac:spMkLst>
            <pc:docMk/>
            <pc:sldMk cId="1277963272" sldId="300"/>
            <ac:spMk id="18" creationId="{B6D5EB05-80F6-94E3-A69D-6DF44B564A78}"/>
          </ac:spMkLst>
        </pc:spChg>
        <pc:spChg chg="add mod">
          <ac:chgData name="Roberto Lopes Burity Filho" userId="b1ff0396-7ea3-4d97-8197-d087fa36a17a" providerId="ADAL" clId="{9E4A1D9E-F0D0-4500-9BD5-21A2E405169C}" dt="2025-08-29T14:15:23.697" v="9251" actId="20577"/>
          <ac:spMkLst>
            <pc:docMk/>
            <pc:sldMk cId="1277963272" sldId="300"/>
            <ac:spMk id="19" creationId="{7A310537-B743-BE3D-0DE3-D76A6593D3C8}"/>
          </ac:spMkLst>
        </pc:spChg>
        <pc:spChg chg="add mod">
          <ac:chgData name="Roberto Lopes Burity Filho" userId="b1ff0396-7ea3-4d97-8197-d087fa36a17a" providerId="ADAL" clId="{9E4A1D9E-F0D0-4500-9BD5-21A2E405169C}" dt="2025-08-29T14:15:42.819" v="9312" actId="20577"/>
          <ac:spMkLst>
            <pc:docMk/>
            <pc:sldMk cId="1277963272" sldId="300"/>
            <ac:spMk id="20" creationId="{AB7B1055-92DA-A8BA-07AD-69519403EFFC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4:16:12.587" v="9340" actId="20577"/>
        <pc:sldMkLst>
          <pc:docMk/>
          <pc:sldMk cId="3604967599" sldId="301"/>
        </pc:sldMkLst>
        <pc:spChg chg="add mod">
          <ac:chgData name="Roberto Lopes Burity Filho" userId="b1ff0396-7ea3-4d97-8197-d087fa36a17a" providerId="ADAL" clId="{9E4A1D9E-F0D0-4500-9BD5-21A2E405169C}" dt="2025-08-29T14:08:07.932" v="8794"/>
          <ac:spMkLst>
            <pc:docMk/>
            <pc:sldMk cId="3604967599" sldId="301"/>
            <ac:spMk id="2" creationId="{8074552C-A9AA-F0AA-2F5E-AC6872673B98}"/>
          </ac:spMkLst>
        </pc:spChg>
        <pc:spChg chg="add mod">
          <ac:chgData name="Roberto Lopes Burity Filho" userId="b1ff0396-7ea3-4d97-8197-d087fa36a17a" providerId="ADAL" clId="{9E4A1D9E-F0D0-4500-9BD5-21A2E405169C}" dt="2025-08-29T14:08:07.932" v="8794"/>
          <ac:spMkLst>
            <pc:docMk/>
            <pc:sldMk cId="3604967599" sldId="301"/>
            <ac:spMk id="5" creationId="{ABB1DD0B-9B55-E7EB-A46A-B712C2BB3CD4}"/>
          </ac:spMkLst>
        </pc:spChg>
        <pc:spChg chg="add mod">
          <ac:chgData name="Roberto Lopes Burity Filho" userId="b1ff0396-7ea3-4d97-8197-d087fa36a17a" providerId="ADAL" clId="{9E4A1D9E-F0D0-4500-9BD5-21A2E405169C}" dt="2025-08-29T14:08:07.932" v="8794"/>
          <ac:spMkLst>
            <pc:docMk/>
            <pc:sldMk cId="3604967599" sldId="301"/>
            <ac:spMk id="6" creationId="{F4AFE37B-0E12-85C6-EFD0-EBE5778C8099}"/>
          </ac:spMkLst>
        </pc:spChg>
        <pc:spChg chg="add mod">
          <ac:chgData name="Roberto Lopes Burity Filho" userId="b1ff0396-7ea3-4d97-8197-d087fa36a17a" providerId="ADAL" clId="{9E4A1D9E-F0D0-4500-9BD5-21A2E405169C}" dt="2025-08-29T14:08:07.932" v="8794"/>
          <ac:spMkLst>
            <pc:docMk/>
            <pc:sldMk cId="3604967599" sldId="301"/>
            <ac:spMk id="8" creationId="{B4A869E0-A973-6280-0A3B-BB80247862E0}"/>
          </ac:spMkLst>
        </pc:spChg>
        <pc:spChg chg="add mod">
          <ac:chgData name="Roberto Lopes Burity Filho" userId="b1ff0396-7ea3-4d97-8197-d087fa36a17a" providerId="ADAL" clId="{9E4A1D9E-F0D0-4500-9BD5-21A2E405169C}" dt="2025-08-29T14:08:07.932" v="8794"/>
          <ac:spMkLst>
            <pc:docMk/>
            <pc:sldMk cId="3604967599" sldId="301"/>
            <ac:spMk id="12" creationId="{187F202B-49E8-E55E-5B93-9E35339653FF}"/>
          </ac:spMkLst>
        </pc:spChg>
        <pc:spChg chg="add mod">
          <ac:chgData name="Roberto Lopes Burity Filho" userId="b1ff0396-7ea3-4d97-8197-d087fa36a17a" providerId="ADAL" clId="{9E4A1D9E-F0D0-4500-9BD5-21A2E405169C}" dt="2025-08-29T14:08:07.932" v="8794"/>
          <ac:spMkLst>
            <pc:docMk/>
            <pc:sldMk cId="3604967599" sldId="301"/>
            <ac:spMk id="13" creationId="{4427C102-D346-A3D7-0EDA-2883D1177394}"/>
          </ac:spMkLst>
        </pc:spChg>
        <pc:spChg chg="add mod">
          <ac:chgData name="Roberto Lopes Burity Filho" userId="b1ff0396-7ea3-4d97-8197-d087fa36a17a" providerId="ADAL" clId="{9E4A1D9E-F0D0-4500-9BD5-21A2E405169C}" dt="2025-08-29T14:08:07.932" v="8794"/>
          <ac:spMkLst>
            <pc:docMk/>
            <pc:sldMk cId="3604967599" sldId="301"/>
            <ac:spMk id="14" creationId="{F009AE6A-EAAC-807B-244C-EEE0D293A30E}"/>
          </ac:spMkLst>
        </pc:spChg>
        <pc:spChg chg="add mod">
          <ac:chgData name="Roberto Lopes Burity Filho" userId="b1ff0396-7ea3-4d97-8197-d087fa36a17a" providerId="ADAL" clId="{9E4A1D9E-F0D0-4500-9BD5-21A2E405169C}" dt="2025-08-29T14:08:19.518" v="8813" actId="20577"/>
          <ac:spMkLst>
            <pc:docMk/>
            <pc:sldMk cId="3604967599" sldId="301"/>
            <ac:spMk id="15" creationId="{1CF25457-8E46-82F9-3BE4-3CAE9FE7D94C}"/>
          </ac:spMkLst>
        </pc:spChg>
        <pc:spChg chg="add mod">
          <ac:chgData name="Roberto Lopes Burity Filho" userId="b1ff0396-7ea3-4d97-8197-d087fa36a17a" providerId="ADAL" clId="{9E4A1D9E-F0D0-4500-9BD5-21A2E405169C}" dt="2025-08-29T14:08:07.932" v="8794"/>
          <ac:spMkLst>
            <pc:docMk/>
            <pc:sldMk cId="3604967599" sldId="301"/>
            <ac:spMk id="17" creationId="{509F7EDB-EE9A-BA12-815B-2431143CC05B}"/>
          </ac:spMkLst>
        </pc:spChg>
        <pc:spChg chg="add mod">
          <ac:chgData name="Roberto Lopes Burity Filho" userId="b1ff0396-7ea3-4d97-8197-d087fa36a17a" providerId="ADAL" clId="{9E4A1D9E-F0D0-4500-9BD5-21A2E405169C}" dt="2025-08-29T14:08:07.932" v="8794"/>
          <ac:spMkLst>
            <pc:docMk/>
            <pc:sldMk cId="3604967599" sldId="301"/>
            <ac:spMk id="18" creationId="{A904D2F3-6CE2-8257-9AFF-9537394D714A}"/>
          </ac:spMkLst>
        </pc:spChg>
        <pc:spChg chg="add mod">
          <ac:chgData name="Roberto Lopes Burity Filho" userId="b1ff0396-7ea3-4d97-8197-d087fa36a17a" providerId="ADAL" clId="{9E4A1D9E-F0D0-4500-9BD5-21A2E405169C}" dt="2025-08-29T14:16:12.587" v="9340" actId="20577"/>
          <ac:spMkLst>
            <pc:docMk/>
            <pc:sldMk cId="3604967599" sldId="301"/>
            <ac:spMk id="19" creationId="{F4D1FC3E-94C0-C07E-51E4-4C4EBC24DD3E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4:45:05.484" v="11088" actId="20577"/>
        <pc:sldMkLst>
          <pc:docMk/>
          <pc:sldMk cId="4043215482" sldId="302"/>
        </pc:sldMkLst>
        <pc:spChg chg="add mod">
          <ac:chgData name="Roberto Lopes Burity Filho" userId="b1ff0396-7ea3-4d97-8197-d087fa36a17a" providerId="ADAL" clId="{9E4A1D9E-F0D0-4500-9BD5-21A2E405169C}" dt="2025-08-29T14:21:02.934" v="9342"/>
          <ac:spMkLst>
            <pc:docMk/>
            <pc:sldMk cId="4043215482" sldId="302"/>
            <ac:spMk id="2" creationId="{975FCADC-46F2-1EF5-373A-A7105579E4A0}"/>
          </ac:spMkLst>
        </pc:spChg>
        <pc:spChg chg="add mod">
          <ac:chgData name="Roberto Lopes Burity Filho" userId="b1ff0396-7ea3-4d97-8197-d087fa36a17a" providerId="ADAL" clId="{9E4A1D9E-F0D0-4500-9BD5-21A2E405169C}" dt="2025-08-29T14:21:02.934" v="9342"/>
          <ac:spMkLst>
            <pc:docMk/>
            <pc:sldMk cId="4043215482" sldId="302"/>
            <ac:spMk id="5" creationId="{7EE57BCF-5A5B-AB0F-9B91-3979A6520A7F}"/>
          </ac:spMkLst>
        </pc:spChg>
        <pc:spChg chg="add mod">
          <ac:chgData name="Roberto Lopes Burity Filho" userId="b1ff0396-7ea3-4d97-8197-d087fa36a17a" providerId="ADAL" clId="{9E4A1D9E-F0D0-4500-9BD5-21A2E405169C}" dt="2025-08-29T14:21:02.934" v="9342"/>
          <ac:spMkLst>
            <pc:docMk/>
            <pc:sldMk cId="4043215482" sldId="302"/>
            <ac:spMk id="7" creationId="{B54FCD51-E408-79E8-FF0C-4A6774ADA07B}"/>
          </ac:spMkLst>
        </pc:spChg>
        <pc:spChg chg="add mod">
          <ac:chgData name="Roberto Lopes Burity Filho" userId="b1ff0396-7ea3-4d97-8197-d087fa36a17a" providerId="ADAL" clId="{9E4A1D9E-F0D0-4500-9BD5-21A2E405169C}" dt="2025-08-29T14:21:02.934" v="9342"/>
          <ac:spMkLst>
            <pc:docMk/>
            <pc:sldMk cId="4043215482" sldId="302"/>
            <ac:spMk id="8" creationId="{31C481DF-0FB7-DF1F-1A29-B3D1F8B857BE}"/>
          </ac:spMkLst>
        </pc:spChg>
        <pc:spChg chg="add mod">
          <ac:chgData name="Roberto Lopes Burity Filho" userId="b1ff0396-7ea3-4d97-8197-d087fa36a17a" providerId="ADAL" clId="{9E4A1D9E-F0D0-4500-9BD5-21A2E405169C}" dt="2025-08-29T14:31:00.697" v="10122" actId="1076"/>
          <ac:spMkLst>
            <pc:docMk/>
            <pc:sldMk cId="4043215482" sldId="302"/>
            <ac:spMk id="9" creationId="{C7DEB9CB-85A9-16FD-C3DA-DD305B8A90D2}"/>
          </ac:spMkLst>
        </pc:spChg>
        <pc:spChg chg="add mod">
          <ac:chgData name="Roberto Lopes Burity Filho" userId="b1ff0396-7ea3-4d97-8197-d087fa36a17a" providerId="ADAL" clId="{9E4A1D9E-F0D0-4500-9BD5-21A2E405169C}" dt="2025-08-29T14:33:31.681" v="10124" actId="14100"/>
          <ac:spMkLst>
            <pc:docMk/>
            <pc:sldMk cId="4043215482" sldId="302"/>
            <ac:spMk id="10" creationId="{AE4C0D0E-A6A7-2AFA-D957-8400DB528E45}"/>
          </ac:spMkLst>
        </pc:spChg>
        <pc:spChg chg="mod">
          <ac:chgData name="Roberto Lopes Burity Filho" userId="b1ff0396-7ea3-4d97-8197-d087fa36a17a" providerId="ADAL" clId="{9E4A1D9E-F0D0-4500-9BD5-21A2E405169C}" dt="2025-08-29T14:36:01.338" v="10236" actId="14100"/>
          <ac:spMkLst>
            <pc:docMk/>
            <pc:sldMk cId="4043215482" sldId="302"/>
            <ac:spMk id="11" creationId="{D260D7E3-4677-3054-02B5-2799F481C2DD}"/>
          </ac:spMkLst>
        </pc:spChg>
        <pc:spChg chg="mod">
          <ac:chgData name="Roberto Lopes Burity Filho" userId="b1ff0396-7ea3-4d97-8197-d087fa36a17a" providerId="ADAL" clId="{9E4A1D9E-F0D0-4500-9BD5-21A2E405169C}" dt="2025-08-29T14:36:33.756" v="10240" actId="14100"/>
          <ac:spMkLst>
            <pc:docMk/>
            <pc:sldMk cId="4043215482" sldId="302"/>
            <ac:spMk id="12" creationId="{4D8A7B48-C908-A979-8281-C6BD1B42CDBC}"/>
          </ac:spMkLst>
        </pc:spChg>
        <pc:spChg chg="mod">
          <ac:chgData name="Roberto Lopes Burity Filho" userId="b1ff0396-7ea3-4d97-8197-d087fa36a17a" providerId="ADAL" clId="{9E4A1D9E-F0D0-4500-9BD5-21A2E405169C}" dt="2025-08-29T14:29:15.364" v="9858" actId="20577"/>
          <ac:spMkLst>
            <pc:docMk/>
            <pc:sldMk cId="4043215482" sldId="302"/>
            <ac:spMk id="13" creationId="{380A4096-08D4-44EA-13D2-7424FE60E086}"/>
          </ac:spMkLst>
        </pc:spChg>
        <pc:spChg chg="mod">
          <ac:chgData name="Roberto Lopes Burity Filho" userId="b1ff0396-7ea3-4d97-8197-d087fa36a17a" providerId="ADAL" clId="{9E4A1D9E-F0D0-4500-9BD5-21A2E405169C}" dt="2025-08-29T14:35:47.523" v="10234" actId="1076"/>
          <ac:spMkLst>
            <pc:docMk/>
            <pc:sldMk cId="4043215482" sldId="302"/>
            <ac:spMk id="14" creationId="{57255EBB-B757-1F06-524B-E3564469B73A}"/>
          </ac:spMkLst>
        </pc:spChg>
        <pc:spChg chg="mod">
          <ac:chgData name="Roberto Lopes Burity Filho" userId="b1ff0396-7ea3-4d97-8197-d087fa36a17a" providerId="ADAL" clId="{9E4A1D9E-F0D0-4500-9BD5-21A2E405169C}" dt="2025-08-29T14:36:21.141" v="10238" actId="14100"/>
          <ac:spMkLst>
            <pc:docMk/>
            <pc:sldMk cId="4043215482" sldId="302"/>
            <ac:spMk id="15" creationId="{00F84618-41A0-833F-5E49-7C60EC04AEF4}"/>
          </ac:spMkLst>
        </pc:spChg>
        <pc:spChg chg="mod">
          <ac:chgData name="Roberto Lopes Burity Filho" userId="b1ff0396-7ea3-4d97-8197-d087fa36a17a" providerId="ADAL" clId="{9E4A1D9E-F0D0-4500-9BD5-21A2E405169C}" dt="2025-08-29T14:26:27.916" v="9570" actId="14100"/>
          <ac:spMkLst>
            <pc:docMk/>
            <pc:sldMk cId="4043215482" sldId="302"/>
            <ac:spMk id="16" creationId="{1B807825-E1AF-F977-C45B-E884CB839B09}"/>
          </ac:spMkLst>
        </pc:spChg>
        <pc:spChg chg="add mod">
          <ac:chgData name="Roberto Lopes Burity Filho" userId="b1ff0396-7ea3-4d97-8197-d087fa36a17a" providerId="ADAL" clId="{9E4A1D9E-F0D0-4500-9BD5-21A2E405169C}" dt="2025-08-29T14:26:22.389" v="9568" actId="14100"/>
          <ac:spMkLst>
            <pc:docMk/>
            <pc:sldMk cId="4043215482" sldId="302"/>
            <ac:spMk id="17" creationId="{E2BFC788-EB77-3A78-F56D-C3527BCEFBC2}"/>
          </ac:spMkLst>
        </pc:spChg>
        <pc:spChg chg="add mod">
          <ac:chgData name="Roberto Lopes Burity Filho" userId="b1ff0396-7ea3-4d97-8197-d087fa36a17a" providerId="ADAL" clId="{9E4A1D9E-F0D0-4500-9BD5-21A2E405169C}" dt="2025-08-29T14:26:25.325" v="9569" actId="14100"/>
          <ac:spMkLst>
            <pc:docMk/>
            <pc:sldMk cId="4043215482" sldId="302"/>
            <ac:spMk id="18" creationId="{BD2A1054-4C44-5AE6-63EA-975913B88654}"/>
          </ac:spMkLst>
        </pc:spChg>
        <pc:spChg chg="mod">
          <ac:chgData name="Roberto Lopes Burity Filho" userId="b1ff0396-7ea3-4d97-8197-d087fa36a17a" providerId="ADAL" clId="{9E4A1D9E-F0D0-4500-9BD5-21A2E405169C}" dt="2025-08-29T14:35:57.325" v="10235" actId="1076"/>
          <ac:spMkLst>
            <pc:docMk/>
            <pc:sldMk cId="4043215482" sldId="302"/>
            <ac:spMk id="19" creationId="{28EE1429-61DF-CE82-4AA4-A0D84A715E94}"/>
          </ac:spMkLst>
        </pc:spChg>
        <pc:spChg chg="mod">
          <ac:chgData name="Roberto Lopes Burity Filho" userId="b1ff0396-7ea3-4d97-8197-d087fa36a17a" providerId="ADAL" clId="{9E4A1D9E-F0D0-4500-9BD5-21A2E405169C}" dt="2025-08-29T14:35:57.325" v="10235" actId="1076"/>
          <ac:spMkLst>
            <pc:docMk/>
            <pc:sldMk cId="4043215482" sldId="302"/>
            <ac:spMk id="20" creationId="{AAD55311-2870-DEB8-49BF-65FA0B18AFC4}"/>
          </ac:spMkLst>
        </pc:spChg>
        <pc:spChg chg="add mod">
          <ac:chgData name="Roberto Lopes Burity Filho" userId="b1ff0396-7ea3-4d97-8197-d087fa36a17a" providerId="ADAL" clId="{9E4A1D9E-F0D0-4500-9BD5-21A2E405169C}" dt="2025-08-29T14:26:31.685" v="9571" actId="14100"/>
          <ac:spMkLst>
            <pc:docMk/>
            <pc:sldMk cId="4043215482" sldId="302"/>
            <ac:spMk id="21" creationId="{AE095D10-F606-5FB2-1338-5427AF6D9B66}"/>
          </ac:spMkLst>
        </pc:spChg>
        <pc:spChg chg="add mod">
          <ac:chgData name="Roberto Lopes Burity Filho" userId="b1ff0396-7ea3-4d97-8197-d087fa36a17a" providerId="ADAL" clId="{9E4A1D9E-F0D0-4500-9BD5-21A2E405169C}" dt="2025-08-29T14:26:39.509" v="9574" actId="14100"/>
          <ac:spMkLst>
            <pc:docMk/>
            <pc:sldMk cId="4043215482" sldId="302"/>
            <ac:spMk id="22" creationId="{880793E6-765B-D0A9-2D9B-9002397D795A}"/>
          </ac:spMkLst>
        </pc:spChg>
        <pc:spChg chg="mod">
          <ac:chgData name="Roberto Lopes Burity Filho" userId="b1ff0396-7ea3-4d97-8197-d087fa36a17a" providerId="ADAL" clId="{9E4A1D9E-F0D0-4500-9BD5-21A2E405169C}" dt="2025-08-29T14:26:42.035" v="9575" actId="14100"/>
          <ac:spMkLst>
            <pc:docMk/>
            <pc:sldMk cId="4043215482" sldId="302"/>
            <ac:spMk id="23" creationId="{9AB69056-D0EF-E19A-7B26-11A8611AB9F0}"/>
          </ac:spMkLst>
        </pc:spChg>
        <pc:spChg chg="mod">
          <ac:chgData name="Roberto Lopes Burity Filho" userId="b1ff0396-7ea3-4d97-8197-d087fa36a17a" providerId="ADAL" clId="{9E4A1D9E-F0D0-4500-9BD5-21A2E405169C}" dt="2025-08-29T14:28:51.561" v="9810" actId="122"/>
          <ac:spMkLst>
            <pc:docMk/>
            <pc:sldMk cId="4043215482" sldId="302"/>
            <ac:spMk id="24" creationId="{8B9F4DBE-16AD-7BA4-EF68-9B024AEE1227}"/>
          </ac:spMkLst>
        </pc:spChg>
        <pc:spChg chg="add mod">
          <ac:chgData name="Roberto Lopes Burity Filho" userId="b1ff0396-7ea3-4d97-8197-d087fa36a17a" providerId="ADAL" clId="{9E4A1D9E-F0D0-4500-9BD5-21A2E405169C}" dt="2025-08-29T14:34:47.435" v="10228" actId="20577"/>
          <ac:spMkLst>
            <pc:docMk/>
            <pc:sldMk cId="4043215482" sldId="302"/>
            <ac:spMk id="25" creationId="{992F4A2D-6E43-7C9C-4F43-D4269368BB9F}"/>
          </ac:spMkLst>
        </pc:spChg>
        <pc:spChg chg="add mod">
          <ac:chgData name="Roberto Lopes Burity Filho" userId="b1ff0396-7ea3-4d97-8197-d087fa36a17a" providerId="ADAL" clId="{9E4A1D9E-F0D0-4500-9BD5-21A2E405169C}" dt="2025-08-29T14:40:17.521" v="10370" actId="20577"/>
          <ac:spMkLst>
            <pc:docMk/>
            <pc:sldMk cId="4043215482" sldId="302"/>
            <ac:spMk id="26" creationId="{0C87A7B9-23D6-0328-3289-13281CAA7136}"/>
          </ac:spMkLst>
        </pc:spChg>
        <pc:spChg chg="add mod">
          <ac:chgData name="Roberto Lopes Burity Filho" userId="b1ff0396-7ea3-4d97-8197-d087fa36a17a" providerId="ADAL" clId="{9E4A1D9E-F0D0-4500-9BD5-21A2E405169C}" dt="2025-08-29T14:40:35.048" v="10423" actId="20577"/>
          <ac:spMkLst>
            <pc:docMk/>
            <pc:sldMk cId="4043215482" sldId="302"/>
            <ac:spMk id="27" creationId="{C7C27DEF-ED49-B1AB-AC79-A1B9374AA5E0}"/>
          </ac:spMkLst>
        </pc:spChg>
        <pc:spChg chg="add mod">
          <ac:chgData name="Roberto Lopes Burity Filho" userId="b1ff0396-7ea3-4d97-8197-d087fa36a17a" providerId="ADAL" clId="{9E4A1D9E-F0D0-4500-9BD5-21A2E405169C}" dt="2025-08-29T14:40:55.638" v="10479" actId="20577"/>
          <ac:spMkLst>
            <pc:docMk/>
            <pc:sldMk cId="4043215482" sldId="302"/>
            <ac:spMk id="28" creationId="{027C9CB2-0732-2C94-BA8A-CA022636BED9}"/>
          </ac:spMkLst>
        </pc:spChg>
        <pc:spChg chg="add mod">
          <ac:chgData name="Roberto Lopes Burity Filho" userId="b1ff0396-7ea3-4d97-8197-d087fa36a17a" providerId="ADAL" clId="{9E4A1D9E-F0D0-4500-9BD5-21A2E405169C}" dt="2025-08-29T14:41:16.806" v="10537" actId="20577"/>
          <ac:spMkLst>
            <pc:docMk/>
            <pc:sldMk cId="4043215482" sldId="302"/>
            <ac:spMk id="29" creationId="{C1D81231-8146-C5C6-4A9A-FFBE404E4E14}"/>
          </ac:spMkLst>
        </pc:spChg>
        <pc:spChg chg="add mod">
          <ac:chgData name="Roberto Lopes Burity Filho" userId="b1ff0396-7ea3-4d97-8197-d087fa36a17a" providerId="ADAL" clId="{9E4A1D9E-F0D0-4500-9BD5-21A2E405169C}" dt="2025-08-29T14:42:13.480" v="10705" actId="20577"/>
          <ac:spMkLst>
            <pc:docMk/>
            <pc:sldMk cId="4043215482" sldId="302"/>
            <ac:spMk id="30" creationId="{4364A804-5AD9-3688-5C7E-C049F3E5ACF8}"/>
          </ac:spMkLst>
        </pc:spChg>
        <pc:spChg chg="add mod">
          <ac:chgData name="Roberto Lopes Burity Filho" userId="b1ff0396-7ea3-4d97-8197-d087fa36a17a" providerId="ADAL" clId="{9E4A1D9E-F0D0-4500-9BD5-21A2E405169C}" dt="2025-08-29T14:42:26.825" v="10733" actId="20577"/>
          <ac:spMkLst>
            <pc:docMk/>
            <pc:sldMk cId="4043215482" sldId="302"/>
            <ac:spMk id="31" creationId="{952C931F-0A77-E594-CEAA-AA1E45170C86}"/>
          </ac:spMkLst>
        </pc:spChg>
        <pc:spChg chg="add mod">
          <ac:chgData name="Roberto Lopes Burity Filho" userId="b1ff0396-7ea3-4d97-8197-d087fa36a17a" providerId="ADAL" clId="{9E4A1D9E-F0D0-4500-9BD5-21A2E405169C}" dt="2025-08-29T14:43:08.337" v="10876" actId="20577"/>
          <ac:spMkLst>
            <pc:docMk/>
            <pc:sldMk cId="4043215482" sldId="302"/>
            <ac:spMk id="32" creationId="{B5A06F64-E5F1-AEAF-0BC4-264C253CB3AA}"/>
          </ac:spMkLst>
        </pc:spChg>
        <pc:spChg chg="add mod">
          <ac:chgData name="Roberto Lopes Burity Filho" userId="b1ff0396-7ea3-4d97-8197-d087fa36a17a" providerId="ADAL" clId="{9E4A1D9E-F0D0-4500-9BD5-21A2E405169C}" dt="2025-08-29T14:44:19.334" v="10924" actId="20577"/>
          <ac:spMkLst>
            <pc:docMk/>
            <pc:sldMk cId="4043215482" sldId="302"/>
            <ac:spMk id="33" creationId="{E5100FBB-9C12-BF4C-6B79-67E4BB014EA6}"/>
          </ac:spMkLst>
        </pc:spChg>
        <pc:spChg chg="add mod">
          <ac:chgData name="Roberto Lopes Burity Filho" userId="b1ff0396-7ea3-4d97-8197-d087fa36a17a" providerId="ADAL" clId="{9E4A1D9E-F0D0-4500-9BD5-21A2E405169C}" dt="2025-08-29T14:44:44.430" v="11011" actId="20577"/>
          <ac:spMkLst>
            <pc:docMk/>
            <pc:sldMk cId="4043215482" sldId="302"/>
            <ac:spMk id="34" creationId="{9CC3F29B-E748-8CB4-7CF4-7F7D3C6E6CAC}"/>
          </ac:spMkLst>
        </pc:spChg>
        <pc:spChg chg="add mod">
          <ac:chgData name="Roberto Lopes Burity Filho" userId="b1ff0396-7ea3-4d97-8197-d087fa36a17a" providerId="ADAL" clId="{9E4A1D9E-F0D0-4500-9BD5-21A2E405169C}" dt="2025-08-29T14:45:05.484" v="11088" actId="20577"/>
          <ac:spMkLst>
            <pc:docMk/>
            <pc:sldMk cId="4043215482" sldId="302"/>
            <ac:spMk id="35" creationId="{ADC3D728-38EE-AA48-0ED5-2755D751614A}"/>
          </ac:spMkLst>
        </pc:spChg>
      </pc:sldChg>
      <pc:sldChg chg="addSp delSp modSp new mod">
        <pc:chgData name="Roberto Lopes Burity Filho" userId="b1ff0396-7ea3-4d97-8197-d087fa36a17a" providerId="ADAL" clId="{9E4A1D9E-F0D0-4500-9BD5-21A2E405169C}" dt="2025-08-29T14:48:04.084" v="11152" actId="20577"/>
        <pc:sldMkLst>
          <pc:docMk/>
          <pc:sldMk cId="2754361452" sldId="303"/>
        </pc:sldMkLst>
        <pc:spChg chg="add mod">
          <ac:chgData name="Roberto Lopes Burity Filho" userId="b1ff0396-7ea3-4d97-8197-d087fa36a17a" providerId="ADAL" clId="{9E4A1D9E-F0D0-4500-9BD5-21A2E405169C}" dt="2025-08-29T14:47:28.194" v="11090"/>
          <ac:spMkLst>
            <pc:docMk/>
            <pc:sldMk cId="2754361452" sldId="303"/>
            <ac:spMk id="2" creationId="{98BC167F-0C2B-633A-EF1A-6074C1212513}"/>
          </ac:spMkLst>
        </pc:spChg>
        <pc:spChg chg="add mod">
          <ac:chgData name="Roberto Lopes Burity Filho" userId="b1ff0396-7ea3-4d97-8197-d087fa36a17a" providerId="ADAL" clId="{9E4A1D9E-F0D0-4500-9BD5-21A2E405169C}" dt="2025-08-29T14:47:28.194" v="11090"/>
          <ac:spMkLst>
            <pc:docMk/>
            <pc:sldMk cId="2754361452" sldId="303"/>
            <ac:spMk id="4" creationId="{57932CFA-DB06-22AC-2205-889F7AA744B1}"/>
          </ac:spMkLst>
        </pc:spChg>
        <pc:spChg chg="add mod">
          <ac:chgData name="Roberto Lopes Burity Filho" userId="b1ff0396-7ea3-4d97-8197-d087fa36a17a" providerId="ADAL" clId="{9E4A1D9E-F0D0-4500-9BD5-21A2E405169C}" dt="2025-08-29T14:47:28.194" v="11090"/>
          <ac:spMkLst>
            <pc:docMk/>
            <pc:sldMk cId="2754361452" sldId="303"/>
            <ac:spMk id="5" creationId="{F89A6CAD-162F-C709-3F0C-8F1F18FF4FBF}"/>
          </ac:spMkLst>
        </pc:spChg>
        <pc:spChg chg="add mod">
          <ac:chgData name="Roberto Lopes Burity Filho" userId="b1ff0396-7ea3-4d97-8197-d087fa36a17a" providerId="ADAL" clId="{9E4A1D9E-F0D0-4500-9BD5-21A2E405169C}" dt="2025-08-29T14:47:28.194" v="11090"/>
          <ac:spMkLst>
            <pc:docMk/>
            <pc:sldMk cId="2754361452" sldId="303"/>
            <ac:spMk id="7" creationId="{8B748DED-1C09-296E-3FBA-2E5B278F1EC7}"/>
          </ac:spMkLst>
        </pc:spChg>
        <pc:spChg chg="add mod">
          <ac:chgData name="Roberto Lopes Burity Filho" userId="b1ff0396-7ea3-4d97-8197-d087fa36a17a" providerId="ADAL" clId="{9E4A1D9E-F0D0-4500-9BD5-21A2E405169C}" dt="2025-08-29T14:47:28.194" v="11090"/>
          <ac:spMkLst>
            <pc:docMk/>
            <pc:sldMk cId="2754361452" sldId="303"/>
            <ac:spMk id="8" creationId="{AF701788-1065-8F40-B72D-E70AE5CA1254}"/>
          </ac:spMkLst>
        </pc:spChg>
        <pc:spChg chg="add mod">
          <ac:chgData name="Roberto Lopes Burity Filho" userId="b1ff0396-7ea3-4d97-8197-d087fa36a17a" providerId="ADAL" clId="{9E4A1D9E-F0D0-4500-9BD5-21A2E405169C}" dt="2025-08-29T14:47:28.194" v="11090"/>
          <ac:spMkLst>
            <pc:docMk/>
            <pc:sldMk cId="2754361452" sldId="303"/>
            <ac:spMk id="10" creationId="{A7C4A640-870B-D622-817E-6DF46C6D346C}"/>
          </ac:spMkLst>
        </pc:spChg>
        <pc:spChg chg="add mod">
          <ac:chgData name="Roberto Lopes Burity Filho" userId="b1ff0396-7ea3-4d97-8197-d087fa36a17a" providerId="ADAL" clId="{9E4A1D9E-F0D0-4500-9BD5-21A2E405169C}" dt="2025-08-29T14:47:28.194" v="11090"/>
          <ac:spMkLst>
            <pc:docMk/>
            <pc:sldMk cId="2754361452" sldId="303"/>
            <ac:spMk id="11" creationId="{8D29949D-B885-6383-45DA-7FAFACAF19BD}"/>
          </ac:spMkLst>
        </pc:spChg>
        <pc:spChg chg="add mod">
          <ac:chgData name="Roberto Lopes Burity Filho" userId="b1ff0396-7ea3-4d97-8197-d087fa36a17a" providerId="ADAL" clId="{9E4A1D9E-F0D0-4500-9BD5-21A2E405169C}" dt="2025-08-29T14:47:28.194" v="11090"/>
          <ac:spMkLst>
            <pc:docMk/>
            <pc:sldMk cId="2754361452" sldId="303"/>
            <ac:spMk id="12" creationId="{5D0614F9-7B2F-4D4C-CB22-4183446CC1C2}"/>
          </ac:spMkLst>
        </pc:spChg>
        <pc:spChg chg="add mod">
          <ac:chgData name="Roberto Lopes Burity Filho" userId="b1ff0396-7ea3-4d97-8197-d087fa36a17a" providerId="ADAL" clId="{9E4A1D9E-F0D0-4500-9BD5-21A2E405169C}" dt="2025-08-29T14:47:28.194" v="11090"/>
          <ac:spMkLst>
            <pc:docMk/>
            <pc:sldMk cId="2754361452" sldId="303"/>
            <ac:spMk id="13" creationId="{05301FCF-010E-B2FB-F5D0-62168E6FF7BF}"/>
          </ac:spMkLst>
        </pc:spChg>
        <pc:spChg chg="add mod">
          <ac:chgData name="Roberto Lopes Burity Filho" userId="b1ff0396-7ea3-4d97-8197-d087fa36a17a" providerId="ADAL" clId="{9E4A1D9E-F0D0-4500-9BD5-21A2E405169C}" dt="2025-08-29T14:47:28.194" v="11090"/>
          <ac:spMkLst>
            <pc:docMk/>
            <pc:sldMk cId="2754361452" sldId="303"/>
            <ac:spMk id="14" creationId="{5C09C9E6-E5D1-2C5D-CBE3-DC830C160290}"/>
          </ac:spMkLst>
        </pc:spChg>
        <pc:spChg chg="add mod">
          <ac:chgData name="Roberto Lopes Burity Filho" userId="b1ff0396-7ea3-4d97-8197-d087fa36a17a" providerId="ADAL" clId="{9E4A1D9E-F0D0-4500-9BD5-21A2E405169C}" dt="2025-08-29T14:47:37.864" v="11091"/>
          <ac:spMkLst>
            <pc:docMk/>
            <pc:sldMk cId="2754361452" sldId="303"/>
            <ac:spMk id="15" creationId="{364A9C3D-7BD6-8CC0-410B-DAD222827CB2}"/>
          </ac:spMkLst>
        </pc:spChg>
        <pc:spChg chg="add mod">
          <ac:chgData name="Roberto Lopes Burity Filho" userId="b1ff0396-7ea3-4d97-8197-d087fa36a17a" providerId="ADAL" clId="{9E4A1D9E-F0D0-4500-9BD5-21A2E405169C}" dt="2025-08-29T14:47:37.864" v="11091"/>
          <ac:spMkLst>
            <pc:docMk/>
            <pc:sldMk cId="2754361452" sldId="303"/>
            <ac:spMk id="16" creationId="{7E2D131C-9968-15C1-4C43-47B620241741}"/>
          </ac:spMkLst>
        </pc:spChg>
        <pc:spChg chg="add mod">
          <ac:chgData name="Roberto Lopes Burity Filho" userId="b1ff0396-7ea3-4d97-8197-d087fa36a17a" providerId="ADAL" clId="{9E4A1D9E-F0D0-4500-9BD5-21A2E405169C}" dt="2025-08-29T14:47:37.864" v="11091"/>
          <ac:spMkLst>
            <pc:docMk/>
            <pc:sldMk cId="2754361452" sldId="303"/>
            <ac:spMk id="17" creationId="{A9A110D0-BF72-04B7-D543-C744B5AA2CDC}"/>
          </ac:spMkLst>
        </pc:spChg>
        <pc:spChg chg="add del mod">
          <ac:chgData name="Roberto Lopes Burity Filho" userId="b1ff0396-7ea3-4d97-8197-d087fa36a17a" providerId="ADAL" clId="{9E4A1D9E-F0D0-4500-9BD5-21A2E405169C}" dt="2025-08-29T14:48:04.084" v="11152" actId="20577"/>
          <ac:spMkLst>
            <pc:docMk/>
            <pc:sldMk cId="2754361452" sldId="303"/>
            <ac:spMk id="18" creationId="{A6561E1E-10B1-53B2-9424-EB2DA63A0CB4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4:48:57.543" v="11208" actId="20577"/>
        <pc:sldMkLst>
          <pc:docMk/>
          <pc:sldMk cId="1995034486" sldId="304"/>
        </pc:sldMkLst>
        <pc:spChg chg="add mod">
          <ac:chgData name="Roberto Lopes Burity Filho" userId="b1ff0396-7ea3-4d97-8197-d087fa36a17a" providerId="ADAL" clId="{9E4A1D9E-F0D0-4500-9BD5-21A2E405169C}" dt="2025-08-29T14:48:24.156" v="11154"/>
          <ac:spMkLst>
            <pc:docMk/>
            <pc:sldMk cId="1995034486" sldId="304"/>
            <ac:spMk id="2" creationId="{F5139501-768D-F267-7497-2B9364E457F9}"/>
          </ac:spMkLst>
        </pc:spChg>
        <pc:spChg chg="add mod">
          <ac:chgData name="Roberto Lopes Burity Filho" userId="b1ff0396-7ea3-4d97-8197-d087fa36a17a" providerId="ADAL" clId="{9E4A1D9E-F0D0-4500-9BD5-21A2E405169C}" dt="2025-08-29T14:48:24.156" v="11154"/>
          <ac:spMkLst>
            <pc:docMk/>
            <pc:sldMk cId="1995034486" sldId="304"/>
            <ac:spMk id="4" creationId="{F24FE1FD-C64C-E712-3202-DDBD499A9C4B}"/>
          </ac:spMkLst>
        </pc:spChg>
        <pc:spChg chg="add mod">
          <ac:chgData name="Roberto Lopes Burity Filho" userId="b1ff0396-7ea3-4d97-8197-d087fa36a17a" providerId="ADAL" clId="{9E4A1D9E-F0D0-4500-9BD5-21A2E405169C}" dt="2025-08-29T14:48:24.156" v="11154"/>
          <ac:spMkLst>
            <pc:docMk/>
            <pc:sldMk cId="1995034486" sldId="304"/>
            <ac:spMk id="5" creationId="{F37F8C48-3B7B-82D6-DA7A-35B990024666}"/>
          </ac:spMkLst>
        </pc:spChg>
        <pc:spChg chg="add mod">
          <ac:chgData name="Roberto Lopes Burity Filho" userId="b1ff0396-7ea3-4d97-8197-d087fa36a17a" providerId="ADAL" clId="{9E4A1D9E-F0D0-4500-9BD5-21A2E405169C}" dt="2025-08-29T14:48:24.156" v="11154"/>
          <ac:spMkLst>
            <pc:docMk/>
            <pc:sldMk cId="1995034486" sldId="304"/>
            <ac:spMk id="8" creationId="{15314943-B3C8-F9D4-475F-5DD3394CBBB5}"/>
          </ac:spMkLst>
        </pc:spChg>
        <pc:spChg chg="add mod">
          <ac:chgData name="Roberto Lopes Burity Filho" userId="b1ff0396-7ea3-4d97-8197-d087fa36a17a" providerId="ADAL" clId="{9E4A1D9E-F0D0-4500-9BD5-21A2E405169C}" dt="2025-08-29T14:48:24.156" v="11154"/>
          <ac:spMkLst>
            <pc:docMk/>
            <pc:sldMk cId="1995034486" sldId="304"/>
            <ac:spMk id="12" creationId="{132F638E-B1E8-5B23-8F6D-5AA5500A09C3}"/>
          </ac:spMkLst>
        </pc:spChg>
        <pc:spChg chg="add mod">
          <ac:chgData name="Roberto Lopes Burity Filho" userId="b1ff0396-7ea3-4d97-8197-d087fa36a17a" providerId="ADAL" clId="{9E4A1D9E-F0D0-4500-9BD5-21A2E405169C}" dt="2025-08-29T14:48:24.156" v="11154"/>
          <ac:spMkLst>
            <pc:docMk/>
            <pc:sldMk cId="1995034486" sldId="304"/>
            <ac:spMk id="13" creationId="{B4AD04EE-1249-1106-0761-90C97057E887}"/>
          </ac:spMkLst>
        </pc:spChg>
        <pc:spChg chg="add mod">
          <ac:chgData name="Roberto Lopes Burity Filho" userId="b1ff0396-7ea3-4d97-8197-d087fa36a17a" providerId="ADAL" clId="{9E4A1D9E-F0D0-4500-9BD5-21A2E405169C}" dt="2025-08-29T14:48:24.156" v="11154"/>
          <ac:spMkLst>
            <pc:docMk/>
            <pc:sldMk cId="1995034486" sldId="304"/>
            <ac:spMk id="14" creationId="{1144224A-EBDC-7744-880E-55037E0DBA2F}"/>
          </ac:spMkLst>
        </pc:spChg>
        <pc:spChg chg="add mod">
          <ac:chgData name="Roberto Lopes Burity Filho" userId="b1ff0396-7ea3-4d97-8197-d087fa36a17a" providerId="ADAL" clId="{9E4A1D9E-F0D0-4500-9BD5-21A2E405169C}" dt="2025-08-29T14:48:24.156" v="11154"/>
          <ac:spMkLst>
            <pc:docMk/>
            <pc:sldMk cId="1995034486" sldId="304"/>
            <ac:spMk id="15" creationId="{5E4FA374-5909-96AB-1ED0-3AA39B97E6A7}"/>
          </ac:spMkLst>
        </pc:spChg>
        <pc:spChg chg="add mod">
          <ac:chgData name="Roberto Lopes Burity Filho" userId="b1ff0396-7ea3-4d97-8197-d087fa36a17a" providerId="ADAL" clId="{9E4A1D9E-F0D0-4500-9BD5-21A2E405169C}" dt="2025-08-29T14:48:24.156" v="11154"/>
          <ac:spMkLst>
            <pc:docMk/>
            <pc:sldMk cId="1995034486" sldId="304"/>
            <ac:spMk id="17" creationId="{FC81E60C-D55A-45AC-1A95-220CC4599EB2}"/>
          </ac:spMkLst>
        </pc:spChg>
        <pc:spChg chg="add mod">
          <ac:chgData name="Roberto Lopes Burity Filho" userId="b1ff0396-7ea3-4d97-8197-d087fa36a17a" providerId="ADAL" clId="{9E4A1D9E-F0D0-4500-9BD5-21A2E405169C}" dt="2025-08-29T14:48:57.543" v="11208" actId="20577"/>
          <ac:spMkLst>
            <pc:docMk/>
            <pc:sldMk cId="1995034486" sldId="304"/>
            <ac:spMk id="18" creationId="{08E33726-BC7B-413C-15BF-C498A4282F85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4:49:20.390" v="11270" actId="20577"/>
        <pc:sldMkLst>
          <pc:docMk/>
          <pc:sldMk cId="2559764093" sldId="305"/>
        </pc:sldMkLst>
        <pc:spChg chg="add mod">
          <ac:chgData name="Roberto Lopes Burity Filho" userId="b1ff0396-7ea3-4d97-8197-d087fa36a17a" providerId="ADAL" clId="{9E4A1D9E-F0D0-4500-9BD5-21A2E405169C}" dt="2025-08-29T14:48:26.314" v="11156"/>
          <ac:spMkLst>
            <pc:docMk/>
            <pc:sldMk cId="2559764093" sldId="305"/>
            <ac:spMk id="2" creationId="{51F27BED-33D7-1151-DDD2-477D8944B7EA}"/>
          </ac:spMkLst>
        </pc:spChg>
        <pc:spChg chg="add mod">
          <ac:chgData name="Roberto Lopes Burity Filho" userId="b1ff0396-7ea3-4d97-8197-d087fa36a17a" providerId="ADAL" clId="{9E4A1D9E-F0D0-4500-9BD5-21A2E405169C}" dt="2025-08-29T14:48:26.314" v="11156"/>
          <ac:spMkLst>
            <pc:docMk/>
            <pc:sldMk cId="2559764093" sldId="305"/>
            <ac:spMk id="5" creationId="{4DB45C01-B72D-1283-7F6C-4082C7C136DD}"/>
          </ac:spMkLst>
        </pc:spChg>
        <pc:spChg chg="add mod">
          <ac:chgData name="Roberto Lopes Burity Filho" userId="b1ff0396-7ea3-4d97-8197-d087fa36a17a" providerId="ADAL" clId="{9E4A1D9E-F0D0-4500-9BD5-21A2E405169C}" dt="2025-08-29T14:48:26.314" v="11156"/>
          <ac:spMkLst>
            <pc:docMk/>
            <pc:sldMk cId="2559764093" sldId="305"/>
            <ac:spMk id="7" creationId="{D2B0C214-DA39-9144-DA9B-33B5193C456E}"/>
          </ac:spMkLst>
        </pc:spChg>
        <pc:spChg chg="add mod">
          <ac:chgData name="Roberto Lopes Burity Filho" userId="b1ff0396-7ea3-4d97-8197-d087fa36a17a" providerId="ADAL" clId="{9E4A1D9E-F0D0-4500-9BD5-21A2E405169C}" dt="2025-08-29T14:48:26.314" v="11156"/>
          <ac:spMkLst>
            <pc:docMk/>
            <pc:sldMk cId="2559764093" sldId="305"/>
            <ac:spMk id="10" creationId="{42B0E8BB-1A73-AA1A-FE8B-1F8F713AAEEB}"/>
          </ac:spMkLst>
        </pc:spChg>
        <pc:spChg chg="add mod">
          <ac:chgData name="Roberto Lopes Burity Filho" userId="b1ff0396-7ea3-4d97-8197-d087fa36a17a" providerId="ADAL" clId="{9E4A1D9E-F0D0-4500-9BD5-21A2E405169C}" dt="2025-08-29T14:48:26.314" v="11156"/>
          <ac:spMkLst>
            <pc:docMk/>
            <pc:sldMk cId="2559764093" sldId="305"/>
            <ac:spMk id="11" creationId="{5978BCBC-660C-17F9-59E3-46846D83D7B8}"/>
          </ac:spMkLst>
        </pc:spChg>
        <pc:spChg chg="add mod">
          <ac:chgData name="Roberto Lopes Burity Filho" userId="b1ff0396-7ea3-4d97-8197-d087fa36a17a" providerId="ADAL" clId="{9E4A1D9E-F0D0-4500-9BD5-21A2E405169C}" dt="2025-08-29T14:48:26.314" v="11156"/>
          <ac:spMkLst>
            <pc:docMk/>
            <pc:sldMk cId="2559764093" sldId="305"/>
            <ac:spMk id="13" creationId="{22977CA3-AD7C-D510-3056-2CAB5BAB5689}"/>
          </ac:spMkLst>
        </pc:spChg>
        <pc:spChg chg="add mod">
          <ac:chgData name="Roberto Lopes Burity Filho" userId="b1ff0396-7ea3-4d97-8197-d087fa36a17a" providerId="ADAL" clId="{9E4A1D9E-F0D0-4500-9BD5-21A2E405169C}" dt="2025-08-29T14:48:26.314" v="11156"/>
          <ac:spMkLst>
            <pc:docMk/>
            <pc:sldMk cId="2559764093" sldId="305"/>
            <ac:spMk id="14" creationId="{0286903E-EA42-114B-A9AA-1B421CAB3B14}"/>
          </ac:spMkLst>
        </pc:spChg>
        <pc:spChg chg="add mod">
          <ac:chgData name="Roberto Lopes Burity Filho" userId="b1ff0396-7ea3-4d97-8197-d087fa36a17a" providerId="ADAL" clId="{9E4A1D9E-F0D0-4500-9BD5-21A2E405169C}" dt="2025-08-29T14:48:26.314" v="11156"/>
          <ac:spMkLst>
            <pc:docMk/>
            <pc:sldMk cId="2559764093" sldId="305"/>
            <ac:spMk id="15" creationId="{A1AFB843-9B0C-335C-A540-24364A001D63}"/>
          </ac:spMkLst>
        </pc:spChg>
        <pc:spChg chg="add mod">
          <ac:chgData name="Roberto Lopes Burity Filho" userId="b1ff0396-7ea3-4d97-8197-d087fa36a17a" providerId="ADAL" clId="{9E4A1D9E-F0D0-4500-9BD5-21A2E405169C}" dt="2025-08-29T14:48:26.314" v="11156"/>
          <ac:spMkLst>
            <pc:docMk/>
            <pc:sldMk cId="2559764093" sldId="305"/>
            <ac:spMk id="17" creationId="{FD965989-5101-5C73-2217-DA823CDCF55A}"/>
          </ac:spMkLst>
        </pc:spChg>
        <pc:spChg chg="add mod">
          <ac:chgData name="Roberto Lopes Burity Filho" userId="b1ff0396-7ea3-4d97-8197-d087fa36a17a" providerId="ADAL" clId="{9E4A1D9E-F0D0-4500-9BD5-21A2E405169C}" dt="2025-08-29T14:49:20.390" v="11270" actId="20577"/>
          <ac:spMkLst>
            <pc:docMk/>
            <pc:sldMk cId="2559764093" sldId="305"/>
            <ac:spMk id="18" creationId="{54879881-EA3F-55D6-8E44-85BE761C2BB7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4:50:02.933" v="11380" actId="20577"/>
        <pc:sldMkLst>
          <pc:docMk/>
          <pc:sldMk cId="3660621902" sldId="306"/>
        </pc:sldMkLst>
        <pc:spChg chg="add mod">
          <ac:chgData name="Roberto Lopes Burity Filho" userId="b1ff0396-7ea3-4d97-8197-d087fa36a17a" providerId="ADAL" clId="{9E4A1D9E-F0D0-4500-9BD5-21A2E405169C}" dt="2025-08-29T14:48:27.796" v="11158"/>
          <ac:spMkLst>
            <pc:docMk/>
            <pc:sldMk cId="3660621902" sldId="306"/>
            <ac:spMk id="4" creationId="{205D3F8E-023A-47FB-3023-745F8357570D}"/>
          </ac:spMkLst>
        </pc:spChg>
        <pc:spChg chg="add mod">
          <ac:chgData name="Roberto Lopes Burity Filho" userId="b1ff0396-7ea3-4d97-8197-d087fa36a17a" providerId="ADAL" clId="{9E4A1D9E-F0D0-4500-9BD5-21A2E405169C}" dt="2025-08-29T14:48:27.796" v="11158"/>
          <ac:spMkLst>
            <pc:docMk/>
            <pc:sldMk cId="3660621902" sldId="306"/>
            <ac:spMk id="7" creationId="{8893E161-99D1-3D37-A72A-7E2A62AB9873}"/>
          </ac:spMkLst>
        </pc:spChg>
        <pc:spChg chg="add mod">
          <ac:chgData name="Roberto Lopes Burity Filho" userId="b1ff0396-7ea3-4d97-8197-d087fa36a17a" providerId="ADAL" clId="{9E4A1D9E-F0D0-4500-9BD5-21A2E405169C}" dt="2025-08-29T14:48:27.796" v="11158"/>
          <ac:spMkLst>
            <pc:docMk/>
            <pc:sldMk cId="3660621902" sldId="306"/>
            <ac:spMk id="9" creationId="{8D1A6228-232E-3EDD-C9C8-3BB5A6B93885}"/>
          </ac:spMkLst>
        </pc:spChg>
        <pc:spChg chg="add mod">
          <ac:chgData name="Roberto Lopes Burity Filho" userId="b1ff0396-7ea3-4d97-8197-d087fa36a17a" providerId="ADAL" clId="{9E4A1D9E-F0D0-4500-9BD5-21A2E405169C}" dt="2025-08-29T14:48:27.796" v="11158"/>
          <ac:spMkLst>
            <pc:docMk/>
            <pc:sldMk cId="3660621902" sldId="306"/>
            <ac:spMk id="10" creationId="{AC83B0D9-A5DE-6CB6-0067-E717651BECA3}"/>
          </ac:spMkLst>
        </pc:spChg>
        <pc:spChg chg="add mod">
          <ac:chgData name="Roberto Lopes Burity Filho" userId="b1ff0396-7ea3-4d97-8197-d087fa36a17a" providerId="ADAL" clId="{9E4A1D9E-F0D0-4500-9BD5-21A2E405169C}" dt="2025-08-29T14:48:27.796" v="11158"/>
          <ac:spMkLst>
            <pc:docMk/>
            <pc:sldMk cId="3660621902" sldId="306"/>
            <ac:spMk id="11" creationId="{DFAF83D9-0954-6965-0D7A-BFB8CBE01E5A}"/>
          </ac:spMkLst>
        </pc:spChg>
        <pc:spChg chg="add mod">
          <ac:chgData name="Roberto Lopes Burity Filho" userId="b1ff0396-7ea3-4d97-8197-d087fa36a17a" providerId="ADAL" clId="{9E4A1D9E-F0D0-4500-9BD5-21A2E405169C}" dt="2025-08-29T14:48:27.796" v="11158"/>
          <ac:spMkLst>
            <pc:docMk/>
            <pc:sldMk cId="3660621902" sldId="306"/>
            <ac:spMk id="14" creationId="{565420E9-033F-96BA-CB35-C0566629AEA5}"/>
          </ac:spMkLst>
        </pc:spChg>
        <pc:spChg chg="add mod">
          <ac:chgData name="Roberto Lopes Burity Filho" userId="b1ff0396-7ea3-4d97-8197-d087fa36a17a" providerId="ADAL" clId="{9E4A1D9E-F0D0-4500-9BD5-21A2E405169C}" dt="2025-08-29T14:48:27.796" v="11158"/>
          <ac:spMkLst>
            <pc:docMk/>
            <pc:sldMk cId="3660621902" sldId="306"/>
            <ac:spMk id="15" creationId="{431EABB4-A7DE-CD4B-6F77-8ACC0E132FFD}"/>
          </ac:spMkLst>
        </pc:spChg>
        <pc:spChg chg="add mod">
          <ac:chgData name="Roberto Lopes Burity Filho" userId="b1ff0396-7ea3-4d97-8197-d087fa36a17a" providerId="ADAL" clId="{9E4A1D9E-F0D0-4500-9BD5-21A2E405169C}" dt="2025-08-29T14:48:27.796" v="11158"/>
          <ac:spMkLst>
            <pc:docMk/>
            <pc:sldMk cId="3660621902" sldId="306"/>
            <ac:spMk id="16" creationId="{8C41ADFE-9F63-6430-3B74-BA542B08F734}"/>
          </ac:spMkLst>
        </pc:spChg>
        <pc:spChg chg="add mod">
          <ac:chgData name="Roberto Lopes Burity Filho" userId="b1ff0396-7ea3-4d97-8197-d087fa36a17a" providerId="ADAL" clId="{9E4A1D9E-F0D0-4500-9BD5-21A2E405169C}" dt="2025-08-29T14:48:27.796" v="11158"/>
          <ac:spMkLst>
            <pc:docMk/>
            <pc:sldMk cId="3660621902" sldId="306"/>
            <ac:spMk id="17" creationId="{93AA63A5-DB76-57F2-61BE-6CB35FD26F0A}"/>
          </ac:spMkLst>
        </pc:spChg>
        <pc:spChg chg="add mod">
          <ac:chgData name="Roberto Lopes Burity Filho" userId="b1ff0396-7ea3-4d97-8197-d087fa36a17a" providerId="ADAL" clId="{9E4A1D9E-F0D0-4500-9BD5-21A2E405169C}" dt="2025-08-29T14:50:02.933" v="11380" actId="20577"/>
          <ac:spMkLst>
            <pc:docMk/>
            <pc:sldMk cId="3660621902" sldId="306"/>
            <ac:spMk id="18" creationId="{3C8B9A1F-0EA6-19B7-251C-48DE08542CED}"/>
          </ac:spMkLst>
        </pc:spChg>
      </pc:sldChg>
      <pc:sldChg chg="addSp modSp new mod">
        <pc:chgData name="Roberto Lopes Burity Filho" userId="b1ff0396-7ea3-4d97-8197-d087fa36a17a" providerId="ADAL" clId="{9E4A1D9E-F0D0-4500-9BD5-21A2E405169C}" dt="2025-08-29T14:55:35.686" v="11399" actId="20577"/>
        <pc:sldMkLst>
          <pc:docMk/>
          <pc:sldMk cId="488618410" sldId="307"/>
        </pc:sldMkLst>
      </pc:sldChg>
    </pc:docChg>
  </pc:docChgLst>
  <pc:docChgLst>
    <pc:chgData name="Roberto Lopes Burity Filho" userId="b1ff0396-7ea3-4d97-8197-d087fa36a17a" providerId="ADAL" clId="{AAB341FF-697E-4F63-BBEE-E52A8905A858}"/>
    <pc:docChg chg="modSld">
      <pc:chgData name="Roberto Lopes Burity Filho" userId="b1ff0396-7ea3-4d97-8197-d087fa36a17a" providerId="ADAL" clId="{AAB341FF-697E-4F63-BBEE-E52A8905A858}" dt="2025-08-26T14:41:48.087" v="0"/>
      <pc:docMkLst>
        <pc:docMk/>
      </pc:docMkLst>
      <pc:sldChg chg="modSp">
        <pc:chgData name="Roberto Lopes Burity Filho" userId="b1ff0396-7ea3-4d97-8197-d087fa36a17a" providerId="ADAL" clId="{AAB341FF-697E-4F63-BBEE-E52A8905A858}" dt="2025-08-26T14:41:48.087" v="0"/>
        <pc:sldMkLst>
          <pc:docMk/>
          <pc:sldMk cId="1610962363" sldId="257"/>
        </pc:sldMkLst>
      </pc:sldChg>
    </pc:docChg>
  </pc:docChgLst>
  <pc:docChgLst>
    <pc:chgData name="Roberto Lopes Burity Filho" userId="S::rlfilho@sefaz.al.gov.br::b1ff0396-7ea3-4d97-8197-d087fa36a17a" providerId="AD" clId="Web-{DD213B2A-F2A8-D18E-F5A5-ADB4517C42ED}"/>
    <pc:docChg chg="modSld">
      <pc:chgData name="Roberto Lopes Burity Filho" userId="S::rlfilho@sefaz.al.gov.br::b1ff0396-7ea3-4d97-8197-d087fa36a17a" providerId="AD" clId="Web-{DD213B2A-F2A8-D18E-F5A5-ADB4517C42ED}" dt="2025-09-01T13:27:11.034" v="5" actId="20577"/>
      <pc:docMkLst>
        <pc:docMk/>
      </pc:docMkLst>
      <pc:sldChg chg="modSp">
        <pc:chgData name="Roberto Lopes Burity Filho" userId="S::rlfilho@sefaz.al.gov.br::b1ff0396-7ea3-4d97-8197-d087fa36a17a" providerId="AD" clId="Web-{DD213B2A-F2A8-D18E-F5A5-ADB4517C42ED}" dt="2025-09-01T13:27:11.034" v="5" actId="20577"/>
        <pc:sldMkLst>
          <pc:docMk/>
          <pc:sldMk cId="488618410" sldId="307"/>
        </pc:sldMkLst>
        <pc:spChg chg="mod">
          <ac:chgData name="Roberto Lopes Burity Filho" userId="S::rlfilho@sefaz.al.gov.br::b1ff0396-7ea3-4d97-8197-d087fa36a17a" providerId="AD" clId="Web-{DD213B2A-F2A8-D18E-F5A5-ADB4517C42ED}" dt="2025-09-01T13:26:36.502" v="4"/>
          <ac:spMkLst>
            <pc:docMk/>
            <pc:sldMk cId="488618410" sldId="307"/>
            <ac:spMk id="4" creationId="{DC6D2E5D-C7AF-F088-519C-21C5040951DF}"/>
          </ac:spMkLst>
        </pc:spChg>
        <pc:spChg chg="mod">
          <ac:chgData name="Roberto Lopes Burity Filho" userId="S::rlfilho@sefaz.al.gov.br::b1ff0396-7ea3-4d97-8197-d087fa36a17a" providerId="AD" clId="Web-{DD213B2A-F2A8-D18E-F5A5-ADB4517C42ED}" dt="2025-09-01T13:25:54.188" v="0" actId="20577"/>
          <ac:spMkLst>
            <pc:docMk/>
            <pc:sldMk cId="488618410" sldId="307"/>
            <ac:spMk id="39" creationId="{9B9958CA-9052-F873-82D5-568E0E8BEED3}"/>
          </ac:spMkLst>
        </pc:spChg>
        <pc:spChg chg="mod">
          <ac:chgData name="Roberto Lopes Burity Filho" userId="S::rlfilho@sefaz.al.gov.br::b1ff0396-7ea3-4d97-8197-d087fa36a17a" providerId="AD" clId="Web-{DD213B2A-F2A8-D18E-F5A5-ADB4517C42ED}" dt="2025-09-01T13:27:11.034" v="5" actId="20577"/>
          <ac:spMkLst>
            <pc:docMk/>
            <pc:sldMk cId="488618410" sldId="307"/>
            <ac:spMk id="41" creationId="{4FF7E206-2B42-3035-B829-01F6BCCE67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E5EB8-28D3-4558-A127-470B4217B7B5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D447B-A1C0-40B0-8A8B-84218C87F2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04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D447B-A1C0-40B0-8A8B-84218C87F21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81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D447B-A1C0-40B0-8A8B-84218C87F216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42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237197"/>
            <a:ext cx="11339513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3970580"/>
            <a:ext cx="11339513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79A-7EAE-47FB-A6F7-6C3F316A754D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4A47-3540-42F3-98CF-9E2240DC2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11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79A-7EAE-47FB-A6F7-6C3F316A754D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4A47-3540-42F3-98CF-9E2240DC2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91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402483"/>
            <a:ext cx="3260110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402483"/>
            <a:ext cx="9591338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79A-7EAE-47FB-A6F7-6C3F316A754D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4A47-3540-42F3-98CF-9E2240DC2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7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79A-7EAE-47FB-A6F7-6C3F316A754D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4A47-3540-42F3-98CF-9E2240DC2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75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884670"/>
            <a:ext cx="1304043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5059034"/>
            <a:ext cx="1304043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79A-7EAE-47FB-A6F7-6C3F316A754D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4A47-3540-42F3-98CF-9E2240DC2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316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012414"/>
            <a:ext cx="6425724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012414"/>
            <a:ext cx="6425724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79A-7EAE-47FB-A6F7-6C3F316A754D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4A47-3540-42F3-98CF-9E2240DC2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80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02483"/>
            <a:ext cx="1304043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853171"/>
            <a:ext cx="639619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2761381"/>
            <a:ext cx="639619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853171"/>
            <a:ext cx="642769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2761381"/>
            <a:ext cx="642769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79A-7EAE-47FB-A6F7-6C3F316A754D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4A47-3540-42F3-98CF-9E2240DC2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43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79A-7EAE-47FB-A6F7-6C3F316A754D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4A47-3540-42F3-98CF-9E2240DC2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97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79A-7EAE-47FB-A6F7-6C3F316A754D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4A47-3540-42F3-98CF-9E2240DC2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25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03978"/>
            <a:ext cx="487638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088454"/>
            <a:ext cx="7654171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267902"/>
            <a:ext cx="487638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79A-7EAE-47FB-A6F7-6C3F316A754D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4A47-3540-42F3-98CF-9E2240DC2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22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03978"/>
            <a:ext cx="487638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088454"/>
            <a:ext cx="7654171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267902"/>
            <a:ext cx="487638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79A-7EAE-47FB-A6F7-6C3F316A754D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04A47-3540-42F3-98CF-9E2240DC2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42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402483"/>
            <a:ext cx="1304043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012414"/>
            <a:ext cx="1304043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7006699"/>
            <a:ext cx="340185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9979A-7EAE-47FB-A6F7-6C3F316A754D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7006699"/>
            <a:ext cx="510278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7006699"/>
            <a:ext cx="340185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04A47-3540-42F3-98CF-9E2240DC2D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0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B39EF16-725D-0013-FE0B-AC801CCA88A8}"/>
              </a:ext>
            </a:extLst>
          </p:cNvPr>
          <p:cNvSpPr/>
          <p:nvPr/>
        </p:nvSpPr>
        <p:spPr>
          <a:xfrm>
            <a:off x="359570" y="349912"/>
            <a:ext cx="14400209" cy="702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94" b="1">
                <a:solidFill>
                  <a:schemeClr val="tx2">
                    <a:lumMod val="75000"/>
                    <a:lumOff val="25000"/>
                  </a:schemeClr>
                </a:solidFill>
              </a:rPr>
              <a:t>CADEIA DE VALOR</a:t>
            </a:r>
          </a:p>
        </p:txBody>
      </p: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A0B95B99-B56E-1410-E6DB-C29B4DD68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092" y="417199"/>
            <a:ext cx="553990" cy="56819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A6B833E-9995-A0EF-FC0B-C63309698A95}"/>
              </a:ext>
            </a:extLst>
          </p:cNvPr>
          <p:cNvCxnSpPr/>
          <p:nvPr/>
        </p:nvCxnSpPr>
        <p:spPr>
          <a:xfrm>
            <a:off x="13909620" y="383554"/>
            <a:ext cx="0" cy="63548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EB09FE3F-5E79-B19A-B3CB-042C449DE6BC}"/>
              </a:ext>
            </a:extLst>
          </p:cNvPr>
          <p:cNvSpPr/>
          <p:nvPr/>
        </p:nvSpPr>
        <p:spPr>
          <a:xfrm>
            <a:off x="11963988" y="417199"/>
            <a:ext cx="1904759" cy="568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40">
                <a:solidFill>
                  <a:schemeClr val="tx2">
                    <a:lumMod val="75000"/>
                    <a:lumOff val="25000"/>
                  </a:schemeClr>
                </a:solidFill>
              </a:rPr>
              <a:t>Secretaria de Estado de Fazenda</a:t>
            </a:r>
          </a:p>
        </p:txBody>
      </p:sp>
      <p:sp>
        <p:nvSpPr>
          <p:cNvPr id="19" name="object 115">
            <a:extLst>
              <a:ext uri="{FF2B5EF4-FFF2-40B4-BE49-F238E27FC236}">
                <a16:creationId xmlns:a16="http://schemas.microsoft.com/office/drawing/2014/main" id="{AB5184AB-5BEC-A73B-5B88-B228DCEE1B8B}"/>
              </a:ext>
            </a:extLst>
          </p:cNvPr>
          <p:cNvSpPr/>
          <p:nvPr/>
        </p:nvSpPr>
        <p:spPr>
          <a:xfrm>
            <a:off x="13042329" y="1993976"/>
            <a:ext cx="971550" cy="950119"/>
          </a:xfrm>
          <a:custGeom>
            <a:avLst/>
            <a:gdLst/>
            <a:ahLst/>
            <a:cxnLst/>
            <a:rect l="l" t="t" r="r" b="b"/>
            <a:pathLst>
              <a:path w="1295400" h="1266825">
                <a:moveTo>
                  <a:pt x="647699" y="1266824"/>
                </a:moveTo>
                <a:lnTo>
                  <a:pt x="584213" y="1263782"/>
                </a:lnTo>
                <a:lnTo>
                  <a:pt x="521339" y="1254654"/>
                </a:lnTo>
                <a:lnTo>
                  <a:pt x="459679" y="1239557"/>
                </a:lnTo>
                <a:lnTo>
                  <a:pt x="399835" y="1218609"/>
                </a:lnTo>
                <a:lnTo>
                  <a:pt x="342372" y="1192038"/>
                </a:lnTo>
                <a:lnTo>
                  <a:pt x="287856" y="1160076"/>
                </a:lnTo>
                <a:lnTo>
                  <a:pt x="236797" y="1123053"/>
                </a:lnTo>
                <a:lnTo>
                  <a:pt x="189705" y="1081303"/>
                </a:lnTo>
                <a:lnTo>
                  <a:pt x="147014" y="1035250"/>
                </a:lnTo>
                <a:lnTo>
                  <a:pt x="109155" y="985318"/>
                </a:lnTo>
                <a:lnTo>
                  <a:pt x="76471" y="932004"/>
                </a:lnTo>
                <a:lnTo>
                  <a:pt x="49301" y="875809"/>
                </a:lnTo>
                <a:lnTo>
                  <a:pt x="27880" y="817284"/>
                </a:lnTo>
                <a:lnTo>
                  <a:pt x="12442" y="756985"/>
                </a:lnTo>
                <a:lnTo>
                  <a:pt x="3109" y="695498"/>
                </a:lnTo>
                <a:lnTo>
                  <a:pt x="0" y="633412"/>
                </a:lnTo>
                <a:lnTo>
                  <a:pt x="774" y="602331"/>
                </a:lnTo>
                <a:lnTo>
                  <a:pt x="7004" y="540470"/>
                </a:lnTo>
                <a:lnTo>
                  <a:pt x="19402" y="479503"/>
                </a:lnTo>
                <a:lnTo>
                  <a:pt x="37856" y="420020"/>
                </a:lnTo>
                <a:lnTo>
                  <a:pt x="62179" y="362590"/>
                </a:lnTo>
                <a:lnTo>
                  <a:pt x="92145" y="307770"/>
                </a:lnTo>
                <a:lnTo>
                  <a:pt x="127457" y="256085"/>
                </a:lnTo>
                <a:lnTo>
                  <a:pt x="167782" y="208035"/>
                </a:lnTo>
                <a:lnTo>
                  <a:pt x="212727" y="164080"/>
                </a:lnTo>
                <a:lnTo>
                  <a:pt x="261862" y="124647"/>
                </a:lnTo>
                <a:lnTo>
                  <a:pt x="314712" y="90111"/>
                </a:lnTo>
                <a:lnTo>
                  <a:pt x="370770" y="60810"/>
                </a:lnTo>
                <a:lnTo>
                  <a:pt x="429494" y="37021"/>
                </a:lnTo>
                <a:lnTo>
                  <a:pt x="490320" y="18978"/>
                </a:lnTo>
                <a:lnTo>
                  <a:pt x="552661" y="6850"/>
                </a:lnTo>
                <a:lnTo>
                  <a:pt x="615918" y="759"/>
                </a:lnTo>
                <a:lnTo>
                  <a:pt x="647699" y="0"/>
                </a:lnTo>
                <a:lnTo>
                  <a:pt x="679481" y="757"/>
                </a:lnTo>
                <a:lnTo>
                  <a:pt x="742737" y="6852"/>
                </a:lnTo>
                <a:lnTo>
                  <a:pt x="805079" y="18977"/>
                </a:lnTo>
                <a:lnTo>
                  <a:pt x="865904" y="37023"/>
                </a:lnTo>
                <a:lnTo>
                  <a:pt x="924629" y="60809"/>
                </a:lnTo>
                <a:lnTo>
                  <a:pt x="980685" y="90113"/>
                </a:lnTo>
                <a:lnTo>
                  <a:pt x="1033536" y="124647"/>
                </a:lnTo>
                <a:lnTo>
                  <a:pt x="1082669" y="164083"/>
                </a:lnTo>
                <a:lnTo>
                  <a:pt x="1127616" y="208035"/>
                </a:lnTo>
                <a:lnTo>
                  <a:pt x="1167938" y="256087"/>
                </a:lnTo>
                <a:lnTo>
                  <a:pt x="1203253" y="307771"/>
                </a:lnTo>
                <a:lnTo>
                  <a:pt x="1233215" y="362592"/>
                </a:lnTo>
                <a:lnTo>
                  <a:pt x="1257540" y="420021"/>
                </a:lnTo>
                <a:lnTo>
                  <a:pt x="1275991" y="479505"/>
                </a:lnTo>
                <a:lnTo>
                  <a:pt x="1288395" y="540470"/>
                </a:lnTo>
                <a:lnTo>
                  <a:pt x="1294623" y="602332"/>
                </a:lnTo>
                <a:lnTo>
                  <a:pt x="1295399" y="633412"/>
                </a:lnTo>
                <a:lnTo>
                  <a:pt x="1294624" y="664492"/>
                </a:lnTo>
                <a:lnTo>
                  <a:pt x="1288391" y="726353"/>
                </a:lnTo>
                <a:lnTo>
                  <a:pt x="1275992" y="787320"/>
                </a:lnTo>
                <a:lnTo>
                  <a:pt x="1257539" y="846803"/>
                </a:lnTo>
                <a:lnTo>
                  <a:pt x="1233216" y="904232"/>
                </a:lnTo>
                <a:lnTo>
                  <a:pt x="1203251" y="959052"/>
                </a:lnTo>
                <a:lnTo>
                  <a:pt x="1167940" y="1010738"/>
                </a:lnTo>
                <a:lnTo>
                  <a:pt x="1127615" y="1058787"/>
                </a:lnTo>
                <a:lnTo>
                  <a:pt x="1082670" y="1102742"/>
                </a:lnTo>
                <a:lnTo>
                  <a:pt x="1033535" y="1142175"/>
                </a:lnTo>
                <a:lnTo>
                  <a:pt x="980686" y="1176712"/>
                </a:lnTo>
                <a:lnTo>
                  <a:pt x="924628" y="1206012"/>
                </a:lnTo>
                <a:lnTo>
                  <a:pt x="865904" y="1229802"/>
                </a:lnTo>
                <a:lnTo>
                  <a:pt x="805078" y="1247845"/>
                </a:lnTo>
                <a:lnTo>
                  <a:pt x="742737" y="1259973"/>
                </a:lnTo>
                <a:lnTo>
                  <a:pt x="679480" y="1266065"/>
                </a:lnTo>
                <a:lnTo>
                  <a:pt x="647699" y="1266824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15">
            <a:extLst>
              <a:ext uri="{FF2B5EF4-FFF2-40B4-BE49-F238E27FC236}">
                <a16:creationId xmlns:a16="http://schemas.microsoft.com/office/drawing/2014/main" id="{2CA7FEE6-2399-DA5F-EC8D-2A21D8E22CCD}"/>
              </a:ext>
            </a:extLst>
          </p:cNvPr>
          <p:cNvSpPr/>
          <p:nvPr/>
        </p:nvSpPr>
        <p:spPr>
          <a:xfrm>
            <a:off x="13045735" y="3915907"/>
            <a:ext cx="971550" cy="950119"/>
          </a:xfrm>
          <a:custGeom>
            <a:avLst/>
            <a:gdLst/>
            <a:ahLst/>
            <a:cxnLst/>
            <a:rect l="l" t="t" r="r" b="b"/>
            <a:pathLst>
              <a:path w="1295400" h="1266825">
                <a:moveTo>
                  <a:pt x="647699" y="1266824"/>
                </a:moveTo>
                <a:lnTo>
                  <a:pt x="584213" y="1263782"/>
                </a:lnTo>
                <a:lnTo>
                  <a:pt x="521339" y="1254654"/>
                </a:lnTo>
                <a:lnTo>
                  <a:pt x="459679" y="1239557"/>
                </a:lnTo>
                <a:lnTo>
                  <a:pt x="399835" y="1218609"/>
                </a:lnTo>
                <a:lnTo>
                  <a:pt x="342372" y="1192038"/>
                </a:lnTo>
                <a:lnTo>
                  <a:pt x="287856" y="1160076"/>
                </a:lnTo>
                <a:lnTo>
                  <a:pt x="236797" y="1123053"/>
                </a:lnTo>
                <a:lnTo>
                  <a:pt x="189705" y="1081303"/>
                </a:lnTo>
                <a:lnTo>
                  <a:pt x="147014" y="1035250"/>
                </a:lnTo>
                <a:lnTo>
                  <a:pt x="109155" y="985318"/>
                </a:lnTo>
                <a:lnTo>
                  <a:pt x="76471" y="932004"/>
                </a:lnTo>
                <a:lnTo>
                  <a:pt x="49301" y="875809"/>
                </a:lnTo>
                <a:lnTo>
                  <a:pt x="27880" y="817284"/>
                </a:lnTo>
                <a:lnTo>
                  <a:pt x="12442" y="756985"/>
                </a:lnTo>
                <a:lnTo>
                  <a:pt x="3109" y="695498"/>
                </a:lnTo>
                <a:lnTo>
                  <a:pt x="0" y="633412"/>
                </a:lnTo>
                <a:lnTo>
                  <a:pt x="774" y="602331"/>
                </a:lnTo>
                <a:lnTo>
                  <a:pt x="7004" y="540470"/>
                </a:lnTo>
                <a:lnTo>
                  <a:pt x="19402" y="479503"/>
                </a:lnTo>
                <a:lnTo>
                  <a:pt x="37856" y="420020"/>
                </a:lnTo>
                <a:lnTo>
                  <a:pt x="62179" y="362590"/>
                </a:lnTo>
                <a:lnTo>
                  <a:pt x="92145" y="307770"/>
                </a:lnTo>
                <a:lnTo>
                  <a:pt x="127457" y="256085"/>
                </a:lnTo>
                <a:lnTo>
                  <a:pt x="167782" y="208035"/>
                </a:lnTo>
                <a:lnTo>
                  <a:pt x="212727" y="164080"/>
                </a:lnTo>
                <a:lnTo>
                  <a:pt x="261862" y="124647"/>
                </a:lnTo>
                <a:lnTo>
                  <a:pt x="314712" y="90111"/>
                </a:lnTo>
                <a:lnTo>
                  <a:pt x="370770" y="60810"/>
                </a:lnTo>
                <a:lnTo>
                  <a:pt x="429494" y="37021"/>
                </a:lnTo>
                <a:lnTo>
                  <a:pt x="490320" y="18978"/>
                </a:lnTo>
                <a:lnTo>
                  <a:pt x="552661" y="6850"/>
                </a:lnTo>
                <a:lnTo>
                  <a:pt x="615918" y="759"/>
                </a:lnTo>
                <a:lnTo>
                  <a:pt x="647699" y="0"/>
                </a:lnTo>
                <a:lnTo>
                  <a:pt x="679481" y="757"/>
                </a:lnTo>
                <a:lnTo>
                  <a:pt x="742737" y="6852"/>
                </a:lnTo>
                <a:lnTo>
                  <a:pt x="805079" y="18977"/>
                </a:lnTo>
                <a:lnTo>
                  <a:pt x="865904" y="37023"/>
                </a:lnTo>
                <a:lnTo>
                  <a:pt x="924629" y="60809"/>
                </a:lnTo>
                <a:lnTo>
                  <a:pt x="980685" y="90113"/>
                </a:lnTo>
                <a:lnTo>
                  <a:pt x="1033536" y="124647"/>
                </a:lnTo>
                <a:lnTo>
                  <a:pt x="1082669" y="164083"/>
                </a:lnTo>
                <a:lnTo>
                  <a:pt x="1127616" y="208035"/>
                </a:lnTo>
                <a:lnTo>
                  <a:pt x="1167938" y="256087"/>
                </a:lnTo>
                <a:lnTo>
                  <a:pt x="1203253" y="307771"/>
                </a:lnTo>
                <a:lnTo>
                  <a:pt x="1233215" y="362592"/>
                </a:lnTo>
                <a:lnTo>
                  <a:pt x="1257540" y="420021"/>
                </a:lnTo>
                <a:lnTo>
                  <a:pt x="1275991" y="479505"/>
                </a:lnTo>
                <a:lnTo>
                  <a:pt x="1288395" y="540470"/>
                </a:lnTo>
                <a:lnTo>
                  <a:pt x="1294623" y="602332"/>
                </a:lnTo>
                <a:lnTo>
                  <a:pt x="1295399" y="633412"/>
                </a:lnTo>
                <a:lnTo>
                  <a:pt x="1294624" y="664492"/>
                </a:lnTo>
                <a:lnTo>
                  <a:pt x="1288391" y="726353"/>
                </a:lnTo>
                <a:lnTo>
                  <a:pt x="1275992" y="787320"/>
                </a:lnTo>
                <a:lnTo>
                  <a:pt x="1257539" y="846803"/>
                </a:lnTo>
                <a:lnTo>
                  <a:pt x="1233216" y="904232"/>
                </a:lnTo>
                <a:lnTo>
                  <a:pt x="1203251" y="959052"/>
                </a:lnTo>
                <a:lnTo>
                  <a:pt x="1167940" y="1010738"/>
                </a:lnTo>
                <a:lnTo>
                  <a:pt x="1127615" y="1058787"/>
                </a:lnTo>
                <a:lnTo>
                  <a:pt x="1082670" y="1102742"/>
                </a:lnTo>
                <a:lnTo>
                  <a:pt x="1033535" y="1142175"/>
                </a:lnTo>
                <a:lnTo>
                  <a:pt x="980686" y="1176712"/>
                </a:lnTo>
                <a:lnTo>
                  <a:pt x="924628" y="1206012"/>
                </a:lnTo>
                <a:lnTo>
                  <a:pt x="865904" y="1229802"/>
                </a:lnTo>
                <a:lnTo>
                  <a:pt x="805078" y="1247845"/>
                </a:lnTo>
                <a:lnTo>
                  <a:pt x="742737" y="1259973"/>
                </a:lnTo>
                <a:lnTo>
                  <a:pt x="679480" y="1266065"/>
                </a:lnTo>
                <a:lnTo>
                  <a:pt x="647699" y="1266824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116">
            <a:extLst>
              <a:ext uri="{FF2B5EF4-FFF2-40B4-BE49-F238E27FC236}">
                <a16:creationId xmlns:a16="http://schemas.microsoft.com/office/drawing/2014/main" id="{C4F4CEBD-39D2-2283-337B-994F1D48A3D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60215" y="2201144"/>
            <a:ext cx="535781" cy="535781"/>
          </a:xfrm>
          <a:prstGeom prst="rect">
            <a:avLst/>
          </a:prstGeom>
        </p:spPr>
      </p:pic>
      <p:pic>
        <p:nvPicPr>
          <p:cNvPr id="40" name="object 121">
            <a:extLst>
              <a:ext uri="{FF2B5EF4-FFF2-40B4-BE49-F238E27FC236}">
                <a16:creationId xmlns:a16="http://schemas.microsoft.com/office/drawing/2014/main" id="{E2B23BA0-5020-B385-05AC-CC4FD13E66E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04486" y="4023378"/>
            <a:ext cx="628649" cy="628649"/>
          </a:xfrm>
          <a:prstGeom prst="rect">
            <a:avLst/>
          </a:prstGeom>
        </p:spPr>
      </p:pic>
      <p:pic>
        <p:nvPicPr>
          <p:cNvPr id="48" name="object 124">
            <a:extLst>
              <a:ext uri="{FF2B5EF4-FFF2-40B4-BE49-F238E27FC236}">
                <a16:creationId xmlns:a16="http://schemas.microsoft.com/office/drawing/2014/main" id="{32E4D2E5-D092-6AB7-C8A7-EDE9D5BD653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10102" y="4318651"/>
            <a:ext cx="271462" cy="271462"/>
          </a:xfrm>
          <a:prstGeom prst="rect">
            <a:avLst/>
          </a:prstGeom>
        </p:spPr>
      </p:pic>
      <p:sp>
        <p:nvSpPr>
          <p:cNvPr id="60" name="object 28">
            <a:extLst>
              <a:ext uri="{FF2B5EF4-FFF2-40B4-BE49-F238E27FC236}">
                <a16:creationId xmlns:a16="http://schemas.microsoft.com/office/drawing/2014/main" id="{840777F5-DCE1-0F96-B5E4-021C359DB198}"/>
              </a:ext>
            </a:extLst>
          </p:cNvPr>
          <p:cNvSpPr txBox="1"/>
          <p:nvPr/>
        </p:nvSpPr>
        <p:spPr>
          <a:xfrm>
            <a:off x="9777637" y="3739351"/>
            <a:ext cx="682943" cy="4901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SUBSIDIAR</a:t>
            </a:r>
            <a:r>
              <a:rPr sz="75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INSCRIÇÃO</a:t>
            </a:r>
            <a:r>
              <a:rPr sz="75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75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COBRANÇA</a:t>
            </a:r>
            <a:r>
              <a:rPr sz="75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19">
                <a:solidFill>
                  <a:srgbClr val="FFFFFF"/>
                </a:solidFill>
                <a:latin typeface="Segoe UI Semibold"/>
                <a:cs typeface="Segoe UI Semibold"/>
              </a:rPr>
              <a:t>DA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DÍVIDA</a:t>
            </a:r>
            <a:r>
              <a:rPr sz="75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8">
                <a:solidFill>
                  <a:srgbClr val="FFFFFF"/>
                </a:solidFill>
                <a:latin typeface="Segoe UI Semibold"/>
                <a:cs typeface="Segoe UI Semibold"/>
              </a:rPr>
              <a:t>ATIVA</a:t>
            </a:r>
            <a:endParaRPr sz="750">
              <a:latin typeface="Segoe UI Semibold"/>
              <a:cs typeface="Segoe UI Semibold"/>
            </a:endParaRPr>
          </a:p>
        </p:txBody>
      </p:sp>
      <p:sp>
        <p:nvSpPr>
          <p:cNvPr id="65" name="object 7">
            <a:extLst>
              <a:ext uri="{FF2B5EF4-FFF2-40B4-BE49-F238E27FC236}">
                <a16:creationId xmlns:a16="http://schemas.microsoft.com/office/drawing/2014/main" id="{F33E5BD4-F1D6-E569-60CB-5808B363F1B1}"/>
              </a:ext>
            </a:extLst>
          </p:cNvPr>
          <p:cNvSpPr/>
          <p:nvPr/>
        </p:nvSpPr>
        <p:spPr>
          <a:xfrm>
            <a:off x="359570" y="1156932"/>
            <a:ext cx="2009775" cy="2228850"/>
          </a:xfrm>
          <a:custGeom>
            <a:avLst/>
            <a:gdLst/>
            <a:ahLst/>
            <a:cxnLst/>
            <a:rect l="l" t="t" r="r" b="b"/>
            <a:pathLst>
              <a:path w="2600325" h="2971800">
                <a:moveTo>
                  <a:pt x="2600325" y="1485900"/>
                </a:moveTo>
                <a:lnTo>
                  <a:pt x="2102650" y="0"/>
                </a:lnTo>
                <a:lnTo>
                  <a:pt x="2095500" y="0"/>
                </a:lnTo>
                <a:lnTo>
                  <a:pt x="1373987" y="0"/>
                </a:lnTo>
                <a:lnTo>
                  <a:pt x="9525" y="0"/>
                </a:lnTo>
                <a:lnTo>
                  <a:pt x="9525" y="95250"/>
                </a:lnTo>
                <a:lnTo>
                  <a:pt x="0" y="952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2971800"/>
                </a:lnTo>
                <a:lnTo>
                  <a:pt x="1373987" y="2971800"/>
                </a:lnTo>
                <a:lnTo>
                  <a:pt x="2095500" y="2971800"/>
                </a:lnTo>
                <a:lnTo>
                  <a:pt x="2102650" y="2971800"/>
                </a:lnTo>
                <a:lnTo>
                  <a:pt x="2600325" y="14859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8">
            <a:extLst>
              <a:ext uri="{FF2B5EF4-FFF2-40B4-BE49-F238E27FC236}">
                <a16:creationId xmlns:a16="http://schemas.microsoft.com/office/drawing/2014/main" id="{13960359-E562-7DCC-D183-10000DB04640}"/>
              </a:ext>
            </a:extLst>
          </p:cNvPr>
          <p:cNvSpPr txBox="1"/>
          <p:nvPr/>
        </p:nvSpPr>
        <p:spPr>
          <a:xfrm>
            <a:off x="543044" y="1246937"/>
            <a:ext cx="1204913" cy="286810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267335" marR="3810" indent="-258445">
              <a:lnSpc>
                <a:spcPct val="113599"/>
              </a:lnSpc>
              <a:spcBef>
                <a:spcPts val="75"/>
              </a:spcBef>
            </a:pPr>
            <a:r>
              <a:rPr sz="800" b="1" spc="-8" dirty="0">
                <a:solidFill>
                  <a:srgbClr val="09124E"/>
                </a:solidFill>
                <a:latin typeface="Segoe UI"/>
                <a:cs typeface="Segoe UI"/>
                <a:hlinkClick r:id="rId6" action="ppaction://hlinksldjump"/>
              </a:rPr>
              <a:t>GESTÃO</a:t>
            </a:r>
            <a:r>
              <a:rPr sz="800" b="1" spc="-38" dirty="0">
                <a:solidFill>
                  <a:srgbClr val="09124E"/>
                </a:solidFill>
                <a:latin typeface="Segoe UI"/>
                <a:cs typeface="Segoe UI"/>
                <a:hlinkClick r:id="rId6" action="ppaction://hlinksldjump"/>
              </a:rPr>
              <a:t> </a:t>
            </a:r>
            <a:r>
              <a:rPr sz="800" b="1" dirty="0">
                <a:solidFill>
                  <a:srgbClr val="09124E"/>
                </a:solidFill>
                <a:latin typeface="Segoe UI"/>
                <a:cs typeface="Segoe UI"/>
                <a:hlinkClick r:id="rId6" action="ppaction://hlinksldjump"/>
              </a:rPr>
              <a:t>DAS</a:t>
            </a:r>
            <a:r>
              <a:rPr sz="800" b="1" spc="-34" dirty="0">
                <a:solidFill>
                  <a:srgbClr val="09124E"/>
                </a:solidFill>
                <a:latin typeface="Segoe UI"/>
                <a:cs typeface="Segoe UI"/>
                <a:hlinkClick r:id="rId6" action="ppaction://hlinksldjump"/>
              </a:rPr>
              <a:t> </a:t>
            </a:r>
            <a:r>
              <a:rPr sz="800" b="1" spc="-8" dirty="0">
                <a:solidFill>
                  <a:srgbClr val="09124E"/>
                </a:solidFill>
                <a:latin typeface="Segoe UI"/>
                <a:cs typeface="Segoe UI"/>
                <a:hlinkClick r:id="rId6" action="ppaction://hlinksldjump"/>
              </a:rPr>
              <a:t>POLÍTICAS TRIBUTÁRIAS</a:t>
            </a:r>
            <a:endParaRPr lang="pt-BR" sz="800" dirty="0">
              <a:latin typeface="Segoe UI"/>
              <a:cs typeface="Segoe UI"/>
              <a:hlinkClick r:id="" action="ppaction://noaction"/>
            </a:endParaRPr>
          </a:p>
        </p:txBody>
      </p:sp>
      <p:sp>
        <p:nvSpPr>
          <p:cNvPr id="67" name="object 9">
            <a:extLst>
              <a:ext uri="{FF2B5EF4-FFF2-40B4-BE49-F238E27FC236}">
                <a16:creationId xmlns:a16="http://schemas.microsoft.com/office/drawing/2014/main" id="{189CE5B9-04DF-AA7D-1787-765795B56E05}"/>
              </a:ext>
            </a:extLst>
          </p:cNvPr>
          <p:cNvSpPr/>
          <p:nvPr/>
        </p:nvSpPr>
        <p:spPr>
          <a:xfrm>
            <a:off x="388151" y="2192777"/>
            <a:ext cx="1585913" cy="442913"/>
          </a:xfrm>
          <a:custGeom>
            <a:avLst/>
            <a:gdLst/>
            <a:ahLst/>
            <a:cxnLst/>
            <a:rect l="l" t="t" r="r" b="b"/>
            <a:pathLst>
              <a:path w="2114550" h="590550">
                <a:moveTo>
                  <a:pt x="2066924" y="590549"/>
                </a:moveTo>
                <a:lnTo>
                  <a:pt x="47625" y="590549"/>
                </a:lnTo>
                <a:lnTo>
                  <a:pt x="38122" y="589678"/>
                </a:lnTo>
                <a:lnTo>
                  <a:pt x="4177" y="562483"/>
                </a:lnTo>
                <a:lnTo>
                  <a:pt x="0" y="542925"/>
                </a:lnTo>
                <a:lnTo>
                  <a:pt x="0" y="47625"/>
                </a:lnTo>
                <a:lnTo>
                  <a:pt x="21284" y="7846"/>
                </a:lnTo>
                <a:lnTo>
                  <a:pt x="47625" y="0"/>
                </a:lnTo>
                <a:lnTo>
                  <a:pt x="2066924" y="0"/>
                </a:lnTo>
                <a:lnTo>
                  <a:pt x="2106703" y="21284"/>
                </a:lnTo>
                <a:lnTo>
                  <a:pt x="2114549" y="542925"/>
                </a:lnTo>
                <a:lnTo>
                  <a:pt x="2113678" y="552427"/>
                </a:lnTo>
                <a:lnTo>
                  <a:pt x="2086483" y="586372"/>
                </a:lnTo>
                <a:lnTo>
                  <a:pt x="2066924" y="59054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10">
            <a:extLst>
              <a:ext uri="{FF2B5EF4-FFF2-40B4-BE49-F238E27FC236}">
                <a16:creationId xmlns:a16="http://schemas.microsoft.com/office/drawing/2014/main" id="{00A4301C-E8AF-7FB4-A2EC-6709A63C8E41}"/>
              </a:ext>
            </a:extLst>
          </p:cNvPr>
          <p:cNvSpPr txBox="1"/>
          <p:nvPr/>
        </p:nvSpPr>
        <p:spPr>
          <a:xfrm>
            <a:off x="449284" y="2280877"/>
            <a:ext cx="1463992" cy="245452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152400" marR="3810" indent="-142875">
              <a:lnSpc>
                <a:spcPct val="106300"/>
              </a:lnSpc>
              <a:spcBef>
                <a:spcPts val="75"/>
              </a:spcBef>
            </a:pPr>
            <a:r>
              <a:rPr sz="750">
                <a:solidFill>
                  <a:schemeClr val="bg1"/>
                </a:solidFill>
                <a:latin typeface="Segoe UI Semibold"/>
                <a:cs typeface="Segoe UI Semibol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CONCEDER</a:t>
            </a:r>
            <a:r>
              <a:rPr sz="750" spc="-26">
                <a:solidFill>
                  <a:schemeClr val="bg1"/>
                </a:solidFill>
                <a:latin typeface="Segoe UI Semibold"/>
                <a:cs typeface="Segoe UI Semibol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750">
                <a:solidFill>
                  <a:schemeClr val="bg1"/>
                </a:solidFill>
                <a:latin typeface="Segoe UI Semibold"/>
                <a:cs typeface="Segoe UI Semibol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REGIMES</a:t>
            </a:r>
            <a:r>
              <a:rPr sz="750" spc="-26">
                <a:solidFill>
                  <a:schemeClr val="bg1"/>
                </a:solidFill>
                <a:latin typeface="Segoe UI Semibold"/>
                <a:cs typeface="Segoe UI Semibol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750">
                <a:solidFill>
                  <a:schemeClr val="bg1"/>
                </a:solidFill>
                <a:latin typeface="Segoe UI Semibold"/>
                <a:cs typeface="Segoe UI Semibol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ESPECIAIS</a:t>
            </a:r>
            <a:r>
              <a:rPr sz="750" spc="-26">
                <a:solidFill>
                  <a:schemeClr val="bg1"/>
                </a:solidFill>
                <a:latin typeface="Segoe UI Semibold"/>
                <a:cs typeface="Segoe UI Semibol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750" spc="-38">
                <a:solidFill>
                  <a:schemeClr val="bg1"/>
                </a:solidFill>
                <a:latin typeface="Segoe UI Semibold"/>
                <a:cs typeface="Segoe UI Semibol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 </a:t>
            </a:r>
            <a:r>
              <a:rPr sz="750">
                <a:solidFill>
                  <a:schemeClr val="bg1"/>
                </a:solidFill>
                <a:latin typeface="Segoe UI Semibold"/>
                <a:cs typeface="Segoe UI Semibol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INCENTIVOS</a:t>
            </a:r>
            <a:r>
              <a:rPr sz="750" spc="-19">
                <a:solidFill>
                  <a:schemeClr val="bg1"/>
                </a:solidFill>
                <a:latin typeface="Segoe UI Semibold"/>
                <a:cs typeface="Segoe UI Semibol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750" spc="-8">
                <a:solidFill>
                  <a:schemeClr val="bg1"/>
                </a:solidFill>
                <a:latin typeface="Segoe UI Semibold"/>
                <a:cs typeface="Segoe UI Semibol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TRIBUTÁRIOS</a:t>
            </a:r>
            <a:endParaRPr lang="pt-BR" sz="750">
              <a:solidFill>
                <a:schemeClr val="bg1"/>
              </a:solidFill>
              <a:latin typeface="Segoe UI Semibold"/>
              <a:cs typeface="Segoe UI Semibol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9" name="object 11">
            <a:extLst>
              <a:ext uri="{FF2B5EF4-FFF2-40B4-BE49-F238E27FC236}">
                <a16:creationId xmlns:a16="http://schemas.microsoft.com/office/drawing/2014/main" id="{285E7C33-5F14-1C59-0B39-1E4D9D6D3D20}"/>
              </a:ext>
            </a:extLst>
          </p:cNvPr>
          <p:cNvSpPr/>
          <p:nvPr/>
        </p:nvSpPr>
        <p:spPr>
          <a:xfrm>
            <a:off x="388151" y="2742848"/>
            <a:ext cx="1585913" cy="450056"/>
          </a:xfrm>
          <a:custGeom>
            <a:avLst/>
            <a:gdLst/>
            <a:ahLst/>
            <a:cxnLst/>
            <a:rect l="l" t="t" r="r" b="b"/>
            <a:pathLst>
              <a:path w="2114550" h="600075">
                <a:moveTo>
                  <a:pt x="2066924" y="600074"/>
                </a:moveTo>
                <a:lnTo>
                  <a:pt x="47625" y="600074"/>
                </a:lnTo>
                <a:lnTo>
                  <a:pt x="38122" y="599203"/>
                </a:lnTo>
                <a:lnTo>
                  <a:pt x="4177" y="572008"/>
                </a:lnTo>
                <a:lnTo>
                  <a:pt x="0" y="552450"/>
                </a:lnTo>
                <a:lnTo>
                  <a:pt x="0" y="47625"/>
                </a:lnTo>
                <a:lnTo>
                  <a:pt x="21284" y="7846"/>
                </a:lnTo>
                <a:lnTo>
                  <a:pt x="2066924" y="0"/>
                </a:lnTo>
                <a:lnTo>
                  <a:pt x="2076427" y="871"/>
                </a:lnTo>
                <a:lnTo>
                  <a:pt x="2110371" y="28065"/>
                </a:lnTo>
                <a:lnTo>
                  <a:pt x="2114549" y="47625"/>
                </a:lnTo>
                <a:lnTo>
                  <a:pt x="2114549" y="552450"/>
                </a:lnTo>
                <a:lnTo>
                  <a:pt x="2093265" y="592228"/>
                </a:lnTo>
                <a:lnTo>
                  <a:pt x="2066924" y="60007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/>
                <a:cs typeface="Segoe UI Semibol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MONITORAR REGIMES ESPECIAIS E​ INCENTIVOS TRIBUTÁRIOS​</a:t>
            </a:r>
            <a:endParaRPr lang="pt-BR">
              <a:solidFill>
                <a:schemeClr val="bg1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97" name="object 20">
            <a:extLst>
              <a:ext uri="{FF2B5EF4-FFF2-40B4-BE49-F238E27FC236}">
                <a16:creationId xmlns:a16="http://schemas.microsoft.com/office/drawing/2014/main" id="{6E19F551-6A9C-6B41-A3F7-15442EBDA51C}"/>
              </a:ext>
            </a:extLst>
          </p:cNvPr>
          <p:cNvSpPr txBox="1"/>
          <p:nvPr/>
        </p:nvSpPr>
        <p:spPr>
          <a:xfrm>
            <a:off x="2962838" y="3151244"/>
            <a:ext cx="2633663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spc="-8">
                <a:solidFill>
                  <a:srgbClr val="FFFFFF"/>
                </a:solidFill>
                <a:latin typeface="Segoe UI Semibold"/>
                <a:cs typeface="Segoe UI Semibold"/>
              </a:rPr>
              <a:t>PRESTAR</a:t>
            </a:r>
            <a:r>
              <a:rPr sz="75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8">
                <a:solidFill>
                  <a:srgbClr val="FFFFFF"/>
                </a:solidFill>
                <a:latin typeface="Segoe UI Semibold"/>
                <a:cs typeface="Segoe UI Semibold"/>
              </a:rPr>
              <a:t>ORIENTAÇÃO</a:t>
            </a:r>
            <a:r>
              <a:rPr sz="75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75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8">
                <a:solidFill>
                  <a:srgbClr val="FFFFFF"/>
                </a:solidFill>
                <a:latin typeface="Segoe UI Semibold"/>
                <a:cs typeface="Segoe UI Semibold"/>
              </a:rPr>
              <a:t>ATENDIMENTO</a:t>
            </a:r>
            <a:r>
              <a:rPr sz="75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AO</a:t>
            </a:r>
            <a:r>
              <a:rPr sz="75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8">
                <a:solidFill>
                  <a:srgbClr val="FFFFFF"/>
                </a:solidFill>
                <a:latin typeface="Segoe UI Semibold"/>
                <a:cs typeface="Segoe UI Semibold"/>
              </a:rPr>
              <a:t>CONTRIBUINT</a:t>
            </a:r>
            <a:endParaRPr sz="750">
              <a:latin typeface="Segoe UI Semibold"/>
              <a:cs typeface="Segoe UI Semibold"/>
            </a:endParaRPr>
          </a:p>
        </p:txBody>
      </p:sp>
      <p:sp>
        <p:nvSpPr>
          <p:cNvPr id="99" name="object 22">
            <a:extLst>
              <a:ext uri="{FF2B5EF4-FFF2-40B4-BE49-F238E27FC236}">
                <a16:creationId xmlns:a16="http://schemas.microsoft.com/office/drawing/2014/main" id="{F723F101-106A-B39A-3CB6-89E92434B06F}"/>
              </a:ext>
            </a:extLst>
          </p:cNvPr>
          <p:cNvSpPr txBox="1"/>
          <p:nvPr/>
        </p:nvSpPr>
        <p:spPr>
          <a:xfrm>
            <a:off x="3601978" y="2886925"/>
            <a:ext cx="1355408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GERIR</a:t>
            </a:r>
            <a:r>
              <a:rPr sz="750" spc="-3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CADASTRO</a:t>
            </a:r>
            <a:r>
              <a:rPr sz="750" spc="-3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8">
                <a:solidFill>
                  <a:srgbClr val="FFFFFF"/>
                </a:solidFill>
                <a:latin typeface="Segoe UI Semibold"/>
                <a:cs typeface="Segoe UI Semibold"/>
              </a:rPr>
              <a:t>TRIBUTÁRIO</a:t>
            </a:r>
            <a:endParaRPr sz="750">
              <a:latin typeface="Segoe UI Semibold"/>
              <a:cs typeface="Segoe UI Semibold"/>
            </a:endParaRPr>
          </a:p>
        </p:txBody>
      </p:sp>
      <p:sp>
        <p:nvSpPr>
          <p:cNvPr id="101" name="object 24">
            <a:extLst>
              <a:ext uri="{FF2B5EF4-FFF2-40B4-BE49-F238E27FC236}">
                <a16:creationId xmlns:a16="http://schemas.microsoft.com/office/drawing/2014/main" id="{F1B5ABF6-772F-4578-D103-4D5BB24F3E9E}"/>
              </a:ext>
            </a:extLst>
          </p:cNvPr>
          <p:cNvSpPr txBox="1"/>
          <p:nvPr/>
        </p:nvSpPr>
        <p:spPr>
          <a:xfrm>
            <a:off x="3440912" y="2615463"/>
            <a:ext cx="1698784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GERIR</a:t>
            </a:r>
            <a:r>
              <a:rPr sz="75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RESTITUIÇÃO</a:t>
            </a:r>
            <a:r>
              <a:rPr sz="75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750" spc="-8">
                <a:solidFill>
                  <a:srgbClr val="FFFFFF"/>
                </a:solidFill>
                <a:latin typeface="Segoe UI Semibold"/>
                <a:cs typeface="Segoe UI Semibold"/>
              </a:rPr>
              <a:t> COMPENSAÇÃO</a:t>
            </a:r>
            <a:endParaRPr sz="750">
              <a:latin typeface="Segoe UI Semibold"/>
              <a:cs typeface="Segoe UI Semibold"/>
            </a:endParaRPr>
          </a:p>
        </p:txBody>
      </p:sp>
      <p:sp>
        <p:nvSpPr>
          <p:cNvPr id="103" name="object 26">
            <a:extLst>
              <a:ext uri="{FF2B5EF4-FFF2-40B4-BE49-F238E27FC236}">
                <a16:creationId xmlns:a16="http://schemas.microsoft.com/office/drawing/2014/main" id="{AB08CF37-FA6B-463F-B2B3-B34E7C83C93D}"/>
              </a:ext>
            </a:extLst>
          </p:cNvPr>
          <p:cNvSpPr txBox="1"/>
          <p:nvPr/>
        </p:nvSpPr>
        <p:spPr>
          <a:xfrm>
            <a:off x="3513133" y="2344000"/>
            <a:ext cx="1554479" cy="1250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50" spc="-15">
                <a:solidFill>
                  <a:srgbClr val="FFFFFF"/>
                </a:solidFill>
                <a:latin typeface="Segoe UI Semibold"/>
                <a:cs typeface="Segoe UI Semibold"/>
              </a:rPr>
              <a:t>ATUAR</a:t>
            </a:r>
            <a:r>
              <a:rPr sz="75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NA</a:t>
            </a:r>
            <a:r>
              <a:rPr sz="75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GARANTIA</a:t>
            </a:r>
            <a:r>
              <a:rPr sz="75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DO</a:t>
            </a:r>
            <a:r>
              <a:rPr sz="75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8">
                <a:solidFill>
                  <a:srgbClr val="FFFFFF"/>
                </a:solidFill>
                <a:latin typeface="Segoe UI Semibold"/>
                <a:cs typeface="Segoe UI Semibold"/>
              </a:rPr>
              <a:t>CRÉDITO</a:t>
            </a:r>
            <a:endParaRPr sz="750">
              <a:latin typeface="Segoe UI Semibold"/>
              <a:cs typeface="Segoe UI Semibold"/>
            </a:endParaRPr>
          </a:p>
        </p:txBody>
      </p:sp>
      <p:sp>
        <p:nvSpPr>
          <p:cNvPr id="105" name="object 28">
            <a:extLst>
              <a:ext uri="{FF2B5EF4-FFF2-40B4-BE49-F238E27FC236}">
                <a16:creationId xmlns:a16="http://schemas.microsoft.com/office/drawing/2014/main" id="{85D955BE-9E65-4F6F-5B62-D09F21F27AD2}"/>
              </a:ext>
            </a:extLst>
          </p:cNvPr>
          <p:cNvSpPr txBox="1"/>
          <p:nvPr/>
        </p:nvSpPr>
        <p:spPr>
          <a:xfrm>
            <a:off x="5266808" y="1608166"/>
            <a:ext cx="682943" cy="4901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SUBSIDIAR</a:t>
            </a:r>
            <a:r>
              <a:rPr sz="75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INSCRIÇÃO</a:t>
            </a:r>
            <a:r>
              <a:rPr sz="75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75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COBRANÇA</a:t>
            </a:r>
            <a:r>
              <a:rPr sz="75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19">
                <a:solidFill>
                  <a:srgbClr val="FFFFFF"/>
                </a:solidFill>
                <a:latin typeface="Segoe UI Semibold"/>
                <a:cs typeface="Segoe UI Semibold"/>
              </a:rPr>
              <a:t>DA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DÍVIDA</a:t>
            </a:r>
            <a:r>
              <a:rPr sz="75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8">
                <a:solidFill>
                  <a:srgbClr val="FFFFFF"/>
                </a:solidFill>
                <a:latin typeface="Segoe UI Semibold"/>
                <a:cs typeface="Segoe UI Semibold"/>
              </a:rPr>
              <a:t>ATIVA</a:t>
            </a:r>
            <a:endParaRPr sz="750">
              <a:latin typeface="Segoe UI Semibold"/>
              <a:cs typeface="Segoe UI Semibold"/>
            </a:endParaRPr>
          </a:p>
        </p:txBody>
      </p:sp>
      <p:sp>
        <p:nvSpPr>
          <p:cNvPr id="107" name="object 32">
            <a:extLst>
              <a:ext uri="{FF2B5EF4-FFF2-40B4-BE49-F238E27FC236}">
                <a16:creationId xmlns:a16="http://schemas.microsoft.com/office/drawing/2014/main" id="{3D339EE7-85A4-EC56-816F-14980D197A20}"/>
              </a:ext>
            </a:extLst>
          </p:cNvPr>
          <p:cNvSpPr txBox="1"/>
          <p:nvPr/>
        </p:nvSpPr>
        <p:spPr>
          <a:xfrm>
            <a:off x="4467660" y="5070510"/>
            <a:ext cx="1598295" cy="47230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CONTROLAR</a:t>
            </a:r>
            <a:r>
              <a:rPr sz="750" spc="-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O </a:t>
            </a:r>
            <a:r>
              <a:rPr sz="750" spc="-8">
                <a:solidFill>
                  <a:srgbClr val="FFFFFF"/>
                </a:solidFill>
                <a:latin typeface="Segoe UI Semibold"/>
                <a:cs typeface="Segoe UI Semibold"/>
              </a:rPr>
              <a:t>CUMPRIMENTO</a:t>
            </a:r>
            <a:r>
              <a:rPr sz="750" spc="-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19">
                <a:solidFill>
                  <a:srgbClr val="FFFFFF"/>
                </a:solidFill>
                <a:latin typeface="Segoe UI Semibold"/>
                <a:cs typeface="Segoe UI Semibold"/>
              </a:rPr>
              <a:t>DAS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OBRIGAÇÕES</a:t>
            </a:r>
            <a:r>
              <a:rPr sz="750" spc="-3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8">
                <a:solidFill>
                  <a:srgbClr val="FFFFFF"/>
                </a:solidFill>
                <a:latin typeface="Segoe UI Semibold"/>
                <a:cs typeface="Segoe UI Semibold"/>
              </a:rPr>
              <a:t>ACESSÓRIAS</a:t>
            </a:r>
            <a:endParaRPr sz="750">
              <a:latin typeface="Segoe UI Semibold"/>
              <a:cs typeface="Segoe UI Semibold"/>
            </a:endParaRPr>
          </a:p>
          <a:p>
            <a:pPr algn="ctr">
              <a:spcBef>
                <a:spcPts val="844"/>
              </a:spcBef>
            </a:pP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GERIR</a:t>
            </a:r>
            <a:r>
              <a:rPr sz="75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GRÉDITOS</a:t>
            </a:r>
            <a:r>
              <a:rPr sz="75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DO</a:t>
            </a:r>
            <a:r>
              <a:rPr sz="75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8">
                <a:solidFill>
                  <a:srgbClr val="FFFFFF"/>
                </a:solidFill>
                <a:latin typeface="Segoe UI Semibold"/>
                <a:cs typeface="Segoe UI Semibold"/>
              </a:rPr>
              <a:t>IPVA</a:t>
            </a:r>
            <a:r>
              <a:rPr sz="75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sz="75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750" spc="-15">
                <a:solidFill>
                  <a:srgbClr val="FFFFFF"/>
                </a:solidFill>
                <a:latin typeface="Segoe UI Semibold"/>
                <a:cs typeface="Segoe UI Semibold"/>
              </a:rPr>
              <a:t>ITCD</a:t>
            </a:r>
            <a:endParaRPr sz="750">
              <a:latin typeface="Segoe UI Semibold"/>
              <a:cs typeface="Segoe UI Semibold"/>
            </a:endParaRPr>
          </a:p>
        </p:txBody>
      </p:sp>
      <p:sp>
        <p:nvSpPr>
          <p:cNvPr id="111" name="object 18">
            <a:extLst>
              <a:ext uri="{FF2B5EF4-FFF2-40B4-BE49-F238E27FC236}">
                <a16:creationId xmlns:a16="http://schemas.microsoft.com/office/drawing/2014/main" id="{CEA7E67E-73DA-96DC-6B3A-60FB39F18186}"/>
              </a:ext>
            </a:extLst>
          </p:cNvPr>
          <p:cNvSpPr/>
          <p:nvPr/>
        </p:nvSpPr>
        <p:spPr>
          <a:xfrm>
            <a:off x="2369344" y="1162880"/>
            <a:ext cx="4298725" cy="2235994"/>
          </a:xfrm>
          <a:custGeom>
            <a:avLst/>
            <a:gdLst/>
            <a:ahLst/>
            <a:cxnLst/>
            <a:rect l="l" t="t" r="r" b="b"/>
            <a:pathLst>
              <a:path w="5648325" h="2981325">
                <a:moveTo>
                  <a:pt x="5648325" y="1490662"/>
                </a:moveTo>
                <a:lnTo>
                  <a:pt x="4787697" y="0"/>
                </a:lnTo>
                <a:lnTo>
                  <a:pt x="4552950" y="0"/>
                </a:lnTo>
                <a:lnTo>
                  <a:pt x="2746591" y="0"/>
                </a:lnTo>
                <a:lnTo>
                  <a:pt x="0" y="0"/>
                </a:lnTo>
                <a:lnTo>
                  <a:pt x="0" y="2981325"/>
                </a:lnTo>
                <a:lnTo>
                  <a:pt x="2746591" y="2981325"/>
                </a:lnTo>
                <a:lnTo>
                  <a:pt x="4552950" y="2981325"/>
                </a:lnTo>
                <a:lnTo>
                  <a:pt x="4787697" y="2981325"/>
                </a:lnTo>
                <a:lnTo>
                  <a:pt x="5648325" y="1490662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35">
            <a:extLst>
              <a:ext uri="{FF2B5EF4-FFF2-40B4-BE49-F238E27FC236}">
                <a16:creationId xmlns:a16="http://schemas.microsoft.com/office/drawing/2014/main" id="{861CFB61-561E-A823-F9AA-B0B01EE2D8A1}"/>
              </a:ext>
            </a:extLst>
          </p:cNvPr>
          <p:cNvSpPr/>
          <p:nvPr/>
        </p:nvSpPr>
        <p:spPr>
          <a:xfrm>
            <a:off x="6668070" y="1177168"/>
            <a:ext cx="3229451" cy="2221706"/>
          </a:xfrm>
          <a:custGeom>
            <a:avLst/>
            <a:gdLst/>
            <a:ahLst/>
            <a:cxnLst/>
            <a:rect l="l" t="t" r="r" b="b"/>
            <a:pathLst>
              <a:path w="4305934" h="2962275">
                <a:moveTo>
                  <a:pt x="4305312" y="1481137"/>
                </a:moveTo>
                <a:lnTo>
                  <a:pt x="3477666" y="0"/>
                </a:lnTo>
                <a:lnTo>
                  <a:pt x="3457575" y="0"/>
                </a:lnTo>
                <a:lnTo>
                  <a:pt x="2265921" y="0"/>
                </a:lnTo>
                <a:lnTo>
                  <a:pt x="0" y="0"/>
                </a:lnTo>
                <a:lnTo>
                  <a:pt x="0" y="2962275"/>
                </a:lnTo>
                <a:lnTo>
                  <a:pt x="2265921" y="2962275"/>
                </a:lnTo>
                <a:lnTo>
                  <a:pt x="3457575" y="2962275"/>
                </a:lnTo>
                <a:lnTo>
                  <a:pt x="3477666" y="2962275"/>
                </a:lnTo>
                <a:lnTo>
                  <a:pt x="4305312" y="148113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50">
            <a:extLst>
              <a:ext uri="{FF2B5EF4-FFF2-40B4-BE49-F238E27FC236}">
                <a16:creationId xmlns:a16="http://schemas.microsoft.com/office/drawing/2014/main" id="{BC0E6252-ECEB-0AA2-B846-05E2E9B5F913}"/>
              </a:ext>
            </a:extLst>
          </p:cNvPr>
          <p:cNvSpPr/>
          <p:nvPr/>
        </p:nvSpPr>
        <p:spPr>
          <a:xfrm>
            <a:off x="9960000" y="1173596"/>
            <a:ext cx="1950244" cy="2228850"/>
          </a:xfrm>
          <a:custGeom>
            <a:avLst/>
            <a:gdLst/>
            <a:ahLst/>
            <a:cxnLst/>
            <a:rect l="l" t="t" r="r" b="b"/>
            <a:pathLst>
              <a:path w="2600325" h="2971800">
                <a:moveTo>
                  <a:pt x="2600325" y="1485900"/>
                </a:moveTo>
                <a:lnTo>
                  <a:pt x="2102650" y="0"/>
                </a:lnTo>
                <a:lnTo>
                  <a:pt x="2095500" y="0"/>
                </a:lnTo>
                <a:lnTo>
                  <a:pt x="1373987" y="0"/>
                </a:lnTo>
                <a:lnTo>
                  <a:pt x="9525" y="0"/>
                </a:lnTo>
                <a:lnTo>
                  <a:pt x="9525" y="95250"/>
                </a:lnTo>
                <a:lnTo>
                  <a:pt x="0" y="952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2971800"/>
                </a:lnTo>
                <a:lnTo>
                  <a:pt x="1373987" y="2971800"/>
                </a:lnTo>
                <a:lnTo>
                  <a:pt x="2095500" y="2971800"/>
                </a:lnTo>
                <a:lnTo>
                  <a:pt x="2102650" y="2971800"/>
                </a:lnTo>
                <a:lnTo>
                  <a:pt x="2600325" y="14859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8">
            <a:extLst>
              <a:ext uri="{FF2B5EF4-FFF2-40B4-BE49-F238E27FC236}">
                <a16:creationId xmlns:a16="http://schemas.microsoft.com/office/drawing/2014/main" id="{3C26A574-2BB0-E74B-8B61-D20D71D4EB01}"/>
              </a:ext>
            </a:extLst>
          </p:cNvPr>
          <p:cNvSpPr txBox="1"/>
          <p:nvPr/>
        </p:nvSpPr>
        <p:spPr>
          <a:xfrm>
            <a:off x="2680097" y="1246937"/>
            <a:ext cx="3043661" cy="1420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7653" marR="3810" indent="-258604" algn="ctr">
              <a:lnSpc>
                <a:spcPct val="113599"/>
              </a:lnSpc>
              <a:spcBef>
                <a:spcPts val="75"/>
              </a:spcBef>
            </a:pPr>
            <a:r>
              <a:rPr sz="825" b="1" spc="-8">
                <a:solidFill>
                  <a:srgbClr val="09124E"/>
                </a:solidFill>
                <a:latin typeface="Segoe UI"/>
                <a:cs typeface="Segoe UI"/>
              </a:rPr>
              <a:t>GESTÃO</a:t>
            </a:r>
            <a:r>
              <a:rPr sz="825" b="1" spc="-38">
                <a:solidFill>
                  <a:srgbClr val="09124E"/>
                </a:solidFill>
                <a:latin typeface="Segoe UI"/>
                <a:cs typeface="Segoe UI"/>
              </a:rPr>
              <a:t> </a:t>
            </a:r>
            <a:r>
              <a:rPr lang="pt-BR" sz="825" b="1" spc="-38">
                <a:solidFill>
                  <a:srgbClr val="09124E"/>
                </a:solidFill>
                <a:latin typeface="Segoe UI"/>
                <a:cs typeface="Segoe UI"/>
              </a:rPr>
              <a:t>DE CRÉDITOS TRIBUTÁRIOS</a:t>
            </a:r>
            <a:endParaRPr sz="825">
              <a:latin typeface="Segoe UI"/>
              <a:cs typeface="Segoe UI"/>
            </a:endParaRPr>
          </a:p>
        </p:txBody>
      </p:sp>
      <p:sp>
        <p:nvSpPr>
          <p:cNvPr id="120" name="object 19">
            <a:extLst>
              <a:ext uri="{FF2B5EF4-FFF2-40B4-BE49-F238E27FC236}">
                <a16:creationId xmlns:a16="http://schemas.microsoft.com/office/drawing/2014/main" id="{CA6853B0-4BE3-CDA9-61EE-D3CBD6104E0E}"/>
              </a:ext>
            </a:extLst>
          </p:cNvPr>
          <p:cNvSpPr/>
          <p:nvPr/>
        </p:nvSpPr>
        <p:spPr>
          <a:xfrm>
            <a:off x="2458675" y="3076230"/>
            <a:ext cx="3564731" cy="228600"/>
          </a:xfrm>
          <a:custGeom>
            <a:avLst/>
            <a:gdLst/>
            <a:ahLst/>
            <a:cxnLst/>
            <a:rect l="l" t="t" r="r" b="b"/>
            <a:pathLst>
              <a:path w="4752975" h="304800">
                <a:moveTo>
                  <a:pt x="4705349" y="304799"/>
                </a:moveTo>
                <a:lnTo>
                  <a:pt x="47625" y="304799"/>
                </a:lnTo>
                <a:lnTo>
                  <a:pt x="38122" y="303928"/>
                </a:lnTo>
                <a:lnTo>
                  <a:pt x="4177" y="276734"/>
                </a:lnTo>
                <a:lnTo>
                  <a:pt x="0" y="257175"/>
                </a:lnTo>
                <a:lnTo>
                  <a:pt x="0" y="47625"/>
                </a:lnTo>
                <a:lnTo>
                  <a:pt x="21284" y="7846"/>
                </a:lnTo>
                <a:lnTo>
                  <a:pt x="4705349" y="0"/>
                </a:lnTo>
                <a:lnTo>
                  <a:pt x="4714852" y="871"/>
                </a:lnTo>
                <a:lnTo>
                  <a:pt x="4748795" y="28064"/>
                </a:lnTo>
                <a:lnTo>
                  <a:pt x="4752974" y="47625"/>
                </a:lnTo>
                <a:lnTo>
                  <a:pt x="4752974" y="257175"/>
                </a:lnTo>
                <a:lnTo>
                  <a:pt x="4731689" y="296953"/>
                </a:lnTo>
                <a:lnTo>
                  <a:pt x="4705349" y="3047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PRESTAR ORIENTAÇÃO E ATENDIMENTO AO CONTRIBUINTE</a:t>
            </a:r>
            <a:endParaRPr sz="75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1" name="object 19">
            <a:extLst>
              <a:ext uri="{FF2B5EF4-FFF2-40B4-BE49-F238E27FC236}">
                <a16:creationId xmlns:a16="http://schemas.microsoft.com/office/drawing/2014/main" id="{E3C3D12B-FBE6-82B1-7A75-B965B863CDC1}"/>
              </a:ext>
            </a:extLst>
          </p:cNvPr>
          <p:cNvSpPr/>
          <p:nvPr/>
        </p:nvSpPr>
        <p:spPr>
          <a:xfrm>
            <a:off x="2458675" y="2830316"/>
            <a:ext cx="3564731" cy="228600"/>
          </a:xfrm>
          <a:custGeom>
            <a:avLst/>
            <a:gdLst/>
            <a:ahLst/>
            <a:cxnLst/>
            <a:rect l="l" t="t" r="r" b="b"/>
            <a:pathLst>
              <a:path w="4752975" h="304800">
                <a:moveTo>
                  <a:pt x="4705349" y="304799"/>
                </a:moveTo>
                <a:lnTo>
                  <a:pt x="47625" y="304799"/>
                </a:lnTo>
                <a:lnTo>
                  <a:pt x="38122" y="303928"/>
                </a:lnTo>
                <a:lnTo>
                  <a:pt x="4177" y="276734"/>
                </a:lnTo>
                <a:lnTo>
                  <a:pt x="0" y="257175"/>
                </a:lnTo>
                <a:lnTo>
                  <a:pt x="0" y="47625"/>
                </a:lnTo>
                <a:lnTo>
                  <a:pt x="21284" y="7846"/>
                </a:lnTo>
                <a:lnTo>
                  <a:pt x="4705349" y="0"/>
                </a:lnTo>
                <a:lnTo>
                  <a:pt x="4714852" y="871"/>
                </a:lnTo>
                <a:lnTo>
                  <a:pt x="4748795" y="28064"/>
                </a:lnTo>
                <a:lnTo>
                  <a:pt x="4752974" y="47625"/>
                </a:lnTo>
                <a:lnTo>
                  <a:pt x="4752974" y="257175"/>
                </a:lnTo>
                <a:lnTo>
                  <a:pt x="4731689" y="296953"/>
                </a:lnTo>
                <a:lnTo>
                  <a:pt x="4705349" y="3047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  <a:endParaRPr sz="75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2" name="object 19">
            <a:extLst>
              <a:ext uri="{FF2B5EF4-FFF2-40B4-BE49-F238E27FC236}">
                <a16:creationId xmlns:a16="http://schemas.microsoft.com/office/drawing/2014/main" id="{B6409801-18E1-9062-A9A6-E5F3742DD053}"/>
              </a:ext>
            </a:extLst>
          </p:cNvPr>
          <p:cNvSpPr/>
          <p:nvPr/>
        </p:nvSpPr>
        <p:spPr>
          <a:xfrm>
            <a:off x="2458675" y="2579102"/>
            <a:ext cx="3564731" cy="228600"/>
          </a:xfrm>
          <a:custGeom>
            <a:avLst/>
            <a:gdLst/>
            <a:ahLst/>
            <a:cxnLst/>
            <a:rect l="l" t="t" r="r" b="b"/>
            <a:pathLst>
              <a:path w="4752975" h="304800">
                <a:moveTo>
                  <a:pt x="4705349" y="304799"/>
                </a:moveTo>
                <a:lnTo>
                  <a:pt x="47625" y="304799"/>
                </a:lnTo>
                <a:lnTo>
                  <a:pt x="38122" y="303928"/>
                </a:lnTo>
                <a:lnTo>
                  <a:pt x="4177" y="276734"/>
                </a:lnTo>
                <a:lnTo>
                  <a:pt x="0" y="257175"/>
                </a:lnTo>
                <a:lnTo>
                  <a:pt x="0" y="47625"/>
                </a:lnTo>
                <a:lnTo>
                  <a:pt x="21284" y="7846"/>
                </a:lnTo>
                <a:lnTo>
                  <a:pt x="4705349" y="0"/>
                </a:lnTo>
                <a:lnTo>
                  <a:pt x="4714852" y="871"/>
                </a:lnTo>
                <a:lnTo>
                  <a:pt x="4748795" y="28064"/>
                </a:lnTo>
                <a:lnTo>
                  <a:pt x="4752974" y="47625"/>
                </a:lnTo>
                <a:lnTo>
                  <a:pt x="4752974" y="257175"/>
                </a:lnTo>
                <a:lnTo>
                  <a:pt x="4731689" y="296953"/>
                </a:lnTo>
                <a:lnTo>
                  <a:pt x="4705349" y="3047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  <a:endParaRPr sz="75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3" name="object 19">
            <a:extLst>
              <a:ext uri="{FF2B5EF4-FFF2-40B4-BE49-F238E27FC236}">
                <a16:creationId xmlns:a16="http://schemas.microsoft.com/office/drawing/2014/main" id="{1BA49E79-AD9E-9700-B2A4-E15696116EF7}"/>
              </a:ext>
            </a:extLst>
          </p:cNvPr>
          <p:cNvSpPr/>
          <p:nvPr/>
        </p:nvSpPr>
        <p:spPr>
          <a:xfrm>
            <a:off x="2458675" y="2329154"/>
            <a:ext cx="3564731" cy="228600"/>
          </a:xfrm>
          <a:custGeom>
            <a:avLst/>
            <a:gdLst/>
            <a:ahLst/>
            <a:cxnLst/>
            <a:rect l="l" t="t" r="r" b="b"/>
            <a:pathLst>
              <a:path w="4752975" h="304800">
                <a:moveTo>
                  <a:pt x="4705349" y="304799"/>
                </a:moveTo>
                <a:lnTo>
                  <a:pt x="47625" y="304799"/>
                </a:lnTo>
                <a:lnTo>
                  <a:pt x="38122" y="303928"/>
                </a:lnTo>
                <a:lnTo>
                  <a:pt x="4177" y="276734"/>
                </a:lnTo>
                <a:lnTo>
                  <a:pt x="0" y="257175"/>
                </a:lnTo>
                <a:lnTo>
                  <a:pt x="0" y="47625"/>
                </a:lnTo>
                <a:lnTo>
                  <a:pt x="21284" y="7846"/>
                </a:lnTo>
                <a:lnTo>
                  <a:pt x="4705349" y="0"/>
                </a:lnTo>
                <a:lnTo>
                  <a:pt x="4714852" y="871"/>
                </a:lnTo>
                <a:lnTo>
                  <a:pt x="4748795" y="28064"/>
                </a:lnTo>
                <a:lnTo>
                  <a:pt x="4752974" y="47625"/>
                </a:lnTo>
                <a:lnTo>
                  <a:pt x="4752974" y="257175"/>
                </a:lnTo>
                <a:lnTo>
                  <a:pt x="4731689" y="296953"/>
                </a:lnTo>
                <a:lnTo>
                  <a:pt x="4705349" y="3047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  <a:endParaRPr sz="75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4" name="object 33">
            <a:extLst>
              <a:ext uri="{FF2B5EF4-FFF2-40B4-BE49-F238E27FC236}">
                <a16:creationId xmlns:a16="http://schemas.microsoft.com/office/drawing/2014/main" id="{5D347950-A5EE-45C6-11BB-9942579159EF}"/>
              </a:ext>
            </a:extLst>
          </p:cNvPr>
          <p:cNvSpPr/>
          <p:nvPr/>
        </p:nvSpPr>
        <p:spPr>
          <a:xfrm>
            <a:off x="2449060" y="1510197"/>
            <a:ext cx="1678781" cy="214313"/>
          </a:xfrm>
          <a:custGeom>
            <a:avLst/>
            <a:gdLst/>
            <a:ahLst/>
            <a:cxnLst/>
            <a:rect l="l" t="t" r="r" b="b"/>
            <a:pathLst>
              <a:path w="2238375" h="285750">
                <a:moveTo>
                  <a:pt x="2190749" y="285749"/>
                </a:moveTo>
                <a:lnTo>
                  <a:pt x="47625" y="285749"/>
                </a:lnTo>
                <a:lnTo>
                  <a:pt x="38122" y="284878"/>
                </a:lnTo>
                <a:lnTo>
                  <a:pt x="4177" y="257684"/>
                </a:lnTo>
                <a:lnTo>
                  <a:pt x="0" y="238125"/>
                </a:lnTo>
                <a:lnTo>
                  <a:pt x="0" y="47625"/>
                </a:lnTo>
                <a:lnTo>
                  <a:pt x="21284" y="7846"/>
                </a:lnTo>
                <a:lnTo>
                  <a:pt x="2190749" y="0"/>
                </a:lnTo>
                <a:lnTo>
                  <a:pt x="2200252" y="871"/>
                </a:lnTo>
                <a:lnTo>
                  <a:pt x="2234196" y="28065"/>
                </a:lnTo>
                <a:lnTo>
                  <a:pt x="2238374" y="47625"/>
                </a:lnTo>
                <a:lnTo>
                  <a:pt x="2238374" y="238125"/>
                </a:lnTo>
                <a:lnTo>
                  <a:pt x="2217090" y="277903"/>
                </a:lnTo>
                <a:lnTo>
                  <a:pt x="2190749" y="28574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  <a:endParaRPr sz="750" b="1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5" name="object 29">
            <a:extLst>
              <a:ext uri="{FF2B5EF4-FFF2-40B4-BE49-F238E27FC236}">
                <a16:creationId xmlns:a16="http://schemas.microsoft.com/office/drawing/2014/main" id="{E8311620-045B-74B2-64A8-A2DCA3696E92}"/>
              </a:ext>
            </a:extLst>
          </p:cNvPr>
          <p:cNvSpPr/>
          <p:nvPr/>
        </p:nvSpPr>
        <p:spPr>
          <a:xfrm>
            <a:off x="4173429" y="1495066"/>
            <a:ext cx="892969" cy="785813"/>
          </a:xfrm>
          <a:custGeom>
            <a:avLst/>
            <a:gdLst/>
            <a:ahLst/>
            <a:cxnLst/>
            <a:rect l="l" t="t" r="r" b="b"/>
            <a:pathLst>
              <a:path w="1190625" h="1047750">
                <a:moveTo>
                  <a:pt x="1143000" y="1047749"/>
                </a:moveTo>
                <a:lnTo>
                  <a:pt x="47625" y="1047749"/>
                </a:lnTo>
                <a:lnTo>
                  <a:pt x="38122" y="1046878"/>
                </a:lnTo>
                <a:lnTo>
                  <a:pt x="4177" y="1019682"/>
                </a:lnTo>
                <a:lnTo>
                  <a:pt x="0" y="1000124"/>
                </a:lnTo>
                <a:lnTo>
                  <a:pt x="0" y="47625"/>
                </a:lnTo>
                <a:lnTo>
                  <a:pt x="21284" y="7846"/>
                </a:lnTo>
                <a:lnTo>
                  <a:pt x="47625" y="0"/>
                </a:lnTo>
                <a:lnTo>
                  <a:pt x="1143000" y="0"/>
                </a:lnTo>
                <a:lnTo>
                  <a:pt x="1182778" y="21284"/>
                </a:lnTo>
                <a:lnTo>
                  <a:pt x="1190624" y="47625"/>
                </a:lnTo>
                <a:lnTo>
                  <a:pt x="1190624" y="1000124"/>
                </a:lnTo>
                <a:lnTo>
                  <a:pt x="1169339" y="1039903"/>
                </a:lnTo>
                <a:lnTo>
                  <a:pt x="1143000" y="104774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  <a:endParaRPr sz="75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6" name="object 29">
            <a:extLst>
              <a:ext uri="{FF2B5EF4-FFF2-40B4-BE49-F238E27FC236}">
                <a16:creationId xmlns:a16="http://schemas.microsoft.com/office/drawing/2014/main" id="{5C563154-67CB-1F26-302A-3FA9030A69B1}"/>
              </a:ext>
            </a:extLst>
          </p:cNvPr>
          <p:cNvSpPr/>
          <p:nvPr/>
        </p:nvSpPr>
        <p:spPr>
          <a:xfrm>
            <a:off x="5102370" y="1499835"/>
            <a:ext cx="892969" cy="785813"/>
          </a:xfrm>
          <a:custGeom>
            <a:avLst/>
            <a:gdLst/>
            <a:ahLst/>
            <a:cxnLst/>
            <a:rect l="l" t="t" r="r" b="b"/>
            <a:pathLst>
              <a:path w="1190625" h="1047750">
                <a:moveTo>
                  <a:pt x="1143000" y="1047749"/>
                </a:moveTo>
                <a:lnTo>
                  <a:pt x="47625" y="1047749"/>
                </a:lnTo>
                <a:lnTo>
                  <a:pt x="38122" y="1046878"/>
                </a:lnTo>
                <a:lnTo>
                  <a:pt x="4177" y="1019682"/>
                </a:lnTo>
                <a:lnTo>
                  <a:pt x="0" y="1000124"/>
                </a:lnTo>
                <a:lnTo>
                  <a:pt x="0" y="47625"/>
                </a:lnTo>
                <a:lnTo>
                  <a:pt x="21284" y="7846"/>
                </a:lnTo>
                <a:lnTo>
                  <a:pt x="47625" y="0"/>
                </a:lnTo>
                <a:lnTo>
                  <a:pt x="1143000" y="0"/>
                </a:lnTo>
                <a:lnTo>
                  <a:pt x="1182778" y="21284"/>
                </a:lnTo>
                <a:lnTo>
                  <a:pt x="1190624" y="47625"/>
                </a:lnTo>
                <a:lnTo>
                  <a:pt x="1190624" y="1000124"/>
                </a:lnTo>
                <a:lnTo>
                  <a:pt x="1169339" y="1039903"/>
                </a:lnTo>
                <a:lnTo>
                  <a:pt x="1143000" y="104774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  <a:endParaRPr sz="75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7" name="object 33">
            <a:extLst>
              <a:ext uri="{FF2B5EF4-FFF2-40B4-BE49-F238E27FC236}">
                <a16:creationId xmlns:a16="http://schemas.microsoft.com/office/drawing/2014/main" id="{3585E90C-B91E-B146-4D52-B0149426FCB1}"/>
              </a:ext>
            </a:extLst>
          </p:cNvPr>
          <p:cNvSpPr/>
          <p:nvPr/>
        </p:nvSpPr>
        <p:spPr>
          <a:xfrm>
            <a:off x="2458675" y="1762017"/>
            <a:ext cx="1678781" cy="261447"/>
          </a:xfrm>
          <a:custGeom>
            <a:avLst/>
            <a:gdLst/>
            <a:ahLst/>
            <a:cxnLst/>
            <a:rect l="l" t="t" r="r" b="b"/>
            <a:pathLst>
              <a:path w="2238375" h="285750">
                <a:moveTo>
                  <a:pt x="2190749" y="285749"/>
                </a:moveTo>
                <a:lnTo>
                  <a:pt x="47625" y="285749"/>
                </a:lnTo>
                <a:lnTo>
                  <a:pt x="38122" y="284878"/>
                </a:lnTo>
                <a:lnTo>
                  <a:pt x="4177" y="257684"/>
                </a:lnTo>
                <a:lnTo>
                  <a:pt x="0" y="238125"/>
                </a:lnTo>
                <a:lnTo>
                  <a:pt x="0" y="47625"/>
                </a:lnTo>
                <a:lnTo>
                  <a:pt x="21284" y="7846"/>
                </a:lnTo>
                <a:lnTo>
                  <a:pt x="2190749" y="0"/>
                </a:lnTo>
                <a:lnTo>
                  <a:pt x="2200252" y="871"/>
                </a:lnTo>
                <a:lnTo>
                  <a:pt x="2234196" y="28065"/>
                </a:lnTo>
                <a:lnTo>
                  <a:pt x="2238374" y="47625"/>
                </a:lnTo>
                <a:lnTo>
                  <a:pt x="2238374" y="238125"/>
                </a:lnTo>
                <a:lnTo>
                  <a:pt x="2217090" y="277903"/>
                </a:lnTo>
                <a:lnTo>
                  <a:pt x="2190749" y="28574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CUMPRIMENTO DAS OBRIGAÇÕES ACESSÓRIAS</a:t>
            </a:r>
            <a:endParaRPr sz="75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8" name="object 33">
            <a:extLst>
              <a:ext uri="{FF2B5EF4-FFF2-40B4-BE49-F238E27FC236}">
                <a16:creationId xmlns:a16="http://schemas.microsoft.com/office/drawing/2014/main" id="{27A641D7-57BD-57AE-05C5-B0A042BECAD9}"/>
              </a:ext>
            </a:extLst>
          </p:cNvPr>
          <p:cNvSpPr/>
          <p:nvPr/>
        </p:nvSpPr>
        <p:spPr>
          <a:xfrm>
            <a:off x="2458676" y="2053453"/>
            <a:ext cx="1678781" cy="214313"/>
          </a:xfrm>
          <a:custGeom>
            <a:avLst/>
            <a:gdLst/>
            <a:ahLst/>
            <a:cxnLst/>
            <a:rect l="l" t="t" r="r" b="b"/>
            <a:pathLst>
              <a:path w="2238375" h="285750">
                <a:moveTo>
                  <a:pt x="2190749" y="285749"/>
                </a:moveTo>
                <a:lnTo>
                  <a:pt x="47625" y="285749"/>
                </a:lnTo>
                <a:lnTo>
                  <a:pt x="38122" y="284878"/>
                </a:lnTo>
                <a:lnTo>
                  <a:pt x="4177" y="257684"/>
                </a:lnTo>
                <a:lnTo>
                  <a:pt x="0" y="238125"/>
                </a:lnTo>
                <a:lnTo>
                  <a:pt x="0" y="47625"/>
                </a:lnTo>
                <a:lnTo>
                  <a:pt x="21284" y="7846"/>
                </a:lnTo>
                <a:lnTo>
                  <a:pt x="2190749" y="0"/>
                </a:lnTo>
                <a:lnTo>
                  <a:pt x="2200252" y="871"/>
                </a:lnTo>
                <a:lnTo>
                  <a:pt x="2234196" y="28065"/>
                </a:lnTo>
                <a:lnTo>
                  <a:pt x="2238374" y="47625"/>
                </a:lnTo>
                <a:lnTo>
                  <a:pt x="2238374" y="238125"/>
                </a:lnTo>
                <a:lnTo>
                  <a:pt x="2217090" y="277903"/>
                </a:lnTo>
                <a:lnTo>
                  <a:pt x="2190749" y="28574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ITCD</a:t>
            </a:r>
            <a:endParaRPr sz="75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0" name="object 37">
            <a:extLst>
              <a:ext uri="{FF2B5EF4-FFF2-40B4-BE49-F238E27FC236}">
                <a16:creationId xmlns:a16="http://schemas.microsoft.com/office/drawing/2014/main" id="{E083D320-4B64-616D-3870-6453C70DA734}"/>
              </a:ext>
            </a:extLst>
          </p:cNvPr>
          <p:cNvSpPr/>
          <p:nvPr/>
        </p:nvSpPr>
        <p:spPr>
          <a:xfrm>
            <a:off x="6835515" y="3108350"/>
            <a:ext cx="2428875" cy="228600"/>
          </a:xfrm>
          <a:custGeom>
            <a:avLst/>
            <a:gdLst/>
            <a:ahLst/>
            <a:cxnLst/>
            <a:rect l="l" t="t" r="r" b="b"/>
            <a:pathLst>
              <a:path w="3238500" h="304800">
                <a:moveTo>
                  <a:pt x="3190875" y="304799"/>
                </a:moveTo>
                <a:lnTo>
                  <a:pt x="47625" y="304799"/>
                </a:lnTo>
                <a:lnTo>
                  <a:pt x="38122" y="303928"/>
                </a:lnTo>
                <a:lnTo>
                  <a:pt x="4176" y="276730"/>
                </a:lnTo>
                <a:lnTo>
                  <a:pt x="0" y="257175"/>
                </a:lnTo>
                <a:lnTo>
                  <a:pt x="0" y="47625"/>
                </a:lnTo>
                <a:lnTo>
                  <a:pt x="21284" y="7846"/>
                </a:lnTo>
                <a:lnTo>
                  <a:pt x="3190875" y="0"/>
                </a:lnTo>
                <a:lnTo>
                  <a:pt x="3200376" y="871"/>
                </a:lnTo>
                <a:lnTo>
                  <a:pt x="3234321" y="28066"/>
                </a:lnTo>
                <a:lnTo>
                  <a:pt x="3238499" y="47625"/>
                </a:lnTo>
                <a:lnTo>
                  <a:pt x="3238499" y="257175"/>
                </a:lnTo>
                <a:lnTo>
                  <a:pt x="3217214" y="296953"/>
                </a:lnTo>
                <a:lnTo>
                  <a:pt x="3190875" y="3047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GARANTIR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PRESENÇA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FISCAL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31" name="object 39">
            <a:extLst>
              <a:ext uri="{FF2B5EF4-FFF2-40B4-BE49-F238E27FC236}">
                <a16:creationId xmlns:a16="http://schemas.microsoft.com/office/drawing/2014/main" id="{DAA87AD5-53D0-6CA6-ADE4-31F274CBFD86}"/>
              </a:ext>
            </a:extLst>
          </p:cNvPr>
          <p:cNvSpPr/>
          <p:nvPr/>
        </p:nvSpPr>
        <p:spPr>
          <a:xfrm>
            <a:off x="6835515" y="2808312"/>
            <a:ext cx="2428875" cy="228600"/>
          </a:xfrm>
          <a:custGeom>
            <a:avLst/>
            <a:gdLst/>
            <a:ahLst/>
            <a:cxnLst/>
            <a:rect l="l" t="t" r="r" b="b"/>
            <a:pathLst>
              <a:path w="3238500" h="304800">
                <a:moveTo>
                  <a:pt x="3190875" y="304799"/>
                </a:moveTo>
                <a:lnTo>
                  <a:pt x="47625" y="304799"/>
                </a:lnTo>
                <a:lnTo>
                  <a:pt x="38122" y="303928"/>
                </a:lnTo>
                <a:lnTo>
                  <a:pt x="4176" y="276730"/>
                </a:lnTo>
                <a:lnTo>
                  <a:pt x="0" y="257175"/>
                </a:lnTo>
                <a:lnTo>
                  <a:pt x="0" y="47625"/>
                </a:lnTo>
                <a:lnTo>
                  <a:pt x="21284" y="7846"/>
                </a:lnTo>
                <a:lnTo>
                  <a:pt x="47625" y="0"/>
                </a:lnTo>
                <a:lnTo>
                  <a:pt x="3190875" y="0"/>
                </a:lnTo>
                <a:lnTo>
                  <a:pt x="3230652" y="21284"/>
                </a:lnTo>
                <a:lnTo>
                  <a:pt x="3238499" y="47625"/>
                </a:lnTo>
                <a:lnTo>
                  <a:pt x="3238499" y="257175"/>
                </a:lnTo>
                <a:lnTo>
                  <a:pt x="3217214" y="296953"/>
                </a:lnTo>
                <a:lnTo>
                  <a:pt x="3190875" y="3047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CONTROLAR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MERCADORIAS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TRÂNSITO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32" name="object 41">
            <a:extLst>
              <a:ext uri="{FF2B5EF4-FFF2-40B4-BE49-F238E27FC236}">
                <a16:creationId xmlns:a16="http://schemas.microsoft.com/office/drawing/2014/main" id="{9E4BC1E1-B4B8-19DA-9866-9F947CD992FD}"/>
              </a:ext>
            </a:extLst>
          </p:cNvPr>
          <p:cNvSpPr/>
          <p:nvPr/>
        </p:nvSpPr>
        <p:spPr>
          <a:xfrm>
            <a:off x="7671335" y="1608166"/>
            <a:ext cx="864394" cy="1092994"/>
          </a:xfrm>
          <a:custGeom>
            <a:avLst/>
            <a:gdLst/>
            <a:ahLst/>
            <a:cxnLst/>
            <a:rect l="l" t="t" r="r" b="b"/>
            <a:pathLst>
              <a:path w="1152525" h="1457325">
                <a:moveTo>
                  <a:pt x="1104900" y="1457324"/>
                </a:moveTo>
                <a:lnTo>
                  <a:pt x="47625" y="1457324"/>
                </a:lnTo>
                <a:lnTo>
                  <a:pt x="38122" y="1456453"/>
                </a:lnTo>
                <a:lnTo>
                  <a:pt x="4177" y="1429257"/>
                </a:lnTo>
                <a:lnTo>
                  <a:pt x="0" y="1409699"/>
                </a:lnTo>
                <a:lnTo>
                  <a:pt x="0" y="47625"/>
                </a:lnTo>
                <a:lnTo>
                  <a:pt x="21285" y="7846"/>
                </a:lnTo>
                <a:lnTo>
                  <a:pt x="1104900" y="0"/>
                </a:lnTo>
                <a:lnTo>
                  <a:pt x="1114402" y="871"/>
                </a:lnTo>
                <a:lnTo>
                  <a:pt x="1148348" y="28068"/>
                </a:lnTo>
                <a:lnTo>
                  <a:pt x="1152524" y="47625"/>
                </a:lnTo>
                <a:lnTo>
                  <a:pt x="1152524" y="1409699"/>
                </a:lnTo>
                <a:lnTo>
                  <a:pt x="1131239" y="1449478"/>
                </a:lnTo>
                <a:lnTo>
                  <a:pt x="1104900" y="145732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PROMOVER</a:t>
            </a:r>
            <a:r>
              <a:rPr lang="pt-BR" sz="800" spc="-3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AUTORREGULARIZ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AÇÃO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33" name="object 43">
            <a:extLst>
              <a:ext uri="{FF2B5EF4-FFF2-40B4-BE49-F238E27FC236}">
                <a16:creationId xmlns:a16="http://schemas.microsoft.com/office/drawing/2014/main" id="{E08DE871-8E41-2940-D732-A1370D0B39C9}"/>
              </a:ext>
            </a:extLst>
          </p:cNvPr>
          <p:cNvSpPr/>
          <p:nvPr/>
        </p:nvSpPr>
        <p:spPr>
          <a:xfrm>
            <a:off x="6721216" y="1608166"/>
            <a:ext cx="907256" cy="1092994"/>
          </a:xfrm>
          <a:custGeom>
            <a:avLst/>
            <a:gdLst/>
            <a:ahLst/>
            <a:cxnLst/>
            <a:rect l="l" t="t" r="r" b="b"/>
            <a:pathLst>
              <a:path w="1209675" h="1457325">
                <a:moveTo>
                  <a:pt x="1162050" y="1457324"/>
                </a:moveTo>
                <a:lnTo>
                  <a:pt x="47625" y="1457324"/>
                </a:lnTo>
                <a:lnTo>
                  <a:pt x="38122" y="1456453"/>
                </a:lnTo>
                <a:lnTo>
                  <a:pt x="4177" y="1429258"/>
                </a:lnTo>
                <a:lnTo>
                  <a:pt x="0" y="1409699"/>
                </a:lnTo>
                <a:lnTo>
                  <a:pt x="0" y="47625"/>
                </a:lnTo>
                <a:lnTo>
                  <a:pt x="21284" y="7846"/>
                </a:lnTo>
                <a:lnTo>
                  <a:pt x="1162050" y="0"/>
                </a:lnTo>
                <a:lnTo>
                  <a:pt x="1171552" y="871"/>
                </a:lnTo>
                <a:lnTo>
                  <a:pt x="1205497" y="28067"/>
                </a:lnTo>
                <a:lnTo>
                  <a:pt x="1209674" y="47625"/>
                </a:lnTo>
                <a:lnTo>
                  <a:pt x="1209674" y="1409699"/>
                </a:lnTo>
                <a:lnTo>
                  <a:pt x="1188389" y="1449478"/>
                </a:lnTo>
                <a:lnTo>
                  <a:pt x="1162050" y="145732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REALIZAR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O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MONITORAMENTO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SELEÇÃO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DE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CONTRIBUINTES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34" name="object 45">
            <a:extLst>
              <a:ext uri="{FF2B5EF4-FFF2-40B4-BE49-F238E27FC236}">
                <a16:creationId xmlns:a16="http://schemas.microsoft.com/office/drawing/2014/main" id="{C1A8F625-8EF1-2409-94C2-2870BCDE5AF4}"/>
              </a:ext>
            </a:extLst>
          </p:cNvPr>
          <p:cNvSpPr/>
          <p:nvPr/>
        </p:nvSpPr>
        <p:spPr>
          <a:xfrm>
            <a:off x="8571447" y="1608166"/>
            <a:ext cx="864394" cy="1092994"/>
          </a:xfrm>
          <a:custGeom>
            <a:avLst/>
            <a:gdLst/>
            <a:ahLst/>
            <a:cxnLst/>
            <a:rect l="l" t="t" r="r" b="b"/>
            <a:pathLst>
              <a:path w="1152525" h="1457325">
                <a:moveTo>
                  <a:pt x="1104900" y="1457324"/>
                </a:moveTo>
                <a:lnTo>
                  <a:pt x="47625" y="1457324"/>
                </a:lnTo>
                <a:lnTo>
                  <a:pt x="38122" y="1456453"/>
                </a:lnTo>
                <a:lnTo>
                  <a:pt x="4177" y="1429257"/>
                </a:lnTo>
                <a:lnTo>
                  <a:pt x="0" y="1409699"/>
                </a:lnTo>
                <a:lnTo>
                  <a:pt x="0" y="47625"/>
                </a:lnTo>
                <a:lnTo>
                  <a:pt x="21284" y="7846"/>
                </a:lnTo>
                <a:lnTo>
                  <a:pt x="1104900" y="0"/>
                </a:lnTo>
                <a:lnTo>
                  <a:pt x="1114402" y="871"/>
                </a:lnTo>
                <a:lnTo>
                  <a:pt x="1148347" y="28067"/>
                </a:lnTo>
                <a:lnTo>
                  <a:pt x="1152524" y="47625"/>
                </a:lnTo>
                <a:lnTo>
                  <a:pt x="1152524" y="1409699"/>
                </a:lnTo>
                <a:lnTo>
                  <a:pt x="1131239" y="1449478"/>
                </a:lnTo>
                <a:lnTo>
                  <a:pt x="1104900" y="145732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DISTRIBUIR, EXECUTAR E AVALIAR AS AÇÕES DE FISCALIZAÇÃO</a:t>
            </a:r>
            <a:endParaRPr sz="75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0" name="object 8">
            <a:extLst>
              <a:ext uri="{FF2B5EF4-FFF2-40B4-BE49-F238E27FC236}">
                <a16:creationId xmlns:a16="http://schemas.microsoft.com/office/drawing/2014/main" id="{D1F31C00-5F16-9A8E-EE0C-D830AFFDEEE4}"/>
              </a:ext>
            </a:extLst>
          </p:cNvPr>
          <p:cNvSpPr txBox="1"/>
          <p:nvPr/>
        </p:nvSpPr>
        <p:spPr>
          <a:xfrm>
            <a:off x="6351937" y="1250800"/>
            <a:ext cx="3043661" cy="1420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7653" marR="3810" indent="-258604" algn="ctr">
              <a:lnSpc>
                <a:spcPct val="113599"/>
              </a:lnSpc>
              <a:spcBef>
                <a:spcPts val="75"/>
              </a:spcBef>
            </a:pPr>
            <a:r>
              <a:rPr lang="pt-BR" sz="825" b="1" spc="-8">
                <a:solidFill>
                  <a:srgbClr val="09124E"/>
                </a:solidFill>
                <a:latin typeface="Segoe UI"/>
                <a:cs typeface="Segoe UI"/>
              </a:rPr>
              <a:t>FISCALIZAÇÃO E COMBATE A ILÍCITOS</a:t>
            </a:r>
            <a:endParaRPr sz="825">
              <a:latin typeface="Segoe UI"/>
              <a:cs typeface="Segoe UI"/>
            </a:endParaRPr>
          </a:p>
        </p:txBody>
      </p:sp>
      <p:sp>
        <p:nvSpPr>
          <p:cNvPr id="141" name="object 8">
            <a:extLst>
              <a:ext uri="{FF2B5EF4-FFF2-40B4-BE49-F238E27FC236}">
                <a16:creationId xmlns:a16="http://schemas.microsoft.com/office/drawing/2014/main" id="{348F88D7-8A14-ED75-4DD8-9E6062963211}"/>
              </a:ext>
            </a:extLst>
          </p:cNvPr>
          <p:cNvSpPr txBox="1"/>
          <p:nvPr/>
        </p:nvSpPr>
        <p:spPr>
          <a:xfrm>
            <a:off x="9977931" y="1246937"/>
            <a:ext cx="1587803" cy="444352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267653" marR="3810" indent="-258604" algn="ctr">
              <a:lnSpc>
                <a:spcPct val="113599"/>
              </a:lnSpc>
              <a:spcBef>
                <a:spcPts val="75"/>
              </a:spcBef>
            </a:pPr>
            <a:r>
              <a:rPr lang="pt-BR" sz="825" b="1">
                <a:solidFill>
                  <a:srgbClr val="09124E"/>
                </a:solidFill>
                <a:latin typeface="Segoe UI"/>
                <a:cs typeface="Segoe UI"/>
              </a:rPr>
              <a:t>PREVENÇÃO</a:t>
            </a:r>
            <a:r>
              <a:rPr lang="pt-BR" sz="825" b="1" spc="-38">
                <a:solidFill>
                  <a:srgbClr val="09124E"/>
                </a:solidFill>
                <a:latin typeface="Segoe UI"/>
                <a:cs typeface="Segoe UI"/>
              </a:rPr>
              <a:t> </a:t>
            </a:r>
            <a:r>
              <a:rPr lang="pt-BR" sz="825" b="1">
                <a:solidFill>
                  <a:srgbClr val="09124E"/>
                </a:solidFill>
                <a:latin typeface="Segoe UI"/>
                <a:cs typeface="Segoe UI"/>
              </a:rPr>
              <a:t>E</a:t>
            </a:r>
            <a:r>
              <a:rPr lang="pt-BR" sz="825" b="1" spc="-34">
                <a:solidFill>
                  <a:srgbClr val="09124E"/>
                </a:solidFill>
                <a:latin typeface="Segoe UI"/>
                <a:cs typeface="Segoe UI"/>
              </a:rPr>
              <a:t> </a:t>
            </a:r>
            <a:r>
              <a:rPr lang="pt-BR" sz="825" b="1">
                <a:solidFill>
                  <a:srgbClr val="09124E"/>
                </a:solidFill>
                <a:latin typeface="Segoe UI"/>
                <a:cs typeface="Segoe UI"/>
              </a:rPr>
              <a:t>SOLUÇÃO</a:t>
            </a:r>
            <a:r>
              <a:rPr lang="pt-BR" sz="825" b="1" spc="-34">
                <a:solidFill>
                  <a:srgbClr val="09124E"/>
                </a:solidFill>
                <a:latin typeface="Segoe UI"/>
                <a:cs typeface="Segoe UI"/>
              </a:rPr>
              <a:t> </a:t>
            </a:r>
            <a:r>
              <a:rPr lang="pt-BR" sz="825" b="1" spc="-19">
                <a:solidFill>
                  <a:srgbClr val="09124E"/>
                </a:solidFill>
                <a:latin typeface="Segoe UI"/>
                <a:cs typeface="Segoe UI"/>
              </a:rPr>
              <a:t>DE </a:t>
            </a:r>
            <a:r>
              <a:rPr lang="pt-BR" sz="825" b="1">
                <a:solidFill>
                  <a:srgbClr val="09124E"/>
                </a:solidFill>
                <a:latin typeface="Segoe UI"/>
                <a:cs typeface="Segoe UI"/>
              </a:rPr>
              <a:t>LITÍGIO</a:t>
            </a:r>
            <a:r>
              <a:rPr lang="pt-BR" sz="825" b="1" spc="-34">
                <a:solidFill>
                  <a:srgbClr val="09124E"/>
                </a:solidFill>
                <a:latin typeface="Segoe UI"/>
                <a:cs typeface="Segoe UI"/>
              </a:rPr>
              <a:t> </a:t>
            </a:r>
            <a:r>
              <a:rPr lang="pt-BR" sz="825" b="1" spc="-8">
                <a:solidFill>
                  <a:srgbClr val="09124E"/>
                </a:solidFill>
                <a:latin typeface="Segoe UI"/>
                <a:cs typeface="Segoe UI"/>
              </a:rPr>
              <a:t>TRIBUTÁRIO</a:t>
            </a:r>
            <a:endParaRPr lang="pt-BR" sz="825">
              <a:latin typeface="Segoe UI"/>
              <a:cs typeface="Segoe UI"/>
            </a:endParaRPr>
          </a:p>
          <a:p>
            <a:pPr marL="267653" marR="3810" indent="-258604" algn="ctr">
              <a:lnSpc>
                <a:spcPct val="113599"/>
              </a:lnSpc>
              <a:spcBef>
                <a:spcPts val="75"/>
              </a:spcBef>
            </a:pPr>
            <a:endParaRPr sz="825">
              <a:latin typeface="Segoe UI"/>
              <a:cs typeface="Segoe UI"/>
            </a:endParaRPr>
          </a:p>
        </p:txBody>
      </p:sp>
      <p:sp>
        <p:nvSpPr>
          <p:cNvPr id="142" name="object 52">
            <a:extLst>
              <a:ext uri="{FF2B5EF4-FFF2-40B4-BE49-F238E27FC236}">
                <a16:creationId xmlns:a16="http://schemas.microsoft.com/office/drawing/2014/main" id="{CABF8E73-A3D1-B74A-494F-E212CC0623C5}"/>
              </a:ext>
            </a:extLst>
          </p:cNvPr>
          <p:cNvSpPr/>
          <p:nvPr/>
        </p:nvSpPr>
        <p:spPr>
          <a:xfrm>
            <a:off x="10043532" y="2228578"/>
            <a:ext cx="1500188" cy="442913"/>
          </a:xfrm>
          <a:custGeom>
            <a:avLst/>
            <a:gdLst/>
            <a:ahLst/>
            <a:cxnLst/>
            <a:rect l="l" t="t" r="r" b="b"/>
            <a:pathLst>
              <a:path w="2000250" h="590550">
                <a:moveTo>
                  <a:pt x="1952625" y="590549"/>
                </a:moveTo>
                <a:lnTo>
                  <a:pt x="47625" y="590549"/>
                </a:lnTo>
                <a:lnTo>
                  <a:pt x="38122" y="589678"/>
                </a:lnTo>
                <a:lnTo>
                  <a:pt x="4174" y="562476"/>
                </a:lnTo>
                <a:lnTo>
                  <a:pt x="0" y="542925"/>
                </a:lnTo>
                <a:lnTo>
                  <a:pt x="0" y="47625"/>
                </a:lnTo>
                <a:lnTo>
                  <a:pt x="21285" y="7846"/>
                </a:lnTo>
                <a:lnTo>
                  <a:pt x="1952625" y="0"/>
                </a:lnTo>
                <a:lnTo>
                  <a:pt x="1962127" y="871"/>
                </a:lnTo>
                <a:lnTo>
                  <a:pt x="1996072" y="28069"/>
                </a:lnTo>
                <a:lnTo>
                  <a:pt x="2000249" y="47625"/>
                </a:lnTo>
                <a:lnTo>
                  <a:pt x="2000249" y="542925"/>
                </a:lnTo>
                <a:lnTo>
                  <a:pt x="1978964" y="582703"/>
                </a:lnTo>
                <a:lnTo>
                  <a:pt x="1952625" y="59054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750">
                <a:solidFill>
                  <a:srgbClr val="FFFFFF"/>
                </a:solidFill>
                <a:latin typeface="Segoe UI Semibold"/>
                <a:cs typeface="Segoe UI Semibold"/>
              </a:rPr>
              <a:t>JULGAR</a:t>
            </a:r>
            <a:r>
              <a:rPr lang="pt-BR" sz="75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750" spc="-8">
                <a:solidFill>
                  <a:srgbClr val="FFFFFF"/>
                </a:solidFill>
                <a:latin typeface="Segoe UI Semibold"/>
                <a:cs typeface="Segoe UI Semibold"/>
              </a:rPr>
              <a:t>RECURSOS ADMINISTRATIVOS</a:t>
            </a:r>
            <a:r>
              <a:rPr lang="pt-BR" sz="75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75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75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750" spc="-19">
                <a:solidFill>
                  <a:srgbClr val="FFFFFF"/>
                </a:solidFill>
                <a:latin typeface="Segoe UI Semibold"/>
                <a:cs typeface="Segoe UI Semibold"/>
              </a:rPr>
              <a:t>1ª </a:t>
            </a:r>
            <a:r>
              <a:rPr lang="pt-BR" sz="750" spc="-8">
                <a:solidFill>
                  <a:srgbClr val="FFFFFF"/>
                </a:solidFill>
                <a:latin typeface="Segoe UI Semibold"/>
                <a:cs typeface="Segoe UI Semibold"/>
              </a:rPr>
              <a:t>INSTÂNCIA</a:t>
            </a:r>
            <a:endParaRPr lang="pt-BR" sz="750">
              <a:latin typeface="Segoe UI Semibold"/>
              <a:cs typeface="Segoe UI Semibold"/>
            </a:endParaRPr>
          </a:p>
        </p:txBody>
      </p:sp>
      <p:sp>
        <p:nvSpPr>
          <p:cNvPr id="143" name="object 54">
            <a:extLst>
              <a:ext uri="{FF2B5EF4-FFF2-40B4-BE49-F238E27FC236}">
                <a16:creationId xmlns:a16="http://schemas.microsoft.com/office/drawing/2014/main" id="{EDD2D8C2-0009-B544-0D4B-101EF8A36887}"/>
              </a:ext>
            </a:extLst>
          </p:cNvPr>
          <p:cNvSpPr/>
          <p:nvPr/>
        </p:nvSpPr>
        <p:spPr>
          <a:xfrm>
            <a:off x="10043532" y="2778647"/>
            <a:ext cx="1500188" cy="442913"/>
          </a:xfrm>
          <a:custGeom>
            <a:avLst/>
            <a:gdLst/>
            <a:ahLst/>
            <a:cxnLst/>
            <a:rect l="l" t="t" r="r" b="b"/>
            <a:pathLst>
              <a:path w="2000250" h="590550">
                <a:moveTo>
                  <a:pt x="1952625" y="590549"/>
                </a:moveTo>
                <a:lnTo>
                  <a:pt x="47625" y="590549"/>
                </a:lnTo>
                <a:lnTo>
                  <a:pt x="38122" y="589678"/>
                </a:lnTo>
                <a:lnTo>
                  <a:pt x="4175" y="562477"/>
                </a:lnTo>
                <a:lnTo>
                  <a:pt x="0" y="542925"/>
                </a:lnTo>
                <a:lnTo>
                  <a:pt x="0" y="47625"/>
                </a:lnTo>
                <a:lnTo>
                  <a:pt x="21285" y="7846"/>
                </a:lnTo>
                <a:lnTo>
                  <a:pt x="47625" y="0"/>
                </a:lnTo>
                <a:lnTo>
                  <a:pt x="1952625" y="0"/>
                </a:lnTo>
                <a:lnTo>
                  <a:pt x="1992402" y="21284"/>
                </a:lnTo>
                <a:lnTo>
                  <a:pt x="2000249" y="47625"/>
                </a:lnTo>
                <a:lnTo>
                  <a:pt x="2000249" y="542925"/>
                </a:lnTo>
                <a:lnTo>
                  <a:pt x="1978964" y="582703"/>
                </a:lnTo>
                <a:lnTo>
                  <a:pt x="1952625" y="59054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750">
                <a:solidFill>
                  <a:srgbClr val="FFFFFF"/>
                </a:solidFill>
                <a:latin typeface="Segoe UI Semibold"/>
                <a:cs typeface="Segoe UI Semibold"/>
              </a:rPr>
              <a:t>JULGAR</a:t>
            </a:r>
            <a:r>
              <a:rPr lang="pt-BR" sz="75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750" spc="-8">
                <a:solidFill>
                  <a:srgbClr val="FFFFFF"/>
                </a:solidFill>
                <a:latin typeface="Segoe UI Semibold"/>
                <a:cs typeface="Segoe UI Semibold"/>
              </a:rPr>
              <a:t>RECURSOS ADMINISTRATIVOS</a:t>
            </a:r>
            <a:r>
              <a:rPr lang="pt-BR" sz="75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75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75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750" spc="-19">
                <a:solidFill>
                  <a:srgbClr val="FFFFFF"/>
                </a:solidFill>
                <a:latin typeface="Segoe UI Semibold"/>
                <a:cs typeface="Segoe UI Semibold"/>
              </a:rPr>
              <a:t>2ª </a:t>
            </a:r>
            <a:r>
              <a:rPr lang="pt-BR" sz="750" spc="-8">
                <a:solidFill>
                  <a:srgbClr val="FFFFFF"/>
                </a:solidFill>
                <a:latin typeface="Segoe UI Semibold"/>
                <a:cs typeface="Segoe UI Semibold"/>
              </a:rPr>
              <a:t>INSTÂNCIA</a:t>
            </a:r>
            <a:endParaRPr lang="pt-BR" sz="750">
              <a:latin typeface="Segoe UI Semibold"/>
              <a:cs typeface="Segoe UI Semibold"/>
            </a:endParaRPr>
          </a:p>
        </p:txBody>
      </p:sp>
      <p:sp>
        <p:nvSpPr>
          <p:cNvPr id="144" name="object 56">
            <a:extLst>
              <a:ext uri="{FF2B5EF4-FFF2-40B4-BE49-F238E27FC236}">
                <a16:creationId xmlns:a16="http://schemas.microsoft.com/office/drawing/2014/main" id="{78CC7C95-87B0-741B-2A42-6280E9209AE0}"/>
              </a:ext>
            </a:extLst>
          </p:cNvPr>
          <p:cNvSpPr/>
          <p:nvPr/>
        </p:nvSpPr>
        <p:spPr>
          <a:xfrm>
            <a:off x="10043532" y="1686804"/>
            <a:ext cx="1500188" cy="442913"/>
          </a:xfrm>
          <a:custGeom>
            <a:avLst/>
            <a:gdLst/>
            <a:ahLst/>
            <a:cxnLst/>
            <a:rect l="l" t="t" r="r" b="b"/>
            <a:pathLst>
              <a:path w="2000250" h="590550">
                <a:moveTo>
                  <a:pt x="1952625" y="590549"/>
                </a:moveTo>
                <a:lnTo>
                  <a:pt x="47625" y="590549"/>
                </a:lnTo>
                <a:lnTo>
                  <a:pt x="38122" y="589678"/>
                </a:lnTo>
                <a:lnTo>
                  <a:pt x="4175" y="562477"/>
                </a:lnTo>
                <a:lnTo>
                  <a:pt x="0" y="542925"/>
                </a:lnTo>
                <a:lnTo>
                  <a:pt x="0" y="47625"/>
                </a:lnTo>
                <a:lnTo>
                  <a:pt x="21284" y="7846"/>
                </a:lnTo>
                <a:lnTo>
                  <a:pt x="1952625" y="0"/>
                </a:lnTo>
                <a:lnTo>
                  <a:pt x="1962127" y="871"/>
                </a:lnTo>
                <a:lnTo>
                  <a:pt x="1996072" y="28067"/>
                </a:lnTo>
                <a:lnTo>
                  <a:pt x="2000249" y="47625"/>
                </a:lnTo>
                <a:lnTo>
                  <a:pt x="2000249" y="542925"/>
                </a:lnTo>
                <a:lnTo>
                  <a:pt x="1978964" y="582703"/>
                </a:lnTo>
                <a:lnTo>
                  <a:pt x="1952625" y="59054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>
                <a:solidFill>
                  <a:srgbClr val="FFFFFF"/>
                </a:solidFill>
                <a:latin typeface="Segoe UI Semibold"/>
                <a:cs typeface="Segoe UI Semibold"/>
              </a:rPr>
              <a:t>FORMULAR</a:t>
            </a:r>
            <a:r>
              <a:rPr lang="pt-BR" sz="75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750" spc="-15">
                <a:solidFill>
                  <a:srgbClr val="FFFFFF"/>
                </a:solidFill>
                <a:latin typeface="Segoe UI Semibold"/>
                <a:cs typeface="Segoe UI Semibold"/>
              </a:rPr>
              <a:t>ATOS </a:t>
            </a:r>
            <a:r>
              <a:rPr lang="pt-BR" sz="750" spc="-8">
                <a:solidFill>
                  <a:srgbClr val="FFFFFF"/>
                </a:solidFill>
                <a:latin typeface="Segoe UI Semibold"/>
                <a:cs typeface="Segoe UI Semibold"/>
              </a:rPr>
              <a:t>INTERPRETATIVOS</a:t>
            </a:r>
            <a:r>
              <a:rPr lang="pt-BR" sz="75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750" spc="-38">
                <a:solidFill>
                  <a:srgbClr val="FFFFFF"/>
                </a:solidFill>
                <a:latin typeface="Segoe UI Semibold"/>
                <a:cs typeface="Segoe UI Semibold"/>
              </a:rPr>
              <a:t>E </a:t>
            </a:r>
            <a:r>
              <a:rPr lang="pt-BR" sz="750" spc="-8">
                <a:solidFill>
                  <a:srgbClr val="FFFFFF"/>
                </a:solidFill>
                <a:latin typeface="Segoe UI Semibold"/>
                <a:cs typeface="Segoe UI Semibold"/>
              </a:rPr>
              <a:t>NORMATIVOS</a:t>
            </a:r>
            <a:endParaRPr lang="pt-BR" sz="750">
              <a:latin typeface="Segoe UI Semibold"/>
              <a:cs typeface="Segoe UI Semibold"/>
            </a:endParaRPr>
          </a:p>
          <a:p>
            <a:pPr algn="ctr"/>
            <a:endParaRPr sz="75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6" name="object 59">
            <a:extLst>
              <a:ext uri="{FF2B5EF4-FFF2-40B4-BE49-F238E27FC236}">
                <a16:creationId xmlns:a16="http://schemas.microsoft.com/office/drawing/2014/main" id="{628055D5-017A-43A8-AD03-E40F1E64ECE2}"/>
              </a:ext>
            </a:extLst>
          </p:cNvPr>
          <p:cNvSpPr/>
          <p:nvPr/>
        </p:nvSpPr>
        <p:spPr>
          <a:xfrm>
            <a:off x="422704" y="3503874"/>
            <a:ext cx="11201400" cy="564356"/>
          </a:xfrm>
          <a:custGeom>
            <a:avLst/>
            <a:gdLst/>
            <a:ahLst/>
            <a:cxnLst/>
            <a:rect l="l" t="t" r="r" b="b"/>
            <a:pathLst>
              <a:path w="14935200" h="752475">
                <a:moveTo>
                  <a:pt x="14935200" y="376237"/>
                </a:moveTo>
                <a:lnTo>
                  <a:pt x="14558963" y="0"/>
                </a:lnTo>
                <a:lnTo>
                  <a:pt x="0" y="0"/>
                </a:lnTo>
                <a:lnTo>
                  <a:pt x="376250" y="376237"/>
                </a:lnTo>
                <a:lnTo>
                  <a:pt x="12" y="752475"/>
                </a:lnTo>
                <a:lnTo>
                  <a:pt x="14558963" y="752475"/>
                </a:lnTo>
                <a:lnTo>
                  <a:pt x="14935200" y="376237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60">
            <a:extLst>
              <a:ext uri="{FF2B5EF4-FFF2-40B4-BE49-F238E27FC236}">
                <a16:creationId xmlns:a16="http://schemas.microsoft.com/office/drawing/2014/main" id="{BBF1E4A9-5E20-5B77-5CAE-FEBF50EF4877}"/>
              </a:ext>
            </a:extLst>
          </p:cNvPr>
          <p:cNvSpPr/>
          <p:nvPr/>
        </p:nvSpPr>
        <p:spPr>
          <a:xfrm>
            <a:off x="1237969" y="3634704"/>
            <a:ext cx="4007644" cy="314325"/>
          </a:xfrm>
          <a:custGeom>
            <a:avLst/>
            <a:gdLst/>
            <a:ahLst/>
            <a:cxnLst/>
            <a:rect l="l" t="t" r="r" b="b"/>
            <a:pathLst>
              <a:path w="5343525" h="419100">
                <a:moveTo>
                  <a:pt x="5295899" y="419099"/>
                </a:moveTo>
                <a:lnTo>
                  <a:pt x="47625" y="419099"/>
                </a:lnTo>
                <a:lnTo>
                  <a:pt x="38122" y="418228"/>
                </a:lnTo>
                <a:lnTo>
                  <a:pt x="4177" y="391032"/>
                </a:lnTo>
                <a:lnTo>
                  <a:pt x="0" y="371475"/>
                </a:lnTo>
                <a:lnTo>
                  <a:pt x="0" y="47625"/>
                </a:lnTo>
                <a:lnTo>
                  <a:pt x="21284" y="7846"/>
                </a:lnTo>
                <a:lnTo>
                  <a:pt x="5295899" y="0"/>
                </a:lnTo>
                <a:lnTo>
                  <a:pt x="5305402" y="871"/>
                </a:lnTo>
                <a:lnTo>
                  <a:pt x="5339342" y="28057"/>
                </a:lnTo>
                <a:lnTo>
                  <a:pt x="5343523" y="47625"/>
                </a:lnTo>
                <a:lnTo>
                  <a:pt x="5343523" y="371475"/>
                </a:lnTo>
                <a:lnTo>
                  <a:pt x="5322239" y="411253"/>
                </a:lnTo>
                <a:lnTo>
                  <a:pt x="5295899" y="4190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MONITORAR A POLÍTICA FISCAL</a:t>
            </a:r>
            <a:endParaRPr sz="75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0" name="object 60">
            <a:extLst>
              <a:ext uri="{FF2B5EF4-FFF2-40B4-BE49-F238E27FC236}">
                <a16:creationId xmlns:a16="http://schemas.microsoft.com/office/drawing/2014/main" id="{ACC4055D-1B24-9CB9-EF3B-E9E01687B857}"/>
              </a:ext>
            </a:extLst>
          </p:cNvPr>
          <p:cNvSpPr/>
          <p:nvPr/>
        </p:nvSpPr>
        <p:spPr>
          <a:xfrm>
            <a:off x="6195151" y="3634704"/>
            <a:ext cx="4007644" cy="314325"/>
          </a:xfrm>
          <a:custGeom>
            <a:avLst/>
            <a:gdLst/>
            <a:ahLst/>
            <a:cxnLst/>
            <a:rect l="l" t="t" r="r" b="b"/>
            <a:pathLst>
              <a:path w="5343525" h="419100">
                <a:moveTo>
                  <a:pt x="5295899" y="419099"/>
                </a:moveTo>
                <a:lnTo>
                  <a:pt x="47625" y="419099"/>
                </a:lnTo>
                <a:lnTo>
                  <a:pt x="38122" y="418228"/>
                </a:lnTo>
                <a:lnTo>
                  <a:pt x="4177" y="391032"/>
                </a:lnTo>
                <a:lnTo>
                  <a:pt x="0" y="371475"/>
                </a:lnTo>
                <a:lnTo>
                  <a:pt x="0" y="47625"/>
                </a:lnTo>
                <a:lnTo>
                  <a:pt x="21284" y="7846"/>
                </a:lnTo>
                <a:lnTo>
                  <a:pt x="5295899" y="0"/>
                </a:lnTo>
                <a:lnTo>
                  <a:pt x="5305402" y="871"/>
                </a:lnTo>
                <a:lnTo>
                  <a:pt x="5339342" y="28057"/>
                </a:lnTo>
                <a:lnTo>
                  <a:pt x="5343523" y="47625"/>
                </a:lnTo>
                <a:lnTo>
                  <a:pt x="5343523" y="371475"/>
                </a:lnTo>
                <a:lnTo>
                  <a:pt x="5322239" y="411253"/>
                </a:lnTo>
                <a:lnTo>
                  <a:pt x="5295899" y="4190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INDICADORES ECONÔMICOS E FISCAIS</a:t>
            </a:r>
            <a:endParaRPr sz="75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1" name="object 64">
            <a:extLst>
              <a:ext uri="{FF2B5EF4-FFF2-40B4-BE49-F238E27FC236}">
                <a16:creationId xmlns:a16="http://schemas.microsoft.com/office/drawing/2014/main" id="{8C44EF9B-1C3C-36C4-B5A9-B3F5576107E4}"/>
              </a:ext>
            </a:extLst>
          </p:cNvPr>
          <p:cNvSpPr/>
          <p:nvPr/>
        </p:nvSpPr>
        <p:spPr>
          <a:xfrm>
            <a:off x="359569" y="4182317"/>
            <a:ext cx="4507706" cy="1128713"/>
          </a:xfrm>
          <a:custGeom>
            <a:avLst/>
            <a:gdLst/>
            <a:ahLst/>
            <a:cxnLst/>
            <a:rect l="l" t="t" r="r" b="b"/>
            <a:pathLst>
              <a:path w="6010275" h="1504950">
                <a:moveTo>
                  <a:pt x="6010275" y="752475"/>
                </a:moveTo>
                <a:lnTo>
                  <a:pt x="5575833" y="0"/>
                </a:lnTo>
                <a:lnTo>
                  <a:pt x="4838700" y="0"/>
                </a:lnTo>
                <a:lnTo>
                  <a:pt x="2434691" y="0"/>
                </a:lnTo>
                <a:lnTo>
                  <a:pt x="0" y="0"/>
                </a:lnTo>
                <a:lnTo>
                  <a:pt x="0" y="1504950"/>
                </a:lnTo>
                <a:lnTo>
                  <a:pt x="2434691" y="1504950"/>
                </a:lnTo>
                <a:lnTo>
                  <a:pt x="4838700" y="1504950"/>
                </a:lnTo>
                <a:lnTo>
                  <a:pt x="5575833" y="1504950"/>
                </a:lnTo>
                <a:lnTo>
                  <a:pt x="6010275" y="752475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68">
            <a:extLst>
              <a:ext uri="{FF2B5EF4-FFF2-40B4-BE49-F238E27FC236}">
                <a16:creationId xmlns:a16="http://schemas.microsoft.com/office/drawing/2014/main" id="{E93CD014-BEF2-1ABF-DAA6-3C46D36FA01F}"/>
              </a:ext>
            </a:extLst>
          </p:cNvPr>
          <p:cNvSpPr/>
          <p:nvPr/>
        </p:nvSpPr>
        <p:spPr>
          <a:xfrm>
            <a:off x="5139698" y="4169487"/>
            <a:ext cx="2371725" cy="2343150"/>
          </a:xfrm>
          <a:custGeom>
            <a:avLst/>
            <a:gdLst/>
            <a:ahLst/>
            <a:cxnLst/>
            <a:rect l="l" t="t" r="r" b="b"/>
            <a:pathLst>
              <a:path w="3162300" h="3124200">
                <a:moveTo>
                  <a:pt x="3162300" y="1562100"/>
                </a:moveTo>
                <a:lnTo>
                  <a:pt x="2554643" y="0"/>
                </a:lnTo>
                <a:lnTo>
                  <a:pt x="2543175" y="0"/>
                </a:lnTo>
                <a:lnTo>
                  <a:pt x="1664944" y="0"/>
                </a:lnTo>
                <a:lnTo>
                  <a:pt x="0" y="0"/>
                </a:lnTo>
                <a:lnTo>
                  <a:pt x="0" y="3124200"/>
                </a:lnTo>
                <a:lnTo>
                  <a:pt x="1664944" y="3124200"/>
                </a:lnTo>
                <a:lnTo>
                  <a:pt x="2543175" y="3124200"/>
                </a:lnTo>
                <a:lnTo>
                  <a:pt x="2554643" y="3124200"/>
                </a:lnTo>
                <a:lnTo>
                  <a:pt x="3162300" y="15621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64">
            <a:extLst>
              <a:ext uri="{FF2B5EF4-FFF2-40B4-BE49-F238E27FC236}">
                <a16:creationId xmlns:a16="http://schemas.microsoft.com/office/drawing/2014/main" id="{45B5E8CA-218E-1929-23A8-AE510D00AADD}"/>
              </a:ext>
            </a:extLst>
          </p:cNvPr>
          <p:cNvSpPr/>
          <p:nvPr/>
        </p:nvSpPr>
        <p:spPr>
          <a:xfrm>
            <a:off x="367151" y="5390713"/>
            <a:ext cx="4507706" cy="1128713"/>
          </a:xfrm>
          <a:custGeom>
            <a:avLst/>
            <a:gdLst/>
            <a:ahLst/>
            <a:cxnLst/>
            <a:rect l="l" t="t" r="r" b="b"/>
            <a:pathLst>
              <a:path w="6010275" h="1504950">
                <a:moveTo>
                  <a:pt x="6010275" y="752475"/>
                </a:moveTo>
                <a:lnTo>
                  <a:pt x="5575833" y="0"/>
                </a:lnTo>
                <a:lnTo>
                  <a:pt x="4838700" y="0"/>
                </a:lnTo>
                <a:lnTo>
                  <a:pt x="2434691" y="0"/>
                </a:lnTo>
                <a:lnTo>
                  <a:pt x="0" y="0"/>
                </a:lnTo>
                <a:lnTo>
                  <a:pt x="0" y="1504950"/>
                </a:lnTo>
                <a:lnTo>
                  <a:pt x="2434691" y="1504950"/>
                </a:lnTo>
                <a:lnTo>
                  <a:pt x="4838700" y="1504950"/>
                </a:lnTo>
                <a:lnTo>
                  <a:pt x="5575833" y="1504950"/>
                </a:lnTo>
                <a:lnTo>
                  <a:pt x="6010275" y="752475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66">
            <a:extLst>
              <a:ext uri="{FF2B5EF4-FFF2-40B4-BE49-F238E27FC236}">
                <a16:creationId xmlns:a16="http://schemas.microsoft.com/office/drawing/2014/main" id="{21167C93-8B4C-E838-01C1-55F3858EA5BD}"/>
              </a:ext>
            </a:extLst>
          </p:cNvPr>
          <p:cNvSpPr/>
          <p:nvPr/>
        </p:nvSpPr>
        <p:spPr>
          <a:xfrm>
            <a:off x="7674000" y="4182315"/>
            <a:ext cx="4236244" cy="2343150"/>
          </a:xfrm>
          <a:custGeom>
            <a:avLst/>
            <a:gdLst/>
            <a:ahLst/>
            <a:cxnLst/>
            <a:rect l="l" t="t" r="r" b="b"/>
            <a:pathLst>
              <a:path w="5648325" h="3124200">
                <a:moveTo>
                  <a:pt x="5648325" y="1562100"/>
                </a:moveTo>
                <a:lnTo>
                  <a:pt x="4746447" y="0"/>
                </a:lnTo>
                <a:lnTo>
                  <a:pt x="4543425" y="12"/>
                </a:lnTo>
                <a:lnTo>
                  <a:pt x="0" y="0"/>
                </a:lnTo>
                <a:lnTo>
                  <a:pt x="0" y="247650"/>
                </a:lnTo>
                <a:lnTo>
                  <a:pt x="0" y="771525"/>
                </a:lnTo>
                <a:lnTo>
                  <a:pt x="0" y="3124200"/>
                </a:lnTo>
                <a:lnTo>
                  <a:pt x="2787840" y="3124200"/>
                </a:lnTo>
                <a:lnTo>
                  <a:pt x="4543425" y="3124200"/>
                </a:lnTo>
                <a:lnTo>
                  <a:pt x="4746447" y="3124200"/>
                </a:lnTo>
                <a:lnTo>
                  <a:pt x="5648325" y="15621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50">
            <a:extLst>
              <a:ext uri="{FF2B5EF4-FFF2-40B4-BE49-F238E27FC236}">
                <a16:creationId xmlns:a16="http://schemas.microsoft.com/office/drawing/2014/main" id="{551C31C2-B53B-DBE9-7D40-B44C36AC9BE7}"/>
              </a:ext>
            </a:extLst>
          </p:cNvPr>
          <p:cNvSpPr/>
          <p:nvPr/>
        </p:nvSpPr>
        <p:spPr>
          <a:xfrm rot="16200000">
            <a:off x="1316123" y="5795845"/>
            <a:ext cx="592754" cy="2228850"/>
          </a:xfrm>
          <a:custGeom>
            <a:avLst/>
            <a:gdLst/>
            <a:ahLst/>
            <a:cxnLst/>
            <a:rect l="l" t="t" r="r" b="b"/>
            <a:pathLst>
              <a:path w="2600325" h="2971800">
                <a:moveTo>
                  <a:pt x="2600325" y="1485900"/>
                </a:moveTo>
                <a:lnTo>
                  <a:pt x="2102650" y="0"/>
                </a:lnTo>
                <a:lnTo>
                  <a:pt x="2095500" y="0"/>
                </a:lnTo>
                <a:lnTo>
                  <a:pt x="1373987" y="0"/>
                </a:lnTo>
                <a:lnTo>
                  <a:pt x="9525" y="0"/>
                </a:lnTo>
                <a:lnTo>
                  <a:pt x="9525" y="95250"/>
                </a:lnTo>
                <a:lnTo>
                  <a:pt x="0" y="952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2971800"/>
                </a:lnTo>
                <a:lnTo>
                  <a:pt x="1373987" y="2971800"/>
                </a:lnTo>
                <a:lnTo>
                  <a:pt x="2095500" y="2971800"/>
                </a:lnTo>
                <a:lnTo>
                  <a:pt x="2102650" y="2971800"/>
                </a:lnTo>
                <a:lnTo>
                  <a:pt x="2600325" y="14859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vert="vert" wrap="square" lIns="0" tIns="0" rIns="0" bIns="0" rtlCol="0" anchor="ctr"/>
          <a:lstStyle/>
          <a:p>
            <a:pPr algn="ctr"/>
            <a:r>
              <a:rPr lang="pt-BR" sz="750" b="1">
                <a:solidFill>
                  <a:schemeClr val="tx2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GESTÃO, DESENVOLVIMENTO E CONTROLE INSTITUCIONAL</a:t>
            </a:r>
            <a:endParaRPr sz="750" b="1">
              <a:solidFill>
                <a:schemeClr val="tx2">
                  <a:lumMod val="75000"/>
                  <a:lumOff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0" name="object 50">
            <a:extLst>
              <a:ext uri="{FF2B5EF4-FFF2-40B4-BE49-F238E27FC236}">
                <a16:creationId xmlns:a16="http://schemas.microsoft.com/office/drawing/2014/main" id="{1B828045-74C8-FB64-7F92-DECA97D11C79}"/>
              </a:ext>
            </a:extLst>
          </p:cNvPr>
          <p:cNvSpPr/>
          <p:nvPr/>
        </p:nvSpPr>
        <p:spPr>
          <a:xfrm rot="16200000">
            <a:off x="3933407" y="5784590"/>
            <a:ext cx="615267" cy="2228850"/>
          </a:xfrm>
          <a:custGeom>
            <a:avLst/>
            <a:gdLst/>
            <a:ahLst/>
            <a:cxnLst/>
            <a:rect l="l" t="t" r="r" b="b"/>
            <a:pathLst>
              <a:path w="2600325" h="2971800">
                <a:moveTo>
                  <a:pt x="2600325" y="1485900"/>
                </a:moveTo>
                <a:lnTo>
                  <a:pt x="2102650" y="0"/>
                </a:lnTo>
                <a:lnTo>
                  <a:pt x="2095500" y="0"/>
                </a:lnTo>
                <a:lnTo>
                  <a:pt x="1373987" y="0"/>
                </a:lnTo>
                <a:lnTo>
                  <a:pt x="9525" y="0"/>
                </a:lnTo>
                <a:lnTo>
                  <a:pt x="9525" y="95250"/>
                </a:lnTo>
                <a:lnTo>
                  <a:pt x="0" y="952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2971800"/>
                </a:lnTo>
                <a:lnTo>
                  <a:pt x="1373987" y="2971800"/>
                </a:lnTo>
                <a:lnTo>
                  <a:pt x="2095500" y="2971800"/>
                </a:lnTo>
                <a:lnTo>
                  <a:pt x="2102650" y="2971800"/>
                </a:lnTo>
                <a:lnTo>
                  <a:pt x="2600325" y="14859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vert="vert" wrap="square" lIns="0" tIns="0" rIns="0" bIns="0" rtlCol="0" anchor="ctr"/>
          <a:lstStyle/>
          <a:p>
            <a:pPr algn="ctr"/>
            <a:r>
              <a:rPr lang="pt-BR" sz="750" b="1">
                <a:solidFill>
                  <a:schemeClr val="tx2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GESTÃO DE PESSOAS</a:t>
            </a:r>
            <a:endParaRPr sz="750" b="1">
              <a:solidFill>
                <a:schemeClr val="tx2">
                  <a:lumMod val="75000"/>
                  <a:lumOff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1" name="object 50">
            <a:extLst>
              <a:ext uri="{FF2B5EF4-FFF2-40B4-BE49-F238E27FC236}">
                <a16:creationId xmlns:a16="http://schemas.microsoft.com/office/drawing/2014/main" id="{C9DA37DA-F10C-6269-1AA7-79D1241D89D8}"/>
              </a:ext>
            </a:extLst>
          </p:cNvPr>
          <p:cNvSpPr/>
          <p:nvPr/>
        </p:nvSpPr>
        <p:spPr>
          <a:xfrm rot="16200000">
            <a:off x="6561946" y="5807103"/>
            <a:ext cx="615267" cy="2228850"/>
          </a:xfrm>
          <a:custGeom>
            <a:avLst/>
            <a:gdLst/>
            <a:ahLst/>
            <a:cxnLst/>
            <a:rect l="l" t="t" r="r" b="b"/>
            <a:pathLst>
              <a:path w="2600325" h="2971800">
                <a:moveTo>
                  <a:pt x="2600325" y="1485900"/>
                </a:moveTo>
                <a:lnTo>
                  <a:pt x="2102650" y="0"/>
                </a:lnTo>
                <a:lnTo>
                  <a:pt x="2095500" y="0"/>
                </a:lnTo>
                <a:lnTo>
                  <a:pt x="1373987" y="0"/>
                </a:lnTo>
                <a:lnTo>
                  <a:pt x="9525" y="0"/>
                </a:lnTo>
                <a:lnTo>
                  <a:pt x="9525" y="95250"/>
                </a:lnTo>
                <a:lnTo>
                  <a:pt x="0" y="952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2971800"/>
                </a:lnTo>
                <a:lnTo>
                  <a:pt x="1373987" y="2971800"/>
                </a:lnTo>
                <a:lnTo>
                  <a:pt x="2095500" y="2971800"/>
                </a:lnTo>
                <a:lnTo>
                  <a:pt x="2102650" y="2971800"/>
                </a:lnTo>
                <a:lnTo>
                  <a:pt x="2600325" y="14859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vert="vert" wrap="square" lIns="0" tIns="0" rIns="0" bIns="0" rtlCol="0" anchor="ctr"/>
          <a:lstStyle/>
          <a:p>
            <a:pPr algn="ctr"/>
            <a:r>
              <a:rPr lang="pt-BR" sz="750" b="1">
                <a:solidFill>
                  <a:schemeClr val="tx2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GESTÃO ORÇAMENTÁRIA E FINANCEIRA</a:t>
            </a:r>
            <a:endParaRPr sz="750" b="1">
              <a:solidFill>
                <a:schemeClr val="tx2">
                  <a:lumMod val="75000"/>
                  <a:lumOff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2" name="object 50">
            <a:extLst>
              <a:ext uri="{FF2B5EF4-FFF2-40B4-BE49-F238E27FC236}">
                <a16:creationId xmlns:a16="http://schemas.microsoft.com/office/drawing/2014/main" id="{D7B5DEAF-14F4-3F00-D6D6-EC97456E9A46}"/>
              </a:ext>
            </a:extLst>
          </p:cNvPr>
          <p:cNvSpPr/>
          <p:nvPr/>
        </p:nvSpPr>
        <p:spPr>
          <a:xfrm rot="16200000">
            <a:off x="9190486" y="5807103"/>
            <a:ext cx="615267" cy="2228850"/>
          </a:xfrm>
          <a:custGeom>
            <a:avLst/>
            <a:gdLst/>
            <a:ahLst/>
            <a:cxnLst/>
            <a:rect l="l" t="t" r="r" b="b"/>
            <a:pathLst>
              <a:path w="2600325" h="2971800">
                <a:moveTo>
                  <a:pt x="2600325" y="1485900"/>
                </a:moveTo>
                <a:lnTo>
                  <a:pt x="2102650" y="0"/>
                </a:lnTo>
                <a:lnTo>
                  <a:pt x="2095500" y="0"/>
                </a:lnTo>
                <a:lnTo>
                  <a:pt x="1373987" y="0"/>
                </a:lnTo>
                <a:lnTo>
                  <a:pt x="9525" y="0"/>
                </a:lnTo>
                <a:lnTo>
                  <a:pt x="9525" y="95250"/>
                </a:lnTo>
                <a:lnTo>
                  <a:pt x="0" y="952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2971800"/>
                </a:lnTo>
                <a:lnTo>
                  <a:pt x="1373987" y="2971800"/>
                </a:lnTo>
                <a:lnTo>
                  <a:pt x="2095500" y="2971800"/>
                </a:lnTo>
                <a:lnTo>
                  <a:pt x="2102650" y="2971800"/>
                </a:lnTo>
                <a:lnTo>
                  <a:pt x="2600325" y="14859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vert="vert" wrap="square" lIns="0" tIns="0" rIns="0" bIns="0" rtlCol="0" anchor="ctr"/>
          <a:lstStyle/>
          <a:p>
            <a:pPr algn="ctr"/>
            <a:r>
              <a:rPr lang="pt-BR" sz="750" b="1">
                <a:solidFill>
                  <a:schemeClr val="tx2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GESTÃO DE TIC</a:t>
            </a:r>
            <a:endParaRPr sz="750" b="1">
              <a:solidFill>
                <a:schemeClr val="tx2">
                  <a:lumMod val="75000"/>
                  <a:lumOff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3" name="object 50">
            <a:extLst>
              <a:ext uri="{FF2B5EF4-FFF2-40B4-BE49-F238E27FC236}">
                <a16:creationId xmlns:a16="http://schemas.microsoft.com/office/drawing/2014/main" id="{DE2D985E-FDAB-D84C-D3DA-01787072FB6B}"/>
              </a:ext>
            </a:extLst>
          </p:cNvPr>
          <p:cNvSpPr/>
          <p:nvPr/>
        </p:nvSpPr>
        <p:spPr>
          <a:xfrm rot="16200000">
            <a:off x="11819024" y="5786779"/>
            <a:ext cx="615267" cy="2228850"/>
          </a:xfrm>
          <a:custGeom>
            <a:avLst/>
            <a:gdLst/>
            <a:ahLst/>
            <a:cxnLst/>
            <a:rect l="l" t="t" r="r" b="b"/>
            <a:pathLst>
              <a:path w="2600325" h="2971800">
                <a:moveTo>
                  <a:pt x="2600325" y="1485900"/>
                </a:moveTo>
                <a:lnTo>
                  <a:pt x="2102650" y="0"/>
                </a:lnTo>
                <a:lnTo>
                  <a:pt x="2095500" y="0"/>
                </a:lnTo>
                <a:lnTo>
                  <a:pt x="1373987" y="0"/>
                </a:lnTo>
                <a:lnTo>
                  <a:pt x="9525" y="0"/>
                </a:lnTo>
                <a:lnTo>
                  <a:pt x="9525" y="95250"/>
                </a:lnTo>
                <a:lnTo>
                  <a:pt x="0" y="95250"/>
                </a:lnTo>
                <a:lnTo>
                  <a:pt x="0" y="638175"/>
                </a:lnTo>
                <a:lnTo>
                  <a:pt x="9525" y="638175"/>
                </a:lnTo>
                <a:lnTo>
                  <a:pt x="9525" y="2971800"/>
                </a:lnTo>
                <a:lnTo>
                  <a:pt x="1373987" y="2971800"/>
                </a:lnTo>
                <a:lnTo>
                  <a:pt x="2095500" y="2971800"/>
                </a:lnTo>
                <a:lnTo>
                  <a:pt x="2102650" y="2971800"/>
                </a:lnTo>
                <a:lnTo>
                  <a:pt x="2600325" y="148590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</p:spPr>
        <p:txBody>
          <a:bodyPr vert="vert" wrap="square" lIns="0" tIns="0" rIns="0" bIns="0" rtlCol="0" anchor="ctr"/>
          <a:lstStyle/>
          <a:p>
            <a:pPr algn="ctr"/>
            <a:r>
              <a:rPr lang="pt-BR" sz="750" b="1">
                <a:solidFill>
                  <a:schemeClr val="tx2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GESTÃO DE MATERIAIS E LOGÍSTICA</a:t>
            </a:r>
            <a:endParaRPr sz="750" b="1">
              <a:solidFill>
                <a:schemeClr val="tx2">
                  <a:lumMod val="75000"/>
                  <a:lumOff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4" name="object 82">
            <a:extLst>
              <a:ext uri="{FF2B5EF4-FFF2-40B4-BE49-F238E27FC236}">
                <a16:creationId xmlns:a16="http://schemas.microsoft.com/office/drawing/2014/main" id="{CD688276-FD4A-C8E4-6806-BFCA732C10C5}"/>
              </a:ext>
            </a:extLst>
          </p:cNvPr>
          <p:cNvSpPr/>
          <p:nvPr/>
        </p:nvSpPr>
        <p:spPr>
          <a:xfrm>
            <a:off x="543044" y="4603343"/>
            <a:ext cx="1800225" cy="550069"/>
          </a:xfrm>
          <a:custGeom>
            <a:avLst/>
            <a:gdLst/>
            <a:ahLst/>
            <a:cxnLst/>
            <a:rect l="l" t="t" r="r" b="b"/>
            <a:pathLst>
              <a:path w="2400300" h="733425">
                <a:moveTo>
                  <a:pt x="2352674" y="733424"/>
                </a:moveTo>
                <a:lnTo>
                  <a:pt x="47625" y="733424"/>
                </a:lnTo>
                <a:lnTo>
                  <a:pt x="38122" y="732552"/>
                </a:lnTo>
                <a:lnTo>
                  <a:pt x="4176" y="705356"/>
                </a:lnTo>
                <a:lnTo>
                  <a:pt x="0" y="685800"/>
                </a:lnTo>
                <a:lnTo>
                  <a:pt x="0" y="47625"/>
                </a:lnTo>
                <a:lnTo>
                  <a:pt x="21284" y="7846"/>
                </a:lnTo>
                <a:lnTo>
                  <a:pt x="47625" y="0"/>
                </a:lnTo>
                <a:lnTo>
                  <a:pt x="2352674" y="0"/>
                </a:lnTo>
                <a:lnTo>
                  <a:pt x="2392453" y="21284"/>
                </a:lnTo>
                <a:lnTo>
                  <a:pt x="2400299" y="47625"/>
                </a:lnTo>
                <a:lnTo>
                  <a:pt x="2400299" y="685800"/>
                </a:lnTo>
                <a:lnTo>
                  <a:pt x="2379015" y="725578"/>
                </a:lnTo>
                <a:lnTo>
                  <a:pt x="2352674" y="73342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PROMOVER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O</a:t>
            </a:r>
            <a:r>
              <a:rPr lang="pt-BR" sz="800" spc="-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APRIMORAMENTO</a:t>
            </a:r>
            <a:r>
              <a:rPr lang="pt-BR" sz="800" spc="-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DA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GOVERNANÇA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DAS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EMPRESAS PÚBLICAS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65" name="object 82">
            <a:extLst>
              <a:ext uri="{FF2B5EF4-FFF2-40B4-BE49-F238E27FC236}">
                <a16:creationId xmlns:a16="http://schemas.microsoft.com/office/drawing/2014/main" id="{D6E6DA87-F2DC-12D3-DA62-C0C04E1CDE35}"/>
              </a:ext>
            </a:extLst>
          </p:cNvPr>
          <p:cNvSpPr/>
          <p:nvPr/>
        </p:nvSpPr>
        <p:spPr>
          <a:xfrm>
            <a:off x="2586145" y="4603343"/>
            <a:ext cx="1800225" cy="550069"/>
          </a:xfrm>
          <a:custGeom>
            <a:avLst/>
            <a:gdLst/>
            <a:ahLst/>
            <a:cxnLst/>
            <a:rect l="l" t="t" r="r" b="b"/>
            <a:pathLst>
              <a:path w="2400300" h="733425">
                <a:moveTo>
                  <a:pt x="2352674" y="733424"/>
                </a:moveTo>
                <a:lnTo>
                  <a:pt x="47625" y="733424"/>
                </a:lnTo>
                <a:lnTo>
                  <a:pt x="38122" y="732552"/>
                </a:lnTo>
                <a:lnTo>
                  <a:pt x="4176" y="705356"/>
                </a:lnTo>
                <a:lnTo>
                  <a:pt x="0" y="685800"/>
                </a:lnTo>
                <a:lnTo>
                  <a:pt x="0" y="47625"/>
                </a:lnTo>
                <a:lnTo>
                  <a:pt x="21284" y="7846"/>
                </a:lnTo>
                <a:lnTo>
                  <a:pt x="47625" y="0"/>
                </a:lnTo>
                <a:lnTo>
                  <a:pt x="2352674" y="0"/>
                </a:lnTo>
                <a:lnTo>
                  <a:pt x="2392453" y="21284"/>
                </a:lnTo>
                <a:lnTo>
                  <a:pt x="2400299" y="47625"/>
                </a:lnTo>
                <a:lnTo>
                  <a:pt x="2400299" y="685800"/>
                </a:lnTo>
                <a:lnTo>
                  <a:pt x="2379015" y="725578"/>
                </a:lnTo>
                <a:lnTo>
                  <a:pt x="2352674" y="73342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296704" marR="3810" indent="-287655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GERIR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OS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ATIVOS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PASSIVOS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 DAS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EMPRESAS</a:t>
            </a:r>
            <a:r>
              <a:rPr lang="pt-BR" sz="800" spc="-3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PÚBLICAS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66" name="object 86">
            <a:extLst>
              <a:ext uri="{FF2B5EF4-FFF2-40B4-BE49-F238E27FC236}">
                <a16:creationId xmlns:a16="http://schemas.microsoft.com/office/drawing/2014/main" id="{F5A1855D-EBDA-9994-6589-5941B9CF7B63}"/>
              </a:ext>
            </a:extLst>
          </p:cNvPr>
          <p:cNvSpPr/>
          <p:nvPr/>
        </p:nvSpPr>
        <p:spPr>
          <a:xfrm>
            <a:off x="405872" y="5644100"/>
            <a:ext cx="1378744" cy="650081"/>
          </a:xfrm>
          <a:custGeom>
            <a:avLst/>
            <a:gdLst/>
            <a:ahLst/>
            <a:cxnLst/>
            <a:rect l="l" t="t" r="r" b="b"/>
            <a:pathLst>
              <a:path w="1838325" h="866775">
                <a:moveTo>
                  <a:pt x="1790699" y="866774"/>
                </a:moveTo>
                <a:lnTo>
                  <a:pt x="47625" y="866774"/>
                </a:lnTo>
                <a:lnTo>
                  <a:pt x="38122" y="865902"/>
                </a:lnTo>
                <a:lnTo>
                  <a:pt x="4176" y="838707"/>
                </a:lnTo>
                <a:lnTo>
                  <a:pt x="0" y="819150"/>
                </a:lnTo>
                <a:lnTo>
                  <a:pt x="0" y="47625"/>
                </a:lnTo>
                <a:lnTo>
                  <a:pt x="21284" y="7846"/>
                </a:lnTo>
                <a:lnTo>
                  <a:pt x="1790699" y="0"/>
                </a:lnTo>
                <a:lnTo>
                  <a:pt x="1800202" y="871"/>
                </a:lnTo>
                <a:lnTo>
                  <a:pt x="1834147" y="28066"/>
                </a:lnTo>
                <a:lnTo>
                  <a:pt x="1838324" y="47625"/>
                </a:lnTo>
                <a:lnTo>
                  <a:pt x="1838324" y="819150"/>
                </a:lnTo>
                <a:lnTo>
                  <a:pt x="1817040" y="858928"/>
                </a:lnTo>
                <a:lnTo>
                  <a:pt x="1790699" y="86677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IDENTIFICAR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OPORTUNIDADES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ACOMPANHAR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GESTÃO FIDUCIÁRIA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67" name="object 86">
            <a:extLst>
              <a:ext uri="{FF2B5EF4-FFF2-40B4-BE49-F238E27FC236}">
                <a16:creationId xmlns:a16="http://schemas.microsoft.com/office/drawing/2014/main" id="{F8C1D190-4E84-9E60-538D-28F972A772AC}"/>
              </a:ext>
            </a:extLst>
          </p:cNvPr>
          <p:cNvSpPr/>
          <p:nvPr/>
        </p:nvSpPr>
        <p:spPr>
          <a:xfrm>
            <a:off x="1830363" y="5644100"/>
            <a:ext cx="1378744" cy="650081"/>
          </a:xfrm>
          <a:custGeom>
            <a:avLst/>
            <a:gdLst/>
            <a:ahLst/>
            <a:cxnLst/>
            <a:rect l="l" t="t" r="r" b="b"/>
            <a:pathLst>
              <a:path w="1838325" h="866775">
                <a:moveTo>
                  <a:pt x="1790699" y="866774"/>
                </a:moveTo>
                <a:lnTo>
                  <a:pt x="47625" y="866774"/>
                </a:lnTo>
                <a:lnTo>
                  <a:pt x="38122" y="865902"/>
                </a:lnTo>
                <a:lnTo>
                  <a:pt x="4176" y="838707"/>
                </a:lnTo>
                <a:lnTo>
                  <a:pt x="0" y="819150"/>
                </a:lnTo>
                <a:lnTo>
                  <a:pt x="0" y="47625"/>
                </a:lnTo>
                <a:lnTo>
                  <a:pt x="21284" y="7846"/>
                </a:lnTo>
                <a:lnTo>
                  <a:pt x="1790699" y="0"/>
                </a:lnTo>
                <a:lnTo>
                  <a:pt x="1800202" y="871"/>
                </a:lnTo>
                <a:lnTo>
                  <a:pt x="1834147" y="28066"/>
                </a:lnTo>
                <a:lnTo>
                  <a:pt x="1838324" y="47625"/>
                </a:lnTo>
                <a:lnTo>
                  <a:pt x="1838324" y="819150"/>
                </a:lnTo>
                <a:lnTo>
                  <a:pt x="1817040" y="858928"/>
                </a:lnTo>
                <a:lnTo>
                  <a:pt x="1790699" y="86677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GERIR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DÍVIDA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FUNDADA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68" name="object 86">
            <a:extLst>
              <a:ext uri="{FF2B5EF4-FFF2-40B4-BE49-F238E27FC236}">
                <a16:creationId xmlns:a16="http://schemas.microsoft.com/office/drawing/2014/main" id="{B5E2EBBC-F776-A90A-FCC9-C86F5A81F207}"/>
              </a:ext>
            </a:extLst>
          </p:cNvPr>
          <p:cNvSpPr/>
          <p:nvPr/>
        </p:nvSpPr>
        <p:spPr>
          <a:xfrm>
            <a:off x="3254854" y="5651462"/>
            <a:ext cx="1378744" cy="650081"/>
          </a:xfrm>
          <a:custGeom>
            <a:avLst/>
            <a:gdLst/>
            <a:ahLst/>
            <a:cxnLst/>
            <a:rect l="l" t="t" r="r" b="b"/>
            <a:pathLst>
              <a:path w="1838325" h="866775">
                <a:moveTo>
                  <a:pt x="1790699" y="866774"/>
                </a:moveTo>
                <a:lnTo>
                  <a:pt x="47625" y="866774"/>
                </a:lnTo>
                <a:lnTo>
                  <a:pt x="38122" y="865902"/>
                </a:lnTo>
                <a:lnTo>
                  <a:pt x="4176" y="838707"/>
                </a:lnTo>
                <a:lnTo>
                  <a:pt x="0" y="819150"/>
                </a:lnTo>
                <a:lnTo>
                  <a:pt x="0" y="47625"/>
                </a:lnTo>
                <a:lnTo>
                  <a:pt x="21284" y="7846"/>
                </a:lnTo>
                <a:lnTo>
                  <a:pt x="1790699" y="0"/>
                </a:lnTo>
                <a:lnTo>
                  <a:pt x="1800202" y="871"/>
                </a:lnTo>
                <a:lnTo>
                  <a:pt x="1834147" y="28066"/>
                </a:lnTo>
                <a:lnTo>
                  <a:pt x="1838324" y="47625"/>
                </a:lnTo>
                <a:lnTo>
                  <a:pt x="1838324" y="819150"/>
                </a:lnTo>
                <a:lnTo>
                  <a:pt x="1817040" y="858928"/>
                </a:lnTo>
                <a:lnTo>
                  <a:pt x="1790699" y="86677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750" b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SENTENÇAS JUDICIAIS</a:t>
            </a:r>
            <a:endParaRPr sz="750" b="1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9" name="object 93">
            <a:extLst>
              <a:ext uri="{FF2B5EF4-FFF2-40B4-BE49-F238E27FC236}">
                <a16:creationId xmlns:a16="http://schemas.microsoft.com/office/drawing/2014/main" id="{28835F61-C7FA-04CD-75E6-40A9C61A1693}"/>
              </a:ext>
            </a:extLst>
          </p:cNvPr>
          <p:cNvSpPr/>
          <p:nvPr/>
        </p:nvSpPr>
        <p:spPr>
          <a:xfrm>
            <a:off x="5178722" y="4549496"/>
            <a:ext cx="1850231" cy="428625"/>
          </a:xfrm>
          <a:custGeom>
            <a:avLst/>
            <a:gdLst/>
            <a:ahLst/>
            <a:cxnLst/>
            <a:rect l="l" t="t" r="r" b="b"/>
            <a:pathLst>
              <a:path w="2466975" h="571500">
                <a:moveTo>
                  <a:pt x="2419350" y="571499"/>
                </a:moveTo>
                <a:lnTo>
                  <a:pt x="47625" y="571499"/>
                </a:lnTo>
                <a:lnTo>
                  <a:pt x="38122" y="570627"/>
                </a:lnTo>
                <a:lnTo>
                  <a:pt x="4178" y="543436"/>
                </a:lnTo>
                <a:lnTo>
                  <a:pt x="0" y="523875"/>
                </a:lnTo>
                <a:lnTo>
                  <a:pt x="0" y="47625"/>
                </a:lnTo>
                <a:lnTo>
                  <a:pt x="21284" y="7846"/>
                </a:lnTo>
                <a:lnTo>
                  <a:pt x="47625" y="0"/>
                </a:lnTo>
                <a:lnTo>
                  <a:pt x="2419350" y="0"/>
                </a:lnTo>
                <a:lnTo>
                  <a:pt x="2459129" y="21284"/>
                </a:lnTo>
                <a:lnTo>
                  <a:pt x="2466974" y="47625"/>
                </a:lnTo>
                <a:lnTo>
                  <a:pt x="2466974" y="523875"/>
                </a:lnTo>
                <a:lnTo>
                  <a:pt x="2445690" y="563653"/>
                </a:lnTo>
                <a:lnTo>
                  <a:pt x="2419350" y="5714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GERIR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CONTA</a:t>
            </a:r>
            <a:r>
              <a:rPr lang="pt-BR" sz="800" spc="-3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ÚNICA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70" name="object 95">
            <a:extLst>
              <a:ext uri="{FF2B5EF4-FFF2-40B4-BE49-F238E27FC236}">
                <a16:creationId xmlns:a16="http://schemas.microsoft.com/office/drawing/2014/main" id="{BA27DEFB-CC87-FB1D-4384-B27214E23498}"/>
              </a:ext>
            </a:extLst>
          </p:cNvPr>
          <p:cNvSpPr/>
          <p:nvPr/>
        </p:nvSpPr>
        <p:spPr>
          <a:xfrm>
            <a:off x="5178722" y="5035270"/>
            <a:ext cx="1850231" cy="428625"/>
          </a:xfrm>
          <a:custGeom>
            <a:avLst/>
            <a:gdLst/>
            <a:ahLst/>
            <a:cxnLst/>
            <a:rect l="l" t="t" r="r" b="b"/>
            <a:pathLst>
              <a:path w="2466975" h="571500">
                <a:moveTo>
                  <a:pt x="2419350" y="571499"/>
                </a:moveTo>
                <a:lnTo>
                  <a:pt x="47625" y="571499"/>
                </a:lnTo>
                <a:lnTo>
                  <a:pt x="38122" y="570628"/>
                </a:lnTo>
                <a:lnTo>
                  <a:pt x="4178" y="543436"/>
                </a:lnTo>
                <a:lnTo>
                  <a:pt x="0" y="523875"/>
                </a:lnTo>
                <a:lnTo>
                  <a:pt x="0" y="47625"/>
                </a:lnTo>
                <a:lnTo>
                  <a:pt x="21284" y="7846"/>
                </a:lnTo>
                <a:lnTo>
                  <a:pt x="47625" y="0"/>
                </a:lnTo>
                <a:lnTo>
                  <a:pt x="2419350" y="0"/>
                </a:lnTo>
                <a:lnTo>
                  <a:pt x="2459128" y="21284"/>
                </a:lnTo>
                <a:lnTo>
                  <a:pt x="2466974" y="47625"/>
                </a:lnTo>
                <a:lnTo>
                  <a:pt x="2466974" y="523875"/>
                </a:lnTo>
                <a:lnTo>
                  <a:pt x="2445690" y="563653"/>
                </a:lnTo>
                <a:lnTo>
                  <a:pt x="2419350" y="5714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62865" marR="3810" indent="-5381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GERIR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AS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TRANSFERÊNCIAS INTERGOVERNAMENTAIS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71" name="object 97">
            <a:extLst>
              <a:ext uri="{FF2B5EF4-FFF2-40B4-BE49-F238E27FC236}">
                <a16:creationId xmlns:a16="http://schemas.microsoft.com/office/drawing/2014/main" id="{8885F17B-3597-852E-5059-0636D1F25E88}"/>
              </a:ext>
            </a:extLst>
          </p:cNvPr>
          <p:cNvSpPr/>
          <p:nvPr/>
        </p:nvSpPr>
        <p:spPr>
          <a:xfrm>
            <a:off x="5178722" y="5521046"/>
            <a:ext cx="1850231" cy="428625"/>
          </a:xfrm>
          <a:custGeom>
            <a:avLst/>
            <a:gdLst/>
            <a:ahLst/>
            <a:cxnLst/>
            <a:rect l="l" t="t" r="r" b="b"/>
            <a:pathLst>
              <a:path w="2466975" h="571500">
                <a:moveTo>
                  <a:pt x="2419350" y="571499"/>
                </a:moveTo>
                <a:lnTo>
                  <a:pt x="47625" y="571499"/>
                </a:lnTo>
                <a:lnTo>
                  <a:pt x="38122" y="570628"/>
                </a:lnTo>
                <a:lnTo>
                  <a:pt x="4178" y="543436"/>
                </a:lnTo>
                <a:lnTo>
                  <a:pt x="0" y="523875"/>
                </a:lnTo>
                <a:lnTo>
                  <a:pt x="0" y="47625"/>
                </a:lnTo>
                <a:lnTo>
                  <a:pt x="21284" y="7846"/>
                </a:lnTo>
                <a:lnTo>
                  <a:pt x="47625" y="0"/>
                </a:lnTo>
                <a:lnTo>
                  <a:pt x="2419350" y="0"/>
                </a:lnTo>
                <a:lnTo>
                  <a:pt x="2459128" y="21284"/>
                </a:lnTo>
                <a:lnTo>
                  <a:pt x="2466974" y="47625"/>
                </a:lnTo>
                <a:lnTo>
                  <a:pt x="2466974" y="523875"/>
                </a:lnTo>
                <a:lnTo>
                  <a:pt x="2445690" y="563653"/>
                </a:lnTo>
                <a:lnTo>
                  <a:pt x="2419350" y="5714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150495" marR="3810" indent="-141446" algn="ctr">
              <a:lnSpc>
                <a:spcPct val="106300"/>
              </a:lnSpc>
              <a:spcBef>
                <a:spcPts val="75"/>
              </a:spcBef>
            </a:pP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ACOMPANHAR</a:t>
            </a:r>
            <a:r>
              <a:rPr lang="pt-BR" sz="800" spc="-4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REPASSES CONSTITUCIONAIS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72" name="object 99">
            <a:extLst>
              <a:ext uri="{FF2B5EF4-FFF2-40B4-BE49-F238E27FC236}">
                <a16:creationId xmlns:a16="http://schemas.microsoft.com/office/drawing/2014/main" id="{B74E5FF0-7230-81D1-86AE-6436AE3F389F}"/>
              </a:ext>
            </a:extLst>
          </p:cNvPr>
          <p:cNvSpPr/>
          <p:nvPr/>
        </p:nvSpPr>
        <p:spPr>
          <a:xfrm>
            <a:off x="5185860" y="6006825"/>
            <a:ext cx="1843088" cy="421481"/>
          </a:xfrm>
          <a:custGeom>
            <a:avLst/>
            <a:gdLst/>
            <a:ahLst/>
            <a:cxnLst/>
            <a:rect l="l" t="t" r="r" b="b"/>
            <a:pathLst>
              <a:path w="2457450" h="561975">
                <a:moveTo>
                  <a:pt x="2409825" y="561974"/>
                </a:moveTo>
                <a:lnTo>
                  <a:pt x="47625" y="561974"/>
                </a:lnTo>
                <a:lnTo>
                  <a:pt x="38122" y="561102"/>
                </a:lnTo>
                <a:lnTo>
                  <a:pt x="4176" y="533906"/>
                </a:lnTo>
                <a:lnTo>
                  <a:pt x="0" y="514350"/>
                </a:lnTo>
                <a:lnTo>
                  <a:pt x="0" y="47625"/>
                </a:lnTo>
                <a:lnTo>
                  <a:pt x="21284" y="7846"/>
                </a:lnTo>
                <a:lnTo>
                  <a:pt x="2409825" y="0"/>
                </a:lnTo>
                <a:lnTo>
                  <a:pt x="2419327" y="871"/>
                </a:lnTo>
                <a:lnTo>
                  <a:pt x="2453269" y="28061"/>
                </a:lnTo>
                <a:lnTo>
                  <a:pt x="2457449" y="47625"/>
                </a:lnTo>
                <a:lnTo>
                  <a:pt x="2457449" y="514350"/>
                </a:lnTo>
                <a:lnTo>
                  <a:pt x="2436165" y="554128"/>
                </a:lnTo>
                <a:lnTo>
                  <a:pt x="2409825" y="56197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GERIR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CONVÊNIOS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77" name="object 101">
            <a:extLst>
              <a:ext uri="{FF2B5EF4-FFF2-40B4-BE49-F238E27FC236}">
                <a16:creationId xmlns:a16="http://schemas.microsoft.com/office/drawing/2014/main" id="{9AC990F6-0DD0-6231-7914-25B87BD9B230}"/>
              </a:ext>
            </a:extLst>
          </p:cNvPr>
          <p:cNvSpPr/>
          <p:nvPr/>
        </p:nvSpPr>
        <p:spPr>
          <a:xfrm>
            <a:off x="7762562" y="4675381"/>
            <a:ext cx="1850231" cy="428625"/>
          </a:xfrm>
          <a:custGeom>
            <a:avLst/>
            <a:gdLst/>
            <a:ahLst/>
            <a:cxnLst/>
            <a:rect l="l" t="t" r="r" b="b"/>
            <a:pathLst>
              <a:path w="2466975" h="571500">
                <a:moveTo>
                  <a:pt x="2419350" y="571499"/>
                </a:moveTo>
                <a:lnTo>
                  <a:pt x="47625" y="571499"/>
                </a:lnTo>
                <a:lnTo>
                  <a:pt x="38122" y="570627"/>
                </a:lnTo>
                <a:lnTo>
                  <a:pt x="4175" y="543429"/>
                </a:lnTo>
                <a:lnTo>
                  <a:pt x="0" y="523875"/>
                </a:lnTo>
                <a:lnTo>
                  <a:pt x="0" y="47625"/>
                </a:lnTo>
                <a:lnTo>
                  <a:pt x="21284" y="7846"/>
                </a:lnTo>
                <a:lnTo>
                  <a:pt x="2419350" y="0"/>
                </a:lnTo>
                <a:lnTo>
                  <a:pt x="2428852" y="871"/>
                </a:lnTo>
                <a:lnTo>
                  <a:pt x="2462797" y="28067"/>
                </a:lnTo>
                <a:lnTo>
                  <a:pt x="2466974" y="47625"/>
                </a:lnTo>
                <a:lnTo>
                  <a:pt x="2466974" y="523875"/>
                </a:lnTo>
                <a:lnTo>
                  <a:pt x="2445689" y="563653"/>
                </a:lnTo>
                <a:lnTo>
                  <a:pt x="2419350" y="5714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endParaRPr lang="pt-BR" sz="800">
              <a:latin typeface="Segoe UI Semibold"/>
              <a:cs typeface="Segoe UI Semibold"/>
            </a:endParaRPr>
          </a:p>
          <a:p>
            <a:pPr algn="ctr"/>
            <a:endParaRPr lang="pt-BR" sz="800">
              <a:latin typeface="Segoe UI Semibold"/>
              <a:cs typeface="Segoe UI Semibold"/>
            </a:endParaRPr>
          </a:p>
          <a:p>
            <a:pPr algn="ctr"/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ESTABELECER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NORMAS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DE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CONTABILIDADE</a:t>
            </a:r>
            <a:r>
              <a:rPr lang="pt-BR" sz="80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PÚBLICA</a:t>
            </a:r>
            <a:endParaRPr lang="pt-BR" sz="800">
              <a:latin typeface="Segoe UI Semibold"/>
              <a:cs typeface="Segoe UI Semibold"/>
            </a:endParaRPr>
          </a:p>
          <a:p>
            <a:pPr algn="ctr"/>
            <a:endParaRPr/>
          </a:p>
        </p:txBody>
      </p:sp>
      <p:sp>
        <p:nvSpPr>
          <p:cNvPr id="178" name="object 103">
            <a:extLst>
              <a:ext uri="{FF2B5EF4-FFF2-40B4-BE49-F238E27FC236}">
                <a16:creationId xmlns:a16="http://schemas.microsoft.com/office/drawing/2014/main" id="{6D949A0E-6180-C9C4-E092-D594A92A7FBD}"/>
              </a:ext>
            </a:extLst>
          </p:cNvPr>
          <p:cNvSpPr/>
          <p:nvPr/>
        </p:nvSpPr>
        <p:spPr>
          <a:xfrm>
            <a:off x="7762562" y="5218307"/>
            <a:ext cx="1850231" cy="428625"/>
          </a:xfrm>
          <a:custGeom>
            <a:avLst/>
            <a:gdLst/>
            <a:ahLst/>
            <a:cxnLst/>
            <a:rect l="l" t="t" r="r" b="b"/>
            <a:pathLst>
              <a:path w="2466975" h="571500">
                <a:moveTo>
                  <a:pt x="2419350" y="571499"/>
                </a:moveTo>
                <a:lnTo>
                  <a:pt x="47625" y="571499"/>
                </a:lnTo>
                <a:lnTo>
                  <a:pt x="38122" y="570627"/>
                </a:lnTo>
                <a:lnTo>
                  <a:pt x="4175" y="543429"/>
                </a:lnTo>
                <a:lnTo>
                  <a:pt x="0" y="523875"/>
                </a:lnTo>
                <a:lnTo>
                  <a:pt x="0" y="47625"/>
                </a:lnTo>
                <a:lnTo>
                  <a:pt x="21284" y="7846"/>
                </a:lnTo>
                <a:lnTo>
                  <a:pt x="47625" y="0"/>
                </a:lnTo>
                <a:lnTo>
                  <a:pt x="2419350" y="0"/>
                </a:lnTo>
                <a:lnTo>
                  <a:pt x="2459127" y="21284"/>
                </a:lnTo>
                <a:lnTo>
                  <a:pt x="2466974" y="47625"/>
                </a:lnTo>
                <a:lnTo>
                  <a:pt x="2466974" y="523875"/>
                </a:lnTo>
                <a:lnTo>
                  <a:pt x="2445689" y="563653"/>
                </a:lnTo>
                <a:lnTo>
                  <a:pt x="2419350" y="5714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110966" marR="3810" indent="-101918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COORDENAR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EXECUÇÃO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DA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CONTABILIDADE</a:t>
            </a:r>
            <a:r>
              <a:rPr lang="pt-BR" sz="80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PÚBLICA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80" name="object 107">
            <a:extLst>
              <a:ext uri="{FF2B5EF4-FFF2-40B4-BE49-F238E27FC236}">
                <a16:creationId xmlns:a16="http://schemas.microsoft.com/office/drawing/2014/main" id="{F793141F-F984-B01A-8405-FA35C91B3A6B}"/>
              </a:ext>
            </a:extLst>
          </p:cNvPr>
          <p:cNvSpPr/>
          <p:nvPr/>
        </p:nvSpPr>
        <p:spPr>
          <a:xfrm>
            <a:off x="9712802" y="4732534"/>
            <a:ext cx="1585913" cy="1293019"/>
          </a:xfrm>
          <a:custGeom>
            <a:avLst/>
            <a:gdLst/>
            <a:ahLst/>
            <a:cxnLst/>
            <a:rect l="l" t="t" r="r" b="b"/>
            <a:pathLst>
              <a:path w="2114550" h="1724025">
                <a:moveTo>
                  <a:pt x="2066925" y="1724024"/>
                </a:moveTo>
                <a:lnTo>
                  <a:pt x="47625" y="1724024"/>
                </a:lnTo>
                <a:lnTo>
                  <a:pt x="38122" y="1723153"/>
                </a:lnTo>
                <a:lnTo>
                  <a:pt x="4174" y="1695951"/>
                </a:lnTo>
                <a:lnTo>
                  <a:pt x="0" y="1676400"/>
                </a:lnTo>
                <a:lnTo>
                  <a:pt x="0" y="47625"/>
                </a:lnTo>
                <a:lnTo>
                  <a:pt x="21284" y="7846"/>
                </a:lnTo>
                <a:lnTo>
                  <a:pt x="2066925" y="0"/>
                </a:lnTo>
                <a:lnTo>
                  <a:pt x="2076427" y="871"/>
                </a:lnTo>
                <a:lnTo>
                  <a:pt x="2110372" y="28068"/>
                </a:lnTo>
                <a:lnTo>
                  <a:pt x="2114549" y="47625"/>
                </a:lnTo>
                <a:lnTo>
                  <a:pt x="2114549" y="1676400"/>
                </a:lnTo>
                <a:lnTo>
                  <a:pt x="2093263" y="1716178"/>
                </a:lnTo>
                <a:lnTo>
                  <a:pt x="2066925" y="1724024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130969" marR="125254" algn="ctr">
              <a:lnSpc>
                <a:spcPct val="1062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CONSOLIDAR</a:t>
            </a:r>
            <a:r>
              <a:rPr lang="pt-BR" sz="800" spc="-3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DIVULGAR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INFORMAÇÕES</a:t>
            </a:r>
            <a:r>
              <a:rPr lang="pt-BR" sz="800" spc="-3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RELATÓRIOSCONTÁBEI,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S,</a:t>
            </a:r>
            <a:endParaRPr lang="pt-BR" sz="800">
              <a:latin typeface="Segoe UI Semibold"/>
              <a:cs typeface="Segoe UI Semibold"/>
            </a:endParaRPr>
          </a:p>
          <a:p>
            <a:pPr marL="9525" marR="3810" indent="-476" algn="ctr">
              <a:lnSpc>
                <a:spcPct val="106300"/>
              </a:lnSpc>
            </a:pP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ORÇAMENTÁRIOS,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FISCAISE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PRESTAÇÃO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DE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CONTAS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ANUAL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85" name="object 8">
            <a:extLst>
              <a:ext uri="{FF2B5EF4-FFF2-40B4-BE49-F238E27FC236}">
                <a16:creationId xmlns:a16="http://schemas.microsoft.com/office/drawing/2014/main" id="{1E2E773B-D709-3E99-A1E6-57E6F58733FF}"/>
              </a:ext>
            </a:extLst>
          </p:cNvPr>
          <p:cNvSpPr txBox="1"/>
          <p:nvPr/>
        </p:nvSpPr>
        <p:spPr>
          <a:xfrm>
            <a:off x="635887" y="4240620"/>
            <a:ext cx="3043661" cy="1420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7653" marR="3810" indent="-258604" algn="ctr">
              <a:lnSpc>
                <a:spcPct val="113599"/>
              </a:lnSpc>
              <a:spcBef>
                <a:spcPts val="75"/>
              </a:spcBef>
            </a:pPr>
            <a:r>
              <a:rPr lang="pt-BR" sz="825" b="1" spc="-8">
                <a:solidFill>
                  <a:srgbClr val="09124E"/>
                </a:solidFill>
                <a:latin typeface="Segoe UI"/>
                <a:cs typeface="Segoe UI"/>
              </a:rPr>
              <a:t>ACOMPANHAMENTO DE EMPRESAS PÚBLICAS</a:t>
            </a:r>
            <a:endParaRPr sz="825">
              <a:latin typeface="Segoe UI"/>
              <a:cs typeface="Segoe UI"/>
            </a:endParaRPr>
          </a:p>
        </p:txBody>
      </p:sp>
      <p:sp>
        <p:nvSpPr>
          <p:cNvPr id="186" name="object 8">
            <a:extLst>
              <a:ext uri="{FF2B5EF4-FFF2-40B4-BE49-F238E27FC236}">
                <a16:creationId xmlns:a16="http://schemas.microsoft.com/office/drawing/2014/main" id="{8FA76077-8B9B-3AD9-2686-BC1C938F6827}"/>
              </a:ext>
            </a:extLst>
          </p:cNvPr>
          <p:cNvSpPr txBox="1"/>
          <p:nvPr/>
        </p:nvSpPr>
        <p:spPr>
          <a:xfrm>
            <a:off x="4619913" y="4220802"/>
            <a:ext cx="3043661" cy="1420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7653" marR="3810" indent="-258604" algn="ctr">
              <a:lnSpc>
                <a:spcPct val="113599"/>
              </a:lnSpc>
              <a:spcBef>
                <a:spcPts val="75"/>
              </a:spcBef>
            </a:pPr>
            <a:r>
              <a:rPr sz="825" b="1" spc="-8">
                <a:solidFill>
                  <a:srgbClr val="09124E"/>
                </a:solidFill>
                <a:latin typeface="Segoe UI"/>
                <a:cs typeface="Segoe UI"/>
              </a:rPr>
              <a:t>GESTÃO</a:t>
            </a:r>
            <a:r>
              <a:rPr sz="825" b="1" spc="-38">
                <a:solidFill>
                  <a:srgbClr val="09124E"/>
                </a:solidFill>
                <a:latin typeface="Segoe UI"/>
                <a:cs typeface="Segoe UI"/>
              </a:rPr>
              <a:t> </a:t>
            </a:r>
            <a:r>
              <a:rPr lang="pt-BR" sz="825" b="1" spc="-38">
                <a:solidFill>
                  <a:srgbClr val="09124E"/>
                </a:solidFill>
                <a:latin typeface="Segoe UI"/>
                <a:cs typeface="Segoe UI"/>
              </a:rPr>
              <a:t>FINANCEIRA</a:t>
            </a:r>
            <a:endParaRPr sz="825">
              <a:latin typeface="Segoe UI"/>
              <a:cs typeface="Segoe UI"/>
            </a:endParaRPr>
          </a:p>
        </p:txBody>
      </p:sp>
      <p:sp>
        <p:nvSpPr>
          <p:cNvPr id="187" name="object 8">
            <a:extLst>
              <a:ext uri="{FF2B5EF4-FFF2-40B4-BE49-F238E27FC236}">
                <a16:creationId xmlns:a16="http://schemas.microsoft.com/office/drawing/2014/main" id="{9A411398-BF69-0582-4D9A-60D3B83CA554}"/>
              </a:ext>
            </a:extLst>
          </p:cNvPr>
          <p:cNvSpPr txBox="1"/>
          <p:nvPr/>
        </p:nvSpPr>
        <p:spPr>
          <a:xfrm>
            <a:off x="7849989" y="4219487"/>
            <a:ext cx="3043661" cy="286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7653" marR="3810" indent="-258604" algn="ctr">
              <a:lnSpc>
                <a:spcPct val="113599"/>
              </a:lnSpc>
              <a:spcBef>
                <a:spcPts val="75"/>
              </a:spcBef>
            </a:pPr>
            <a:r>
              <a:rPr lang="pt-BR" sz="825" b="1" spc="-8">
                <a:solidFill>
                  <a:srgbClr val="09124E"/>
                </a:solidFill>
                <a:latin typeface="Segoe UI"/>
                <a:cs typeface="Segoe UI"/>
              </a:rPr>
              <a:t>CONTABILIDADE E GESTÃO DAS INFORMAÇÕES FINANCEIRAS E PATRIMONIAIS</a:t>
            </a:r>
            <a:endParaRPr sz="825">
              <a:latin typeface="Segoe UI"/>
              <a:cs typeface="Segoe UI"/>
            </a:endParaRPr>
          </a:p>
        </p:txBody>
      </p:sp>
      <p:sp>
        <p:nvSpPr>
          <p:cNvPr id="192" name="object 103">
            <a:extLst>
              <a:ext uri="{FF2B5EF4-FFF2-40B4-BE49-F238E27FC236}">
                <a16:creationId xmlns:a16="http://schemas.microsoft.com/office/drawing/2014/main" id="{93127EBF-6B99-D355-92DD-8D1B76D2570D}"/>
              </a:ext>
            </a:extLst>
          </p:cNvPr>
          <p:cNvSpPr/>
          <p:nvPr/>
        </p:nvSpPr>
        <p:spPr>
          <a:xfrm>
            <a:off x="7770511" y="5730227"/>
            <a:ext cx="1850231" cy="428625"/>
          </a:xfrm>
          <a:custGeom>
            <a:avLst/>
            <a:gdLst/>
            <a:ahLst/>
            <a:cxnLst/>
            <a:rect l="l" t="t" r="r" b="b"/>
            <a:pathLst>
              <a:path w="2466975" h="571500">
                <a:moveTo>
                  <a:pt x="2419350" y="571499"/>
                </a:moveTo>
                <a:lnTo>
                  <a:pt x="47625" y="571499"/>
                </a:lnTo>
                <a:lnTo>
                  <a:pt x="38122" y="570627"/>
                </a:lnTo>
                <a:lnTo>
                  <a:pt x="4175" y="543429"/>
                </a:lnTo>
                <a:lnTo>
                  <a:pt x="0" y="523875"/>
                </a:lnTo>
                <a:lnTo>
                  <a:pt x="0" y="47625"/>
                </a:lnTo>
                <a:lnTo>
                  <a:pt x="21284" y="7846"/>
                </a:lnTo>
                <a:lnTo>
                  <a:pt x="47625" y="0"/>
                </a:lnTo>
                <a:lnTo>
                  <a:pt x="2419350" y="0"/>
                </a:lnTo>
                <a:lnTo>
                  <a:pt x="2459127" y="21284"/>
                </a:lnTo>
                <a:lnTo>
                  <a:pt x="2466974" y="47625"/>
                </a:lnTo>
                <a:lnTo>
                  <a:pt x="2466974" y="523875"/>
                </a:lnTo>
                <a:lnTo>
                  <a:pt x="2445689" y="563653"/>
                </a:lnTo>
                <a:lnTo>
                  <a:pt x="2419350" y="57149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marL="110966" marR="3810" indent="-101918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COORDENAR OS REGISTROS DAS INFORMAÇÕES PATRIMÔNIAIS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94" name="object 113">
            <a:extLst>
              <a:ext uri="{FF2B5EF4-FFF2-40B4-BE49-F238E27FC236}">
                <a16:creationId xmlns:a16="http://schemas.microsoft.com/office/drawing/2014/main" id="{F5BBBC2F-7906-D6AB-61CA-CBD34F7D2D16}"/>
              </a:ext>
            </a:extLst>
          </p:cNvPr>
          <p:cNvSpPr txBox="1"/>
          <p:nvPr/>
        </p:nvSpPr>
        <p:spPr>
          <a:xfrm>
            <a:off x="12877539" y="3047769"/>
            <a:ext cx="1282541" cy="2454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13861" marR="3810" indent="-404813">
              <a:lnSpc>
                <a:spcPct val="106300"/>
              </a:lnSpc>
              <a:spcBef>
                <a:spcPts val="75"/>
              </a:spcBef>
            </a:pPr>
            <a:r>
              <a:rPr sz="750">
                <a:solidFill>
                  <a:srgbClr val="09124E"/>
                </a:solidFill>
                <a:latin typeface="Segoe UI Semibold"/>
                <a:cs typeface="Segoe UI Semibold"/>
              </a:rPr>
              <a:t>GARANTIR</a:t>
            </a:r>
            <a:r>
              <a:rPr sz="750" spc="-23">
                <a:solidFill>
                  <a:srgbClr val="09124E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09124E"/>
                </a:solidFill>
                <a:latin typeface="Segoe UI Semibold"/>
                <a:cs typeface="Segoe UI Semibold"/>
              </a:rPr>
              <a:t>A</a:t>
            </a:r>
            <a:r>
              <a:rPr sz="750" spc="-19">
                <a:solidFill>
                  <a:srgbClr val="09124E"/>
                </a:solidFill>
                <a:latin typeface="Segoe UI Semibold"/>
                <a:cs typeface="Segoe UI Semibold"/>
              </a:rPr>
              <a:t> </a:t>
            </a:r>
            <a:r>
              <a:rPr sz="750" spc="-8">
                <a:solidFill>
                  <a:srgbClr val="09124E"/>
                </a:solidFill>
                <a:latin typeface="Segoe UI Semibold"/>
                <a:cs typeface="Segoe UI Semibold"/>
              </a:rPr>
              <a:t>ARRECADAÇÃO ESTADUAL</a:t>
            </a:r>
            <a:endParaRPr sz="750">
              <a:latin typeface="Segoe UI Semibold"/>
              <a:cs typeface="Segoe UI Semibold"/>
            </a:endParaRPr>
          </a:p>
        </p:txBody>
      </p:sp>
      <p:sp>
        <p:nvSpPr>
          <p:cNvPr id="195" name="object 119">
            <a:extLst>
              <a:ext uri="{FF2B5EF4-FFF2-40B4-BE49-F238E27FC236}">
                <a16:creationId xmlns:a16="http://schemas.microsoft.com/office/drawing/2014/main" id="{B2877EDF-5626-DC4A-73BF-CC4A98D06801}"/>
              </a:ext>
            </a:extLst>
          </p:cNvPr>
          <p:cNvSpPr txBox="1"/>
          <p:nvPr/>
        </p:nvSpPr>
        <p:spPr>
          <a:xfrm>
            <a:off x="12771343" y="4947302"/>
            <a:ext cx="1513523" cy="38254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sz="750">
                <a:solidFill>
                  <a:srgbClr val="09124E"/>
                </a:solidFill>
                <a:latin typeface="Segoe UI Semibold"/>
                <a:cs typeface="Segoe UI Semibold"/>
              </a:rPr>
              <a:t>GERIR</a:t>
            </a:r>
            <a:r>
              <a:rPr sz="750" spc="-23">
                <a:solidFill>
                  <a:srgbClr val="09124E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09124E"/>
                </a:solidFill>
                <a:latin typeface="Segoe UI Semibold"/>
                <a:cs typeface="Segoe UI Semibold"/>
              </a:rPr>
              <a:t>AS</a:t>
            </a:r>
            <a:r>
              <a:rPr sz="750" spc="-23">
                <a:solidFill>
                  <a:srgbClr val="09124E"/>
                </a:solidFill>
                <a:latin typeface="Segoe UI Semibold"/>
                <a:cs typeface="Segoe UI Semibold"/>
              </a:rPr>
              <a:t> </a:t>
            </a:r>
            <a:r>
              <a:rPr sz="750" spc="-8">
                <a:solidFill>
                  <a:srgbClr val="09124E"/>
                </a:solidFill>
                <a:latin typeface="Segoe UI Semibold"/>
                <a:cs typeface="Segoe UI Semibold"/>
              </a:rPr>
              <a:t>CONTAS</a:t>
            </a:r>
            <a:r>
              <a:rPr sz="750" spc="-23">
                <a:solidFill>
                  <a:srgbClr val="09124E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09124E"/>
                </a:solidFill>
                <a:latin typeface="Segoe UI Semibold"/>
                <a:cs typeface="Segoe UI Semibold"/>
              </a:rPr>
              <a:t>PÚBLICAS</a:t>
            </a:r>
            <a:r>
              <a:rPr sz="750" spc="-23">
                <a:solidFill>
                  <a:srgbClr val="09124E"/>
                </a:solidFill>
                <a:latin typeface="Segoe UI Semibold"/>
                <a:cs typeface="Segoe UI Semibold"/>
              </a:rPr>
              <a:t> </a:t>
            </a:r>
            <a:r>
              <a:rPr sz="750" spc="-19">
                <a:solidFill>
                  <a:srgbClr val="09124E"/>
                </a:solidFill>
                <a:latin typeface="Segoe UI Semibold"/>
                <a:cs typeface="Segoe UI Semibold"/>
              </a:rPr>
              <a:t>COM </a:t>
            </a:r>
            <a:r>
              <a:rPr sz="750">
                <a:solidFill>
                  <a:srgbClr val="09124E"/>
                </a:solidFill>
                <a:latin typeface="Segoe UI Semibold"/>
                <a:cs typeface="Segoe UI Semibold"/>
              </a:rPr>
              <a:t>FOCO</a:t>
            </a:r>
            <a:r>
              <a:rPr sz="750" spc="-26">
                <a:solidFill>
                  <a:srgbClr val="09124E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09124E"/>
                </a:solidFill>
                <a:latin typeface="Segoe UI Semibold"/>
                <a:cs typeface="Segoe UI Semibold"/>
              </a:rPr>
              <a:t>NA</a:t>
            </a:r>
            <a:r>
              <a:rPr sz="750" spc="-23">
                <a:solidFill>
                  <a:srgbClr val="09124E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09124E"/>
                </a:solidFill>
                <a:latin typeface="Segoe UI Semibold"/>
                <a:cs typeface="Segoe UI Semibold"/>
              </a:rPr>
              <a:t>QUALIDADE</a:t>
            </a:r>
            <a:r>
              <a:rPr sz="750" spc="-26">
                <a:solidFill>
                  <a:srgbClr val="09124E"/>
                </a:solidFill>
                <a:latin typeface="Segoe UI Semibold"/>
                <a:cs typeface="Segoe UI Semibold"/>
              </a:rPr>
              <a:t> </a:t>
            </a:r>
            <a:r>
              <a:rPr sz="750" spc="-19">
                <a:solidFill>
                  <a:srgbClr val="09124E"/>
                </a:solidFill>
                <a:latin typeface="Segoe UI Semibold"/>
                <a:cs typeface="Segoe UI Semibold"/>
              </a:rPr>
              <a:t>DA</a:t>
            </a:r>
            <a:endParaRPr sz="750">
              <a:latin typeface="Segoe UI Semibold"/>
              <a:cs typeface="Segoe UI Semibold"/>
            </a:endParaRPr>
          </a:p>
          <a:p>
            <a:pPr algn="ctr">
              <a:spcBef>
                <a:spcPts val="56"/>
              </a:spcBef>
            </a:pPr>
            <a:r>
              <a:rPr sz="750">
                <a:solidFill>
                  <a:srgbClr val="09124E"/>
                </a:solidFill>
                <a:latin typeface="Segoe UI Semibold"/>
                <a:cs typeface="Segoe UI Semibold"/>
              </a:rPr>
              <a:t>ALOCAÇÃO</a:t>
            </a:r>
            <a:r>
              <a:rPr sz="750" spc="-34">
                <a:solidFill>
                  <a:srgbClr val="09124E"/>
                </a:solidFill>
                <a:latin typeface="Segoe UI Semibold"/>
                <a:cs typeface="Segoe UI Semibold"/>
              </a:rPr>
              <a:t> </a:t>
            </a:r>
            <a:r>
              <a:rPr sz="750">
                <a:solidFill>
                  <a:srgbClr val="09124E"/>
                </a:solidFill>
                <a:latin typeface="Segoe UI Semibold"/>
                <a:cs typeface="Segoe UI Semibold"/>
              </a:rPr>
              <a:t>DOS</a:t>
            </a:r>
            <a:r>
              <a:rPr sz="750" spc="-30">
                <a:solidFill>
                  <a:srgbClr val="09124E"/>
                </a:solidFill>
                <a:latin typeface="Segoe UI Semibold"/>
                <a:cs typeface="Segoe UI Semibold"/>
              </a:rPr>
              <a:t> </a:t>
            </a:r>
            <a:r>
              <a:rPr sz="750" spc="-8">
                <a:solidFill>
                  <a:srgbClr val="09124E"/>
                </a:solidFill>
                <a:latin typeface="Segoe UI Semibold"/>
                <a:cs typeface="Segoe UI Semibold"/>
              </a:rPr>
              <a:t>RECURSOS</a:t>
            </a:r>
            <a:endParaRPr sz="750">
              <a:latin typeface="Segoe UI Semibold"/>
              <a:cs typeface="Segoe UI Semibold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D48BC76C-8D0E-EA5C-C5DD-63495386B13E}"/>
              </a:ext>
            </a:extLst>
          </p:cNvPr>
          <p:cNvSpPr/>
          <p:nvPr/>
        </p:nvSpPr>
        <p:spPr>
          <a:xfrm>
            <a:off x="388151" y="1634924"/>
            <a:ext cx="1585913" cy="442913"/>
          </a:xfrm>
          <a:custGeom>
            <a:avLst/>
            <a:gdLst/>
            <a:ahLst/>
            <a:cxnLst/>
            <a:rect l="l" t="t" r="r" b="b"/>
            <a:pathLst>
              <a:path w="2114550" h="590550">
                <a:moveTo>
                  <a:pt x="2066924" y="590549"/>
                </a:moveTo>
                <a:lnTo>
                  <a:pt x="47625" y="590549"/>
                </a:lnTo>
                <a:lnTo>
                  <a:pt x="38122" y="589678"/>
                </a:lnTo>
                <a:lnTo>
                  <a:pt x="4177" y="562483"/>
                </a:lnTo>
                <a:lnTo>
                  <a:pt x="0" y="542925"/>
                </a:lnTo>
                <a:lnTo>
                  <a:pt x="0" y="47625"/>
                </a:lnTo>
                <a:lnTo>
                  <a:pt x="21284" y="7846"/>
                </a:lnTo>
                <a:lnTo>
                  <a:pt x="47625" y="0"/>
                </a:lnTo>
                <a:lnTo>
                  <a:pt x="2066924" y="0"/>
                </a:lnTo>
                <a:lnTo>
                  <a:pt x="2106703" y="21284"/>
                </a:lnTo>
                <a:lnTo>
                  <a:pt x="2114549" y="542925"/>
                </a:lnTo>
                <a:lnTo>
                  <a:pt x="2113678" y="552427"/>
                </a:lnTo>
                <a:lnTo>
                  <a:pt x="2086483" y="586372"/>
                </a:lnTo>
                <a:lnTo>
                  <a:pt x="2066924" y="590549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 lIns="0" tIns="0" rIns="0" bIns="0" rtlCol="0" anchor="ctr"/>
          <a:lstStyle/>
          <a:p>
            <a:pPr algn="ctr"/>
            <a:r>
              <a:rPr lang="pt-BR" sz="800" i="1" baseline="0">
                <a:solidFill>
                  <a:schemeClr val="bg1"/>
                </a:solidFill>
                <a:latin typeface="Segoe UI Semibold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REALIZAR ESTUDOS ECONÔMICOS-TRIBUTÁRIOS</a:t>
            </a:r>
            <a:endParaRPr lang="pt-BR" sz="800">
              <a:solidFill>
                <a:schemeClr val="bg1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610962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73F51E0D-C035-FA31-5888-217E75718CFA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E932B78-4BA1-BD2B-CB00-2F149CFCF778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FE093972-ECBD-DDD5-4122-98D132FA2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725524D-869C-58E3-A602-9D5F8BAFE2D4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FF15F59-070D-8E38-6E84-264EAFA4F2C3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4C9F049-3247-B124-6A02-7BB80724D1C7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8742E73-92F8-F5DD-AFEA-C9E676CC9105}"/>
              </a:ext>
            </a:extLst>
          </p:cNvPr>
          <p:cNvSpPr/>
          <p:nvPr/>
        </p:nvSpPr>
        <p:spPr>
          <a:xfrm>
            <a:off x="353187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</a:p>
          <a:p>
            <a:pPr algn="ctr"/>
            <a:endParaRPr lang="pt-BR" i="1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253CC4A-F07D-2B5A-B7AF-6D7ABE947D1A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41AFB73-1155-B544-0234-69C9340B3CBB}"/>
              </a:ext>
            </a:extLst>
          </p:cNvPr>
          <p:cNvSpPr/>
          <p:nvPr/>
        </p:nvSpPr>
        <p:spPr>
          <a:xfrm>
            <a:off x="4489483" y="3942872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ENCAMINHAR CRÉDITOS PARA INSCRIÇÃO NA DÍVIDA ATIVA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F451AB7-6A3F-97FC-4F42-84200DED6CB1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D34A0C02-D2E7-E420-7F45-368FFB762330}"/>
              </a:ext>
            </a:extLst>
          </p:cNvPr>
          <p:cNvSpPr/>
          <p:nvPr/>
        </p:nvSpPr>
        <p:spPr>
          <a:xfrm>
            <a:off x="219919" y="1181305"/>
            <a:ext cx="2523280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0ACA23-9BAC-B4A9-C156-DB5430F6796C}"/>
              </a:ext>
            </a:extLst>
          </p:cNvPr>
          <p:cNvSpPr/>
          <p:nvPr/>
        </p:nvSpPr>
        <p:spPr>
          <a:xfrm>
            <a:off x="219918" y="3066906"/>
            <a:ext cx="2523281" cy="4022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EF133D3-4C34-A70C-47DE-1D2B6EA68865}"/>
              </a:ext>
            </a:extLst>
          </p:cNvPr>
          <p:cNvSpPr/>
          <p:nvPr/>
        </p:nvSpPr>
        <p:spPr>
          <a:xfrm>
            <a:off x="219918" y="2437992"/>
            <a:ext cx="2523281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CRÉDITO TRIBUTÁRIO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6C40F08-69BE-0CCD-E4DE-C74DA48C651E}"/>
              </a:ext>
            </a:extLst>
          </p:cNvPr>
          <p:cNvSpPr/>
          <p:nvPr/>
        </p:nvSpPr>
        <p:spPr>
          <a:xfrm>
            <a:off x="351971" y="316598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9E19498-4852-0DEB-4DC5-74A776542B66}"/>
              </a:ext>
            </a:extLst>
          </p:cNvPr>
          <p:cNvSpPr/>
          <p:nvPr/>
        </p:nvSpPr>
        <p:spPr>
          <a:xfrm>
            <a:off x="1542168" y="317475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CUMPRIMENTO DAS OBRIGAÇÕES ACESSÓRIAS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F8A702A-6C56-CE6C-D055-D00E247572E9}"/>
              </a:ext>
            </a:extLst>
          </p:cNvPr>
          <p:cNvSpPr/>
          <p:nvPr/>
        </p:nvSpPr>
        <p:spPr>
          <a:xfrm>
            <a:off x="349236" y="398871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DO ITCD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A0B5FA9-C684-7E2F-D95A-C35114A1C853}"/>
              </a:ext>
            </a:extLst>
          </p:cNvPr>
          <p:cNvSpPr/>
          <p:nvPr/>
        </p:nvSpPr>
        <p:spPr>
          <a:xfrm>
            <a:off x="1548902" y="398870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CE48F98-27DC-0A2D-BA1B-87EB962EE10A}"/>
              </a:ext>
            </a:extLst>
          </p:cNvPr>
          <p:cNvSpPr/>
          <p:nvPr/>
        </p:nvSpPr>
        <p:spPr>
          <a:xfrm>
            <a:off x="349236" y="4811246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2AF5462-E7EE-46A1-AF0F-E57A1A1DEC93}"/>
              </a:ext>
            </a:extLst>
          </p:cNvPr>
          <p:cNvSpPr/>
          <p:nvPr/>
        </p:nvSpPr>
        <p:spPr>
          <a:xfrm>
            <a:off x="1542168" y="4815434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8E9760F-FB1C-2823-B16E-CD4786CD5AE2}"/>
              </a:ext>
            </a:extLst>
          </p:cNvPr>
          <p:cNvSpPr/>
          <p:nvPr/>
        </p:nvSpPr>
        <p:spPr>
          <a:xfrm>
            <a:off x="349236" y="5694046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9449D2F6-1E92-DA2C-7464-A58689B8601C}"/>
              </a:ext>
            </a:extLst>
          </p:cNvPr>
          <p:cNvSpPr/>
          <p:nvPr/>
        </p:nvSpPr>
        <p:spPr>
          <a:xfrm>
            <a:off x="359672" y="6174359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589FF5B-EEED-44DC-A09A-B7305D88535D}"/>
              </a:ext>
            </a:extLst>
          </p:cNvPr>
          <p:cNvSpPr/>
          <p:nvPr/>
        </p:nvSpPr>
        <p:spPr>
          <a:xfrm>
            <a:off x="349236" y="6620277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ORIENTAÇÃO E ATENDIMENTO AO CONTRIBUINTE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E761F730-7520-9D26-92F1-CAE442352681}"/>
              </a:ext>
            </a:extLst>
          </p:cNvPr>
          <p:cNvSpPr/>
          <p:nvPr/>
        </p:nvSpPr>
        <p:spPr>
          <a:xfrm>
            <a:off x="2881472" y="4935299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89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3D2F94E0-358B-EF86-28BF-E35349F905D1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0A3D999-E2F2-11AE-E754-A476F9D7C806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3CA38658-8C16-0181-C728-2B862CD99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8336206-D269-CAB6-FCE0-163C353DA99E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AAC3FF4-FCA3-6C20-378E-3A55D0021E90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4712CE1-CF0D-DA68-0B83-1EB1172ED68F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CFD73C2-6D84-13FC-7A89-548CBE9ED096}"/>
              </a:ext>
            </a:extLst>
          </p:cNvPr>
          <p:cNvSpPr/>
          <p:nvPr/>
        </p:nvSpPr>
        <p:spPr>
          <a:xfrm>
            <a:off x="353187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D79DCF3-2395-B7D6-D5DD-60B3FAC2FB75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033084C-66B3-47DE-0BAF-3FE53CAE33E0}"/>
              </a:ext>
            </a:extLst>
          </p:cNvPr>
          <p:cNvSpPr/>
          <p:nvPr/>
        </p:nvSpPr>
        <p:spPr>
          <a:xfrm>
            <a:off x="4489482" y="1992956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OS SISTEMAS DE COBRANÇA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81F420E-382C-CE2A-A3CF-01012DBF39EF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F8D45CE7-8719-953E-D7AC-B11022785514}"/>
              </a:ext>
            </a:extLst>
          </p:cNvPr>
          <p:cNvSpPr/>
          <p:nvPr/>
        </p:nvSpPr>
        <p:spPr>
          <a:xfrm>
            <a:off x="219919" y="1181305"/>
            <a:ext cx="2523280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A1955A8-056D-6D1A-E62A-D5DEEB9F8E60}"/>
              </a:ext>
            </a:extLst>
          </p:cNvPr>
          <p:cNvSpPr/>
          <p:nvPr/>
        </p:nvSpPr>
        <p:spPr>
          <a:xfrm>
            <a:off x="219918" y="3066906"/>
            <a:ext cx="2523281" cy="4022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8EF6DA8-8D37-6D5A-EF5C-10A00A3B0EE0}"/>
              </a:ext>
            </a:extLst>
          </p:cNvPr>
          <p:cNvSpPr/>
          <p:nvPr/>
        </p:nvSpPr>
        <p:spPr>
          <a:xfrm>
            <a:off x="219918" y="2437992"/>
            <a:ext cx="2523281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CRÉDITO TRIBUTÁRIO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F58ACD9-3487-07DB-807E-C62B8ABDE897}"/>
              </a:ext>
            </a:extLst>
          </p:cNvPr>
          <p:cNvSpPr/>
          <p:nvPr/>
        </p:nvSpPr>
        <p:spPr>
          <a:xfrm>
            <a:off x="351971" y="316598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15F50E2-D3BB-C818-EC60-34149E4A3CAA}"/>
              </a:ext>
            </a:extLst>
          </p:cNvPr>
          <p:cNvSpPr/>
          <p:nvPr/>
        </p:nvSpPr>
        <p:spPr>
          <a:xfrm>
            <a:off x="1542168" y="317475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CUMPRIMENTO DAS OBRIGAÇÕES ACESSÓRIAS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903229D-C2A9-F6F2-29C7-DB5BDB584DF3}"/>
              </a:ext>
            </a:extLst>
          </p:cNvPr>
          <p:cNvSpPr/>
          <p:nvPr/>
        </p:nvSpPr>
        <p:spPr>
          <a:xfrm>
            <a:off x="349236" y="398871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DO ITCD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CEBCE8D-2D39-F2E0-BE7A-D08384D83116}"/>
              </a:ext>
            </a:extLst>
          </p:cNvPr>
          <p:cNvSpPr/>
          <p:nvPr/>
        </p:nvSpPr>
        <p:spPr>
          <a:xfrm>
            <a:off x="1548902" y="398870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A2D20A5-4DD6-EA66-2A87-43E6143CCB75}"/>
              </a:ext>
            </a:extLst>
          </p:cNvPr>
          <p:cNvSpPr/>
          <p:nvPr/>
        </p:nvSpPr>
        <p:spPr>
          <a:xfrm>
            <a:off x="349236" y="4811246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40A783F-DA1B-1E53-DCE2-10C8FB5A3D8A}"/>
              </a:ext>
            </a:extLst>
          </p:cNvPr>
          <p:cNvSpPr/>
          <p:nvPr/>
        </p:nvSpPr>
        <p:spPr>
          <a:xfrm>
            <a:off x="1542168" y="4815434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312FA7D-B4E3-04E9-8EA7-251FBF934E38}"/>
              </a:ext>
            </a:extLst>
          </p:cNvPr>
          <p:cNvSpPr/>
          <p:nvPr/>
        </p:nvSpPr>
        <p:spPr>
          <a:xfrm>
            <a:off x="349236" y="5694046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758583BE-1CF7-FA59-3438-CCD3A3492AE0}"/>
              </a:ext>
            </a:extLst>
          </p:cNvPr>
          <p:cNvSpPr/>
          <p:nvPr/>
        </p:nvSpPr>
        <p:spPr>
          <a:xfrm>
            <a:off x="359672" y="6174359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0904766-CA8B-FBE0-3679-496005A533C0}"/>
              </a:ext>
            </a:extLst>
          </p:cNvPr>
          <p:cNvSpPr/>
          <p:nvPr/>
        </p:nvSpPr>
        <p:spPr>
          <a:xfrm>
            <a:off x="349236" y="6620277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ORIENTAÇÃO E ATENDIMENTO AO CONTRIBUINTE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F2C7C1E-7C13-AE2A-F8A4-A7425602D165}"/>
              </a:ext>
            </a:extLst>
          </p:cNvPr>
          <p:cNvSpPr/>
          <p:nvPr/>
        </p:nvSpPr>
        <p:spPr>
          <a:xfrm>
            <a:off x="4489481" y="279820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RÉGUA DE COBRANÇA ICMS ANTECIPADO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19E72097-D095-558C-5829-1F5EFAEB5FA3}"/>
              </a:ext>
            </a:extLst>
          </p:cNvPr>
          <p:cNvSpPr/>
          <p:nvPr/>
        </p:nvSpPr>
        <p:spPr>
          <a:xfrm>
            <a:off x="2881472" y="4935299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70033A91-C314-9005-FD2C-3D32F299E14A}"/>
              </a:ext>
            </a:extLst>
          </p:cNvPr>
          <p:cNvSpPr/>
          <p:nvPr/>
        </p:nvSpPr>
        <p:spPr>
          <a:xfrm>
            <a:off x="4489481" y="3605963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RÉGUA DE COBRANÇA ICMS ANTECIPADO PARA O SIMPLES NACIONAL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C443C1E2-ECE2-48C7-CF17-59D0C6113EB0}"/>
              </a:ext>
            </a:extLst>
          </p:cNvPr>
          <p:cNvSpPr/>
          <p:nvPr/>
        </p:nvSpPr>
        <p:spPr>
          <a:xfrm>
            <a:off x="4489481" y="4413717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RÉGUA DE COBRANÇA ICMS ENQUADRADO NO IN30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D100C21-1BC4-94AB-3243-86A35BEE1144}"/>
              </a:ext>
            </a:extLst>
          </p:cNvPr>
          <p:cNvSpPr/>
          <p:nvPr/>
        </p:nvSpPr>
        <p:spPr>
          <a:xfrm>
            <a:off x="4489481" y="5221471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RÉGUA DE COBRANÇA ICMS ST INTERNO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671E8C86-159B-A684-C0BF-23C3AE592DCE}"/>
              </a:ext>
            </a:extLst>
          </p:cNvPr>
          <p:cNvSpPr/>
          <p:nvPr/>
        </p:nvSpPr>
        <p:spPr>
          <a:xfrm>
            <a:off x="4489481" y="6032418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RÉGUA DE COBRANÇA ICMS ST EXTERNO COM CACEAL</a:t>
            </a:r>
          </a:p>
        </p:txBody>
      </p:sp>
    </p:spTree>
    <p:extLst>
      <p:ext uri="{BB962C8B-B14F-4D97-AF65-F5344CB8AC3E}">
        <p14:creationId xmlns:p14="http://schemas.microsoft.com/office/powerpoint/2010/main" val="189260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CC700067-3BA5-5AA4-A93A-110CCE7BE886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5689423-03B1-FD13-0CBF-07FD8C45E81A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9BE41A6C-DE65-7BEF-A3F1-20A7A9E47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D660863-A1F5-0C1C-0F17-C50CB708AEB8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A694C46-8B25-8117-32A4-348A2C738C2A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DBD62A6-EDE2-8C68-867F-981A215BADB8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60FF14C-BB23-1B3B-C095-C8CA2AA82746}"/>
              </a:ext>
            </a:extLst>
          </p:cNvPr>
          <p:cNvSpPr/>
          <p:nvPr/>
        </p:nvSpPr>
        <p:spPr>
          <a:xfrm>
            <a:off x="353187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1D32CBF-E34E-3330-8C3F-0A2116B3B29B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E420288-2E39-3709-2185-45F5697EB27D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F2BD5A2F-4146-3A9E-0CF9-44DDE966B94C}"/>
              </a:ext>
            </a:extLst>
          </p:cNvPr>
          <p:cNvSpPr/>
          <p:nvPr/>
        </p:nvSpPr>
        <p:spPr>
          <a:xfrm>
            <a:off x="219919" y="1181305"/>
            <a:ext cx="2523280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6583AE2-731E-75CA-58FA-0CF1F9131E33}"/>
              </a:ext>
            </a:extLst>
          </p:cNvPr>
          <p:cNvSpPr/>
          <p:nvPr/>
        </p:nvSpPr>
        <p:spPr>
          <a:xfrm>
            <a:off x="219918" y="3066906"/>
            <a:ext cx="2523281" cy="4022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4480B6E-85CB-8733-215F-0793F15C9C8A}"/>
              </a:ext>
            </a:extLst>
          </p:cNvPr>
          <p:cNvSpPr/>
          <p:nvPr/>
        </p:nvSpPr>
        <p:spPr>
          <a:xfrm>
            <a:off x="219918" y="2437992"/>
            <a:ext cx="2523281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CRÉDITO TRIBUTÁRIO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2D41AEF-15ED-382A-16CC-CC3044965E38}"/>
              </a:ext>
            </a:extLst>
          </p:cNvPr>
          <p:cNvSpPr/>
          <p:nvPr/>
        </p:nvSpPr>
        <p:spPr>
          <a:xfrm>
            <a:off x="351971" y="316598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D3EE5CD-4FCC-FC6F-0638-40DC210F0C05}"/>
              </a:ext>
            </a:extLst>
          </p:cNvPr>
          <p:cNvSpPr/>
          <p:nvPr/>
        </p:nvSpPr>
        <p:spPr>
          <a:xfrm>
            <a:off x="1542168" y="317475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CUMPRIMENTO DAS OBRIGAÇÕES ACESSÓRIAS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1846FD0-5A25-BDE6-E4EB-CC0139AFBD43}"/>
              </a:ext>
            </a:extLst>
          </p:cNvPr>
          <p:cNvSpPr/>
          <p:nvPr/>
        </p:nvSpPr>
        <p:spPr>
          <a:xfrm>
            <a:off x="349236" y="398871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DO ITCD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51F90E5-123A-6239-0FA2-D9D32B17E700}"/>
              </a:ext>
            </a:extLst>
          </p:cNvPr>
          <p:cNvSpPr/>
          <p:nvPr/>
        </p:nvSpPr>
        <p:spPr>
          <a:xfrm>
            <a:off x="1548902" y="398870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3BD8D20-CE83-6555-C467-16AADED254FA}"/>
              </a:ext>
            </a:extLst>
          </p:cNvPr>
          <p:cNvSpPr/>
          <p:nvPr/>
        </p:nvSpPr>
        <p:spPr>
          <a:xfrm>
            <a:off x="349236" y="4811246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EE476DD-FD70-390D-4037-ACE995877E28}"/>
              </a:ext>
            </a:extLst>
          </p:cNvPr>
          <p:cNvSpPr/>
          <p:nvPr/>
        </p:nvSpPr>
        <p:spPr>
          <a:xfrm>
            <a:off x="1542168" y="4815434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BCEEDA6-2B60-D4AE-8491-11FBEB4329FF}"/>
              </a:ext>
            </a:extLst>
          </p:cNvPr>
          <p:cNvSpPr/>
          <p:nvPr/>
        </p:nvSpPr>
        <p:spPr>
          <a:xfrm>
            <a:off x="349236" y="5694046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D4D2395-9539-F3AD-7C7C-B517502B420B}"/>
              </a:ext>
            </a:extLst>
          </p:cNvPr>
          <p:cNvSpPr/>
          <p:nvPr/>
        </p:nvSpPr>
        <p:spPr>
          <a:xfrm>
            <a:off x="359672" y="6174359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6C89E9C0-6D3F-AAA0-4FBD-7C448EB0D6F8}"/>
              </a:ext>
            </a:extLst>
          </p:cNvPr>
          <p:cNvSpPr/>
          <p:nvPr/>
        </p:nvSpPr>
        <p:spPr>
          <a:xfrm>
            <a:off x="349236" y="6620277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ORIENTAÇÃO E ATENDIMENTO AO CONTRIBUINTE</a:t>
            </a: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14F156CC-9535-1C87-EBD6-8A1D76264853}"/>
              </a:ext>
            </a:extLst>
          </p:cNvPr>
          <p:cNvSpPr/>
          <p:nvPr/>
        </p:nvSpPr>
        <p:spPr>
          <a:xfrm>
            <a:off x="2881472" y="4935299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13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34FFC022-7B01-48CC-A0DD-E906697AAFD4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9E02BEC-0643-B3E5-EEE2-374FF698ADAB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9CBC5400-7D8B-C96F-CC29-A19FA433F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AB43BAA-3C1E-6A54-DC47-00BE8E5B1EAA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EF37784-DA54-C96A-0A13-079735640B33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73547CF-8B09-6533-0B50-3D9A110C9369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452B63A-28A6-F917-81ED-E5E6449EB1B7}"/>
              </a:ext>
            </a:extLst>
          </p:cNvPr>
          <p:cNvSpPr/>
          <p:nvPr/>
        </p:nvSpPr>
        <p:spPr>
          <a:xfrm>
            <a:off x="353187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56E918E-E181-0199-7B2C-A9C1137DF5E7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E14726E-F805-EFDF-CBD7-ABB536F37EB4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68CB9967-79C4-D49D-E0A5-234F40C89C0E}"/>
              </a:ext>
            </a:extLst>
          </p:cNvPr>
          <p:cNvSpPr/>
          <p:nvPr/>
        </p:nvSpPr>
        <p:spPr>
          <a:xfrm>
            <a:off x="219919" y="1181305"/>
            <a:ext cx="2523280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F27AC53-E769-3840-2E3B-59571F5CC398}"/>
              </a:ext>
            </a:extLst>
          </p:cNvPr>
          <p:cNvSpPr/>
          <p:nvPr/>
        </p:nvSpPr>
        <p:spPr>
          <a:xfrm>
            <a:off x="219918" y="3066906"/>
            <a:ext cx="2523281" cy="4022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C5FD69D-1853-8D54-9E88-E0625A8387CF}"/>
              </a:ext>
            </a:extLst>
          </p:cNvPr>
          <p:cNvSpPr/>
          <p:nvPr/>
        </p:nvSpPr>
        <p:spPr>
          <a:xfrm>
            <a:off x="219918" y="2437992"/>
            <a:ext cx="2523281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CRÉDITO TRIBUTÁRIO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CD7B87D-A13E-BDD8-E1EB-2B68D5EA5F5F}"/>
              </a:ext>
            </a:extLst>
          </p:cNvPr>
          <p:cNvSpPr/>
          <p:nvPr/>
        </p:nvSpPr>
        <p:spPr>
          <a:xfrm>
            <a:off x="351971" y="316598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0B63145-2E9E-7497-213B-A7C80530F8B9}"/>
              </a:ext>
            </a:extLst>
          </p:cNvPr>
          <p:cNvSpPr/>
          <p:nvPr/>
        </p:nvSpPr>
        <p:spPr>
          <a:xfrm>
            <a:off x="1542168" y="317475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CUMPRIMENTO DAS OBRIGAÇÕES ACESSÓRIAS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D3C57E3-17B1-6998-2E53-90F4CAD2A047}"/>
              </a:ext>
            </a:extLst>
          </p:cNvPr>
          <p:cNvSpPr/>
          <p:nvPr/>
        </p:nvSpPr>
        <p:spPr>
          <a:xfrm>
            <a:off x="349236" y="398871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DO ITCD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5ECEE3E-DA75-37F0-0035-CC36ED7883C6}"/>
              </a:ext>
            </a:extLst>
          </p:cNvPr>
          <p:cNvSpPr/>
          <p:nvPr/>
        </p:nvSpPr>
        <p:spPr>
          <a:xfrm>
            <a:off x="1548902" y="398870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77EBF16-4B5B-B493-5BF3-CDD7B0E2F403}"/>
              </a:ext>
            </a:extLst>
          </p:cNvPr>
          <p:cNvSpPr/>
          <p:nvPr/>
        </p:nvSpPr>
        <p:spPr>
          <a:xfrm>
            <a:off x="349236" y="4811246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21C99020-325E-3C50-F832-A29ED307979B}"/>
              </a:ext>
            </a:extLst>
          </p:cNvPr>
          <p:cNvSpPr/>
          <p:nvPr/>
        </p:nvSpPr>
        <p:spPr>
          <a:xfrm>
            <a:off x="1542168" y="4815434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D4D5F41B-9A87-C850-B2C9-3ECFB731CF5A}"/>
              </a:ext>
            </a:extLst>
          </p:cNvPr>
          <p:cNvSpPr/>
          <p:nvPr/>
        </p:nvSpPr>
        <p:spPr>
          <a:xfrm>
            <a:off x="349236" y="5694046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5090A9A-5CBE-DD41-30C6-4E611991C9D6}"/>
              </a:ext>
            </a:extLst>
          </p:cNvPr>
          <p:cNvSpPr/>
          <p:nvPr/>
        </p:nvSpPr>
        <p:spPr>
          <a:xfrm>
            <a:off x="359672" y="6174359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5B7C74B-280A-F725-6EF4-5122AAB34915}"/>
              </a:ext>
            </a:extLst>
          </p:cNvPr>
          <p:cNvSpPr/>
          <p:nvPr/>
        </p:nvSpPr>
        <p:spPr>
          <a:xfrm>
            <a:off x="349236" y="6620277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ORIENTAÇÃO E ATENDIMENTO AO CONTRIBUINTE</a:t>
            </a:r>
          </a:p>
        </p:txBody>
      </p:sp>
      <p:sp>
        <p:nvSpPr>
          <p:cNvPr id="23" name="Seta: para a Direita 22">
            <a:extLst>
              <a:ext uri="{FF2B5EF4-FFF2-40B4-BE49-F238E27FC236}">
                <a16:creationId xmlns:a16="http://schemas.microsoft.com/office/drawing/2014/main" id="{C5AEED80-4C1B-687C-36D1-08BA7E890CB6}"/>
              </a:ext>
            </a:extLst>
          </p:cNvPr>
          <p:cNvSpPr/>
          <p:nvPr/>
        </p:nvSpPr>
        <p:spPr>
          <a:xfrm>
            <a:off x="2881472" y="4935299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D97D67D4-0AD9-DC4A-8844-28284250A6AD}"/>
              </a:ext>
            </a:extLst>
          </p:cNvPr>
          <p:cNvSpPr/>
          <p:nvPr/>
        </p:nvSpPr>
        <p:spPr>
          <a:xfrm>
            <a:off x="4469600" y="2381720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PEDIDO DE RESTITUIÇÃO – PAGAMENTO EM DUPLICIDADE DE COTA ÚNICA - IPVA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FD659E1-E667-E66F-3C27-1EC55BB0D117}"/>
              </a:ext>
            </a:extLst>
          </p:cNvPr>
          <p:cNvSpPr/>
          <p:nvPr/>
        </p:nvSpPr>
        <p:spPr>
          <a:xfrm>
            <a:off x="4489483" y="4407570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PEDIDO DE RESTITUIÇÃO – PAGAMENTO EM DUPLICIDADE DE PARCELA – IPVA (QUANDO NÃO EXISTEM PARCELAS EM ABERTO)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B8AEDECB-A3B1-BFF8-5BD5-C2441B95A419}"/>
              </a:ext>
            </a:extLst>
          </p:cNvPr>
          <p:cNvSpPr/>
          <p:nvPr/>
        </p:nvSpPr>
        <p:spPr>
          <a:xfrm>
            <a:off x="4469600" y="5421102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PEDIDO DE RESTITUIÇÃO – PAGAMENTO EM DUPLICIDADE DE PARCEÇA – IPVA (QUANDO EXISTEM PARCELAS EM ABERTO)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FC8D9007-96EE-1702-724C-A0B44CFCC844}"/>
              </a:ext>
            </a:extLst>
          </p:cNvPr>
          <p:cNvSpPr/>
          <p:nvPr/>
        </p:nvSpPr>
        <p:spPr>
          <a:xfrm>
            <a:off x="4489483" y="3394847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PEDIDO DE RESTITUIÇÃO – PAGAMENTO NÃO IDENTIFICADO DE PARCELAS - IPVA</a:t>
            </a:r>
          </a:p>
        </p:txBody>
      </p:sp>
    </p:spTree>
    <p:extLst>
      <p:ext uri="{BB962C8B-B14F-4D97-AF65-F5344CB8AC3E}">
        <p14:creationId xmlns:p14="http://schemas.microsoft.com/office/powerpoint/2010/main" val="1321905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7A69B13F-0EBE-1BCA-8D4E-25BC1C66D451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3507F9E5-E09C-B768-428D-9C105ECEF78E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F2D66D64-6AB8-0158-2A14-611B7013D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F0B01CF-764D-A827-D185-DBE3F79F0026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93CC6DA-D659-2741-5FAE-489B53184651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BB6675-D3F3-EBC9-D3A8-74230748C183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9D47AB4-5FB0-E9DA-C9EE-3B544D482B6B}"/>
              </a:ext>
            </a:extLst>
          </p:cNvPr>
          <p:cNvSpPr/>
          <p:nvPr/>
        </p:nvSpPr>
        <p:spPr>
          <a:xfrm>
            <a:off x="353187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CBEB9A3-D362-5BAC-C05D-7DA367AF7644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1F47025-1916-068E-E532-B32891CD88E1}"/>
              </a:ext>
            </a:extLst>
          </p:cNvPr>
          <p:cNvSpPr/>
          <p:nvPr/>
        </p:nvSpPr>
        <p:spPr>
          <a:xfrm>
            <a:off x="4469602" y="307928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RECEPCIONAR ELETRONICAMENTE OS DADOS CADASTRAIS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E676877-5F87-6C55-0707-DE58A9CE5FFE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B2A5431C-0B93-5658-ECCC-051DE487AC7B}"/>
              </a:ext>
            </a:extLst>
          </p:cNvPr>
          <p:cNvSpPr/>
          <p:nvPr/>
        </p:nvSpPr>
        <p:spPr>
          <a:xfrm>
            <a:off x="219919" y="1181305"/>
            <a:ext cx="2523280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042C20C-9E7B-1064-A6E5-A2DA97404D61}"/>
              </a:ext>
            </a:extLst>
          </p:cNvPr>
          <p:cNvSpPr/>
          <p:nvPr/>
        </p:nvSpPr>
        <p:spPr>
          <a:xfrm>
            <a:off x="219918" y="3066906"/>
            <a:ext cx="2523281" cy="4022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54F65E5-FE8B-033C-7851-0EE3A44A6A2F}"/>
              </a:ext>
            </a:extLst>
          </p:cNvPr>
          <p:cNvSpPr/>
          <p:nvPr/>
        </p:nvSpPr>
        <p:spPr>
          <a:xfrm>
            <a:off x="219918" y="2437992"/>
            <a:ext cx="2523281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CRÉDITO TRIBUTÁRIO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C8EFDE3-F9C7-EC66-4B15-9D63D64EBBBC}"/>
              </a:ext>
            </a:extLst>
          </p:cNvPr>
          <p:cNvSpPr/>
          <p:nvPr/>
        </p:nvSpPr>
        <p:spPr>
          <a:xfrm>
            <a:off x="351971" y="316598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92F41F7-D22F-9721-0E9A-63422010B374}"/>
              </a:ext>
            </a:extLst>
          </p:cNvPr>
          <p:cNvSpPr/>
          <p:nvPr/>
        </p:nvSpPr>
        <p:spPr>
          <a:xfrm>
            <a:off x="1542168" y="317475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CUMPRIMENTO DAS OBRIGAÇÕES ACESSÓRIAS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F407512-C89C-315D-AC21-BF8B18D8DC77}"/>
              </a:ext>
            </a:extLst>
          </p:cNvPr>
          <p:cNvSpPr/>
          <p:nvPr/>
        </p:nvSpPr>
        <p:spPr>
          <a:xfrm>
            <a:off x="349236" y="398871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DO ITCD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8F6CA41-14EA-B7CE-CB77-3D54935DE723}"/>
              </a:ext>
            </a:extLst>
          </p:cNvPr>
          <p:cNvSpPr/>
          <p:nvPr/>
        </p:nvSpPr>
        <p:spPr>
          <a:xfrm>
            <a:off x="1548902" y="398870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EC586A6-C95B-7717-1C91-8DDDC6313454}"/>
              </a:ext>
            </a:extLst>
          </p:cNvPr>
          <p:cNvSpPr/>
          <p:nvPr/>
        </p:nvSpPr>
        <p:spPr>
          <a:xfrm>
            <a:off x="349236" y="4811246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A36C4D0-AF57-AA09-C56C-5EFDE939AC19}"/>
              </a:ext>
            </a:extLst>
          </p:cNvPr>
          <p:cNvSpPr/>
          <p:nvPr/>
        </p:nvSpPr>
        <p:spPr>
          <a:xfrm>
            <a:off x="1542168" y="4815434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A6528E0-E765-A5B7-18B0-2B37AE2B38CA}"/>
              </a:ext>
            </a:extLst>
          </p:cNvPr>
          <p:cNvSpPr/>
          <p:nvPr/>
        </p:nvSpPr>
        <p:spPr>
          <a:xfrm>
            <a:off x="349236" y="5694046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A894183-9394-64E9-28E6-96C16FFB2128}"/>
              </a:ext>
            </a:extLst>
          </p:cNvPr>
          <p:cNvSpPr/>
          <p:nvPr/>
        </p:nvSpPr>
        <p:spPr>
          <a:xfrm>
            <a:off x="359672" y="6174359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AD5AF905-C820-B4EA-552E-50AA2B9BD36D}"/>
              </a:ext>
            </a:extLst>
          </p:cNvPr>
          <p:cNvSpPr/>
          <p:nvPr/>
        </p:nvSpPr>
        <p:spPr>
          <a:xfrm>
            <a:off x="349236" y="6620277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ORIENTAÇÃO E ATENDIMENTO AO CONTRIBUINTE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0DCF451-7CD5-1917-898D-9748AAE19494}"/>
              </a:ext>
            </a:extLst>
          </p:cNvPr>
          <p:cNvSpPr/>
          <p:nvPr/>
        </p:nvSpPr>
        <p:spPr>
          <a:xfrm>
            <a:off x="4469603" y="4958504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AS INFORMAÇÕES CADASTRAIS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7422EB3D-7E4A-D196-25CC-E41037123353}"/>
              </a:ext>
            </a:extLst>
          </p:cNvPr>
          <p:cNvSpPr/>
          <p:nvPr/>
        </p:nvSpPr>
        <p:spPr>
          <a:xfrm>
            <a:off x="2881472" y="4935299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22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CBED4987-D40F-BD9C-E50F-93BB68F514EB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7E56A16-F934-F23F-2951-A65D28CF2F19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C15B0174-27EE-12F7-DCFA-08CEB2421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AC0FC27-3D0A-2133-9951-4C75E3D88B7F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6BC01B2-EC9A-ED6E-D21F-704BA324747D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3EF5C62-5671-B248-44B8-8E93E07080BC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1B60AF1-66B9-AB3E-8105-48E9B5316FE0}"/>
              </a:ext>
            </a:extLst>
          </p:cNvPr>
          <p:cNvSpPr/>
          <p:nvPr/>
        </p:nvSpPr>
        <p:spPr>
          <a:xfrm>
            <a:off x="353187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PRESTAR</a:t>
            </a:r>
            <a:r>
              <a:rPr lang="pt-BR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ORIENTAÇÃO E ATENDIMENTO AO CONTRIBUINTE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12D4190-29DA-95CD-DF20-19D0C6AC02E3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1CA9779-CC0E-409C-2CE5-C4D5E5AC594A}"/>
              </a:ext>
            </a:extLst>
          </p:cNvPr>
          <p:cNvSpPr/>
          <p:nvPr/>
        </p:nvSpPr>
        <p:spPr>
          <a:xfrm>
            <a:off x="4469602" y="307928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PARCELAMENTO DE DÉBITOS DE ITCD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520DE9-96E6-F6FF-9604-7066C7755B6C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B01271CA-4A1D-F370-7BBB-A50BA7D3FB10}"/>
              </a:ext>
            </a:extLst>
          </p:cNvPr>
          <p:cNvSpPr/>
          <p:nvPr/>
        </p:nvSpPr>
        <p:spPr>
          <a:xfrm>
            <a:off x="219919" y="1181305"/>
            <a:ext cx="2523280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F3F2D29-2DC0-58E1-CC05-D73CCDA59E93}"/>
              </a:ext>
            </a:extLst>
          </p:cNvPr>
          <p:cNvSpPr/>
          <p:nvPr/>
        </p:nvSpPr>
        <p:spPr>
          <a:xfrm>
            <a:off x="219918" y="3066906"/>
            <a:ext cx="2523281" cy="4022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FBE6E8A-27E0-18FE-06D2-60E6E8B3823C}"/>
              </a:ext>
            </a:extLst>
          </p:cNvPr>
          <p:cNvSpPr/>
          <p:nvPr/>
        </p:nvSpPr>
        <p:spPr>
          <a:xfrm>
            <a:off x="219918" y="2437992"/>
            <a:ext cx="2523281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CRÉDITO TRIBUTÁRIO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FAFE02F-108C-09C3-94A9-7F55F7D93BE6}"/>
              </a:ext>
            </a:extLst>
          </p:cNvPr>
          <p:cNvSpPr/>
          <p:nvPr/>
        </p:nvSpPr>
        <p:spPr>
          <a:xfrm>
            <a:off x="351971" y="316598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034FD8A-F906-72F9-D514-40E11AFFDA1B}"/>
              </a:ext>
            </a:extLst>
          </p:cNvPr>
          <p:cNvSpPr/>
          <p:nvPr/>
        </p:nvSpPr>
        <p:spPr>
          <a:xfrm>
            <a:off x="1542168" y="317475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CUMPRIMENTO DAS OBRIGAÇÕES ACESSÓRIAS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7518E6BE-D56F-F83F-4F87-006B95B2E273}"/>
              </a:ext>
            </a:extLst>
          </p:cNvPr>
          <p:cNvSpPr/>
          <p:nvPr/>
        </p:nvSpPr>
        <p:spPr>
          <a:xfrm>
            <a:off x="349236" y="398871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DO ITCD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7166D36-F48C-663A-AA9F-AF59B511B579}"/>
              </a:ext>
            </a:extLst>
          </p:cNvPr>
          <p:cNvSpPr/>
          <p:nvPr/>
        </p:nvSpPr>
        <p:spPr>
          <a:xfrm>
            <a:off x="1548902" y="398870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9989F2C-0ED0-6EEE-3157-A30E5998E6F7}"/>
              </a:ext>
            </a:extLst>
          </p:cNvPr>
          <p:cNvSpPr/>
          <p:nvPr/>
        </p:nvSpPr>
        <p:spPr>
          <a:xfrm>
            <a:off x="349236" y="4811246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FD23149-68C7-99B9-F4DE-88CF745A4B25}"/>
              </a:ext>
            </a:extLst>
          </p:cNvPr>
          <p:cNvSpPr/>
          <p:nvPr/>
        </p:nvSpPr>
        <p:spPr>
          <a:xfrm>
            <a:off x="1542168" y="4815434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F9ED008-F32E-07CF-B010-FF3F22C1E971}"/>
              </a:ext>
            </a:extLst>
          </p:cNvPr>
          <p:cNvSpPr/>
          <p:nvPr/>
        </p:nvSpPr>
        <p:spPr>
          <a:xfrm>
            <a:off x="349236" y="5694046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176280BF-C8F8-024E-CABB-6C70B4A7B1D1}"/>
              </a:ext>
            </a:extLst>
          </p:cNvPr>
          <p:cNvSpPr/>
          <p:nvPr/>
        </p:nvSpPr>
        <p:spPr>
          <a:xfrm>
            <a:off x="359672" y="6174359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A19FE86F-DAB2-6431-3C75-1942224BDFFE}"/>
              </a:ext>
            </a:extLst>
          </p:cNvPr>
          <p:cNvSpPr/>
          <p:nvPr/>
        </p:nvSpPr>
        <p:spPr>
          <a:xfrm>
            <a:off x="349236" y="6620277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ORIENTAÇÃO E ATENDIMENTO AO CONTRIBUINTE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4589EE6-B8A8-DE6E-93A2-604DC7071EA8}"/>
              </a:ext>
            </a:extLst>
          </p:cNvPr>
          <p:cNvSpPr/>
          <p:nvPr/>
        </p:nvSpPr>
        <p:spPr>
          <a:xfrm>
            <a:off x="4469603" y="4958504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DOAÇÃO EM ESPÉCIE E DE IMOVÉIS, VEÍCULOS E COTAS SOCIETÁRIAS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EBB4A311-AFAB-4576-BBBF-FAA7676E8B81}"/>
              </a:ext>
            </a:extLst>
          </p:cNvPr>
          <p:cNvSpPr/>
          <p:nvPr/>
        </p:nvSpPr>
        <p:spPr>
          <a:xfrm>
            <a:off x="2881472" y="4935299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124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BBB8FA32-9EC4-2EE3-7F69-FD30669C4B94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E0F8B03-2BA2-8B3C-D11C-4964878EF431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BC38986F-139C-52C5-1170-C3A43F43F58B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74C956-178E-658C-40DE-98D3D8D58750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4A30BF58-B21A-C4C1-4E10-CF09A3492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6214AE8B-23CB-B739-9F8E-C9B25CF830B7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54F852F-8309-3DBE-9274-454F9AE5C5B4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1DAFEF2F-8FCE-C186-930A-7292640955AE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1AA67F1-3C54-BE01-63D6-CFB8D193C6FB}"/>
              </a:ext>
            </a:extLst>
          </p:cNvPr>
          <p:cNvSpPr/>
          <p:nvPr/>
        </p:nvSpPr>
        <p:spPr>
          <a:xfrm>
            <a:off x="73531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FISCALIZAÇÃO E COMBATE A ILÍCITOS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E72E579-A436-A1B6-42FF-19219CE45A68}"/>
              </a:ext>
            </a:extLst>
          </p:cNvPr>
          <p:cNvSpPr/>
          <p:nvPr/>
        </p:nvSpPr>
        <p:spPr>
          <a:xfrm>
            <a:off x="3531874" y="872584"/>
            <a:ext cx="10852160" cy="886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spc="-8">
                <a:solidFill>
                  <a:srgbClr val="09124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FISCALIZAÇÃO E COMBATE A ILÍCITOS</a:t>
            </a:r>
            <a:endParaRPr lang="pt-BR" i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pt-BR" i="1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5D4E208-EB7D-4A6A-C6A3-C63E58DEA4AD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0DC0211-D075-AAC7-AB39-4085ED3BA0DB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REALIZAR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O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MONITORAMENTO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SELEÇÃO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DE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CONTRIBUINTES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ECFB54C-DAF3-1463-6A10-1C9FB76526BC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PROMOVER</a:t>
            </a:r>
            <a:r>
              <a:rPr lang="pt-BR" sz="800" spc="-3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AUTORREGULARIZ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AÇÃO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F807F99-CD1D-A8E0-6FBB-3C04FD1E1263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DISTRIBUIR, EXECUTAR E AVALIAR AS AÇÕES DE FISCALIZAÇÃO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518DF05-D985-6A65-5AEE-570B617F5FCF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CONTROLAR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MERCADORIAS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TRÂNSITO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6459AC9-8E7B-E51B-9807-2807D39E58AE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GARANTIR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PRESENÇA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FISCAL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0E1E8CC-D99E-8419-39FA-F681074E649B}"/>
              </a:ext>
            </a:extLst>
          </p:cNvPr>
          <p:cNvSpPr/>
          <p:nvPr/>
        </p:nvSpPr>
        <p:spPr>
          <a:xfrm>
            <a:off x="3779746" y="2079657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O MONITORAMENTO E A SELEÇÃO DE CONTRIBUINTES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94504A9-84E6-991B-7779-2F62244B0013}"/>
              </a:ext>
            </a:extLst>
          </p:cNvPr>
          <p:cNvSpPr/>
          <p:nvPr/>
        </p:nvSpPr>
        <p:spPr>
          <a:xfrm>
            <a:off x="3770961" y="2517852"/>
            <a:ext cx="3239997" cy="1806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F768728-0D4A-6951-45A3-B609FEFD72F4}"/>
              </a:ext>
            </a:extLst>
          </p:cNvPr>
          <p:cNvSpPr/>
          <p:nvPr/>
        </p:nvSpPr>
        <p:spPr>
          <a:xfrm>
            <a:off x="7358262" y="2079657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1200">
                <a:solidFill>
                  <a:srgbClr val="FFFFFF"/>
                </a:solidFill>
                <a:latin typeface="Segoe UI Semibold"/>
                <a:cs typeface="Segoe UI Semibold"/>
              </a:rPr>
              <a:t>PROMOVER</a:t>
            </a:r>
            <a:r>
              <a:rPr lang="pt-BR" sz="1200" spc="-3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120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lang="pt-BR" sz="1200" spc="-8">
                <a:solidFill>
                  <a:srgbClr val="FFFFFF"/>
                </a:solidFill>
                <a:latin typeface="Segoe UI Semibold"/>
                <a:cs typeface="Segoe UI Semibold"/>
              </a:rPr>
              <a:t>AUTORREGULARIZ</a:t>
            </a:r>
            <a:r>
              <a:rPr lang="pt-BR" sz="1200" spc="-15">
                <a:solidFill>
                  <a:srgbClr val="FFFFFF"/>
                </a:solidFill>
                <a:latin typeface="Segoe UI Semibold"/>
                <a:cs typeface="Segoe UI Semibold"/>
              </a:rPr>
              <a:t>AÇÃO</a:t>
            </a:r>
            <a:endParaRPr lang="pt-BR" sz="1200">
              <a:latin typeface="Segoe UI Semibold"/>
              <a:cs typeface="Segoe UI Semibold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30589E4-125D-F163-BFCD-B08F6208B0D9}"/>
              </a:ext>
            </a:extLst>
          </p:cNvPr>
          <p:cNvSpPr/>
          <p:nvPr/>
        </p:nvSpPr>
        <p:spPr>
          <a:xfrm>
            <a:off x="10936778" y="2079657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DISTRIBUIR, EXECUTAR E AVALIAR AS AÇÕES DE FISCALIZAÇÃO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3593B63-0A24-587D-A4A1-D51E34A1974E}"/>
              </a:ext>
            </a:extLst>
          </p:cNvPr>
          <p:cNvSpPr/>
          <p:nvPr/>
        </p:nvSpPr>
        <p:spPr>
          <a:xfrm>
            <a:off x="7394176" y="2514047"/>
            <a:ext cx="3239997" cy="1806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52E8D25-01D6-A96E-5B1E-55ADA846FD23}"/>
              </a:ext>
            </a:extLst>
          </p:cNvPr>
          <p:cNvSpPr/>
          <p:nvPr/>
        </p:nvSpPr>
        <p:spPr>
          <a:xfrm>
            <a:off x="10936778" y="2509608"/>
            <a:ext cx="3239997" cy="1806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7B9A9E2-93B8-5D55-3741-F25FFF7D812A}"/>
              </a:ext>
            </a:extLst>
          </p:cNvPr>
          <p:cNvSpPr/>
          <p:nvPr/>
        </p:nvSpPr>
        <p:spPr>
          <a:xfrm>
            <a:off x="5303746" y="4600905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MERCADORIAS EM TRÂNSITO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9F02DA8-8E76-B68D-D098-D83405EDC5EF}"/>
              </a:ext>
            </a:extLst>
          </p:cNvPr>
          <p:cNvSpPr/>
          <p:nvPr/>
        </p:nvSpPr>
        <p:spPr>
          <a:xfrm>
            <a:off x="5294961" y="5039100"/>
            <a:ext cx="3239997" cy="1806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0DF92D7-1325-D8C7-2823-538B7C6FCEBF}"/>
              </a:ext>
            </a:extLst>
          </p:cNvPr>
          <p:cNvSpPr/>
          <p:nvPr/>
        </p:nvSpPr>
        <p:spPr>
          <a:xfrm>
            <a:off x="9022959" y="4600905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GARANTIR A PRESENÇA FISCAL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228D409-2AF2-9937-A433-F5E8C3E9AE59}"/>
              </a:ext>
            </a:extLst>
          </p:cNvPr>
          <p:cNvSpPr/>
          <p:nvPr/>
        </p:nvSpPr>
        <p:spPr>
          <a:xfrm>
            <a:off x="9014174" y="5039100"/>
            <a:ext cx="3239997" cy="1806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C1517A6-7F07-1146-A4CB-FE11C0B97D3B}"/>
              </a:ext>
            </a:extLst>
          </p:cNvPr>
          <p:cNvSpPr/>
          <p:nvPr/>
        </p:nvSpPr>
        <p:spPr>
          <a:xfrm>
            <a:off x="3953945" y="2709069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LEVANTAR INFORMAÇÕES E SELECIONAR CONTRIBUINTES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CD43AAC1-B255-8EC3-C1AD-5F216CD09AF7}"/>
              </a:ext>
            </a:extLst>
          </p:cNvPr>
          <p:cNvSpPr/>
          <p:nvPr/>
        </p:nvSpPr>
        <p:spPr>
          <a:xfrm>
            <a:off x="3953945" y="3230689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O RECOLHIMENTO DOS TRIBUTOS E OBRIGAÇÕES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CA8D5925-BB5E-01FA-1D6E-4C55A8D06E27}"/>
              </a:ext>
            </a:extLst>
          </p:cNvPr>
          <p:cNvSpPr/>
          <p:nvPr/>
        </p:nvSpPr>
        <p:spPr>
          <a:xfrm>
            <a:off x="3953945" y="3723142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OS CONTRIBUINTES DOS REGIMES ESPECIAIS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15D29D94-0459-4E40-8016-B8D1D86154D3}"/>
              </a:ext>
            </a:extLst>
          </p:cNvPr>
          <p:cNvSpPr/>
          <p:nvPr/>
        </p:nvSpPr>
        <p:spPr>
          <a:xfrm>
            <a:off x="7536853" y="2895795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LEVANTAR E NOTIFICAR CONTRIBUINTES INADIMPLEENTES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008A288-89D1-4BA4-06AB-24B5191363D1}"/>
              </a:ext>
            </a:extLst>
          </p:cNvPr>
          <p:cNvSpPr/>
          <p:nvPr/>
        </p:nvSpPr>
        <p:spPr>
          <a:xfrm>
            <a:off x="7559675" y="3464269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E AVALIAR A AÇÃO DE AUTORREGULARIZAÇÃO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2F4BBB11-69D5-9556-16C4-C9429E3DB132}"/>
              </a:ext>
            </a:extLst>
          </p:cNvPr>
          <p:cNvSpPr/>
          <p:nvPr/>
        </p:nvSpPr>
        <p:spPr>
          <a:xfrm>
            <a:off x="11116745" y="2705061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DISTRIBUIÇÃO DAS AÇÕES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EE906E27-C406-76DB-F9B5-82EE9ECE82BF}"/>
              </a:ext>
            </a:extLst>
          </p:cNvPr>
          <p:cNvSpPr/>
          <p:nvPr/>
        </p:nvSpPr>
        <p:spPr>
          <a:xfrm>
            <a:off x="11116745" y="3226681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EXECUÇÃO DAS AÇÕES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BB3078C-6D91-F4B1-F280-CD27445418BA}"/>
              </a:ext>
            </a:extLst>
          </p:cNvPr>
          <p:cNvSpPr/>
          <p:nvPr/>
        </p:nvSpPr>
        <p:spPr>
          <a:xfrm>
            <a:off x="11116745" y="3719134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AVALIAÇÃO DAS AÇÕES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B58CE440-0E49-0AC9-DACA-41AA04E59898}"/>
              </a:ext>
            </a:extLst>
          </p:cNvPr>
          <p:cNvSpPr/>
          <p:nvPr/>
        </p:nvSpPr>
        <p:spPr>
          <a:xfrm>
            <a:off x="5439600" y="5415420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FISCALIZAÇÃO DE FRONTEIRAS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A8F39176-7D89-13A6-8F41-67ADB42DA0B0}"/>
              </a:ext>
            </a:extLst>
          </p:cNvPr>
          <p:cNvSpPr/>
          <p:nvPr/>
        </p:nvSpPr>
        <p:spPr>
          <a:xfrm>
            <a:off x="5428189" y="6050002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FISCALIZAÇÃO INTERNA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E04800BE-BC64-653C-397C-81909B6F9C3F}"/>
              </a:ext>
            </a:extLst>
          </p:cNvPr>
          <p:cNvSpPr/>
          <p:nvPr/>
        </p:nvSpPr>
        <p:spPr>
          <a:xfrm>
            <a:off x="9156852" y="5409382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IDENTIFICAR FRAUDES FISCAIS ESTRUTURADAS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C8B0016B-74C7-BE6A-F4D6-ABC5B68DF8DA}"/>
              </a:ext>
            </a:extLst>
          </p:cNvPr>
          <p:cNvSpPr/>
          <p:nvPr/>
        </p:nvSpPr>
        <p:spPr>
          <a:xfrm>
            <a:off x="9145441" y="6043964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RANQUEAR OS CONTRIBUINTES EM RELAÇÃO A SUA CONFORMIDADE TRIBUTÁRIA (PROGRAMA CONTRIBUINTE ARRETADO)</a:t>
            </a:r>
          </a:p>
        </p:txBody>
      </p:sp>
    </p:spTree>
    <p:extLst>
      <p:ext uri="{BB962C8B-B14F-4D97-AF65-F5344CB8AC3E}">
        <p14:creationId xmlns:p14="http://schemas.microsoft.com/office/powerpoint/2010/main" val="3330708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E264B7E2-3B67-E621-C5ED-976B7B1CE5F9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BF3CE6F-4749-697C-29A5-750D2E52DA50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EE8DD3F5-7F1D-3226-8592-87375924E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7CCBD4B-4662-C73D-93F2-A6625F3B72B4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0053D3-466F-555B-F9C0-8C1CD6D9E045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D1F63C-1385-E88D-917D-3E7DC2E66D4B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03FCBF-0E0B-B4C0-18FC-C7C4B7EDC86B}"/>
              </a:ext>
            </a:extLst>
          </p:cNvPr>
          <p:cNvSpPr/>
          <p:nvPr/>
        </p:nvSpPr>
        <p:spPr>
          <a:xfrm>
            <a:off x="353187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O MONITORAMENTO E A SELEÇÃO DE CONTRIBUINTES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21581DC-3C12-886E-EA5D-D05D03748759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E1D9B77-6384-E21C-1B57-0ACFD7A66A14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DC79C53A-73C0-8FF2-B978-44208D08BCA8}"/>
              </a:ext>
            </a:extLst>
          </p:cNvPr>
          <p:cNvSpPr/>
          <p:nvPr/>
        </p:nvSpPr>
        <p:spPr>
          <a:xfrm>
            <a:off x="2666030" y="4650812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95E791DA-42F8-1F1D-49FE-3350E31CE333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B0BF43E-A71C-E3C5-3AB1-0A06A40F3240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C3207D4-6CF7-CA1C-8252-61E0E2B37629}"/>
              </a:ext>
            </a:extLst>
          </p:cNvPr>
          <p:cNvSpPr/>
          <p:nvPr/>
        </p:nvSpPr>
        <p:spPr>
          <a:xfrm>
            <a:off x="73531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FISCALIZAÇÃO E COMBATE A ILÍCITOS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2C232BF-1BEC-BB03-A49A-395FA9003B91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REALIZAR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O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MONITORAMENTO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SELEÇÃO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DE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CONTRIBUINTES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9D07CB7-7F2C-9FB0-907A-B8F3D6A58D25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PROMOVER</a:t>
            </a:r>
            <a:r>
              <a:rPr lang="pt-BR" sz="800" spc="-3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AUTORREGULARIZ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AÇÃO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3756762-D05D-D7B4-5378-EFD72E907BE3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DISTRIBUIR, EXECUTAR E AVALIAR AS AÇÕES DE FISCALIZAÇÃO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D34EEE1-4348-D8EE-1DCA-7B015C7C3C10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CONTROLAR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MERCADORIAS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TRÂNSITO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6DBFC818-ED22-888F-581F-8C1DC74D4F70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GARANTIR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PRESENÇA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FISCAL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20" name="Triângulo Retângulo 19">
            <a:extLst>
              <a:ext uri="{FF2B5EF4-FFF2-40B4-BE49-F238E27FC236}">
                <a16:creationId xmlns:a16="http://schemas.microsoft.com/office/drawing/2014/main" id="{11396E5E-0DA4-F889-C1A8-CB688EEE4E07}"/>
              </a:ext>
            </a:extLst>
          </p:cNvPr>
          <p:cNvSpPr/>
          <p:nvPr/>
        </p:nvSpPr>
        <p:spPr>
          <a:xfrm rot="5400000">
            <a:off x="23659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7D749DF-8783-D5EB-F1CF-71DCE18D2D35}"/>
              </a:ext>
            </a:extLst>
          </p:cNvPr>
          <p:cNvCxnSpPr>
            <a:cxnSpLocks/>
          </p:cNvCxnSpPr>
          <p:nvPr/>
        </p:nvCxnSpPr>
        <p:spPr>
          <a:xfrm flipV="1">
            <a:off x="10819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m 21" descr="Logotipo&#10;&#10;O conteúdo gerado por IA pode estar incorreto.">
            <a:extLst>
              <a:ext uri="{FF2B5EF4-FFF2-40B4-BE49-F238E27FC236}">
                <a16:creationId xmlns:a16="http://schemas.microsoft.com/office/drawing/2014/main" id="{8DD3E2E3-9767-ADE8-1D51-23ECC2136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854" y="144883"/>
            <a:ext cx="553990" cy="568195"/>
          </a:xfrm>
          <a:prstGeom prst="rect">
            <a:avLst/>
          </a:prstGeom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40342808-E986-3798-9F88-91C6142B4B27}"/>
              </a:ext>
            </a:extLst>
          </p:cNvPr>
          <p:cNvSpPr/>
          <p:nvPr/>
        </p:nvSpPr>
        <p:spPr>
          <a:xfrm>
            <a:off x="1030071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2D449AD-848B-2609-198E-B88CC20F0E8F}"/>
              </a:ext>
            </a:extLst>
          </p:cNvPr>
          <p:cNvSpPr/>
          <p:nvPr/>
        </p:nvSpPr>
        <p:spPr>
          <a:xfrm>
            <a:off x="1082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A3309DE-7A40-5B97-EBDA-55068D91B60D}"/>
              </a:ext>
            </a:extLst>
          </p:cNvPr>
          <p:cNvSpPr/>
          <p:nvPr/>
        </p:nvSpPr>
        <p:spPr>
          <a:xfrm>
            <a:off x="356300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6C66B33-0A70-8C5D-AD71-87DF6F046552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O MONITORAMENTO E A SELEÇÃO DE CONTRIBUINTES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57C3967-159C-A7EC-9E4C-94AECA0DF775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D5BC3B9-7275-5D6C-93A1-27943F67A572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93D9B10C-55D0-3DEF-ACF5-73E137E5C891}"/>
              </a:ext>
            </a:extLst>
          </p:cNvPr>
          <p:cNvSpPr/>
          <p:nvPr/>
        </p:nvSpPr>
        <p:spPr>
          <a:xfrm>
            <a:off x="2676850" y="4650812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riângulo isósceles 29">
            <a:extLst>
              <a:ext uri="{FF2B5EF4-FFF2-40B4-BE49-F238E27FC236}">
                <a16:creationId xmlns:a16="http://schemas.microsoft.com/office/drawing/2014/main" id="{09B584C6-D998-BD6A-B9D2-AB4055B4C639}"/>
              </a:ext>
            </a:extLst>
          </p:cNvPr>
          <p:cNvSpPr/>
          <p:nvPr/>
        </p:nvSpPr>
        <p:spPr>
          <a:xfrm>
            <a:off x="74613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721FD13-02C6-C91B-D405-58374E7E915B}"/>
              </a:ext>
            </a:extLst>
          </p:cNvPr>
          <p:cNvSpPr/>
          <p:nvPr/>
        </p:nvSpPr>
        <p:spPr>
          <a:xfrm>
            <a:off x="72582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7D95B7C2-3117-D48F-B12E-B11067105C33}"/>
              </a:ext>
            </a:extLst>
          </p:cNvPr>
          <p:cNvSpPr/>
          <p:nvPr/>
        </p:nvSpPr>
        <p:spPr>
          <a:xfrm>
            <a:off x="74613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FISCALIZAÇÃO E COMBATE A ILÍCITOS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DC31A2E6-41A6-BF28-64BB-09F6ACD10769}"/>
              </a:ext>
            </a:extLst>
          </p:cNvPr>
          <p:cNvSpPr/>
          <p:nvPr/>
        </p:nvSpPr>
        <p:spPr>
          <a:xfrm>
            <a:off x="88053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REALIZAR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O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MONITORAMENTO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SELEÇÃO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DE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CONTRIBUINTES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09969496-8131-9A28-0228-E5F4591BE0E5}"/>
              </a:ext>
            </a:extLst>
          </p:cNvPr>
          <p:cNvSpPr/>
          <p:nvPr/>
        </p:nvSpPr>
        <p:spPr>
          <a:xfrm>
            <a:off x="88053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PROMOVER</a:t>
            </a:r>
            <a:r>
              <a:rPr lang="pt-BR" sz="800" spc="-3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AUTORREGULARIZ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AÇÃO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92EE0B9A-06CC-8F2A-E3ED-6756AA672647}"/>
              </a:ext>
            </a:extLst>
          </p:cNvPr>
          <p:cNvSpPr/>
          <p:nvPr/>
        </p:nvSpPr>
        <p:spPr>
          <a:xfrm>
            <a:off x="88053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DISTRIBUIR, EXECUTAR E AVALIAR AS AÇÕES DE FISCALIZAÇÃO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F8229DE5-3B76-1B5D-85CC-C34BB6FB4E30}"/>
              </a:ext>
            </a:extLst>
          </p:cNvPr>
          <p:cNvSpPr/>
          <p:nvPr/>
        </p:nvSpPr>
        <p:spPr>
          <a:xfrm>
            <a:off x="88053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CONTROLAR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MERCADORIAS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TRÂNSITO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A28B13A6-CDDD-B7E7-BA59-5531BB429203}"/>
              </a:ext>
            </a:extLst>
          </p:cNvPr>
          <p:cNvSpPr/>
          <p:nvPr/>
        </p:nvSpPr>
        <p:spPr>
          <a:xfrm>
            <a:off x="900844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GARANTIR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PRESENÇA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FISCAL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id="{5400773A-438C-FEC7-FA5E-594C86EE6961}"/>
              </a:ext>
            </a:extLst>
          </p:cNvPr>
          <p:cNvSpPr/>
          <p:nvPr/>
        </p:nvSpPr>
        <p:spPr>
          <a:xfrm>
            <a:off x="4469603" y="2651233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LEVANTAR INFORMAÇÕES E SELECIONAR CONTRIBUINTES</a:t>
            </a: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F60D0231-B2DD-33A4-3035-206EA4DDD2C4}"/>
              </a:ext>
            </a:extLst>
          </p:cNvPr>
          <p:cNvSpPr/>
          <p:nvPr/>
        </p:nvSpPr>
        <p:spPr>
          <a:xfrm>
            <a:off x="4469602" y="3895565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O RECOLHIMENTO DOS TRIBUTOS E OBRIGAÇÕES</a:t>
            </a:r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ED2681AF-2103-42BC-06D5-7BFAC8C35A10}"/>
              </a:ext>
            </a:extLst>
          </p:cNvPr>
          <p:cNvSpPr/>
          <p:nvPr/>
        </p:nvSpPr>
        <p:spPr>
          <a:xfrm>
            <a:off x="4469601" y="5139897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OS CONTRIBUINTES DOS REGIMES ESPECIAIS</a:t>
            </a:r>
          </a:p>
        </p:txBody>
      </p:sp>
    </p:spTree>
    <p:extLst>
      <p:ext uri="{BB962C8B-B14F-4D97-AF65-F5344CB8AC3E}">
        <p14:creationId xmlns:p14="http://schemas.microsoft.com/office/powerpoint/2010/main" val="2329795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D940C77E-2961-12BB-1E59-BA6105D517A6}"/>
              </a:ext>
            </a:extLst>
          </p:cNvPr>
          <p:cNvSpPr/>
          <p:nvPr/>
        </p:nvSpPr>
        <p:spPr>
          <a:xfrm rot="5400000">
            <a:off x="23659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036DB43-D58D-4DC7-6FF3-2E9E49EFBA74}"/>
              </a:ext>
            </a:extLst>
          </p:cNvPr>
          <p:cNvCxnSpPr>
            <a:cxnSpLocks/>
          </p:cNvCxnSpPr>
          <p:nvPr/>
        </p:nvCxnSpPr>
        <p:spPr>
          <a:xfrm flipV="1">
            <a:off x="10819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D5D44E84-F000-E472-D477-6F370B491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85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D2E6CC2-8952-5068-D3A7-5FFDD0E6CC8C}"/>
              </a:ext>
            </a:extLst>
          </p:cNvPr>
          <p:cNvSpPr/>
          <p:nvPr/>
        </p:nvSpPr>
        <p:spPr>
          <a:xfrm>
            <a:off x="1030071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76DDDC0-D3B1-C58F-1953-7F20F4A81B42}"/>
              </a:ext>
            </a:extLst>
          </p:cNvPr>
          <p:cNvSpPr/>
          <p:nvPr/>
        </p:nvSpPr>
        <p:spPr>
          <a:xfrm>
            <a:off x="1082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F3DA8-3C6C-F2C1-BF0F-952DC72C8AD5}"/>
              </a:ext>
            </a:extLst>
          </p:cNvPr>
          <p:cNvSpPr/>
          <p:nvPr/>
        </p:nvSpPr>
        <p:spPr>
          <a:xfrm>
            <a:off x="356300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A65D7B4-848A-5B01-0CDE-E5A00B3DDB61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PROMOVER A AUTORREGULARIZAÇÃO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871E8ED-905E-0004-A959-148545E2A78F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C0C318C-5421-DAFD-5AF6-8204FF816416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B32DDC49-D239-7BBE-404F-8B1460010186}"/>
              </a:ext>
            </a:extLst>
          </p:cNvPr>
          <p:cNvSpPr/>
          <p:nvPr/>
        </p:nvSpPr>
        <p:spPr>
          <a:xfrm>
            <a:off x="2676850" y="4650812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27DA77BF-C4A1-CB30-6FD3-A0091E07B4F7}"/>
              </a:ext>
            </a:extLst>
          </p:cNvPr>
          <p:cNvSpPr/>
          <p:nvPr/>
        </p:nvSpPr>
        <p:spPr>
          <a:xfrm>
            <a:off x="74613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0376053-4E32-DD33-4FE4-E5161F70EAC6}"/>
              </a:ext>
            </a:extLst>
          </p:cNvPr>
          <p:cNvSpPr/>
          <p:nvPr/>
        </p:nvSpPr>
        <p:spPr>
          <a:xfrm>
            <a:off x="72582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54C8B83-A80A-118B-0C83-6001E04E37BB}"/>
              </a:ext>
            </a:extLst>
          </p:cNvPr>
          <p:cNvSpPr/>
          <p:nvPr/>
        </p:nvSpPr>
        <p:spPr>
          <a:xfrm>
            <a:off x="74613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FISCALIZAÇÃO E COMBATE A ILÍCITOS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6DD448D-D7A9-C088-E208-BFE6D1490C54}"/>
              </a:ext>
            </a:extLst>
          </p:cNvPr>
          <p:cNvSpPr/>
          <p:nvPr/>
        </p:nvSpPr>
        <p:spPr>
          <a:xfrm>
            <a:off x="88053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REALIZAR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O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MONITORAMENTO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SELEÇÃO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DE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CONTRIBUINTES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AF48705-4DBF-D8AB-2EC8-9792485D3DB6}"/>
              </a:ext>
            </a:extLst>
          </p:cNvPr>
          <p:cNvSpPr/>
          <p:nvPr/>
        </p:nvSpPr>
        <p:spPr>
          <a:xfrm>
            <a:off x="88053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PROMOVER</a:t>
            </a:r>
            <a:r>
              <a:rPr lang="pt-BR" sz="800" spc="-3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AUTORREGULARIZ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AÇÃO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D991DEF-E919-BB0F-F8CB-2C5A1A5790AA}"/>
              </a:ext>
            </a:extLst>
          </p:cNvPr>
          <p:cNvSpPr/>
          <p:nvPr/>
        </p:nvSpPr>
        <p:spPr>
          <a:xfrm>
            <a:off x="88053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DISTRIBUIR, EXECUTAR E AVALIAR AS AÇÕES DE FISCALIZAÇÃO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7E6EE74-797B-710E-1030-9ECDE04C3840}"/>
              </a:ext>
            </a:extLst>
          </p:cNvPr>
          <p:cNvSpPr/>
          <p:nvPr/>
        </p:nvSpPr>
        <p:spPr>
          <a:xfrm>
            <a:off x="88053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CONTROLAR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MERCADORIAS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TRÂNSITO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AF7C32C-A209-D2E0-F72D-D432D27F7EBF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GARANTIR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PRESENÇA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FISCAL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612A8FCE-8A87-3182-7752-DFB17EB40DCC}"/>
              </a:ext>
            </a:extLst>
          </p:cNvPr>
          <p:cNvSpPr/>
          <p:nvPr/>
        </p:nvSpPr>
        <p:spPr>
          <a:xfrm>
            <a:off x="4469602" y="307928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LEVANTAR E NOTIFICAR CONTRIBUINTES INADIMPLEENTES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2B1062D-B4D9-C0AF-F9AE-428109C9D9B7}"/>
              </a:ext>
            </a:extLst>
          </p:cNvPr>
          <p:cNvSpPr/>
          <p:nvPr/>
        </p:nvSpPr>
        <p:spPr>
          <a:xfrm>
            <a:off x="4469603" y="4958504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E AVALIAR A AÇÃO DE AUTORREGULARIZAÇÃO</a:t>
            </a:r>
          </a:p>
        </p:txBody>
      </p:sp>
    </p:spTree>
    <p:extLst>
      <p:ext uri="{BB962C8B-B14F-4D97-AF65-F5344CB8AC3E}">
        <p14:creationId xmlns:p14="http://schemas.microsoft.com/office/powerpoint/2010/main" val="3813084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1DEAEADD-B785-5599-2844-8B982847A531}"/>
              </a:ext>
            </a:extLst>
          </p:cNvPr>
          <p:cNvSpPr/>
          <p:nvPr/>
        </p:nvSpPr>
        <p:spPr>
          <a:xfrm rot="5400000">
            <a:off x="23659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E2FEF79-2A7B-230C-9730-2C296E62B010}"/>
              </a:ext>
            </a:extLst>
          </p:cNvPr>
          <p:cNvCxnSpPr>
            <a:cxnSpLocks/>
          </p:cNvCxnSpPr>
          <p:nvPr/>
        </p:nvCxnSpPr>
        <p:spPr>
          <a:xfrm flipV="1">
            <a:off x="10819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0ECC7F85-8C83-D047-71FB-81A8F2018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85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0FDA9FF-23DD-8EB0-65E8-982D67DBE05E}"/>
              </a:ext>
            </a:extLst>
          </p:cNvPr>
          <p:cNvSpPr/>
          <p:nvPr/>
        </p:nvSpPr>
        <p:spPr>
          <a:xfrm>
            <a:off x="1030071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FAD2D15-FAF1-7759-74F8-922982A74D74}"/>
              </a:ext>
            </a:extLst>
          </p:cNvPr>
          <p:cNvSpPr/>
          <p:nvPr/>
        </p:nvSpPr>
        <p:spPr>
          <a:xfrm>
            <a:off x="1082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45AEBF6-874F-55D6-F801-3CC74B269147}"/>
              </a:ext>
            </a:extLst>
          </p:cNvPr>
          <p:cNvSpPr/>
          <p:nvPr/>
        </p:nvSpPr>
        <p:spPr>
          <a:xfrm>
            <a:off x="356300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CA8E73-F8DF-9355-DCEE-7BB8D991EC5F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DISTRIBUIR, EXECUTAR E AVALIAR AS AÇÕES DE FISCALIZAÇÃO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2571E53-28B6-EFC9-0A36-7337F2E0B817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03B68BE-C48A-1904-6060-6692565DA0B6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A8232417-FF97-7D11-24CC-9498FFB69A55}"/>
              </a:ext>
            </a:extLst>
          </p:cNvPr>
          <p:cNvSpPr/>
          <p:nvPr/>
        </p:nvSpPr>
        <p:spPr>
          <a:xfrm>
            <a:off x="2676850" y="4650812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09CF9B32-D28D-9987-D632-ED5675715CA4}"/>
              </a:ext>
            </a:extLst>
          </p:cNvPr>
          <p:cNvSpPr/>
          <p:nvPr/>
        </p:nvSpPr>
        <p:spPr>
          <a:xfrm>
            <a:off x="74613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C8AEEC2-6EA8-1ED6-4E0B-64DF803D5873}"/>
              </a:ext>
            </a:extLst>
          </p:cNvPr>
          <p:cNvSpPr/>
          <p:nvPr/>
        </p:nvSpPr>
        <p:spPr>
          <a:xfrm>
            <a:off x="72582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F5CAF26-8DBA-5CC3-457B-61F89AEBB3DF}"/>
              </a:ext>
            </a:extLst>
          </p:cNvPr>
          <p:cNvSpPr/>
          <p:nvPr/>
        </p:nvSpPr>
        <p:spPr>
          <a:xfrm>
            <a:off x="74613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FISCALIZAÇÃO E COMBATE A ILÍCITOS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6758DD1-A2D6-F175-75DC-7B13CF4BAF2C}"/>
              </a:ext>
            </a:extLst>
          </p:cNvPr>
          <p:cNvSpPr/>
          <p:nvPr/>
        </p:nvSpPr>
        <p:spPr>
          <a:xfrm>
            <a:off x="88053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REALIZAR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O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MONITORAMENTO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SELEÇÃO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DE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CONTRIBUINTES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839F20B-2261-1132-299F-8C1C699C7C28}"/>
              </a:ext>
            </a:extLst>
          </p:cNvPr>
          <p:cNvSpPr/>
          <p:nvPr/>
        </p:nvSpPr>
        <p:spPr>
          <a:xfrm>
            <a:off x="88053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PROMOVER</a:t>
            </a:r>
            <a:r>
              <a:rPr lang="pt-BR" sz="800" spc="-3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AUTORREGULARIZ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AÇÃO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6F65FCB-6F31-1509-F1CA-97B657C95612}"/>
              </a:ext>
            </a:extLst>
          </p:cNvPr>
          <p:cNvSpPr/>
          <p:nvPr/>
        </p:nvSpPr>
        <p:spPr>
          <a:xfrm>
            <a:off x="88053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DISTRIBUIR, EXECUTAR E AVALIAR AS AÇÕES DE FISCALIZAÇÃO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5678DA8-CA14-81B1-E2A0-7B909CBB9A20}"/>
              </a:ext>
            </a:extLst>
          </p:cNvPr>
          <p:cNvSpPr/>
          <p:nvPr/>
        </p:nvSpPr>
        <p:spPr>
          <a:xfrm>
            <a:off x="88053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CONTROLAR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MERCADORIAS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TRÂNSITO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6D59F19-6AA0-5799-F305-8244979B353B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GARANTIR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PRESENÇA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FISCAL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C172D80-D5BF-EAB6-36D7-4BA5609EEF37}"/>
              </a:ext>
            </a:extLst>
          </p:cNvPr>
          <p:cNvSpPr/>
          <p:nvPr/>
        </p:nvSpPr>
        <p:spPr>
          <a:xfrm>
            <a:off x="4469603" y="2651233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DISTRIBUIÇÃO DAS AÇÕES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F5B0A4E-1FAB-65BE-1179-2E27715D54EC}"/>
              </a:ext>
            </a:extLst>
          </p:cNvPr>
          <p:cNvSpPr/>
          <p:nvPr/>
        </p:nvSpPr>
        <p:spPr>
          <a:xfrm>
            <a:off x="4469602" y="3895565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EXECUÇÃO DAS AÇÕES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E51A6C0-F868-7968-87DB-993E6F72CA3E}"/>
              </a:ext>
            </a:extLst>
          </p:cNvPr>
          <p:cNvSpPr/>
          <p:nvPr/>
        </p:nvSpPr>
        <p:spPr>
          <a:xfrm>
            <a:off x="4469601" y="5139897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AVALIAÇÃO DAS AÇÕES</a:t>
            </a:r>
          </a:p>
        </p:txBody>
      </p:sp>
    </p:spTree>
    <p:extLst>
      <p:ext uri="{BB962C8B-B14F-4D97-AF65-F5344CB8AC3E}">
        <p14:creationId xmlns:p14="http://schemas.microsoft.com/office/powerpoint/2010/main" val="262225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DC2B3653-AA0F-B66D-0FE7-A5B2F42AEC4B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E63B22F-DB5B-1F82-623F-28C40F5B66C0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7D11D6A9-D4DB-B1A3-1DAF-61010155C88E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393B1F0-3B60-FB2A-978F-777C138223E3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Logotipo&#10;&#10;O conteúdo gerado por IA pode estar incorreto.">
            <a:extLst>
              <a:ext uri="{FF2B5EF4-FFF2-40B4-BE49-F238E27FC236}">
                <a16:creationId xmlns:a16="http://schemas.microsoft.com/office/drawing/2014/main" id="{F6A7D13C-C988-2825-4386-BC9963EE6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A74A6041-9ABE-3292-CCB1-2F2CB00C7320}"/>
              </a:ext>
            </a:extLst>
          </p:cNvPr>
          <p:cNvSpPr/>
          <p:nvPr/>
        </p:nvSpPr>
        <p:spPr>
          <a:xfrm>
            <a:off x="717270" y="216526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411D046-EA81-F215-8964-650415468B8C}"/>
              </a:ext>
            </a:extLst>
          </p:cNvPr>
          <p:cNvSpPr/>
          <p:nvPr/>
        </p:nvSpPr>
        <p:spPr>
          <a:xfrm>
            <a:off x="715009" y="4004538"/>
            <a:ext cx="1597307" cy="308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0926EB09-1BCC-D305-6C24-C26F3B07D469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FEFDA3D-E6F8-EE20-2DA6-34CA310697AF}"/>
              </a:ext>
            </a:extLst>
          </p:cNvPr>
          <p:cNvSpPr/>
          <p:nvPr/>
        </p:nvSpPr>
        <p:spPr>
          <a:xfrm>
            <a:off x="715009" y="3396656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POLÍTICAS TRIBUTÁRIAS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248B614-3562-BCB0-ABC6-D1ED68520BE9}"/>
              </a:ext>
            </a:extLst>
          </p:cNvPr>
          <p:cNvSpPr/>
          <p:nvPr/>
        </p:nvSpPr>
        <p:spPr>
          <a:xfrm>
            <a:off x="3531874" y="872584"/>
            <a:ext cx="10852160" cy="886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POLÍTICAS TRIBUTÁRIAS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F2BB9B-AD25-4386-3313-5E9FEC40B181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973CA39-5B60-AD4D-1396-A5C9B2D0A23D}"/>
              </a:ext>
            </a:extLst>
          </p:cNvPr>
          <p:cNvSpPr/>
          <p:nvPr/>
        </p:nvSpPr>
        <p:spPr>
          <a:xfrm>
            <a:off x="3872090" y="2357799"/>
            <a:ext cx="4876800" cy="1979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CF2942C-42C6-1407-AF8F-885C7FA6AEFC}"/>
              </a:ext>
            </a:extLst>
          </p:cNvPr>
          <p:cNvSpPr/>
          <p:nvPr/>
        </p:nvSpPr>
        <p:spPr>
          <a:xfrm>
            <a:off x="9132107" y="2357798"/>
            <a:ext cx="4876800" cy="1979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F1A2AC8-006C-A7F2-480B-8C44A177ED79}"/>
              </a:ext>
            </a:extLst>
          </p:cNvPr>
          <p:cNvSpPr/>
          <p:nvPr/>
        </p:nvSpPr>
        <p:spPr>
          <a:xfrm>
            <a:off x="6539861" y="4935299"/>
            <a:ext cx="4876800" cy="1979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B4BB2E5-CCFD-2E10-E50B-5E3FB4D9C773}"/>
              </a:ext>
            </a:extLst>
          </p:cNvPr>
          <p:cNvSpPr/>
          <p:nvPr/>
        </p:nvSpPr>
        <p:spPr>
          <a:xfrm>
            <a:off x="3872090" y="1936043"/>
            <a:ext cx="487680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ESTUDOS ECONÔMICO-TRIBUTÁRIOS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F96B973-5741-D8EB-8974-303239B14D5A}"/>
              </a:ext>
            </a:extLst>
          </p:cNvPr>
          <p:cNvSpPr/>
          <p:nvPr/>
        </p:nvSpPr>
        <p:spPr>
          <a:xfrm>
            <a:off x="9132107" y="1936044"/>
            <a:ext cx="487680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CONCEDER E MONITORAR REGIMES ESPECIAIS E BENEFÍCIOS FISCAIS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6867FF5-44A1-C410-EF30-04B78925087C}"/>
              </a:ext>
            </a:extLst>
          </p:cNvPr>
          <p:cNvSpPr/>
          <p:nvPr/>
        </p:nvSpPr>
        <p:spPr>
          <a:xfrm>
            <a:off x="6539861" y="4505292"/>
            <a:ext cx="487680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MONITORAMENTO DE INDICADORES TRIBUTÁRIOS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EE6D8F6E-7F61-EDE5-3083-6EA151551990}"/>
              </a:ext>
            </a:extLst>
          </p:cNvPr>
          <p:cNvSpPr/>
          <p:nvPr/>
        </p:nvSpPr>
        <p:spPr>
          <a:xfrm>
            <a:off x="880533" y="419946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ESTUDOS ECONÔMICOS-TRIBUTÁRIOS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27FC9031-6B0F-2DC4-13FA-A68A3F2FE7AF}"/>
              </a:ext>
            </a:extLst>
          </p:cNvPr>
          <p:cNvSpPr/>
          <p:nvPr/>
        </p:nvSpPr>
        <p:spPr>
          <a:xfrm>
            <a:off x="880533" y="5184299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CONCEDER E MONITORAR REGIMES ESPECIAIS E BENEFÍCIOS FISCAIS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65DF7739-DE47-300D-BE0D-89A0C007FBE6}"/>
              </a:ext>
            </a:extLst>
          </p:cNvPr>
          <p:cNvSpPr/>
          <p:nvPr/>
        </p:nvSpPr>
        <p:spPr>
          <a:xfrm>
            <a:off x="880533" y="613819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MONITORAMENTO DE INDICADORES TRIBUTÁRIIOS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C66B7353-D9ED-9438-05F7-FE02B917D0B1}"/>
              </a:ext>
            </a:extLst>
          </p:cNvPr>
          <p:cNvSpPr/>
          <p:nvPr/>
        </p:nvSpPr>
        <p:spPr>
          <a:xfrm>
            <a:off x="4049889" y="2800182"/>
            <a:ext cx="452120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PESQUISAS E ELABORAR RELATÓRIOS TÉCNICO-GERENCIAIS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3377E975-AD42-2BB3-AA9A-F9B8B46244F0}"/>
              </a:ext>
            </a:extLst>
          </p:cNvPr>
          <p:cNvSpPr/>
          <p:nvPr/>
        </p:nvSpPr>
        <p:spPr>
          <a:xfrm>
            <a:off x="4049889" y="3401736"/>
            <a:ext cx="452120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ESTUDOS ECONÔMICOS-TRIBUTÁRIOS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9428E92A-906A-641E-18A6-13537A546B43}"/>
              </a:ext>
            </a:extLst>
          </p:cNvPr>
          <p:cNvSpPr/>
          <p:nvPr/>
        </p:nvSpPr>
        <p:spPr>
          <a:xfrm>
            <a:off x="9316015" y="2832278"/>
            <a:ext cx="452120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ANALISAR A CONCESSÃO E A REVOGAÇÃO DE BENEÍFICOS FISCAIS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4F9C5805-79DE-A213-C5CE-F50A9FBDCC96}"/>
              </a:ext>
            </a:extLst>
          </p:cNvPr>
          <p:cNvSpPr/>
          <p:nvPr/>
        </p:nvSpPr>
        <p:spPr>
          <a:xfrm>
            <a:off x="9316015" y="3380932"/>
            <a:ext cx="452120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ANALISAR A CARTA CONSULTA E REGULARIDADE FISCAL DO SOLICITANTE</a:t>
            </a:r>
          </a:p>
        </p:txBody>
      </p:sp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464BFCE2-0DE8-4532-CDC6-19B0E901876A}"/>
              </a:ext>
            </a:extLst>
          </p:cNvPr>
          <p:cNvSpPr/>
          <p:nvPr/>
        </p:nvSpPr>
        <p:spPr>
          <a:xfrm>
            <a:off x="1019461" y="468400"/>
            <a:ext cx="247976" cy="220423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1BCA18-DB78-D36C-7F97-9685C82A8B4E}"/>
              </a:ext>
            </a:extLst>
          </p:cNvPr>
          <p:cNvSpPr txBox="1"/>
          <p:nvPr/>
        </p:nvSpPr>
        <p:spPr>
          <a:xfrm>
            <a:off x="1310707" y="451326"/>
            <a:ext cx="1432755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50">
                <a:solidFill>
                  <a:schemeClr val="accent1"/>
                </a:solidFill>
                <a:latin typeface="Segoe UI Semibold"/>
                <a:cs typeface="Segoe UI Semibol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Cadeia de Valor</a:t>
            </a:r>
            <a:endParaRPr lang="pt-BR" sz="1050">
              <a:solidFill>
                <a:schemeClr val="accent1"/>
              </a:solidFill>
              <a:latin typeface="Segoe UI Semibold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635456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67EC85FA-F50F-2B1C-C766-8DC34887EFAA}"/>
              </a:ext>
            </a:extLst>
          </p:cNvPr>
          <p:cNvSpPr/>
          <p:nvPr/>
        </p:nvSpPr>
        <p:spPr>
          <a:xfrm rot="5400000">
            <a:off x="23659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82743F79-BA1B-EBE3-63C2-D19157B3AAE0}"/>
              </a:ext>
            </a:extLst>
          </p:cNvPr>
          <p:cNvCxnSpPr>
            <a:cxnSpLocks/>
          </p:cNvCxnSpPr>
          <p:nvPr/>
        </p:nvCxnSpPr>
        <p:spPr>
          <a:xfrm flipV="1">
            <a:off x="10819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626035D8-5067-FF51-4F30-ACADB5131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85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EF4A7F7-AD3A-5E63-83FF-A96B225CC6CE}"/>
              </a:ext>
            </a:extLst>
          </p:cNvPr>
          <p:cNvSpPr/>
          <p:nvPr/>
        </p:nvSpPr>
        <p:spPr>
          <a:xfrm>
            <a:off x="1030071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070EC9E-FC2B-0929-8C62-87A8AE6EF24B}"/>
              </a:ext>
            </a:extLst>
          </p:cNvPr>
          <p:cNvSpPr/>
          <p:nvPr/>
        </p:nvSpPr>
        <p:spPr>
          <a:xfrm>
            <a:off x="1082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16684B4-F42F-95EB-924E-D0D851B1C7AF}"/>
              </a:ext>
            </a:extLst>
          </p:cNvPr>
          <p:cNvSpPr/>
          <p:nvPr/>
        </p:nvSpPr>
        <p:spPr>
          <a:xfrm>
            <a:off x="356300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BF29B9-3A29-A757-BB51-5814D6DD40F7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MERCADORIAS EM TRÂNSITO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A1E332-AE58-7422-21F9-06DD0AFEAE8F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EAD1261-543A-CA6A-EFCF-DB2EAC9B0603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DAEB97F1-C92C-3F1D-6AD4-48E3326DA9D2}"/>
              </a:ext>
            </a:extLst>
          </p:cNvPr>
          <p:cNvSpPr/>
          <p:nvPr/>
        </p:nvSpPr>
        <p:spPr>
          <a:xfrm>
            <a:off x="2676850" y="4650812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8513B6FD-602E-3E28-AF46-A77ED624AAA0}"/>
              </a:ext>
            </a:extLst>
          </p:cNvPr>
          <p:cNvSpPr/>
          <p:nvPr/>
        </p:nvSpPr>
        <p:spPr>
          <a:xfrm>
            <a:off x="74613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9AC581F-9B68-90AD-5DCD-9FD2B91B1F4E}"/>
              </a:ext>
            </a:extLst>
          </p:cNvPr>
          <p:cNvSpPr/>
          <p:nvPr/>
        </p:nvSpPr>
        <p:spPr>
          <a:xfrm>
            <a:off x="72582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AEAFFA9-2BBC-FA97-3C2F-EF5F2074B5D7}"/>
              </a:ext>
            </a:extLst>
          </p:cNvPr>
          <p:cNvSpPr/>
          <p:nvPr/>
        </p:nvSpPr>
        <p:spPr>
          <a:xfrm>
            <a:off x="74613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FISCALIZAÇÃO E COMBATE A ILÍCITOS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7FC3ED8-461B-FD4F-BE3B-E4397D63FEF4}"/>
              </a:ext>
            </a:extLst>
          </p:cNvPr>
          <p:cNvSpPr/>
          <p:nvPr/>
        </p:nvSpPr>
        <p:spPr>
          <a:xfrm>
            <a:off x="88053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REALIZAR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O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MONITORAMENTO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SELEÇÃO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DE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CONTRIBUINTES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6E25A39-2021-80D8-A4DC-6063DB1C97A3}"/>
              </a:ext>
            </a:extLst>
          </p:cNvPr>
          <p:cNvSpPr/>
          <p:nvPr/>
        </p:nvSpPr>
        <p:spPr>
          <a:xfrm>
            <a:off x="88053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PROMOVER</a:t>
            </a:r>
            <a:r>
              <a:rPr lang="pt-BR" sz="800" spc="-3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AUTORREGULARIZ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AÇÃO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A889D75-62D7-8164-9BA0-611106B756E8}"/>
              </a:ext>
            </a:extLst>
          </p:cNvPr>
          <p:cNvSpPr/>
          <p:nvPr/>
        </p:nvSpPr>
        <p:spPr>
          <a:xfrm>
            <a:off x="88053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DISTRIBUIR, EXECUTAR E AVALIAR AS AÇÕES DE FISCALIZAÇÃO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CDA4D3A-ACF2-0E2E-D691-3F49ABEB0262}"/>
              </a:ext>
            </a:extLst>
          </p:cNvPr>
          <p:cNvSpPr/>
          <p:nvPr/>
        </p:nvSpPr>
        <p:spPr>
          <a:xfrm>
            <a:off x="88053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CONTROLAR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MERCADORIAS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TRÂNSITO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155292C2-6077-9C09-C55E-01A3DDDAD137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GARANTIR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PRESENÇA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FISCAL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C1A25839-7C06-D509-3AD7-C0C05BB392B1}"/>
              </a:ext>
            </a:extLst>
          </p:cNvPr>
          <p:cNvSpPr/>
          <p:nvPr/>
        </p:nvSpPr>
        <p:spPr>
          <a:xfrm>
            <a:off x="4469602" y="307928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FISCALIZAÇÃO DE FRONTEIRAS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D861D76-0F1A-BE6C-1FC5-1C3D5DB089A7}"/>
              </a:ext>
            </a:extLst>
          </p:cNvPr>
          <p:cNvSpPr/>
          <p:nvPr/>
        </p:nvSpPr>
        <p:spPr>
          <a:xfrm>
            <a:off x="4469603" y="4958504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FISCALIZAÇÃO INTERNA</a:t>
            </a:r>
          </a:p>
        </p:txBody>
      </p:sp>
    </p:spTree>
    <p:extLst>
      <p:ext uri="{BB962C8B-B14F-4D97-AF65-F5344CB8AC3E}">
        <p14:creationId xmlns:p14="http://schemas.microsoft.com/office/powerpoint/2010/main" val="363240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03E86CCA-5E5E-5E43-FE18-8ACDAD06DAD4}"/>
              </a:ext>
            </a:extLst>
          </p:cNvPr>
          <p:cNvSpPr/>
          <p:nvPr/>
        </p:nvSpPr>
        <p:spPr>
          <a:xfrm rot="5400000">
            <a:off x="23659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E8934C2-C27F-4786-4336-A375DEF1B712}"/>
              </a:ext>
            </a:extLst>
          </p:cNvPr>
          <p:cNvCxnSpPr>
            <a:cxnSpLocks/>
          </p:cNvCxnSpPr>
          <p:nvPr/>
        </p:nvCxnSpPr>
        <p:spPr>
          <a:xfrm flipV="1">
            <a:off x="10819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4F35B8D6-1438-FCB4-3165-261B8F949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485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83FEF90-848E-A826-F8C6-D3F2F4075B8E}"/>
              </a:ext>
            </a:extLst>
          </p:cNvPr>
          <p:cNvSpPr/>
          <p:nvPr/>
        </p:nvSpPr>
        <p:spPr>
          <a:xfrm>
            <a:off x="1030071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B6A3B8B-825C-5E1F-95C0-BFC6208EEBB2}"/>
              </a:ext>
            </a:extLst>
          </p:cNvPr>
          <p:cNvSpPr/>
          <p:nvPr/>
        </p:nvSpPr>
        <p:spPr>
          <a:xfrm>
            <a:off x="1082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49D2431-4DCC-5516-9A89-9B276FA8D71B}"/>
              </a:ext>
            </a:extLst>
          </p:cNvPr>
          <p:cNvSpPr/>
          <p:nvPr/>
        </p:nvSpPr>
        <p:spPr>
          <a:xfrm>
            <a:off x="356300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C513DCD-9B27-A4F6-9906-E0EE79EDA3A4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GARANTIR A PRESENÇA FISCAL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2E4137A-410E-8755-E111-6BB599EC2312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616D52B-9C1A-A909-6DEF-CC5811AD3314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FC18C34C-6CCB-69CD-E2D3-ECB7AED35410}"/>
              </a:ext>
            </a:extLst>
          </p:cNvPr>
          <p:cNvSpPr/>
          <p:nvPr/>
        </p:nvSpPr>
        <p:spPr>
          <a:xfrm>
            <a:off x="2676850" y="4650812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E8B9B5A0-8CBA-5CBF-EB05-4C929EA968A2}"/>
              </a:ext>
            </a:extLst>
          </p:cNvPr>
          <p:cNvSpPr/>
          <p:nvPr/>
        </p:nvSpPr>
        <p:spPr>
          <a:xfrm>
            <a:off x="74613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781456C-E173-7EAF-85BD-0E4634424980}"/>
              </a:ext>
            </a:extLst>
          </p:cNvPr>
          <p:cNvSpPr/>
          <p:nvPr/>
        </p:nvSpPr>
        <p:spPr>
          <a:xfrm>
            <a:off x="72582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509D762-39D0-D1AB-6D68-2BAC451A58C8}"/>
              </a:ext>
            </a:extLst>
          </p:cNvPr>
          <p:cNvSpPr/>
          <p:nvPr/>
        </p:nvSpPr>
        <p:spPr>
          <a:xfrm>
            <a:off x="74613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FISCALIZAÇÃO E COMBATE A ILÍCITOS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3E81FD4-524B-C56E-D29F-DAF3D1EC9CC2}"/>
              </a:ext>
            </a:extLst>
          </p:cNvPr>
          <p:cNvSpPr/>
          <p:nvPr/>
        </p:nvSpPr>
        <p:spPr>
          <a:xfrm>
            <a:off x="88053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REALIZAR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O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MONITORAMENTO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11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SELEÇÃO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DE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CONTRIBUINTES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96AF8CF-C34F-98A5-FC2C-F984DDB46463}"/>
              </a:ext>
            </a:extLst>
          </p:cNvPr>
          <p:cNvSpPr/>
          <p:nvPr/>
        </p:nvSpPr>
        <p:spPr>
          <a:xfrm>
            <a:off x="88053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PROMOVER</a:t>
            </a:r>
            <a:r>
              <a:rPr lang="pt-BR" sz="800" spc="-3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A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AUTORREGULARIZ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AÇÃO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1250E96-38F6-0728-A1F3-647F299E1465}"/>
              </a:ext>
            </a:extLst>
          </p:cNvPr>
          <p:cNvSpPr/>
          <p:nvPr/>
        </p:nvSpPr>
        <p:spPr>
          <a:xfrm>
            <a:off x="88053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DISTRIBUIR, EXECUTAR E AVALIAR AS AÇÕES DE FISCALIZAÇÃO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30AAB57-1FA0-5034-EF0A-418A481B7C49}"/>
              </a:ext>
            </a:extLst>
          </p:cNvPr>
          <p:cNvSpPr/>
          <p:nvPr/>
        </p:nvSpPr>
        <p:spPr>
          <a:xfrm>
            <a:off x="88053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CONTROLAR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MERCADORIAS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TRÂNSITO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7CC49A0-EE5A-8FBC-718A-7BB3CDDD3875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GARANTIR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PRESENÇA</a:t>
            </a:r>
            <a:r>
              <a:rPr lang="pt-BR" sz="800" spc="-23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FISCAL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5EEBAD6-21E1-B5C7-56DF-1FB054EA80E7}"/>
              </a:ext>
            </a:extLst>
          </p:cNvPr>
          <p:cNvSpPr/>
          <p:nvPr/>
        </p:nvSpPr>
        <p:spPr>
          <a:xfrm>
            <a:off x="4469602" y="307928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IDENTIFICAR FRAUDES FISCAIS ESTRUTURADAS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2BAEB0D1-C721-23B1-7715-40C74204C0D3}"/>
              </a:ext>
            </a:extLst>
          </p:cNvPr>
          <p:cNvSpPr/>
          <p:nvPr/>
        </p:nvSpPr>
        <p:spPr>
          <a:xfrm>
            <a:off x="4469603" y="4958504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RANQUEAR OS CONTRIBUINTES EM RELAÇÃO A SUA CONFORMIDADE TRIBUTÁRIA (PROGRAMA CONTRIBUINTE ARRETADO)</a:t>
            </a:r>
          </a:p>
        </p:txBody>
      </p:sp>
    </p:spTree>
    <p:extLst>
      <p:ext uri="{BB962C8B-B14F-4D97-AF65-F5344CB8AC3E}">
        <p14:creationId xmlns:p14="http://schemas.microsoft.com/office/powerpoint/2010/main" val="4164831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2DD85CD3-764C-8A63-E801-A341524203A9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83C64B4-295C-F30F-9D37-4969CB6EF32E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1FA34140-93D4-2E19-9F99-9E5FDB0C5690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D204EF2-B7B7-8791-796B-EF71618E55C9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81604388-7566-10E4-5EF4-93C40A06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42AF2E34-491D-2E49-D46C-A9F0CE1983A3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3CB090E-98DA-2849-6F9E-A4C74FBB8E7E}"/>
              </a:ext>
            </a:extLst>
          </p:cNvPr>
          <p:cNvSpPr/>
          <p:nvPr/>
        </p:nvSpPr>
        <p:spPr>
          <a:xfrm>
            <a:off x="3531874" y="872584"/>
            <a:ext cx="10852160" cy="886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PREVENÇÃO E SOLUÇÃO DE LITÍGIO TRIBUTÁRIO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516D32B-3758-81FD-9F01-C5395A689BBD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AF40661-746F-9651-BF6F-DF45F78993A1}"/>
              </a:ext>
            </a:extLst>
          </p:cNvPr>
          <p:cNvSpPr/>
          <p:nvPr/>
        </p:nvSpPr>
        <p:spPr>
          <a:xfrm>
            <a:off x="3872090" y="2357799"/>
            <a:ext cx="4876800" cy="1979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EFC1DE1-ACD8-AFB3-92D1-C40A461D93D0}"/>
              </a:ext>
            </a:extLst>
          </p:cNvPr>
          <p:cNvSpPr/>
          <p:nvPr/>
        </p:nvSpPr>
        <p:spPr>
          <a:xfrm>
            <a:off x="9132107" y="2357798"/>
            <a:ext cx="4876800" cy="1979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80BA6E-3681-5EC7-445D-8D19BF4D2F20}"/>
              </a:ext>
            </a:extLst>
          </p:cNvPr>
          <p:cNvSpPr/>
          <p:nvPr/>
        </p:nvSpPr>
        <p:spPr>
          <a:xfrm>
            <a:off x="6539861" y="4935299"/>
            <a:ext cx="4876800" cy="1979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71556A6-189D-CF95-C569-99111C844378}"/>
              </a:ext>
            </a:extLst>
          </p:cNvPr>
          <p:cNvSpPr/>
          <p:nvPr/>
        </p:nvSpPr>
        <p:spPr>
          <a:xfrm>
            <a:off x="3872090" y="1936043"/>
            <a:ext cx="487680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rgbClr val="FFFFFF"/>
                </a:solidFill>
                <a:latin typeface="Segoe UI Semibold"/>
                <a:cs typeface="Segoe UI Semibold"/>
              </a:rPr>
              <a:t>FORMULAR</a:t>
            </a:r>
            <a:r>
              <a:rPr lang="pt-BR" sz="14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1400" spc="-15">
                <a:solidFill>
                  <a:srgbClr val="FFFFFF"/>
                </a:solidFill>
                <a:latin typeface="Segoe UI Semibold"/>
                <a:cs typeface="Segoe UI Semibold"/>
              </a:rPr>
              <a:t>ATOS </a:t>
            </a:r>
            <a:r>
              <a:rPr lang="pt-BR" sz="1400" spc="-8">
                <a:solidFill>
                  <a:srgbClr val="FFFFFF"/>
                </a:solidFill>
                <a:latin typeface="Segoe UI Semibold"/>
                <a:cs typeface="Segoe UI Semibold"/>
              </a:rPr>
              <a:t>INTERPRETATIVOS</a:t>
            </a:r>
            <a:r>
              <a:rPr lang="pt-BR" sz="14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1400" spc="-38">
                <a:solidFill>
                  <a:srgbClr val="FFFFFF"/>
                </a:solidFill>
                <a:latin typeface="Segoe UI Semibold"/>
                <a:cs typeface="Segoe UI Semibold"/>
              </a:rPr>
              <a:t>E </a:t>
            </a:r>
            <a:r>
              <a:rPr lang="pt-BR" sz="1400" spc="-8">
                <a:solidFill>
                  <a:srgbClr val="FFFFFF"/>
                </a:solidFill>
                <a:latin typeface="Segoe UI Semibold"/>
                <a:cs typeface="Segoe UI Semibold"/>
              </a:rPr>
              <a:t>NORMATIVOS</a:t>
            </a:r>
            <a:endParaRPr lang="pt-BR" sz="1400">
              <a:latin typeface="Segoe UI Semibold"/>
              <a:cs typeface="Segoe UI Semibold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9735B30-E996-C088-876B-053AA3904946}"/>
              </a:ext>
            </a:extLst>
          </p:cNvPr>
          <p:cNvSpPr/>
          <p:nvPr/>
        </p:nvSpPr>
        <p:spPr>
          <a:xfrm>
            <a:off x="9132107" y="1936044"/>
            <a:ext cx="487680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1200">
                <a:solidFill>
                  <a:srgbClr val="FFFFFF"/>
                </a:solidFill>
                <a:latin typeface="Segoe UI Semibold"/>
                <a:cs typeface="Segoe UI Semibold"/>
              </a:rPr>
              <a:t>JULGAR</a:t>
            </a:r>
            <a:r>
              <a:rPr lang="pt-BR" sz="120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1200" spc="-8">
                <a:solidFill>
                  <a:srgbClr val="FFFFFF"/>
                </a:solidFill>
                <a:latin typeface="Segoe UI Semibold"/>
                <a:cs typeface="Segoe UI Semibold"/>
              </a:rPr>
              <a:t>RECURSOS ADMINISTRATIVOS</a:t>
            </a:r>
            <a:r>
              <a:rPr lang="pt-BR" sz="12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12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120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1200" spc="-19">
                <a:solidFill>
                  <a:srgbClr val="FFFFFF"/>
                </a:solidFill>
                <a:latin typeface="Segoe UI Semibold"/>
                <a:cs typeface="Segoe UI Semibold"/>
              </a:rPr>
              <a:t>1ª </a:t>
            </a:r>
            <a:r>
              <a:rPr lang="pt-BR" sz="1200" spc="-8">
                <a:solidFill>
                  <a:srgbClr val="FFFFFF"/>
                </a:solidFill>
                <a:latin typeface="Segoe UI Semibold"/>
                <a:cs typeface="Segoe UI Semibold"/>
              </a:rPr>
              <a:t>INSTÂNCIA</a:t>
            </a:r>
            <a:endParaRPr lang="pt-BR" sz="1200">
              <a:latin typeface="Segoe UI Semibold"/>
              <a:cs typeface="Segoe UI Semibold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218ECB-6512-7892-3771-9BA72643B727}"/>
              </a:ext>
            </a:extLst>
          </p:cNvPr>
          <p:cNvSpPr/>
          <p:nvPr/>
        </p:nvSpPr>
        <p:spPr>
          <a:xfrm>
            <a:off x="6539861" y="4505292"/>
            <a:ext cx="487680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1400">
                <a:solidFill>
                  <a:srgbClr val="FFFFFF"/>
                </a:solidFill>
                <a:latin typeface="Segoe UI Semibold"/>
                <a:cs typeface="Segoe UI Semibold"/>
              </a:rPr>
              <a:t>JULGAR</a:t>
            </a:r>
            <a:r>
              <a:rPr lang="pt-BR" sz="140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1400" spc="-8">
                <a:solidFill>
                  <a:srgbClr val="FFFFFF"/>
                </a:solidFill>
                <a:latin typeface="Segoe UI Semibold"/>
                <a:cs typeface="Segoe UI Semibold"/>
              </a:rPr>
              <a:t>RECURSOS ADMINISTRATIVOS</a:t>
            </a:r>
            <a:r>
              <a:rPr lang="pt-BR" sz="14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14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140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1400" spc="-19">
                <a:solidFill>
                  <a:srgbClr val="FFFFFF"/>
                </a:solidFill>
                <a:latin typeface="Segoe UI Semibold"/>
                <a:cs typeface="Segoe UI Semibold"/>
              </a:rPr>
              <a:t>2ª </a:t>
            </a:r>
            <a:r>
              <a:rPr lang="pt-BR" sz="1400" spc="-8">
                <a:solidFill>
                  <a:srgbClr val="FFFFFF"/>
                </a:solidFill>
                <a:latin typeface="Segoe UI Semibold"/>
                <a:cs typeface="Segoe UI Semibold"/>
              </a:rPr>
              <a:t>INSTÂNCIA</a:t>
            </a:r>
            <a:endParaRPr lang="pt-BR" sz="1400">
              <a:latin typeface="Segoe UI Semibold"/>
              <a:cs typeface="Segoe UI Semibold"/>
            </a:endParaRPr>
          </a:p>
        </p:txBody>
      </p:sp>
      <p:sp>
        <p:nvSpPr>
          <p:cNvPr id="22" name="Triângulo isósceles 21">
            <a:extLst>
              <a:ext uri="{FF2B5EF4-FFF2-40B4-BE49-F238E27FC236}">
                <a16:creationId xmlns:a16="http://schemas.microsoft.com/office/drawing/2014/main" id="{3698E64F-15BA-7B18-240D-76834509E5DE}"/>
              </a:ext>
            </a:extLst>
          </p:cNvPr>
          <p:cNvSpPr/>
          <p:nvPr/>
        </p:nvSpPr>
        <p:spPr>
          <a:xfrm>
            <a:off x="717270" y="216526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166708F-B2DD-55EF-C33B-B29B0E323B74}"/>
              </a:ext>
            </a:extLst>
          </p:cNvPr>
          <p:cNvSpPr/>
          <p:nvPr/>
        </p:nvSpPr>
        <p:spPr>
          <a:xfrm>
            <a:off x="715009" y="4004538"/>
            <a:ext cx="1597307" cy="308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EEA630A-F6C1-DD91-0670-659390C4D64E}"/>
              </a:ext>
            </a:extLst>
          </p:cNvPr>
          <p:cNvSpPr/>
          <p:nvPr/>
        </p:nvSpPr>
        <p:spPr>
          <a:xfrm>
            <a:off x="715009" y="3396656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PREVENÇÃO E SOLUÇÃO DE LITÍGIO TRIBUTÁRIO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725FB34-06B2-7EAC-8C63-709599F3157B}"/>
              </a:ext>
            </a:extLst>
          </p:cNvPr>
          <p:cNvSpPr/>
          <p:nvPr/>
        </p:nvSpPr>
        <p:spPr>
          <a:xfrm>
            <a:off x="880533" y="419946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FORMULAR</a:t>
            </a:r>
            <a:r>
              <a:rPr lang="pt-BR" sz="8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ATOS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INTERPRETATIVOS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NORMATIVOS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E53E0C4-DE48-C205-C9B4-15BA3D366410}"/>
              </a:ext>
            </a:extLst>
          </p:cNvPr>
          <p:cNvSpPr/>
          <p:nvPr/>
        </p:nvSpPr>
        <p:spPr>
          <a:xfrm>
            <a:off x="880533" y="5184299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JULGAR</a:t>
            </a:r>
            <a:r>
              <a:rPr lang="pt-BR" sz="80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RECURSOS ADMINISTRATIVOS</a:t>
            </a:r>
            <a:r>
              <a:rPr lang="pt-BR" sz="8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1ª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INSTÂNCIA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A67C5C6F-D38E-6EED-148B-D7EFB93F2807}"/>
              </a:ext>
            </a:extLst>
          </p:cNvPr>
          <p:cNvSpPr/>
          <p:nvPr/>
        </p:nvSpPr>
        <p:spPr>
          <a:xfrm>
            <a:off x="880533" y="613819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JULGAR</a:t>
            </a:r>
            <a:r>
              <a:rPr lang="pt-BR" sz="80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RECURSOS ADMINISTRATIVOS</a:t>
            </a:r>
            <a:r>
              <a:rPr lang="pt-BR" sz="8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2ª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INSTÂNCIA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92EB793-846C-F1ED-5772-9B3631FDD34B}"/>
              </a:ext>
            </a:extLst>
          </p:cNvPr>
          <p:cNvSpPr/>
          <p:nvPr/>
        </p:nvSpPr>
        <p:spPr>
          <a:xfrm>
            <a:off x="4049889" y="2800182"/>
            <a:ext cx="452120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CONSULTA EXTERNA E INTERNA – SEFAZ OUU ÓRGÃOS DA ADMINISTRAÇÃO PÚBLICA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4ADCE3C1-62D1-0A27-A16C-64C1C55BEB92}"/>
              </a:ext>
            </a:extLst>
          </p:cNvPr>
          <p:cNvSpPr/>
          <p:nvPr/>
        </p:nvSpPr>
        <p:spPr>
          <a:xfrm>
            <a:off x="4049888" y="3500435"/>
            <a:ext cx="452120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NORMATIZAÇÃO DE ATOS</a:t>
            </a:r>
          </a:p>
        </p:txBody>
      </p:sp>
    </p:spTree>
    <p:extLst>
      <p:ext uri="{BB962C8B-B14F-4D97-AF65-F5344CB8AC3E}">
        <p14:creationId xmlns:p14="http://schemas.microsoft.com/office/powerpoint/2010/main" val="3974251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06BB8550-E1E4-B13A-2345-2162E6BF8250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944C1B9-6C10-528C-B87B-4A9A5B9C919A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05C83CB0-32EB-741D-788D-78C0FFA0F9E0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B3580A-5DF9-729E-C46C-AD3079A43389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FBEAADED-26ED-A80A-DAFF-578AA317E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44C1A588-21FA-A015-4390-067898E40334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F89BD05-7775-183A-2FB3-1F986D427596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FA61A4C4-6CFB-6FB3-8A67-2E5F054F62AC}"/>
              </a:ext>
            </a:extLst>
          </p:cNvPr>
          <p:cNvSpPr/>
          <p:nvPr/>
        </p:nvSpPr>
        <p:spPr>
          <a:xfrm>
            <a:off x="717270" y="216526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619085B-5E6F-7828-01FB-B27E258945E0}"/>
              </a:ext>
            </a:extLst>
          </p:cNvPr>
          <p:cNvSpPr/>
          <p:nvPr/>
        </p:nvSpPr>
        <p:spPr>
          <a:xfrm>
            <a:off x="715009" y="4004538"/>
            <a:ext cx="1597307" cy="308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3D48B27-ED14-DAF7-8090-C612C1C24059}"/>
              </a:ext>
            </a:extLst>
          </p:cNvPr>
          <p:cNvSpPr/>
          <p:nvPr/>
        </p:nvSpPr>
        <p:spPr>
          <a:xfrm>
            <a:off x="715009" y="3396656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PREVENÇÃO E SOLUÇÃO DE LITÍGIO TRIBUTÁRIO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2D53CF2-5768-2F4D-AEB5-8C82AE134FCD}"/>
              </a:ext>
            </a:extLst>
          </p:cNvPr>
          <p:cNvSpPr/>
          <p:nvPr/>
        </p:nvSpPr>
        <p:spPr>
          <a:xfrm>
            <a:off x="880533" y="419946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FORMULAR</a:t>
            </a:r>
            <a:r>
              <a:rPr lang="pt-BR" sz="8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ATOS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INTERPRETATIVOS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NORMATIVOS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6EE7378-65EC-5B98-D7F4-84B26C68EF7D}"/>
              </a:ext>
            </a:extLst>
          </p:cNvPr>
          <p:cNvSpPr/>
          <p:nvPr/>
        </p:nvSpPr>
        <p:spPr>
          <a:xfrm>
            <a:off x="880533" y="5184299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JULGAR</a:t>
            </a:r>
            <a:r>
              <a:rPr lang="pt-BR" sz="80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RECURSOS ADMINISTRATIVOS</a:t>
            </a:r>
            <a:r>
              <a:rPr lang="pt-BR" sz="8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1ª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INSTÂNCIA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8A98829-FA28-0E6C-520F-AB7376B4DA65}"/>
              </a:ext>
            </a:extLst>
          </p:cNvPr>
          <p:cNvSpPr/>
          <p:nvPr/>
        </p:nvSpPr>
        <p:spPr>
          <a:xfrm>
            <a:off x="880533" y="613819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JULGAR</a:t>
            </a:r>
            <a:r>
              <a:rPr lang="pt-BR" sz="80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RECURSOS ADMINISTRATIVOS</a:t>
            </a:r>
            <a:r>
              <a:rPr lang="pt-BR" sz="8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2ª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INSTÂNCIA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EF58874-6DEA-24B1-5E8B-9E71A5E7D2F8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FORMULAR ATOS INTERPRETATIVOS E NORMATIVOS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462AF4F-49DD-A8B7-B9C3-41FF59983769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3FC623A-D8B6-C97E-6D2C-8639F643F218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0497604-429A-88F7-F706-B1DFD4D8B724}"/>
              </a:ext>
            </a:extLst>
          </p:cNvPr>
          <p:cNvSpPr/>
          <p:nvPr/>
        </p:nvSpPr>
        <p:spPr>
          <a:xfrm>
            <a:off x="4469602" y="307928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IDENTIFICAR FRAUDES FISCAIS ESTRUTURADAS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9D18F2D-DCD7-E65B-9223-2BACEFCD2A1A}"/>
              </a:ext>
            </a:extLst>
          </p:cNvPr>
          <p:cNvSpPr/>
          <p:nvPr/>
        </p:nvSpPr>
        <p:spPr>
          <a:xfrm>
            <a:off x="4469603" y="4958504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RANQUEAR OS CONTRIBUINTES EM RELAÇÃO A SUA CONFORMIDADE TRIBUTÁRIA (PROGRAMA CONTRIBUINTE ARRETADO)</a:t>
            </a:r>
          </a:p>
        </p:txBody>
      </p:sp>
    </p:spTree>
    <p:extLst>
      <p:ext uri="{BB962C8B-B14F-4D97-AF65-F5344CB8AC3E}">
        <p14:creationId xmlns:p14="http://schemas.microsoft.com/office/powerpoint/2010/main" val="4079145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0791260D-E137-A1D9-954F-804D63363A0F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C21D873-4C02-3C96-182D-F157012A60F3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9932A42-86A9-9DDA-ADE3-BCD39A4B89B1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730C171-9639-29C2-4B13-CA7AA7DD9741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525305C9-4A49-B84F-9ED6-30F729AEE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C95F935C-8D23-2DB0-CF38-E9785BB13D46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7ECECEC-961B-391E-3B4F-03D4E76C9F46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83E9DBE2-E8C8-906B-FFB1-479F18827871}"/>
              </a:ext>
            </a:extLst>
          </p:cNvPr>
          <p:cNvSpPr/>
          <p:nvPr/>
        </p:nvSpPr>
        <p:spPr>
          <a:xfrm>
            <a:off x="717270" y="216526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2A4BF0D-A06C-3E05-A89A-15375497E857}"/>
              </a:ext>
            </a:extLst>
          </p:cNvPr>
          <p:cNvSpPr/>
          <p:nvPr/>
        </p:nvSpPr>
        <p:spPr>
          <a:xfrm>
            <a:off x="715009" y="4004538"/>
            <a:ext cx="1597307" cy="308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1EA0D7-F2D4-9387-CAE1-40434943A739}"/>
              </a:ext>
            </a:extLst>
          </p:cNvPr>
          <p:cNvSpPr/>
          <p:nvPr/>
        </p:nvSpPr>
        <p:spPr>
          <a:xfrm>
            <a:off x="715009" y="3396656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PREVENÇÃO E SOLUÇÃO DE LITÍGIO TRIBUTÁRIO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E84501E-3F80-E7CB-83B0-261D6FA5B5D3}"/>
              </a:ext>
            </a:extLst>
          </p:cNvPr>
          <p:cNvSpPr/>
          <p:nvPr/>
        </p:nvSpPr>
        <p:spPr>
          <a:xfrm>
            <a:off x="880533" y="419946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FORMULAR</a:t>
            </a:r>
            <a:r>
              <a:rPr lang="pt-BR" sz="8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ATOS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INTERPRETATIVOS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NORMATIVOS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5AF7C9C-BFD3-1635-7F87-C53FBA52573E}"/>
              </a:ext>
            </a:extLst>
          </p:cNvPr>
          <p:cNvSpPr/>
          <p:nvPr/>
        </p:nvSpPr>
        <p:spPr>
          <a:xfrm>
            <a:off x="880533" y="5184299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JULGAR</a:t>
            </a:r>
            <a:r>
              <a:rPr lang="pt-BR" sz="80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RECURSOS ADMINISTRATIVOS</a:t>
            </a:r>
            <a:r>
              <a:rPr lang="pt-BR" sz="8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1ª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INSTÂNCIA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FEB9ABA-6A9A-2FFF-BD4D-13BA8B865E1D}"/>
              </a:ext>
            </a:extLst>
          </p:cNvPr>
          <p:cNvSpPr/>
          <p:nvPr/>
        </p:nvSpPr>
        <p:spPr>
          <a:xfrm>
            <a:off x="880533" y="613819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JULGAR</a:t>
            </a:r>
            <a:r>
              <a:rPr lang="pt-BR" sz="80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RECURSOS ADMINISTRATIVOS</a:t>
            </a:r>
            <a:r>
              <a:rPr lang="pt-BR" sz="8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2ª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INSTÂNCIA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1338AE0-6AF5-FE0F-5124-0A1197E1911C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JULGAR RECURSOS ADMINISTRATIVO EM 1ª INSTÂNCIA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5A19B6F-8FBF-8921-3E54-928034DA4DA1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42EDCA8-5D5E-5A7A-198C-D7E6C4D91B26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</p:spTree>
    <p:extLst>
      <p:ext uri="{BB962C8B-B14F-4D97-AF65-F5344CB8AC3E}">
        <p14:creationId xmlns:p14="http://schemas.microsoft.com/office/powerpoint/2010/main" val="1335692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AE600979-EF05-C3F9-7D39-C0A8C2E2BE7B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0979B94-48D0-3F89-BD97-67FA244F4511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C05AACC8-4A6D-59AB-1C5B-22CDAE857DBE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55D70AA-B3A1-AD05-AD11-B6437E9829E2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27F1145B-2EAB-3FB7-B213-CC45B0671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C355422F-9178-6764-DA08-F6A49F5C9EA6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BAC7F06-A829-5FB9-5303-AD49192159B7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E00D04EB-7108-5015-CDB9-BDFFD9645617}"/>
              </a:ext>
            </a:extLst>
          </p:cNvPr>
          <p:cNvSpPr/>
          <p:nvPr/>
        </p:nvSpPr>
        <p:spPr>
          <a:xfrm>
            <a:off x="717270" y="216526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1EB2BC7-AD51-2A98-CD1E-D1736C7BCB38}"/>
              </a:ext>
            </a:extLst>
          </p:cNvPr>
          <p:cNvSpPr/>
          <p:nvPr/>
        </p:nvSpPr>
        <p:spPr>
          <a:xfrm>
            <a:off x="715009" y="4004538"/>
            <a:ext cx="1597307" cy="308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6F4D928-E751-3BC9-39FF-2FD6AECB82A8}"/>
              </a:ext>
            </a:extLst>
          </p:cNvPr>
          <p:cNvSpPr/>
          <p:nvPr/>
        </p:nvSpPr>
        <p:spPr>
          <a:xfrm>
            <a:off x="715009" y="3396656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PREVENÇÃO E SOLUÇÃO DE LITÍGIO TRIBUTÁRIO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507905F-C407-0255-3D2E-C7EE74BBF671}"/>
              </a:ext>
            </a:extLst>
          </p:cNvPr>
          <p:cNvSpPr/>
          <p:nvPr/>
        </p:nvSpPr>
        <p:spPr>
          <a:xfrm>
            <a:off x="880533" y="419946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FORMULAR</a:t>
            </a:r>
            <a:r>
              <a:rPr lang="pt-BR" sz="8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5">
                <a:solidFill>
                  <a:srgbClr val="FFFFFF"/>
                </a:solidFill>
                <a:latin typeface="Segoe UI Semibold"/>
                <a:cs typeface="Segoe UI Semibold"/>
              </a:rPr>
              <a:t>ATOS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INTERPRETATIVOS</a:t>
            </a:r>
            <a:r>
              <a:rPr lang="pt-BR" sz="800" spc="-26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38">
                <a:solidFill>
                  <a:srgbClr val="FFFFFF"/>
                </a:solidFill>
                <a:latin typeface="Segoe UI Semibold"/>
                <a:cs typeface="Segoe UI Semibold"/>
              </a:rPr>
              <a:t>E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NORMATIVOS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94ECA50-2E44-B065-CC33-362A6549612B}"/>
              </a:ext>
            </a:extLst>
          </p:cNvPr>
          <p:cNvSpPr/>
          <p:nvPr/>
        </p:nvSpPr>
        <p:spPr>
          <a:xfrm>
            <a:off x="880533" y="5184299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JULGAR</a:t>
            </a:r>
            <a:r>
              <a:rPr lang="pt-BR" sz="80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RECURSOS ADMINISTRATIVOS</a:t>
            </a:r>
            <a:r>
              <a:rPr lang="pt-BR" sz="8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1ª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INSTÂNCIA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2E9D64C-86F2-8E86-51A0-B604065CCDC7}"/>
              </a:ext>
            </a:extLst>
          </p:cNvPr>
          <p:cNvSpPr/>
          <p:nvPr/>
        </p:nvSpPr>
        <p:spPr>
          <a:xfrm>
            <a:off x="880533" y="613819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JULGAR</a:t>
            </a:r>
            <a:r>
              <a:rPr lang="pt-BR" sz="800" spc="-45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RECURSOS ADMINISTRATIVOS</a:t>
            </a:r>
            <a:r>
              <a:rPr lang="pt-BR" sz="800" spc="4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>
                <a:solidFill>
                  <a:srgbClr val="FFFFFF"/>
                </a:solidFill>
                <a:latin typeface="Segoe UI Semibold"/>
                <a:cs typeface="Segoe UI Semibold"/>
              </a:rPr>
              <a:t>EM</a:t>
            </a:r>
            <a:r>
              <a:rPr lang="pt-BR" sz="800" spc="8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lang="pt-BR" sz="800" spc="-19">
                <a:solidFill>
                  <a:srgbClr val="FFFFFF"/>
                </a:solidFill>
                <a:latin typeface="Segoe UI Semibold"/>
                <a:cs typeface="Segoe UI Semibold"/>
              </a:rPr>
              <a:t>2ª </a:t>
            </a:r>
            <a:r>
              <a:rPr lang="pt-BR" sz="800" spc="-8">
                <a:solidFill>
                  <a:srgbClr val="FFFFFF"/>
                </a:solidFill>
                <a:latin typeface="Segoe UI Semibold"/>
                <a:cs typeface="Segoe UI Semibold"/>
              </a:rPr>
              <a:t>INSTÂNCIA</a:t>
            </a:r>
            <a:endParaRPr lang="pt-BR" sz="800">
              <a:latin typeface="Segoe UI Semibold"/>
              <a:cs typeface="Segoe UI Semibold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FA45B96-C4FC-A85F-F509-2468AC9381A7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JULGAR RECURSOS ADMINISTRATIVO EM 2ª INSTÂNCIA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A57EA6B-8967-A1A5-E66D-93088A8AAF68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6F00AE9-0E6B-7837-1F1B-7339BA349608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</p:spTree>
    <p:extLst>
      <p:ext uri="{BB962C8B-B14F-4D97-AF65-F5344CB8AC3E}">
        <p14:creationId xmlns:p14="http://schemas.microsoft.com/office/powerpoint/2010/main" val="261171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5171E13F-3A0D-29D7-E8A2-E2ACC380327F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61F5FAF-5FD7-73CE-3456-E9D861E5CECF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AC12CE02-461F-0C67-DB7E-E70C9276B8D4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08CCD7B-15E0-745E-2553-E0163EBD562B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04CA3C9C-E02B-F46F-C11F-5A0DC04D5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EF7550A0-257F-EE9C-665A-5841E0FC88EA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7BC530C-3BB8-6487-23E6-3441203F4F06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AA6EC893-C4F0-EF54-022C-48CD446F2505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BF9361-7A5F-1B89-7214-D32E1899EF3F}"/>
              </a:ext>
            </a:extLst>
          </p:cNvPr>
          <p:cNvSpPr/>
          <p:nvPr/>
        </p:nvSpPr>
        <p:spPr>
          <a:xfrm>
            <a:off x="73531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POLÍTICA FISCAL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D7924FE-7566-1B6C-80A0-731964C9D73A}"/>
              </a:ext>
            </a:extLst>
          </p:cNvPr>
          <p:cNvSpPr/>
          <p:nvPr/>
        </p:nvSpPr>
        <p:spPr>
          <a:xfrm>
            <a:off x="3531874" y="872584"/>
            <a:ext cx="10852160" cy="886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spc="-8">
                <a:solidFill>
                  <a:srgbClr val="09124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POLÍTICA FISCAL</a:t>
            </a:r>
            <a:endParaRPr lang="pt-BR" i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pt-BR" i="1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F3BB883-07EA-759D-9AE8-C3143409AC00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57B7788-D728-2553-2930-9097EE5CA476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MONITORAR A POLÍTICA FISCAL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8589F07-E15A-BEA2-9BEC-C98134F07290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ACOMPANHAR INDICADORES ECONÔMICOS E FISCAIS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4F0C224-7D2C-6B5D-B897-8CB4A9C021E2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POLÍTICA DE PPPs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F00CECA-CB05-1275-8F16-80A6544B4D64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FUNDO ALAGOANO DE PARCERIAS (FAP)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F9B7629-1DC2-5335-4FEA-CFF04274AAF9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OPERAÇÕES DE CRÉDITO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DABFE0F-CF1B-403F-31A6-D4EC8DB5B09A}"/>
              </a:ext>
            </a:extLst>
          </p:cNvPr>
          <p:cNvSpPr/>
          <p:nvPr/>
        </p:nvSpPr>
        <p:spPr>
          <a:xfrm>
            <a:off x="3770950" y="1896292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1200">
                <a:latin typeface="Segoe UI Semibold"/>
                <a:cs typeface="Segoe UI Semibold"/>
              </a:rPr>
              <a:t>MONITORAR A POLÍTICA FISCAL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736CEC-C520-0210-441C-EA37FAD954A5}"/>
              </a:ext>
            </a:extLst>
          </p:cNvPr>
          <p:cNvSpPr/>
          <p:nvPr/>
        </p:nvSpPr>
        <p:spPr>
          <a:xfrm>
            <a:off x="3761592" y="2318065"/>
            <a:ext cx="3239997" cy="2271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4D45B50-3142-E16B-9DA8-E2D69384D473}"/>
              </a:ext>
            </a:extLst>
          </p:cNvPr>
          <p:cNvSpPr/>
          <p:nvPr/>
        </p:nvSpPr>
        <p:spPr>
          <a:xfrm>
            <a:off x="7247455" y="3439163"/>
            <a:ext cx="33304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1200">
                <a:latin typeface="Segoe UI Semibold"/>
                <a:cs typeface="Segoe UI Semibold"/>
              </a:rPr>
              <a:t>ACOMPANHAR INDICADORES ECONÔMICOS E FISCAIS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74BEBD6-A997-D833-EE14-5EBF63554C6C}"/>
              </a:ext>
            </a:extLst>
          </p:cNvPr>
          <p:cNvSpPr/>
          <p:nvPr/>
        </p:nvSpPr>
        <p:spPr>
          <a:xfrm>
            <a:off x="10936778" y="1896292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POLÍTICA DE PPPs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2647071-87EE-F315-6A92-6320104505E3}"/>
              </a:ext>
            </a:extLst>
          </p:cNvPr>
          <p:cNvSpPr/>
          <p:nvPr/>
        </p:nvSpPr>
        <p:spPr>
          <a:xfrm>
            <a:off x="7292704" y="3876869"/>
            <a:ext cx="3285248" cy="1955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D453991-D21A-3232-38E0-D9D893DD172C}"/>
              </a:ext>
            </a:extLst>
          </p:cNvPr>
          <p:cNvSpPr/>
          <p:nvPr/>
        </p:nvSpPr>
        <p:spPr>
          <a:xfrm>
            <a:off x="3757192" y="4720108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latin typeface="Segoe UI Semibold"/>
                <a:cs typeface="Segoe UI Semibold"/>
              </a:rPr>
              <a:t>FUNDO ALAGOANO DE PARCERIAS (FAP)</a:t>
            </a:r>
            <a:endParaRPr lang="pt-BR" sz="1200" b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EA901F88-871E-9189-4231-75C2007E0BCA}"/>
              </a:ext>
            </a:extLst>
          </p:cNvPr>
          <p:cNvSpPr/>
          <p:nvPr/>
        </p:nvSpPr>
        <p:spPr>
          <a:xfrm>
            <a:off x="3770956" y="5151616"/>
            <a:ext cx="3239997" cy="16939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D9196B82-B3FC-20F4-E01C-F91DA3DC6A02}"/>
              </a:ext>
            </a:extLst>
          </p:cNvPr>
          <p:cNvSpPr/>
          <p:nvPr/>
        </p:nvSpPr>
        <p:spPr>
          <a:xfrm>
            <a:off x="10961168" y="5443031"/>
            <a:ext cx="3239997" cy="1564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E6559F5-916E-FDC0-9C88-9034512DFC98}"/>
              </a:ext>
            </a:extLst>
          </p:cNvPr>
          <p:cNvSpPr/>
          <p:nvPr/>
        </p:nvSpPr>
        <p:spPr>
          <a:xfrm>
            <a:off x="10936778" y="4998141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1200">
                <a:latin typeface="Segoe UI Semibold"/>
                <a:cs typeface="Segoe UI Semibold"/>
              </a:rPr>
              <a:t>GERIR OPERAÇÕES DE CRÉDITO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4A9E8F4-5E60-95EB-7C13-B9A6E8E100CD}"/>
              </a:ext>
            </a:extLst>
          </p:cNvPr>
          <p:cNvSpPr/>
          <p:nvPr/>
        </p:nvSpPr>
        <p:spPr>
          <a:xfrm>
            <a:off x="10936778" y="2318064"/>
            <a:ext cx="3264389" cy="2577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A954FD4F-4FD5-B360-D372-E0EACAC34470}"/>
              </a:ext>
            </a:extLst>
          </p:cNvPr>
          <p:cNvSpPr/>
          <p:nvPr/>
        </p:nvSpPr>
        <p:spPr>
          <a:xfrm>
            <a:off x="3903914" y="2366211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ELABORAR ANEXO DE METAS E ANEXO DE RISCOS FISCAIS DA LDO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1F36FC34-47A8-BF97-1E92-0D021FAA76CF}"/>
              </a:ext>
            </a:extLst>
          </p:cNvPr>
          <p:cNvSpPr/>
          <p:nvPr/>
        </p:nvSpPr>
        <p:spPr>
          <a:xfrm>
            <a:off x="3903915" y="2788955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ELABORAR PREVISÃO DE METAS DO PAF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54DE6792-9C72-F7A7-E15B-EE54170ECB5C}"/>
              </a:ext>
            </a:extLst>
          </p:cNvPr>
          <p:cNvSpPr/>
          <p:nvPr/>
        </p:nvSpPr>
        <p:spPr>
          <a:xfrm>
            <a:off x="3903913" y="3207167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E AVALIAR METAS DO PAF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980C99C-6D1F-D403-7451-364140A33342}"/>
              </a:ext>
            </a:extLst>
          </p:cNvPr>
          <p:cNvSpPr/>
          <p:nvPr/>
        </p:nvSpPr>
        <p:spPr>
          <a:xfrm>
            <a:off x="3903912" y="3617695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REESTIMATIVA DAS RECEITAS ESTADUAIS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59987BCA-69F9-AE11-9C1D-CF59AC3F1BA0}"/>
              </a:ext>
            </a:extLst>
          </p:cNvPr>
          <p:cNvSpPr/>
          <p:nvPr/>
        </p:nvSpPr>
        <p:spPr>
          <a:xfrm>
            <a:off x="3903911" y="4035166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ELABORAR PREVISÃO DE RECEITAS DE LOA 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29A84FA9-89A2-C40D-010C-E4FC6BFA320A}"/>
              </a:ext>
            </a:extLst>
          </p:cNvPr>
          <p:cNvSpPr/>
          <p:nvPr/>
        </p:nvSpPr>
        <p:spPr>
          <a:xfrm>
            <a:off x="7439422" y="3991148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ELABORAR PROGRAMAÇÃO FINANCEIRA ANUAL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682AAB56-8BE1-E358-3723-914BB79EF30C}"/>
              </a:ext>
            </a:extLst>
          </p:cNvPr>
          <p:cNvSpPr/>
          <p:nvPr/>
        </p:nvSpPr>
        <p:spPr>
          <a:xfrm>
            <a:off x="7439422" y="4439045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SOLICITAR COTA EXTRA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95FB0F3E-1868-805C-D98D-6D3DCF10309B}"/>
              </a:ext>
            </a:extLst>
          </p:cNvPr>
          <p:cNvSpPr/>
          <p:nvPr/>
        </p:nvSpPr>
        <p:spPr>
          <a:xfrm>
            <a:off x="7439421" y="4886928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LIBERAR COTAS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21151C7F-F307-89F2-8AD7-B5E39B0E2B67}"/>
              </a:ext>
            </a:extLst>
          </p:cNvPr>
          <p:cNvSpPr/>
          <p:nvPr/>
        </p:nvSpPr>
        <p:spPr>
          <a:xfrm>
            <a:off x="7439420" y="5309914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LIBERAR RECURSOS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01C139A7-ACDC-0778-56A4-24B9672BEDDB}"/>
              </a:ext>
            </a:extLst>
          </p:cNvPr>
          <p:cNvSpPr/>
          <p:nvPr/>
        </p:nvSpPr>
        <p:spPr>
          <a:xfrm>
            <a:off x="11117514" y="2366211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CONSTRUIR CARTEIRA DE PROJETOS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3DDA6904-62B2-904F-7CFA-85A64B1145CE}"/>
              </a:ext>
            </a:extLst>
          </p:cNvPr>
          <p:cNvSpPr/>
          <p:nvPr/>
        </p:nvSpPr>
        <p:spPr>
          <a:xfrm>
            <a:off x="11117515" y="2788955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ESTUDOS TÉCNICOS PRELIMINARES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33D9A71A-D997-DEA3-CD79-2D611F0F81F8}"/>
              </a:ext>
            </a:extLst>
          </p:cNvPr>
          <p:cNvSpPr/>
          <p:nvPr/>
        </p:nvSpPr>
        <p:spPr>
          <a:xfrm>
            <a:off x="11117513" y="3207167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PMI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4A7079E6-927A-183E-127E-0E25AEB37ED0}"/>
              </a:ext>
            </a:extLst>
          </p:cNvPr>
          <p:cNvSpPr/>
          <p:nvPr/>
        </p:nvSpPr>
        <p:spPr>
          <a:xfrm>
            <a:off x="11117512" y="3617695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MODELAGEM DAS PPPs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E0B1B0E3-7D4B-9A49-41C9-244362774F0E}"/>
              </a:ext>
            </a:extLst>
          </p:cNvPr>
          <p:cNvSpPr/>
          <p:nvPr/>
        </p:nvSpPr>
        <p:spPr>
          <a:xfrm>
            <a:off x="11117511" y="4035166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LICITAR AS PPPs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E5C9A374-35AB-7113-9E0C-2151033B2144}"/>
              </a:ext>
            </a:extLst>
          </p:cNvPr>
          <p:cNvSpPr/>
          <p:nvPr/>
        </p:nvSpPr>
        <p:spPr>
          <a:xfrm>
            <a:off x="11095691" y="4440310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CONTRATOS DE PPPs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DD4D3039-1D23-866B-CB83-C52FD7110420}"/>
              </a:ext>
            </a:extLst>
          </p:cNvPr>
          <p:cNvSpPr/>
          <p:nvPr/>
        </p:nvSpPr>
        <p:spPr>
          <a:xfrm>
            <a:off x="3926463" y="5748298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ACIONAMENTO E EXECUÇÃO DAS GARANTIAS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3A3C7D7F-151E-0975-F019-464363595C57}"/>
              </a:ext>
            </a:extLst>
          </p:cNvPr>
          <p:cNvSpPr/>
          <p:nvPr/>
        </p:nvSpPr>
        <p:spPr>
          <a:xfrm>
            <a:off x="11117513" y="5618313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CONTRATAR OPERAÇÕES DE CRÉDITOS INTERNAS (CAIXA E BB) 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37599312-3695-9666-81F5-CF4AB2820088}"/>
              </a:ext>
            </a:extLst>
          </p:cNvPr>
          <p:cNvSpPr/>
          <p:nvPr/>
        </p:nvSpPr>
        <p:spPr>
          <a:xfrm>
            <a:off x="11117512" y="6066196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LIBERAR RECURSOS DE OPERAÇÕES DE CRÉDITO INTERNAS (CAIXA E BB)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BEBD6848-A1D9-67D6-64BB-B37A8C91067C}"/>
              </a:ext>
            </a:extLst>
          </p:cNvPr>
          <p:cNvSpPr/>
          <p:nvPr/>
        </p:nvSpPr>
        <p:spPr>
          <a:xfrm>
            <a:off x="11117511" y="6489182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CONTAS DE OPERAÇÕES DE CRÉDITO INTERNAS</a:t>
            </a:r>
          </a:p>
        </p:txBody>
      </p:sp>
    </p:spTree>
    <p:extLst>
      <p:ext uri="{BB962C8B-B14F-4D97-AF65-F5344CB8AC3E}">
        <p14:creationId xmlns:p14="http://schemas.microsoft.com/office/powerpoint/2010/main" val="4194427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43D67BA0-B3D8-7218-C3D2-DA6D6008C21A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AAF2112-7E4F-7675-2599-A714EBBFA17D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D9D4EF4D-F548-945E-8BC3-33543C0278D7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042761-0B39-43DF-10D0-E91434460051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65500BF5-6E08-34CD-4E33-7CCEF6952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84DDF615-3249-188E-DE5F-0A23182D9DC7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441A500-8CF3-639B-5A0B-F7464D94E534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67639A38-D90F-981C-D08C-F8875D2FCEA3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22FBEA1-E5FB-5180-E020-4609FCF262AD}"/>
              </a:ext>
            </a:extLst>
          </p:cNvPr>
          <p:cNvSpPr/>
          <p:nvPr/>
        </p:nvSpPr>
        <p:spPr>
          <a:xfrm>
            <a:off x="73531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POLÍTICA FISCAL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C0AF4E7-6D8B-B083-2221-3C5925B2261A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MONITORAR A POLÍTICA FISCAL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F990FE6-4879-276F-0E7D-EA364CC848CC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ACOMPANHAR INDICADORES ECONÔMICOS E FISCAIS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D3ED571-4510-4727-48FE-914D0493BD35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POLÍTICA DE PPPs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F793C07-6C2E-6A4E-0A0F-43DE64206457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FUNDO ALAGOANO DE PARCERIAS (FAP)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F1B5266-28AD-CF13-941E-13634B47AA93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OPERAÇÕES DE CRÉDITO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261A607-0BEE-64AC-F7F1-068CCA2CED5A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5A9DA20-7BF4-F66F-984F-86178AAFE64C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95EAE1A-1E23-4A5B-6E22-FC144C871477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064326E-7D91-7811-03D7-FFABF33BDEB7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MONITORAR A POLÍTICA FISCAL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24DB528-EBD0-9A88-D59C-1ABDBF5A4BB1}"/>
              </a:ext>
            </a:extLst>
          </p:cNvPr>
          <p:cNvSpPr/>
          <p:nvPr/>
        </p:nvSpPr>
        <p:spPr>
          <a:xfrm>
            <a:off x="4601242" y="2460771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ELABORAR ANEXO DE METAS E ANEXO DE RISCOS FISCAIS DA LDO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80A27D2-C6BB-BFBF-CED2-1F7349E71D00}"/>
              </a:ext>
            </a:extLst>
          </p:cNvPr>
          <p:cNvSpPr/>
          <p:nvPr/>
        </p:nvSpPr>
        <p:spPr>
          <a:xfrm>
            <a:off x="4601241" y="3266024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ELABORAR PREVISÃO DE METAS DO PAF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C0B2BAA-2B81-2FA6-2DB7-7023097C339D}"/>
              </a:ext>
            </a:extLst>
          </p:cNvPr>
          <p:cNvSpPr/>
          <p:nvPr/>
        </p:nvSpPr>
        <p:spPr>
          <a:xfrm>
            <a:off x="4601241" y="4073778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E AVALIAR METAS DO PAF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E5C95454-CDE3-C74A-8807-C34F2F2249E3}"/>
              </a:ext>
            </a:extLst>
          </p:cNvPr>
          <p:cNvSpPr/>
          <p:nvPr/>
        </p:nvSpPr>
        <p:spPr>
          <a:xfrm>
            <a:off x="4601241" y="4881532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REESTIMATIVA DAS RECEITAS ESTADUAIS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CB6FD397-8698-6F73-3D0F-8F0494B4D9FD}"/>
              </a:ext>
            </a:extLst>
          </p:cNvPr>
          <p:cNvSpPr/>
          <p:nvPr/>
        </p:nvSpPr>
        <p:spPr>
          <a:xfrm>
            <a:off x="4601241" y="5689286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ELABORAR PREVISÃO DE RECEITAS DE LOA </a:t>
            </a:r>
          </a:p>
        </p:txBody>
      </p:sp>
    </p:spTree>
    <p:extLst>
      <p:ext uri="{BB962C8B-B14F-4D97-AF65-F5344CB8AC3E}">
        <p14:creationId xmlns:p14="http://schemas.microsoft.com/office/powerpoint/2010/main" val="460910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7A710EFF-42B3-0AD1-3913-F01D32A21EB0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793900B-C3E3-1FE9-C8F3-815D4A3C0574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A0212051-9E37-2C9C-003A-0D86ED56A344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EFA657-1086-EE7F-1619-078188C47CE1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F1B5F4EC-006D-2BC5-4209-C971939E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EDECB22D-8A60-E076-699A-AD70FE912FB5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D31D35B-ED91-B6A7-1EA0-F38A14BD66CC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B2115FB4-4D45-0B8E-8F89-2B845F2D33F9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7E4925F-03F3-1D21-6DAA-2C3105C2CFE5}"/>
              </a:ext>
            </a:extLst>
          </p:cNvPr>
          <p:cNvSpPr/>
          <p:nvPr/>
        </p:nvSpPr>
        <p:spPr>
          <a:xfrm>
            <a:off x="73531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POLÍTICA FISCAL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92BD21F-54A8-D30D-4F34-4050EE15302A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MONITORAR A POLÍTICA FISCAL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9F900AC-BA8B-536B-5BCB-5B4B0226D6F6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ACOMPANHAR INDICADORES ECONÔMICOS E FISCAIS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7B56DBB-87EC-0312-F0B6-6A694DCA5EE9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POLÍTICA DE PPPs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0A62F25-3E4F-E328-58DC-E84AA42A7B14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FUNDO ALAGOANO DE PARCERIAS (FAP)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AEE95A6-C5D2-54D5-0666-43D1E6E7C79E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OPERAÇÕES DE CRÉDITO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22529FA-5DA7-341B-7811-22E8159BD25B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4A76B44-78B0-F8AF-7C6C-9D79D82FD8FA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92275E4-1BE3-CE9B-E4E0-7568F808AF2F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E89994B-0A07-F14D-B2B5-2A6D68758B6A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INDICADORES ECONÔMICOS E FISCAIS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304004A-1A34-F97C-6B99-FDA19A647933}"/>
              </a:ext>
            </a:extLst>
          </p:cNvPr>
          <p:cNvSpPr/>
          <p:nvPr/>
        </p:nvSpPr>
        <p:spPr>
          <a:xfrm>
            <a:off x="4469600" y="2381720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ELABORAR PROGRAMAÇÃO FINANCEIRA ANUAL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86E2D885-4866-7B69-9813-CE86EBC883E9}"/>
              </a:ext>
            </a:extLst>
          </p:cNvPr>
          <p:cNvSpPr/>
          <p:nvPr/>
        </p:nvSpPr>
        <p:spPr>
          <a:xfrm>
            <a:off x="4489483" y="4407570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LIBERAR COTAS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A66D7043-91EB-80E5-5B33-7F62D12AB8E5}"/>
              </a:ext>
            </a:extLst>
          </p:cNvPr>
          <p:cNvSpPr/>
          <p:nvPr/>
        </p:nvSpPr>
        <p:spPr>
          <a:xfrm>
            <a:off x="4469600" y="5421102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LIBERAR RECURSOS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11FF7AC-0B31-63DC-6CE2-9EC516B6332D}"/>
              </a:ext>
            </a:extLst>
          </p:cNvPr>
          <p:cNvSpPr/>
          <p:nvPr/>
        </p:nvSpPr>
        <p:spPr>
          <a:xfrm>
            <a:off x="4489483" y="3394847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SOLICITAR COTA EXTRA</a:t>
            </a:r>
          </a:p>
        </p:txBody>
      </p:sp>
    </p:spTree>
    <p:extLst>
      <p:ext uri="{BB962C8B-B14F-4D97-AF65-F5344CB8AC3E}">
        <p14:creationId xmlns:p14="http://schemas.microsoft.com/office/powerpoint/2010/main" val="1147943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62B35E69-1A24-7CAF-448C-289A621FAF78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8F854C6-19E5-E15D-9641-8480ABC38925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11E6D01C-D29C-B11C-D1A5-8CDA3E73044E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18FD0A0-01F2-50BB-5A61-E7D414014A24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062C5DF3-F7B7-865C-61B7-2AEBCB747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2F6B5DD4-687E-537C-487A-74B957A1085D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04B7AA3-32E9-8716-8E0C-0B4FA28E9DD9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FA4E950D-3883-280B-0C58-474F9363AA6A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4F069E0-A2D7-CD33-E445-AD0671A70CA7}"/>
              </a:ext>
            </a:extLst>
          </p:cNvPr>
          <p:cNvSpPr/>
          <p:nvPr/>
        </p:nvSpPr>
        <p:spPr>
          <a:xfrm>
            <a:off x="73531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POLÍTICA FISCAL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20EC971E-C0F1-A674-3014-3E76AC58367D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MONITORAR A POLÍTICA FISCAL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0475831-08D0-D123-B0C0-1C9E7649137E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ACOMPANHAR INDICADORES ECONÔMICOS E FISCAIS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54CF07F-4906-190A-8C3A-289C494AC5FB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POLÍTICA DE PPPs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7A3D36BA-7613-F062-2457-769AC3AA0AE5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FUNDO ALAGOANO DE PARCERIAS (FAP)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6143324-8524-3389-4B89-9F6D91F99FE0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OPERAÇÕES DE CRÉDITO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D803D80-7222-BC25-660D-7C4C03BCD09A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6327F1F-0E5C-B748-7F83-927B70CA6ECA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8506081-4423-CDF2-978D-A426F8BE9DBB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FEF3783-D57E-14F0-3923-75432CF14138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POLÍTICAS DE PPPs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A9129E3-1B96-2D67-2874-D31D61FD4D45}"/>
              </a:ext>
            </a:extLst>
          </p:cNvPr>
          <p:cNvSpPr/>
          <p:nvPr/>
        </p:nvSpPr>
        <p:spPr>
          <a:xfrm>
            <a:off x="4489482" y="1992956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CONSTRUIR CARTEIRA DE PROJETOS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4A04DF2-5732-4E4C-AFC4-46232AA9FFBD}"/>
              </a:ext>
            </a:extLst>
          </p:cNvPr>
          <p:cNvSpPr/>
          <p:nvPr/>
        </p:nvSpPr>
        <p:spPr>
          <a:xfrm>
            <a:off x="4489481" y="279820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ESTUDOS TÉCNICOS PRELIMINARES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90ADCEF-1896-48A4-1A4C-4E64293195E5}"/>
              </a:ext>
            </a:extLst>
          </p:cNvPr>
          <p:cNvSpPr/>
          <p:nvPr/>
        </p:nvSpPr>
        <p:spPr>
          <a:xfrm>
            <a:off x="4489481" y="3605963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PMI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95A5377-8886-34DE-1380-5D1E4D5D04B3}"/>
              </a:ext>
            </a:extLst>
          </p:cNvPr>
          <p:cNvSpPr/>
          <p:nvPr/>
        </p:nvSpPr>
        <p:spPr>
          <a:xfrm>
            <a:off x="4489481" y="4413717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MODELAGEM DAS PPPs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6615B2B3-D243-5460-AA82-F31C85747FEF}"/>
              </a:ext>
            </a:extLst>
          </p:cNvPr>
          <p:cNvSpPr/>
          <p:nvPr/>
        </p:nvSpPr>
        <p:spPr>
          <a:xfrm>
            <a:off x="4489481" y="5221471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LICITAR AS PPPs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CFE9C55-B20D-011E-D360-67108BE05610}"/>
              </a:ext>
            </a:extLst>
          </p:cNvPr>
          <p:cNvSpPr/>
          <p:nvPr/>
        </p:nvSpPr>
        <p:spPr>
          <a:xfrm>
            <a:off x="4489481" y="6032418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CONTRATOS DE PPPs</a:t>
            </a:r>
          </a:p>
        </p:txBody>
      </p:sp>
    </p:spTree>
    <p:extLst>
      <p:ext uri="{BB962C8B-B14F-4D97-AF65-F5344CB8AC3E}">
        <p14:creationId xmlns:p14="http://schemas.microsoft.com/office/powerpoint/2010/main" val="232940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C06ACFBA-E194-0692-500D-CEA38C2CA523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BC2E03F-9FE4-357C-80E3-1339063C831F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6B30DACC-5640-5F2F-BE8C-8AFB3F3DD6B6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6A482B1-500D-29D0-7EAD-6CABF10541D4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0EF67AEB-B026-75E5-DF2A-D8D3D931E222}"/>
              </a:ext>
            </a:extLst>
          </p:cNvPr>
          <p:cNvSpPr/>
          <p:nvPr/>
        </p:nvSpPr>
        <p:spPr>
          <a:xfrm>
            <a:off x="717270" y="215510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2D26B59-D337-FAA2-89B4-BE43CB80A7EA}"/>
              </a:ext>
            </a:extLst>
          </p:cNvPr>
          <p:cNvSpPr/>
          <p:nvPr/>
        </p:nvSpPr>
        <p:spPr>
          <a:xfrm>
            <a:off x="715009" y="4004538"/>
            <a:ext cx="1597307" cy="308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D1349FE-EC29-D564-B424-65B96AAA17B1}"/>
              </a:ext>
            </a:extLst>
          </p:cNvPr>
          <p:cNvSpPr/>
          <p:nvPr/>
        </p:nvSpPr>
        <p:spPr>
          <a:xfrm>
            <a:off x="715009" y="3391576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POLÍTICAS TRIBUTÁRIAS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3A4FDBB-DE6D-F8E3-7F8B-F07ACBD6E94A}"/>
              </a:ext>
            </a:extLst>
          </p:cNvPr>
          <p:cNvSpPr/>
          <p:nvPr/>
        </p:nvSpPr>
        <p:spPr>
          <a:xfrm>
            <a:off x="880533" y="419946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ESTUDOS ECONÔMICOS-TRIBUTÁRIOS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F71A42E-10E4-BD38-67EA-36CD8CDCD793}"/>
              </a:ext>
            </a:extLst>
          </p:cNvPr>
          <p:cNvSpPr/>
          <p:nvPr/>
        </p:nvSpPr>
        <p:spPr>
          <a:xfrm>
            <a:off x="880533" y="5184299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CONCEDER E MONITORAR REGIMES ESPECIAIS E BENEFÍCIOS FISCAIS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A5144EA-5A1A-766D-46CD-C1E50F75D90B}"/>
              </a:ext>
            </a:extLst>
          </p:cNvPr>
          <p:cNvSpPr/>
          <p:nvPr/>
        </p:nvSpPr>
        <p:spPr>
          <a:xfrm>
            <a:off x="880533" y="613819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MONITORAMENTO DE INDICADORES TRIBUTÁRIIOS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58FF1E68-F4DF-A123-4198-EFC37B5357B4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645B390-6108-A577-10EB-D436317C3B15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8B20F56-41A6-65BB-AF0A-E91FE6560CE8}"/>
              </a:ext>
            </a:extLst>
          </p:cNvPr>
          <p:cNvSpPr/>
          <p:nvPr/>
        </p:nvSpPr>
        <p:spPr>
          <a:xfrm>
            <a:off x="3531874" y="673744"/>
            <a:ext cx="10852160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ESTUDOS ECONÔMICOS-TRIBUTÁRIOS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FBF996F-9BD7-835B-AC64-E75B7E849FC2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E257C71D-F286-7F8B-24E5-EA881FBEBFBA}"/>
              </a:ext>
            </a:extLst>
          </p:cNvPr>
          <p:cNvSpPr/>
          <p:nvPr/>
        </p:nvSpPr>
        <p:spPr>
          <a:xfrm>
            <a:off x="4588369" y="3237046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ACESSORIA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AE16171-8FE8-F38C-C553-F1BF34C37CBC}"/>
              </a:ext>
            </a:extLst>
          </p:cNvPr>
          <p:cNvSpPr/>
          <p:nvPr/>
        </p:nvSpPr>
        <p:spPr>
          <a:xfrm>
            <a:off x="4588369" y="4967580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PESQUISAS E ELABORAR RELATÓRIO TÉCNICO-GERENCIAIS</a:t>
            </a:r>
          </a:p>
        </p:txBody>
      </p:sp>
      <p:pic>
        <p:nvPicPr>
          <p:cNvPr id="21" name="Imagem 20" descr="Logotipo&#10;&#10;O conteúdo gerado por IA pode estar incorreto.">
            <a:extLst>
              <a:ext uri="{FF2B5EF4-FFF2-40B4-BE49-F238E27FC236}">
                <a16:creationId xmlns:a16="http://schemas.microsoft.com/office/drawing/2014/main" id="{88859161-D947-C7BD-33F0-BABFF98C9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id="{977799FE-2E02-B9F3-A11D-FD90F23E3537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</p:spTree>
    <p:extLst>
      <p:ext uri="{BB962C8B-B14F-4D97-AF65-F5344CB8AC3E}">
        <p14:creationId xmlns:p14="http://schemas.microsoft.com/office/powerpoint/2010/main" val="268916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17568C58-B963-03EC-F4B3-56CE451E3D42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25B049C-0CE6-21B3-AB1B-779016CD0FC6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2056D830-9B49-65AD-C636-98AC9CFC51B3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30EBF7D-A60A-56D6-6DE8-5C564CF44F99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F6E2F9E1-213B-14B3-8B4C-8A292998B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FCBA4545-576A-79A8-557B-2AA1D3FA8479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D46B5D1-054D-09D8-2CB8-863AB76F1768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4BBA10C3-FAB9-B9A3-64DA-08836C3D9A34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D0FF7E2-1F13-14DD-B033-10759B97C049}"/>
              </a:ext>
            </a:extLst>
          </p:cNvPr>
          <p:cNvSpPr/>
          <p:nvPr/>
        </p:nvSpPr>
        <p:spPr>
          <a:xfrm>
            <a:off x="73531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POLÍTICA FISCAL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2FBCDCB-C9E3-C5D8-77EC-31DD80F96CB2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MONITORAR A POLÍTICA FISCAL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9DE9C92-A847-7C3D-FB1D-62AC5BEBEC05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ACOMPANHAR INDICADORES ECONÔMICOS E FISCAIS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C038B32-559C-EF6E-7215-9545174A822A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POLÍTICA DE PPPs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652108E-7D3B-B953-C0A6-E4BF134FBA42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FUNDO ALAGOANO DE PARCERIAS (FAP)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9623124-5C4E-007E-C2C7-62E3793F79A3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OPERAÇÕES DE CRÉDITO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7AE6CCF-C712-F967-E8F3-85C7DE35ADA2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DC7CA4E-A19F-9B0F-AC16-EEC946AFA1B4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94869E8-96FC-D37D-2487-4F23FDD8E526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9D3F732-EE00-ED2F-421F-4937D5CB83D7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FUNDO ALAGOANO DE PARCERIAS (FAP)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54F6B96-36FF-2E59-A0CE-45DDCDC41DCA}"/>
              </a:ext>
            </a:extLst>
          </p:cNvPr>
          <p:cNvSpPr/>
          <p:nvPr/>
        </p:nvSpPr>
        <p:spPr>
          <a:xfrm>
            <a:off x="4469602" y="3895565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ACIONAMENTO E EXECUÇÃO DAS GARANTIAS</a:t>
            </a:r>
          </a:p>
        </p:txBody>
      </p:sp>
    </p:spTree>
    <p:extLst>
      <p:ext uri="{BB962C8B-B14F-4D97-AF65-F5344CB8AC3E}">
        <p14:creationId xmlns:p14="http://schemas.microsoft.com/office/powerpoint/2010/main" val="4240498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D03DCB16-3BEA-6994-7DF9-A97942BD8000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2706FDE-E24A-95D9-DB49-91515042645C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CD423FCC-101F-A308-00C7-8CE52650AD18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2CCD3A4-9158-033E-C0A6-59A101A8C66C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240313B8-40B2-9FB3-CCFC-AEE298EC5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15170975-7E76-0B88-43FD-82FA4AB1C33F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8727713-D077-C6F4-C4D3-6259E9FD0244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9BDFB14F-C34B-8C50-0765-D7C1352F2092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2430943-D338-925D-12E9-0DCD51FE3826}"/>
              </a:ext>
            </a:extLst>
          </p:cNvPr>
          <p:cNvSpPr/>
          <p:nvPr/>
        </p:nvSpPr>
        <p:spPr>
          <a:xfrm>
            <a:off x="73531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POLÍTICA FISCAL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2C7AA46-53C6-1163-FDC3-F81A77C1EFCF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MONITORAR A POLÍTICA FISCAL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FBF5922-EE7F-8289-B63B-E54A48E5B294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ACOMPANHAR INDICADORES ECONÔMICOS E FISCAIS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73570ED-7C18-D016-F4DA-B87A55AD6E28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POLÍTICA DE PPPs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DD716A2-4D14-AE9A-41DB-9D41AC217992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FUNDO ALAGOANO DE PARCERIAS (FAP)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FFFF9FF-5640-7DE5-48C5-F2A7E3B185CB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OPERAÇÕES DE CRÉDITO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8A2EB7D-45D4-122A-7D47-DC88B37A31C2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7FA76E9-4E08-F86C-8762-5279BEB2CC2B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38DE69B-DFFF-2FB5-8F86-8FD04A388B8A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8951D94-EE9A-9673-5263-CC2727ED3A84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GERIR OPERAÇÕES DE CRÉDITO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811408A-6004-AD8C-5D04-12743B7447F1}"/>
              </a:ext>
            </a:extLst>
          </p:cNvPr>
          <p:cNvSpPr/>
          <p:nvPr/>
        </p:nvSpPr>
        <p:spPr>
          <a:xfrm>
            <a:off x="4469603" y="2651233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CONTRATAR OPERAÇÕES DE CRÉDITOS INTERNAS (CAIXA E BB) 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71E8093-1A6F-9D94-B96B-523B99888729}"/>
              </a:ext>
            </a:extLst>
          </p:cNvPr>
          <p:cNvSpPr/>
          <p:nvPr/>
        </p:nvSpPr>
        <p:spPr>
          <a:xfrm>
            <a:off x="4469602" y="3895565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LIBERAR RECURSOS DE OPERAÇÕES DE CRÉDITO INTERNAS (CAIXA E BB)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029D932-0831-186F-480B-00751069CA7C}"/>
              </a:ext>
            </a:extLst>
          </p:cNvPr>
          <p:cNvSpPr/>
          <p:nvPr/>
        </p:nvSpPr>
        <p:spPr>
          <a:xfrm>
            <a:off x="4469601" y="5139897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CONTAS DE OPERAÇÕES DE CRÉDITO INTERNAS</a:t>
            </a:r>
          </a:p>
        </p:txBody>
      </p:sp>
    </p:spTree>
    <p:extLst>
      <p:ext uri="{BB962C8B-B14F-4D97-AF65-F5344CB8AC3E}">
        <p14:creationId xmlns:p14="http://schemas.microsoft.com/office/powerpoint/2010/main" val="2197658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45F8CE93-BEB5-CD59-3760-ADB5C7D68A41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67D8096-594B-CB50-E73F-8F7639419DAD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9F7E0C92-2BD7-0C59-77A8-CFC38A8E2A71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CD39E5-E2BA-9918-46B1-FFDDA17CE518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884CAF07-D03F-8F8D-48CF-2629792E8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E36834CA-2FB6-34F4-8834-5479CF98CE8F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1D3B177-D670-E796-3ADA-DCC15809D4E3}"/>
              </a:ext>
            </a:extLst>
          </p:cNvPr>
          <p:cNvSpPr/>
          <p:nvPr/>
        </p:nvSpPr>
        <p:spPr>
          <a:xfrm>
            <a:off x="3531874" y="872584"/>
            <a:ext cx="10852160" cy="886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ACOMPANHAMENTO DE EMPRESAS PÚBLICAS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14943E8-2A43-8C72-3F13-ECDC45370CCC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B0BE602D-F9B7-042B-ADA1-5E3876924B23}"/>
              </a:ext>
            </a:extLst>
          </p:cNvPr>
          <p:cNvSpPr/>
          <p:nvPr/>
        </p:nvSpPr>
        <p:spPr>
          <a:xfrm>
            <a:off x="717270" y="216526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EE63994-6B49-76F7-D216-DF49EFDA518E}"/>
              </a:ext>
            </a:extLst>
          </p:cNvPr>
          <p:cNvSpPr/>
          <p:nvPr/>
        </p:nvSpPr>
        <p:spPr>
          <a:xfrm>
            <a:off x="715009" y="4004538"/>
            <a:ext cx="1597307" cy="308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0C88A12-B171-5BB2-B1E4-21D79036D4EC}"/>
              </a:ext>
            </a:extLst>
          </p:cNvPr>
          <p:cNvSpPr/>
          <p:nvPr/>
        </p:nvSpPr>
        <p:spPr>
          <a:xfrm>
            <a:off x="715009" y="3396656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ACOMPANHAMENTO DE EMPRESAS PÚBLICAS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8299AD8-48F9-9BC8-65D4-3C78B1918324}"/>
              </a:ext>
            </a:extLst>
          </p:cNvPr>
          <p:cNvSpPr/>
          <p:nvPr/>
        </p:nvSpPr>
        <p:spPr>
          <a:xfrm>
            <a:off x="869716" y="4569037"/>
            <a:ext cx="1287891" cy="663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PROMOVER O APRIMORAMENTO DA GOVERNANÇA DAS EMPRESAS PÚBLICAS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90452B0-77BE-8E09-2D3C-497CBDDC8A00}"/>
              </a:ext>
            </a:extLst>
          </p:cNvPr>
          <p:cNvSpPr/>
          <p:nvPr/>
        </p:nvSpPr>
        <p:spPr>
          <a:xfrm>
            <a:off x="869716" y="5740351"/>
            <a:ext cx="1287891" cy="663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ATIVOS E PASSIVOS DAS EMPRESAS PÚBLICAS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431217A-1761-7B41-54C7-289B2A260B92}"/>
              </a:ext>
            </a:extLst>
          </p:cNvPr>
          <p:cNvSpPr/>
          <p:nvPr/>
        </p:nvSpPr>
        <p:spPr>
          <a:xfrm>
            <a:off x="4604070" y="2165266"/>
            <a:ext cx="369665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1200">
                <a:latin typeface="Segoe UI Semibold"/>
                <a:cs typeface="Segoe UI Semibold"/>
              </a:rPr>
              <a:t>PROMOVER O APRIMORAMENTO DA GOVERNANÇA DAS EMPRESAS PÚBLICAS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8490843-8A88-C792-8753-988EC5095CCE}"/>
              </a:ext>
            </a:extLst>
          </p:cNvPr>
          <p:cNvSpPr/>
          <p:nvPr/>
        </p:nvSpPr>
        <p:spPr>
          <a:xfrm>
            <a:off x="4604070" y="2623725"/>
            <a:ext cx="3696650" cy="4063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4AD48E8-8C4D-172D-7797-D7EB4BAB14BF}"/>
              </a:ext>
            </a:extLst>
          </p:cNvPr>
          <p:cNvSpPr/>
          <p:nvPr/>
        </p:nvSpPr>
        <p:spPr>
          <a:xfrm>
            <a:off x="9385311" y="2623725"/>
            <a:ext cx="3696650" cy="4063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237E707-16D3-CA63-CDF3-8894EA6E76D4}"/>
              </a:ext>
            </a:extLst>
          </p:cNvPr>
          <p:cNvSpPr/>
          <p:nvPr/>
        </p:nvSpPr>
        <p:spPr>
          <a:xfrm>
            <a:off x="9352609" y="2165266"/>
            <a:ext cx="369665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1200">
                <a:latin typeface="Segoe UI Semibold"/>
                <a:cs typeface="Segoe UI Semibold"/>
              </a:rPr>
              <a:t>GERIR ATIVOS E PASSIVOS DAS EMPRESAS PÚBLICAS</a:t>
            </a:r>
          </a:p>
        </p:txBody>
      </p:sp>
    </p:spTree>
    <p:extLst>
      <p:ext uri="{BB962C8B-B14F-4D97-AF65-F5344CB8AC3E}">
        <p14:creationId xmlns:p14="http://schemas.microsoft.com/office/powerpoint/2010/main" val="3900576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DAEBE778-86A0-66BF-2AD5-E595321CB3BC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70A1891-6A5B-76EF-98F7-334763B241D1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27C69839-CA3D-17BE-AAB9-424911358C03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F556763-F7C4-4CD0-3C68-5697347F60AE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784AEA49-145A-1899-5D0D-AD772D2D6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C828D540-CABB-8BFF-E2DE-9BAEB2E0EABB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C3ACC68A-0D0A-4935-B11D-BD3C48A3C0D9}"/>
              </a:ext>
            </a:extLst>
          </p:cNvPr>
          <p:cNvSpPr/>
          <p:nvPr/>
        </p:nvSpPr>
        <p:spPr>
          <a:xfrm>
            <a:off x="717270" y="216526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3E93774-BF08-9415-7E68-7683621DBE82}"/>
              </a:ext>
            </a:extLst>
          </p:cNvPr>
          <p:cNvSpPr/>
          <p:nvPr/>
        </p:nvSpPr>
        <p:spPr>
          <a:xfrm>
            <a:off x="715009" y="4004538"/>
            <a:ext cx="1597307" cy="308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D7150A6-D6D2-59E2-DF22-82F44E4CFEFC}"/>
              </a:ext>
            </a:extLst>
          </p:cNvPr>
          <p:cNvSpPr/>
          <p:nvPr/>
        </p:nvSpPr>
        <p:spPr>
          <a:xfrm>
            <a:off x="715009" y="3396656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ACOMPANHAMENTO DE EMPRESAS PÚBLICAS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58852EF-A009-0043-25F6-6A8BC0D8E39E}"/>
              </a:ext>
            </a:extLst>
          </p:cNvPr>
          <p:cNvSpPr/>
          <p:nvPr/>
        </p:nvSpPr>
        <p:spPr>
          <a:xfrm>
            <a:off x="869716" y="4569037"/>
            <a:ext cx="1287891" cy="663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PROMOVER O APRIMORAMENTO DA GOVERNANÇA DAS EMPRESAS PÚBLICAS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F0998BB-E3A7-36F0-6EC0-90A7725D5920}"/>
              </a:ext>
            </a:extLst>
          </p:cNvPr>
          <p:cNvSpPr/>
          <p:nvPr/>
        </p:nvSpPr>
        <p:spPr>
          <a:xfrm>
            <a:off x="869716" y="5740351"/>
            <a:ext cx="1287891" cy="663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ATIVOS E PASSIVOS DAS EMPRESAS PÚBLICAS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07720B6-B04D-86B6-C9CB-770D03A935D8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771EA0B-32D5-CBF7-067C-4B996D62DFD0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D30F114-0648-47AB-7F1F-60ED1516ED5C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5D114AA-6873-A6ED-FDB7-A87B2F2F0DE2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PROMOVER O APRIMORAMENTO DA GOVERNANÇA DAS EMPRESAS PÚBLICAS</a:t>
            </a:r>
          </a:p>
        </p:txBody>
      </p:sp>
    </p:spTree>
    <p:extLst>
      <p:ext uri="{BB962C8B-B14F-4D97-AF65-F5344CB8AC3E}">
        <p14:creationId xmlns:p14="http://schemas.microsoft.com/office/powerpoint/2010/main" val="2751047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9EEAB74-E51D-6229-75BD-324DE56A1551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371D8A3-1D5D-786F-1407-6DB10A7BBE08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E5804E2-4DA7-79F8-2146-D11D700C167E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B79EB30-066D-85FD-53AB-9161481D296C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GERIR ATIVOS E PASSIVOS DAS EMPRESAS PÚBLICAS</a:t>
            </a:r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390E8D96-D978-016D-F18B-A54DEDEDFE82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282B5BE-4389-959B-5B0E-16297B962EFB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1EACF386-06BF-146B-26A8-68302A2DD08D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C896889-6083-4DAF-E433-8A2D6E263746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Logotipo&#10;&#10;O conteúdo gerado por IA pode estar incorreto.">
            <a:extLst>
              <a:ext uri="{FF2B5EF4-FFF2-40B4-BE49-F238E27FC236}">
                <a16:creationId xmlns:a16="http://schemas.microsoft.com/office/drawing/2014/main" id="{8D8705C6-ADA0-D2B5-7929-674649689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3527E56A-7ED2-275F-3CA7-3D102AF52528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5A73BCAE-62E1-1C2B-7986-CFCD7C544829}"/>
              </a:ext>
            </a:extLst>
          </p:cNvPr>
          <p:cNvSpPr/>
          <p:nvPr/>
        </p:nvSpPr>
        <p:spPr>
          <a:xfrm>
            <a:off x="717270" y="216526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CC29F3-6863-1915-086A-001B01306497}"/>
              </a:ext>
            </a:extLst>
          </p:cNvPr>
          <p:cNvSpPr/>
          <p:nvPr/>
        </p:nvSpPr>
        <p:spPr>
          <a:xfrm>
            <a:off x="715009" y="4004538"/>
            <a:ext cx="1597307" cy="308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C9EF026-6DDA-7E7E-B1F4-A90DDD34E28E}"/>
              </a:ext>
            </a:extLst>
          </p:cNvPr>
          <p:cNvSpPr/>
          <p:nvPr/>
        </p:nvSpPr>
        <p:spPr>
          <a:xfrm>
            <a:off x="715009" y="3396656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ACOMPANHAMENTO DE EMPRESAS PÚBLICAS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ED11C8F-9337-EBB1-F264-CE5F4096296B}"/>
              </a:ext>
            </a:extLst>
          </p:cNvPr>
          <p:cNvSpPr/>
          <p:nvPr/>
        </p:nvSpPr>
        <p:spPr>
          <a:xfrm>
            <a:off x="869716" y="4569037"/>
            <a:ext cx="1287891" cy="663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PROMOVER O APRIMORAMENTO DA GOVERNANÇA DAS EMPRESAS PÚBLICAS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D3482D2-5E8B-32BD-C148-F199067E8B0A}"/>
              </a:ext>
            </a:extLst>
          </p:cNvPr>
          <p:cNvSpPr/>
          <p:nvPr/>
        </p:nvSpPr>
        <p:spPr>
          <a:xfrm>
            <a:off x="869716" y="5740351"/>
            <a:ext cx="1287891" cy="663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ATIVOS E PASSIVOS DAS EMPRESAS PÚBLICAS</a:t>
            </a:r>
          </a:p>
        </p:txBody>
      </p:sp>
    </p:spTree>
    <p:extLst>
      <p:ext uri="{BB962C8B-B14F-4D97-AF65-F5344CB8AC3E}">
        <p14:creationId xmlns:p14="http://schemas.microsoft.com/office/powerpoint/2010/main" val="498967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617CE830-C999-653B-AE7B-2C17B700461F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BE6C664-2E7C-A708-79AB-638188345D80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8C4C4C31-11F8-D599-2B96-CA0DC301FCEB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014B42E-C1C8-AEE9-65B2-3759E23BC9EB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43280606-A6C7-1A27-3876-9F45BB994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C0E109C7-B94A-1353-6622-D35757B73392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F263FC-A2FF-6A12-347F-A4E44DD952A7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FA8081F5-5699-1AB2-77BD-9FF3B1A8E858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89A1716-3056-742A-5742-95BF18B6B857}"/>
              </a:ext>
            </a:extLst>
          </p:cNvPr>
          <p:cNvSpPr/>
          <p:nvPr/>
        </p:nvSpPr>
        <p:spPr>
          <a:xfrm>
            <a:off x="735317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DA DÍVIDA PÚBLICA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1ED70E9-AAC8-113A-AA74-9ACFB95FC74A}"/>
              </a:ext>
            </a:extLst>
          </p:cNvPr>
          <p:cNvSpPr/>
          <p:nvPr/>
        </p:nvSpPr>
        <p:spPr>
          <a:xfrm>
            <a:off x="3531874" y="872584"/>
            <a:ext cx="10852160" cy="886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spc="-8">
                <a:solidFill>
                  <a:srgbClr val="09124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GESTÃO DA DÍVIDA PÚBLICA</a:t>
            </a:r>
            <a:endParaRPr lang="pt-BR" i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pt-BR" i="1">
              <a:solidFill>
                <a:schemeClr val="tx1"/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85BA08F-6AF9-DDE4-865B-040CE9326389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478056B-F71F-7A56-7CA2-F8A653AFEBB1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IDENTIFICAR OPORTUNIDADES E ACOMPANHAR A GESTÃO FIDUCIÁRIA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D8853C0-3A64-14F9-5102-21F066D86E04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DÍVIDA FUNDADA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F9E49C6-C454-1913-2C0F-02AFEAF5ABCD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SENTENÇAS JUDICIAIS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31BA17A-CA8F-4DAF-096D-D8F1B4D7E7E4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PARCELAMENTOS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4645F20-B8F2-BB1F-D6E7-71C4E004304E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PRECATÓRIO E RPV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C8A6C30-B013-DACA-4D31-EBA5AEE22319}"/>
              </a:ext>
            </a:extLst>
          </p:cNvPr>
          <p:cNvSpPr/>
          <p:nvPr/>
        </p:nvSpPr>
        <p:spPr>
          <a:xfrm>
            <a:off x="3770950" y="1896292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1200">
                <a:latin typeface="Segoe UI Semibold"/>
                <a:cs typeface="Segoe UI Semibold"/>
              </a:rPr>
              <a:t>IDENTIFICAR OPORTUNIDADES E ACOMPANHAR A GESTÃO FIDUCIÁRIA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2C1E113-C889-F0A2-E70F-3A6780685D7B}"/>
              </a:ext>
            </a:extLst>
          </p:cNvPr>
          <p:cNvSpPr/>
          <p:nvPr/>
        </p:nvSpPr>
        <p:spPr>
          <a:xfrm>
            <a:off x="3761592" y="2318065"/>
            <a:ext cx="3239997" cy="11333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DE6247D-4CCB-D1E7-DC1E-51F0A87D2FD0}"/>
              </a:ext>
            </a:extLst>
          </p:cNvPr>
          <p:cNvSpPr/>
          <p:nvPr/>
        </p:nvSpPr>
        <p:spPr>
          <a:xfrm>
            <a:off x="7247455" y="3439163"/>
            <a:ext cx="33304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1200">
                <a:latin typeface="Segoe UI Semibold"/>
                <a:cs typeface="Segoe UI Semibold"/>
              </a:rPr>
              <a:t>ACOMPANHAR SENTENÇAS JUDICIAIS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4B6DD2F-63CA-51A3-0F7C-9C8D392C84E6}"/>
              </a:ext>
            </a:extLst>
          </p:cNvPr>
          <p:cNvSpPr/>
          <p:nvPr/>
        </p:nvSpPr>
        <p:spPr>
          <a:xfrm>
            <a:off x="10936778" y="1896292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GERIR PARCELAMENTOS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D33EC6D-1FA0-52A6-626A-729CDC8A5CE6}"/>
              </a:ext>
            </a:extLst>
          </p:cNvPr>
          <p:cNvSpPr/>
          <p:nvPr/>
        </p:nvSpPr>
        <p:spPr>
          <a:xfrm>
            <a:off x="7326560" y="3887303"/>
            <a:ext cx="3285248" cy="1955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A93095F-D70B-7919-5401-708A48D4EDDE}"/>
              </a:ext>
            </a:extLst>
          </p:cNvPr>
          <p:cNvSpPr/>
          <p:nvPr/>
        </p:nvSpPr>
        <p:spPr>
          <a:xfrm>
            <a:off x="3770949" y="3515945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GERIR DÍVIDA FUNDADA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0EFCA14D-66AB-8A41-9360-43B7791AF78A}"/>
              </a:ext>
            </a:extLst>
          </p:cNvPr>
          <p:cNvSpPr/>
          <p:nvPr/>
        </p:nvSpPr>
        <p:spPr>
          <a:xfrm>
            <a:off x="3770956" y="3961562"/>
            <a:ext cx="3239997" cy="2884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D908D08-489C-4F5D-F197-023EC97D6AD7}"/>
              </a:ext>
            </a:extLst>
          </p:cNvPr>
          <p:cNvSpPr/>
          <p:nvPr/>
        </p:nvSpPr>
        <p:spPr>
          <a:xfrm>
            <a:off x="10961170" y="4762984"/>
            <a:ext cx="3239997" cy="13996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A010F7E-E7D8-C7C0-6DF2-FA8C445A9039}"/>
              </a:ext>
            </a:extLst>
          </p:cNvPr>
          <p:cNvSpPr/>
          <p:nvPr/>
        </p:nvSpPr>
        <p:spPr>
          <a:xfrm>
            <a:off x="10948973" y="4275007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1200">
                <a:latin typeface="Segoe UI Semibold"/>
                <a:cs typeface="Segoe UI Semibold"/>
              </a:rPr>
              <a:t>GERIR PRECATÓRIO E RPV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63AE7C5-273D-F8AE-1195-EE37498D86B4}"/>
              </a:ext>
            </a:extLst>
          </p:cNvPr>
          <p:cNvSpPr/>
          <p:nvPr/>
        </p:nvSpPr>
        <p:spPr>
          <a:xfrm>
            <a:off x="10936778" y="2318065"/>
            <a:ext cx="3264389" cy="1817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779AD94-08E6-EF6A-C75E-DA5164A5DF4E}"/>
              </a:ext>
            </a:extLst>
          </p:cNvPr>
          <p:cNvSpPr/>
          <p:nvPr/>
        </p:nvSpPr>
        <p:spPr>
          <a:xfrm>
            <a:off x="3908308" y="4135714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NEGOCIAÇÃO DA DÍVIDA PÚBLICA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17FBA5D-6348-F5F6-F0D5-8FE1C8729CA9}"/>
              </a:ext>
            </a:extLst>
          </p:cNvPr>
          <p:cNvSpPr/>
          <p:nvPr/>
        </p:nvSpPr>
        <p:spPr>
          <a:xfrm>
            <a:off x="3903902" y="4587653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CADASTRAR DÍVIDA PÚBLICA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4663DB17-6D4A-C661-6811-E24330980FF2}"/>
              </a:ext>
            </a:extLst>
          </p:cNvPr>
          <p:cNvSpPr/>
          <p:nvPr/>
        </p:nvSpPr>
        <p:spPr>
          <a:xfrm>
            <a:off x="3917666" y="5029308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O SERVIÇO DA DÍVIDA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FD9B8738-B11D-0B2A-CDE3-3900FC780A4F}"/>
              </a:ext>
            </a:extLst>
          </p:cNvPr>
          <p:cNvSpPr/>
          <p:nvPr/>
        </p:nvSpPr>
        <p:spPr>
          <a:xfrm>
            <a:off x="3903901" y="5481247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SANEAR INFORMAÇÕES CONTÁBEIS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AFE9DD67-EAFC-F609-E04A-80C939EC24FC}"/>
              </a:ext>
            </a:extLst>
          </p:cNvPr>
          <p:cNvSpPr/>
          <p:nvPr/>
        </p:nvSpPr>
        <p:spPr>
          <a:xfrm>
            <a:off x="3903900" y="5902408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ANALISAR CENÁRIOS DA DÍVIDA PÚBLICA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B7CEB932-6D44-9CA4-4C79-52814CC970C6}"/>
              </a:ext>
            </a:extLst>
          </p:cNvPr>
          <p:cNvSpPr/>
          <p:nvPr/>
        </p:nvSpPr>
        <p:spPr>
          <a:xfrm>
            <a:off x="3917666" y="6332083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ALINHAMENTO MIDDLE OFFICE E BACK OFFICE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66A50741-AF1F-CA11-577C-F93EF26A6411}"/>
              </a:ext>
            </a:extLst>
          </p:cNvPr>
          <p:cNvSpPr/>
          <p:nvPr/>
        </p:nvSpPr>
        <p:spPr>
          <a:xfrm>
            <a:off x="11107885" y="2488145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PARCELAMENTOS SERVEAL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92E430F-84B5-6FC5-6ED6-D2987F2C38A7}"/>
              </a:ext>
            </a:extLst>
          </p:cNvPr>
          <p:cNvSpPr/>
          <p:nvPr/>
        </p:nvSpPr>
        <p:spPr>
          <a:xfrm>
            <a:off x="11083495" y="3545869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PARCELAMENTOS SEFAZ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026E1C1A-F3F6-287B-5759-05C8456D0AD2}"/>
              </a:ext>
            </a:extLst>
          </p:cNvPr>
          <p:cNvSpPr/>
          <p:nvPr/>
        </p:nvSpPr>
        <p:spPr>
          <a:xfrm>
            <a:off x="11107885" y="3000890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PARCELAMENTOS PERT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316ACA03-39BD-B47C-9715-FC93DE2842E1}"/>
              </a:ext>
            </a:extLst>
          </p:cNvPr>
          <p:cNvSpPr/>
          <p:nvPr/>
        </p:nvSpPr>
        <p:spPr>
          <a:xfrm>
            <a:off x="11107885" y="4985438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PARCELAMENTOS SEFAZ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77ED6211-69DA-CFD9-E0AE-2FA7447FA615}"/>
              </a:ext>
            </a:extLst>
          </p:cNvPr>
          <p:cNvSpPr/>
          <p:nvPr/>
        </p:nvSpPr>
        <p:spPr>
          <a:xfrm>
            <a:off x="11107885" y="5566189"/>
            <a:ext cx="294656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PARCELAMENTOS SEFAZ</a:t>
            </a:r>
          </a:p>
        </p:txBody>
      </p:sp>
    </p:spTree>
    <p:extLst>
      <p:ext uri="{BB962C8B-B14F-4D97-AF65-F5344CB8AC3E}">
        <p14:creationId xmlns:p14="http://schemas.microsoft.com/office/powerpoint/2010/main" val="2765867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70C2CD8-4C82-257F-957A-C4BB64A234E4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DDF1AF0-69E4-3317-C4B2-BB27ADFF83E3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983495D-C63B-3A17-48D3-586F16734724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8FF8A4B-7352-95AB-8784-11B0EB944070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IDENTIFICAR OPORTUNIDADES E ACOMPANHAR A GESTÃO FIDUCIÁRIA</a:t>
            </a:r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46FA6041-EFED-0544-1324-A6277CDC23D0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16E5CE5-8178-5F59-CCA1-7131A56424A1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C10FE9B1-D438-9EC1-3718-976EFEACAE07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49A477E-0C85-F2A4-A93C-F09FBD3578D7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Logotipo&#10;&#10;O conteúdo gerado por IA pode estar incorreto.">
            <a:extLst>
              <a:ext uri="{FF2B5EF4-FFF2-40B4-BE49-F238E27FC236}">
                <a16:creationId xmlns:a16="http://schemas.microsoft.com/office/drawing/2014/main" id="{1DE07F50-381E-D448-0782-DA440900B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1986CE5B-AE43-E6BB-49B8-660DEFAF9F00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Triângulo isósceles 31">
            <a:extLst>
              <a:ext uri="{FF2B5EF4-FFF2-40B4-BE49-F238E27FC236}">
                <a16:creationId xmlns:a16="http://schemas.microsoft.com/office/drawing/2014/main" id="{06251BE4-6AD6-8909-5C62-D62D23CF21FD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6BDEFD5-CA7D-F79D-C9C8-D3EFEEC27B0A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7CB5DD9-23A1-5B9A-3E6D-149C79C4C977}"/>
              </a:ext>
            </a:extLst>
          </p:cNvPr>
          <p:cNvSpPr/>
          <p:nvPr/>
        </p:nvSpPr>
        <p:spPr>
          <a:xfrm>
            <a:off x="715009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DA DÍVIDA PÚBLICA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5B09C3E3-2288-5FDE-9058-B26B6E026B98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IDENTIFICAR OPORTUNIDADES E ACOMPANHAR A GESTÃO FIDUCIÁRIA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8DAD9D1-6AE9-C60C-36B2-95DED861AD5B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DÍVIDA FUNDADA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7C234A85-9477-B4C4-0A7D-630E3E6692B6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SENTENÇAS JUDICIAIS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C0C06B9E-C98D-B752-9B44-7236E2A7C419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PARCELAMENTOS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0FC9A0A1-C3FE-5921-BDBA-85F6863E2AA3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PRECATÓRIO E RPV</a:t>
            </a:r>
          </a:p>
        </p:txBody>
      </p:sp>
    </p:spTree>
    <p:extLst>
      <p:ext uri="{BB962C8B-B14F-4D97-AF65-F5344CB8AC3E}">
        <p14:creationId xmlns:p14="http://schemas.microsoft.com/office/powerpoint/2010/main" val="3131690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5E86924-1CB4-BEB7-3519-C603A8760783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16F9576-099A-B426-CD52-882BD23E70AF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076A8E6-FF9F-1016-EC1A-760ED0BE09B1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E1B8EA8-324E-8111-6B8D-17158DEFC2AE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GERIR DÍVIDA PÚBLICA</a:t>
            </a:r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72BC9D80-94BC-AFD0-854B-B534F030A163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A08AC63-FF9D-76F0-8892-87365433831B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E90436A8-E8F5-B519-A61A-F987C568C516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28DD2D6-0894-D613-42AB-CF461345D524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Logotipo&#10;&#10;O conteúdo gerado por IA pode estar incorreto.">
            <a:extLst>
              <a:ext uri="{FF2B5EF4-FFF2-40B4-BE49-F238E27FC236}">
                <a16:creationId xmlns:a16="http://schemas.microsoft.com/office/drawing/2014/main" id="{BB1C9ADA-4BA6-7B76-93B0-ABF0FFB9D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56ADC56C-FB20-94E3-EA19-FA8358127632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FB7D45FE-F5CF-2B27-2C56-2721A7D974B7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0438B95-8122-FEFE-9234-E0ABEBBE7C07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DE24988-5ED7-658E-2A99-6EC07A6544B6}"/>
              </a:ext>
            </a:extLst>
          </p:cNvPr>
          <p:cNvSpPr/>
          <p:nvPr/>
        </p:nvSpPr>
        <p:spPr>
          <a:xfrm>
            <a:off x="715009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DA DÍVIDA PÚBLICA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066EF5B-F8F3-615D-C10A-359C171C6E1A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IDENTIFICAR OPORTUNIDADES E ACOMPANHAR A GESTÃO FIDUCIÁRIA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4868E9C5-5B82-DA87-868A-47697CB16755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DÍVIDA FUNDADA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A546951-47E2-0DA7-A584-2F58F8CEADBC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SENTENÇAS JUDICIAIS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53AEAA3-85A5-16D9-EFA9-9B57A3704BB6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PARCELAMENTOS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4832707-3CE1-D5ED-19D3-B8E06F2C16F2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PRECATÓRIO E RPV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27D0FE4-A425-42BA-6052-77D7E8F4E51C}"/>
              </a:ext>
            </a:extLst>
          </p:cNvPr>
          <p:cNvSpPr/>
          <p:nvPr/>
        </p:nvSpPr>
        <p:spPr>
          <a:xfrm>
            <a:off x="4489482" y="1992956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NEGOCIAÇÃO DA DÍVIDA PÚBLICA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5AA0AE65-D870-D892-7122-FAE086E95103}"/>
              </a:ext>
            </a:extLst>
          </p:cNvPr>
          <p:cNvSpPr/>
          <p:nvPr/>
        </p:nvSpPr>
        <p:spPr>
          <a:xfrm>
            <a:off x="4489481" y="279820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CADASTRAR DÍVIDA PÚBLICA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E9733330-7B4A-3276-20AA-AF39341C7DCC}"/>
              </a:ext>
            </a:extLst>
          </p:cNvPr>
          <p:cNvSpPr/>
          <p:nvPr/>
        </p:nvSpPr>
        <p:spPr>
          <a:xfrm>
            <a:off x="4489481" y="3605963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O SERVIÇO DA DÍVIDA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19FEB69-6CBA-926F-8E69-754652002E80}"/>
              </a:ext>
            </a:extLst>
          </p:cNvPr>
          <p:cNvSpPr/>
          <p:nvPr/>
        </p:nvSpPr>
        <p:spPr>
          <a:xfrm>
            <a:off x="4489481" y="4413717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SANEAR INFORMAÇÕES CONTÁBEIS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8E0E51C-27A5-98BD-571B-F08FCF547F9E}"/>
              </a:ext>
            </a:extLst>
          </p:cNvPr>
          <p:cNvSpPr/>
          <p:nvPr/>
        </p:nvSpPr>
        <p:spPr>
          <a:xfrm>
            <a:off x="4489481" y="5221471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ANALISAR CENÁRIOS DA DÍVIDA PÚBLICA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D57B65F9-5AC6-C641-3693-1361E87B6CC5}"/>
              </a:ext>
            </a:extLst>
          </p:cNvPr>
          <p:cNvSpPr/>
          <p:nvPr/>
        </p:nvSpPr>
        <p:spPr>
          <a:xfrm>
            <a:off x="4489481" y="6032418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ALINHAMENTO MIDDLE OFFICE E BACK OFFICE</a:t>
            </a:r>
          </a:p>
        </p:txBody>
      </p:sp>
    </p:spTree>
    <p:extLst>
      <p:ext uri="{BB962C8B-B14F-4D97-AF65-F5344CB8AC3E}">
        <p14:creationId xmlns:p14="http://schemas.microsoft.com/office/powerpoint/2010/main" val="3294611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695873-8059-59F8-CFAA-EE26A6CA401A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C834E98-E2AA-F8CB-9A39-6821FA70F544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CCBF2D9-5B38-CC0C-DE5C-508CF08EB866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E5D2D78-25EC-4BB6-6FFD-06473BD2C2C2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ACOMPANHAR SENTENÇAS JUDICIAIS</a:t>
            </a:r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7949310B-65B4-C3C1-8CC1-6B68B0AB62DF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B31C7EC-5CEB-53DC-CF72-5C9D11080A87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6C8AEE58-342B-6DAD-974E-A73A88B1F41F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DF71EAD-84F8-A7C7-A90D-14D35B7130BA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Logotipo&#10;&#10;O conteúdo gerado por IA pode estar incorreto.">
            <a:extLst>
              <a:ext uri="{FF2B5EF4-FFF2-40B4-BE49-F238E27FC236}">
                <a16:creationId xmlns:a16="http://schemas.microsoft.com/office/drawing/2014/main" id="{CA2AA28D-C9A9-CF49-64ED-B2CAA5444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179B403C-AFD3-D667-04A0-FEB3FED9E850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0D709080-3428-0EF6-D2D5-8D3FD5E3AF2C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D7BB807-B5AA-15AC-6F19-863D5306EEB4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330D46E-56EE-22F6-9C92-D571AE8A12DC}"/>
              </a:ext>
            </a:extLst>
          </p:cNvPr>
          <p:cNvSpPr/>
          <p:nvPr/>
        </p:nvSpPr>
        <p:spPr>
          <a:xfrm>
            <a:off x="715009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DA DÍVIDA PÚBLICA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493A743E-EC2E-E590-0771-033B33BCC573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IDENTIFICAR OPORTUNIDADES E ACOMPANHAR A GESTÃO FIDUCIÁRIA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F346DDF-67DC-7D10-6930-9F807C173EAA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DÍVIDA FUNDADA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F5E709D-D8F5-4FED-CEEF-59FDFA54BCF0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SENTENÇAS JUDICIAIS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28028DA-2EF1-8A9E-D72D-2BD432102063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PARCELAMENTOS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9722D4C-50E3-C8F7-9C25-4B4D894C47A3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PRECATÓRIO E RPV</a:t>
            </a:r>
          </a:p>
        </p:txBody>
      </p:sp>
    </p:spTree>
    <p:extLst>
      <p:ext uri="{BB962C8B-B14F-4D97-AF65-F5344CB8AC3E}">
        <p14:creationId xmlns:p14="http://schemas.microsoft.com/office/powerpoint/2010/main" val="1638978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1AEF274-26B2-5978-2817-F97A7265919E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740B468-FEF4-56A1-22F7-214A5B055E74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DF4D566-047F-C603-3B98-4B77C26EFB0B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76FE655-707E-86C0-E28F-9A4E3583ADF9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GERIR PARCELAMENTOS </a:t>
            </a:r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3E3A1EE9-6CBF-1E18-C0A7-9A54360A6928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6A67777-2B08-605D-515A-6B026B84C993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AD9D8CBA-293B-FE03-EBD9-96604BCD326E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FF93FE1-808A-0D63-60B5-689136D2892E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Logotipo&#10;&#10;O conteúdo gerado por IA pode estar incorreto.">
            <a:extLst>
              <a:ext uri="{FF2B5EF4-FFF2-40B4-BE49-F238E27FC236}">
                <a16:creationId xmlns:a16="http://schemas.microsoft.com/office/drawing/2014/main" id="{BC0A1E27-58CA-318E-992A-A442BFB2B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88C3E31A-EF59-D4DC-E5AE-AB6AFCB3CEB1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9CC52D33-E153-1D07-422E-3990CF1D85EA}"/>
              </a:ext>
            </a:extLst>
          </p:cNvPr>
          <p:cNvSpPr/>
          <p:nvPr/>
        </p:nvSpPr>
        <p:spPr>
          <a:xfrm>
            <a:off x="735316" y="125198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83F957A-F157-CFCF-D9F0-504DF757312B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5AFAA5E-787E-1097-02E7-17416F51FB3E}"/>
              </a:ext>
            </a:extLst>
          </p:cNvPr>
          <p:cNvSpPr/>
          <p:nvPr/>
        </p:nvSpPr>
        <p:spPr>
          <a:xfrm>
            <a:off x="715009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DA DÍVIDA PÚBLICA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BC74363-4997-741E-0986-AA49D3409EE7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IDENTIFICAR OPORTUNIDADES E ACOMPANHAR A GESTÃO FIDUCIÁRIA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B2D9B5F-CE70-6E0A-60F2-9D628719B6DB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DÍVIDA FUNDADA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A88A126-8F24-BFCC-E8B4-12D23359134F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SENTENÇAS JUDICIAIS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C66D5B34-43E4-6050-20B1-B48DE9E7F7E2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PARCELAMENTOS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79798BF-0AB1-A58D-DADC-DA1C6BAA7B73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PRECATÓRIO E RPV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DA04B0FA-7D06-E2A4-AC0D-A7B3B2B4FB38}"/>
              </a:ext>
            </a:extLst>
          </p:cNvPr>
          <p:cNvSpPr/>
          <p:nvPr/>
        </p:nvSpPr>
        <p:spPr>
          <a:xfrm>
            <a:off x="4469603" y="2651233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PARCELAMENTOS SERVEAL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570A468E-852F-7740-F106-36DD9EBD18B1}"/>
              </a:ext>
            </a:extLst>
          </p:cNvPr>
          <p:cNvSpPr/>
          <p:nvPr/>
        </p:nvSpPr>
        <p:spPr>
          <a:xfrm>
            <a:off x="4469602" y="3895565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PARCELAMENTOS PERT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563840B-F6A6-C666-E442-ABCBBD826E3C}"/>
              </a:ext>
            </a:extLst>
          </p:cNvPr>
          <p:cNvSpPr/>
          <p:nvPr/>
        </p:nvSpPr>
        <p:spPr>
          <a:xfrm>
            <a:off x="4469601" y="5139897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PARCELAMENTOS SEFAZ</a:t>
            </a:r>
          </a:p>
        </p:txBody>
      </p:sp>
    </p:spTree>
    <p:extLst>
      <p:ext uri="{BB962C8B-B14F-4D97-AF65-F5344CB8AC3E}">
        <p14:creationId xmlns:p14="http://schemas.microsoft.com/office/powerpoint/2010/main" val="5088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E4A41B44-9656-C166-D6AB-F1A244C5683C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3A5DAF87-8DB4-BE14-99CF-3581B7CCA0B8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BC34D86-DE73-1615-A14D-88740565711B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870CE07-25E0-AED6-5D9E-9A8C0891646B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98B51180-A131-10E9-B76A-6C1663282FFA}"/>
              </a:ext>
            </a:extLst>
          </p:cNvPr>
          <p:cNvSpPr/>
          <p:nvPr/>
        </p:nvSpPr>
        <p:spPr>
          <a:xfrm>
            <a:off x="717270" y="215510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E5820EB-A813-422A-0950-2955045A536E}"/>
              </a:ext>
            </a:extLst>
          </p:cNvPr>
          <p:cNvSpPr/>
          <p:nvPr/>
        </p:nvSpPr>
        <p:spPr>
          <a:xfrm>
            <a:off x="715009" y="4004538"/>
            <a:ext cx="1597307" cy="308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66FCFD-63D6-14D7-E329-6DFE2347BC80}"/>
              </a:ext>
            </a:extLst>
          </p:cNvPr>
          <p:cNvSpPr/>
          <p:nvPr/>
        </p:nvSpPr>
        <p:spPr>
          <a:xfrm>
            <a:off x="715009" y="3391576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POLÍTICAS TRIBUTÁRIAS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590F525-9350-362E-1C7F-12E6C416AFD2}"/>
              </a:ext>
            </a:extLst>
          </p:cNvPr>
          <p:cNvSpPr/>
          <p:nvPr/>
        </p:nvSpPr>
        <p:spPr>
          <a:xfrm>
            <a:off x="880533" y="419946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ESTUDOS ECONÔMICOS-TRIBUTÁRIOS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0A15A54-EFFE-520D-E651-34258891C530}"/>
              </a:ext>
            </a:extLst>
          </p:cNvPr>
          <p:cNvSpPr/>
          <p:nvPr/>
        </p:nvSpPr>
        <p:spPr>
          <a:xfrm>
            <a:off x="880533" y="5184299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CONCEDER E MONITORAR REGIMES ESPECIAIS E BENEFÍCIOS FISCAIS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5FF4134-3A52-8CAC-6EF3-0430A55A2A1A}"/>
              </a:ext>
            </a:extLst>
          </p:cNvPr>
          <p:cNvSpPr/>
          <p:nvPr/>
        </p:nvSpPr>
        <p:spPr>
          <a:xfrm>
            <a:off x="880533" y="613819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MONITORAMENTO DE INDICADORES TRIBUTÁRIIOS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754EBDD1-8F85-80FC-547E-9060FF18E7C2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1922EAA-74E0-9450-B0E1-FE5956C0764A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8BEA2C8-BA9E-F4D6-509D-7BB9484D3B8B}"/>
              </a:ext>
            </a:extLst>
          </p:cNvPr>
          <p:cNvSpPr/>
          <p:nvPr/>
        </p:nvSpPr>
        <p:spPr>
          <a:xfrm>
            <a:off x="3531874" y="673744"/>
            <a:ext cx="10852160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CONCEDER E MONITORAR REGIMES ESPECIAIS E BENEFÍCIOS FISCAIS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307E8D9-C1AD-A63D-647A-A8C3B90FFAD5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9BA2640-72CB-03C0-14F4-4384AE5E3A6B}"/>
              </a:ext>
            </a:extLst>
          </p:cNvPr>
          <p:cNvSpPr/>
          <p:nvPr/>
        </p:nvSpPr>
        <p:spPr>
          <a:xfrm>
            <a:off x="4588369" y="3237046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ANALISAR A CONCESSÃO E A RENOVAÇÃO DE BENEFÍCIOS FISCAIS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89BBB6C-B1D1-6818-8E00-533F9EF5DE19}"/>
              </a:ext>
            </a:extLst>
          </p:cNvPr>
          <p:cNvSpPr/>
          <p:nvPr/>
        </p:nvSpPr>
        <p:spPr>
          <a:xfrm>
            <a:off x="4588369" y="4967580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ANALISAR CARTA CONSULTA E REGULARIDADE FISCAL DO SOLICITANTE</a:t>
            </a:r>
          </a:p>
        </p:txBody>
      </p:sp>
      <p:pic>
        <p:nvPicPr>
          <p:cNvPr id="18" name="Imagem 17" descr="Logotipo&#10;&#10;O conteúdo gerado por IA pode estar incorreto.">
            <a:extLst>
              <a:ext uri="{FF2B5EF4-FFF2-40B4-BE49-F238E27FC236}">
                <a16:creationId xmlns:a16="http://schemas.microsoft.com/office/drawing/2014/main" id="{19D81228-6CB8-BFFE-B8EE-AEF150F7F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A9C58D8B-4329-358A-5934-7456A6859722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</p:spTree>
    <p:extLst>
      <p:ext uri="{BB962C8B-B14F-4D97-AF65-F5344CB8AC3E}">
        <p14:creationId xmlns:p14="http://schemas.microsoft.com/office/powerpoint/2010/main" val="26908503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6CF290D-1226-88A8-FACC-FC0F0140DDB4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A732A6C-90BF-DCE1-7E02-6DEFB95688D2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90BA2E6-88CC-B113-B1A7-B923E27B753C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6137F8-BDFA-FA78-2494-7DDDCD85B1B4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GERIR PRECATÓRIO E RPV</a:t>
            </a:r>
          </a:p>
        </p:txBody>
      </p:sp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47675C19-77F0-B7B9-502F-735FD62B412F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98DE820-4B10-5A46-5EF4-0E7FDB996C24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0E9D6A92-2A9B-8ECB-D936-42691A06945D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A196DAA-6ADB-C439-EFE8-FA7CD755BA4E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Logotipo&#10;&#10;O conteúdo gerado por IA pode estar incorreto.">
            <a:extLst>
              <a:ext uri="{FF2B5EF4-FFF2-40B4-BE49-F238E27FC236}">
                <a16:creationId xmlns:a16="http://schemas.microsoft.com/office/drawing/2014/main" id="{0DFA4EFF-43AE-FF13-05D6-D09D04DF6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A4CE1AF-A438-6D0D-0A55-CD37EE782513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3C31CD1B-4AC4-AA94-AE90-80D8CE13D03C}"/>
              </a:ext>
            </a:extLst>
          </p:cNvPr>
          <p:cNvSpPr/>
          <p:nvPr/>
        </p:nvSpPr>
        <p:spPr>
          <a:xfrm>
            <a:off x="716718" y="1229812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C3FDBD9-0406-9C41-8285-9A882FB4B2B5}"/>
              </a:ext>
            </a:extLst>
          </p:cNvPr>
          <p:cNvSpPr/>
          <p:nvPr/>
        </p:nvSpPr>
        <p:spPr>
          <a:xfrm>
            <a:off x="715009" y="3148336"/>
            <a:ext cx="1597307" cy="3941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C560AD5-55C1-952F-423E-507E3E0968B4}"/>
              </a:ext>
            </a:extLst>
          </p:cNvPr>
          <p:cNvSpPr/>
          <p:nvPr/>
        </p:nvSpPr>
        <p:spPr>
          <a:xfrm>
            <a:off x="715009" y="2514047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DA DÍVIDA PÚBLICA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B3FB461-5B8F-8240-9DFA-1EA2CFE65036}"/>
              </a:ext>
            </a:extLst>
          </p:cNvPr>
          <p:cNvSpPr/>
          <p:nvPr/>
        </p:nvSpPr>
        <p:spPr>
          <a:xfrm>
            <a:off x="869713" y="3451443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IDENTIFICAR OPORTUNIDADES E ACOMPANHAR A GESTÃO FIDUCIÁRIA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3C685B5-69E3-7B4B-AEDC-6FFF55090572}"/>
              </a:ext>
            </a:extLst>
          </p:cNvPr>
          <p:cNvSpPr/>
          <p:nvPr/>
        </p:nvSpPr>
        <p:spPr>
          <a:xfrm>
            <a:off x="869713" y="4140017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DÍVIDA FUNDADA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2EC78A7-1F02-EB57-423F-9C74F28C8D38}"/>
              </a:ext>
            </a:extLst>
          </p:cNvPr>
          <p:cNvSpPr/>
          <p:nvPr/>
        </p:nvSpPr>
        <p:spPr>
          <a:xfrm>
            <a:off x="869714" y="4828591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SENTENÇAS JUDICIAIS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D0DA20F-1247-E6B3-BEF3-80DF74CCAFDB}"/>
              </a:ext>
            </a:extLst>
          </p:cNvPr>
          <p:cNvSpPr/>
          <p:nvPr/>
        </p:nvSpPr>
        <p:spPr>
          <a:xfrm>
            <a:off x="869715" y="554650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PARCELAMENTOS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4A12D30-07D7-0053-A386-47BBFB8183D4}"/>
              </a:ext>
            </a:extLst>
          </p:cNvPr>
          <p:cNvSpPr/>
          <p:nvPr/>
        </p:nvSpPr>
        <p:spPr>
          <a:xfrm>
            <a:off x="869713" y="6264409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525" algn="ctr"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PRECATÓRIO E RPV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B5350B1-0469-F85D-041C-C316080B6827}"/>
              </a:ext>
            </a:extLst>
          </p:cNvPr>
          <p:cNvSpPr/>
          <p:nvPr/>
        </p:nvSpPr>
        <p:spPr>
          <a:xfrm>
            <a:off x="4469602" y="307928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PRECATÓRIO E RPV – 1º MOMENTO 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80109CF-3BE4-0D9D-FF5F-BA3F2DB84731}"/>
              </a:ext>
            </a:extLst>
          </p:cNvPr>
          <p:cNvSpPr/>
          <p:nvPr/>
        </p:nvSpPr>
        <p:spPr>
          <a:xfrm>
            <a:off x="4469603" y="4958504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PRECATÓRIO E RPV – 2º MOMENTO </a:t>
            </a:r>
          </a:p>
          <a:p>
            <a:pPr algn="ctr"/>
            <a:endParaRPr lang="pt-BR" sz="11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5197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4FB5F3DB-1DCD-EEB3-8E12-8B303ED94A9D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44CA634-3FD7-9A79-582B-1447A77B37DE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D2EFF81-21DC-93CE-BC7E-57C6A2E29DF1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D181F84-4EF2-DC5D-3153-0B9FEC0E1022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34955096-7DCF-82B5-0FC4-AEAB225F1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9DAB6FC6-8C2B-C0A8-D715-163833D8952A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5438EBB-4B85-87FF-75DA-423E80325E66}"/>
              </a:ext>
            </a:extLst>
          </p:cNvPr>
          <p:cNvSpPr/>
          <p:nvPr/>
        </p:nvSpPr>
        <p:spPr>
          <a:xfrm>
            <a:off x="3531874" y="872584"/>
            <a:ext cx="10852160" cy="886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FINANCEIRA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63D2FA9-CAAC-DC50-817F-C28795B6EFB7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E5FD6BC-193A-2C13-C05D-622F64414D22}"/>
              </a:ext>
            </a:extLst>
          </p:cNvPr>
          <p:cNvSpPr/>
          <p:nvPr/>
        </p:nvSpPr>
        <p:spPr>
          <a:xfrm>
            <a:off x="3872090" y="2357799"/>
            <a:ext cx="4876800" cy="28720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FE352DC-4BDC-A102-139C-771DC4712DC0}"/>
              </a:ext>
            </a:extLst>
          </p:cNvPr>
          <p:cNvSpPr/>
          <p:nvPr/>
        </p:nvSpPr>
        <p:spPr>
          <a:xfrm>
            <a:off x="9132107" y="2357798"/>
            <a:ext cx="4876800" cy="1979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8217ABF-226D-6796-F514-63803D8D160F}"/>
              </a:ext>
            </a:extLst>
          </p:cNvPr>
          <p:cNvSpPr/>
          <p:nvPr/>
        </p:nvSpPr>
        <p:spPr>
          <a:xfrm>
            <a:off x="3882649" y="5831223"/>
            <a:ext cx="4876800" cy="1159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843C474-CC4D-6D25-D789-BE7D2D9AC3CC}"/>
              </a:ext>
            </a:extLst>
          </p:cNvPr>
          <p:cNvSpPr/>
          <p:nvPr/>
        </p:nvSpPr>
        <p:spPr>
          <a:xfrm>
            <a:off x="3872090" y="1936043"/>
            <a:ext cx="487680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GERIR A CONTA ÚNICA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E9439FC-0EDE-6A2C-306C-9D5284268583}"/>
              </a:ext>
            </a:extLst>
          </p:cNvPr>
          <p:cNvSpPr/>
          <p:nvPr/>
        </p:nvSpPr>
        <p:spPr>
          <a:xfrm>
            <a:off x="9132107" y="1936044"/>
            <a:ext cx="487680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1200">
                <a:latin typeface="Segoe UI Semibold"/>
                <a:cs typeface="Segoe UI Semibold"/>
              </a:rPr>
              <a:t>GERIR AS TRANSFERÊNCIAS INTERGOVERNAMENTAIS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AFBCDF9-F7AB-075E-CCBD-B74ECA79FA9D}"/>
              </a:ext>
            </a:extLst>
          </p:cNvPr>
          <p:cNvSpPr/>
          <p:nvPr/>
        </p:nvSpPr>
        <p:spPr>
          <a:xfrm>
            <a:off x="3882649" y="5328647"/>
            <a:ext cx="4876800" cy="42135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1400">
                <a:latin typeface="Segoe UI Semibold"/>
                <a:cs typeface="Segoe UI Semibold"/>
              </a:rPr>
              <a:t>ACOMPANHAR REPASSES CONSTITUICIONAIS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A2C6937E-730D-3F20-0088-04ECFF76AB9D}"/>
              </a:ext>
            </a:extLst>
          </p:cNvPr>
          <p:cNvSpPr/>
          <p:nvPr/>
        </p:nvSpPr>
        <p:spPr>
          <a:xfrm>
            <a:off x="715008" y="1770802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4EF1D3D-6449-D20A-DF93-12007436756A}"/>
              </a:ext>
            </a:extLst>
          </p:cNvPr>
          <p:cNvSpPr/>
          <p:nvPr/>
        </p:nvSpPr>
        <p:spPr>
          <a:xfrm>
            <a:off x="715009" y="3679461"/>
            <a:ext cx="1597307" cy="341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D44E822-2251-4D16-7302-AE1C182EB662}"/>
              </a:ext>
            </a:extLst>
          </p:cNvPr>
          <p:cNvSpPr/>
          <p:nvPr/>
        </p:nvSpPr>
        <p:spPr>
          <a:xfrm>
            <a:off x="715008" y="3035963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FINANCEIRA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637F166-895C-029C-C008-7DA2DFC1E6C2}"/>
              </a:ext>
            </a:extLst>
          </p:cNvPr>
          <p:cNvSpPr/>
          <p:nvPr/>
        </p:nvSpPr>
        <p:spPr>
          <a:xfrm>
            <a:off x="9132107" y="5818151"/>
            <a:ext cx="4876800" cy="1159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AA999AD-1466-26BA-7ABA-0AA65F1F0380}"/>
              </a:ext>
            </a:extLst>
          </p:cNvPr>
          <p:cNvSpPr/>
          <p:nvPr/>
        </p:nvSpPr>
        <p:spPr>
          <a:xfrm>
            <a:off x="9132107" y="5328646"/>
            <a:ext cx="4876800" cy="53929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1400">
                <a:latin typeface="Segoe UI Semibold"/>
                <a:cs typeface="Segoe UI Semibold"/>
              </a:rPr>
              <a:t>GERIR CONVÊNIO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9EF26247-5517-E2A0-1452-D9B210983830}"/>
              </a:ext>
            </a:extLst>
          </p:cNvPr>
          <p:cNvSpPr/>
          <p:nvPr/>
        </p:nvSpPr>
        <p:spPr>
          <a:xfrm>
            <a:off x="869712" y="4024416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 CONTA ÚNICA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938FA3-C8FC-4409-D402-B06D56604282}"/>
              </a:ext>
            </a:extLst>
          </p:cNvPr>
          <p:cNvSpPr/>
          <p:nvPr/>
        </p:nvSpPr>
        <p:spPr>
          <a:xfrm>
            <a:off x="869712" y="4751728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AS TRANSFERÊNCIAS INTERGOVERNAMENTAIS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8D469511-3161-EE0B-7030-A47950E92D8B}"/>
              </a:ext>
            </a:extLst>
          </p:cNvPr>
          <p:cNvSpPr/>
          <p:nvPr/>
        </p:nvSpPr>
        <p:spPr>
          <a:xfrm>
            <a:off x="869713" y="547904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ACOMPANHAR REPASSES CONSTITUCIONAIS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CC128B9-1D18-1E1E-EF62-74CCEF5987AC}"/>
              </a:ext>
            </a:extLst>
          </p:cNvPr>
          <p:cNvSpPr/>
          <p:nvPr/>
        </p:nvSpPr>
        <p:spPr>
          <a:xfrm>
            <a:off x="869713" y="6206352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CONVÊNIO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04B3D3B3-5E08-5E14-7C4F-8B3E785F8F15}"/>
              </a:ext>
            </a:extLst>
          </p:cNvPr>
          <p:cNvSpPr/>
          <p:nvPr/>
        </p:nvSpPr>
        <p:spPr>
          <a:xfrm>
            <a:off x="4092333" y="2443712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E CONTROLAR A CONTA ÚNICA DO GOVERNO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1A6433A3-F90D-5705-B6CB-ACB4EF07A3DA}"/>
              </a:ext>
            </a:extLst>
          </p:cNvPr>
          <p:cNvSpPr/>
          <p:nvPr/>
        </p:nvSpPr>
        <p:spPr>
          <a:xfrm>
            <a:off x="4092333" y="2885316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A EXECUÇÃO ORÇAMENTÁRIA E FINANCEIRA DAS UG’S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B4117DFD-76BD-3E9F-6F67-8155C7880006}"/>
              </a:ext>
            </a:extLst>
          </p:cNvPr>
          <p:cNvSpPr/>
          <p:nvPr/>
        </p:nvSpPr>
        <p:spPr>
          <a:xfrm>
            <a:off x="4119582" y="3326469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EXECUÇÃO FINANCEIRA DA FOLHA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DB1AC2D7-F6D8-BA78-7D13-2103E4307FAC}"/>
              </a:ext>
            </a:extLst>
          </p:cNvPr>
          <p:cNvSpPr/>
          <p:nvPr/>
        </p:nvSpPr>
        <p:spPr>
          <a:xfrm>
            <a:off x="4109110" y="3773655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PAGAMENTOS DE CONSIGNAÇÕES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9ADF4E83-432E-7160-D840-D219B1C3CFD7}"/>
              </a:ext>
            </a:extLst>
          </p:cNvPr>
          <p:cNvSpPr/>
          <p:nvPr/>
        </p:nvSpPr>
        <p:spPr>
          <a:xfrm>
            <a:off x="4092333" y="4220841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E PLANEJAR FLUXO DE CAIXA 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9EC074D6-F8B6-57B6-4F2B-D857841A2777}"/>
              </a:ext>
            </a:extLst>
          </p:cNvPr>
          <p:cNvSpPr/>
          <p:nvPr/>
        </p:nvSpPr>
        <p:spPr>
          <a:xfrm>
            <a:off x="4109110" y="4678797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APLICAÇÕES FINANCEIRAS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D45C7F53-C7E4-73C8-05BC-8141C173E351}"/>
              </a:ext>
            </a:extLst>
          </p:cNvPr>
          <p:cNvSpPr/>
          <p:nvPr/>
        </p:nvSpPr>
        <p:spPr>
          <a:xfrm>
            <a:off x="9390159" y="2792860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O REPASSE AOS MUNICÍPIOS E FUNDEB 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6CCF7B25-9F05-6606-F449-98B33C2ADD44}"/>
              </a:ext>
            </a:extLst>
          </p:cNvPr>
          <p:cNvSpPr/>
          <p:nvPr/>
        </p:nvSpPr>
        <p:spPr>
          <a:xfrm>
            <a:off x="9390159" y="3382668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REGISTRO E ACOMPANHAMENTO DE TRANSFERÊNCIAS DA UNIÃO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75BCF4C9-AC90-76E3-6DF1-3F163734BD2B}"/>
              </a:ext>
            </a:extLst>
          </p:cNvPr>
          <p:cNvSpPr/>
          <p:nvPr/>
        </p:nvSpPr>
        <p:spPr>
          <a:xfrm>
            <a:off x="4130141" y="5965287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TRANSFERIR RECURSOS DE OBRIGAÇÕES LEGAIS E CONSTITUCIONAIS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457CFAAB-1454-C9B1-CEBA-9C66C43A6A68}"/>
              </a:ext>
            </a:extLst>
          </p:cNvPr>
          <p:cNvSpPr/>
          <p:nvPr/>
        </p:nvSpPr>
        <p:spPr>
          <a:xfrm>
            <a:off x="4140918" y="6473118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REPASSES PARA EDUCAÇÃO, SAÚDE E DEMAIS FUNDOS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E58AB63B-D85C-4F5C-6DDB-452CD2A61688}"/>
              </a:ext>
            </a:extLst>
          </p:cNvPr>
          <p:cNvSpPr/>
          <p:nvPr/>
        </p:nvSpPr>
        <p:spPr>
          <a:xfrm>
            <a:off x="9376261" y="6201405"/>
            <a:ext cx="4381816" cy="477991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CONVÊNIOS</a:t>
            </a:r>
          </a:p>
        </p:txBody>
      </p:sp>
    </p:spTree>
    <p:extLst>
      <p:ext uri="{BB962C8B-B14F-4D97-AF65-F5344CB8AC3E}">
        <p14:creationId xmlns:p14="http://schemas.microsoft.com/office/powerpoint/2010/main" val="149708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3DD4FE10-B6D6-0C8E-DF16-A3F07F465E6E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BBE29B7-B7DF-0027-5470-FA74FAAC4DAF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23FCA361-BF96-49B8-37F0-F484D9A6D792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C35A3ED-A4D0-0A2F-3EF4-4511EA70BC1C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F1C28020-C0E5-314E-2651-7BE97F7F4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A1F5AB77-1397-45C4-2CF2-FA063C59EDB8}"/>
              </a:ext>
            </a:extLst>
          </p:cNvPr>
          <p:cNvSpPr/>
          <p:nvPr/>
        </p:nvSpPr>
        <p:spPr>
          <a:xfrm>
            <a:off x="715008" y="1770802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B1DAA4-96B7-2909-A15B-12CB3E2E3361}"/>
              </a:ext>
            </a:extLst>
          </p:cNvPr>
          <p:cNvSpPr/>
          <p:nvPr/>
        </p:nvSpPr>
        <p:spPr>
          <a:xfrm>
            <a:off x="715009" y="3679461"/>
            <a:ext cx="1597307" cy="341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24581D-A55E-AEC7-973F-5CE0B00BC9DC}"/>
              </a:ext>
            </a:extLst>
          </p:cNvPr>
          <p:cNvSpPr/>
          <p:nvPr/>
        </p:nvSpPr>
        <p:spPr>
          <a:xfrm>
            <a:off x="715008" y="3035963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FINANCEIRA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647CF80-C6D9-7B3F-18F4-D090AD61BB5F}"/>
              </a:ext>
            </a:extLst>
          </p:cNvPr>
          <p:cNvSpPr/>
          <p:nvPr/>
        </p:nvSpPr>
        <p:spPr>
          <a:xfrm>
            <a:off x="869712" y="4024416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 CONTA ÚNICA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7A29B72-68CF-E0C3-6875-339C062876F9}"/>
              </a:ext>
            </a:extLst>
          </p:cNvPr>
          <p:cNvSpPr/>
          <p:nvPr/>
        </p:nvSpPr>
        <p:spPr>
          <a:xfrm>
            <a:off x="869712" y="4751728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AS TRANSFERÊNCIAS INTERGOVERNAMENTAIS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FE05081-41EC-D99A-02F2-5EC30CA97FFB}"/>
              </a:ext>
            </a:extLst>
          </p:cNvPr>
          <p:cNvSpPr/>
          <p:nvPr/>
        </p:nvSpPr>
        <p:spPr>
          <a:xfrm>
            <a:off x="869713" y="547904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ACOMPANHAR REPASSES CONSTITUCIONAIS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A693995-5C4E-A90C-6E1C-F04366360AF5}"/>
              </a:ext>
            </a:extLst>
          </p:cNvPr>
          <p:cNvSpPr/>
          <p:nvPr/>
        </p:nvSpPr>
        <p:spPr>
          <a:xfrm>
            <a:off x="869713" y="6206352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CONVÊNIO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0DF7054-9634-3139-1EBC-DECB72E98C0E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14E6040-CBB6-64A6-B6C2-647CD38BE525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D54DA70-2765-6DEB-8D54-262AF06604B6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9AF0122-D9DC-A78C-40D1-0428169DA9D1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GERIR A CONTA ÚNICA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B1742CD-B3B0-7A1D-C355-75F8A732E9F2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B5EA9BD-1E9D-3980-B753-CF08BE99988B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0EA318BC-080C-57C5-F03F-6B5C099062F2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8F863E0-51BE-5E0C-D401-4C6FDE8447AC}"/>
              </a:ext>
            </a:extLst>
          </p:cNvPr>
          <p:cNvSpPr/>
          <p:nvPr/>
        </p:nvSpPr>
        <p:spPr>
          <a:xfrm>
            <a:off x="4489482" y="1992956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E CONTROLAR A CONTA ÚNICA DO GOVERNO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1AA9821-F1A8-08FB-1B19-CCAFAB8362E0}"/>
              </a:ext>
            </a:extLst>
          </p:cNvPr>
          <p:cNvSpPr/>
          <p:nvPr/>
        </p:nvSpPr>
        <p:spPr>
          <a:xfrm>
            <a:off x="4489481" y="279820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A EXECUÇÃO ORÇAMENTÁRIA E FINANCEIRA DAS </a:t>
            </a:r>
            <a:r>
              <a:rPr lang="pt-BR" sz="110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UG’s</a:t>
            </a:r>
            <a:endParaRPr lang="pt-BR" sz="11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C786743-EB03-8587-6E54-3EDDE21B4286}"/>
              </a:ext>
            </a:extLst>
          </p:cNvPr>
          <p:cNvSpPr/>
          <p:nvPr/>
        </p:nvSpPr>
        <p:spPr>
          <a:xfrm>
            <a:off x="4489481" y="3605963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EXECUÇÃO FINANCEIRA DA FOLHA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5994686-C9AC-08C6-9736-7E67A13DFF32}"/>
              </a:ext>
            </a:extLst>
          </p:cNvPr>
          <p:cNvSpPr/>
          <p:nvPr/>
        </p:nvSpPr>
        <p:spPr>
          <a:xfrm>
            <a:off x="4489481" y="4413717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PAGAMENTOS DE CONSIGNAÇÕES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866A93E7-83BA-5A56-EEE8-FCB359B4F96E}"/>
              </a:ext>
            </a:extLst>
          </p:cNvPr>
          <p:cNvSpPr/>
          <p:nvPr/>
        </p:nvSpPr>
        <p:spPr>
          <a:xfrm>
            <a:off x="4489481" y="5221471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E PLANEJAR FLUXO DE CAIXA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BEEF48FB-CB20-B037-123E-579ED267896D}"/>
              </a:ext>
            </a:extLst>
          </p:cNvPr>
          <p:cNvSpPr/>
          <p:nvPr/>
        </p:nvSpPr>
        <p:spPr>
          <a:xfrm>
            <a:off x="4489481" y="6032418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APLICAÇÕES FINANCEIRAS</a:t>
            </a:r>
          </a:p>
        </p:txBody>
      </p:sp>
    </p:spTree>
    <p:extLst>
      <p:ext uri="{BB962C8B-B14F-4D97-AF65-F5344CB8AC3E}">
        <p14:creationId xmlns:p14="http://schemas.microsoft.com/office/powerpoint/2010/main" val="6946993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AF938799-C5AC-F8E1-20E5-97C5A8BA9868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AE2E49B-C447-8990-AF4D-5F30474C264B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28A3D49B-47A0-92AB-ED25-F07F86AED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A628B521-C72D-67E9-706D-B1B23CE14CBC}"/>
              </a:ext>
            </a:extLst>
          </p:cNvPr>
          <p:cNvSpPr/>
          <p:nvPr/>
        </p:nvSpPr>
        <p:spPr>
          <a:xfrm>
            <a:off x="715008" y="1770802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B38A2CF-B9B1-7169-DA1C-8223A6C85E18}"/>
              </a:ext>
            </a:extLst>
          </p:cNvPr>
          <p:cNvSpPr/>
          <p:nvPr/>
        </p:nvSpPr>
        <p:spPr>
          <a:xfrm>
            <a:off x="715009" y="3679461"/>
            <a:ext cx="1597307" cy="341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B9335CC-BB90-1CD4-9C39-FE0046904F26}"/>
              </a:ext>
            </a:extLst>
          </p:cNvPr>
          <p:cNvSpPr/>
          <p:nvPr/>
        </p:nvSpPr>
        <p:spPr>
          <a:xfrm>
            <a:off x="715008" y="3035963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FINANCEIRA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10AD18D-3552-55E0-5639-AE37563E9BD1}"/>
              </a:ext>
            </a:extLst>
          </p:cNvPr>
          <p:cNvSpPr/>
          <p:nvPr/>
        </p:nvSpPr>
        <p:spPr>
          <a:xfrm>
            <a:off x="869712" y="4024416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 CONTA ÚNICA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E595262-5CDB-4433-3B10-640F088AC6AB}"/>
              </a:ext>
            </a:extLst>
          </p:cNvPr>
          <p:cNvSpPr/>
          <p:nvPr/>
        </p:nvSpPr>
        <p:spPr>
          <a:xfrm>
            <a:off x="869712" y="4751728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AS TRANSFERÊNCIAS INTERGOVERNAMENTAIS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774ACC7-C55B-F1E9-BD38-B2DAE1AF57C0}"/>
              </a:ext>
            </a:extLst>
          </p:cNvPr>
          <p:cNvSpPr/>
          <p:nvPr/>
        </p:nvSpPr>
        <p:spPr>
          <a:xfrm>
            <a:off x="869713" y="547904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ACOMPANHAR REPASSES CONSTITUCIONAIS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B40576B-A314-6E24-87C9-B10133A0155F}"/>
              </a:ext>
            </a:extLst>
          </p:cNvPr>
          <p:cNvSpPr/>
          <p:nvPr/>
        </p:nvSpPr>
        <p:spPr>
          <a:xfrm>
            <a:off x="869713" y="6206352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CONVÊNIO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33EE1B3-AB84-AE59-41E7-F5DD246105D7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EE40DF1-BA2D-F2C8-9123-7BAD45A73B17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3A305D1-D007-6910-6A21-A923CB64CD14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D5326B6-146F-A07A-F899-966B1B8D7E1B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GERIR AS TRANSFERÊNCIAS INTERGOVERNAMENTAIS 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F01836C-FE1E-7659-7201-C1F59BE4A725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7E0042C-F08D-2587-8A4D-912019767A92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EE175029-FBA5-A42A-6FDA-07149EEF066A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6FD46AE2-2425-E007-BBA2-A6BA92DDA9E4}"/>
              </a:ext>
            </a:extLst>
          </p:cNvPr>
          <p:cNvSpPr/>
          <p:nvPr/>
        </p:nvSpPr>
        <p:spPr>
          <a:xfrm>
            <a:off x="4469602" y="307928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O REPASSE AOS MUNICÍPIOS E FUNDEB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C74EDB36-CE5A-AD01-5C00-89840006E318}"/>
              </a:ext>
            </a:extLst>
          </p:cNvPr>
          <p:cNvSpPr/>
          <p:nvPr/>
        </p:nvSpPr>
        <p:spPr>
          <a:xfrm>
            <a:off x="4469603" y="4958504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REGISTRO E ACOMPANHAMENTO DE TRANSFERÊNCIAS DA UNIÃO</a:t>
            </a:r>
          </a:p>
        </p:txBody>
      </p:sp>
    </p:spTree>
    <p:extLst>
      <p:ext uri="{BB962C8B-B14F-4D97-AF65-F5344CB8AC3E}">
        <p14:creationId xmlns:p14="http://schemas.microsoft.com/office/powerpoint/2010/main" val="76487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1471D883-12D6-D60E-7DE2-30CD7EBE5A9B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45CBC73-A59A-16A3-FA9C-C3808A293E24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A192A754-6178-2C04-F09E-A83FD1C9B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1C0B0564-8A45-997E-847B-B95CAC226AB2}"/>
              </a:ext>
            </a:extLst>
          </p:cNvPr>
          <p:cNvSpPr/>
          <p:nvPr/>
        </p:nvSpPr>
        <p:spPr>
          <a:xfrm>
            <a:off x="715008" y="1770802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A17780E-C18A-99EF-B10D-541C8D17D0BB}"/>
              </a:ext>
            </a:extLst>
          </p:cNvPr>
          <p:cNvSpPr/>
          <p:nvPr/>
        </p:nvSpPr>
        <p:spPr>
          <a:xfrm>
            <a:off x="715009" y="3679461"/>
            <a:ext cx="1597307" cy="341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78EF697-7179-D369-1F66-D9E3565AE141}"/>
              </a:ext>
            </a:extLst>
          </p:cNvPr>
          <p:cNvSpPr/>
          <p:nvPr/>
        </p:nvSpPr>
        <p:spPr>
          <a:xfrm>
            <a:off x="715008" y="3035963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FINANCEIRA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2DA94C3-0B40-7B1A-5349-B58CC1B73FB8}"/>
              </a:ext>
            </a:extLst>
          </p:cNvPr>
          <p:cNvSpPr/>
          <p:nvPr/>
        </p:nvSpPr>
        <p:spPr>
          <a:xfrm>
            <a:off x="869712" y="4024416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 CONTA ÚNICA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5FF0135-44A6-7692-2784-0A2AD4A39877}"/>
              </a:ext>
            </a:extLst>
          </p:cNvPr>
          <p:cNvSpPr/>
          <p:nvPr/>
        </p:nvSpPr>
        <p:spPr>
          <a:xfrm>
            <a:off x="869712" y="4751728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AS TRANSFERÊNCIAS INTERGOVERNAMENTAIS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5CC8011-EF58-7916-2704-8A47F285364B}"/>
              </a:ext>
            </a:extLst>
          </p:cNvPr>
          <p:cNvSpPr/>
          <p:nvPr/>
        </p:nvSpPr>
        <p:spPr>
          <a:xfrm>
            <a:off x="869713" y="547904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ACOMPANHAR REPASSES CONSTITUCIONAIS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EE70131-734F-7B41-E65F-AD3D3C7B16EB}"/>
              </a:ext>
            </a:extLst>
          </p:cNvPr>
          <p:cNvSpPr/>
          <p:nvPr/>
        </p:nvSpPr>
        <p:spPr>
          <a:xfrm>
            <a:off x="869713" y="6206352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CONVÊNIO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D84D99A-2CCC-DD70-DF9D-A4695F772FC3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EC812F5-7608-AC8D-2EEF-917F9F15D0B1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C1A2802-074A-7C56-8206-181264A367DE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DF8F900-40DC-9CBC-F5DA-33695ACC6E58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ACOMPANHAR REPASSES CONSTITUCIONAIS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8E161D6-F613-7818-41A5-726CCC6D0021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9414727-CD82-EC6E-616C-2B14803CD7F3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B6D5EB05-80F6-94E3-A69D-6DF44B564A78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A310537-B743-BE3D-0DE3-D76A6593D3C8}"/>
              </a:ext>
            </a:extLst>
          </p:cNvPr>
          <p:cNvSpPr/>
          <p:nvPr/>
        </p:nvSpPr>
        <p:spPr>
          <a:xfrm>
            <a:off x="4469602" y="307928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TRANSFERIR RECURSOS DE OBRIGAÇÕES LEGAIS E CONSTITUCIONAIS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B7B1055-92DA-A8BA-07AD-69519403EFFC}"/>
              </a:ext>
            </a:extLst>
          </p:cNvPr>
          <p:cNvSpPr/>
          <p:nvPr/>
        </p:nvSpPr>
        <p:spPr>
          <a:xfrm>
            <a:off x="4469603" y="4958504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REPASSES PARA EDUCAÇÃO, SAÚDE E DEMAIS FUNDOS</a:t>
            </a:r>
          </a:p>
        </p:txBody>
      </p:sp>
    </p:spTree>
    <p:extLst>
      <p:ext uri="{BB962C8B-B14F-4D97-AF65-F5344CB8AC3E}">
        <p14:creationId xmlns:p14="http://schemas.microsoft.com/office/powerpoint/2010/main" val="12779632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8074552C-A9AA-F0AA-2F5E-AC6872673B98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00454A0-E4AF-BCB9-5306-F93DEDDDB0C2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F06636BE-31EF-A94C-F61D-A923AF196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ABB1DD0B-9B55-E7EB-A46A-B712C2BB3CD4}"/>
              </a:ext>
            </a:extLst>
          </p:cNvPr>
          <p:cNvSpPr/>
          <p:nvPr/>
        </p:nvSpPr>
        <p:spPr>
          <a:xfrm>
            <a:off x="715008" y="1770802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4AFE37B-0E12-85C6-EFD0-EBE5778C8099}"/>
              </a:ext>
            </a:extLst>
          </p:cNvPr>
          <p:cNvSpPr/>
          <p:nvPr/>
        </p:nvSpPr>
        <p:spPr>
          <a:xfrm>
            <a:off x="715009" y="3679461"/>
            <a:ext cx="1597307" cy="341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4397E90-4AAA-BC04-9C0B-411681A961D4}"/>
              </a:ext>
            </a:extLst>
          </p:cNvPr>
          <p:cNvSpPr/>
          <p:nvPr/>
        </p:nvSpPr>
        <p:spPr>
          <a:xfrm>
            <a:off x="715008" y="3035963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FINANCEIRA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4A869E0-A973-6280-0A3B-BB80247862E0}"/>
              </a:ext>
            </a:extLst>
          </p:cNvPr>
          <p:cNvSpPr/>
          <p:nvPr/>
        </p:nvSpPr>
        <p:spPr>
          <a:xfrm>
            <a:off x="869712" y="4024416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 CONTA ÚNICA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77F11FE-8488-7712-F0CB-43E829AC1B4F}"/>
              </a:ext>
            </a:extLst>
          </p:cNvPr>
          <p:cNvSpPr/>
          <p:nvPr/>
        </p:nvSpPr>
        <p:spPr>
          <a:xfrm>
            <a:off x="869712" y="4751728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AS TRANSFERÊNCIAS INTERGOVERNAMENTAIS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FEAAB49-34B9-D8C9-69E9-043234E089EB}"/>
              </a:ext>
            </a:extLst>
          </p:cNvPr>
          <p:cNvSpPr/>
          <p:nvPr/>
        </p:nvSpPr>
        <p:spPr>
          <a:xfrm>
            <a:off x="869713" y="5479040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ACOMPANHAR REPASSES CONSTITUCIONAIS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BAD5A82-384A-EE00-DC18-F497981FC045}"/>
              </a:ext>
            </a:extLst>
          </p:cNvPr>
          <p:cNvSpPr/>
          <p:nvPr/>
        </p:nvSpPr>
        <p:spPr>
          <a:xfrm>
            <a:off x="869713" y="6206352"/>
            <a:ext cx="1287891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GERIR CONVÊNIO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87F202B-49E8-E55E-5B93-9E35339653FF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427C102-D346-A3D7-0EDA-2883D1177394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009AE6A-EAAC-807B-244C-EEE0D293A30E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CF25457-8E46-82F9-3BE4-3CAE9FE7D94C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GERIR CONVÊNIO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242A97F-F8BC-BB79-72F2-D28491ADB48A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09F7EDB-EE9A-BA12-815B-2431143CC05B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A904D2F3-6CE2-8257-9AFF-9537394D714A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4D1FC3E-94C0-C07E-51E4-4C4EBC24DD3E}"/>
              </a:ext>
            </a:extLst>
          </p:cNvPr>
          <p:cNvSpPr/>
          <p:nvPr/>
        </p:nvSpPr>
        <p:spPr>
          <a:xfrm>
            <a:off x="4469602" y="3895565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CONVÊNIOS</a:t>
            </a:r>
          </a:p>
        </p:txBody>
      </p:sp>
    </p:spTree>
    <p:extLst>
      <p:ext uri="{BB962C8B-B14F-4D97-AF65-F5344CB8AC3E}">
        <p14:creationId xmlns:p14="http://schemas.microsoft.com/office/powerpoint/2010/main" val="3604967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975FCADC-46F2-1EF5-373A-A7105579E4A0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1498427C-21FF-B6A1-905A-C76ED430BCC0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823BAAEE-991B-5396-2C09-1519833DF573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EE57BCF-5A5B-AB0F-9B91-3979A6520A7F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1A0997B4-9DF6-72F3-58A4-83640396C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B54FCD51-E408-79E8-FF0C-4A6774ADA07B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1C481DF-0FB7-DF1F-1A29-B3D1F8B857BE}"/>
              </a:ext>
            </a:extLst>
          </p:cNvPr>
          <p:cNvSpPr/>
          <p:nvPr/>
        </p:nvSpPr>
        <p:spPr>
          <a:xfrm>
            <a:off x="3531874" y="872584"/>
            <a:ext cx="10852160" cy="886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FINANCEIRA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DEB9CB-85A9-16FD-C3DA-DD305B8A90D2}"/>
              </a:ext>
            </a:extLst>
          </p:cNvPr>
          <p:cNvSpPr/>
          <p:nvPr/>
        </p:nvSpPr>
        <p:spPr>
          <a:xfrm>
            <a:off x="3531874" y="1809676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E4C0D0E-A6A7-2AFA-D957-8400DB528E45}"/>
              </a:ext>
            </a:extLst>
          </p:cNvPr>
          <p:cNvSpPr/>
          <p:nvPr/>
        </p:nvSpPr>
        <p:spPr>
          <a:xfrm>
            <a:off x="3872090" y="2357799"/>
            <a:ext cx="4876800" cy="678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260D7E3-4677-3054-02B5-2799F481C2DD}"/>
              </a:ext>
            </a:extLst>
          </p:cNvPr>
          <p:cNvSpPr/>
          <p:nvPr/>
        </p:nvSpPr>
        <p:spPr>
          <a:xfrm>
            <a:off x="3872090" y="3604003"/>
            <a:ext cx="4876800" cy="10595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D8A7B48-C908-A979-8281-C6BD1B42CDBC}"/>
              </a:ext>
            </a:extLst>
          </p:cNvPr>
          <p:cNvSpPr/>
          <p:nvPr/>
        </p:nvSpPr>
        <p:spPr>
          <a:xfrm>
            <a:off x="9149076" y="2415230"/>
            <a:ext cx="4876800" cy="43725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80A4096-08D4-44EA-13D2-7424FE60E086}"/>
              </a:ext>
            </a:extLst>
          </p:cNvPr>
          <p:cNvSpPr/>
          <p:nvPr/>
        </p:nvSpPr>
        <p:spPr>
          <a:xfrm>
            <a:off x="3872090" y="1936043"/>
            <a:ext cx="487680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ESTABELECER NORMAS DE CONTABILIDADE PÚBLICA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7255EBB-B757-1F06-524B-E3564469B73A}"/>
              </a:ext>
            </a:extLst>
          </p:cNvPr>
          <p:cNvSpPr/>
          <p:nvPr/>
        </p:nvSpPr>
        <p:spPr>
          <a:xfrm>
            <a:off x="3872090" y="3182250"/>
            <a:ext cx="487680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1200">
                <a:latin typeface="Segoe UI Semibold"/>
                <a:cs typeface="Segoe UI Semibold"/>
              </a:rPr>
              <a:t>COORDENAR OS REGISTROS DAS INFORMAÇÕES PATRIMONIAIS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0F84618-41A0-833F-5E49-7C60EC04AEF4}"/>
              </a:ext>
            </a:extLst>
          </p:cNvPr>
          <p:cNvSpPr/>
          <p:nvPr/>
        </p:nvSpPr>
        <p:spPr>
          <a:xfrm>
            <a:off x="9149076" y="1980791"/>
            <a:ext cx="4876800" cy="33636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1400">
                <a:latin typeface="Segoe UI Semibold"/>
                <a:cs typeface="Segoe UI Semibold"/>
              </a:rPr>
              <a:t>COORDENAR A EXECUÇÃO DA CONTABILIDADE PÚBLICA</a:t>
            </a:r>
          </a:p>
        </p:txBody>
      </p:sp>
      <p:sp>
        <p:nvSpPr>
          <p:cNvPr id="16" name="Triângulo isósceles 15">
            <a:extLst>
              <a:ext uri="{FF2B5EF4-FFF2-40B4-BE49-F238E27FC236}">
                <a16:creationId xmlns:a16="http://schemas.microsoft.com/office/drawing/2014/main" id="{1B807825-E1AF-F977-C45B-E884CB839B09}"/>
              </a:ext>
            </a:extLst>
          </p:cNvPr>
          <p:cNvSpPr/>
          <p:nvPr/>
        </p:nvSpPr>
        <p:spPr>
          <a:xfrm>
            <a:off x="255180" y="1770802"/>
            <a:ext cx="2057136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2BFC788-EB77-3A78-F56D-C3527BCEFBC2}"/>
              </a:ext>
            </a:extLst>
          </p:cNvPr>
          <p:cNvSpPr/>
          <p:nvPr/>
        </p:nvSpPr>
        <p:spPr>
          <a:xfrm>
            <a:off x="255181" y="3679461"/>
            <a:ext cx="2057135" cy="341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D2A1054-4C44-5AE6-63EA-975913B88654}"/>
              </a:ext>
            </a:extLst>
          </p:cNvPr>
          <p:cNvSpPr/>
          <p:nvPr/>
        </p:nvSpPr>
        <p:spPr>
          <a:xfrm>
            <a:off x="255180" y="3035963"/>
            <a:ext cx="2057135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CONTABILIDADE E GESTÃO DAS INFORMAÇÕES FINANCEIRAS E PATRIMONIAIS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8EE1429-61DF-CE82-4AA4-A0D84A715E94}"/>
              </a:ext>
            </a:extLst>
          </p:cNvPr>
          <p:cNvSpPr/>
          <p:nvPr/>
        </p:nvSpPr>
        <p:spPr>
          <a:xfrm>
            <a:off x="3872090" y="5628140"/>
            <a:ext cx="4876800" cy="1159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AD55311-2870-DEB8-49BF-65FA0B18AFC4}"/>
              </a:ext>
            </a:extLst>
          </p:cNvPr>
          <p:cNvSpPr/>
          <p:nvPr/>
        </p:nvSpPr>
        <p:spPr>
          <a:xfrm>
            <a:off x="3872090" y="4775395"/>
            <a:ext cx="4876800" cy="74087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algn="ctr">
              <a:lnSpc>
                <a:spcPct val="106300"/>
              </a:lnSpc>
              <a:spcBef>
                <a:spcPts val="75"/>
              </a:spcBef>
            </a:pPr>
            <a:r>
              <a:rPr lang="pt-BR" sz="1400">
                <a:latin typeface="Segoe UI Semibold"/>
                <a:cs typeface="Segoe UI Semibold"/>
              </a:rPr>
              <a:t>CONSOLIDAR E DIVULGAR INFORMAÇÕES E RELATÓRIOS CONTÁBEIS, ORÇAMENTÁRIOS, FISCAIS E A PRESTAÇÃO DE CONTAS ANUAL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AE095D10-F606-5FB2-1338-5427AF6D9B66}"/>
              </a:ext>
            </a:extLst>
          </p:cNvPr>
          <p:cNvSpPr/>
          <p:nvPr/>
        </p:nvSpPr>
        <p:spPr>
          <a:xfrm>
            <a:off x="361508" y="4024416"/>
            <a:ext cx="1796096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ESTABELECER NORMAS DE CONTABILIDADE PÚBLICA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880793E6-765B-D0A9-2D9B-9002397D795A}"/>
              </a:ext>
            </a:extLst>
          </p:cNvPr>
          <p:cNvSpPr/>
          <p:nvPr/>
        </p:nvSpPr>
        <p:spPr>
          <a:xfrm>
            <a:off x="361508" y="4751728"/>
            <a:ext cx="1796095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COORDENAR A EXECUÇÃO DA CONTABILIDADE PÚBLICA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AB69056-D0EF-E19A-7B26-11A8611AB9F0}"/>
              </a:ext>
            </a:extLst>
          </p:cNvPr>
          <p:cNvSpPr/>
          <p:nvPr/>
        </p:nvSpPr>
        <p:spPr>
          <a:xfrm>
            <a:off x="361507" y="5479040"/>
            <a:ext cx="1796097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COORDENAR OS REGISTROS DAS INFORMAÇÕES PATRIMONIAIS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B9F4DBE-16AD-7BA4-EF68-9B024AEE1227}"/>
              </a:ext>
            </a:extLst>
          </p:cNvPr>
          <p:cNvSpPr/>
          <p:nvPr/>
        </p:nvSpPr>
        <p:spPr>
          <a:xfrm>
            <a:off x="361507" y="6206352"/>
            <a:ext cx="1796097" cy="7273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CONSOLIDAR E DIVULGAR INFORMAÇÕES E RELATÓRIOS CONTÁBEIS, ORÇAMENTÁRIOS, FISCAIS E A PRESTAÇÃO DE CONTAS ANUAL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92F4A2D-6E43-7C9C-4F43-D4269368BB9F}"/>
              </a:ext>
            </a:extLst>
          </p:cNvPr>
          <p:cNvSpPr/>
          <p:nvPr/>
        </p:nvSpPr>
        <p:spPr>
          <a:xfrm>
            <a:off x="4109353" y="2510154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GARANTIR A CONVERGÊNCIA DAS NORMAS CONTÁBEIS DO SETOR PÚBLICO AO PADRÃO DAS NORMAS INTERNACIONAIS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C87A7B9-23D6-0328-3289-13281CAA7136}"/>
              </a:ext>
            </a:extLst>
          </p:cNvPr>
          <p:cNvSpPr/>
          <p:nvPr/>
        </p:nvSpPr>
        <p:spPr>
          <a:xfrm>
            <a:off x="9396568" y="2510153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ANALISAR E VERIFICAR A CONSISTÊNCIA DOS BALANÇOS E REGULARIZAR AS INCONSISTÊNCIAS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C7C27DEF-ED49-B1AB-AC79-A1B9374AA5E0}"/>
              </a:ext>
            </a:extLst>
          </p:cNvPr>
          <p:cNvSpPr/>
          <p:nvPr/>
        </p:nvSpPr>
        <p:spPr>
          <a:xfrm>
            <a:off x="9396568" y="2928437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CONFIGURAR SIAFE PARA INTEGRAÇÕES DE SISTEMAS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27C9CB2-0732-2C94-BA8A-CA022636BED9}"/>
              </a:ext>
            </a:extLst>
          </p:cNvPr>
          <p:cNvSpPr/>
          <p:nvPr/>
        </p:nvSpPr>
        <p:spPr>
          <a:xfrm>
            <a:off x="9396568" y="3351747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SUPERVISIONAR AS ATIVIDADES CONTÁBEIS DOS ÓRGÃOS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C1D81231-8146-C5C6-4A9A-FFBE404E4E14}"/>
              </a:ext>
            </a:extLst>
          </p:cNvPr>
          <p:cNvSpPr/>
          <p:nvPr/>
        </p:nvSpPr>
        <p:spPr>
          <a:xfrm>
            <a:off x="9396568" y="3775057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ACOMPANHAR, CONTROLAR E VALIDAR A CONCILIAÇÃO BANCÁRIA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4364A804-5AD9-3688-5C7E-C049F3E5ACF8}"/>
              </a:ext>
            </a:extLst>
          </p:cNvPr>
          <p:cNvSpPr/>
          <p:nvPr/>
        </p:nvSpPr>
        <p:spPr>
          <a:xfrm>
            <a:off x="9396568" y="4198367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ORIENTAR OS ÓRGÃOS QUANTO À ALTERAÇÕES OU NOVAS NORMAS E PROCEDIMENTOS CONTÁVEIS E PRESTAR ORIENTAÇÃO TÉCNICA E NORMATIVA AOS ÓRGÃOS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952C931F-0A77-E594-CEAA-AA1E45170C86}"/>
              </a:ext>
            </a:extLst>
          </p:cNvPr>
          <p:cNvSpPr/>
          <p:nvPr/>
        </p:nvSpPr>
        <p:spPr>
          <a:xfrm>
            <a:off x="9396568" y="4621677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CONFIGURAR ROTINAS CONTÁBEIS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B5A06F64-E5F1-AEAF-0BC4-264C253CB3AA}"/>
              </a:ext>
            </a:extLst>
          </p:cNvPr>
          <p:cNvSpPr/>
          <p:nvPr/>
        </p:nvSpPr>
        <p:spPr>
          <a:xfrm>
            <a:off x="9396568" y="5043708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DESENVOLVER E MANTER SISTEMAS DE CUSTOS QUE PERMITAM A AVALIAÇÃO E O ACOMPANHAMENTO DA GESTÃO POR OBJETO DE CUSTO PARA TOMADA DE DECISÃO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E5100FBB-9C12-BF4C-6B79-67E4BB014EA6}"/>
              </a:ext>
            </a:extLst>
          </p:cNvPr>
          <p:cNvSpPr/>
          <p:nvPr/>
        </p:nvSpPr>
        <p:spPr>
          <a:xfrm>
            <a:off x="9396568" y="5468297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SUPERVISIONAR AS ATIVIDADES CONTÁBEIS DOS ÓRGÃOS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9CC3F29B-E748-8CB4-7CF4-7F7D3C6E6CAC}"/>
              </a:ext>
            </a:extLst>
          </p:cNvPr>
          <p:cNvSpPr/>
          <p:nvPr/>
        </p:nvSpPr>
        <p:spPr>
          <a:xfrm>
            <a:off x="9396568" y="5891607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A APLICAÇÃO DAS NORMAS E PROCEDIMENTOS CONTÁBEIS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ADC3D728-38EE-AA48-0ED5-2755D751614A}"/>
              </a:ext>
            </a:extLst>
          </p:cNvPr>
          <p:cNvSpPr/>
          <p:nvPr/>
        </p:nvSpPr>
        <p:spPr>
          <a:xfrm>
            <a:off x="9396568" y="6313638"/>
            <a:ext cx="438181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CRIAR PROCEDIMENTOS CONTÁBEIS E ORIENTAÇÕES TÉCNICAS PARA OS ÓRGÃOS</a:t>
            </a:r>
          </a:p>
        </p:txBody>
      </p:sp>
    </p:spTree>
    <p:extLst>
      <p:ext uri="{BB962C8B-B14F-4D97-AF65-F5344CB8AC3E}">
        <p14:creationId xmlns:p14="http://schemas.microsoft.com/office/powerpoint/2010/main" val="4043215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98BC167F-0C2B-633A-EF1A-6074C1212513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00DC19A-B5FD-8ACF-F00F-ABF12E41B1F8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57932CFA-DB06-22AC-2205-889F7AA744B1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89A6CAD-162F-C709-3F0C-8F1F18FF4FBF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30004248-475F-4458-5F0F-199937964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8B748DED-1C09-296E-3FBA-2E5B278F1EC7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AF701788-1065-8F40-B72D-E70AE5CA1254}"/>
              </a:ext>
            </a:extLst>
          </p:cNvPr>
          <p:cNvSpPr/>
          <p:nvPr/>
        </p:nvSpPr>
        <p:spPr>
          <a:xfrm>
            <a:off x="255180" y="1770802"/>
            <a:ext cx="2057136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E44194D-3D25-C3CD-7BB0-BE713466E867}"/>
              </a:ext>
            </a:extLst>
          </p:cNvPr>
          <p:cNvSpPr/>
          <p:nvPr/>
        </p:nvSpPr>
        <p:spPr>
          <a:xfrm>
            <a:off x="255181" y="3679461"/>
            <a:ext cx="2057135" cy="341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7C4A640-870B-D622-817E-6DF46C6D346C}"/>
              </a:ext>
            </a:extLst>
          </p:cNvPr>
          <p:cNvSpPr/>
          <p:nvPr/>
        </p:nvSpPr>
        <p:spPr>
          <a:xfrm>
            <a:off x="255180" y="3035963"/>
            <a:ext cx="2057135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CONTABILIDADE E GESTÃO DAS INFORMAÇÕES FINANCEIRAS E PATRIMONIAIS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D29949D-B885-6383-45DA-7FAFACAF19BD}"/>
              </a:ext>
            </a:extLst>
          </p:cNvPr>
          <p:cNvSpPr/>
          <p:nvPr/>
        </p:nvSpPr>
        <p:spPr>
          <a:xfrm>
            <a:off x="361508" y="4024416"/>
            <a:ext cx="1796096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ESTABELECER NORMAS DE CONTABILIDADE PÚBLICA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D0614F9-7B2F-4D4C-CB22-4183446CC1C2}"/>
              </a:ext>
            </a:extLst>
          </p:cNvPr>
          <p:cNvSpPr/>
          <p:nvPr/>
        </p:nvSpPr>
        <p:spPr>
          <a:xfrm>
            <a:off x="361508" y="4751728"/>
            <a:ext cx="1796095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COORDENAR A EXECUÇÃO DA CONTABILIDADE PÚBLICA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5301FCF-010E-B2FB-F5D0-62168E6FF7BF}"/>
              </a:ext>
            </a:extLst>
          </p:cNvPr>
          <p:cNvSpPr/>
          <p:nvPr/>
        </p:nvSpPr>
        <p:spPr>
          <a:xfrm>
            <a:off x="361507" y="5479040"/>
            <a:ext cx="1796097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COORDENAR OS REGISTROS DAS INFORMAÇÕES PATRIMONIAIS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C09C9E6-E5D1-2C5D-CBE3-DC830C160290}"/>
              </a:ext>
            </a:extLst>
          </p:cNvPr>
          <p:cNvSpPr/>
          <p:nvPr/>
        </p:nvSpPr>
        <p:spPr>
          <a:xfrm>
            <a:off x="361507" y="6206352"/>
            <a:ext cx="1796097" cy="7273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CONSOLIDAR E DIVULGAR INFORMAÇÕES E RELATÓRIOS CONTÁBEIS, ORÇAMENTÁRIOS, FISCAIS E A PRESTAÇÃO DE CONTAS ANUAL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64A9C3D-7BD6-8CC0-410B-DAD222827CB2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E2D131C-9968-15C1-4C43-47B620241741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9A110D0-BF72-04B7-D543-C744B5AA2CDC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6561E1E-10B1-53B2-9424-EB2DA63A0CB4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ESTABELECER NORMAS DE CONTABILIDADE PÚBLICA</a:t>
            </a:r>
          </a:p>
        </p:txBody>
      </p:sp>
    </p:spTree>
    <p:extLst>
      <p:ext uri="{BB962C8B-B14F-4D97-AF65-F5344CB8AC3E}">
        <p14:creationId xmlns:p14="http://schemas.microsoft.com/office/powerpoint/2010/main" val="2754361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F5139501-768D-F267-7497-2B9364E457F9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C2F995F-504D-26A1-5E08-011EE0EC8F5B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24FE1FD-C64C-E712-3202-DDBD499A9C4B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7F8C48-3B7B-82D6-DA7A-35B990024666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71BD87BB-C6ED-5B48-70BF-4D67FF1C3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EF84724F-15A8-89BE-236E-7BAF028D07FA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15314943-B3C8-F9D4-475F-5DD3394CBBB5}"/>
              </a:ext>
            </a:extLst>
          </p:cNvPr>
          <p:cNvSpPr/>
          <p:nvPr/>
        </p:nvSpPr>
        <p:spPr>
          <a:xfrm>
            <a:off x="255180" y="1770802"/>
            <a:ext cx="2057136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59BE4E1-9C84-3D50-38BC-3E3286918616}"/>
              </a:ext>
            </a:extLst>
          </p:cNvPr>
          <p:cNvSpPr/>
          <p:nvPr/>
        </p:nvSpPr>
        <p:spPr>
          <a:xfrm>
            <a:off x="255181" y="3679461"/>
            <a:ext cx="2057135" cy="341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5F8E12A-33A3-7A0A-0D7F-F6DDB4873F21}"/>
              </a:ext>
            </a:extLst>
          </p:cNvPr>
          <p:cNvSpPr/>
          <p:nvPr/>
        </p:nvSpPr>
        <p:spPr>
          <a:xfrm>
            <a:off x="255180" y="3035963"/>
            <a:ext cx="2057135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CONTABILIDADE E GESTÃO DAS INFORMAÇÕES FINANCEIRAS E PATRIMONIAIS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796D2E0-1E06-5F0D-C298-DCD12F7BA6F3}"/>
              </a:ext>
            </a:extLst>
          </p:cNvPr>
          <p:cNvSpPr/>
          <p:nvPr/>
        </p:nvSpPr>
        <p:spPr>
          <a:xfrm>
            <a:off x="361508" y="4024416"/>
            <a:ext cx="1796096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ESTABELECER NORMAS DE CONTABILIDADE PÚBLICA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32F638E-B1E8-5B23-8F6D-5AA5500A09C3}"/>
              </a:ext>
            </a:extLst>
          </p:cNvPr>
          <p:cNvSpPr/>
          <p:nvPr/>
        </p:nvSpPr>
        <p:spPr>
          <a:xfrm>
            <a:off x="361508" y="4751728"/>
            <a:ext cx="1796095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COORDENAR A EXECUÇÃO DA CONTABILIDADE PÚBLICA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4AD04EE-1249-1106-0761-90C97057E887}"/>
              </a:ext>
            </a:extLst>
          </p:cNvPr>
          <p:cNvSpPr/>
          <p:nvPr/>
        </p:nvSpPr>
        <p:spPr>
          <a:xfrm>
            <a:off x="361507" y="5479040"/>
            <a:ext cx="1796097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COORDENAR OS REGISTROS DAS INFORMAÇÕES PATRIMONIAIS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144224A-EBDC-7744-880E-55037E0DBA2F}"/>
              </a:ext>
            </a:extLst>
          </p:cNvPr>
          <p:cNvSpPr/>
          <p:nvPr/>
        </p:nvSpPr>
        <p:spPr>
          <a:xfrm>
            <a:off x="361507" y="6206352"/>
            <a:ext cx="1796097" cy="7273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CONSOLIDAR E DIVULGAR INFORMAÇÕES E RELATÓRIOS CONTÁBEIS, ORÇAMENTÁRIOS, FISCAIS E A PRESTAÇÃO DE CONTAS ANUAL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E4FA374-5909-96AB-1ED0-3AA39B97E6A7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07B9E26-4881-EEE8-313B-DE3358EFEB28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C81E60C-D55A-45AC-1A95-220CC4599EB2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8E33726-BC7B-413C-15BF-C498A4282F85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COORDENAR A EXECUÇÃO DA CONTABILIDADE PÚBLICA</a:t>
            </a:r>
          </a:p>
        </p:txBody>
      </p:sp>
    </p:spTree>
    <p:extLst>
      <p:ext uri="{BB962C8B-B14F-4D97-AF65-F5344CB8AC3E}">
        <p14:creationId xmlns:p14="http://schemas.microsoft.com/office/powerpoint/2010/main" val="1995034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51F27BED-33D7-1151-DDD2-477D8944B7EA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20F38AA-719F-D0CA-C37F-43BEB0E8E4EB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EE15431E-A400-A883-9892-B4E630905D68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DB45C01-B72D-1283-7F6C-4082C7C136DD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8D322AAA-16BC-8AC1-03C3-6D8D2564E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D2B0C214-DA39-9144-DA9B-33B5193C456E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B220FB36-60CF-FCDD-FEE0-14695C796D8C}"/>
              </a:ext>
            </a:extLst>
          </p:cNvPr>
          <p:cNvSpPr/>
          <p:nvPr/>
        </p:nvSpPr>
        <p:spPr>
          <a:xfrm>
            <a:off x="255180" y="1770802"/>
            <a:ext cx="2057136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A8A09B-E716-B851-5509-B557B2ED909D}"/>
              </a:ext>
            </a:extLst>
          </p:cNvPr>
          <p:cNvSpPr/>
          <p:nvPr/>
        </p:nvSpPr>
        <p:spPr>
          <a:xfrm>
            <a:off x="255181" y="3679461"/>
            <a:ext cx="2057135" cy="341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2B0E8BB-1A73-AA1A-FE8B-1F8F713AAEEB}"/>
              </a:ext>
            </a:extLst>
          </p:cNvPr>
          <p:cNvSpPr/>
          <p:nvPr/>
        </p:nvSpPr>
        <p:spPr>
          <a:xfrm>
            <a:off x="255180" y="3035963"/>
            <a:ext cx="2057135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CONTABILIDADE E GESTÃO DAS INFORMAÇÕES FINANCEIRAS E PATRIMONIAIS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978BCBC-660C-17F9-59E3-46846D83D7B8}"/>
              </a:ext>
            </a:extLst>
          </p:cNvPr>
          <p:cNvSpPr/>
          <p:nvPr/>
        </p:nvSpPr>
        <p:spPr>
          <a:xfrm>
            <a:off x="361508" y="4024416"/>
            <a:ext cx="1796096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ESTABELECER NORMAS DE CONTABILIDADE PÚBLICA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3763D4D-75B5-FAA9-15EB-EB90CC0460ED}"/>
              </a:ext>
            </a:extLst>
          </p:cNvPr>
          <p:cNvSpPr/>
          <p:nvPr/>
        </p:nvSpPr>
        <p:spPr>
          <a:xfrm>
            <a:off x="361508" y="4751728"/>
            <a:ext cx="1796095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COORDENAR A EXECUÇÃO DA CONTABILIDADE PÚBLICA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2977CA3-AD7C-D510-3056-2CAB5BAB5689}"/>
              </a:ext>
            </a:extLst>
          </p:cNvPr>
          <p:cNvSpPr/>
          <p:nvPr/>
        </p:nvSpPr>
        <p:spPr>
          <a:xfrm>
            <a:off x="361507" y="5479040"/>
            <a:ext cx="1796097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COORDENAR OS REGISTROS DAS INFORMAÇÕES PATRIMONIAIS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286903E-EA42-114B-A9AA-1B421CAB3B14}"/>
              </a:ext>
            </a:extLst>
          </p:cNvPr>
          <p:cNvSpPr/>
          <p:nvPr/>
        </p:nvSpPr>
        <p:spPr>
          <a:xfrm>
            <a:off x="361507" y="6206352"/>
            <a:ext cx="1796097" cy="7273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CONSOLIDAR E DIVULGAR INFORMAÇÕES E RELATÓRIOS CONTÁBEIS, ORÇAMENTÁRIOS, FISCAIS E A PRESTAÇÃO DE CONTAS ANUAL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1AFB843-9B0C-335C-A540-24364A001D63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8C0ADC5-70F0-720F-AAC8-C927CB98EB13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D965989-5101-5C73-2217-DA823CDCF55A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4879881-EA3F-55D6-8E44-85BE761C2BB7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COORDENAR OS REGISTROS DAS INFORMAÇÕES PATRIMONIAIS</a:t>
            </a:r>
          </a:p>
        </p:txBody>
      </p:sp>
    </p:spTree>
    <p:extLst>
      <p:ext uri="{BB962C8B-B14F-4D97-AF65-F5344CB8AC3E}">
        <p14:creationId xmlns:p14="http://schemas.microsoft.com/office/powerpoint/2010/main" val="255976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E9D6E1B9-268C-45AB-8C04-8A790F7222FC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70DF9C1-C084-62B0-064A-A9595ECC624F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94F57566-E9F7-42DD-8018-CCB8BA73FB8B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2ED65EC-9364-5A0E-C86F-BF5333F11E60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E06A4119-A5C4-E2A3-9EC0-A2F65DC3B1C3}"/>
              </a:ext>
            </a:extLst>
          </p:cNvPr>
          <p:cNvSpPr/>
          <p:nvPr/>
        </p:nvSpPr>
        <p:spPr>
          <a:xfrm>
            <a:off x="717270" y="2155106"/>
            <a:ext cx="1597308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39359E6-7735-E696-6B5D-A2EEA31CC5D9}"/>
              </a:ext>
            </a:extLst>
          </p:cNvPr>
          <p:cNvSpPr/>
          <p:nvPr/>
        </p:nvSpPr>
        <p:spPr>
          <a:xfrm>
            <a:off x="715009" y="4004538"/>
            <a:ext cx="1597307" cy="3085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DCD3264-3DA1-0459-5D24-FBEF5FDB77C4}"/>
              </a:ext>
            </a:extLst>
          </p:cNvPr>
          <p:cNvSpPr/>
          <p:nvPr/>
        </p:nvSpPr>
        <p:spPr>
          <a:xfrm>
            <a:off x="715009" y="3391576"/>
            <a:ext cx="1597307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POLÍTICAS TRIBUTÁRIAS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F038BAF-2612-05B0-F8BA-86BDA2BD512B}"/>
              </a:ext>
            </a:extLst>
          </p:cNvPr>
          <p:cNvSpPr/>
          <p:nvPr/>
        </p:nvSpPr>
        <p:spPr>
          <a:xfrm>
            <a:off x="880533" y="419946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ESTUDOS ECONÔMICOS-TRIBUTÁRIOS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BED3EB5-A1B2-8A9A-3B13-10FDFE1E3925}"/>
              </a:ext>
            </a:extLst>
          </p:cNvPr>
          <p:cNvSpPr/>
          <p:nvPr/>
        </p:nvSpPr>
        <p:spPr>
          <a:xfrm>
            <a:off x="880533" y="5184299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CONCEDER E MONITORAR REGIMES ESPECIAIS E BENEFÍCIOS FISCAIS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3719CE1-B040-15F7-9099-71160DF349EE}"/>
              </a:ext>
            </a:extLst>
          </p:cNvPr>
          <p:cNvSpPr/>
          <p:nvPr/>
        </p:nvSpPr>
        <p:spPr>
          <a:xfrm>
            <a:off x="880533" y="6138197"/>
            <a:ext cx="1264356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MONITORAMENTO DE INDICADORES TRIBUTÁRIIOS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ED91EFB-3A99-1591-BC62-ED3B3629C9E2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632B23E-0306-8A93-2043-8CDF7C8E8AD4}"/>
              </a:ext>
            </a:extLst>
          </p:cNvPr>
          <p:cNvSpPr/>
          <p:nvPr/>
        </p:nvSpPr>
        <p:spPr>
          <a:xfrm>
            <a:off x="3531874" y="673744"/>
            <a:ext cx="10852160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MONITORAMENTO DE INDICADORES TRIBUTÁRIIOS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9BAB8-1F0B-6A3B-3D03-75A7AE8FA36C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F3688F2-A036-7DF4-1B87-1925446866A3}"/>
              </a:ext>
            </a:extLst>
          </p:cNvPr>
          <p:cNvSpPr/>
          <p:nvPr/>
        </p:nvSpPr>
        <p:spPr>
          <a:xfrm>
            <a:off x="4588369" y="3237046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6AB4C40-9924-5F4B-4FEA-FB288F526BED}"/>
              </a:ext>
            </a:extLst>
          </p:cNvPr>
          <p:cNvSpPr/>
          <p:nvPr/>
        </p:nvSpPr>
        <p:spPr>
          <a:xfrm>
            <a:off x="4588369" y="4967580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10683A2-AAA9-D3C8-A78D-285CFA8E6292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pic>
        <p:nvPicPr>
          <p:cNvPr id="18" name="Imagem 17" descr="Logotipo&#10;&#10;O conteúdo gerado por IA pode estar incorreto.">
            <a:extLst>
              <a:ext uri="{FF2B5EF4-FFF2-40B4-BE49-F238E27FC236}">
                <a16:creationId xmlns:a16="http://schemas.microsoft.com/office/drawing/2014/main" id="{509A7EE7-EBE5-4C1A-6715-8E32B0268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883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D350760E-F4C1-7582-1A9D-E2831B67552B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353CC0C-547A-F86C-1C4F-2F849811BCC8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205D3F8E-023A-47FB-3023-745F8357570D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B951747-2AA1-243C-5C5B-016F559D55A1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BFE2519A-F001-85B0-CFF2-9DDF63292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8893E161-99D1-3D37-A72A-7E2A62AB9873}"/>
              </a:ext>
            </a:extLst>
          </p:cNvPr>
          <p:cNvSpPr/>
          <p:nvPr/>
        </p:nvSpPr>
        <p:spPr>
          <a:xfrm>
            <a:off x="2636527" y="4589561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30520E48-1FAF-BBB6-3F82-9923FB50FB78}"/>
              </a:ext>
            </a:extLst>
          </p:cNvPr>
          <p:cNvSpPr/>
          <p:nvPr/>
        </p:nvSpPr>
        <p:spPr>
          <a:xfrm>
            <a:off x="255180" y="1770802"/>
            <a:ext cx="2057136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1A6228-232E-3EDD-C9C8-3BB5A6B93885}"/>
              </a:ext>
            </a:extLst>
          </p:cNvPr>
          <p:cNvSpPr/>
          <p:nvPr/>
        </p:nvSpPr>
        <p:spPr>
          <a:xfrm>
            <a:off x="255181" y="3679461"/>
            <a:ext cx="2057135" cy="34101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C83B0D9-A5DE-6CB6-0067-E717651BECA3}"/>
              </a:ext>
            </a:extLst>
          </p:cNvPr>
          <p:cNvSpPr/>
          <p:nvPr/>
        </p:nvSpPr>
        <p:spPr>
          <a:xfrm>
            <a:off x="255180" y="3035963"/>
            <a:ext cx="2057135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CONTABILIDADE E GESTÃO DAS INFORMAÇÕES FINANCEIRAS E PATRIMONIAIS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FAF83D9-0954-6965-0D7A-BFB8CBE01E5A}"/>
              </a:ext>
            </a:extLst>
          </p:cNvPr>
          <p:cNvSpPr/>
          <p:nvPr/>
        </p:nvSpPr>
        <p:spPr>
          <a:xfrm>
            <a:off x="361508" y="4024416"/>
            <a:ext cx="1796096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ESTABELECER NORMAS DE CONTABILIDADE PÚBLICA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32D6324-B108-63F2-53C2-50DB6A176841}"/>
              </a:ext>
            </a:extLst>
          </p:cNvPr>
          <p:cNvSpPr/>
          <p:nvPr/>
        </p:nvSpPr>
        <p:spPr>
          <a:xfrm>
            <a:off x="361508" y="4751728"/>
            <a:ext cx="1796095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COORDENAR A EXECUÇÃO DA CONTABILIDADE PÚBLICA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F783680-8736-9061-381A-5B209B001DDE}"/>
              </a:ext>
            </a:extLst>
          </p:cNvPr>
          <p:cNvSpPr/>
          <p:nvPr/>
        </p:nvSpPr>
        <p:spPr>
          <a:xfrm>
            <a:off x="361507" y="5479040"/>
            <a:ext cx="1796097" cy="530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sz="800">
                <a:latin typeface="Segoe UI Semibold"/>
                <a:cs typeface="Segoe UI Semibold"/>
              </a:rPr>
              <a:t>COORDENAR OS REGISTROS DAS INFORMAÇÕES PATRIMONIAIS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65420E9-033F-96BA-CB35-C0566629AEA5}"/>
              </a:ext>
            </a:extLst>
          </p:cNvPr>
          <p:cNvSpPr/>
          <p:nvPr/>
        </p:nvSpPr>
        <p:spPr>
          <a:xfrm>
            <a:off x="361507" y="6206352"/>
            <a:ext cx="1796097" cy="7273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CONSOLIDAR E DIVULGAR INFORMAÇÕES E RELATÓRIOS CONTÁBEIS, ORÇAMENTÁRIOS, FISCAIS E A PRESTAÇÃO DE CONTAS ANUAL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31EABB4-A7DE-CD4B-6F77-8ACC0E132FFD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C41ADFE-9F63-6430-3B74-BA542B08F734}"/>
              </a:ext>
            </a:extLst>
          </p:cNvPr>
          <p:cNvSpPr/>
          <p:nvPr/>
        </p:nvSpPr>
        <p:spPr>
          <a:xfrm>
            <a:off x="372620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3AA63A5-DB76-57F2-61BE-6CB35FD26F0A}"/>
              </a:ext>
            </a:extLst>
          </p:cNvPr>
          <p:cNvSpPr/>
          <p:nvPr/>
        </p:nvSpPr>
        <p:spPr>
          <a:xfrm>
            <a:off x="356300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C8B9A1F-0EA6-19B7-251C-48DE08542CED}"/>
              </a:ext>
            </a:extLst>
          </p:cNvPr>
          <p:cNvSpPr/>
          <p:nvPr/>
        </p:nvSpPr>
        <p:spPr>
          <a:xfrm>
            <a:off x="354269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9" marR="3810" indent="-476" algn="ctr">
              <a:lnSpc>
                <a:spcPct val="106300"/>
              </a:lnSpc>
              <a:spcBef>
                <a:spcPts val="75"/>
              </a:spcBef>
            </a:pPr>
            <a:r>
              <a:rPr lang="pt-BR" i="1">
                <a:solidFill>
                  <a:schemeClr val="tx1"/>
                </a:solidFill>
                <a:latin typeface="Segoe UI Semibold"/>
                <a:cs typeface="Segoe UI Semibold"/>
              </a:rPr>
              <a:t>CONSOLIDAR E DIVULGAR INFORMAÇÕES E RELATÓRIOS CONTÁBEIS, ORÇAMENTÁRIOS, FISCAIS E A PRESTAÇÃO DE CONTAS ANUAL</a:t>
            </a:r>
          </a:p>
        </p:txBody>
      </p:sp>
    </p:spTree>
    <p:extLst>
      <p:ext uri="{BB962C8B-B14F-4D97-AF65-F5344CB8AC3E}">
        <p14:creationId xmlns:p14="http://schemas.microsoft.com/office/powerpoint/2010/main" val="36606219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DC6D2E5D-C7AF-F088-519C-21C5040951DF}"/>
              </a:ext>
            </a:extLst>
          </p:cNvPr>
          <p:cNvSpPr/>
          <p:nvPr/>
        </p:nvSpPr>
        <p:spPr>
          <a:xfrm>
            <a:off x="5173605" y="4935"/>
            <a:ext cx="4441302" cy="422690"/>
          </a:xfrm>
          <a:prstGeom prst="round2Diag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b="1" i="1">
                <a:solidFill>
                  <a:schemeClr val="bg1"/>
                </a:solidFill>
                <a:latin typeface="Segoe UI Semibold"/>
                <a:cs typeface="Segoe UI Semibold"/>
              </a:rPr>
              <a:t>FICHA EXECUTIVA DO PROCESSO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39AED61D-1F1C-3AE1-22E4-EACED7240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A18B1C1-861C-B524-E3F6-1BFA002E2102}"/>
              </a:ext>
            </a:extLst>
          </p:cNvPr>
          <p:cNvSpPr/>
          <p:nvPr/>
        </p:nvSpPr>
        <p:spPr>
          <a:xfrm>
            <a:off x="12353883" y="145613"/>
            <a:ext cx="1731859" cy="7320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>
                <a:solidFill>
                  <a:schemeClr val="accent1">
                    <a:lumMod val="76000"/>
                  </a:schemeClr>
                </a:solidFill>
                <a:latin typeface="Segoe UI Semibold"/>
                <a:cs typeface="Segoe UI Semibold"/>
              </a:rPr>
              <a:t>Secretaria de Estado da Fazenda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20474B2-29C1-CDB3-4766-B88EC343C6A8}"/>
              </a:ext>
            </a:extLst>
          </p:cNvPr>
          <p:cNvCxnSpPr/>
          <p:nvPr/>
        </p:nvCxnSpPr>
        <p:spPr>
          <a:xfrm>
            <a:off x="14145991" y="148829"/>
            <a:ext cx="9460" cy="71003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tângulo: Cantos Superiores Arredondados 10">
            <a:extLst>
              <a:ext uri="{FF2B5EF4-FFF2-40B4-BE49-F238E27FC236}">
                <a16:creationId xmlns:a16="http://schemas.microsoft.com/office/drawing/2014/main" id="{EFAF5349-2C1F-E0AF-C700-F122E9864577}"/>
              </a:ext>
            </a:extLst>
          </p:cNvPr>
          <p:cNvSpPr/>
          <p:nvPr/>
        </p:nvSpPr>
        <p:spPr>
          <a:xfrm>
            <a:off x="168562" y="1115829"/>
            <a:ext cx="7210232" cy="37886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CADEIA DE VALOR</a:t>
            </a:r>
          </a:p>
        </p:txBody>
      </p:sp>
      <p:sp>
        <p:nvSpPr>
          <p:cNvPr id="12" name="Retângulo: Cantos Superiores Arredondados 11">
            <a:extLst>
              <a:ext uri="{FF2B5EF4-FFF2-40B4-BE49-F238E27FC236}">
                <a16:creationId xmlns:a16="http://schemas.microsoft.com/office/drawing/2014/main" id="{B897B743-BE35-0BDB-A42C-C757E38F4597}"/>
              </a:ext>
            </a:extLst>
          </p:cNvPr>
          <p:cNvSpPr/>
          <p:nvPr/>
        </p:nvSpPr>
        <p:spPr>
          <a:xfrm>
            <a:off x="7745827" y="1115828"/>
            <a:ext cx="7210232" cy="37886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OBJETIVO DO PROCESSO</a:t>
            </a:r>
          </a:p>
        </p:txBody>
      </p:sp>
      <p:sp>
        <p:nvSpPr>
          <p:cNvPr id="14" name="Triângulo Retângulo 13">
            <a:extLst>
              <a:ext uri="{FF2B5EF4-FFF2-40B4-BE49-F238E27FC236}">
                <a16:creationId xmlns:a16="http://schemas.microsoft.com/office/drawing/2014/main" id="{D6CED62E-C9CA-6651-B540-7B32DB3368A3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A4CB36C-20F8-E2AF-D406-1B4E37F17B86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700D4828-C573-6EA4-1C65-E7552C3F2A86}"/>
              </a:ext>
            </a:extLst>
          </p:cNvPr>
          <p:cNvSpPr/>
          <p:nvPr/>
        </p:nvSpPr>
        <p:spPr>
          <a:xfrm>
            <a:off x="171326" y="1575657"/>
            <a:ext cx="2601043" cy="2360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/>
                <a:cs typeface="Segoe UI Semibold"/>
              </a:rPr>
              <a:t>DONO DO PROCESSO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DB237A6-6C68-679D-172C-CBF504A8A965}"/>
              </a:ext>
            </a:extLst>
          </p:cNvPr>
          <p:cNvSpPr/>
          <p:nvPr/>
        </p:nvSpPr>
        <p:spPr>
          <a:xfrm>
            <a:off x="2900577" y="1575656"/>
            <a:ext cx="2169747" cy="2360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100">
                <a:latin typeface="Segoe UI Semibold"/>
                <a:cs typeface="Segoe UI Semibold"/>
              </a:rPr>
              <a:t>MACROPROCESSO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22FCE33-0B16-B9FA-7028-5C9283469CB6}"/>
              </a:ext>
            </a:extLst>
          </p:cNvPr>
          <p:cNvSpPr/>
          <p:nvPr/>
        </p:nvSpPr>
        <p:spPr>
          <a:xfrm>
            <a:off x="5174953" y="1575655"/>
            <a:ext cx="2181728" cy="23602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100">
                <a:latin typeface="Segoe UI Semibold"/>
                <a:cs typeface="Segoe UI Semibold"/>
              </a:rPr>
              <a:t>NATUREZA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5583D56-0085-56F8-FF82-50207FB4B1A8}"/>
              </a:ext>
            </a:extLst>
          </p:cNvPr>
          <p:cNvSpPr/>
          <p:nvPr/>
        </p:nvSpPr>
        <p:spPr>
          <a:xfrm>
            <a:off x="171326" y="1806890"/>
            <a:ext cx="2601043" cy="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2B9EE4D-48AC-FA24-C6B5-C04B156D22A4}"/>
              </a:ext>
            </a:extLst>
          </p:cNvPr>
          <p:cNvSpPr/>
          <p:nvPr/>
        </p:nvSpPr>
        <p:spPr>
          <a:xfrm>
            <a:off x="2900578" y="1806889"/>
            <a:ext cx="2169747" cy="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2EC24B8-B084-6906-2C83-E2841E8E52EE}"/>
              </a:ext>
            </a:extLst>
          </p:cNvPr>
          <p:cNvSpPr/>
          <p:nvPr/>
        </p:nvSpPr>
        <p:spPr>
          <a:xfrm>
            <a:off x="5174954" y="1806889"/>
            <a:ext cx="2181728" cy="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84F2EFD-5F69-4A30-4404-6663A3DE8B50}"/>
              </a:ext>
            </a:extLst>
          </p:cNvPr>
          <p:cNvSpPr/>
          <p:nvPr/>
        </p:nvSpPr>
        <p:spPr>
          <a:xfrm>
            <a:off x="7748590" y="1495658"/>
            <a:ext cx="7201543" cy="12388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Superiores Arredondados 23">
            <a:extLst>
              <a:ext uri="{FF2B5EF4-FFF2-40B4-BE49-F238E27FC236}">
                <a16:creationId xmlns:a16="http://schemas.microsoft.com/office/drawing/2014/main" id="{F86971B6-45E5-7006-F50D-2161C86B9185}"/>
              </a:ext>
            </a:extLst>
          </p:cNvPr>
          <p:cNvSpPr/>
          <p:nvPr/>
        </p:nvSpPr>
        <p:spPr>
          <a:xfrm>
            <a:off x="144620" y="2791685"/>
            <a:ext cx="4110988" cy="37886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DESENHO DO PROCESSO</a:t>
            </a:r>
          </a:p>
        </p:txBody>
      </p:sp>
      <p:sp>
        <p:nvSpPr>
          <p:cNvPr id="25" name="Retângulo: Cantos Superiores Arredondados 24">
            <a:extLst>
              <a:ext uri="{FF2B5EF4-FFF2-40B4-BE49-F238E27FC236}">
                <a16:creationId xmlns:a16="http://schemas.microsoft.com/office/drawing/2014/main" id="{2A759855-2034-37ED-0D7C-FC3D274C9937}"/>
              </a:ext>
            </a:extLst>
          </p:cNvPr>
          <p:cNvSpPr/>
          <p:nvPr/>
        </p:nvSpPr>
        <p:spPr>
          <a:xfrm>
            <a:off x="4430024" y="2803654"/>
            <a:ext cx="3626642" cy="37886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ENTRADAS</a:t>
            </a: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9EBE92CE-4A0C-2AEB-A692-A4AED2AC84DE}"/>
              </a:ext>
            </a:extLst>
          </p:cNvPr>
          <p:cNvSpPr/>
          <p:nvPr/>
        </p:nvSpPr>
        <p:spPr>
          <a:xfrm>
            <a:off x="8356316" y="2803654"/>
            <a:ext cx="3326617" cy="37886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ATIVIDADES PRIORITÁRIAS</a:t>
            </a:r>
          </a:p>
        </p:txBody>
      </p:sp>
      <p:sp>
        <p:nvSpPr>
          <p:cNvPr id="27" name="Retângulo: Cantos Superiores Arredondados 26">
            <a:extLst>
              <a:ext uri="{FF2B5EF4-FFF2-40B4-BE49-F238E27FC236}">
                <a16:creationId xmlns:a16="http://schemas.microsoft.com/office/drawing/2014/main" id="{734814C9-D872-A86D-FC3B-DB09805A2270}"/>
              </a:ext>
            </a:extLst>
          </p:cNvPr>
          <p:cNvSpPr/>
          <p:nvPr/>
        </p:nvSpPr>
        <p:spPr>
          <a:xfrm>
            <a:off x="11839695" y="2803654"/>
            <a:ext cx="3076971" cy="37886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PRODUTOS/SAÍDAS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4470D9D-DD68-D2B1-4BDC-44AF00000739}"/>
              </a:ext>
            </a:extLst>
          </p:cNvPr>
          <p:cNvSpPr/>
          <p:nvPr/>
        </p:nvSpPr>
        <p:spPr>
          <a:xfrm>
            <a:off x="147384" y="3171515"/>
            <a:ext cx="4110581" cy="1945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33146DE3-7196-B857-9B88-431AFD47A669}"/>
              </a:ext>
            </a:extLst>
          </p:cNvPr>
          <p:cNvSpPr/>
          <p:nvPr/>
        </p:nvSpPr>
        <p:spPr>
          <a:xfrm>
            <a:off x="4432425" y="3183485"/>
            <a:ext cx="3607402" cy="16461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D98868D9-EA3C-4C1F-812D-CC8AD7D8E55D}"/>
              </a:ext>
            </a:extLst>
          </p:cNvPr>
          <p:cNvSpPr/>
          <p:nvPr/>
        </p:nvSpPr>
        <p:spPr>
          <a:xfrm>
            <a:off x="8359082" y="3183486"/>
            <a:ext cx="3331850" cy="15862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22E3DF0-8F8C-2F69-AE1F-5CEB12D1268D}"/>
              </a:ext>
            </a:extLst>
          </p:cNvPr>
          <p:cNvSpPr/>
          <p:nvPr/>
        </p:nvSpPr>
        <p:spPr>
          <a:xfrm>
            <a:off x="11842460" y="3183486"/>
            <a:ext cx="3068281" cy="15862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Superiores Arredondados 31">
            <a:extLst>
              <a:ext uri="{FF2B5EF4-FFF2-40B4-BE49-F238E27FC236}">
                <a16:creationId xmlns:a16="http://schemas.microsoft.com/office/drawing/2014/main" id="{658F9257-1645-CDDB-BDDD-0BA541B74714}"/>
              </a:ext>
            </a:extLst>
          </p:cNvPr>
          <p:cNvSpPr/>
          <p:nvPr/>
        </p:nvSpPr>
        <p:spPr>
          <a:xfrm>
            <a:off x="4489875" y="4826661"/>
            <a:ext cx="2668206" cy="37886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ÁREAS ENVOLVIDAS</a:t>
            </a:r>
          </a:p>
        </p:txBody>
      </p:sp>
      <p:sp>
        <p:nvSpPr>
          <p:cNvPr id="33" name="Retângulo: Cantos Superiores Arredondados 32">
            <a:extLst>
              <a:ext uri="{FF2B5EF4-FFF2-40B4-BE49-F238E27FC236}">
                <a16:creationId xmlns:a16="http://schemas.microsoft.com/office/drawing/2014/main" id="{6C28D6B2-7EF9-3718-1ECB-51C0FC918250}"/>
              </a:ext>
            </a:extLst>
          </p:cNvPr>
          <p:cNvSpPr/>
          <p:nvPr/>
        </p:nvSpPr>
        <p:spPr>
          <a:xfrm>
            <a:off x="7195186" y="4826651"/>
            <a:ext cx="2656225" cy="37886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SISTEMAS DE INFORMAÇÃO</a:t>
            </a:r>
          </a:p>
        </p:txBody>
      </p:sp>
      <p:sp>
        <p:nvSpPr>
          <p:cNvPr id="34" name="Retângulo: Cantos Superiores Arredondados 33">
            <a:extLst>
              <a:ext uri="{FF2B5EF4-FFF2-40B4-BE49-F238E27FC236}">
                <a16:creationId xmlns:a16="http://schemas.microsoft.com/office/drawing/2014/main" id="{F463546D-DDDC-31FD-296A-93516F205BA4}"/>
              </a:ext>
            </a:extLst>
          </p:cNvPr>
          <p:cNvSpPr/>
          <p:nvPr/>
        </p:nvSpPr>
        <p:spPr>
          <a:xfrm>
            <a:off x="9888837" y="4826651"/>
            <a:ext cx="2776031" cy="37886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PRINCIPAIS LEGISLAÇÕES</a:t>
            </a:r>
          </a:p>
        </p:txBody>
      </p:sp>
      <p:sp>
        <p:nvSpPr>
          <p:cNvPr id="35" name="Retângulo: Cantos Superiores Arredondados 34">
            <a:extLst>
              <a:ext uri="{FF2B5EF4-FFF2-40B4-BE49-F238E27FC236}">
                <a16:creationId xmlns:a16="http://schemas.microsoft.com/office/drawing/2014/main" id="{2715901E-09D7-9B7F-83E7-0E12AE27CCCD}"/>
              </a:ext>
            </a:extLst>
          </p:cNvPr>
          <p:cNvSpPr/>
          <p:nvPr/>
        </p:nvSpPr>
        <p:spPr>
          <a:xfrm>
            <a:off x="12749845" y="4826660"/>
            <a:ext cx="2188988" cy="37886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INDICADORES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884C9817-522E-5569-CF06-A34D8D9DDF9D}"/>
              </a:ext>
            </a:extLst>
          </p:cNvPr>
          <p:cNvSpPr/>
          <p:nvPr/>
        </p:nvSpPr>
        <p:spPr>
          <a:xfrm>
            <a:off x="4480650" y="5194514"/>
            <a:ext cx="2660944" cy="13586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4E514BF-F889-37A6-7EAC-E82B94B6463C}"/>
              </a:ext>
            </a:extLst>
          </p:cNvPr>
          <p:cNvSpPr/>
          <p:nvPr/>
        </p:nvSpPr>
        <p:spPr>
          <a:xfrm>
            <a:off x="7197923" y="5194514"/>
            <a:ext cx="2648964" cy="13586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5F89BD5-D3C6-B5E8-D7C7-C0446862BD2F}"/>
              </a:ext>
            </a:extLst>
          </p:cNvPr>
          <p:cNvSpPr/>
          <p:nvPr/>
        </p:nvSpPr>
        <p:spPr>
          <a:xfrm>
            <a:off x="9879312" y="5194514"/>
            <a:ext cx="2780749" cy="13586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B9958CA-9052-F873-82D5-568E0E8BEED3}"/>
              </a:ext>
            </a:extLst>
          </p:cNvPr>
          <p:cNvSpPr/>
          <p:nvPr/>
        </p:nvSpPr>
        <p:spPr>
          <a:xfrm>
            <a:off x="12752230" y="5194514"/>
            <a:ext cx="2181728" cy="92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  <a:latin typeface="Segoe UI Semibold"/>
                <a:cs typeface="Segoe UI Semibold"/>
              </a:rPr>
              <a:t>Em desenvolvimento</a:t>
            </a:r>
          </a:p>
        </p:txBody>
      </p:sp>
      <p:sp>
        <p:nvSpPr>
          <p:cNvPr id="40" name="Retângulo: Cantos Superiores Arredondados 39">
            <a:extLst>
              <a:ext uri="{FF2B5EF4-FFF2-40B4-BE49-F238E27FC236}">
                <a16:creationId xmlns:a16="http://schemas.microsoft.com/office/drawing/2014/main" id="{5A786360-8AAB-A185-8428-0F4D85F90EDA}"/>
              </a:ext>
            </a:extLst>
          </p:cNvPr>
          <p:cNvSpPr/>
          <p:nvPr/>
        </p:nvSpPr>
        <p:spPr>
          <a:xfrm>
            <a:off x="12749844" y="6179314"/>
            <a:ext cx="2188988" cy="37886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ÚLTIMA ATUALIZAÇÃO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FF7E206-2B42-3035-B829-01F6BCCE6723}"/>
              </a:ext>
            </a:extLst>
          </p:cNvPr>
          <p:cNvSpPr/>
          <p:nvPr/>
        </p:nvSpPr>
        <p:spPr>
          <a:xfrm>
            <a:off x="12728278" y="6547169"/>
            <a:ext cx="2193709" cy="484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/>
              <a:t>**</a:t>
            </a:r>
            <a:r>
              <a:rPr lang="pt-BR" sz="1200" b="1">
                <a:solidFill>
                  <a:schemeClr val="tx1"/>
                </a:solidFill>
                <a:latin typeface="Segoe UI Semibold"/>
                <a:cs typeface="Segoe UI Semibold"/>
              </a:rPr>
              <a:t>**/**/****</a:t>
            </a:r>
          </a:p>
        </p:txBody>
      </p:sp>
      <p:sp>
        <p:nvSpPr>
          <p:cNvPr id="42" name="Retângulo: Cantos Superiores Arredondados 41">
            <a:extLst>
              <a:ext uri="{FF2B5EF4-FFF2-40B4-BE49-F238E27FC236}">
                <a16:creationId xmlns:a16="http://schemas.microsoft.com/office/drawing/2014/main" id="{6383A2EB-CC02-FD99-95D4-590419501187}"/>
              </a:ext>
            </a:extLst>
          </p:cNvPr>
          <p:cNvSpPr/>
          <p:nvPr/>
        </p:nvSpPr>
        <p:spPr>
          <a:xfrm>
            <a:off x="144619" y="5197735"/>
            <a:ext cx="4110988" cy="378860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400">
                <a:latin typeface="Segoe UI Semibold"/>
                <a:cs typeface="Segoe UI Semibold"/>
              </a:rPr>
              <a:t>MANUAL DISPONÍVEL?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36BF572-432D-3A11-8688-00A43EAD70A6}"/>
              </a:ext>
            </a:extLst>
          </p:cNvPr>
          <p:cNvSpPr/>
          <p:nvPr/>
        </p:nvSpPr>
        <p:spPr>
          <a:xfrm>
            <a:off x="159315" y="5565596"/>
            <a:ext cx="4098598" cy="9872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2DABEAE-F18F-337D-CD7A-F7C7873C2D88}"/>
              </a:ext>
            </a:extLst>
          </p:cNvPr>
          <p:cNvSpPr/>
          <p:nvPr/>
        </p:nvSpPr>
        <p:spPr>
          <a:xfrm>
            <a:off x="8732435" y="7507630"/>
            <a:ext cx="6386916" cy="64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763F6D6-5652-0776-2033-E4447BA8842E}"/>
              </a:ext>
            </a:extLst>
          </p:cNvPr>
          <p:cNvSpPr/>
          <p:nvPr/>
        </p:nvSpPr>
        <p:spPr>
          <a:xfrm>
            <a:off x="-23960" y="7507630"/>
            <a:ext cx="7385845" cy="640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CC49F235-F2D0-8416-E08E-60952FF02E5D}"/>
              </a:ext>
            </a:extLst>
          </p:cNvPr>
          <p:cNvSpPr/>
          <p:nvPr/>
        </p:nvSpPr>
        <p:spPr>
          <a:xfrm>
            <a:off x="5666733" y="425968"/>
            <a:ext cx="3372257" cy="27214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61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21AB3984-CD79-F609-DA80-5A1CD7C28C20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C8AB730-D66B-0DC4-8268-727870E657E2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7398BF66-BCAB-3081-E1CF-A9FED248F688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AB0B99-A6EF-6920-AB27-EAD191B9485C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D0DC85A0-54E4-F9EF-1DD8-EA2ABF425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7" name="Triângulo isósceles 6">
            <a:extLst>
              <a:ext uri="{FF2B5EF4-FFF2-40B4-BE49-F238E27FC236}">
                <a16:creationId xmlns:a16="http://schemas.microsoft.com/office/drawing/2014/main" id="{16E7DC38-1296-F09C-8A8C-27967D521904}"/>
              </a:ext>
            </a:extLst>
          </p:cNvPr>
          <p:cNvSpPr/>
          <p:nvPr/>
        </p:nvSpPr>
        <p:spPr>
          <a:xfrm>
            <a:off x="219919" y="1181305"/>
            <a:ext cx="2523280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F862B49-75FB-BEFC-7FBA-AE789E7E06A2}"/>
              </a:ext>
            </a:extLst>
          </p:cNvPr>
          <p:cNvSpPr/>
          <p:nvPr/>
        </p:nvSpPr>
        <p:spPr>
          <a:xfrm>
            <a:off x="219918" y="3066906"/>
            <a:ext cx="2523281" cy="4022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09575065-F3FD-F034-F670-FDDB6D08F322}"/>
              </a:ext>
            </a:extLst>
          </p:cNvPr>
          <p:cNvSpPr/>
          <p:nvPr/>
        </p:nvSpPr>
        <p:spPr>
          <a:xfrm>
            <a:off x="2881472" y="4935299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51B795F-4B96-13FC-3E9E-08A75AF7DD2B}"/>
              </a:ext>
            </a:extLst>
          </p:cNvPr>
          <p:cNvSpPr/>
          <p:nvPr/>
        </p:nvSpPr>
        <p:spPr>
          <a:xfrm>
            <a:off x="219918" y="2437992"/>
            <a:ext cx="2523281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CRÉDITO TRIBUTÁRIO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27E8B4D-35BE-B507-AF4D-FBC026867D99}"/>
              </a:ext>
            </a:extLst>
          </p:cNvPr>
          <p:cNvSpPr/>
          <p:nvPr/>
        </p:nvSpPr>
        <p:spPr>
          <a:xfrm>
            <a:off x="3531874" y="498149"/>
            <a:ext cx="10852160" cy="568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tx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 CRÉDITO TRIBUTÁRIO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FCB5E85-617A-21FD-21FE-3EB41F1E8E6E}"/>
              </a:ext>
            </a:extLst>
          </p:cNvPr>
          <p:cNvSpPr/>
          <p:nvPr/>
        </p:nvSpPr>
        <p:spPr>
          <a:xfrm>
            <a:off x="3552181" y="1107104"/>
            <a:ext cx="10852160" cy="598254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CE45554-1ADC-402A-9BF2-228D8B721AA0}"/>
              </a:ext>
            </a:extLst>
          </p:cNvPr>
          <p:cNvSpPr/>
          <p:nvPr/>
        </p:nvSpPr>
        <p:spPr>
          <a:xfrm>
            <a:off x="3760040" y="1705363"/>
            <a:ext cx="3305025" cy="2140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73E7C86-E713-2D21-EE8A-9CF7062B7D67}"/>
              </a:ext>
            </a:extLst>
          </p:cNvPr>
          <p:cNvSpPr/>
          <p:nvPr/>
        </p:nvSpPr>
        <p:spPr>
          <a:xfrm>
            <a:off x="3760041" y="1261668"/>
            <a:ext cx="3305024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B8B1271-E008-2D64-4BB0-B86305AA7326}"/>
              </a:ext>
            </a:extLst>
          </p:cNvPr>
          <p:cNvSpPr/>
          <p:nvPr/>
        </p:nvSpPr>
        <p:spPr>
          <a:xfrm>
            <a:off x="351971" y="316598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F148AC41-2E77-32FE-A590-8C39E89D3024}"/>
              </a:ext>
            </a:extLst>
          </p:cNvPr>
          <p:cNvSpPr/>
          <p:nvPr/>
        </p:nvSpPr>
        <p:spPr>
          <a:xfrm>
            <a:off x="3925536" y="2084510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A ARRECADAÇÃO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E3A3D58-CAC7-8057-FC39-AD37E5C0BA8E}"/>
              </a:ext>
            </a:extLst>
          </p:cNvPr>
          <p:cNvSpPr/>
          <p:nvPr/>
        </p:nvSpPr>
        <p:spPr>
          <a:xfrm>
            <a:off x="3925536" y="2584876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DOCUMENTOS CONFORME MANUAL DE ARRECADAÇÃO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C783D1E2-B60D-AC0F-B835-56AAF70B165B}"/>
              </a:ext>
            </a:extLst>
          </p:cNvPr>
          <p:cNvSpPr/>
          <p:nvPr/>
        </p:nvSpPr>
        <p:spPr>
          <a:xfrm>
            <a:off x="1542168" y="317475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CUMPRIMENTO DAS OBRIGAÇÕES ACESSÓRIAS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A966C991-A7FD-7521-5B26-931EE8C2B2BA}"/>
              </a:ext>
            </a:extLst>
          </p:cNvPr>
          <p:cNvSpPr/>
          <p:nvPr/>
        </p:nvSpPr>
        <p:spPr>
          <a:xfrm>
            <a:off x="349236" y="398871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DO ITCD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A665AFA-E507-652A-70EE-2C2D718E8A9A}"/>
              </a:ext>
            </a:extLst>
          </p:cNvPr>
          <p:cNvSpPr/>
          <p:nvPr/>
        </p:nvSpPr>
        <p:spPr>
          <a:xfrm>
            <a:off x="1548902" y="398870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6968477-FBF7-E045-A317-EF2E91D077FE}"/>
              </a:ext>
            </a:extLst>
          </p:cNvPr>
          <p:cNvSpPr/>
          <p:nvPr/>
        </p:nvSpPr>
        <p:spPr>
          <a:xfrm>
            <a:off x="349236" y="4811246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38052FE-AF4C-76D7-E505-9520690DCFF2}"/>
              </a:ext>
            </a:extLst>
          </p:cNvPr>
          <p:cNvSpPr/>
          <p:nvPr/>
        </p:nvSpPr>
        <p:spPr>
          <a:xfrm>
            <a:off x="1542168" y="4815434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4ED72F5-2767-98B2-6FF5-06A8C9E8A4CC}"/>
              </a:ext>
            </a:extLst>
          </p:cNvPr>
          <p:cNvSpPr/>
          <p:nvPr/>
        </p:nvSpPr>
        <p:spPr>
          <a:xfrm>
            <a:off x="349236" y="5694046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11937CBC-0404-7EC9-54DD-02EB0AB54EC1}"/>
              </a:ext>
            </a:extLst>
          </p:cNvPr>
          <p:cNvSpPr/>
          <p:nvPr/>
        </p:nvSpPr>
        <p:spPr>
          <a:xfrm>
            <a:off x="359672" y="6174359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AA646845-6526-C3C1-C2E8-D161604DF0B5}"/>
              </a:ext>
            </a:extLst>
          </p:cNvPr>
          <p:cNvSpPr/>
          <p:nvPr/>
        </p:nvSpPr>
        <p:spPr>
          <a:xfrm>
            <a:off x="349236" y="6620277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ORIENTAÇÃO E ATENDIMENTO AO CONTRIBUINTE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3D605D5C-F670-3C7E-DE30-762D38794E76}"/>
              </a:ext>
            </a:extLst>
          </p:cNvPr>
          <p:cNvSpPr/>
          <p:nvPr/>
        </p:nvSpPr>
        <p:spPr>
          <a:xfrm>
            <a:off x="3937117" y="3129548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 REDE DE ARRECADAÇÃO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FF77894F-6758-33AC-225E-D0628428CCD7}"/>
              </a:ext>
            </a:extLst>
          </p:cNvPr>
          <p:cNvSpPr/>
          <p:nvPr/>
        </p:nvSpPr>
        <p:spPr>
          <a:xfrm>
            <a:off x="3825068" y="4003811"/>
            <a:ext cx="3239998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CUMPRIMENTO DAS OBRIGAÇÕES ACESSÓRIAS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D21E5F5A-EBD1-0279-AF9F-6CD62A2D61FE}"/>
              </a:ext>
            </a:extLst>
          </p:cNvPr>
          <p:cNvSpPr/>
          <p:nvPr/>
        </p:nvSpPr>
        <p:spPr>
          <a:xfrm>
            <a:off x="3825068" y="4432375"/>
            <a:ext cx="3239998" cy="1026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FEB630D7-C007-B6B1-E705-378E236F417B}"/>
              </a:ext>
            </a:extLst>
          </p:cNvPr>
          <p:cNvSpPr/>
          <p:nvPr/>
        </p:nvSpPr>
        <p:spPr>
          <a:xfrm>
            <a:off x="3937117" y="4535937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AS OBRIGAÇÕES ACESSÓRIAS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C7374395-23FB-81B4-A211-4B33CDAB3C90}"/>
              </a:ext>
            </a:extLst>
          </p:cNvPr>
          <p:cNvSpPr/>
          <p:nvPr/>
        </p:nvSpPr>
        <p:spPr>
          <a:xfrm>
            <a:off x="3937117" y="4987236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 DOCUMENTOS FISCAIS ELETRÔNICOS (NF-E, NFC-E, CT-E, MDF-E)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EA63FA3-C723-5DB9-C255-1FBD7043890D}"/>
              </a:ext>
            </a:extLst>
          </p:cNvPr>
          <p:cNvSpPr/>
          <p:nvPr/>
        </p:nvSpPr>
        <p:spPr>
          <a:xfrm>
            <a:off x="3825070" y="5558392"/>
            <a:ext cx="3239996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DO ITCD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142A586-B04F-1FAF-5C1D-7CABDED795A8}"/>
              </a:ext>
            </a:extLst>
          </p:cNvPr>
          <p:cNvSpPr/>
          <p:nvPr/>
        </p:nvSpPr>
        <p:spPr>
          <a:xfrm>
            <a:off x="3825070" y="5980265"/>
            <a:ext cx="3239996" cy="1026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A681BB1E-9A1B-4C05-4735-130053420F71}"/>
              </a:ext>
            </a:extLst>
          </p:cNvPr>
          <p:cNvSpPr/>
          <p:nvPr/>
        </p:nvSpPr>
        <p:spPr>
          <a:xfrm>
            <a:off x="3937118" y="6080892"/>
            <a:ext cx="2954641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955A8AC4-2B43-9EDE-F243-D08A2E9BE645}"/>
              </a:ext>
            </a:extLst>
          </p:cNvPr>
          <p:cNvSpPr/>
          <p:nvPr/>
        </p:nvSpPr>
        <p:spPr>
          <a:xfrm>
            <a:off x="3937119" y="6514441"/>
            <a:ext cx="2954640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ITCD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83DF226A-DA44-71ED-8282-26AF99EBA026}"/>
              </a:ext>
            </a:extLst>
          </p:cNvPr>
          <p:cNvSpPr/>
          <p:nvPr/>
        </p:nvSpPr>
        <p:spPr>
          <a:xfrm>
            <a:off x="7329170" y="1286702"/>
            <a:ext cx="324000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9D2DA4B3-BEB4-BE3A-22B2-CAFA2D7ED62B}"/>
              </a:ext>
            </a:extLst>
          </p:cNvPr>
          <p:cNvSpPr/>
          <p:nvPr/>
        </p:nvSpPr>
        <p:spPr>
          <a:xfrm>
            <a:off x="7329170" y="1715131"/>
            <a:ext cx="3239998" cy="28564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600569BA-7CBA-2984-7980-BC56CBC92CC5}"/>
              </a:ext>
            </a:extLst>
          </p:cNvPr>
          <p:cNvSpPr/>
          <p:nvPr/>
        </p:nvSpPr>
        <p:spPr>
          <a:xfrm>
            <a:off x="7441219" y="1823401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OS SISTEMAS DE COBRANÇA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10ED737E-BC0E-A90E-F152-C38E70B00AB3}"/>
              </a:ext>
            </a:extLst>
          </p:cNvPr>
          <p:cNvSpPr/>
          <p:nvPr/>
        </p:nvSpPr>
        <p:spPr>
          <a:xfrm>
            <a:off x="7441219" y="2276708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RÉGUA DE COBRANÇA ICMS ANTECIPADO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639B5666-9B7A-387C-4C7D-5F4D7818D4CD}"/>
              </a:ext>
            </a:extLst>
          </p:cNvPr>
          <p:cNvSpPr/>
          <p:nvPr/>
        </p:nvSpPr>
        <p:spPr>
          <a:xfrm>
            <a:off x="7454393" y="2733212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RÉGUA DE COBRANÇA ICMS ANTECIPADO PARA O SIMPLES NACIONAL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F85CCF13-C22F-74D3-3250-A7FAA015A384}"/>
              </a:ext>
            </a:extLst>
          </p:cNvPr>
          <p:cNvSpPr/>
          <p:nvPr/>
        </p:nvSpPr>
        <p:spPr>
          <a:xfrm>
            <a:off x="7454393" y="3187189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RÉGUA DE COBRANÇA ICMS ENQUADRADO NO IN30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2FA5630-534E-2299-0131-B4BEC4C777B2}"/>
              </a:ext>
            </a:extLst>
          </p:cNvPr>
          <p:cNvSpPr/>
          <p:nvPr/>
        </p:nvSpPr>
        <p:spPr>
          <a:xfrm>
            <a:off x="7441219" y="3639001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RÉGUA DE COBRANÇA ICMS ST INTERNO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B4202165-83CA-1C8D-3FF7-167BEF1E62C5}"/>
              </a:ext>
            </a:extLst>
          </p:cNvPr>
          <p:cNvSpPr/>
          <p:nvPr/>
        </p:nvSpPr>
        <p:spPr>
          <a:xfrm>
            <a:off x="7441219" y="4074250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RÉGUA DE COBRANÇA ICMS ST EXTERNO COM CACEAL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223CB87D-9ECD-1B60-3981-56DA3C7838FF}"/>
              </a:ext>
            </a:extLst>
          </p:cNvPr>
          <p:cNvSpPr/>
          <p:nvPr/>
        </p:nvSpPr>
        <p:spPr>
          <a:xfrm>
            <a:off x="7329170" y="4628688"/>
            <a:ext cx="3239998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D2F6446-DF00-F5F4-E41A-2A8E1E8A057F}"/>
              </a:ext>
            </a:extLst>
          </p:cNvPr>
          <p:cNvSpPr/>
          <p:nvPr/>
        </p:nvSpPr>
        <p:spPr>
          <a:xfrm>
            <a:off x="7329170" y="5062051"/>
            <a:ext cx="3239998" cy="594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D86DBA0-88EC-288D-3E10-C194BCC15DA5}"/>
              </a:ext>
            </a:extLst>
          </p:cNvPr>
          <p:cNvSpPr/>
          <p:nvPr/>
        </p:nvSpPr>
        <p:spPr>
          <a:xfrm>
            <a:off x="7441219" y="5162381"/>
            <a:ext cx="2954642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ENCAMINHAR CRÉDITOS PARA INSCRIÇÃO NA DÍVIDA ATIVA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F577D036-18B4-89DC-E6FB-D2D786157A9D}"/>
              </a:ext>
            </a:extLst>
          </p:cNvPr>
          <p:cNvSpPr/>
          <p:nvPr/>
        </p:nvSpPr>
        <p:spPr>
          <a:xfrm>
            <a:off x="7337955" y="5748949"/>
            <a:ext cx="3239997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F525ADC-D03E-F444-ABFE-5261ACCB4F5F}"/>
              </a:ext>
            </a:extLst>
          </p:cNvPr>
          <p:cNvSpPr/>
          <p:nvPr/>
        </p:nvSpPr>
        <p:spPr>
          <a:xfrm>
            <a:off x="7329170" y="6187144"/>
            <a:ext cx="3239997" cy="797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5F29CDB9-4B0E-CE14-90D4-5176755A4B66}"/>
              </a:ext>
            </a:extLst>
          </p:cNvPr>
          <p:cNvSpPr/>
          <p:nvPr/>
        </p:nvSpPr>
        <p:spPr>
          <a:xfrm>
            <a:off x="10920503" y="1261668"/>
            <a:ext cx="3240000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F835022-19B9-96E4-4D3D-AD8D22116564}"/>
              </a:ext>
            </a:extLst>
          </p:cNvPr>
          <p:cNvSpPr/>
          <p:nvPr/>
        </p:nvSpPr>
        <p:spPr>
          <a:xfrm>
            <a:off x="10917691" y="1692914"/>
            <a:ext cx="3239999" cy="2076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8DE69BB1-457C-5C71-A57F-9AC1D5817A9D}"/>
              </a:ext>
            </a:extLst>
          </p:cNvPr>
          <p:cNvSpPr/>
          <p:nvPr/>
        </p:nvSpPr>
        <p:spPr>
          <a:xfrm>
            <a:off x="11186486" y="1850953"/>
            <a:ext cx="2729537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PEDIDO DE RESTITUIÇÃO – PAGAMENTO EM DUPLICIDADE DE COTA ÚNICA - IPVA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9E50FB5D-88B6-1C9D-75E3-2C6FAF6884F6}"/>
              </a:ext>
            </a:extLst>
          </p:cNvPr>
          <p:cNvSpPr/>
          <p:nvPr/>
        </p:nvSpPr>
        <p:spPr>
          <a:xfrm>
            <a:off x="11186485" y="2316195"/>
            <a:ext cx="2729537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PEDIDO DE RESTITUIÇÃO – PAGAMENTO NÃO IDENTIFICADO DE PARCELAS - IPVA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7DCB10AB-5BCB-03D0-437A-1A7A362046E3}"/>
              </a:ext>
            </a:extLst>
          </p:cNvPr>
          <p:cNvSpPr/>
          <p:nvPr/>
        </p:nvSpPr>
        <p:spPr>
          <a:xfrm>
            <a:off x="11186485" y="2782780"/>
            <a:ext cx="2729537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PEDIDO DE RESTITUIÇÃO – PAGAMENTO EM DUPLICIDADE DE PARCELA – IPVA (QUANDO NÃO EXISTEM PARCELAS EM ABERTO)</a:t>
            </a: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387E12BC-3C32-E947-9576-4C61C639B843}"/>
              </a:ext>
            </a:extLst>
          </p:cNvPr>
          <p:cNvSpPr/>
          <p:nvPr/>
        </p:nvSpPr>
        <p:spPr>
          <a:xfrm>
            <a:off x="11186485" y="3255781"/>
            <a:ext cx="2729537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PEDIDO DE RESTITUIÇÃO – PAGAMENTO EM DUPLICIDADE DE PARCEÇA – IPVA (QUANDO EXISTEM PARCELAS EM ABERTO)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BFEE71D2-2D47-5A2D-528E-EDD9FFEABFBF}"/>
              </a:ext>
            </a:extLst>
          </p:cNvPr>
          <p:cNvSpPr/>
          <p:nvPr/>
        </p:nvSpPr>
        <p:spPr>
          <a:xfrm>
            <a:off x="10917690" y="3845651"/>
            <a:ext cx="323999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078035F8-5CF6-79CD-68DC-EBA597FA69CD}"/>
              </a:ext>
            </a:extLst>
          </p:cNvPr>
          <p:cNvSpPr/>
          <p:nvPr/>
        </p:nvSpPr>
        <p:spPr>
          <a:xfrm>
            <a:off x="10917691" y="4262004"/>
            <a:ext cx="3239998" cy="1026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: Cantos Arredondados 57">
            <a:extLst>
              <a:ext uri="{FF2B5EF4-FFF2-40B4-BE49-F238E27FC236}">
                <a16:creationId xmlns:a16="http://schemas.microsoft.com/office/drawing/2014/main" id="{BF6B1560-B727-FB60-DF13-1F9BD9A02818}"/>
              </a:ext>
            </a:extLst>
          </p:cNvPr>
          <p:cNvSpPr/>
          <p:nvPr/>
        </p:nvSpPr>
        <p:spPr>
          <a:xfrm>
            <a:off x="11186485" y="4367963"/>
            <a:ext cx="2729537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RECEPCIONAR ELETRONICAMENTE OS DADOS CADASTRAIS 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E6C85CD3-4FC9-4F2E-6310-9B0A5EFF0224}"/>
              </a:ext>
            </a:extLst>
          </p:cNvPr>
          <p:cNvSpPr/>
          <p:nvPr/>
        </p:nvSpPr>
        <p:spPr>
          <a:xfrm>
            <a:off x="11186485" y="4798277"/>
            <a:ext cx="2729536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ACOMPANHAR AS INFORMAÇÕES CADASTRAIS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FE5D38B0-A5B6-84BB-FA7A-B5EB90124B9B}"/>
              </a:ext>
            </a:extLst>
          </p:cNvPr>
          <p:cNvSpPr/>
          <p:nvPr/>
        </p:nvSpPr>
        <p:spPr>
          <a:xfrm>
            <a:off x="10917691" y="5358138"/>
            <a:ext cx="3239998" cy="5946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ORIENTAÇÃO E ATENDIMENTO AO CONTRIBUINTE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6BE5E898-FC17-5B5B-0467-44C5061F8E59}"/>
              </a:ext>
            </a:extLst>
          </p:cNvPr>
          <p:cNvSpPr/>
          <p:nvPr/>
        </p:nvSpPr>
        <p:spPr>
          <a:xfrm>
            <a:off x="10917690" y="5993511"/>
            <a:ext cx="3240000" cy="1026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15F9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56870633-96C6-3965-95F5-B2C01E195813}"/>
              </a:ext>
            </a:extLst>
          </p:cNvPr>
          <p:cNvSpPr/>
          <p:nvPr/>
        </p:nvSpPr>
        <p:spPr>
          <a:xfrm>
            <a:off x="11029738" y="6097073"/>
            <a:ext cx="3029589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PARCELAMENTO DE DÉBITOS DE ITCD</a:t>
            </a:r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0F2DACDE-7DEB-2FAF-32CA-625D7706F2A2}"/>
              </a:ext>
            </a:extLst>
          </p:cNvPr>
          <p:cNvSpPr/>
          <p:nvPr/>
        </p:nvSpPr>
        <p:spPr>
          <a:xfrm>
            <a:off x="11029738" y="6548372"/>
            <a:ext cx="3029589" cy="373453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DOAÇÃO EM ESPÉCIE E DE IMOVÉIS, VEÍCULOS E COTAS SOCIETÁRIAS</a:t>
            </a:r>
          </a:p>
        </p:txBody>
      </p:sp>
    </p:spTree>
    <p:extLst>
      <p:ext uri="{BB962C8B-B14F-4D97-AF65-F5344CB8AC3E}">
        <p14:creationId xmlns:p14="http://schemas.microsoft.com/office/powerpoint/2010/main" val="250461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B0C412E0-08E4-899F-373C-9492DEB369F8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4E37D574-54FB-60AD-FBB1-2E080AD9631A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C41ADAFA-9029-C099-CAE2-22DA51C4A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2765287-9FA8-98DA-9AF4-AC8CC5EB9E63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1027604-0CDC-FC18-DAA3-95A032703311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56A2A99-2367-CBDD-CE26-ABA6CF2FB762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9883205-7BC2-8C4B-73B8-598492DB7EAA}"/>
              </a:ext>
            </a:extLst>
          </p:cNvPr>
          <p:cNvSpPr/>
          <p:nvPr/>
        </p:nvSpPr>
        <p:spPr>
          <a:xfrm>
            <a:off x="3531874" y="673744"/>
            <a:ext cx="10852160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</a:p>
          <a:p>
            <a:pPr algn="ctr"/>
            <a:endParaRPr lang="pt-BR" i="1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354D3C7-747B-FDB8-181E-EB091A4B6087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E926E9D-960C-ACE7-C33D-F825FE10979D}"/>
              </a:ext>
            </a:extLst>
          </p:cNvPr>
          <p:cNvSpPr/>
          <p:nvPr/>
        </p:nvSpPr>
        <p:spPr>
          <a:xfrm>
            <a:off x="4469603" y="2651233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A ARRECADAÇÃO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A206077-E915-5C5E-0092-DDE0167AC3B9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02A96CA6-2B1E-F1FD-B3B2-7451BC95544A}"/>
              </a:ext>
            </a:extLst>
          </p:cNvPr>
          <p:cNvSpPr/>
          <p:nvPr/>
        </p:nvSpPr>
        <p:spPr>
          <a:xfrm>
            <a:off x="219919" y="1181305"/>
            <a:ext cx="2523280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8D91FBD-8F5F-04E7-F7F7-FFCEE6388BC0}"/>
              </a:ext>
            </a:extLst>
          </p:cNvPr>
          <p:cNvSpPr/>
          <p:nvPr/>
        </p:nvSpPr>
        <p:spPr>
          <a:xfrm>
            <a:off x="219918" y="3066906"/>
            <a:ext cx="2523281" cy="4022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A61AED07-3D71-B07D-2397-65AFC60EE148}"/>
              </a:ext>
            </a:extLst>
          </p:cNvPr>
          <p:cNvSpPr/>
          <p:nvPr/>
        </p:nvSpPr>
        <p:spPr>
          <a:xfrm>
            <a:off x="2881472" y="4935299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D518A4E-B31E-BAEF-97BE-538F08FA0B79}"/>
              </a:ext>
            </a:extLst>
          </p:cNvPr>
          <p:cNvSpPr/>
          <p:nvPr/>
        </p:nvSpPr>
        <p:spPr>
          <a:xfrm>
            <a:off x="219918" y="2437992"/>
            <a:ext cx="2523281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CRÉDITO TRIBUTÁRIO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CF91AF2-547E-191E-FAAC-6749EC3A1DA4}"/>
              </a:ext>
            </a:extLst>
          </p:cNvPr>
          <p:cNvSpPr/>
          <p:nvPr/>
        </p:nvSpPr>
        <p:spPr>
          <a:xfrm>
            <a:off x="351971" y="316598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4839DDB-D66B-4361-1A16-0444A097422F}"/>
              </a:ext>
            </a:extLst>
          </p:cNvPr>
          <p:cNvSpPr/>
          <p:nvPr/>
        </p:nvSpPr>
        <p:spPr>
          <a:xfrm>
            <a:off x="1542168" y="317475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CUMPRIMENTO DAS OBRIGAÇÕES ACESSÓRIAS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45DE90E3-D810-D623-AC8E-959849137561}"/>
              </a:ext>
            </a:extLst>
          </p:cNvPr>
          <p:cNvSpPr/>
          <p:nvPr/>
        </p:nvSpPr>
        <p:spPr>
          <a:xfrm>
            <a:off x="349236" y="398871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DO ITCD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8EA2A20-135B-661B-085A-73C6D64C3B02}"/>
              </a:ext>
            </a:extLst>
          </p:cNvPr>
          <p:cNvSpPr/>
          <p:nvPr/>
        </p:nvSpPr>
        <p:spPr>
          <a:xfrm>
            <a:off x="1548902" y="398870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08E5B133-EECF-4373-E61B-1091EF56854E}"/>
              </a:ext>
            </a:extLst>
          </p:cNvPr>
          <p:cNvSpPr/>
          <p:nvPr/>
        </p:nvSpPr>
        <p:spPr>
          <a:xfrm>
            <a:off x="349236" y="4811246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A5C47CE2-10BE-71F9-B020-BB1043EFB4B0}"/>
              </a:ext>
            </a:extLst>
          </p:cNvPr>
          <p:cNvSpPr/>
          <p:nvPr/>
        </p:nvSpPr>
        <p:spPr>
          <a:xfrm>
            <a:off x="1542168" y="4815434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C0BCEF7-EC72-E689-E861-C520784727BB}"/>
              </a:ext>
            </a:extLst>
          </p:cNvPr>
          <p:cNvSpPr/>
          <p:nvPr/>
        </p:nvSpPr>
        <p:spPr>
          <a:xfrm>
            <a:off x="349236" y="5694046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30861DDB-9BAB-D8A2-73BE-286595AB7871}"/>
              </a:ext>
            </a:extLst>
          </p:cNvPr>
          <p:cNvSpPr/>
          <p:nvPr/>
        </p:nvSpPr>
        <p:spPr>
          <a:xfrm>
            <a:off x="359672" y="6174359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15A33C5-3A2F-7264-A343-930E2D378621}"/>
              </a:ext>
            </a:extLst>
          </p:cNvPr>
          <p:cNvSpPr/>
          <p:nvPr/>
        </p:nvSpPr>
        <p:spPr>
          <a:xfrm>
            <a:off x="349236" y="6620277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ORIENTAÇÃO E ATENDIMENTO AO CONTRIBUINTE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C6D27484-255A-6E78-E7FB-95AC84E92422}"/>
              </a:ext>
            </a:extLst>
          </p:cNvPr>
          <p:cNvSpPr/>
          <p:nvPr/>
        </p:nvSpPr>
        <p:spPr>
          <a:xfrm>
            <a:off x="4469602" y="3895565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DOCUMENTOS CONFORME MANUAL DE ARRECADAÇÃO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47081670-BFDD-AE4C-4CA2-84CB5EA5F41B}"/>
              </a:ext>
            </a:extLst>
          </p:cNvPr>
          <p:cNvSpPr/>
          <p:nvPr/>
        </p:nvSpPr>
        <p:spPr>
          <a:xfrm>
            <a:off x="4469601" y="5139897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 REDE DE ARRECADAÇÃO</a:t>
            </a:r>
          </a:p>
        </p:txBody>
      </p:sp>
    </p:spTree>
    <p:extLst>
      <p:ext uri="{BB962C8B-B14F-4D97-AF65-F5344CB8AC3E}">
        <p14:creationId xmlns:p14="http://schemas.microsoft.com/office/powerpoint/2010/main" val="88591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61DA9269-6568-927D-FD8F-E9A57075D93E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6F42BA3-ED72-7CC2-2893-613D786FD4D2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1562D0CA-A65D-A3D5-F424-DA20CFFE9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8661C09-89DC-442F-2F0C-421B033A9CD5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7D8E977-3A88-19EB-DA57-2D15C3F2D9B1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F2F586E-560C-796C-41D6-97A55897CC78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150A011-2AAD-D895-D324-EFA1FFC0BAE8}"/>
              </a:ext>
            </a:extLst>
          </p:cNvPr>
          <p:cNvSpPr/>
          <p:nvPr/>
        </p:nvSpPr>
        <p:spPr>
          <a:xfrm>
            <a:off x="3531874" y="673744"/>
            <a:ext cx="9518204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</a:t>
            </a:r>
            <a:r>
              <a:rPr lang="pt-BR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CUMPRIMENTO DAS OBRIGAÇÕES ACESSÓRIAS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C8AA099-9338-124C-4EDF-CAE3475F0DF2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D34FEAA-9DD1-B8F4-0951-2599E6ED3CC3}"/>
              </a:ext>
            </a:extLst>
          </p:cNvPr>
          <p:cNvSpPr/>
          <p:nvPr/>
        </p:nvSpPr>
        <p:spPr>
          <a:xfrm>
            <a:off x="4469602" y="307928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AS OBRIGAÇÕES ACESSÓRIAS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322B666-9E56-1395-73B2-6917FCA87985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746C2828-9BEB-C099-E3FB-ECFCB0A7CE13}"/>
              </a:ext>
            </a:extLst>
          </p:cNvPr>
          <p:cNvSpPr/>
          <p:nvPr/>
        </p:nvSpPr>
        <p:spPr>
          <a:xfrm>
            <a:off x="219919" y="1181305"/>
            <a:ext cx="2523280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58B3265-87D3-457E-36F8-65BAE482415F}"/>
              </a:ext>
            </a:extLst>
          </p:cNvPr>
          <p:cNvSpPr/>
          <p:nvPr/>
        </p:nvSpPr>
        <p:spPr>
          <a:xfrm>
            <a:off x="219918" y="3066906"/>
            <a:ext cx="2523281" cy="4022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278789DD-F490-9242-4820-7D368D08395F}"/>
              </a:ext>
            </a:extLst>
          </p:cNvPr>
          <p:cNvSpPr/>
          <p:nvPr/>
        </p:nvSpPr>
        <p:spPr>
          <a:xfrm>
            <a:off x="2881472" y="4935299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071811-AEE6-BCEF-8E51-E563B76B4EBC}"/>
              </a:ext>
            </a:extLst>
          </p:cNvPr>
          <p:cNvSpPr/>
          <p:nvPr/>
        </p:nvSpPr>
        <p:spPr>
          <a:xfrm>
            <a:off x="219918" y="2437992"/>
            <a:ext cx="2523281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CRÉDITO TRIBUTÁRIO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B368772-32AC-DA82-EEBF-0D3C46A84019}"/>
              </a:ext>
            </a:extLst>
          </p:cNvPr>
          <p:cNvSpPr/>
          <p:nvPr/>
        </p:nvSpPr>
        <p:spPr>
          <a:xfrm>
            <a:off x="351971" y="316598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DBB7639-3686-D0FE-3D82-CEEEB5FE6A21}"/>
              </a:ext>
            </a:extLst>
          </p:cNvPr>
          <p:cNvSpPr/>
          <p:nvPr/>
        </p:nvSpPr>
        <p:spPr>
          <a:xfrm>
            <a:off x="1542168" y="317475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CUMPRIMENTO DAS OBRIGAÇÕES ACESSÓRIAS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BE8B062-22DB-1E51-5B3F-9EC3C5C2D152}"/>
              </a:ext>
            </a:extLst>
          </p:cNvPr>
          <p:cNvSpPr/>
          <p:nvPr/>
        </p:nvSpPr>
        <p:spPr>
          <a:xfrm>
            <a:off x="349236" y="398871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DO ITCD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F16CDBA-3786-7E04-3CAD-2B463697F2E9}"/>
              </a:ext>
            </a:extLst>
          </p:cNvPr>
          <p:cNvSpPr/>
          <p:nvPr/>
        </p:nvSpPr>
        <p:spPr>
          <a:xfrm>
            <a:off x="1548902" y="398870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9EE3A29-7958-08C2-1CC5-81870EA90DA5}"/>
              </a:ext>
            </a:extLst>
          </p:cNvPr>
          <p:cNvSpPr/>
          <p:nvPr/>
        </p:nvSpPr>
        <p:spPr>
          <a:xfrm>
            <a:off x="349236" y="4811246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49945345-104D-8E62-C1DD-52017ED34A91}"/>
              </a:ext>
            </a:extLst>
          </p:cNvPr>
          <p:cNvSpPr/>
          <p:nvPr/>
        </p:nvSpPr>
        <p:spPr>
          <a:xfrm>
            <a:off x="1542168" y="4815434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4EE58BF-6DC0-FA76-F680-B4E8E1DFA131}"/>
              </a:ext>
            </a:extLst>
          </p:cNvPr>
          <p:cNvSpPr/>
          <p:nvPr/>
        </p:nvSpPr>
        <p:spPr>
          <a:xfrm>
            <a:off x="349236" y="5694046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AC1786CC-13E7-12C1-3F9A-543028387C2D}"/>
              </a:ext>
            </a:extLst>
          </p:cNvPr>
          <p:cNvSpPr/>
          <p:nvPr/>
        </p:nvSpPr>
        <p:spPr>
          <a:xfrm>
            <a:off x="359672" y="6174359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C1752CAD-E094-ACFF-A0B0-593544084EC5}"/>
              </a:ext>
            </a:extLst>
          </p:cNvPr>
          <p:cNvSpPr/>
          <p:nvPr/>
        </p:nvSpPr>
        <p:spPr>
          <a:xfrm>
            <a:off x="349236" y="6620277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ORIENTAÇÃO E ATENDIMENTO AO CONTRIBUINTE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CCE0E36A-F376-027E-6163-A9B1E6FB925A}"/>
              </a:ext>
            </a:extLst>
          </p:cNvPr>
          <p:cNvSpPr/>
          <p:nvPr/>
        </p:nvSpPr>
        <p:spPr>
          <a:xfrm>
            <a:off x="4469603" y="4958504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 DOCUMENTOS FISCAIS ELETRÔNICOS (NF-E, NFC-E, CT-E, MDF-E)</a:t>
            </a:r>
          </a:p>
        </p:txBody>
      </p:sp>
    </p:spTree>
    <p:extLst>
      <p:ext uri="{BB962C8B-B14F-4D97-AF65-F5344CB8AC3E}">
        <p14:creationId xmlns:p14="http://schemas.microsoft.com/office/powerpoint/2010/main" val="164088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>
            <a:extLst>
              <a:ext uri="{FF2B5EF4-FFF2-40B4-BE49-F238E27FC236}">
                <a16:creationId xmlns:a16="http://schemas.microsoft.com/office/drawing/2014/main" id="{2CDEAC79-EAA5-19B1-C57A-4E4F4FC42CA7}"/>
              </a:ext>
            </a:extLst>
          </p:cNvPr>
          <p:cNvSpPr/>
          <p:nvPr/>
        </p:nvSpPr>
        <p:spPr>
          <a:xfrm rot="5400000">
            <a:off x="225777" y="-225776"/>
            <a:ext cx="857959" cy="1309514"/>
          </a:xfrm>
          <a:prstGeom prst="rtTriangl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F4FDFB3-6040-6625-314D-ABD3D5A311D8}"/>
              </a:ext>
            </a:extLst>
          </p:cNvPr>
          <p:cNvCxnSpPr>
            <a:cxnSpLocks/>
          </p:cNvCxnSpPr>
          <p:nvPr/>
        </p:nvCxnSpPr>
        <p:spPr>
          <a:xfrm flipV="1">
            <a:off x="-1" y="0"/>
            <a:ext cx="1430021" cy="97028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2C811E0E-D207-368C-4F54-A734D1CB4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4034" y="144883"/>
            <a:ext cx="553990" cy="56819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B9DD228B-267F-8CD5-B5A8-3FBD26EBE8A6}"/>
              </a:ext>
            </a:extLst>
          </p:cNvPr>
          <p:cNvSpPr/>
          <p:nvPr/>
        </p:nvSpPr>
        <p:spPr>
          <a:xfrm>
            <a:off x="10289895" y="7483670"/>
            <a:ext cx="4829456" cy="76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8430E0C-6661-94A6-32A5-B39FAE7DCC57}"/>
              </a:ext>
            </a:extLst>
          </p:cNvPr>
          <p:cNvSpPr/>
          <p:nvPr/>
        </p:nvSpPr>
        <p:spPr>
          <a:xfrm>
            <a:off x="0" y="7483670"/>
            <a:ext cx="6667018" cy="76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53C8B14-B90B-29A6-7C1A-3B5ADE770BCB}"/>
              </a:ext>
            </a:extLst>
          </p:cNvPr>
          <p:cNvSpPr/>
          <p:nvPr/>
        </p:nvSpPr>
        <p:spPr>
          <a:xfrm>
            <a:off x="3552181" y="1770802"/>
            <a:ext cx="10852160" cy="531884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871F94A-6CD9-D035-DE83-9EB92856ACF3}"/>
              </a:ext>
            </a:extLst>
          </p:cNvPr>
          <p:cNvSpPr/>
          <p:nvPr/>
        </p:nvSpPr>
        <p:spPr>
          <a:xfrm>
            <a:off x="3531874" y="673744"/>
            <a:ext cx="10852158" cy="568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DO ITCD</a:t>
            </a:r>
          </a:p>
          <a:p>
            <a:pPr algn="ctr"/>
            <a:endParaRPr lang="pt-BR" i="1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CE79D8B-1A3E-6547-162C-38B38F0BA9CB}"/>
              </a:ext>
            </a:extLst>
          </p:cNvPr>
          <p:cNvSpPr/>
          <p:nvPr/>
        </p:nvSpPr>
        <p:spPr>
          <a:xfrm>
            <a:off x="3715381" y="1907619"/>
            <a:ext cx="10523436" cy="5092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30B591C-3984-BBA5-32F9-E8F43D538D7D}"/>
              </a:ext>
            </a:extLst>
          </p:cNvPr>
          <p:cNvSpPr/>
          <p:nvPr/>
        </p:nvSpPr>
        <p:spPr>
          <a:xfrm>
            <a:off x="4469602" y="3079289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B9265E6-6E6A-6D12-9598-12F55EEB02EB}"/>
              </a:ext>
            </a:extLst>
          </p:cNvPr>
          <p:cNvSpPr/>
          <p:nvPr/>
        </p:nvSpPr>
        <p:spPr>
          <a:xfrm>
            <a:off x="3552181" y="1275044"/>
            <a:ext cx="10852159" cy="3811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Processos</a:t>
            </a:r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EB78BDFD-836E-954F-578D-30D0607AEF02}"/>
              </a:ext>
            </a:extLst>
          </p:cNvPr>
          <p:cNvSpPr/>
          <p:nvPr/>
        </p:nvSpPr>
        <p:spPr>
          <a:xfrm>
            <a:off x="219919" y="1181305"/>
            <a:ext cx="2523280" cy="1208785"/>
          </a:xfrm>
          <a:prstGeom prst="triangl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5C61ECD-A72D-FF51-B2CE-9A44ACEC13D6}"/>
              </a:ext>
            </a:extLst>
          </p:cNvPr>
          <p:cNvSpPr/>
          <p:nvPr/>
        </p:nvSpPr>
        <p:spPr>
          <a:xfrm>
            <a:off x="219918" y="3066906"/>
            <a:ext cx="2523281" cy="40227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2E4EB32-1927-539F-1954-F8AD7516C9E1}"/>
              </a:ext>
            </a:extLst>
          </p:cNvPr>
          <p:cNvSpPr/>
          <p:nvPr/>
        </p:nvSpPr>
        <p:spPr>
          <a:xfrm>
            <a:off x="219918" y="2437992"/>
            <a:ext cx="2523281" cy="5810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i="1"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GESTÃO DE CRÉDITO TRIBUTÁRIO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F82DA46A-B968-3405-8FB6-9E64EE3347AA}"/>
              </a:ext>
            </a:extLst>
          </p:cNvPr>
          <p:cNvSpPr/>
          <p:nvPr/>
        </p:nvSpPr>
        <p:spPr>
          <a:xfrm>
            <a:off x="351971" y="316598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ARRECADAÇÃO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46E8959-80B8-3D37-ED2D-0959FA814379}"/>
              </a:ext>
            </a:extLst>
          </p:cNvPr>
          <p:cNvSpPr/>
          <p:nvPr/>
        </p:nvSpPr>
        <p:spPr>
          <a:xfrm>
            <a:off x="1542168" y="317475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CONTROLAR O CUMPRIMENTO DAS OBRIGAÇÕES ACESSÓRIAS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74307258-840E-DF73-D8DD-F363CB16EFD6}"/>
              </a:ext>
            </a:extLst>
          </p:cNvPr>
          <p:cNvSpPr/>
          <p:nvPr/>
        </p:nvSpPr>
        <p:spPr>
          <a:xfrm>
            <a:off x="349236" y="3988710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IPVA E DO ITCD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39B8999-5690-954B-3C05-587B7BDE9E10}"/>
              </a:ext>
            </a:extLst>
          </p:cNvPr>
          <p:cNvSpPr/>
          <p:nvPr/>
        </p:nvSpPr>
        <p:spPr>
          <a:xfrm>
            <a:off x="1548902" y="3988709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REALIZAR A COBRANÇA ADMINISTRATIVA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5164830-9C43-C8B4-4803-7796915551BF}"/>
              </a:ext>
            </a:extLst>
          </p:cNvPr>
          <p:cNvSpPr/>
          <p:nvPr/>
        </p:nvSpPr>
        <p:spPr>
          <a:xfrm>
            <a:off x="349236" y="4811246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SUBSIDIAR A INSCRIÇÃO E A COBRANÇA DA DÍVIDA ATIVA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EEB4F3AD-2C8C-9638-3D60-B8A9CF97448D}"/>
              </a:ext>
            </a:extLst>
          </p:cNvPr>
          <p:cNvSpPr/>
          <p:nvPr/>
        </p:nvSpPr>
        <p:spPr>
          <a:xfrm>
            <a:off x="1542168" y="4815434"/>
            <a:ext cx="1070348" cy="768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ATUAR NA GARANTIA DO CRÉDITO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20D48180-C61F-9C31-49F3-2A9919D24509}"/>
              </a:ext>
            </a:extLst>
          </p:cNvPr>
          <p:cNvSpPr/>
          <p:nvPr/>
        </p:nvSpPr>
        <p:spPr>
          <a:xfrm>
            <a:off x="349236" y="5694046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RESTITUIÇÃO E COMPENSAÇÃO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65715A9B-F600-C2E5-B262-3BC702218F4B}"/>
              </a:ext>
            </a:extLst>
          </p:cNvPr>
          <p:cNvSpPr/>
          <p:nvPr/>
        </p:nvSpPr>
        <p:spPr>
          <a:xfrm>
            <a:off x="359672" y="6174359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CADASTRO TRIBUTÁRIO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79B85594-2746-0638-9340-6D3DA895C4C1}"/>
              </a:ext>
            </a:extLst>
          </p:cNvPr>
          <p:cNvSpPr/>
          <p:nvPr/>
        </p:nvSpPr>
        <p:spPr>
          <a:xfrm>
            <a:off x="349236" y="6620277"/>
            <a:ext cx="2252844" cy="36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>
                <a:latin typeface="Segoe UI Semibold" panose="020B0702040204020203" pitchFamily="34" charset="0"/>
                <a:cs typeface="Segoe UI Semibold" panose="020B0702040204020203" pitchFamily="34" charset="0"/>
              </a:rPr>
              <a:t>PRESTAR ORIENTAÇÃO E ATENDIMENTO AO CONTRIBUINTE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1FEB649-E8EE-424C-E8B3-422CC4B18B20}"/>
              </a:ext>
            </a:extLst>
          </p:cNvPr>
          <p:cNvSpPr/>
          <p:nvPr/>
        </p:nvSpPr>
        <p:spPr>
          <a:xfrm>
            <a:off x="4469603" y="4958504"/>
            <a:ext cx="8975231" cy="735542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>
                <a:latin typeface="Segoe UI Semibold" panose="020B0702040204020203" pitchFamily="34" charset="0"/>
                <a:cs typeface="Segoe UI Semibold" panose="020B0702040204020203" pitchFamily="34" charset="0"/>
              </a:rPr>
              <a:t>GERIR CRÉDITOS DO ITCD</a:t>
            </a:r>
          </a:p>
        </p:txBody>
      </p:sp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B555ED8C-2F70-7DC3-EBEE-5F04487D598C}"/>
              </a:ext>
            </a:extLst>
          </p:cNvPr>
          <p:cNvSpPr/>
          <p:nvPr/>
        </p:nvSpPr>
        <p:spPr>
          <a:xfrm>
            <a:off x="2881472" y="4935299"/>
            <a:ext cx="532436" cy="23079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351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313c4fe-281a-41ec-b2dc-937a89febca6">
      <Terms xmlns="http://schemas.microsoft.com/office/infopath/2007/PartnerControls"/>
    </lcf76f155ced4ddcb4097134ff3c332f>
    <TaxCatchAll xmlns="6f8e3132-10de-4db3-ac60-cc251f49c6b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8048538AE403047B25FDBF27131F616" ma:contentTypeVersion="10" ma:contentTypeDescription="Crie um novo documento." ma:contentTypeScope="" ma:versionID="1de7eeb637c57dd57440c8e12802dce0">
  <xsd:schema xmlns:xsd="http://www.w3.org/2001/XMLSchema" xmlns:xs="http://www.w3.org/2001/XMLSchema" xmlns:p="http://schemas.microsoft.com/office/2006/metadata/properties" xmlns:ns2="6313c4fe-281a-41ec-b2dc-937a89febca6" xmlns:ns3="6f8e3132-10de-4db3-ac60-cc251f49c6b4" targetNamespace="http://schemas.microsoft.com/office/2006/metadata/properties" ma:root="true" ma:fieldsID="7ec221dd2494053f0cfbccce4c480cb1" ns2:_="" ns3:_="">
    <xsd:import namespace="6313c4fe-281a-41ec-b2dc-937a89febca6"/>
    <xsd:import namespace="6f8e3132-10de-4db3-ac60-cc251f49c6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3c4fe-281a-41ec-b2dc-937a89febc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16a35286-5cf3-4cbf-9b53-bad7c4fb1b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8e3132-10de-4db3-ac60-cc251f49c6b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f4a1ac0-ecdd-4815-ab06-c8b535c35117}" ma:internalName="TaxCatchAll" ma:showField="CatchAllData" ma:web="6f8e3132-10de-4db3-ac60-cc251f49c6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465594-AC46-4DAF-80F1-A77FE678128C}">
  <ds:schemaRefs>
    <ds:schemaRef ds:uri="6313c4fe-281a-41ec-b2dc-937a89febca6"/>
    <ds:schemaRef ds:uri="6f8e3132-10de-4db3-ac60-cc251f49c6b4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7FDC2F-AEC2-476F-AB0E-FD53E74CAB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997A9B-293E-4F6F-BFB7-667FDA7A495A}">
  <ds:schemaRefs>
    <ds:schemaRef ds:uri="6313c4fe-281a-41ec-b2dc-937a89febca6"/>
    <ds:schemaRef ds:uri="6f8e3132-10de-4db3-ac60-cc251f49c6b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b09bde26-08a9-44f3-aec1-df73900d1bb6}" enabled="0" method="" siteId="{b09bde26-08a9-44f3-aec1-df73900d1bb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3492</Words>
  <Application>Microsoft Office PowerPoint</Application>
  <PresentationFormat>Personalizar</PresentationFormat>
  <Paragraphs>694</Paragraphs>
  <Slides>51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7" baseType="lpstr">
      <vt:lpstr>Aptos</vt:lpstr>
      <vt:lpstr>Aptos Display</vt:lpstr>
      <vt:lpstr>Arial</vt:lpstr>
      <vt:lpstr>Segoe UI</vt:lpstr>
      <vt:lpstr>Segoe UI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Oliveira Menezes</dc:creator>
  <cp:lastModifiedBy>Roberto Lopes Burity Filho</cp:lastModifiedBy>
  <cp:revision>1</cp:revision>
  <dcterms:created xsi:type="dcterms:W3CDTF">2025-08-25T13:40:12Z</dcterms:created>
  <dcterms:modified xsi:type="dcterms:W3CDTF">2025-09-02T14:40:50Z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0x01010098048538AE403047B25FDBF27131F616</vt:lpwstr>
  </property>
  <property fmtid="{D5CDD505-2E9C-101B-9397-08002B2CF9AE}" pid="3" name="MediaServiceImageTags">
    <vt:lpwstr/>
  </property>
</Properties>
</file>