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3BFD3-E16E-48D1-B251-BE2715C23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C1C6EA-BDDA-4F2C-8A94-B20F06688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8A9165-F0F7-4B9C-8C9D-924EAC4F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C0FD-3597-46D6-BEA8-DE4852271B28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DAE56F-AC07-4294-BBF7-856E058D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2882A3-620C-41B4-937C-F8B0C433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4DE1-8686-4EC5-9D75-43006548F7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1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9BB69-36DF-4896-932E-31D43EB1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7929BF-15B1-4B01-96DE-6D9173C11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363AF5-2176-41A1-81C2-1067872D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C0FD-3597-46D6-BEA8-DE4852271B28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214064-4699-4025-99C2-E3FE40C1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007C5A-F4F5-4DF7-886E-86E478C9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4DE1-8686-4EC5-9D75-43006548F7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608478-5B6D-4BE7-AF57-DDD3E8A08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08A208-5761-4D72-83DC-1EEED1802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A6F09B-088D-4479-8B2F-197F4FF7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C0FD-3597-46D6-BEA8-DE4852271B28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B9CAFB-5149-41A4-BB09-F588693D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95F25C-FDD6-4974-84C0-70B45D80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4DE1-8686-4EC5-9D75-43006548F7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7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AF8CD-1BE6-4DD3-8323-0102479D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C1FD14-E1B7-41E7-BDCA-71C5207DE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D77D92-C0D7-4314-818B-0E3FD9B1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C0FD-3597-46D6-BEA8-DE4852271B28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D398B6-EF2C-465F-86A0-53198304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A3E7FF-3DC0-4099-9264-3AC04617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4DE1-8686-4EC5-9D75-43006548F7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EECDD-E454-4D7B-8678-E2D728735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4A5F57-A3E0-4BF9-9D5E-FBCD124D4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6D2529-29E2-403E-AFCD-92CBA70A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C0FD-3597-46D6-BEA8-DE4852271B28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D159D3-3EB1-4270-B4F9-AE04D11F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6D0C79-ABBD-47D3-A05F-DBDF4E80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4DE1-8686-4EC5-9D75-43006548F7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1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9DDD4-A072-476C-AED2-94740069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B4EAFF-A3F6-4C87-872A-8AD0C8F4F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BD8136-C293-4FD4-A362-DC94D0923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6A8FBB-1EF1-4172-B995-8D3C18E1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C0FD-3597-46D6-BEA8-DE4852271B28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C9C831-2AD7-4AF7-BB58-7B3E3DA4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E436C3-ADE2-4CBF-9334-1B9D0B78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4DE1-8686-4EC5-9D75-43006548F7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5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990AA-7754-4307-ABE7-C187BB16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A024F-658E-4FFD-B05A-8AE6C027E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A65A5F-0245-4CDD-912B-CBBA732AE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FF9250-583F-4030-858F-61A680AD5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83F4E20-6460-4025-9D4A-9AE67B045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EB200EC-31A5-45B6-9398-D08E7DAB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C0FD-3597-46D6-BEA8-DE4852271B28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C8F1D74-49F7-4127-BF6C-F0C98349E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24051D-F05A-4226-9CE9-911125AF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4DE1-8686-4EC5-9D75-43006548F7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3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3F4E3-E69F-4C95-842E-7604710A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C6AB136-C49C-4CDD-A86E-36236F68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C0FD-3597-46D6-BEA8-DE4852271B28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D0B879-7232-4AD6-B8C0-4624E2A2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53C68F-C880-4F2E-B036-77DA398F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4DE1-8686-4EC5-9D75-43006548F7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8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BA8F73-0937-49FA-A292-C78757CA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C0FD-3597-46D6-BEA8-DE4852271B28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709EAA-300A-4181-8804-A97FB5DE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9F38B2-DF3F-4FE6-A598-30D6EB1B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4DE1-8686-4EC5-9D75-43006548F7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4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B31EB-1FE3-4367-969D-AEAB2493D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EC5F99-6C75-422F-9F1D-37896CDCF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C7C456-0AC0-48CA-A251-29D876E5E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755EE0-073D-41BF-8BFF-14E43855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C0FD-3597-46D6-BEA8-DE4852271B28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EE1551-17CF-4744-A470-4C03FBC7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2B581A-3B2A-4F59-A5A8-E2A8D2F1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4DE1-8686-4EC5-9D75-43006548F7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7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4E2CC-0206-436C-8E2E-6D09A751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12D87F-6E69-4F31-8EBB-53D039C28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AD8B91-AAC4-4F35-A82B-38EB2CCC0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6E070A-0371-4657-A41D-C3D934F64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C0FD-3597-46D6-BEA8-DE4852271B28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D0FCA0-3887-40FD-90CF-D5675702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B8A9C3-3A95-4501-ADF3-62821987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4DE1-8686-4EC5-9D75-43006548F7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6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582A9BA-B099-4650-9CAE-41F1AA0C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D5A3F5-0D12-43F2-92BB-54B0A50D0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A4E452-4308-47D2-BA98-E8FA2AEE8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0C0FD-3597-46D6-BEA8-DE4852271B28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1B58DB-9C5F-4AED-BE17-AF0F68EE8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712683-B145-4E11-8B79-DF7A10069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A4DE1-8686-4EC5-9D75-43006548F7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0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2DC86-76E2-42E2-830E-4C04D805D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1AEDC8-1132-47DE-AD9E-E292505CB9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75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Julio F.L</dc:creator>
  <cp:lastModifiedBy>Julio F.L</cp:lastModifiedBy>
  <cp:revision>1</cp:revision>
  <dcterms:created xsi:type="dcterms:W3CDTF">2021-12-14T00:39:47Z</dcterms:created>
  <dcterms:modified xsi:type="dcterms:W3CDTF">2021-12-14T00:40:21Z</dcterms:modified>
</cp:coreProperties>
</file>