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1119" r:id="rId2"/>
    <p:sldId id="1270" r:id="rId3"/>
    <p:sldId id="1271" r:id="rId4"/>
    <p:sldId id="1272" r:id="rId5"/>
    <p:sldId id="1273" r:id="rId6"/>
    <p:sldId id="1274" r:id="rId7"/>
    <p:sldId id="1275" r:id="rId8"/>
    <p:sldId id="1276" r:id="rId9"/>
    <p:sldId id="1277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uilherme Calabria Etcheverry" initials="GCE" lastIdx="1" clrIdx="0">
    <p:extLst>
      <p:ext uri="{19B8F6BF-5375-455C-9EA6-DF929625EA0E}">
        <p15:presenceInfo xmlns:p15="http://schemas.microsoft.com/office/powerpoint/2012/main" userId="6cf9855d4771ef9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0000FF"/>
    <a:srgbClr val="66FFFF"/>
    <a:srgbClr val="000000"/>
    <a:srgbClr val="FFFF00"/>
    <a:srgbClr val="0432FF"/>
    <a:srgbClr val="CCFFFF"/>
    <a:srgbClr val="FF0000"/>
    <a:srgbClr val="66FF99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Estilo Médio 4 - Ênfas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2" autoAdjust="0"/>
    <p:restoredTop sz="84000" autoAdjust="0"/>
  </p:normalViewPr>
  <p:slideViewPr>
    <p:cSldViewPr snapToGrid="0">
      <p:cViewPr varScale="1">
        <p:scale>
          <a:sx n="65" d="100"/>
          <a:sy n="65" d="100"/>
        </p:scale>
        <p:origin x="720" y="78"/>
      </p:cViewPr>
      <p:guideLst>
        <p:guide orient="horz" pos="2160"/>
        <p:guide pos="3840"/>
      </p:guideLst>
    </p:cSldViewPr>
  </p:slideViewPr>
  <p:notesTextViewPr>
    <p:cViewPr>
      <p:scale>
        <a:sx n="66" d="100"/>
        <a:sy n="66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336555B-2043-40B9-BF95-999C08EA5308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ADE7AD68-7D65-4FB2-8DB6-D591ED3E9C7D}">
      <dgm:prSet phldrT="[Texto]"/>
      <dgm:spPr/>
      <dgm:t>
        <a:bodyPr/>
        <a:lstStyle/>
        <a:p>
          <a:r>
            <a:rPr lang="pt-BR" dirty="0"/>
            <a:t>Presidência</a:t>
          </a:r>
        </a:p>
      </dgm:t>
    </dgm:pt>
    <dgm:pt modelId="{A34244FD-8C32-4CB0-B9E0-139AB483AF07}" type="parTrans" cxnId="{7B997B97-BF65-4C26-9EBD-D1F6CB825C4A}">
      <dgm:prSet/>
      <dgm:spPr/>
      <dgm:t>
        <a:bodyPr/>
        <a:lstStyle/>
        <a:p>
          <a:endParaRPr lang="pt-BR"/>
        </a:p>
      </dgm:t>
    </dgm:pt>
    <dgm:pt modelId="{6FB6B3E5-ADDF-4519-9196-05AF0E7D74BC}" type="sibTrans" cxnId="{7B997B97-BF65-4C26-9EBD-D1F6CB825C4A}">
      <dgm:prSet/>
      <dgm:spPr/>
      <dgm:t>
        <a:bodyPr/>
        <a:lstStyle/>
        <a:p>
          <a:endParaRPr lang="pt-BR"/>
        </a:p>
      </dgm:t>
    </dgm:pt>
    <dgm:pt modelId="{35DAE46F-D532-46EB-B764-5722EA581358}" type="asst">
      <dgm:prSet phldrT="[Texto]"/>
      <dgm:spPr/>
      <dgm:t>
        <a:bodyPr/>
        <a:lstStyle/>
        <a:p>
          <a:r>
            <a:rPr lang="pt-BR" dirty="0"/>
            <a:t>Gerente do Projeto</a:t>
          </a:r>
        </a:p>
      </dgm:t>
    </dgm:pt>
    <dgm:pt modelId="{A7088FFD-9A09-4450-B888-60C62558B2ED}" type="parTrans" cxnId="{CC044B2B-3644-4F59-BFC3-1B46DBC73CD7}">
      <dgm:prSet/>
      <dgm:spPr/>
      <dgm:t>
        <a:bodyPr/>
        <a:lstStyle/>
        <a:p>
          <a:endParaRPr lang="pt-BR"/>
        </a:p>
      </dgm:t>
    </dgm:pt>
    <dgm:pt modelId="{404CE901-7DAB-4659-B4EB-BAF0E9A92945}" type="sibTrans" cxnId="{CC044B2B-3644-4F59-BFC3-1B46DBC73CD7}">
      <dgm:prSet/>
      <dgm:spPr/>
      <dgm:t>
        <a:bodyPr/>
        <a:lstStyle/>
        <a:p>
          <a:endParaRPr lang="pt-BR"/>
        </a:p>
      </dgm:t>
    </dgm:pt>
    <dgm:pt modelId="{82C679A1-6ABA-4FC8-87E7-9709D1F56EFD}">
      <dgm:prSet phldrT="[Texto]"/>
      <dgm:spPr/>
      <dgm:t>
        <a:bodyPr/>
        <a:lstStyle/>
        <a:p>
          <a:r>
            <a:rPr lang="pt-BR" dirty="0"/>
            <a:t>Operações</a:t>
          </a:r>
        </a:p>
      </dgm:t>
    </dgm:pt>
    <dgm:pt modelId="{9D15A2BB-A458-4956-9DB7-48E3FAFB67A8}" type="parTrans" cxnId="{0064C039-75A2-41A0-8FA6-A73EF18EFF00}">
      <dgm:prSet/>
      <dgm:spPr/>
      <dgm:t>
        <a:bodyPr/>
        <a:lstStyle/>
        <a:p>
          <a:endParaRPr lang="pt-BR"/>
        </a:p>
      </dgm:t>
    </dgm:pt>
    <dgm:pt modelId="{FEBA122E-3F26-4229-A358-30F2FB00559E}" type="sibTrans" cxnId="{0064C039-75A2-41A0-8FA6-A73EF18EFF00}">
      <dgm:prSet/>
      <dgm:spPr/>
      <dgm:t>
        <a:bodyPr/>
        <a:lstStyle/>
        <a:p>
          <a:endParaRPr lang="pt-BR"/>
        </a:p>
      </dgm:t>
    </dgm:pt>
    <dgm:pt modelId="{2FBDC931-2B24-4F19-BD66-C5F3717F231F}">
      <dgm:prSet phldrT="[Texto]"/>
      <dgm:spPr/>
      <dgm:t>
        <a:bodyPr/>
        <a:lstStyle/>
        <a:p>
          <a:r>
            <a:rPr lang="pt-BR" dirty="0"/>
            <a:t>Infraestrutura</a:t>
          </a:r>
        </a:p>
      </dgm:t>
    </dgm:pt>
    <dgm:pt modelId="{22175FEE-87C4-4484-A483-1B907961FE76}" type="parTrans" cxnId="{62B529A4-43AB-4FAA-8428-CFB8F6A9CC10}">
      <dgm:prSet/>
      <dgm:spPr/>
      <dgm:t>
        <a:bodyPr/>
        <a:lstStyle/>
        <a:p>
          <a:endParaRPr lang="pt-BR"/>
        </a:p>
      </dgm:t>
    </dgm:pt>
    <dgm:pt modelId="{4D876938-F62F-4BCD-A509-555B6639A4FB}" type="sibTrans" cxnId="{62B529A4-43AB-4FAA-8428-CFB8F6A9CC10}">
      <dgm:prSet/>
      <dgm:spPr/>
      <dgm:t>
        <a:bodyPr/>
        <a:lstStyle/>
        <a:p>
          <a:endParaRPr lang="pt-BR"/>
        </a:p>
      </dgm:t>
    </dgm:pt>
    <dgm:pt modelId="{85AC82AF-3D07-44FA-B138-79DCC062B309}">
      <dgm:prSet phldrT="[Texto]"/>
      <dgm:spPr/>
      <dgm:t>
        <a:bodyPr/>
        <a:lstStyle/>
        <a:p>
          <a:r>
            <a:rPr lang="pt-BR" dirty="0" err="1"/>
            <a:t>Compliance</a:t>
          </a:r>
          <a:endParaRPr lang="pt-BR" dirty="0"/>
        </a:p>
      </dgm:t>
    </dgm:pt>
    <dgm:pt modelId="{ED8A029A-5D60-432B-B6DE-7974257C3DA2}" type="parTrans" cxnId="{C4541671-2B67-48E3-94CA-9780B70E55CD}">
      <dgm:prSet/>
      <dgm:spPr/>
      <dgm:t>
        <a:bodyPr/>
        <a:lstStyle/>
        <a:p>
          <a:endParaRPr lang="pt-BR"/>
        </a:p>
      </dgm:t>
    </dgm:pt>
    <dgm:pt modelId="{6D894395-6E3C-4F19-B037-1ADC3D044A6E}" type="sibTrans" cxnId="{C4541671-2B67-48E3-94CA-9780B70E55CD}">
      <dgm:prSet/>
      <dgm:spPr/>
      <dgm:t>
        <a:bodyPr/>
        <a:lstStyle/>
        <a:p>
          <a:endParaRPr lang="pt-BR"/>
        </a:p>
      </dgm:t>
    </dgm:pt>
    <dgm:pt modelId="{7B69130D-41EC-42B2-802C-2EF975C06EAB}">
      <dgm:prSet phldrT="[Texto]"/>
      <dgm:spPr/>
      <dgm:t>
        <a:bodyPr/>
        <a:lstStyle/>
        <a:p>
          <a:r>
            <a:rPr lang="pt-BR" dirty="0"/>
            <a:t>Suprimentos</a:t>
          </a:r>
        </a:p>
      </dgm:t>
    </dgm:pt>
    <dgm:pt modelId="{5C922908-DFDE-476D-BCFE-110C8B73C972}" type="parTrans" cxnId="{2D5EC46C-21B2-4DAA-843D-C4B4EFAD907D}">
      <dgm:prSet/>
      <dgm:spPr/>
      <dgm:t>
        <a:bodyPr/>
        <a:lstStyle/>
        <a:p>
          <a:endParaRPr lang="pt-BR"/>
        </a:p>
      </dgm:t>
    </dgm:pt>
    <dgm:pt modelId="{B8234412-80A6-4E09-8252-7570D8D021CC}" type="sibTrans" cxnId="{2D5EC46C-21B2-4DAA-843D-C4B4EFAD907D}">
      <dgm:prSet/>
      <dgm:spPr/>
      <dgm:t>
        <a:bodyPr/>
        <a:lstStyle/>
        <a:p>
          <a:endParaRPr lang="pt-BR"/>
        </a:p>
      </dgm:t>
    </dgm:pt>
    <dgm:pt modelId="{EC76E32F-437C-446C-8B46-280BB6256C63}">
      <dgm:prSet phldrT="[Texto]"/>
      <dgm:spPr/>
      <dgm:t>
        <a:bodyPr/>
        <a:lstStyle/>
        <a:p>
          <a:r>
            <a:rPr lang="pt-BR" dirty="0"/>
            <a:t>RH</a:t>
          </a:r>
        </a:p>
      </dgm:t>
    </dgm:pt>
    <dgm:pt modelId="{15B52DDD-FB4F-4268-B13C-6998157C9A46}" type="parTrans" cxnId="{86F6D63D-8635-46F8-90DF-8EB06822CC96}">
      <dgm:prSet/>
      <dgm:spPr/>
      <dgm:t>
        <a:bodyPr/>
        <a:lstStyle/>
        <a:p>
          <a:endParaRPr lang="pt-BR"/>
        </a:p>
      </dgm:t>
    </dgm:pt>
    <dgm:pt modelId="{6E1372A9-0B5D-49FD-9BBC-CD58665A1836}" type="sibTrans" cxnId="{86F6D63D-8635-46F8-90DF-8EB06822CC96}">
      <dgm:prSet/>
      <dgm:spPr/>
      <dgm:t>
        <a:bodyPr/>
        <a:lstStyle/>
        <a:p>
          <a:endParaRPr lang="pt-BR"/>
        </a:p>
      </dgm:t>
    </dgm:pt>
    <dgm:pt modelId="{264CEC27-FF05-426C-97BE-655BAB719781}" type="pres">
      <dgm:prSet presAssocID="{3336555B-2043-40B9-BF95-999C08EA530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9C9C9E07-138C-4D51-90D0-57E6ACB25C4A}" type="pres">
      <dgm:prSet presAssocID="{ADE7AD68-7D65-4FB2-8DB6-D591ED3E9C7D}" presName="hierRoot1" presStyleCnt="0">
        <dgm:presLayoutVars>
          <dgm:hierBranch val="init"/>
        </dgm:presLayoutVars>
      </dgm:prSet>
      <dgm:spPr/>
    </dgm:pt>
    <dgm:pt modelId="{615191F8-408B-4BA0-A0CF-058B35A0EB1B}" type="pres">
      <dgm:prSet presAssocID="{ADE7AD68-7D65-4FB2-8DB6-D591ED3E9C7D}" presName="rootComposite1" presStyleCnt="0"/>
      <dgm:spPr/>
    </dgm:pt>
    <dgm:pt modelId="{45B6E059-8A63-4F85-9F66-E079D5779B9D}" type="pres">
      <dgm:prSet presAssocID="{ADE7AD68-7D65-4FB2-8DB6-D591ED3E9C7D}" presName="rootText1" presStyleLbl="node0" presStyleIdx="0" presStyleCnt="1">
        <dgm:presLayoutVars>
          <dgm:chPref val="3"/>
        </dgm:presLayoutVars>
      </dgm:prSet>
      <dgm:spPr/>
    </dgm:pt>
    <dgm:pt modelId="{2FF295F9-5871-438E-AF1B-98FC2E63AEDD}" type="pres">
      <dgm:prSet presAssocID="{ADE7AD68-7D65-4FB2-8DB6-D591ED3E9C7D}" presName="rootConnector1" presStyleLbl="node1" presStyleIdx="0" presStyleCnt="0"/>
      <dgm:spPr/>
    </dgm:pt>
    <dgm:pt modelId="{89821A53-6684-4271-8400-4272E7CE0617}" type="pres">
      <dgm:prSet presAssocID="{ADE7AD68-7D65-4FB2-8DB6-D591ED3E9C7D}" presName="hierChild2" presStyleCnt="0"/>
      <dgm:spPr/>
    </dgm:pt>
    <dgm:pt modelId="{9852344B-5174-44F0-A39E-055A5660BD88}" type="pres">
      <dgm:prSet presAssocID="{9D15A2BB-A458-4956-9DB7-48E3FAFB67A8}" presName="Name37" presStyleLbl="parChTrans1D2" presStyleIdx="0" presStyleCnt="6"/>
      <dgm:spPr/>
    </dgm:pt>
    <dgm:pt modelId="{AF56E65C-9B2B-4D62-97BF-CF2664F999C6}" type="pres">
      <dgm:prSet presAssocID="{82C679A1-6ABA-4FC8-87E7-9709D1F56EFD}" presName="hierRoot2" presStyleCnt="0">
        <dgm:presLayoutVars>
          <dgm:hierBranch val="init"/>
        </dgm:presLayoutVars>
      </dgm:prSet>
      <dgm:spPr/>
    </dgm:pt>
    <dgm:pt modelId="{EE2CE270-D362-425D-8804-6B6A6388128D}" type="pres">
      <dgm:prSet presAssocID="{82C679A1-6ABA-4FC8-87E7-9709D1F56EFD}" presName="rootComposite" presStyleCnt="0"/>
      <dgm:spPr/>
    </dgm:pt>
    <dgm:pt modelId="{FD1579E1-4EEC-440D-897B-794BD411ECAE}" type="pres">
      <dgm:prSet presAssocID="{82C679A1-6ABA-4FC8-87E7-9709D1F56EFD}" presName="rootText" presStyleLbl="node2" presStyleIdx="0" presStyleCnt="5">
        <dgm:presLayoutVars>
          <dgm:chPref val="3"/>
        </dgm:presLayoutVars>
      </dgm:prSet>
      <dgm:spPr/>
    </dgm:pt>
    <dgm:pt modelId="{E97A9E22-8BE7-42FD-ACDE-8CE40392D03D}" type="pres">
      <dgm:prSet presAssocID="{82C679A1-6ABA-4FC8-87E7-9709D1F56EFD}" presName="rootConnector" presStyleLbl="node2" presStyleIdx="0" presStyleCnt="5"/>
      <dgm:spPr/>
    </dgm:pt>
    <dgm:pt modelId="{5DF2831F-6051-444C-AD8C-A2FDE090AED9}" type="pres">
      <dgm:prSet presAssocID="{82C679A1-6ABA-4FC8-87E7-9709D1F56EFD}" presName="hierChild4" presStyleCnt="0"/>
      <dgm:spPr/>
    </dgm:pt>
    <dgm:pt modelId="{6E61253B-751B-4D70-83A8-5F7F4491FD4C}" type="pres">
      <dgm:prSet presAssocID="{82C679A1-6ABA-4FC8-87E7-9709D1F56EFD}" presName="hierChild5" presStyleCnt="0"/>
      <dgm:spPr/>
    </dgm:pt>
    <dgm:pt modelId="{5F8BCFD7-2BEA-4119-8B65-903BA23753C8}" type="pres">
      <dgm:prSet presAssocID="{22175FEE-87C4-4484-A483-1B907961FE76}" presName="Name37" presStyleLbl="parChTrans1D2" presStyleIdx="1" presStyleCnt="6"/>
      <dgm:spPr/>
    </dgm:pt>
    <dgm:pt modelId="{B56B1D12-8AC0-4985-BFE5-EB70E63078BD}" type="pres">
      <dgm:prSet presAssocID="{2FBDC931-2B24-4F19-BD66-C5F3717F231F}" presName="hierRoot2" presStyleCnt="0">
        <dgm:presLayoutVars>
          <dgm:hierBranch val="init"/>
        </dgm:presLayoutVars>
      </dgm:prSet>
      <dgm:spPr/>
    </dgm:pt>
    <dgm:pt modelId="{E7C8D2F3-F98B-45AA-89C3-CE5858CCC486}" type="pres">
      <dgm:prSet presAssocID="{2FBDC931-2B24-4F19-BD66-C5F3717F231F}" presName="rootComposite" presStyleCnt="0"/>
      <dgm:spPr/>
    </dgm:pt>
    <dgm:pt modelId="{BF7716A1-D5A3-41D8-9D97-6EA5220EDE66}" type="pres">
      <dgm:prSet presAssocID="{2FBDC931-2B24-4F19-BD66-C5F3717F231F}" presName="rootText" presStyleLbl="node2" presStyleIdx="1" presStyleCnt="5">
        <dgm:presLayoutVars>
          <dgm:chPref val="3"/>
        </dgm:presLayoutVars>
      </dgm:prSet>
      <dgm:spPr/>
    </dgm:pt>
    <dgm:pt modelId="{F9096C16-988D-4DDC-BC4C-5D4C38DE3CCF}" type="pres">
      <dgm:prSet presAssocID="{2FBDC931-2B24-4F19-BD66-C5F3717F231F}" presName="rootConnector" presStyleLbl="node2" presStyleIdx="1" presStyleCnt="5"/>
      <dgm:spPr/>
    </dgm:pt>
    <dgm:pt modelId="{F8A1EACF-A769-4D36-9295-8E433609C5BD}" type="pres">
      <dgm:prSet presAssocID="{2FBDC931-2B24-4F19-BD66-C5F3717F231F}" presName="hierChild4" presStyleCnt="0"/>
      <dgm:spPr/>
    </dgm:pt>
    <dgm:pt modelId="{052FCD8E-2F34-4567-B258-EEF81E4DADA1}" type="pres">
      <dgm:prSet presAssocID="{2FBDC931-2B24-4F19-BD66-C5F3717F231F}" presName="hierChild5" presStyleCnt="0"/>
      <dgm:spPr/>
    </dgm:pt>
    <dgm:pt modelId="{96FF4D79-8157-47F0-AABF-19F1F2CEB6A0}" type="pres">
      <dgm:prSet presAssocID="{ED8A029A-5D60-432B-B6DE-7974257C3DA2}" presName="Name37" presStyleLbl="parChTrans1D2" presStyleIdx="2" presStyleCnt="6"/>
      <dgm:spPr/>
    </dgm:pt>
    <dgm:pt modelId="{EABB5B7A-227D-4DB0-9AC3-525FE72916D3}" type="pres">
      <dgm:prSet presAssocID="{85AC82AF-3D07-44FA-B138-79DCC062B309}" presName="hierRoot2" presStyleCnt="0">
        <dgm:presLayoutVars>
          <dgm:hierBranch val="init"/>
        </dgm:presLayoutVars>
      </dgm:prSet>
      <dgm:spPr/>
    </dgm:pt>
    <dgm:pt modelId="{89D384DB-D260-4457-A1DC-BC1DA3CEA03B}" type="pres">
      <dgm:prSet presAssocID="{85AC82AF-3D07-44FA-B138-79DCC062B309}" presName="rootComposite" presStyleCnt="0"/>
      <dgm:spPr/>
    </dgm:pt>
    <dgm:pt modelId="{0D0E3B28-6893-4F27-9022-5728DC1B94CC}" type="pres">
      <dgm:prSet presAssocID="{85AC82AF-3D07-44FA-B138-79DCC062B309}" presName="rootText" presStyleLbl="node2" presStyleIdx="2" presStyleCnt="5">
        <dgm:presLayoutVars>
          <dgm:chPref val="3"/>
        </dgm:presLayoutVars>
      </dgm:prSet>
      <dgm:spPr/>
    </dgm:pt>
    <dgm:pt modelId="{7D0A3FE5-D267-4ACC-8446-A41638BD85A6}" type="pres">
      <dgm:prSet presAssocID="{85AC82AF-3D07-44FA-B138-79DCC062B309}" presName="rootConnector" presStyleLbl="node2" presStyleIdx="2" presStyleCnt="5"/>
      <dgm:spPr/>
    </dgm:pt>
    <dgm:pt modelId="{DBBBB290-7FE4-463F-9ECD-3869B2A56BD2}" type="pres">
      <dgm:prSet presAssocID="{85AC82AF-3D07-44FA-B138-79DCC062B309}" presName="hierChild4" presStyleCnt="0"/>
      <dgm:spPr/>
    </dgm:pt>
    <dgm:pt modelId="{E52C1945-B0FB-4D01-B310-6E049231C138}" type="pres">
      <dgm:prSet presAssocID="{85AC82AF-3D07-44FA-B138-79DCC062B309}" presName="hierChild5" presStyleCnt="0"/>
      <dgm:spPr/>
    </dgm:pt>
    <dgm:pt modelId="{8513ECE6-60FB-41CF-A572-C3AAFACFB951}" type="pres">
      <dgm:prSet presAssocID="{5C922908-DFDE-476D-BCFE-110C8B73C972}" presName="Name37" presStyleLbl="parChTrans1D2" presStyleIdx="3" presStyleCnt="6"/>
      <dgm:spPr/>
    </dgm:pt>
    <dgm:pt modelId="{AA88B175-D321-4D19-9810-6F4DBA8B0122}" type="pres">
      <dgm:prSet presAssocID="{7B69130D-41EC-42B2-802C-2EF975C06EAB}" presName="hierRoot2" presStyleCnt="0">
        <dgm:presLayoutVars>
          <dgm:hierBranch val="init"/>
        </dgm:presLayoutVars>
      </dgm:prSet>
      <dgm:spPr/>
    </dgm:pt>
    <dgm:pt modelId="{A6DE60F1-3586-45AB-8813-6F2E50F57208}" type="pres">
      <dgm:prSet presAssocID="{7B69130D-41EC-42B2-802C-2EF975C06EAB}" presName="rootComposite" presStyleCnt="0"/>
      <dgm:spPr/>
    </dgm:pt>
    <dgm:pt modelId="{5201AB4C-7263-405D-9210-E31086DB7EFB}" type="pres">
      <dgm:prSet presAssocID="{7B69130D-41EC-42B2-802C-2EF975C06EAB}" presName="rootText" presStyleLbl="node2" presStyleIdx="3" presStyleCnt="5">
        <dgm:presLayoutVars>
          <dgm:chPref val="3"/>
        </dgm:presLayoutVars>
      </dgm:prSet>
      <dgm:spPr/>
    </dgm:pt>
    <dgm:pt modelId="{396D2806-D7AC-4311-A06F-80830D25389D}" type="pres">
      <dgm:prSet presAssocID="{7B69130D-41EC-42B2-802C-2EF975C06EAB}" presName="rootConnector" presStyleLbl="node2" presStyleIdx="3" presStyleCnt="5"/>
      <dgm:spPr/>
    </dgm:pt>
    <dgm:pt modelId="{BF26BBD1-FCE8-42DA-9FE6-53F734584C8D}" type="pres">
      <dgm:prSet presAssocID="{7B69130D-41EC-42B2-802C-2EF975C06EAB}" presName="hierChild4" presStyleCnt="0"/>
      <dgm:spPr/>
    </dgm:pt>
    <dgm:pt modelId="{2ADA65A7-EF14-4C29-99F8-82D3960B9638}" type="pres">
      <dgm:prSet presAssocID="{7B69130D-41EC-42B2-802C-2EF975C06EAB}" presName="hierChild5" presStyleCnt="0"/>
      <dgm:spPr/>
    </dgm:pt>
    <dgm:pt modelId="{C14C6161-97C1-4452-BC78-3EDB97F3C089}" type="pres">
      <dgm:prSet presAssocID="{15B52DDD-FB4F-4268-B13C-6998157C9A46}" presName="Name37" presStyleLbl="parChTrans1D2" presStyleIdx="4" presStyleCnt="6"/>
      <dgm:spPr/>
    </dgm:pt>
    <dgm:pt modelId="{389AE0E6-3271-402E-9592-F619090E7C9E}" type="pres">
      <dgm:prSet presAssocID="{EC76E32F-437C-446C-8B46-280BB6256C63}" presName="hierRoot2" presStyleCnt="0">
        <dgm:presLayoutVars>
          <dgm:hierBranch val="init"/>
        </dgm:presLayoutVars>
      </dgm:prSet>
      <dgm:spPr/>
    </dgm:pt>
    <dgm:pt modelId="{0791D3B8-0E22-489C-A66C-1F824FFA5604}" type="pres">
      <dgm:prSet presAssocID="{EC76E32F-437C-446C-8B46-280BB6256C63}" presName="rootComposite" presStyleCnt="0"/>
      <dgm:spPr/>
    </dgm:pt>
    <dgm:pt modelId="{774AE921-AB2C-40E2-B671-7D035361DC63}" type="pres">
      <dgm:prSet presAssocID="{EC76E32F-437C-446C-8B46-280BB6256C63}" presName="rootText" presStyleLbl="node2" presStyleIdx="4" presStyleCnt="5">
        <dgm:presLayoutVars>
          <dgm:chPref val="3"/>
        </dgm:presLayoutVars>
      </dgm:prSet>
      <dgm:spPr/>
    </dgm:pt>
    <dgm:pt modelId="{90EDA361-3620-4190-B73F-B0C52ED75044}" type="pres">
      <dgm:prSet presAssocID="{EC76E32F-437C-446C-8B46-280BB6256C63}" presName="rootConnector" presStyleLbl="node2" presStyleIdx="4" presStyleCnt="5"/>
      <dgm:spPr/>
    </dgm:pt>
    <dgm:pt modelId="{0F819A12-A5A6-434C-ABFC-9F7C0A408D64}" type="pres">
      <dgm:prSet presAssocID="{EC76E32F-437C-446C-8B46-280BB6256C63}" presName="hierChild4" presStyleCnt="0"/>
      <dgm:spPr/>
    </dgm:pt>
    <dgm:pt modelId="{3E6F9CD8-D1D0-451E-B851-74C4E2D8D1C6}" type="pres">
      <dgm:prSet presAssocID="{EC76E32F-437C-446C-8B46-280BB6256C63}" presName="hierChild5" presStyleCnt="0"/>
      <dgm:spPr/>
    </dgm:pt>
    <dgm:pt modelId="{9CD0BF15-65BF-4F54-B88A-A9CDD7A4FB2A}" type="pres">
      <dgm:prSet presAssocID="{ADE7AD68-7D65-4FB2-8DB6-D591ED3E9C7D}" presName="hierChild3" presStyleCnt="0"/>
      <dgm:spPr/>
    </dgm:pt>
    <dgm:pt modelId="{A18F4654-F234-4DB0-9681-93E272121D60}" type="pres">
      <dgm:prSet presAssocID="{A7088FFD-9A09-4450-B888-60C62558B2ED}" presName="Name111" presStyleLbl="parChTrans1D2" presStyleIdx="5" presStyleCnt="6"/>
      <dgm:spPr/>
    </dgm:pt>
    <dgm:pt modelId="{631506CC-8CF0-41D6-A783-54417BD099D8}" type="pres">
      <dgm:prSet presAssocID="{35DAE46F-D532-46EB-B764-5722EA581358}" presName="hierRoot3" presStyleCnt="0">
        <dgm:presLayoutVars>
          <dgm:hierBranch val="init"/>
        </dgm:presLayoutVars>
      </dgm:prSet>
      <dgm:spPr/>
    </dgm:pt>
    <dgm:pt modelId="{2D8E7D83-C481-4BA7-825A-34F728CCB5E2}" type="pres">
      <dgm:prSet presAssocID="{35DAE46F-D532-46EB-B764-5722EA581358}" presName="rootComposite3" presStyleCnt="0"/>
      <dgm:spPr/>
    </dgm:pt>
    <dgm:pt modelId="{3E2A6EAE-0D4F-448D-B0A3-844F368E5FDB}" type="pres">
      <dgm:prSet presAssocID="{35DAE46F-D532-46EB-B764-5722EA581358}" presName="rootText3" presStyleLbl="asst1" presStyleIdx="0" presStyleCnt="1">
        <dgm:presLayoutVars>
          <dgm:chPref val="3"/>
        </dgm:presLayoutVars>
      </dgm:prSet>
      <dgm:spPr/>
    </dgm:pt>
    <dgm:pt modelId="{CA85B375-8034-4B95-9839-369104F303AA}" type="pres">
      <dgm:prSet presAssocID="{35DAE46F-D532-46EB-B764-5722EA581358}" presName="rootConnector3" presStyleLbl="asst1" presStyleIdx="0" presStyleCnt="1"/>
      <dgm:spPr/>
    </dgm:pt>
    <dgm:pt modelId="{7A317897-BA92-452C-9571-BED755BEA790}" type="pres">
      <dgm:prSet presAssocID="{35DAE46F-D532-46EB-B764-5722EA581358}" presName="hierChild6" presStyleCnt="0"/>
      <dgm:spPr/>
    </dgm:pt>
    <dgm:pt modelId="{4A1582FB-268A-4899-9A74-9581A69304C6}" type="pres">
      <dgm:prSet presAssocID="{35DAE46F-D532-46EB-B764-5722EA581358}" presName="hierChild7" presStyleCnt="0"/>
      <dgm:spPr/>
    </dgm:pt>
  </dgm:ptLst>
  <dgm:cxnLst>
    <dgm:cxn modelId="{95518400-4DB1-4B48-AF52-E0203EF76999}" type="presOf" srcId="{22175FEE-87C4-4484-A483-1B907961FE76}" destId="{5F8BCFD7-2BEA-4119-8B65-903BA23753C8}" srcOrd="0" destOrd="0" presId="urn:microsoft.com/office/officeart/2005/8/layout/orgChart1"/>
    <dgm:cxn modelId="{CC09890E-1E0E-45E2-BEB5-6A3D13CA5691}" type="presOf" srcId="{2FBDC931-2B24-4F19-BD66-C5F3717F231F}" destId="{BF7716A1-D5A3-41D8-9D97-6EA5220EDE66}" srcOrd="0" destOrd="0" presId="urn:microsoft.com/office/officeart/2005/8/layout/orgChart1"/>
    <dgm:cxn modelId="{CC044B2B-3644-4F59-BFC3-1B46DBC73CD7}" srcId="{ADE7AD68-7D65-4FB2-8DB6-D591ED3E9C7D}" destId="{35DAE46F-D532-46EB-B764-5722EA581358}" srcOrd="0" destOrd="0" parTransId="{A7088FFD-9A09-4450-B888-60C62558B2ED}" sibTransId="{404CE901-7DAB-4659-B4EB-BAF0E9A92945}"/>
    <dgm:cxn modelId="{DFAE952E-4E34-490A-AEE5-1394F25BB415}" type="presOf" srcId="{9D15A2BB-A458-4956-9DB7-48E3FAFB67A8}" destId="{9852344B-5174-44F0-A39E-055A5660BD88}" srcOrd="0" destOrd="0" presId="urn:microsoft.com/office/officeart/2005/8/layout/orgChart1"/>
    <dgm:cxn modelId="{0064C039-75A2-41A0-8FA6-A73EF18EFF00}" srcId="{ADE7AD68-7D65-4FB2-8DB6-D591ED3E9C7D}" destId="{82C679A1-6ABA-4FC8-87E7-9709D1F56EFD}" srcOrd="1" destOrd="0" parTransId="{9D15A2BB-A458-4956-9DB7-48E3FAFB67A8}" sibTransId="{FEBA122E-3F26-4229-A358-30F2FB00559E}"/>
    <dgm:cxn modelId="{86F6D63D-8635-46F8-90DF-8EB06822CC96}" srcId="{ADE7AD68-7D65-4FB2-8DB6-D591ED3E9C7D}" destId="{EC76E32F-437C-446C-8B46-280BB6256C63}" srcOrd="5" destOrd="0" parTransId="{15B52DDD-FB4F-4268-B13C-6998157C9A46}" sibTransId="{6E1372A9-0B5D-49FD-9BBC-CD58665A1836}"/>
    <dgm:cxn modelId="{505E1942-9FFE-4475-B01B-712310D479DE}" type="presOf" srcId="{ADE7AD68-7D65-4FB2-8DB6-D591ED3E9C7D}" destId="{2FF295F9-5871-438E-AF1B-98FC2E63AEDD}" srcOrd="1" destOrd="0" presId="urn:microsoft.com/office/officeart/2005/8/layout/orgChart1"/>
    <dgm:cxn modelId="{6CCFA645-A680-48B6-A755-E6F7EDD6BAAB}" type="presOf" srcId="{15B52DDD-FB4F-4268-B13C-6998157C9A46}" destId="{C14C6161-97C1-4452-BC78-3EDB97F3C089}" srcOrd="0" destOrd="0" presId="urn:microsoft.com/office/officeart/2005/8/layout/orgChart1"/>
    <dgm:cxn modelId="{2D5EC46C-21B2-4DAA-843D-C4B4EFAD907D}" srcId="{ADE7AD68-7D65-4FB2-8DB6-D591ED3E9C7D}" destId="{7B69130D-41EC-42B2-802C-2EF975C06EAB}" srcOrd="4" destOrd="0" parTransId="{5C922908-DFDE-476D-BCFE-110C8B73C972}" sibTransId="{B8234412-80A6-4E09-8252-7570D8D021CC}"/>
    <dgm:cxn modelId="{F6534C6E-9220-4792-A698-73B61B23E079}" type="presOf" srcId="{2FBDC931-2B24-4F19-BD66-C5F3717F231F}" destId="{F9096C16-988D-4DDC-BC4C-5D4C38DE3CCF}" srcOrd="1" destOrd="0" presId="urn:microsoft.com/office/officeart/2005/8/layout/orgChart1"/>
    <dgm:cxn modelId="{C4541671-2B67-48E3-94CA-9780B70E55CD}" srcId="{ADE7AD68-7D65-4FB2-8DB6-D591ED3E9C7D}" destId="{85AC82AF-3D07-44FA-B138-79DCC062B309}" srcOrd="3" destOrd="0" parTransId="{ED8A029A-5D60-432B-B6DE-7974257C3DA2}" sibTransId="{6D894395-6E3C-4F19-B037-1ADC3D044A6E}"/>
    <dgm:cxn modelId="{9444A357-B880-466C-83E3-35A22D9FA58E}" type="presOf" srcId="{82C679A1-6ABA-4FC8-87E7-9709D1F56EFD}" destId="{E97A9E22-8BE7-42FD-ACDE-8CE40392D03D}" srcOrd="1" destOrd="0" presId="urn:microsoft.com/office/officeart/2005/8/layout/orgChart1"/>
    <dgm:cxn modelId="{16A70086-8100-4378-9EA4-EE7B53B71C4B}" type="presOf" srcId="{82C679A1-6ABA-4FC8-87E7-9709D1F56EFD}" destId="{FD1579E1-4EEC-440D-897B-794BD411ECAE}" srcOrd="0" destOrd="0" presId="urn:microsoft.com/office/officeart/2005/8/layout/orgChart1"/>
    <dgm:cxn modelId="{7B997B97-BF65-4C26-9EBD-D1F6CB825C4A}" srcId="{3336555B-2043-40B9-BF95-999C08EA5308}" destId="{ADE7AD68-7D65-4FB2-8DB6-D591ED3E9C7D}" srcOrd="0" destOrd="0" parTransId="{A34244FD-8C32-4CB0-B9E0-139AB483AF07}" sibTransId="{6FB6B3E5-ADDF-4519-9196-05AF0E7D74BC}"/>
    <dgm:cxn modelId="{0CC2579C-9AD9-49BA-BCF4-1771A8F15DCF}" type="presOf" srcId="{5C922908-DFDE-476D-BCFE-110C8B73C972}" destId="{8513ECE6-60FB-41CF-A572-C3AAFACFB951}" srcOrd="0" destOrd="0" presId="urn:microsoft.com/office/officeart/2005/8/layout/orgChart1"/>
    <dgm:cxn modelId="{E882B29C-8F2D-4F54-BD4E-7FD3B2CB90FD}" type="presOf" srcId="{EC76E32F-437C-446C-8B46-280BB6256C63}" destId="{774AE921-AB2C-40E2-B671-7D035361DC63}" srcOrd="0" destOrd="0" presId="urn:microsoft.com/office/officeart/2005/8/layout/orgChart1"/>
    <dgm:cxn modelId="{62B529A4-43AB-4FAA-8428-CFB8F6A9CC10}" srcId="{ADE7AD68-7D65-4FB2-8DB6-D591ED3E9C7D}" destId="{2FBDC931-2B24-4F19-BD66-C5F3717F231F}" srcOrd="2" destOrd="0" parTransId="{22175FEE-87C4-4484-A483-1B907961FE76}" sibTransId="{4D876938-F62F-4BCD-A509-555B6639A4FB}"/>
    <dgm:cxn modelId="{B564CFAD-9C18-4995-8DBE-07701B7F41F9}" type="presOf" srcId="{35DAE46F-D532-46EB-B764-5722EA581358}" destId="{3E2A6EAE-0D4F-448D-B0A3-844F368E5FDB}" srcOrd="0" destOrd="0" presId="urn:microsoft.com/office/officeart/2005/8/layout/orgChart1"/>
    <dgm:cxn modelId="{BE3C2AB1-DE31-4BDE-8B79-9055AD9E70FD}" type="presOf" srcId="{EC76E32F-437C-446C-8B46-280BB6256C63}" destId="{90EDA361-3620-4190-B73F-B0C52ED75044}" srcOrd="1" destOrd="0" presId="urn:microsoft.com/office/officeart/2005/8/layout/orgChart1"/>
    <dgm:cxn modelId="{716239B4-9AE0-492F-8868-9583532AF77C}" type="presOf" srcId="{A7088FFD-9A09-4450-B888-60C62558B2ED}" destId="{A18F4654-F234-4DB0-9681-93E272121D60}" srcOrd="0" destOrd="0" presId="urn:microsoft.com/office/officeart/2005/8/layout/orgChart1"/>
    <dgm:cxn modelId="{75F864B8-C35F-419F-B210-168E07437E70}" type="presOf" srcId="{7B69130D-41EC-42B2-802C-2EF975C06EAB}" destId="{5201AB4C-7263-405D-9210-E31086DB7EFB}" srcOrd="0" destOrd="0" presId="urn:microsoft.com/office/officeart/2005/8/layout/orgChart1"/>
    <dgm:cxn modelId="{8F08D0BB-7186-41FA-97A3-41D09DFBE3C1}" type="presOf" srcId="{ED8A029A-5D60-432B-B6DE-7974257C3DA2}" destId="{96FF4D79-8157-47F0-AABF-19F1F2CEB6A0}" srcOrd="0" destOrd="0" presId="urn:microsoft.com/office/officeart/2005/8/layout/orgChart1"/>
    <dgm:cxn modelId="{F82C29BC-060E-4375-89C4-5C2242B33AEC}" type="presOf" srcId="{85AC82AF-3D07-44FA-B138-79DCC062B309}" destId="{0D0E3B28-6893-4F27-9022-5728DC1B94CC}" srcOrd="0" destOrd="0" presId="urn:microsoft.com/office/officeart/2005/8/layout/orgChart1"/>
    <dgm:cxn modelId="{58AB3CBC-DD67-4294-AF1C-0D47B25163B4}" type="presOf" srcId="{3336555B-2043-40B9-BF95-999C08EA5308}" destId="{264CEC27-FF05-426C-97BE-655BAB719781}" srcOrd="0" destOrd="0" presId="urn:microsoft.com/office/officeart/2005/8/layout/orgChart1"/>
    <dgm:cxn modelId="{300B55C5-E2E1-4E12-80FE-1DB590230028}" type="presOf" srcId="{ADE7AD68-7D65-4FB2-8DB6-D591ED3E9C7D}" destId="{45B6E059-8A63-4F85-9F66-E079D5779B9D}" srcOrd="0" destOrd="0" presId="urn:microsoft.com/office/officeart/2005/8/layout/orgChart1"/>
    <dgm:cxn modelId="{EA7C2ED2-A313-4657-B87A-3ABEA63F4BCF}" type="presOf" srcId="{85AC82AF-3D07-44FA-B138-79DCC062B309}" destId="{7D0A3FE5-D267-4ACC-8446-A41638BD85A6}" srcOrd="1" destOrd="0" presId="urn:microsoft.com/office/officeart/2005/8/layout/orgChart1"/>
    <dgm:cxn modelId="{A83752D7-BCC9-4887-BC69-9D3474CB3ED7}" type="presOf" srcId="{7B69130D-41EC-42B2-802C-2EF975C06EAB}" destId="{396D2806-D7AC-4311-A06F-80830D25389D}" srcOrd="1" destOrd="0" presId="urn:microsoft.com/office/officeart/2005/8/layout/orgChart1"/>
    <dgm:cxn modelId="{5B50ECE8-3B47-45B6-A20A-06E6C17168D7}" type="presOf" srcId="{35DAE46F-D532-46EB-B764-5722EA581358}" destId="{CA85B375-8034-4B95-9839-369104F303AA}" srcOrd="1" destOrd="0" presId="urn:microsoft.com/office/officeart/2005/8/layout/orgChart1"/>
    <dgm:cxn modelId="{F2677BDB-CB65-44DA-B9F7-3A636C41573C}" type="presParOf" srcId="{264CEC27-FF05-426C-97BE-655BAB719781}" destId="{9C9C9E07-138C-4D51-90D0-57E6ACB25C4A}" srcOrd="0" destOrd="0" presId="urn:microsoft.com/office/officeart/2005/8/layout/orgChart1"/>
    <dgm:cxn modelId="{FF04819B-C2A0-4A2C-A463-F26D45D1A4E6}" type="presParOf" srcId="{9C9C9E07-138C-4D51-90D0-57E6ACB25C4A}" destId="{615191F8-408B-4BA0-A0CF-058B35A0EB1B}" srcOrd="0" destOrd="0" presId="urn:microsoft.com/office/officeart/2005/8/layout/orgChart1"/>
    <dgm:cxn modelId="{DEFFCE79-DE0C-46F9-8495-C872D5D41C99}" type="presParOf" srcId="{615191F8-408B-4BA0-A0CF-058B35A0EB1B}" destId="{45B6E059-8A63-4F85-9F66-E079D5779B9D}" srcOrd="0" destOrd="0" presId="urn:microsoft.com/office/officeart/2005/8/layout/orgChart1"/>
    <dgm:cxn modelId="{7F7AA2B0-FB1F-4E86-9FFA-707282249299}" type="presParOf" srcId="{615191F8-408B-4BA0-A0CF-058B35A0EB1B}" destId="{2FF295F9-5871-438E-AF1B-98FC2E63AEDD}" srcOrd="1" destOrd="0" presId="urn:microsoft.com/office/officeart/2005/8/layout/orgChart1"/>
    <dgm:cxn modelId="{80696DCC-B661-4367-B8E4-D8B65F244547}" type="presParOf" srcId="{9C9C9E07-138C-4D51-90D0-57E6ACB25C4A}" destId="{89821A53-6684-4271-8400-4272E7CE0617}" srcOrd="1" destOrd="0" presId="urn:microsoft.com/office/officeart/2005/8/layout/orgChart1"/>
    <dgm:cxn modelId="{DECFF9E9-D31F-480B-B5B3-D639D9DAC997}" type="presParOf" srcId="{89821A53-6684-4271-8400-4272E7CE0617}" destId="{9852344B-5174-44F0-A39E-055A5660BD88}" srcOrd="0" destOrd="0" presId="urn:microsoft.com/office/officeart/2005/8/layout/orgChart1"/>
    <dgm:cxn modelId="{43A1A0E9-0FCD-463D-9D9B-12B0C4978D81}" type="presParOf" srcId="{89821A53-6684-4271-8400-4272E7CE0617}" destId="{AF56E65C-9B2B-4D62-97BF-CF2664F999C6}" srcOrd="1" destOrd="0" presId="urn:microsoft.com/office/officeart/2005/8/layout/orgChart1"/>
    <dgm:cxn modelId="{6858D767-93FE-4D76-8D4A-94B659699EBC}" type="presParOf" srcId="{AF56E65C-9B2B-4D62-97BF-CF2664F999C6}" destId="{EE2CE270-D362-425D-8804-6B6A6388128D}" srcOrd="0" destOrd="0" presId="urn:microsoft.com/office/officeart/2005/8/layout/orgChart1"/>
    <dgm:cxn modelId="{F156CC39-3792-4361-9846-17A3AE9F707B}" type="presParOf" srcId="{EE2CE270-D362-425D-8804-6B6A6388128D}" destId="{FD1579E1-4EEC-440D-897B-794BD411ECAE}" srcOrd="0" destOrd="0" presId="urn:microsoft.com/office/officeart/2005/8/layout/orgChart1"/>
    <dgm:cxn modelId="{2A984DF4-3181-4929-85CA-A44588BBB59A}" type="presParOf" srcId="{EE2CE270-D362-425D-8804-6B6A6388128D}" destId="{E97A9E22-8BE7-42FD-ACDE-8CE40392D03D}" srcOrd="1" destOrd="0" presId="urn:microsoft.com/office/officeart/2005/8/layout/orgChart1"/>
    <dgm:cxn modelId="{EE51EDA0-B3C6-471F-8CEB-D7282CDA63A7}" type="presParOf" srcId="{AF56E65C-9B2B-4D62-97BF-CF2664F999C6}" destId="{5DF2831F-6051-444C-AD8C-A2FDE090AED9}" srcOrd="1" destOrd="0" presId="urn:microsoft.com/office/officeart/2005/8/layout/orgChart1"/>
    <dgm:cxn modelId="{05B0EA75-4FCB-4490-ADF5-BFA1FA0B5BFA}" type="presParOf" srcId="{AF56E65C-9B2B-4D62-97BF-CF2664F999C6}" destId="{6E61253B-751B-4D70-83A8-5F7F4491FD4C}" srcOrd="2" destOrd="0" presId="urn:microsoft.com/office/officeart/2005/8/layout/orgChart1"/>
    <dgm:cxn modelId="{43542827-94E9-4A3D-B969-485A80A79CAA}" type="presParOf" srcId="{89821A53-6684-4271-8400-4272E7CE0617}" destId="{5F8BCFD7-2BEA-4119-8B65-903BA23753C8}" srcOrd="2" destOrd="0" presId="urn:microsoft.com/office/officeart/2005/8/layout/orgChart1"/>
    <dgm:cxn modelId="{04AA1DCF-DCFC-429F-A95E-6B375E47E5DF}" type="presParOf" srcId="{89821A53-6684-4271-8400-4272E7CE0617}" destId="{B56B1D12-8AC0-4985-BFE5-EB70E63078BD}" srcOrd="3" destOrd="0" presId="urn:microsoft.com/office/officeart/2005/8/layout/orgChart1"/>
    <dgm:cxn modelId="{302BC202-A55D-48A1-84E3-0BBCEFEDFA4A}" type="presParOf" srcId="{B56B1D12-8AC0-4985-BFE5-EB70E63078BD}" destId="{E7C8D2F3-F98B-45AA-89C3-CE5858CCC486}" srcOrd="0" destOrd="0" presId="urn:microsoft.com/office/officeart/2005/8/layout/orgChart1"/>
    <dgm:cxn modelId="{21929FE6-2F5B-45C8-A3A7-3541220A697B}" type="presParOf" srcId="{E7C8D2F3-F98B-45AA-89C3-CE5858CCC486}" destId="{BF7716A1-D5A3-41D8-9D97-6EA5220EDE66}" srcOrd="0" destOrd="0" presId="urn:microsoft.com/office/officeart/2005/8/layout/orgChart1"/>
    <dgm:cxn modelId="{0F8EE4F4-E793-4B20-B49E-5A730BD1D192}" type="presParOf" srcId="{E7C8D2F3-F98B-45AA-89C3-CE5858CCC486}" destId="{F9096C16-988D-4DDC-BC4C-5D4C38DE3CCF}" srcOrd="1" destOrd="0" presId="urn:microsoft.com/office/officeart/2005/8/layout/orgChart1"/>
    <dgm:cxn modelId="{1A815FD5-22DD-43D2-978A-380E9A6F8FCB}" type="presParOf" srcId="{B56B1D12-8AC0-4985-BFE5-EB70E63078BD}" destId="{F8A1EACF-A769-4D36-9295-8E433609C5BD}" srcOrd="1" destOrd="0" presId="urn:microsoft.com/office/officeart/2005/8/layout/orgChart1"/>
    <dgm:cxn modelId="{E811CE3A-917A-4956-8208-936ED51F22C3}" type="presParOf" srcId="{B56B1D12-8AC0-4985-BFE5-EB70E63078BD}" destId="{052FCD8E-2F34-4567-B258-EEF81E4DADA1}" srcOrd="2" destOrd="0" presId="urn:microsoft.com/office/officeart/2005/8/layout/orgChart1"/>
    <dgm:cxn modelId="{743B8A2A-1C9A-42E5-AE72-603AB983595D}" type="presParOf" srcId="{89821A53-6684-4271-8400-4272E7CE0617}" destId="{96FF4D79-8157-47F0-AABF-19F1F2CEB6A0}" srcOrd="4" destOrd="0" presId="urn:microsoft.com/office/officeart/2005/8/layout/orgChart1"/>
    <dgm:cxn modelId="{49C853DC-D62F-4E7F-9E4D-0A907222AF06}" type="presParOf" srcId="{89821A53-6684-4271-8400-4272E7CE0617}" destId="{EABB5B7A-227D-4DB0-9AC3-525FE72916D3}" srcOrd="5" destOrd="0" presId="urn:microsoft.com/office/officeart/2005/8/layout/orgChart1"/>
    <dgm:cxn modelId="{339E3138-D4F8-408F-902B-B41C9FBE3CF8}" type="presParOf" srcId="{EABB5B7A-227D-4DB0-9AC3-525FE72916D3}" destId="{89D384DB-D260-4457-A1DC-BC1DA3CEA03B}" srcOrd="0" destOrd="0" presId="urn:microsoft.com/office/officeart/2005/8/layout/orgChart1"/>
    <dgm:cxn modelId="{19971F52-CA89-4EF4-AFCE-998A3CAC68E5}" type="presParOf" srcId="{89D384DB-D260-4457-A1DC-BC1DA3CEA03B}" destId="{0D0E3B28-6893-4F27-9022-5728DC1B94CC}" srcOrd="0" destOrd="0" presId="urn:microsoft.com/office/officeart/2005/8/layout/orgChart1"/>
    <dgm:cxn modelId="{1990E614-DF27-432D-9E0D-9E9F43497BCF}" type="presParOf" srcId="{89D384DB-D260-4457-A1DC-BC1DA3CEA03B}" destId="{7D0A3FE5-D267-4ACC-8446-A41638BD85A6}" srcOrd="1" destOrd="0" presId="urn:microsoft.com/office/officeart/2005/8/layout/orgChart1"/>
    <dgm:cxn modelId="{2F75AB33-88F2-4118-9454-A0DD313E75A0}" type="presParOf" srcId="{EABB5B7A-227D-4DB0-9AC3-525FE72916D3}" destId="{DBBBB290-7FE4-463F-9ECD-3869B2A56BD2}" srcOrd="1" destOrd="0" presId="urn:microsoft.com/office/officeart/2005/8/layout/orgChart1"/>
    <dgm:cxn modelId="{B84E015F-774F-402D-B12F-021B3FF17B1D}" type="presParOf" srcId="{EABB5B7A-227D-4DB0-9AC3-525FE72916D3}" destId="{E52C1945-B0FB-4D01-B310-6E049231C138}" srcOrd="2" destOrd="0" presId="urn:microsoft.com/office/officeart/2005/8/layout/orgChart1"/>
    <dgm:cxn modelId="{CC99E4DE-62C0-4201-A5BD-8F38F931DA2D}" type="presParOf" srcId="{89821A53-6684-4271-8400-4272E7CE0617}" destId="{8513ECE6-60FB-41CF-A572-C3AAFACFB951}" srcOrd="6" destOrd="0" presId="urn:microsoft.com/office/officeart/2005/8/layout/orgChart1"/>
    <dgm:cxn modelId="{8834C585-88AD-4982-B012-E4761DF8DF1E}" type="presParOf" srcId="{89821A53-6684-4271-8400-4272E7CE0617}" destId="{AA88B175-D321-4D19-9810-6F4DBA8B0122}" srcOrd="7" destOrd="0" presId="urn:microsoft.com/office/officeart/2005/8/layout/orgChart1"/>
    <dgm:cxn modelId="{065404D4-7975-4A72-9434-1BA08C2C1F73}" type="presParOf" srcId="{AA88B175-D321-4D19-9810-6F4DBA8B0122}" destId="{A6DE60F1-3586-45AB-8813-6F2E50F57208}" srcOrd="0" destOrd="0" presId="urn:microsoft.com/office/officeart/2005/8/layout/orgChart1"/>
    <dgm:cxn modelId="{EF0207CB-16DA-46F6-A288-011933001733}" type="presParOf" srcId="{A6DE60F1-3586-45AB-8813-6F2E50F57208}" destId="{5201AB4C-7263-405D-9210-E31086DB7EFB}" srcOrd="0" destOrd="0" presId="urn:microsoft.com/office/officeart/2005/8/layout/orgChart1"/>
    <dgm:cxn modelId="{C4467669-20B9-4447-88C3-D2659E3744BE}" type="presParOf" srcId="{A6DE60F1-3586-45AB-8813-6F2E50F57208}" destId="{396D2806-D7AC-4311-A06F-80830D25389D}" srcOrd="1" destOrd="0" presId="urn:microsoft.com/office/officeart/2005/8/layout/orgChart1"/>
    <dgm:cxn modelId="{EC3A2AAD-C274-4FEA-A8A4-D088D5805B78}" type="presParOf" srcId="{AA88B175-D321-4D19-9810-6F4DBA8B0122}" destId="{BF26BBD1-FCE8-42DA-9FE6-53F734584C8D}" srcOrd="1" destOrd="0" presId="urn:microsoft.com/office/officeart/2005/8/layout/orgChart1"/>
    <dgm:cxn modelId="{32CF99EC-7B93-4AD5-B9AC-8E7389FA45C9}" type="presParOf" srcId="{AA88B175-D321-4D19-9810-6F4DBA8B0122}" destId="{2ADA65A7-EF14-4C29-99F8-82D3960B9638}" srcOrd="2" destOrd="0" presId="urn:microsoft.com/office/officeart/2005/8/layout/orgChart1"/>
    <dgm:cxn modelId="{4C729094-4AF1-46C5-9D35-5B2B78C5C1DD}" type="presParOf" srcId="{89821A53-6684-4271-8400-4272E7CE0617}" destId="{C14C6161-97C1-4452-BC78-3EDB97F3C089}" srcOrd="8" destOrd="0" presId="urn:microsoft.com/office/officeart/2005/8/layout/orgChart1"/>
    <dgm:cxn modelId="{F40B9B73-E7A2-455E-8CD5-3B25FE9A6DA9}" type="presParOf" srcId="{89821A53-6684-4271-8400-4272E7CE0617}" destId="{389AE0E6-3271-402E-9592-F619090E7C9E}" srcOrd="9" destOrd="0" presId="urn:microsoft.com/office/officeart/2005/8/layout/orgChart1"/>
    <dgm:cxn modelId="{9AFCF161-05E1-4CF1-B980-63D0450038C3}" type="presParOf" srcId="{389AE0E6-3271-402E-9592-F619090E7C9E}" destId="{0791D3B8-0E22-489C-A66C-1F824FFA5604}" srcOrd="0" destOrd="0" presId="urn:microsoft.com/office/officeart/2005/8/layout/orgChart1"/>
    <dgm:cxn modelId="{EA73ACCD-D57D-466E-AF7D-69A6CB736153}" type="presParOf" srcId="{0791D3B8-0E22-489C-A66C-1F824FFA5604}" destId="{774AE921-AB2C-40E2-B671-7D035361DC63}" srcOrd="0" destOrd="0" presId="urn:microsoft.com/office/officeart/2005/8/layout/orgChart1"/>
    <dgm:cxn modelId="{0A623A35-0C1D-49D0-AFE5-09539C62D183}" type="presParOf" srcId="{0791D3B8-0E22-489C-A66C-1F824FFA5604}" destId="{90EDA361-3620-4190-B73F-B0C52ED75044}" srcOrd="1" destOrd="0" presId="urn:microsoft.com/office/officeart/2005/8/layout/orgChart1"/>
    <dgm:cxn modelId="{770A8035-5FD7-4F39-A229-F0F145E8C05A}" type="presParOf" srcId="{389AE0E6-3271-402E-9592-F619090E7C9E}" destId="{0F819A12-A5A6-434C-ABFC-9F7C0A408D64}" srcOrd="1" destOrd="0" presId="urn:microsoft.com/office/officeart/2005/8/layout/orgChart1"/>
    <dgm:cxn modelId="{07F0180E-14A1-4402-83E7-DBEE3640B2D3}" type="presParOf" srcId="{389AE0E6-3271-402E-9592-F619090E7C9E}" destId="{3E6F9CD8-D1D0-451E-B851-74C4E2D8D1C6}" srcOrd="2" destOrd="0" presId="urn:microsoft.com/office/officeart/2005/8/layout/orgChart1"/>
    <dgm:cxn modelId="{A917653C-F4B0-4965-A2E0-C97629210F45}" type="presParOf" srcId="{9C9C9E07-138C-4D51-90D0-57E6ACB25C4A}" destId="{9CD0BF15-65BF-4F54-B88A-A9CDD7A4FB2A}" srcOrd="2" destOrd="0" presId="urn:microsoft.com/office/officeart/2005/8/layout/orgChart1"/>
    <dgm:cxn modelId="{92FC61AE-D939-4A0D-B1D1-CBDA91A8C420}" type="presParOf" srcId="{9CD0BF15-65BF-4F54-B88A-A9CDD7A4FB2A}" destId="{A18F4654-F234-4DB0-9681-93E272121D60}" srcOrd="0" destOrd="0" presId="urn:microsoft.com/office/officeart/2005/8/layout/orgChart1"/>
    <dgm:cxn modelId="{A31929ED-A9AF-4514-95A5-77A5ABE26ADE}" type="presParOf" srcId="{9CD0BF15-65BF-4F54-B88A-A9CDD7A4FB2A}" destId="{631506CC-8CF0-41D6-A783-54417BD099D8}" srcOrd="1" destOrd="0" presId="urn:microsoft.com/office/officeart/2005/8/layout/orgChart1"/>
    <dgm:cxn modelId="{81C6B4E3-6EE2-4227-9E4F-6E291728DFEF}" type="presParOf" srcId="{631506CC-8CF0-41D6-A783-54417BD099D8}" destId="{2D8E7D83-C481-4BA7-825A-34F728CCB5E2}" srcOrd="0" destOrd="0" presId="urn:microsoft.com/office/officeart/2005/8/layout/orgChart1"/>
    <dgm:cxn modelId="{2799887B-F65F-490C-80A0-5F456F75DB69}" type="presParOf" srcId="{2D8E7D83-C481-4BA7-825A-34F728CCB5E2}" destId="{3E2A6EAE-0D4F-448D-B0A3-844F368E5FDB}" srcOrd="0" destOrd="0" presId="urn:microsoft.com/office/officeart/2005/8/layout/orgChart1"/>
    <dgm:cxn modelId="{96899D06-1EF8-4907-B694-00D5D4CE9445}" type="presParOf" srcId="{2D8E7D83-C481-4BA7-825A-34F728CCB5E2}" destId="{CA85B375-8034-4B95-9839-369104F303AA}" srcOrd="1" destOrd="0" presId="urn:microsoft.com/office/officeart/2005/8/layout/orgChart1"/>
    <dgm:cxn modelId="{E46C8AD9-2A13-47D8-A21E-FCAA841AD30A}" type="presParOf" srcId="{631506CC-8CF0-41D6-A783-54417BD099D8}" destId="{7A317897-BA92-452C-9571-BED755BEA790}" srcOrd="1" destOrd="0" presId="urn:microsoft.com/office/officeart/2005/8/layout/orgChart1"/>
    <dgm:cxn modelId="{3D2A076B-83D7-4CED-B351-073866B4657F}" type="presParOf" srcId="{631506CC-8CF0-41D6-A783-54417BD099D8}" destId="{4A1582FB-268A-4899-9A74-9581A69304C6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8F4654-F234-4DB0-9681-93E272121D60}">
      <dsp:nvSpPr>
        <dsp:cNvPr id="0" name=""/>
        <dsp:cNvSpPr/>
      </dsp:nvSpPr>
      <dsp:spPr>
        <a:xfrm>
          <a:off x="3917887" y="1760983"/>
          <a:ext cx="146112" cy="640109"/>
        </a:xfrm>
        <a:custGeom>
          <a:avLst/>
          <a:gdLst/>
          <a:ahLst/>
          <a:cxnLst/>
          <a:rect l="0" t="0" r="0" b="0"/>
          <a:pathLst>
            <a:path>
              <a:moveTo>
                <a:pt x="146112" y="0"/>
              </a:moveTo>
              <a:lnTo>
                <a:pt x="146112" y="640109"/>
              </a:lnTo>
              <a:lnTo>
                <a:pt x="0" y="64010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4C6161-97C1-4452-BC78-3EDB97F3C089}">
      <dsp:nvSpPr>
        <dsp:cNvPr id="0" name=""/>
        <dsp:cNvSpPr/>
      </dsp:nvSpPr>
      <dsp:spPr>
        <a:xfrm>
          <a:off x="4064000" y="1760983"/>
          <a:ext cx="3367533" cy="12802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34107"/>
              </a:lnTo>
              <a:lnTo>
                <a:pt x="3367533" y="1134107"/>
              </a:lnTo>
              <a:lnTo>
                <a:pt x="3367533" y="128021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13ECE6-60FB-41CF-A572-C3AAFACFB951}">
      <dsp:nvSpPr>
        <dsp:cNvPr id="0" name=""/>
        <dsp:cNvSpPr/>
      </dsp:nvSpPr>
      <dsp:spPr>
        <a:xfrm>
          <a:off x="4064000" y="1760983"/>
          <a:ext cx="1683766" cy="12802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34107"/>
              </a:lnTo>
              <a:lnTo>
                <a:pt x="1683766" y="1134107"/>
              </a:lnTo>
              <a:lnTo>
                <a:pt x="1683766" y="128021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FF4D79-8157-47F0-AABF-19F1F2CEB6A0}">
      <dsp:nvSpPr>
        <dsp:cNvPr id="0" name=""/>
        <dsp:cNvSpPr/>
      </dsp:nvSpPr>
      <dsp:spPr>
        <a:xfrm>
          <a:off x="4018280" y="1760983"/>
          <a:ext cx="91440" cy="128021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8021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8BCFD7-2BEA-4119-8B65-903BA23753C8}">
      <dsp:nvSpPr>
        <dsp:cNvPr id="0" name=""/>
        <dsp:cNvSpPr/>
      </dsp:nvSpPr>
      <dsp:spPr>
        <a:xfrm>
          <a:off x="2380233" y="1760983"/>
          <a:ext cx="1683766" cy="1280219"/>
        </a:xfrm>
        <a:custGeom>
          <a:avLst/>
          <a:gdLst/>
          <a:ahLst/>
          <a:cxnLst/>
          <a:rect l="0" t="0" r="0" b="0"/>
          <a:pathLst>
            <a:path>
              <a:moveTo>
                <a:pt x="1683766" y="0"/>
              </a:moveTo>
              <a:lnTo>
                <a:pt x="1683766" y="1134107"/>
              </a:lnTo>
              <a:lnTo>
                <a:pt x="0" y="1134107"/>
              </a:lnTo>
              <a:lnTo>
                <a:pt x="0" y="128021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52344B-5174-44F0-A39E-055A5660BD88}">
      <dsp:nvSpPr>
        <dsp:cNvPr id="0" name=""/>
        <dsp:cNvSpPr/>
      </dsp:nvSpPr>
      <dsp:spPr>
        <a:xfrm>
          <a:off x="696466" y="1760983"/>
          <a:ext cx="3367533" cy="1280219"/>
        </a:xfrm>
        <a:custGeom>
          <a:avLst/>
          <a:gdLst/>
          <a:ahLst/>
          <a:cxnLst/>
          <a:rect l="0" t="0" r="0" b="0"/>
          <a:pathLst>
            <a:path>
              <a:moveTo>
                <a:pt x="3367533" y="0"/>
              </a:moveTo>
              <a:lnTo>
                <a:pt x="3367533" y="1134107"/>
              </a:lnTo>
              <a:lnTo>
                <a:pt x="0" y="1134107"/>
              </a:lnTo>
              <a:lnTo>
                <a:pt x="0" y="128021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B6E059-8A63-4F85-9F66-E079D5779B9D}">
      <dsp:nvSpPr>
        <dsp:cNvPr id="0" name=""/>
        <dsp:cNvSpPr/>
      </dsp:nvSpPr>
      <dsp:spPr>
        <a:xfrm>
          <a:off x="3368228" y="1065212"/>
          <a:ext cx="1391542" cy="6957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 dirty="0"/>
            <a:t>Presidência</a:t>
          </a:r>
        </a:p>
      </dsp:txBody>
      <dsp:txXfrm>
        <a:off x="3368228" y="1065212"/>
        <a:ext cx="1391542" cy="695771"/>
      </dsp:txXfrm>
    </dsp:sp>
    <dsp:sp modelId="{FD1579E1-4EEC-440D-897B-794BD411ECAE}">
      <dsp:nvSpPr>
        <dsp:cNvPr id="0" name=""/>
        <dsp:cNvSpPr/>
      </dsp:nvSpPr>
      <dsp:spPr>
        <a:xfrm>
          <a:off x="694" y="3041203"/>
          <a:ext cx="1391542" cy="6957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 dirty="0"/>
            <a:t>Operações</a:t>
          </a:r>
        </a:p>
      </dsp:txBody>
      <dsp:txXfrm>
        <a:off x="694" y="3041203"/>
        <a:ext cx="1391542" cy="695771"/>
      </dsp:txXfrm>
    </dsp:sp>
    <dsp:sp modelId="{BF7716A1-D5A3-41D8-9D97-6EA5220EDE66}">
      <dsp:nvSpPr>
        <dsp:cNvPr id="0" name=""/>
        <dsp:cNvSpPr/>
      </dsp:nvSpPr>
      <dsp:spPr>
        <a:xfrm>
          <a:off x="1684461" y="3041203"/>
          <a:ext cx="1391542" cy="6957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 dirty="0"/>
            <a:t>Infraestrutura</a:t>
          </a:r>
        </a:p>
      </dsp:txBody>
      <dsp:txXfrm>
        <a:off x="1684461" y="3041203"/>
        <a:ext cx="1391542" cy="695771"/>
      </dsp:txXfrm>
    </dsp:sp>
    <dsp:sp modelId="{0D0E3B28-6893-4F27-9022-5728DC1B94CC}">
      <dsp:nvSpPr>
        <dsp:cNvPr id="0" name=""/>
        <dsp:cNvSpPr/>
      </dsp:nvSpPr>
      <dsp:spPr>
        <a:xfrm>
          <a:off x="3368228" y="3041203"/>
          <a:ext cx="1391542" cy="6957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 dirty="0" err="1"/>
            <a:t>Compliance</a:t>
          </a:r>
          <a:endParaRPr lang="pt-BR" sz="1900" kern="1200" dirty="0"/>
        </a:p>
      </dsp:txBody>
      <dsp:txXfrm>
        <a:off x="3368228" y="3041203"/>
        <a:ext cx="1391542" cy="695771"/>
      </dsp:txXfrm>
    </dsp:sp>
    <dsp:sp modelId="{5201AB4C-7263-405D-9210-E31086DB7EFB}">
      <dsp:nvSpPr>
        <dsp:cNvPr id="0" name=""/>
        <dsp:cNvSpPr/>
      </dsp:nvSpPr>
      <dsp:spPr>
        <a:xfrm>
          <a:off x="5051995" y="3041203"/>
          <a:ext cx="1391542" cy="6957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 dirty="0"/>
            <a:t>Suprimentos</a:t>
          </a:r>
        </a:p>
      </dsp:txBody>
      <dsp:txXfrm>
        <a:off x="5051995" y="3041203"/>
        <a:ext cx="1391542" cy="695771"/>
      </dsp:txXfrm>
    </dsp:sp>
    <dsp:sp modelId="{774AE921-AB2C-40E2-B671-7D035361DC63}">
      <dsp:nvSpPr>
        <dsp:cNvPr id="0" name=""/>
        <dsp:cNvSpPr/>
      </dsp:nvSpPr>
      <dsp:spPr>
        <a:xfrm>
          <a:off x="6735762" y="3041203"/>
          <a:ext cx="1391542" cy="6957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 dirty="0"/>
            <a:t>RH</a:t>
          </a:r>
        </a:p>
      </dsp:txBody>
      <dsp:txXfrm>
        <a:off x="6735762" y="3041203"/>
        <a:ext cx="1391542" cy="695771"/>
      </dsp:txXfrm>
    </dsp:sp>
    <dsp:sp modelId="{3E2A6EAE-0D4F-448D-B0A3-844F368E5FDB}">
      <dsp:nvSpPr>
        <dsp:cNvPr id="0" name=""/>
        <dsp:cNvSpPr/>
      </dsp:nvSpPr>
      <dsp:spPr>
        <a:xfrm>
          <a:off x="2526345" y="2053207"/>
          <a:ext cx="1391542" cy="6957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 dirty="0"/>
            <a:t>Gerente do Projeto</a:t>
          </a:r>
        </a:p>
      </dsp:txBody>
      <dsp:txXfrm>
        <a:off x="2526345" y="2053207"/>
        <a:ext cx="1391542" cy="6957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067259-8279-4555-92E5-621B098BDB8B}" type="datetimeFigureOut">
              <a:rPr lang="pt-BR" smtClean="0"/>
              <a:pPr/>
              <a:t>28/01/2019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8B0B1A-44BF-40F7-A9CF-C64ED112DDE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48111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7AE7-B8F5-47DB-83CA-15F85642BF31}" type="datetimeFigureOut">
              <a:rPr lang="pt-BR" smtClean="0"/>
              <a:pPr/>
              <a:t>28/01/2019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9F56B-661C-45E0-B1BA-826EFFE933E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7422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7AE7-B8F5-47DB-83CA-15F85642BF31}" type="datetimeFigureOut">
              <a:rPr lang="pt-BR" smtClean="0"/>
              <a:pPr/>
              <a:t>28/01/2019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9F56B-661C-45E0-B1BA-826EFFE933E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1990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7AE7-B8F5-47DB-83CA-15F85642BF31}" type="datetimeFigureOut">
              <a:rPr lang="pt-BR" smtClean="0"/>
              <a:pPr/>
              <a:t>28/01/2019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9F56B-661C-45E0-B1BA-826EFFE933E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95920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685800"/>
            <a:ext cx="10769600" cy="914400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1" name="Content Placeholder 26"/>
          <p:cNvSpPr>
            <a:spLocks noGrp="1"/>
          </p:cNvSpPr>
          <p:nvPr>
            <p:ph sz="quarter" idx="15"/>
          </p:nvPr>
        </p:nvSpPr>
        <p:spPr>
          <a:xfrm>
            <a:off x="711200" y="1752600"/>
            <a:ext cx="10769600" cy="4419600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2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1200" y="6324600"/>
            <a:ext cx="7010400" cy="152400"/>
          </a:xfrm>
          <a:prstGeom prst="rect">
            <a:avLst/>
          </a:prstGeom>
        </p:spPr>
        <p:txBody>
          <a:bodyPr vert="horz" lIns="0" tIns="0" rIns="0" bIns="0" anchor="b" anchorCtr="0">
            <a:noAutofit/>
          </a:bodyPr>
          <a:lstStyle>
            <a:lvl1pPr algn="l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pt-BR" dirty="0"/>
              <a:t>SEPLAG RJ – Gestão Integrada dos Projetos na área de RH </a:t>
            </a:r>
            <a:endParaRPr lang="en-GB" dirty="0"/>
          </a:p>
        </p:txBody>
      </p:sp>
      <p:sp>
        <p:nvSpPr>
          <p:cNvPr id="32" name="TextBox 31"/>
          <p:cNvSpPr txBox="1"/>
          <p:nvPr/>
        </p:nvSpPr>
        <p:spPr>
          <a:xfrm>
            <a:off x="711200" y="6477001"/>
            <a:ext cx="3454400" cy="152401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GB" sz="1000" noProof="0">
                <a:latin typeface="Arial" pitchFamily="34" charset="0"/>
                <a:cs typeface="Arial" pitchFamily="34" charset="0"/>
              </a:rPr>
              <a:t>PwC</a:t>
            </a:r>
          </a:p>
        </p:txBody>
      </p:sp>
      <p:cxnSp>
        <p:nvCxnSpPr>
          <p:cNvPr id="15" name="Shape 14"/>
          <p:cNvCxnSpPr/>
          <p:nvPr/>
        </p:nvCxnSpPr>
        <p:spPr>
          <a:xfrm rot="5400000" flipH="1" flipV="1">
            <a:off x="5918202" y="-4800600"/>
            <a:ext cx="152399" cy="10972800"/>
          </a:xfrm>
          <a:prstGeom prst="bentConnector2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48800" y="6477000"/>
            <a:ext cx="2036064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EBD5762-3BDC-484D-9503-7EA6D5A9A8CE}" type="slidenum">
              <a:rPr lang="en-GB" smtClean="0"/>
              <a:pPr/>
              <a:t>‹nº›</a:t>
            </a:fld>
            <a:endParaRPr lang="en-GB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9448800" y="6324600"/>
            <a:ext cx="2032000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pt-BR"/>
              <a:t>Novembro de 2011</a:t>
            </a:r>
            <a:endParaRPr lang="en-GB"/>
          </a:p>
        </p:txBody>
      </p:sp>
      <p:sp>
        <p:nvSpPr>
          <p:cNvPr id="3" name="DataClassificationLabel"/>
          <p:cNvSpPr txBox="1"/>
          <p:nvPr userDrawn="1"/>
        </p:nvSpPr>
        <p:spPr>
          <a:xfrm>
            <a:off x="8128000" y="6629401"/>
            <a:ext cx="3386667" cy="123111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indent="-274320" algn="r">
              <a:spcAft>
                <a:spcPts val="900"/>
              </a:spcAft>
            </a:pPr>
            <a:r>
              <a:rPr lang="pt-BR" sz="800" b="0">
                <a:latin typeface="Arial"/>
              </a:rPr>
              <a:t>(DC1) Uso Interno na PwC - Confidencial</a:t>
            </a:r>
            <a:endParaRPr lang="pt-BR" sz="800" b="0" dirty="0" err="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11141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o em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901608" y="761775"/>
            <a:ext cx="10988029" cy="5864378"/>
          </a:xfrm>
        </p:spPr>
        <p:txBody>
          <a:bodyPr/>
          <a:lstStyle>
            <a:lvl2pPr>
              <a:buClr>
                <a:srgbClr val="AD7800"/>
              </a:buClr>
              <a:defRPr/>
            </a:lvl2pPr>
            <a:lvl3pPr>
              <a:buClr>
                <a:srgbClr val="AD7800"/>
              </a:buClr>
              <a:defRPr/>
            </a:lvl3pPr>
            <a:lvl4pPr>
              <a:buClr>
                <a:srgbClr val="AD7800"/>
              </a:buClr>
              <a:defRPr/>
            </a:lvl4pPr>
            <a:lvl5pPr>
              <a:buClr>
                <a:srgbClr val="AD7800"/>
              </a:buClr>
              <a:defRPr/>
            </a:lvl5pPr>
          </a:lstStyle>
          <a:p>
            <a:pPr lvl="0"/>
            <a:r>
              <a:rPr lang="pt-BR"/>
              <a:t>Subtítulo com texto até o fim da caixa não ultrapassar a margem marcada</a:t>
            </a:r>
          </a:p>
          <a:p>
            <a:pPr lvl="1"/>
            <a:r>
              <a:rPr lang="pt-BR">
                <a:solidFill>
                  <a:schemeClr val="tx2"/>
                </a:solidFill>
                <a:latin typeface="+mn-lt"/>
                <a:cs typeface="Arial" charset="0"/>
              </a:rPr>
              <a:t>Texto em tópicos com marcação em dourado Sempre justificado e sem Negrito sem ultrapassar linha guia inferior</a:t>
            </a:r>
            <a:endParaRPr lang="en-US"/>
          </a:p>
          <a:p>
            <a:pPr lvl="2"/>
            <a:r>
              <a:rPr lang="pt-BR"/>
              <a:t>Texto em tópicos com marcação em dourado Sempre justificado e sem Negrito sem ultrapassar linha guia inferior </a:t>
            </a:r>
            <a:endParaRPr lang="en-US"/>
          </a:p>
          <a:p>
            <a:pPr lvl="3"/>
            <a:r>
              <a:rPr lang="pt-BR"/>
              <a:t>Texto em tópicos com marcação em dourado Sempre justificado e sem Negrito sem ultrapassar linha guia inferior. </a:t>
            </a:r>
            <a:endParaRPr lang="en-US"/>
          </a:p>
          <a:p>
            <a:pPr lvl="4"/>
            <a:r>
              <a:rPr lang="pt-BR"/>
              <a:t>Texto em tópicos com marcação em dourado Sempre justificado e sem Negrito sem ultrapassar linha guia inferior. 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err="1"/>
              <a:t>Título</a:t>
            </a:r>
            <a:r>
              <a:rPr lang="en-US"/>
              <a:t> Principal</a:t>
            </a:r>
            <a:endParaRPr lang="pt-BR"/>
          </a:p>
        </p:txBody>
      </p:sp>
      <p:sp>
        <p:nvSpPr>
          <p:cNvPr id="14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11865895" y="6629669"/>
            <a:ext cx="381395" cy="2283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52">
                <a:solidFill>
                  <a:schemeClr val="tx1"/>
                </a:solidFill>
              </a:defRPr>
            </a:lvl1pPr>
          </a:lstStyle>
          <a:p>
            <a:fld id="{6BDCD1EA-1B25-43DA-941B-14F2816F7EFD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5" name="Footer Placeholder 7"/>
          <p:cNvSpPr>
            <a:spLocks noGrp="1"/>
          </p:cNvSpPr>
          <p:nvPr>
            <p:ph type="ftr" sz="quarter" idx="3"/>
          </p:nvPr>
        </p:nvSpPr>
        <p:spPr>
          <a:xfrm>
            <a:off x="941237" y="6742854"/>
            <a:ext cx="4115514" cy="640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35">
                <a:solidFill>
                  <a:schemeClr val="tx1"/>
                </a:solidFill>
              </a:defRPr>
            </a:lvl1pPr>
          </a:lstStyle>
          <a:p>
            <a:pPr algn="l"/>
            <a:r>
              <a:rPr lang="pt-BR"/>
              <a:t>©2015 Rede D'Or São Luiz - Todos os direitos reservados </a:t>
            </a:r>
          </a:p>
        </p:txBody>
      </p:sp>
    </p:spTree>
    <p:extLst>
      <p:ext uri="{BB962C8B-B14F-4D97-AF65-F5344CB8AC3E}">
        <p14:creationId xmlns:p14="http://schemas.microsoft.com/office/powerpoint/2010/main" val="2094456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7AE7-B8F5-47DB-83CA-15F85642BF31}" type="datetimeFigureOut">
              <a:rPr lang="pt-BR" smtClean="0"/>
              <a:pPr/>
              <a:t>28/01/2019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9F56B-661C-45E0-B1BA-826EFFE933E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1852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7AE7-B8F5-47DB-83CA-15F85642BF31}" type="datetimeFigureOut">
              <a:rPr lang="pt-BR" smtClean="0"/>
              <a:pPr/>
              <a:t>28/01/2019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9F56B-661C-45E0-B1BA-826EFFE933E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2798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7AE7-B8F5-47DB-83CA-15F85642BF31}" type="datetimeFigureOut">
              <a:rPr lang="pt-BR" smtClean="0"/>
              <a:pPr/>
              <a:t>28/01/2019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9F56B-661C-45E0-B1BA-826EFFE933E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7586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7AE7-B8F5-47DB-83CA-15F85642BF31}" type="datetimeFigureOut">
              <a:rPr lang="pt-BR" smtClean="0"/>
              <a:pPr/>
              <a:t>28/01/2019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9F56B-661C-45E0-B1BA-826EFFE933E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5486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7AE7-B8F5-47DB-83CA-15F85642BF31}" type="datetimeFigureOut">
              <a:rPr lang="pt-BR" smtClean="0"/>
              <a:pPr/>
              <a:t>28/01/2019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9F56B-661C-45E0-B1BA-826EFFE933E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3947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7AE7-B8F5-47DB-83CA-15F85642BF31}" type="datetimeFigureOut">
              <a:rPr lang="pt-BR" smtClean="0"/>
              <a:pPr/>
              <a:t>28/01/2019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9F56B-661C-45E0-B1BA-826EFFE933E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9625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7AE7-B8F5-47DB-83CA-15F85642BF31}" type="datetimeFigureOut">
              <a:rPr lang="pt-BR" smtClean="0"/>
              <a:pPr/>
              <a:t>28/01/2019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9F56B-661C-45E0-B1BA-826EFFE933E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8788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7AE7-B8F5-47DB-83CA-15F85642BF31}" type="datetimeFigureOut">
              <a:rPr lang="pt-BR" smtClean="0"/>
              <a:pPr/>
              <a:t>28/01/2019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9F56B-661C-45E0-B1BA-826EFFE933E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4189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277AE7-B8F5-47DB-83CA-15F85642BF31}" type="datetimeFigureOut">
              <a:rPr lang="pt-BR" smtClean="0"/>
              <a:pPr/>
              <a:t>28/01/2019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29F56B-661C-45E0-B1BA-826EFFE933E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1162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62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36DA2327-6692-424B-9BF6-FCE0E2273DC4}"/>
              </a:ext>
            </a:extLst>
          </p:cNvPr>
          <p:cNvSpPr/>
          <p:nvPr/>
        </p:nvSpPr>
        <p:spPr>
          <a:xfrm>
            <a:off x="0" y="2292625"/>
            <a:ext cx="12192000" cy="192667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22022F2-74D4-4BA6-BCFA-C4AECC2330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804248"/>
            <a:ext cx="9144000" cy="903425"/>
          </a:xfrm>
        </p:spPr>
        <p:txBody>
          <a:bodyPr>
            <a:normAutofit fontScale="90000"/>
          </a:bodyPr>
          <a:lstStyle/>
          <a:p>
            <a:r>
              <a:rPr lang="pt-BR" b="1" dirty="0" err="1">
                <a:solidFill>
                  <a:schemeClr val="bg1"/>
                </a:solidFill>
              </a:rPr>
              <a:t>Kick</a:t>
            </a:r>
            <a:r>
              <a:rPr lang="pt-BR" b="1" dirty="0">
                <a:solidFill>
                  <a:schemeClr val="bg1"/>
                </a:solidFill>
              </a:rPr>
              <a:t>-off do Projeto</a:t>
            </a:r>
          </a:p>
        </p:txBody>
      </p:sp>
    </p:spTree>
    <p:extLst>
      <p:ext uri="{BB962C8B-B14F-4D97-AF65-F5344CB8AC3E}">
        <p14:creationId xmlns:p14="http://schemas.microsoft.com/office/powerpoint/2010/main" val="588128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551733-E4F5-471E-8A35-037F6A550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Agenda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A589863-D68C-4374-9990-9DC9C35872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Justificativa do Projeto</a:t>
            </a:r>
          </a:p>
          <a:p>
            <a:r>
              <a:rPr lang="pt-BR" dirty="0"/>
              <a:t>Entregas do Projeto</a:t>
            </a:r>
          </a:p>
          <a:p>
            <a:r>
              <a:rPr lang="pt-BR" dirty="0"/>
              <a:t>Partes Interessadas</a:t>
            </a:r>
          </a:p>
          <a:p>
            <a:r>
              <a:rPr lang="pt-BR" dirty="0"/>
              <a:t>Governança do Projeto</a:t>
            </a:r>
          </a:p>
          <a:p>
            <a:r>
              <a:rPr lang="pt-BR" dirty="0"/>
              <a:t>Principais Premissas e Riscos</a:t>
            </a:r>
          </a:p>
          <a:p>
            <a:r>
              <a:rPr lang="pt-BR" dirty="0"/>
              <a:t>Próximos Passos</a:t>
            </a:r>
          </a:p>
        </p:txBody>
      </p:sp>
    </p:spTree>
    <p:extLst>
      <p:ext uri="{BB962C8B-B14F-4D97-AF65-F5344CB8AC3E}">
        <p14:creationId xmlns:p14="http://schemas.microsoft.com/office/powerpoint/2010/main" val="464287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F83A6F-5301-4652-8384-22A3EEDC8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Justificativa do Projeto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3E531A9-E79E-4B7B-AD3E-3B12529495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3445" y="1690688"/>
            <a:ext cx="6280355" cy="4351338"/>
          </a:xfrm>
        </p:spPr>
        <p:txBody>
          <a:bodyPr/>
          <a:lstStyle/>
          <a:p>
            <a:r>
              <a:rPr lang="pt-BR" dirty="0"/>
              <a:t>Necessidade de tratar a segurança da informação como um diferencial competitivo</a:t>
            </a:r>
          </a:p>
          <a:p>
            <a:r>
              <a:rPr lang="pt-BR" dirty="0"/>
              <a:t>Obtenção de melhor posicionamento de mercado</a:t>
            </a:r>
          </a:p>
          <a:p>
            <a:r>
              <a:rPr lang="pt-BR" dirty="0"/>
              <a:t>Melhoria no processo de identificação e resolução de falhas de segurança da informação </a:t>
            </a:r>
          </a:p>
          <a:p>
            <a:r>
              <a:rPr lang="pt-BR" dirty="0"/>
              <a:t>Aumento da maturidade em segurança da informação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3FF23B82-4BDC-4634-9194-7AB3E725F351}"/>
              </a:ext>
            </a:extLst>
          </p:cNvPr>
          <p:cNvSpPr txBox="1">
            <a:spLocks/>
          </p:cNvSpPr>
          <p:nvPr/>
        </p:nvSpPr>
        <p:spPr>
          <a:xfrm>
            <a:off x="838200" y="1708611"/>
            <a:ext cx="3084871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pt-BR" dirty="0"/>
              <a:t>Projeto de Preparação para obtenção de certificação internacional em segurança da informação</a:t>
            </a:r>
          </a:p>
        </p:txBody>
      </p:sp>
      <p:sp>
        <p:nvSpPr>
          <p:cNvPr id="6" name="Seta: Divisa 5">
            <a:extLst>
              <a:ext uri="{FF2B5EF4-FFF2-40B4-BE49-F238E27FC236}">
                <a16:creationId xmlns:a16="http://schemas.microsoft.com/office/drawing/2014/main" id="{0D4B2F55-E1CF-4BAD-BE94-E4635E8A0EBE}"/>
              </a:ext>
            </a:extLst>
          </p:cNvPr>
          <p:cNvSpPr/>
          <p:nvPr/>
        </p:nvSpPr>
        <p:spPr>
          <a:xfrm>
            <a:off x="3731342" y="1708611"/>
            <a:ext cx="958645" cy="4351338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3105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1B0C9C-FD78-45C7-9703-121F0722B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Entregas Previstas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1B9BCFB-FF2D-4003-92EC-93BB0CF324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8644" y="1825625"/>
            <a:ext cx="10395155" cy="4351338"/>
          </a:xfrm>
        </p:spPr>
        <p:txBody>
          <a:bodyPr/>
          <a:lstStyle/>
          <a:p>
            <a:pPr lvl="0"/>
            <a:r>
              <a:rPr lang="pt-BR" dirty="0"/>
              <a:t>Diagnóstico inicial</a:t>
            </a:r>
          </a:p>
          <a:p>
            <a:pPr lvl="0"/>
            <a:r>
              <a:rPr lang="pt-BR" dirty="0"/>
              <a:t>Remediação de gaps </a:t>
            </a:r>
          </a:p>
          <a:p>
            <a:pPr lvl="0"/>
            <a:r>
              <a:rPr lang="pt-BR" dirty="0"/>
              <a:t>Auditoria Interna</a:t>
            </a:r>
          </a:p>
          <a:p>
            <a:pPr lvl="0"/>
            <a:r>
              <a:rPr lang="pt-BR" dirty="0"/>
              <a:t>Auditoria Externa para Certificação</a:t>
            </a:r>
          </a:p>
        </p:txBody>
      </p:sp>
    </p:spTree>
    <p:extLst>
      <p:ext uri="{BB962C8B-B14F-4D97-AF65-F5344CB8AC3E}">
        <p14:creationId xmlns:p14="http://schemas.microsoft.com/office/powerpoint/2010/main" val="1561502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6F455E-FA74-4AA4-91FE-A15EAA3C6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Partes Interessadas</a:t>
            </a:r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B0740CD7-3608-40C7-9D4F-F71A21A8BE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4380385"/>
              </p:ext>
            </p:extLst>
          </p:nvPr>
        </p:nvGraphicFramePr>
        <p:xfrm>
          <a:off x="943896" y="1457324"/>
          <a:ext cx="5589639" cy="4041983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3303639">
                  <a:extLst>
                    <a:ext uri="{9D8B030D-6E8A-4147-A177-3AD203B41FA5}">
                      <a16:colId xmlns:a16="http://schemas.microsoft.com/office/drawing/2014/main" val="3606528002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1539452552"/>
                    </a:ext>
                  </a:extLst>
                </a:gridCol>
              </a:tblGrid>
              <a:tr h="487639">
                <a:tc>
                  <a:txBody>
                    <a:bodyPr/>
                    <a:lstStyle/>
                    <a:p>
                      <a:pPr algn="l" fontAlgn="ctr"/>
                      <a:r>
                        <a:rPr lang="pt-BR" sz="1600" b="1" u="none" strike="noStrike" dirty="0">
                          <a:effectLst/>
                        </a:rPr>
                        <a:t>Organização / Área</a:t>
                      </a:r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600" b="1" u="none" strike="noStrike" dirty="0">
                          <a:effectLst/>
                        </a:rPr>
                        <a:t>Papel no Projeto</a:t>
                      </a:r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725059791"/>
                  </a:ext>
                </a:extLst>
              </a:tr>
              <a:tr h="444293">
                <a:tc>
                  <a:txBody>
                    <a:bodyPr/>
                    <a:lstStyle/>
                    <a:p>
                      <a:pPr algn="l" fontAlgn="ctr"/>
                      <a:r>
                        <a:rPr lang="pt-BR" sz="1600" u="none" strike="noStrike" dirty="0">
                          <a:effectLst/>
                        </a:rPr>
                        <a:t>Presidência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400" u="none" strike="noStrike" dirty="0" err="1">
                          <a:effectLst/>
                        </a:rPr>
                        <a:t>Sponsor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077725"/>
                  </a:ext>
                </a:extLst>
              </a:tr>
              <a:tr h="444293">
                <a:tc>
                  <a:txBody>
                    <a:bodyPr/>
                    <a:lstStyle/>
                    <a:p>
                      <a:pPr algn="l" fontAlgn="ctr"/>
                      <a:r>
                        <a:rPr lang="pt-BR" sz="1600" u="none" strike="noStrike" dirty="0">
                          <a:effectLst/>
                        </a:rPr>
                        <a:t>TI Operações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400" u="none" strike="noStrike" dirty="0">
                          <a:effectLst/>
                        </a:rPr>
                        <a:t>Responsável pelas remediações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3719704"/>
                  </a:ext>
                </a:extLst>
              </a:tr>
              <a:tr h="444293">
                <a:tc>
                  <a:txBody>
                    <a:bodyPr/>
                    <a:lstStyle/>
                    <a:p>
                      <a:pPr algn="l" fontAlgn="ctr"/>
                      <a:r>
                        <a:rPr lang="pt-BR" sz="1600" u="none" strike="noStrike">
                          <a:effectLst/>
                        </a:rPr>
                        <a:t>TI Infraestrutura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400" u="none" strike="noStrike" dirty="0">
                          <a:effectLst/>
                        </a:rPr>
                        <a:t>Responsável pelas remediações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0824181"/>
                  </a:ext>
                </a:extLst>
              </a:tr>
              <a:tr h="444293">
                <a:tc>
                  <a:txBody>
                    <a:bodyPr/>
                    <a:lstStyle/>
                    <a:p>
                      <a:pPr algn="l" fontAlgn="ctr"/>
                      <a:r>
                        <a:rPr lang="pt-BR" sz="1600" u="none" strike="noStrike">
                          <a:effectLst/>
                        </a:rPr>
                        <a:t>TI Projetos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400" u="none" strike="noStrike" dirty="0">
                          <a:effectLst/>
                        </a:rPr>
                        <a:t>Gerente do Projeto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9792425"/>
                  </a:ext>
                </a:extLst>
              </a:tr>
              <a:tr h="444293">
                <a:tc>
                  <a:txBody>
                    <a:bodyPr/>
                    <a:lstStyle/>
                    <a:p>
                      <a:pPr algn="l" fontAlgn="ctr"/>
                      <a:r>
                        <a:rPr lang="pt-BR" sz="1600" u="none" strike="noStrike">
                          <a:effectLst/>
                        </a:rPr>
                        <a:t>Compliance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400" u="none" strike="noStrike" dirty="0">
                          <a:effectLst/>
                        </a:rPr>
                        <a:t>Ponto focal / especialista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046491"/>
                  </a:ext>
                </a:extLst>
              </a:tr>
              <a:tr h="444293">
                <a:tc>
                  <a:txBody>
                    <a:bodyPr/>
                    <a:lstStyle/>
                    <a:p>
                      <a:pPr algn="l" fontAlgn="ctr"/>
                      <a:r>
                        <a:rPr lang="pt-BR" sz="1600" u="none" strike="noStrike">
                          <a:effectLst/>
                        </a:rPr>
                        <a:t>RH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400" u="none" strike="noStrike" dirty="0">
                          <a:effectLst/>
                        </a:rPr>
                        <a:t>Ponto focal / especialista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4725309"/>
                  </a:ext>
                </a:extLst>
              </a:tr>
              <a:tr h="444293">
                <a:tc>
                  <a:txBody>
                    <a:bodyPr/>
                    <a:lstStyle/>
                    <a:p>
                      <a:pPr algn="l" fontAlgn="ctr"/>
                      <a:r>
                        <a:rPr lang="pt-BR" sz="1600" u="none" strike="noStrike">
                          <a:effectLst/>
                        </a:rPr>
                        <a:t>Suprimentos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400" u="none" strike="noStrike" dirty="0">
                          <a:effectLst/>
                        </a:rPr>
                        <a:t>Ponto focal / especialista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1218013"/>
                  </a:ext>
                </a:extLst>
              </a:tr>
              <a:tr h="444293">
                <a:tc>
                  <a:txBody>
                    <a:bodyPr/>
                    <a:lstStyle/>
                    <a:p>
                      <a:pPr algn="l" fontAlgn="ctr"/>
                      <a:r>
                        <a:rPr lang="pt-BR" sz="1600" u="none" strike="noStrike">
                          <a:effectLst/>
                        </a:rPr>
                        <a:t>Empresa de auditoria externa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400" u="none" strike="noStrike" dirty="0">
                          <a:effectLst/>
                        </a:rPr>
                        <a:t>Auditoria externa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55772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3810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5A8BCA-FA95-4257-8B7B-ACF1BA00E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Governança do Projeto</a:t>
            </a:r>
            <a:br>
              <a:rPr lang="pt-BR" dirty="0"/>
            </a:br>
            <a:r>
              <a:rPr lang="pt-BR" sz="2800" i="1" dirty="0"/>
              <a:t>Estrutura</a:t>
            </a:r>
            <a:endParaRPr lang="pt-BR" i="1" dirty="0"/>
          </a:p>
        </p:txBody>
      </p:sp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5CE6B73C-392B-4CFB-90B2-36EC0467E0F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19942624"/>
              </p:ext>
            </p:extLst>
          </p:nvPr>
        </p:nvGraphicFramePr>
        <p:xfrm>
          <a:off x="838200" y="1690688"/>
          <a:ext cx="8128000" cy="48021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808071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463BDC-9D1C-4FC9-A065-8CFB1611F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Governança do Projeto</a:t>
            </a:r>
            <a:br>
              <a:rPr lang="pt-BR" sz="3200" i="1" dirty="0"/>
            </a:br>
            <a:r>
              <a:rPr lang="pt-BR" sz="2800" i="1" dirty="0"/>
              <a:t>Como o projeto será gerenciado</a:t>
            </a:r>
            <a:endParaRPr lang="pt-BR" i="1" dirty="0"/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3E9B9B1F-CFED-44AA-A69D-8A2693777158}"/>
              </a:ext>
            </a:extLst>
          </p:cNvPr>
          <p:cNvSpPr txBox="1">
            <a:spLocks/>
          </p:cNvSpPr>
          <p:nvPr/>
        </p:nvSpPr>
        <p:spPr>
          <a:xfrm>
            <a:off x="4569279" y="6466293"/>
            <a:ext cx="504056" cy="222250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52A91F9-270B-4464-85EA-2E32406190AC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+mn-ea"/>
                <a:cs typeface="Arial" charset="0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+mn-ea"/>
              <a:cs typeface="Arial" charset="0"/>
            </a:endParaRPr>
          </a:p>
        </p:txBody>
      </p:sp>
      <p:cxnSp>
        <p:nvCxnSpPr>
          <p:cNvPr id="5" name="Straight Connector 7">
            <a:extLst>
              <a:ext uri="{FF2B5EF4-FFF2-40B4-BE49-F238E27FC236}">
                <a16:creationId xmlns:a16="http://schemas.microsoft.com/office/drawing/2014/main" id="{7DBCE404-45FB-49BE-B5DF-8DB9987C1204}"/>
              </a:ext>
            </a:extLst>
          </p:cNvPr>
          <p:cNvCxnSpPr/>
          <p:nvPr/>
        </p:nvCxnSpPr>
        <p:spPr bwMode="auto">
          <a:xfrm rot="5400000">
            <a:off x="1818294" y="3610911"/>
            <a:ext cx="3672000" cy="0"/>
          </a:xfrm>
          <a:prstGeom prst="line">
            <a:avLst/>
          </a:prstGeom>
          <a:noFill/>
          <a:ln w="19050" cap="flat" cmpd="sng" algn="ctr">
            <a:solidFill>
              <a:srgbClr val="7F7F7F">
                <a:alpha val="38824"/>
              </a:srgbClr>
            </a:solidFill>
            <a:prstDash val="lgDash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cxnSp>
        <p:nvCxnSpPr>
          <p:cNvPr id="6" name="Straight Connector 12">
            <a:extLst>
              <a:ext uri="{FF2B5EF4-FFF2-40B4-BE49-F238E27FC236}">
                <a16:creationId xmlns:a16="http://schemas.microsoft.com/office/drawing/2014/main" id="{A4711F99-7969-4300-912F-05425A4DD5D5}"/>
              </a:ext>
            </a:extLst>
          </p:cNvPr>
          <p:cNvCxnSpPr/>
          <p:nvPr/>
        </p:nvCxnSpPr>
        <p:spPr bwMode="auto">
          <a:xfrm rot="5400000">
            <a:off x="632502" y="3656439"/>
            <a:ext cx="3672000" cy="0"/>
          </a:xfrm>
          <a:prstGeom prst="line">
            <a:avLst/>
          </a:prstGeom>
          <a:noFill/>
          <a:ln w="19050" cap="flat" cmpd="sng" algn="ctr">
            <a:solidFill>
              <a:srgbClr val="7F7F7F">
                <a:alpha val="38824"/>
              </a:srgbClr>
            </a:solidFill>
            <a:prstDash val="lgDash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cxnSp>
        <p:nvCxnSpPr>
          <p:cNvPr id="7" name="Straight Connector 13">
            <a:extLst>
              <a:ext uri="{FF2B5EF4-FFF2-40B4-BE49-F238E27FC236}">
                <a16:creationId xmlns:a16="http://schemas.microsoft.com/office/drawing/2014/main" id="{5EB030E1-0EFC-4528-ABD8-9519DE9F966C}"/>
              </a:ext>
            </a:extLst>
          </p:cNvPr>
          <p:cNvCxnSpPr/>
          <p:nvPr/>
        </p:nvCxnSpPr>
        <p:spPr bwMode="auto">
          <a:xfrm rot="5400000">
            <a:off x="3506931" y="3714514"/>
            <a:ext cx="3672000" cy="0"/>
          </a:xfrm>
          <a:prstGeom prst="line">
            <a:avLst/>
          </a:prstGeom>
          <a:noFill/>
          <a:ln w="19050" cap="flat" cmpd="sng" algn="ctr">
            <a:solidFill>
              <a:srgbClr val="7F7F7F">
                <a:alpha val="38824"/>
              </a:srgbClr>
            </a:solidFill>
            <a:prstDash val="lgDash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cxnSp>
        <p:nvCxnSpPr>
          <p:cNvPr id="8" name="Straight Connector 14">
            <a:extLst>
              <a:ext uri="{FF2B5EF4-FFF2-40B4-BE49-F238E27FC236}">
                <a16:creationId xmlns:a16="http://schemas.microsoft.com/office/drawing/2014/main" id="{C7D24A6D-B417-4D9F-A5AA-9EF5E6AAC9D4}"/>
              </a:ext>
            </a:extLst>
          </p:cNvPr>
          <p:cNvCxnSpPr/>
          <p:nvPr/>
        </p:nvCxnSpPr>
        <p:spPr bwMode="auto">
          <a:xfrm rot="5400000">
            <a:off x="5151286" y="3708115"/>
            <a:ext cx="3672000" cy="0"/>
          </a:xfrm>
          <a:prstGeom prst="line">
            <a:avLst/>
          </a:prstGeom>
          <a:noFill/>
          <a:ln w="19050" cap="flat" cmpd="sng" algn="ctr">
            <a:solidFill>
              <a:srgbClr val="7F7F7F">
                <a:alpha val="38824"/>
              </a:srgbClr>
            </a:solidFill>
            <a:prstDash val="lgDash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cxnSp>
        <p:nvCxnSpPr>
          <p:cNvPr id="9" name="Straight Connector 60">
            <a:extLst>
              <a:ext uri="{FF2B5EF4-FFF2-40B4-BE49-F238E27FC236}">
                <a16:creationId xmlns:a16="http://schemas.microsoft.com/office/drawing/2014/main" id="{18FBF687-AF5B-4D50-AB37-803F0BCBB8E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62868" y="2041403"/>
            <a:ext cx="9540000" cy="0"/>
          </a:xfrm>
          <a:prstGeom prst="line">
            <a:avLst/>
          </a:prstGeom>
          <a:noFill/>
          <a:ln w="38100" algn="ctr">
            <a:solidFill>
              <a:srgbClr val="A3202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" name="AutoShape 24">
            <a:extLst>
              <a:ext uri="{FF2B5EF4-FFF2-40B4-BE49-F238E27FC236}">
                <a16:creationId xmlns:a16="http://schemas.microsoft.com/office/drawing/2014/main" id="{3D187741-48B3-4D92-A3C0-4933CB948F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1" y="1770514"/>
            <a:ext cx="1620000" cy="216000"/>
          </a:xfrm>
          <a:prstGeom prst="flowChartAlternateProcess">
            <a:avLst/>
          </a:prstGeom>
          <a:solidFill>
            <a:srgbClr val="FFFFFF">
              <a:lumMod val="85000"/>
            </a:srgbClr>
          </a:solidFill>
          <a:ln w="9525" cap="flat" cmpd="sng" algn="ctr">
            <a:solidFill>
              <a:srgbClr val="FFFFFF">
                <a:lumMod val="50000"/>
              </a:srgbClr>
            </a:solidFill>
            <a:prstDash val="solid"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77751" tIns="38876" rIns="77751" bIns="38876" anchor="ctr"/>
          <a:lstStyle/>
          <a:p>
            <a:pPr marL="0" marR="0" lvl="0" indent="0" algn="ctr" defTabSz="77787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kern="0">
                <a:solidFill>
                  <a:srgbClr val="000000"/>
                </a:solidFill>
                <a:latin typeface="Calibri"/>
                <a:ea typeface="Times New Roman" pitchFamily="18" charset="0"/>
              </a:rPr>
              <a:t>Sexta</a:t>
            </a:r>
            <a:endParaRPr kumimoji="0" lang="pt-BR" sz="11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Times New Roman" pitchFamily="18" charset="0"/>
            </a:endParaRPr>
          </a:p>
        </p:txBody>
      </p:sp>
      <p:sp>
        <p:nvSpPr>
          <p:cNvPr id="11" name="AutoShape 24">
            <a:extLst>
              <a:ext uri="{FF2B5EF4-FFF2-40B4-BE49-F238E27FC236}">
                <a16:creationId xmlns:a16="http://schemas.microsoft.com/office/drawing/2014/main" id="{4C3A6BA9-78AE-44A2-B27B-97A7EB9883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5144" y="1761785"/>
            <a:ext cx="1620000" cy="216880"/>
          </a:xfrm>
          <a:prstGeom prst="flowChartAlternateProcess">
            <a:avLst/>
          </a:prstGeom>
          <a:solidFill>
            <a:srgbClr val="FFFFFF">
              <a:lumMod val="85000"/>
            </a:srgbClr>
          </a:solidFill>
          <a:ln w="9525" cap="flat" cmpd="sng" algn="ctr">
            <a:solidFill>
              <a:srgbClr val="FFFFFF">
                <a:lumMod val="50000"/>
              </a:srgbClr>
            </a:solidFill>
            <a:prstDash val="solid"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77751" tIns="38876" rIns="77751" bIns="38876" anchor="ctr"/>
          <a:lstStyle/>
          <a:p>
            <a:pPr marL="0" marR="0" lvl="0" indent="0" algn="ctr" defTabSz="77787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Times New Roman" pitchFamily="18" charset="0"/>
              </a:rPr>
              <a:t>Segunda</a:t>
            </a:r>
          </a:p>
        </p:txBody>
      </p:sp>
      <p:sp>
        <p:nvSpPr>
          <p:cNvPr id="12" name="AutoShape 71">
            <a:extLst>
              <a:ext uri="{FF2B5EF4-FFF2-40B4-BE49-F238E27FC236}">
                <a16:creationId xmlns:a16="http://schemas.microsoft.com/office/drawing/2014/main" id="{97F9A3C5-74E4-47E5-B0B2-D3CCF7CE5E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8076" y="5956672"/>
            <a:ext cx="4929128" cy="774700"/>
          </a:xfrm>
          <a:prstGeom prst="flowChartAlternateProcess">
            <a:avLst/>
          </a:prstGeom>
          <a:solidFill>
            <a:srgbClr val="FFFFFF">
              <a:lumMod val="95000"/>
            </a:srgbClr>
          </a:solidFill>
          <a:ln w="38100" cap="flat" cmpd="sng" algn="ctr">
            <a:solidFill>
              <a:srgbClr val="FFFFFF"/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77751" tIns="38876" rIns="77751" bIns="38876"/>
          <a:lstStyle/>
          <a:p>
            <a:pPr marL="0" marR="0" lvl="0" indent="0" defTabSz="77787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100" b="0" i="0" u="sng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Times New Roman" pitchFamily="18" charset="0"/>
              </a:rPr>
              <a:t>Legenda:</a:t>
            </a:r>
          </a:p>
        </p:txBody>
      </p:sp>
      <p:sp>
        <p:nvSpPr>
          <p:cNvPr id="13" name="AutoShape 71">
            <a:extLst>
              <a:ext uri="{FF2B5EF4-FFF2-40B4-BE49-F238E27FC236}">
                <a16:creationId xmlns:a16="http://schemas.microsoft.com/office/drawing/2014/main" id="{BB5ED8C9-169A-4FB8-9513-0CBFCEAAAF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1712" y="6203342"/>
            <a:ext cx="1054800" cy="395287"/>
          </a:xfrm>
          <a:prstGeom prst="flowChartAlternateProcess">
            <a:avLst/>
          </a:prstGeom>
          <a:solidFill>
            <a:srgbClr val="4BACC6">
              <a:lumMod val="75000"/>
            </a:srgbClr>
          </a:solidFill>
          <a:ln w="9525" cap="flat" cmpd="sng" algn="ctr">
            <a:solidFill>
              <a:srgbClr val="FFFFFF">
                <a:lumMod val="50000"/>
              </a:srgbClr>
            </a:solidFill>
            <a:prstDash val="solid"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77751" tIns="38876" rIns="77751" bIns="38876" anchor="ctr"/>
          <a:lstStyle/>
          <a:p>
            <a:pPr marL="0" marR="0" lvl="0" indent="0" algn="ctr" defTabSz="77787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Times New Roman" pitchFamily="18" charset="0"/>
              </a:rPr>
              <a:t>Gerente do Projeto</a:t>
            </a:r>
          </a:p>
        </p:txBody>
      </p:sp>
      <p:sp>
        <p:nvSpPr>
          <p:cNvPr id="14" name="AutoShape 71">
            <a:extLst>
              <a:ext uri="{FF2B5EF4-FFF2-40B4-BE49-F238E27FC236}">
                <a16:creationId xmlns:a16="http://schemas.microsoft.com/office/drawing/2014/main" id="{31F2E9BC-1810-4CA0-B81A-4648151F87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586" y="6203743"/>
            <a:ext cx="1055594" cy="395287"/>
          </a:xfrm>
          <a:prstGeom prst="flowChartAlternateProcess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rgbClr val="FFFFFF">
                <a:lumMod val="50000"/>
              </a:srgbClr>
            </a:solidFill>
            <a:prstDash val="solid"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77751" tIns="38876" rIns="77751" bIns="38876" anchor="ctr"/>
          <a:lstStyle/>
          <a:p>
            <a:pPr marL="0" marR="0" lvl="0" indent="0" algn="ctr" defTabSz="77787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Times New Roman" pitchFamily="18" charset="0"/>
              </a:rPr>
              <a:t>Áreas envolvidas</a:t>
            </a:r>
          </a:p>
        </p:txBody>
      </p:sp>
      <p:sp>
        <p:nvSpPr>
          <p:cNvPr id="15" name="AutoShape 71">
            <a:extLst>
              <a:ext uri="{FF2B5EF4-FFF2-40B4-BE49-F238E27FC236}">
                <a16:creationId xmlns:a16="http://schemas.microsoft.com/office/drawing/2014/main" id="{2486294B-0D48-4907-A6F3-569B2109D1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4719" y="6212193"/>
            <a:ext cx="1054800" cy="395287"/>
          </a:xfrm>
          <a:prstGeom prst="flowChartAlternateProcess">
            <a:avLst/>
          </a:prstGeom>
          <a:solidFill>
            <a:srgbClr val="C0504D">
              <a:lumMod val="50000"/>
            </a:srgbClr>
          </a:solidFill>
          <a:ln w="9525" cap="flat" cmpd="sng" algn="ctr">
            <a:solidFill>
              <a:srgbClr val="FFFFFF">
                <a:lumMod val="50000"/>
              </a:srgbClr>
            </a:solidFill>
            <a:prstDash val="solid"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77751" tIns="38876" rIns="77751" bIns="38876" anchor="ctr"/>
          <a:lstStyle/>
          <a:p>
            <a:pPr marL="0" marR="0" lvl="0" indent="0" algn="ctr" defTabSz="77787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Times New Roman" pitchFamily="18" charset="0"/>
              </a:rPr>
              <a:t>Reuniões</a:t>
            </a:r>
          </a:p>
        </p:txBody>
      </p:sp>
      <p:sp>
        <p:nvSpPr>
          <p:cNvPr id="16" name="AutoShape 71">
            <a:hlinkClick r:id="" action="ppaction://noaction"/>
            <a:extLst>
              <a:ext uri="{FF2B5EF4-FFF2-40B4-BE49-F238E27FC236}">
                <a16:creationId xmlns:a16="http://schemas.microsoft.com/office/drawing/2014/main" id="{2EAEE649-EBB3-4185-B280-9C90F2AB64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5553" y="2427300"/>
            <a:ext cx="1374019" cy="776219"/>
          </a:xfrm>
          <a:prstGeom prst="flowChartAlternateProcess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rgbClr val="FFFFFF">
                <a:lumMod val="50000"/>
              </a:srgbClr>
            </a:solidFill>
            <a:prstDash val="solid"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77751" tIns="38876" rIns="77751" bIns="38876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kern="0" dirty="0">
                <a:solidFill>
                  <a:prstClr val="black"/>
                </a:solidFill>
                <a:latin typeface="Calibri" pitchFamily="34" charset="0"/>
                <a:ea typeface="Times New Roman" pitchFamily="18" charset="0"/>
              </a:rPr>
              <a:t>Enviar informações Gerente do Projeto</a:t>
            </a:r>
          </a:p>
        </p:txBody>
      </p:sp>
      <p:sp>
        <p:nvSpPr>
          <p:cNvPr id="17" name="AutoShape 71">
            <a:hlinkClick r:id="" action="ppaction://noaction"/>
            <a:extLst>
              <a:ext uri="{FF2B5EF4-FFF2-40B4-BE49-F238E27FC236}">
                <a16:creationId xmlns:a16="http://schemas.microsoft.com/office/drawing/2014/main" id="{C6387736-DAAE-49E0-8B43-45E22F225D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2023" y="3613416"/>
            <a:ext cx="1156056" cy="624881"/>
          </a:xfrm>
          <a:prstGeom prst="flowChartAlternateProcess">
            <a:avLst/>
          </a:prstGeom>
          <a:solidFill>
            <a:srgbClr val="C0504D">
              <a:lumMod val="50000"/>
            </a:srgbClr>
          </a:solidFill>
          <a:ln w="9525" cap="flat" cmpd="sng" algn="ctr">
            <a:solidFill>
              <a:srgbClr val="FFFFFF">
                <a:lumMod val="50000"/>
              </a:srgbClr>
            </a:solidFill>
            <a:prstDash val="solid"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77751" tIns="38876" rIns="77751" bIns="38876" anchor="ctr"/>
          <a:lstStyle/>
          <a:p>
            <a:pPr marL="0" marR="0" lvl="0" indent="0" algn="ctr" defTabSz="77787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Times New Roman" pitchFamily="18" charset="0"/>
              </a:rPr>
              <a:t>Reunião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Times New Roman" pitchFamily="18" charset="0"/>
              </a:rPr>
              <a:t>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Times New Roman" pitchFamily="18" charset="0"/>
              </a:rPr>
              <a:t>Semanal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Times New Roman" pitchFamily="18" charset="0"/>
            </a:endParaRPr>
          </a:p>
        </p:txBody>
      </p:sp>
      <p:sp>
        <p:nvSpPr>
          <p:cNvPr id="18" name="AutoShape 71">
            <a:hlinkClick r:id="" action="ppaction://noaction"/>
            <a:extLst>
              <a:ext uri="{FF2B5EF4-FFF2-40B4-BE49-F238E27FC236}">
                <a16:creationId xmlns:a16="http://schemas.microsoft.com/office/drawing/2014/main" id="{54F9135A-4433-4DEC-8A91-99C5A0F1E2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30143" y="3431849"/>
            <a:ext cx="1389430" cy="622387"/>
          </a:xfrm>
          <a:prstGeom prst="flowChartAlternateProcess">
            <a:avLst/>
          </a:prstGeom>
          <a:solidFill>
            <a:srgbClr val="4BACC6">
              <a:lumMod val="75000"/>
            </a:srgbClr>
          </a:solidFill>
          <a:ln w="9525" cap="flat" cmpd="sng" algn="ctr">
            <a:solidFill>
              <a:srgbClr val="FFFFFF">
                <a:lumMod val="50000"/>
              </a:srgbClr>
            </a:solidFill>
            <a:prstDash val="solid"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77751" tIns="38876" rIns="77751" bIns="38876" anchor="ctr"/>
          <a:lstStyle/>
          <a:p>
            <a:pPr marL="0" marR="0" lvl="0" indent="0" algn="ctr" defTabSz="77787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Times New Roman" pitchFamily="18" charset="0"/>
              </a:rPr>
              <a:t>Atualizar</a:t>
            </a:r>
            <a:r>
              <a:rPr lang="pt-BR" sz="1200" kern="0" dirty="0">
                <a:solidFill>
                  <a:srgbClr val="FFFFFF"/>
                </a:solidFill>
                <a:latin typeface="Calibri"/>
                <a:ea typeface="Times New Roman" pitchFamily="18" charset="0"/>
              </a:rPr>
              <a:t> cronograma e matriz de riscos</a:t>
            </a:r>
            <a:endParaRPr kumimoji="0" lang="pt-BR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Times New Roman" pitchFamily="18" charset="0"/>
            </a:endParaRPr>
          </a:p>
        </p:txBody>
      </p:sp>
      <p:cxnSp>
        <p:nvCxnSpPr>
          <p:cNvPr id="19" name="Elbow Connector 115">
            <a:extLst>
              <a:ext uri="{FF2B5EF4-FFF2-40B4-BE49-F238E27FC236}">
                <a16:creationId xmlns:a16="http://schemas.microsoft.com/office/drawing/2014/main" id="{4AD35EBD-58A3-4AA5-B135-B6C37756B2DF}"/>
              </a:ext>
            </a:extLst>
          </p:cNvPr>
          <p:cNvCxnSpPr>
            <a:cxnSpLocks/>
            <a:stCxn id="33" idx="2"/>
            <a:endCxn id="17" idx="0"/>
          </p:cNvCxnSpPr>
          <p:nvPr/>
        </p:nvCxnSpPr>
        <p:spPr>
          <a:xfrm rot="5400000">
            <a:off x="5921351" y="3324716"/>
            <a:ext cx="590100" cy="0"/>
          </a:xfrm>
          <a:prstGeom prst="bentConnector3">
            <a:avLst>
              <a:gd name="adj1" fmla="val 50000"/>
            </a:avLst>
          </a:prstGeom>
          <a:noFill/>
          <a:ln w="25400" cap="flat" cmpd="sng" algn="ctr">
            <a:solidFill>
              <a:srgbClr val="C0504D">
                <a:lumMod val="75000"/>
              </a:srgbClr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21" name="AutoShape 71">
            <a:hlinkClick r:id="" action="ppaction://noaction"/>
            <a:extLst>
              <a:ext uri="{FF2B5EF4-FFF2-40B4-BE49-F238E27FC236}">
                <a16:creationId xmlns:a16="http://schemas.microsoft.com/office/drawing/2014/main" id="{EB892E5D-E4D9-4F83-81FA-71BE2CE8B4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3739" y="2419871"/>
            <a:ext cx="1519224" cy="774700"/>
          </a:xfrm>
          <a:prstGeom prst="flowChartAlternateProcess">
            <a:avLst/>
          </a:prstGeom>
          <a:solidFill>
            <a:srgbClr val="4BACC6">
              <a:lumMod val="75000"/>
            </a:srgbClr>
          </a:solidFill>
          <a:ln w="9525" cap="flat" cmpd="sng" algn="ctr">
            <a:solidFill>
              <a:srgbClr val="FFFFFF">
                <a:lumMod val="50000"/>
              </a:srgbClr>
            </a:solidFill>
            <a:prstDash val="solid"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77751" tIns="38876" rIns="77751" bIns="38876" anchor="ctr"/>
          <a:lstStyle/>
          <a:p>
            <a:pPr marL="0" marR="0" lvl="0" indent="0" algn="ctr" defTabSz="77787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Times New Roman" pitchFamily="18" charset="0"/>
              </a:rPr>
              <a:t>Realizar reuniões com os times de Projeto / parceiros</a:t>
            </a:r>
          </a:p>
        </p:txBody>
      </p:sp>
      <p:cxnSp>
        <p:nvCxnSpPr>
          <p:cNvPr id="22" name="Elbow Connector 101">
            <a:extLst>
              <a:ext uri="{FF2B5EF4-FFF2-40B4-BE49-F238E27FC236}">
                <a16:creationId xmlns:a16="http://schemas.microsoft.com/office/drawing/2014/main" id="{6F20AA05-6C42-4078-8980-45A6B4FF990F}"/>
              </a:ext>
            </a:extLst>
          </p:cNvPr>
          <p:cNvCxnSpPr>
            <a:cxnSpLocks/>
            <a:stCxn id="21" idx="3"/>
            <a:endCxn id="16" idx="1"/>
          </p:cNvCxnSpPr>
          <p:nvPr/>
        </p:nvCxnSpPr>
        <p:spPr>
          <a:xfrm>
            <a:off x="2412963" y="2807221"/>
            <a:ext cx="1432590" cy="0"/>
          </a:xfrm>
          <a:prstGeom prst="bentConnector3">
            <a:avLst>
              <a:gd name="adj1" fmla="val 50000"/>
            </a:avLst>
          </a:prstGeom>
          <a:noFill/>
          <a:ln w="25400" cap="flat" cmpd="sng" algn="ctr">
            <a:solidFill>
              <a:srgbClr val="C0504D">
                <a:lumMod val="75000"/>
              </a:srgbClr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23" name="AutoShape 24">
            <a:extLst>
              <a:ext uri="{FF2B5EF4-FFF2-40B4-BE49-F238E27FC236}">
                <a16:creationId xmlns:a16="http://schemas.microsoft.com/office/drawing/2014/main" id="{55602913-5661-4CF0-8D83-E2D9E0A66D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2931" y="1764967"/>
            <a:ext cx="1620000" cy="216880"/>
          </a:xfrm>
          <a:prstGeom prst="flowChartAlternateProcess">
            <a:avLst/>
          </a:prstGeom>
          <a:solidFill>
            <a:srgbClr val="FFFFFF">
              <a:lumMod val="85000"/>
            </a:srgbClr>
          </a:solidFill>
          <a:ln w="9525" cap="flat" cmpd="sng" algn="ctr">
            <a:solidFill>
              <a:srgbClr val="FFFFFF">
                <a:lumMod val="50000"/>
              </a:srgbClr>
            </a:solidFill>
            <a:prstDash val="solid"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77751" tIns="38876" rIns="77751" bIns="38876" anchor="ctr"/>
          <a:lstStyle/>
          <a:p>
            <a:pPr marL="0" marR="0" lvl="0" indent="0" algn="ctr" defTabSz="77787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Times New Roman" pitchFamily="18" charset="0"/>
              </a:rPr>
              <a:t>Terça</a:t>
            </a:r>
          </a:p>
        </p:txBody>
      </p:sp>
      <p:cxnSp>
        <p:nvCxnSpPr>
          <p:cNvPr id="24" name="Elbow Connector 101">
            <a:extLst>
              <a:ext uri="{FF2B5EF4-FFF2-40B4-BE49-F238E27FC236}">
                <a16:creationId xmlns:a16="http://schemas.microsoft.com/office/drawing/2014/main" id="{3E795233-37E1-492E-A6A9-B93F484A7AB5}"/>
              </a:ext>
            </a:extLst>
          </p:cNvPr>
          <p:cNvCxnSpPr>
            <a:cxnSpLocks/>
            <a:stCxn id="16" idx="2"/>
            <a:endCxn id="18" idx="0"/>
          </p:cNvCxnSpPr>
          <p:nvPr/>
        </p:nvCxnSpPr>
        <p:spPr>
          <a:xfrm rot="5400000">
            <a:off x="4418398" y="3317684"/>
            <a:ext cx="228330" cy="0"/>
          </a:xfrm>
          <a:prstGeom prst="bentConnector3">
            <a:avLst>
              <a:gd name="adj1" fmla="val 50000"/>
            </a:avLst>
          </a:prstGeom>
          <a:noFill/>
          <a:ln w="25400" cap="flat" cmpd="sng" algn="ctr">
            <a:solidFill>
              <a:srgbClr val="C0504D">
                <a:lumMod val="75000"/>
              </a:srgbClr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25" name="AutoShape 24">
            <a:extLst>
              <a:ext uri="{FF2B5EF4-FFF2-40B4-BE49-F238E27FC236}">
                <a16:creationId xmlns:a16="http://schemas.microsoft.com/office/drawing/2014/main" id="{E6FBEFFD-3E78-4197-84C2-1597354BBA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20053" y="1774485"/>
            <a:ext cx="1620000" cy="216880"/>
          </a:xfrm>
          <a:prstGeom prst="flowChartAlternateProcess">
            <a:avLst/>
          </a:prstGeom>
          <a:solidFill>
            <a:srgbClr val="FFFFFF">
              <a:lumMod val="85000"/>
            </a:srgbClr>
          </a:solidFill>
          <a:ln w="9525" cap="flat" cmpd="sng" algn="ctr">
            <a:solidFill>
              <a:srgbClr val="FFFFFF">
                <a:lumMod val="50000"/>
              </a:srgbClr>
            </a:solidFill>
            <a:prstDash val="solid"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77751" tIns="38876" rIns="77751" bIns="38876" anchor="ctr"/>
          <a:lstStyle/>
          <a:p>
            <a:pPr marL="0" marR="0" lvl="0" indent="0" algn="ctr" defTabSz="77787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Times New Roman" pitchFamily="18" charset="0"/>
              </a:rPr>
              <a:t>Quarta</a:t>
            </a:r>
          </a:p>
        </p:txBody>
      </p:sp>
      <p:sp>
        <p:nvSpPr>
          <p:cNvPr id="26" name="AutoShape 24">
            <a:extLst>
              <a:ext uri="{FF2B5EF4-FFF2-40B4-BE49-F238E27FC236}">
                <a16:creationId xmlns:a16="http://schemas.microsoft.com/office/drawing/2014/main" id="{9897F227-B691-42A4-AEA3-CA9DA6E6B1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67884" y="1774449"/>
            <a:ext cx="1620000" cy="216880"/>
          </a:xfrm>
          <a:prstGeom prst="flowChartAlternateProcess">
            <a:avLst/>
          </a:prstGeom>
          <a:solidFill>
            <a:srgbClr val="FFFFFF">
              <a:lumMod val="85000"/>
            </a:srgbClr>
          </a:solidFill>
          <a:ln w="9525" cap="flat" cmpd="sng" algn="ctr">
            <a:solidFill>
              <a:srgbClr val="FFFFFF">
                <a:lumMod val="50000"/>
              </a:srgbClr>
            </a:solidFill>
            <a:prstDash val="solid"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77751" tIns="38876" rIns="77751" bIns="38876" anchor="ctr"/>
          <a:lstStyle/>
          <a:p>
            <a:pPr marL="0" marR="0" lvl="0" indent="0" algn="ctr" defTabSz="77787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Times New Roman" pitchFamily="18" charset="0"/>
              </a:rPr>
              <a:t>Quinta</a:t>
            </a:r>
          </a:p>
        </p:txBody>
      </p:sp>
      <p:sp>
        <p:nvSpPr>
          <p:cNvPr id="27" name="AutoShape 71">
            <a:hlinkClick r:id="" action="ppaction://noaction"/>
            <a:extLst>
              <a:ext uri="{FF2B5EF4-FFF2-40B4-BE49-F238E27FC236}">
                <a16:creationId xmlns:a16="http://schemas.microsoft.com/office/drawing/2014/main" id="{1F189D17-3C6C-47F4-8BC9-BFEB9B9182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0071" y="2565429"/>
            <a:ext cx="1195822" cy="776300"/>
          </a:xfrm>
          <a:prstGeom prst="flowChartAlternateProcess">
            <a:avLst/>
          </a:prstGeom>
          <a:solidFill>
            <a:srgbClr val="4BACC6">
              <a:lumMod val="75000"/>
            </a:srgbClr>
          </a:solidFill>
          <a:ln w="9525" cap="flat" cmpd="sng" algn="ctr">
            <a:solidFill>
              <a:srgbClr val="FFFFFF">
                <a:lumMod val="50000"/>
              </a:srgbClr>
            </a:solidFill>
            <a:prstDash val="solid"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77751" tIns="38876" rIns="77751" bIns="38876" anchor="ctr"/>
          <a:lstStyle/>
          <a:p>
            <a:pPr marL="0" marR="0" lvl="0" indent="0" algn="ctr" defTabSz="77787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Times New Roman" pitchFamily="18" charset="0"/>
              </a:rPr>
              <a:t>Devolutiva aos times de projetos </a:t>
            </a:r>
          </a:p>
        </p:txBody>
      </p:sp>
      <p:cxnSp>
        <p:nvCxnSpPr>
          <p:cNvPr id="28" name="Elbow Connector 101">
            <a:extLst>
              <a:ext uri="{FF2B5EF4-FFF2-40B4-BE49-F238E27FC236}">
                <a16:creationId xmlns:a16="http://schemas.microsoft.com/office/drawing/2014/main" id="{6A689FF9-F777-414A-9350-E31C20A2279B}"/>
              </a:ext>
            </a:extLst>
          </p:cNvPr>
          <p:cNvCxnSpPr>
            <a:cxnSpLocks/>
            <a:stCxn id="17" idx="3"/>
            <a:endCxn id="27" idx="1"/>
          </p:cNvCxnSpPr>
          <p:nvPr/>
        </p:nvCxnSpPr>
        <p:spPr>
          <a:xfrm flipV="1">
            <a:off x="6788079" y="2953579"/>
            <a:ext cx="561992" cy="972278"/>
          </a:xfrm>
          <a:prstGeom prst="bentConnector3">
            <a:avLst>
              <a:gd name="adj1" fmla="val 50000"/>
            </a:avLst>
          </a:prstGeom>
          <a:noFill/>
          <a:ln w="25400" cap="flat" cmpd="sng" algn="ctr">
            <a:solidFill>
              <a:srgbClr val="C0504D">
                <a:lumMod val="75000"/>
              </a:srgbClr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31" name="AutoShape 71">
            <a:hlinkClick r:id="" action="ppaction://noaction"/>
            <a:extLst>
              <a:ext uri="{FF2B5EF4-FFF2-40B4-BE49-F238E27FC236}">
                <a16:creationId xmlns:a16="http://schemas.microsoft.com/office/drawing/2014/main" id="{9AE9D9B1-2018-40C7-99F9-A8EF99DC68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30925" y="4337027"/>
            <a:ext cx="1389430" cy="622387"/>
          </a:xfrm>
          <a:prstGeom prst="flowChartAlternateProcess">
            <a:avLst/>
          </a:prstGeom>
          <a:solidFill>
            <a:srgbClr val="4BACC6">
              <a:lumMod val="75000"/>
            </a:srgbClr>
          </a:solidFill>
          <a:ln w="9525" cap="flat" cmpd="sng" algn="ctr">
            <a:solidFill>
              <a:srgbClr val="FFFFFF">
                <a:lumMod val="50000"/>
              </a:srgbClr>
            </a:solidFill>
            <a:prstDash val="solid"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77751" tIns="38876" rIns="77751" bIns="38876" anchor="ctr"/>
          <a:lstStyle/>
          <a:p>
            <a:pPr marL="0" marR="0" lvl="0" indent="0" algn="ctr" defTabSz="77787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Times New Roman" pitchFamily="18" charset="0"/>
              </a:rPr>
              <a:t>Análise das Informações</a:t>
            </a:r>
          </a:p>
        </p:txBody>
      </p:sp>
      <p:cxnSp>
        <p:nvCxnSpPr>
          <p:cNvPr id="32" name="Elbow Connector 101">
            <a:extLst>
              <a:ext uri="{FF2B5EF4-FFF2-40B4-BE49-F238E27FC236}">
                <a16:creationId xmlns:a16="http://schemas.microsoft.com/office/drawing/2014/main" id="{9DB7F912-C650-482C-B007-4F55CBE02DB7}"/>
              </a:ext>
            </a:extLst>
          </p:cNvPr>
          <p:cNvCxnSpPr>
            <a:cxnSpLocks/>
            <a:stCxn id="18" idx="2"/>
            <a:endCxn id="31" idx="0"/>
          </p:cNvCxnSpPr>
          <p:nvPr/>
        </p:nvCxnSpPr>
        <p:spPr>
          <a:xfrm rot="16200000" flipH="1">
            <a:off x="4383854" y="4195240"/>
            <a:ext cx="282791" cy="782"/>
          </a:xfrm>
          <a:prstGeom prst="bentConnector3">
            <a:avLst>
              <a:gd name="adj1" fmla="val 50000"/>
            </a:avLst>
          </a:prstGeom>
          <a:noFill/>
          <a:ln w="25400" cap="flat" cmpd="sng" algn="ctr">
            <a:solidFill>
              <a:srgbClr val="C0504D">
                <a:lumMod val="75000"/>
              </a:srgbClr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33" name="AutoShape 71">
            <a:hlinkClick r:id="" action="ppaction://noaction"/>
            <a:extLst>
              <a:ext uri="{FF2B5EF4-FFF2-40B4-BE49-F238E27FC236}">
                <a16:creationId xmlns:a16="http://schemas.microsoft.com/office/drawing/2014/main" id="{84D1AA9C-64E7-44A3-8750-944BF00FC3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6179" y="2400929"/>
            <a:ext cx="1307744" cy="622387"/>
          </a:xfrm>
          <a:prstGeom prst="flowChartAlternateProcess">
            <a:avLst/>
          </a:prstGeom>
          <a:solidFill>
            <a:srgbClr val="4BACC6">
              <a:lumMod val="75000"/>
            </a:srgbClr>
          </a:solidFill>
          <a:ln w="9525" cap="flat" cmpd="sng" algn="ctr">
            <a:solidFill>
              <a:srgbClr val="FFFFFF">
                <a:lumMod val="50000"/>
              </a:srgbClr>
            </a:solidFill>
            <a:prstDash val="solid"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77751" tIns="38876" rIns="77751" bIns="38876" anchor="ctr"/>
          <a:lstStyle/>
          <a:p>
            <a:pPr marL="0" marR="0" lvl="0" indent="0" algn="ctr" defTabSz="77787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kern="0" dirty="0">
                <a:solidFill>
                  <a:srgbClr val="FFFFFF"/>
                </a:solidFill>
                <a:latin typeface="Calibri"/>
                <a:ea typeface="Times New Roman" pitchFamily="18" charset="0"/>
              </a:rPr>
              <a:t>Atualizar Relatório Executivo</a:t>
            </a:r>
            <a:endParaRPr kumimoji="0" lang="pt-BR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Times New Roman" pitchFamily="18" charset="0"/>
            </a:endParaRPr>
          </a:p>
        </p:txBody>
      </p:sp>
      <p:cxnSp>
        <p:nvCxnSpPr>
          <p:cNvPr id="34" name="Elbow Connector 101">
            <a:extLst>
              <a:ext uri="{FF2B5EF4-FFF2-40B4-BE49-F238E27FC236}">
                <a16:creationId xmlns:a16="http://schemas.microsoft.com/office/drawing/2014/main" id="{3F659275-8E21-412E-9F2A-92418378A9EC}"/>
              </a:ext>
            </a:extLst>
          </p:cNvPr>
          <p:cNvCxnSpPr>
            <a:cxnSpLocks/>
            <a:stCxn id="31" idx="3"/>
            <a:endCxn id="33" idx="1"/>
          </p:cNvCxnSpPr>
          <p:nvPr/>
        </p:nvCxnSpPr>
        <p:spPr>
          <a:xfrm flipV="1">
            <a:off x="5220355" y="2712123"/>
            <a:ext cx="335824" cy="1936098"/>
          </a:xfrm>
          <a:prstGeom prst="bentConnector3">
            <a:avLst>
              <a:gd name="adj1" fmla="val 50000"/>
            </a:avLst>
          </a:prstGeom>
          <a:noFill/>
          <a:ln w="25400" cap="flat" cmpd="sng" algn="ctr">
            <a:solidFill>
              <a:srgbClr val="C0504D">
                <a:lumMod val="75000"/>
              </a:srgbClr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37" name="AutoShape 24">
            <a:extLst>
              <a:ext uri="{FF2B5EF4-FFF2-40B4-BE49-F238E27FC236}">
                <a16:creationId xmlns:a16="http://schemas.microsoft.com/office/drawing/2014/main" id="{F2D65103-B2E4-43EC-B1B8-B09274E62F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173" y="1766940"/>
            <a:ext cx="512182" cy="216000"/>
          </a:xfrm>
          <a:prstGeom prst="flowChartAlternateProcess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rgbClr val="FFFFFF">
                <a:lumMod val="50000"/>
              </a:srgbClr>
            </a:solidFill>
            <a:prstDash val="solid"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77751" tIns="38876" rIns="77751" bIns="38876" anchor="ctr"/>
          <a:lstStyle/>
          <a:p>
            <a:pPr marL="0" marR="0" lvl="0" indent="0" algn="ctr" defTabSz="77787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kern="0">
                <a:solidFill>
                  <a:srgbClr val="000000"/>
                </a:solidFill>
                <a:latin typeface="Calibri"/>
                <a:ea typeface="Times New Roman" pitchFamily="18" charset="0"/>
              </a:rPr>
              <a:t>Sab</a:t>
            </a:r>
            <a:endParaRPr kumimoji="0" lang="pt-BR" sz="11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Times New Roman" pitchFamily="18" charset="0"/>
            </a:endParaRPr>
          </a:p>
        </p:txBody>
      </p:sp>
      <p:sp>
        <p:nvSpPr>
          <p:cNvPr id="38" name="AutoShape 24">
            <a:extLst>
              <a:ext uri="{FF2B5EF4-FFF2-40B4-BE49-F238E27FC236}">
                <a16:creationId xmlns:a16="http://schemas.microsoft.com/office/drawing/2014/main" id="{CBA620DE-024B-4974-BF1D-4413AC8D7B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9228" y="1761640"/>
            <a:ext cx="512182" cy="216000"/>
          </a:xfrm>
          <a:prstGeom prst="flowChartAlternateProcess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rgbClr val="FFFFFF">
                <a:lumMod val="50000"/>
              </a:srgbClr>
            </a:solidFill>
            <a:prstDash val="solid"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77751" tIns="38876" rIns="77751" bIns="38876" anchor="ctr"/>
          <a:lstStyle/>
          <a:p>
            <a:pPr marL="0" marR="0" lvl="0" indent="0" algn="ctr" defTabSz="77787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kern="0">
                <a:solidFill>
                  <a:srgbClr val="000000"/>
                </a:solidFill>
                <a:latin typeface="Calibri"/>
                <a:ea typeface="Times New Roman" pitchFamily="18" charset="0"/>
              </a:rPr>
              <a:t>Dom</a:t>
            </a:r>
            <a:endParaRPr kumimoji="0" lang="pt-BR" sz="11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Times New Roman" pitchFamily="18" charset="0"/>
            </a:endParaRPr>
          </a:p>
        </p:txBody>
      </p:sp>
      <p:cxnSp>
        <p:nvCxnSpPr>
          <p:cNvPr id="39" name="Straight Connector 102">
            <a:extLst>
              <a:ext uri="{FF2B5EF4-FFF2-40B4-BE49-F238E27FC236}">
                <a16:creationId xmlns:a16="http://schemas.microsoft.com/office/drawing/2014/main" id="{856D9B74-83BC-4175-B9DB-3C4722B5FBE0}"/>
              </a:ext>
            </a:extLst>
          </p:cNvPr>
          <p:cNvCxnSpPr/>
          <p:nvPr/>
        </p:nvCxnSpPr>
        <p:spPr bwMode="auto">
          <a:xfrm rot="5400000">
            <a:off x="6831884" y="3778790"/>
            <a:ext cx="3672000" cy="0"/>
          </a:xfrm>
          <a:prstGeom prst="line">
            <a:avLst/>
          </a:prstGeom>
          <a:noFill/>
          <a:ln w="19050" cap="flat" cmpd="sng" algn="ctr">
            <a:solidFill>
              <a:srgbClr val="7F7F7F">
                <a:alpha val="38824"/>
              </a:srgbClr>
            </a:solidFill>
            <a:prstDash val="lgDash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26904089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B5F582-24A2-4145-8294-66A6E5B24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Principais Riscos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05EFAFD-0F8E-4511-9238-67B12D144F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pt-BR" dirty="0"/>
              <a:t>Não engajamento das partes interessadas</a:t>
            </a:r>
          </a:p>
          <a:p>
            <a:pPr lvl="0"/>
            <a:r>
              <a:rPr lang="pt-BR" dirty="0"/>
              <a:t>Identificação de número elevado de gaps</a:t>
            </a:r>
          </a:p>
          <a:p>
            <a:pPr lvl="0"/>
            <a:r>
              <a:rPr lang="pt-BR" dirty="0"/>
              <a:t>Impacto das remediações nas entregas operacionais</a:t>
            </a:r>
          </a:p>
        </p:txBody>
      </p:sp>
    </p:spTree>
    <p:extLst>
      <p:ext uri="{BB962C8B-B14F-4D97-AF65-F5344CB8AC3E}">
        <p14:creationId xmlns:p14="http://schemas.microsoft.com/office/powerpoint/2010/main" val="17502369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77FEA6-149B-4BD1-8512-CA5F302C7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Próximos Passos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4181B21-062C-4C29-9B1A-E50C37276C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44596711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25729</TotalTime>
  <Words>218</Words>
  <Application>Microsoft Office PowerPoint</Application>
  <PresentationFormat>Widescreen</PresentationFormat>
  <Paragraphs>72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Tema do Office</vt:lpstr>
      <vt:lpstr>Kick-off do Projeto</vt:lpstr>
      <vt:lpstr>Agenda</vt:lpstr>
      <vt:lpstr>Justificativa do Projeto</vt:lpstr>
      <vt:lpstr>Entregas Previstas</vt:lpstr>
      <vt:lpstr>Partes Interessadas</vt:lpstr>
      <vt:lpstr>Governança do Projeto Estrutura</vt:lpstr>
      <vt:lpstr>Governança do Projeto Como o projeto será gerenciado</vt:lpstr>
      <vt:lpstr>Principais Riscos</vt:lpstr>
      <vt:lpstr>Próximos Passos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Guilherme Calabria Etcheverry</dc:creator>
  <cp:lastModifiedBy>Helder Silva</cp:lastModifiedBy>
  <cp:revision>967</cp:revision>
  <dcterms:created xsi:type="dcterms:W3CDTF">2015-04-18T00:47:07Z</dcterms:created>
  <dcterms:modified xsi:type="dcterms:W3CDTF">2019-01-28T14:46:25Z</dcterms:modified>
</cp:coreProperties>
</file>