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F4611-B254-434F-91E0-B8101A3DB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3D2F42-8A5D-4B57-8150-3542D94D6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B88B3E-5FD1-4393-BD8C-5C6FF5FE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48C3-F4A9-4999-A6A6-8C165A8F084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0D7654-5545-41EB-8E06-6FAE7D36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40E78E-82B8-4418-80A3-8F0B9DF7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A3D9-0CA0-47E7-B4B5-833DB8FB26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5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5BC76-9C2B-4A94-BF14-6350C892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84FD3E-C39D-4EAB-8A7F-F1B5F9BEE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A1592C-8145-44B8-83F0-73697DE5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48C3-F4A9-4999-A6A6-8C165A8F084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75376A-7483-426E-BA1F-952FF99A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6D9208-7E56-48E5-BD87-5D38E219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A3D9-0CA0-47E7-B4B5-833DB8FB26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8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B96D2A-BCF7-44D7-9596-D7FC7C1D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C6ADCA-3FDA-4AD6-A1D4-AE31C9DEB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61C3CA-F456-4950-A77F-38D76F81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48C3-F4A9-4999-A6A6-8C165A8F084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8978D7-638F-44B2-A9CE-ECD72912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0F4449-FD84-41F0-BCB9-E6A1D5AB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A3D9-0CA0-47E7-B4B5-833DB8FB26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3B151-8BF7-4A4F-BF86-449B6B06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6E8751-B80D-46A4-942C-4B3EECC9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367040-6D41-453C-AA0C-FB12C2A1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48C3-F4A9-4999-A6A6-8C165A8F084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CE0B47-382E-4037-B340-9D40B24F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B54077-32AE-497D-AA8F-41A9CB58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A3D9-0CA0-47E7-B4B5-833DB8FB26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8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EDE1C-7430-46FE-93F5-6F7F1408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859FA8-2673-4BAB-BF3D-A7CE9228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DAEE36-C26F-41DC-952B-94E88803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48C3-F4A9-4999-A6A6-8C165A8F084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7C1F0F-3CC2-47F5-877C-2BC6C20F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FD755B-61B5-4145-A092-FCAA120C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A3D9-0CA0-47E7-B4B5-833DB8FB26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6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0D595-4851-4F33-A703-FD50D899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5AF9A3-263B-4046-BF4D-BD7C5B53C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BD95DE-B332-4A63-B435-47C84D6DB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9603C6-4B5D-4B8A-9965-D68D2A53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48C3-F4A9-4999-A6A6-8C165A8F084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BF0911-F7CC-4B5E-9C32-E493776E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E5D48A-DD52-4A86-AAC5-966B174A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A3D9-0CA0-47E7-B4B5-833DB8FB26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5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B08C4-62BC-4E0A-9E5D-73E43EF1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8D2AAC-43B3-4DE3-937C-CE9838FCD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3CD537-1EE6-431B-875F-6E89984A7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7E40EE-A53A-4094-92B4-ED0BC65C3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D5498A-AFB4-4F56-9DB4-B81721A0B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198EE9-BD4B-40E0-8AA5-16CE77DD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48C3-F4A9-4999-A6A6-8C165A8F084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74A736-98F2-4CC2-ABE4-2CD98D51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65C11D-295E-46A1-9AB0-4482AC67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A3D9-0CA0-47E7-B4B5-833DB8FB26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5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F6E8E-A805-4CE8-BF88-351F1EA2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0D3102-A470-4847-B895-09DC2144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48C3-F4A9-4999-A6A6-8C165A8F084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7E3437-D100-4C94-AD0D-703CA6AB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63AE95-4A55-4B22-ABB4-A12AD240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A3D9-0CA0-47E7-B4B5-833DB8FB26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4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FB0CC2-DD53-4F0B-8771-130ACC64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48C3-F4A9-4999-A6A6-8C165A8F084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2D95F74-FFF1-4EAA-84FF-18ADFEA7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49CCC8-6865-46E1-B3B1-F89B5894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A3D9-0CA0-47E7-B4B5-833DB8FB26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9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13072-3F55-4580-9ACD-62E6A418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2773C2-E6F0-4A59-A1DF-E49C87E4C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80254F-8D16-4037-93E1-CA0659562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7176E6-38B3-4AAB-9E91-52E3EB87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48C3-F4A9-4999-A6A6-8C165A8F084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4EFBD0-B6AF-45D5-8ECB-F1FADBD9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5C5BB9-5DD2-4A1C-A7FD-CABF2764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A3D9-0CA0-47E7-B4B5-833DB8FB26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1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37161-C928-482E-B8F0-EEBFD950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96C2B4-5F69-4EB9-9FE5-D4E6C4186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64027C-D27B-4779-82ED-00F740F6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FAA986-0FC8-4A02-90D8-91501A0D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48C3-F4A9-4999-A6A6-8C165A8F084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50863C-DFD0-4BED-AD5B-7C104745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1A45CF-BA5F-4A35-B92F-1128BF96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A3D9-0CA0-47E7-B4B5-833DB8FB26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C9C18A-0897-4FFF-AB90-1153E9B4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BD9CD9-00A6-4BB6-9928-22FB26B41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98690C-7308-4484-82C4-C0609E348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048C3-F4A9-4999-A6A6-8C165A8F084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15D7B1-9338-4570-8285-BE3708E67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18C160-0172-4BF8-A07B-1C211021C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3A3D9-0CA0-47E7-B4B5-833DB8FB26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1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A36B8-2A22-437E-A926-2830F2257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0C0CF4-DADF-4638-B93F-3A116593D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80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Julio F.L</dc:creator>
  <cp:lastModifiedBy>Julio F.L</cp:lastModifiedBy>
  <cp:revision>1</cp:revision>
  <dcterms:created xsi:type="dcterms:W3CDTF">2022-03-13T14:03:32Z</dcterms:created>
  <dcterms:modified xsi:type="dcterms:W3CDTF">2022-03-13T14:03:51Z</dcterms:modified>
</cp:coreProperties>
</file>