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67" r:id="rId4"/>
    <p:sldId id="272" r:id="rId5"/>
    <p:sldId id="273" r:id="rId6"/>
    <p:sldId id="278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</a:lstStyle>
          <a:p>
            <a:r>
              <a:rPr lang="en-US" altLang="zh-CN" dirty="0" smtClean="0"/>
              <a:t>CSS 3 2d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r>
              <a:rPr lang="zh-CN" altLang="zh-CN" dirty="0"/>
              <a:t>千锋互联</a:t>
            </a:r>
            <a:r>
              <a:rPr lang="en-US" altLang="zh-CN" dirty="0"/>
              <a:t>Html5</a:t>
            </a:r>
            <a:r>
              <a:rPr lang="zh-CN" altLang="en-US" dirty="0"/>
              <a:t>教学部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 2D转换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通过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CSS3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转换，我们能够对元素进行移动、缩放、转动、斜拉。</a:t>
            </a:r>
            <a:endParaRPr lang="zh-CN" altLang="en-US">
              <a:latin typeface="Arial" charset="0"/>
              <a:ea typeface="宋体" charset="-122"/>
              <a:sym typeface="+mn-ea"/>
            </a:endParaRPr>
          </a:p>
          <a:p>
            <a:pPr lvl="0"/>
            <a:r>
              <a:rPr lang="en-US" altLang="zh-CN">
                <a:latin typeface="Arial" charset="0"/>
                <a:ea typeface="宋体" charset="-122"/>
                <a:sym typeface="+mn-ea"/>
              </a:rPr>
              <a:t>Internet Explorer 10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、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Firefox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以及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Opera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支持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transform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属性。</a:t>
            </a:r>
            <a:endParaRPr lang="zh-CN" altLang="en-US">
              <a:latin typeface="Arial" charset="0"/>
              <a:ea typeface="宋体" charset="-122"/>
            </a:endParaRPr>
          </a:p>
          <a:p>
            <a:pPr lvl="0"/>
            <a:r>
              <a:rPr lang="en-US" altLang="zh-CN">
                <a:latin typeface="Arial" charset="0"/>
                <a:ea typeface="宋体" charset="-122"/>
                <a:sym typeface="+mn-ea"/>
              </a:rPr>
              <a:t>Chrome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和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Safari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需要前缀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-webkit-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。</a:t>
            </a:r>
            <a:endParaRPr lang="zh-CN" altLang="en-US">
              <a:latin typeface="Arial" charset="0"/>
              <a:ea typeface="宋体" charset="-122"/>
            </a:endParaRPr>
          </a:p>
          <a:p>
            <a:pPr lvl="0"/>
            <a:r>
              <a:rPr lang="zh-CN" altLang="en-US">
                <a:latin typeface="Arial" charset="0"/>
                <a:ea typeface="宋体" charset="-122"/>
                <a:sym typeface="+mn-ea"/>
              </a:rPr>
              <a:t>注释：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Internet Explorer 9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需要前缀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-ms-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。</a:t>
            </a:r>
            <a:endParaRPr lang="zh-CN" altLang="en-US">
              <a:latin typeface="Arial" charset="0"/>
              <a:ea typeface="宋体" charset="-122"/>
            </a:endParaRPr>
          </a:p>
          <a:p>
            <a:pPr lvl="0" eaLnBrk="0" hangingPunct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0085" y="2570480"/>
            <a:ext cx="8851900" cy="3286760"/>
          </a:xfrm>
        </p:spPr>
        <p:txBody>
          <a:bodyPr>
            <a:normAutofit/>
          </a:bodyPr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2D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转换</a:t>
            </a:r>
            <a:endParaRPr lang="zh-CN" altLang="en-US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zh-CN" altLang="en-US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2D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转换方法：</a:t>
            </a:r>
            <a:endParaRPr lang="zh-CN" altLang="en-US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zh-CN" altLang="en-US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translate()      </a:t>
            </a:r>
            <a:r>
              <a:rPr lang="zh-CN" altLang="zh-CN">
                <a:latin typeface="Arial" charset="0"/>
                <a:ea typeface="宋体" charset="-122"/>
                <a:sym typeface="+mn-ea"/>
              </a:rPr>
              <a:t>位移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             </a:t>
            </a: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rotate()</a:t>
            </a: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scale()</a:t>
            </a: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skew()</a:t>
            </a: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endParaRPr lang="en-US" altLang="zh-CN">
              <a:latin typeface="Arial" charset="0"/>
              <a:ea typeface="宋体" charset="-122"/>
            </a:endParaRPr>
          </a:p>
          <a:p>
            <a:pPr lvl="0" eaLnBrk="0" hangingPunct="0">
              <a:lnSpc>
                <a:spcPct val="40000"/>
              </a:lnSpc>
            </a:pPr>
            <a:r>
              <a:rPr lang="en-US" altLang="zh-CN">
                <a:latin typeface="Arial" charset="0"/>
                <a:ea typeface="宋体" charset="-122"/>
                <a:sym typeface="+mn-ea"/>
              </a:rPr>
              <a:t>matrix()</a:t>
            </a:r>
            <a:endParaRPr lang="en-US" altLang="zh-CN">
              <a:latin typeface="Arial" charset="0"/>
              <a:ea typeface="宋体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translate()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035" y="2558305"/>
            <a:ext cx="9784800" cy="3286800"/>
          </a:xfrm>
        </p:spPr>
        <p:txBody>
          <a:bodyPr/>
          <a:p>
            <a:pPr lvl="0" algn="l" eaLnBrk="0" hangingPunct="0"/>
            <a:r>
              <a:rPr lang="en-US" altLang="zh-CN">
                <a:latin typeface="Arial" charset="0"/>
                <a:ea typeface="宋体" charset="-122"/>
                <a:sym typeface="+mn-ea"/>
              </a:rPr>
              <a:t>translate()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   transform: matrix(1, 0, 0, 1, 0, 0);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通过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translate()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方法，元素的位置会改变，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根据给定的宽度（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X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轴）和高度（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Y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轴）参数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,</a:t>
            </a:r>
            <a:endParaRPr lang="en-US" altLang="zh-CN">
              <a:latin typeface="Arial" charset="0"/>
              <a:ea typeface="宋体" charset="-122"/>
              <a:sym typeface="+mn-ea"/>
            </a:endParaRPr>
          </a:p>
          <a:p>
            <a:pPr lvl="0" algn="l" eaLnBrk="0" hangingPunct="0"/>
            <a:r>
              <a:rPr lang="en-US" altLang="zh-CN">
                <a:latin typeface="Arial" charset="0"/>
                <a:ea typeface="宋体" charset="-122"/>
                <a:sym typeface="+mn-ea"/>
              </a:rPr>
              <a:t>translate(x,y)   translate(x)  translateX(x);  translateY(y);</a:t>
            </a:r>
            <a:endParaRPr lang="en-US" altLang="zh-CN">
              <a:latin typeface="Arial" charset="0"/>
              <a:ea typeface="宋体" charset="-122"/>
              <a:sym typeface="+mn-ea"/>
            </a:endParaRPr>
          </a:p>
          <a:p>
            <a:pPr lvl="0" algn="l" eaLnBrk="0" hangingPunct="0"/>
            <a:endParaRPr lang="en-US" altLang="zh-CN">
              <a:latin typeface="Arial" charset="0"/>
              <a:ea typeface="宋体" charset="-122"/>
              <a:sym typeface="+mn-ea"/>
            </a:endParaRPr>
          </a:p>
          <a:p>
            <a:pPr lvl="0" algn="l" eaLnBrk="0" hangingPunct="0"/>
            <a:endParaRPr lang="en-US" altLang="zh-CN">
              <a:latin typeface="Arial" charset="0"/>
              <a:ea typeface="宋体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scale()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035" y="2558305"/>
            <a:ext cx="9784800" cy="3286800"/>
          </a:xfrm>
        </p:spPr>
        <p:txBody>
          <a:bodyPr/>
          <a:p>
            <a:pPr lvl="0" algn="l" eaLnBrk="0" hangingPunct="0"/>
            <a:r>
              <a:rPr lang="en-US" altLang="zh-CN">
                <a:latin typeface="Arial" charset="0"/>
                <a:ea typeface="宋体" charset="-122"/>
                <a:sym typeface="+mn-ea"/>
              </a:rPr>
              <a:t>scale()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   transform: matrix(1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.2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, 0, 0, 1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.2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, 0, 0);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通过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scale()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方法，元素的尺寸会增加或减少，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根据给定的宽度（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X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轴）和高度（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Y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轴）参数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rotate()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rotate() 方法   matrix(cosθ,sinθ,-sinθ,cosθ,0,0)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单位：deg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通过 rotate() 方法，元素</a:t>
            </a:r>
            <a:r>
              <a:rPr lang="zh-CN" altLang="en-US" dirty="0">
                <a:solidFill>
                  <a:srgbClr val="FF682F"/>
                </a:solidFill>
                <a:latin typeface="Arial" charset="0"/>
                <a:ea typeface="宋体" charset="-122"/>
                <a:sym typeface="+mn-ea"/>
              </a:rPr>
              <a:t>顺时针</a:t>
            </a:r>
            <a:r>
              <a:rPr lang="zh-CN" altLang="en-US" dirty="0">
                <a:latin typeface="Arial" charset="0"/>
                <a:ea typeface="宋体" charset="-122"/>
                <a:sym typeface="+mn-ea"/>
              </a:rPr>
              <a:t>旋转给定的角度。允许负值，元素将逆时针旋转。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scale()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eaLnBrk="0" hangingPunct="0"/>
            <a:r>
              <a:rPr lang="en-US" altLang="zh-CN">
                <a:latin typeface="Arial" charset="0"/>
                <a:ea typeface="宋体" charset="-122"/>
                <a:sym typeface="+mn-ea"/>
              </a:rPr>
              <a:t>scale()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   transform: matrix(1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.2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, 0, 0, 1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.2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, 0, 0);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通过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scale()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方法，元素的尺寸会增加或减少，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根据给定的宽度（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X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轴）和高度（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Y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轴）参数：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04305"/>
            <a:ext cx="5144400" cy="946800"/>
          </a:xfrm>
        </p:spPr>
        <p:txBody>
          <a:bodyPr/>
          <a:p>
            <a:r>
              <a:rPr lang="en-US" altLang="zh-CN"/>
              <a:t>skew()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eaLnBrk="0" hangingPunct="0"/>
            <a:r>
              <a:rPr lang="en-US" altLang="zh-CN">
                <a:latin typeface="Arial" charset="0"/>
                <a:ea typeface="宋体" charset="-122"/>
                <a:sym typeface="+mn-ea"/>
              </a:rPr>
              <a:t>skew()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  matrix(1,tan(θy),tan(θx),1,0,0)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通过 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skew()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方法，元素翻转给定的角度，</a:t>
            </a:r>
            <a:endParaRPr lang="zh-CN" altLang="en-US">
              <a:latin typeface="Arial" charset="0"/>
              <a:ea typeface="宋体" charset="-122"/>
            </a:endParaRPr>
          </a:p>
          <a:p>
            <a:pPr lvl="0" algn="l" eaLnBrk="0" hangingPunct="0"/>
            <a:r>
              <a:rPr lang="zh-CN" altLang="en-US">
                <a:latin typeface="Arial" charset="0"/>
                <a:ea typeface="宋体" charset="-122"/>
                <a:sym typeface="+mn-ea"/>
              </a:rPr>
              <a:t>根据给定的水平线（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X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轴）和垂直线（</a:t>
            </a:r>
            <a:r>
              <a:rPr lang="en-US" altLang="zh-CN">
                <a:latin typeface="Arial" charset="0"/>
                <a:ea typeface="宋体" charset="-122"/>
                <a:sym typeface="+mn-ea"/>
              </a:rPr>
              <a:t>Y </a:t>
            </a:r>
            <a:r>
              <a:rPr lang="zh-CN" altLang="en-US">
                <a:latin typeface="Arial" charset="0"/>
                <a:ea typeface="宋体" charset="-122"/>
                <a:sym typeface="+mn-ea"/>
              </a:rPr>
              <a:t>轴）参数：</a:t>
            </a:r>
            <a:endParaRPr lang="zh-CN" altLang="en-US">
              <a:latin typeface="Arial" charset="0"/>
              <a:ea typeface="宋体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matrix() 方法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matrix() 方法把所有 2D 转换方法组合在一起。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matrix() 方法需要六个参数，包含数学函数，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  <a:sym typeface="+mn-ea"/>
              </a:rPr>
              <a:t>允许您：旋转、缩放、移动以及倾斜元素。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1_自定义设计方案</vt:lpstr>
      <vt:lpstr>PowerPoint 演示文稿</vt:lpstr>
      <vt:lpstr>css3 2D转换</vt:lpstr>
      <vt:lpstr>PowerPoint 演示文稿</vt:lpstr>
      <vt:lpstr>translate()</vt:lpstr>
      <vt:lpstr>translate()</vt:lpstr>
      <vt:lpstr>rotate()</vt:lpstr>
      <vt:lpstr>scale()</vt:lpstr>
      <vt:lpstr>skew()</vt:lpstr>
      <vt:lpstr>matrix()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2016-06-20T05:45:00Z</dcterms:created>
  <dcterms:modified xsi:type="dcterms:W3CDTF">2016-06-29T04:30:41Z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