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67" r:id="rId4"/>
    <p:sldId id="258" r:id="rId5"/>
    <p:sldId id="259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7974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1pPr>
          </a:lstStyle>
          <a:p>
            <a:r>
              <a:rPr lang="en-US" altLang="zh-CN" dirty="0" smtClean="0"/>
              <a:t>CSS 3</a:t>
            </a:r>
            <a:r>
              <a:rPr lang="zh-CN" altLang="en-US" dirty="0" smtClean="0"/>
              <a:t>过渡和动画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0" name="副标题 1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4854300"/>
            <a:ext cx="9144000" cy="106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9pPr>
          </a:lstStyle>
          <a:p>
            <a:r>
              <a:rPr lang="zh-CN" altLang="zh-CN" dirty="0"/>
              <a:t>千锋互联</a:t>
            </a:r>
            <a:r>
              <a:rPr lang="en-US" altLang="zh-CN" dirty="0"/>
              <a:t>Html5</a:t>
            </a:r>
            <a:r>
              <a:rPr lang="zh-CN" altLang="en-US" dirty="0"/>
              <a:t>教学部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CSS3</a:t>
            </a:r>
            <a:r>
              <a:rPr lang="zh-CN" altLang="zh-CN"/>
              <a:t>新特效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新增选择器、 边框、背景、文本效果、字体、多列、用户界面、2D 转换、3D 转换、过渡、动画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164555"/>
            <a:ext cx="5144400" cy="946800"/>
          </a:xfrm>
        </p:spPr>
        <p:txBody>
          <a:bodyPr/>
          <a:p>
            <a:r>
              <a:rPr lang="en-US" altLang="zh-CN"/>
              <a:t>Html5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3670" y="2656095"/>
            <a:ext cx="9784800" cy="3286800"/>
          </a:xfrm>
        </p:spPr>
        <p:txBody>
          <a:bodyPr/>
          <a:p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HTML5 是新版的 HTML。</a:t>
            </a:r>
            <a:endParaRPr lang="zh-CN" altLang="en-US" dirty="0"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 dirty="0">
                <a:sym typeface="+mn-ea"/>
              </a:rPr>
              <a:t>2014年10月29日，万维网联盟宣布，经过接近8年的艰苦努力，该标准规范终于制定完成。</a:t>
            </a:r>
            <a:endParaRPr lang="zh-CN" altLang="en-US" strike="noStrike" noProof="1" dirty="0"/>
          </a:p>
          <a:p>
            <a:endParaRPr lang="en-US" altLang="zh-CN"/>
          </a:p>
        </p:txBody>
      </p:sp>
      <p:graphicFrame>
        <p:nvGraphicFramePr>
          <p:cNvPr id="7171" name="表格 7170"/>
          <p:cNvGraphicFramePr/>
          <p:nvPr/>
        </p:nvGraphicFramePr>
        <p:xfrm>
          <a:off x="1280795" y="1164273"/>
          <a:ext cx="9640570" cy="5214620"/>
        </p:xfrm>
        <a:graphic>
          <a:graphicData uri="http://schemas.openxmlformats.org/drawingml/2006/table">
            <a:tbl>
              <a:tblPr/>
              <a:tblGrid>
                <a:gridCol w="2616200"/>
                <a:gridCol w="5446713"/>
                <a:gridCol w="1577340"/>
              </a:tblGrid>
              <a:tr h="22479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charset="0"/>
                        </a:rPr>
                        <a:t>属性 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charset="0"/>
                        </a:rPr>
                        <a:t>描述 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alibri" charset="0"/>
                        </a:rPr>
                        <a:t>CSS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95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transition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简写属性，用于在一个属性中设置四个过渡属性。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transition: property duration timing-function delay;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95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transition-property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规定应用过渡的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CSS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属性的名称。 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transition-property: none|all|property;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3557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transition-duration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定义过渡效果花费的时间。默认是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0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transition-duration: time;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规定完成过渡效果需要花费的时间（以秒或毫秒计）。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默认值是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0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，意味着不会有效果。 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95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transition-timing-function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charset="0"/>
                        </a:rPr>
                        <a:t>规定过渡效果的时间曲线。默认是 "ease"。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charset="0"/>
                        </a:rPr>
                        <a:t>详情见 过渡效果函数  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2985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transition-delay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规定过渡效果何时开始。默认是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0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transition-delay: time;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规定在过渡效果开始之前需要等待的时间，以秒或毫秒计。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是什么？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HTML5 为 HTML、XHTML 以及 HTML DOM 的新标准。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HTML 的上一个版本诞生于 1999 年。自从那以后，Web 世界已经经历了巨变。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HTML5 大部分现代浏览器已经具备了 HTML5 支持。</a:t>
            </a:r>
            <a:endParaRPr lang="zh-CN" altLang="en-US"/>
          </a:p>
        </p:txBody>
      </p:sp>
      <p:graphicFrame>
        <p:nvGraphicFramePr>
          <p:cNvPr id="8195" name="表格 8194"/>
          <p:cNvGraphicFramePr/>
          <p:nvPr/>
        </p:nvGraphicFramePr>
        <p:xfrm>
          <a:off x="755650" y="1341438"/>
          <a:ext cx="10140315" cy="4270375"/>
        </p:xfrm>
        <a:graphic>
          <a:graphicData uri="http://schemas.openxmlformats.org/drawingml/2006/table">
            <a:tbl>
              <a:tblPr/>
              <a:tblGrid>
                <a:gridCol w="3195320"/>
                <a:gridCol w="6944995"/>
              </a:tblGrid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charset="0"/>
                        </a:rPr>
                        <a:t>值 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charset="0"/>
                        </a:rPr>
                        <a:t>描述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linear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规定以相同速度开始至结束的过渡效果（等于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cubic-bezier(0,0,1,1)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）。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ease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规定慢速开始，然后变快，然后慢速结束的过渡效果（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cubic-bezier(0.25,0.1,0.25,1)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）。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29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ease-in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规定以慢速开始的过渡效果（等于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cubic-bezier(0.42,0,1,1)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）。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ease-out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规定以慢速结束的过渡效果（等于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cubic-bezier(0,0,0.58,1)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）。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ease-in-out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规定以慢速开始和结束的过渡效果（等于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cubic-bezier(0.42,0,0.58,1)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）。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cubic-bezier(n,n,n,n)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在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cubic-bezier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函数中定义自己的值。可能的值是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0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至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1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之间的数值。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graphicFrame>
        <p:nvGraphicFramePr>
          <p:cNvPr id="8196" name="内容占位符 8195"/>
          <p:cNvGraphicFramePr/>
          <p:nvPr>
            <p:ph idx="1"/>
          </p:nvPr>
        </p:nvGraphicFramePr>
        <p:xfrm>
          <a:off x="1202400" y="2962800"/>
          <a:ext cx="9784715" cy="2876550"/>
        </p:xfrm>
        <a:graphic>
          <a:graphicData uri="http://schemas.openxmlformats.org/drawingml/2006/table">
            <a:tbl>
              <a:tblPr/>
              <a:tblGrid>
                <a:gridCol w="3653790"/>
                <a:gridCol w="6130925"/>
              </a:tblGrid>
              <a:tr h="2794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charset="0"/>
                        </a:rPr>
                        <a:t>值 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charset="0"/>
                        </a:rPr>
                        <a:t>描述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481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animationname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必需。定义动画的名称。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72212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keyframes-selector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charset="0"/>
                        </a:rPr>
                        <a:t>必需。动画时长的百分比。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charset="0"/>
                        </a:rPr>
                        <a:t>合法的值：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charset="0"/>
                        </a:rPr>
                        <a:t>  0-100%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charset="0"/>
                        </a:rPr>
                        <a:t> from（与 0% 相同）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charset="0"/>
                        </a:rPr>
                        <a:t> to（与 100% 相同）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6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css-styles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必需。一个或多个合法的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charset="0"/>
                        </a:rPr>
                        <a:t>CSS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charset="0"/>
                        </a:rPr>
                        <a:t>样式属性。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10243" name="内容占位符 10242"/>
          <p:cNvGraphicFramePr/>
          <p:nvPr>
            <p:ph idx="1"/>
          </p:nvPr>
        </p:nvGraphicFramePr>
        <p:xfrm>
          <a:off x="1031585" y="318660"/>
          <a:ext cx="9784715" cy="6219825"/>
        </p:xfrm>
        <a:graphic>
          <a:graphicData uri="http://schemas.openxmlformats.org/drawingml/2006/table">
            <a:tbl>
              <a:tblPr/>
              <a:tblGrid>
                <a:gridCol w="2660650"/>
                <a:gridCol w="6388735"/>
                <a:gridCol w="735330"/>
              </a:tblGrid>
              <a:tr h="5740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charset="0"/>
                        </a:rPr>
                        <a:t>属性 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charset="0"/>
                        </a:rPr>
                        <a:t>描述 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alibri" charset="0"/>
                        </a:rPr>
                        <a:t>CSS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670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charset="0"/>
                        </a:rPr>
                        <a:t>所有动画属性的简写属性，除了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animation-play-state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charset="0"/>
                        </a:rPr>
                        <a:t>属性。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animation: name duration timing-function delay iteration-count direction;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867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animation-name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charset="0"/>
                        </a:rPr>
                        <a:t>规定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@keyframes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charset="0"/>
                        </a:rPr>
                        <a:t>动画的名称。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charset="0"/>
                        </a:rPr>
                        <a:t>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animation-name: keyframename|none;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71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animation-duration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charset="0"/>
                        </a:rPr>
                        <a:t>规定动画完成一个周期所花费的秒或毫秒。默认是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0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charset="0"/>
                        </a:rPr>
                        <a:t>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animation-duration: time;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animation-timing-function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charset="0"/>
                        </a:rPr>
                        <a:t>规定动画的速度曲线。默认是 "ease"。 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charset="0"/>
                        </a:rPr>
                        <a:t>请参考动画函数--animation-timing-function 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867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animation-delay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charset="0"/>
                        </a:rPr>
                        <a:t>规定动画何时开始。默认是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0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charset="0"/>
                        </a:rPr>
                        <a:t>。 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animation-delay: time;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867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animation-iteration-count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charset="0"/>
                        </a:rPr>
                        <a:t>规定动画被播放的次数。默认是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1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charset="0"/>
                        </a:rPr>
                        <a:t>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animation-iteration-count: n|infinite;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7185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animation-direction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charset="0"/>
                        </a:rPr>
                        <a:t>规定动画是否在下一周期逆向地播放。默认是 "normal"。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charset="0"/>
                        </a:rPr>
                        <a:t> normal 默认值。动画应该正常播放。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charset="0"/>
                        </a:rPr>
                        <a:t>alternate动画应该轮流反向播放。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058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animation-play-state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charset="0"/>
                        </a:rPr>
                        <a:t>规定动画是否正在运行或暂停。默认是 "running"。 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charset="0"/>
                        </a:rPr>
                        <a:t>animation-play-state: paused|running;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charset="0"/>
                        </a:rPr>
                        <a:t>paused:规定动画已暂停。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charset="0"/>
                        </a:rPr>
                        <a:t>running:规定动画正在播放。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b"/>
  <p:tag name="KSO_WM_UNIT_INDEX" val="1"/>
  <p:tag name="KSO_WM_UNIT_ID" val="custom160170_1*b*1"/>
  <p:tag name="KSO_WM_UNIT_CLEAR" val="1"/>
  <p:tag name="KSO_WM_UNIT_LAYERLEVEL" val="1"/>
  <p:tag name="KSO_WM_UNIT_VALUE" val="1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1886</Words>
  <Application>WPS 演示</Application>
  <PresentationFormat>宽屏</PresentationFormat>
  <Paragraphs>180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1_自定义设计方案</vt:lpstr>
      <vt:lpstr>PowerPoint 演示文稿</vt:lpstr>
      <vt:lpstr>PowerPoint 演示文稿</vt:lpstr>
      <vt:lpstr>Html5简介</vt:lpstr>
      <vt:lpstr>H5是什么？</vt:lpstr>
      <vt:lpstr>animation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2016-06-20T05:45:00Z</dcterms:created>
  <dcterms:modified xsi:type="dcterms:W3CDTF">2016-06-20T09:16:02Z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