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</p:sldMasterIdLst>
  <p:sldIdLst>
    <p:sldId id="258" r:id="rId3"/>
    <p:sldId id="259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0141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EA2EA-F465-42CE-A3C0-6137A1336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D3A78B5-7091-4835-8C7C-958651BDB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E68D-D325-46A2-8B18-3B8B2417F00A}" type="datetimeFigureOut">
              <a:rPr lang="pt-BR" smtClean="0"/>
              <a:t>06/08/2020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69C1062-B09A-4AF2-8363-D94196DD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8B898DA-BF4E-4689-B31A-79CDC2C5B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800F-1633-49DB-A183-E155D895EA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6140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EFFB825-51AF-4FAD-BCF9-1171476F7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E68D-D325-46A2-8B18-3B8B2417F00A}" type="datetimeFigureOut">
              <a:rPr lang="pt-BR" smtClean="0"/>
              <a:t>06/08/2020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77C4C22-A717-47A8-93FF-EE6D97718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ECB7DCD-8FAC-4583-848D-775BACCB5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800F-1633-49DB-A183-E155D895EA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8222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D583F1-EA28-4A4E-A915-0AD1B3701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B4FFB1-7CDE-4D33-AD25-C7EE60036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C36B502-726D-46A7-A865-1E61BF724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F8A37AB-BCEC-43D4-9951-1A589FC5E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E68D-D325-46A2-8B18-3B8B2417F00A}" type="datetimeFigureOut">
              <a:rPr lang="pt-BR" smtClean="0"/>
              <a:t>06/08/2020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24931D-22DB-4F15-943A-332259DDA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C8C0418-B44D-4FE7-BC16-DB95D5E37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800F-1633-49DB-A183-E155D895EA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9036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075FB-5EF5-4236-9611-E812D92F0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FF83B5-7993-4EC9-90DD-1CBDFB2938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03181A6-9165-41DF-B122-D30D2AAA7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5154A6-6D86-4922-92DD-3678D2C67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E68D-D325-46A2-8B18-3B8B2417F00A}" type="datetimeFigureOut">
              <a:rPr lang="pt-BR" smtClean="0"/>
              <a:t>06/08/2020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747360-EA04-47B7-A7EB-F3B6E4645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28F34D5-E1E2-4880-AD10-8D6991405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800F-1633-49DB-A183-E155D895EA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8098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6048BA-F136-4933-9AB4-8F985CEE3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4F2E704-8C30-4D40-9D38-3B5EE288E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6D17FA-7A8F-4213-ACC1-3C1824402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E68D-D325-46A2-8B18-3B8B2417F00A}" type="datetimeFigureOut">
              <a:rPr lang="pt-BR" smtClean="0"/>
              <a:t>06/08/2020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48C84B-7911-443D-9850-1F23065AC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A21E94-5F21-4FA0-B3A1-CD1665110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800F-1633-49DB-A183-E155D895EA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41734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9D838C9-B4C9-436D-950F-2CFEB87D8F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4621889-C209-4083-BCDB-95E381D183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7ED255-23F5-421C-9D0D-87DFBF4A4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E68D-D325-46A2-8B18-3B8B2417F00A}" type="datetimeFigureOut">
              <a:rPr lang="pt-BR" smtClean="0"/>
              <a:t>06/08/2020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AC5E7F-3A95-4A00-8AC1-152BDC4D4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42FDEB-024C-491A-95B9-69209FE58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800F-1633-49DB-A183-E155D895EA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045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>
          <a:xfrm>
            <a:off x="5231904" y="2708921"/>
            <a:ext cx="4705349" cy="79273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874498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6"/>
          <p:cNvSpPr>
            <a:spLocks noGrp="1"/>
          </p:cNvSpPr>
          <p:nvPr>
            <p:ph type="body" sz="quarter" idx="10"/>
          </p:nvPr>
        </p:nvSpPr>
        <p:spPr>
          <a:xfrm>
            <a:off x="5327915" y="2708921"/>
            <a:ext cx="4705349" cy="79273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515030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7909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FFA3D8-E4C6-498F-8BF9-AD8230332B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F6C764-FC13-4C87-ACB5-5ADCA9F9CF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5D31A4-1035-44C7-A95D-5E177AD50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E68D-D325-46A2-8B18-3B8B2417F00A}" type="datetimeFigureOut">
              <a:rPr lang="pt-BR" smtClean="0"/>
              <a:t>06/08/2020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618E3B-97DC-44C3-9D83-822CFE24E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E9EEDC-1C95-413C-81BB-62B56D46C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800F-1633-49DB-A183-E155D895EA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3515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FCC394-CCF7-4C0A-8285-DEEE00D09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60114C-820D-4010-AD71-47407478B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98A76C-83DD-435B-8273-CD2352313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E68D-D325-46A2-8B18-3B8B2417F00A}" type="datetimeFigureOut">
              <a:rPr lang="pt-BR" smtClean="0"/>
              <a:t>06/08/2020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F66D8B-A0DB-460A-ADE4-D67C81FA5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E730A8-A97E-40F6-921A-E8E3B0797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800F-1633-49DB-A183-E155D895EA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8583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B2CCD3-8822-466E-92FA-BA1FEE9BA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9973A9-2C79-490F-A615-920E1526F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CE2737-843F-47A8-BBF7-E9FD82255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E68D-D325-46A2-8B18-3B8B2417F00A}" type="datetimeFigureOut">
              <a:rPr lang="pt-BR" smtClean="0"/>
              <a:t>06/08/2020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2F458C-48D5-4958-ACEF-7DA836169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FA0D06-CAFE-4ECE-B47C-26C5E43B6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800F-1633-49DB-A183-E155D895EA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7112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3B8C07-5B82-4D7B-AD4E-918C8C66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C6144E-6B3E-4D5E-8C1C-14D2A620AD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18B4AC7-F3A8-4AF6-BF77-30BCB6DC8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2A8312-562A-46EE-9D81-01A7BD883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E68D-D325-46A2-8B18-3B8B2417F00A}" type="datetimeFigureOut">
              <a:rPr lang="pt-BR" smtClean="0"/>
              <a:t>06/08/2020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9BD138F-4E73-4DDD-AEBC-FF30F13FF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C3CB25D-B5E3-4155-913C-03DD7DC15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800F-1633-49DB-A183-E155D895EA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642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27006A-A365-4358-9643-5A3ADBA1A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4D36F53-CE8E-4C13-BAAF-0FC2AB262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763C014-2C46-4A31-8136-AD43C9CF3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95023FA-DB59-407F-BC31-2917396B67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40462FD-6F3C-4440-A9DF-B4EB54B6F6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A9F0459-2C79-4F9D-A1F0-716DE732E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E68D-D325-46A2-8B18-3B8B2417F00A}" type="datetimeFigureOut">
              <a:rPr lang="pt-BR" smtClean="0"/>
              <a:t>06/08/2020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FAFECB5-3001-4982-9D42-612B8E5A3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BEB6A83-212C-4657-AC06-2DD35AC68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800F-1633-49DB-A183-E155D895EA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0031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Imagem 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9110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7AA3BEC-137A-428C-8411-BF03858A8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EA44E12-09B7-4F48-B661-BE8C59B98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C162F0-E849-4CDD-B486-8BAC15A435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6E68D-D325-46A2-8B18-3B8B2417F00A}" type="datetimeFigureOut">
              <a:rPr lang="pt-BR" smtClean="0"/>
              <a:t>06/08/2020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63F463-21EE-483A-B773-36E359A02D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2AFE1F-A765-4E1D-A302-5211DFEE7D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3800F-1633-49DB-A183-E155D895EA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715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VfgyyOL4TM" TargetMode="External"/><Relationship Id="rId2" Type="http://schemas.openxmlformats.org/officeDocument/2006/relationships/hyperlink" Target="https://www.youtube.com/watch?v=JSdxG54jkns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youtu.be/2vzwOeY9YU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25400"/>
            <a:ext cx="9144000" cy="688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Espaço Reservado para Texto 1"/>
          <p:cNvSpPr>
            <a:spLocks noGrp="1"/>
          </p:cNvSpPr>
          <p:nvPr>
            <p:ph type="body" sz="quarter" idx="10"/>
          </p:nvPr>
        </p:nvSpPr>
        <p:spPr bwMode="auto">
          <a:xfrm>
            <a:off x="5591176" y="2781301"/>
            <a:ext cx="3961209" cy="7921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dirty="0"/>
              <a:t>MBA em Arquitetura de Soluções – (ASO</a:t>
            </a:r>
            <a:endParaRPr lang="pt-BR" altLang="pt-BR" dirty="0"/>
          </a:p>
        </p:txBody>
      </p:sp>
      <p:sp>
        <p:nvSpPr>
          <p:cNvPr id="14340" name="Espaço Reservado para Texto 4"/>
          <p:cNvSpPr txBox="1">
            <a:spLocks/>
          </p:cNvSpPr>
          <p:nvPr/>
        </p:nvSpPr>
        <p:spPr bwMode="auto">
          <a:xfrm>
            <a:off x="3143250" y="5805489"/>
            <a:ext cx="4573588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4">
              <a:spcBef>
                <a:spcPct val="20000"/>
              </a:spcBef>
            </a:pPr>
            <a:r>
              <a:rPr lang="nb-NO" altLang="pt-BR" sz="1200" b="1" dirty="0">
                <a:solidFill>
                  <a:srgbClr val="D9D9D9"/>
                </a:solidFill>
              </a:rPr>
              <a:t>Profª . Ms. Celso Marini </a:t>
            </a:r>
          </a:p>
          <a:p>
            <a:pPr lvl="4">
              <a:spcBef>
                <a:spcPct val="20000"/>
              </a:spcBef>
            </a:pPr>
            <a:r>
              <a:rPr lang="nb-NO" altLang="pt-BR" sz="1200" dirty="0">
                <a:solidFill>
                  <a:srgbClr val="D9D9D9"/>
                </a:solidFill>
              </a:rPr>
              <a:t>EMAIL: prof.marini@uol.com.br</a:t>
            </a:r>
          </a:p>
          <a:p>
            <a:pPr lvl="4" algn="r">
              <a:spcBef>
                <a:spcPct val="20000"/>
              </a:spcBef>
            </a:pPr>
            <a:endParaRPr lang="nb-NO" altLang="pt-BR" sz="1200" dirty="0">
              <a:solidFill>
                <a:srgbClr val="D9D9D9"/>
              </a:solidFill>
            </a:endParaRPr>
          </a:p>
          <a:p>
            <a:pPr lvl="4" algn="r">
              <a:spcBef>
                <a:spcPct val="20000"/>
              </a:spcBef>
            </a:pPr>
            <a:r>
              <a:rPr lang="nb-NO" altLang="pt-BR" sz="1200" dirty="0">
                <a:solidFill>
                  <a:srgbClr val="D9D9D9"/>
                </a:solidFill>
              </a:rP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23662461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6F634E-41FA-4A33-9DCB-EA8E6D758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0125" y="407988"/>
            <a:ext cx="9144000" cy="1058862"/>
          </a:xfrm>
        </p:spPr>
        <p:txBody>
          <a:bodyPr/>
          <a:lstStyle/>
          <a:p>
            <a:r>
              <a:rPr lang="pt-BR" dirty="0"/>
              <a:t>Link dos filmes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9E316E-D2E6-4897-A6B4-D50C014E11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90701"/>
            <a:ext cx="9144000" cy="4326764"/>
          </a:xfrm>
        </p:spPr>
        <p:txBody>
          <a:bodyPr>
            <a:normAutofit lnSpcReduction="10000"/>
          </a:bodyPr>
          <a:lstStyle/>
          <a:p>
            <a:endParaRPr lang="pt-BR" dirty="0"/>
          </a:p>
          <a:p>
            <a:r>
              <a:rPr lang="pt-BR" dirty="0">
                <a:hlinkClick r:id="rId2"/>
              </a:rPr>
              <a:t>https://www.youtube.com/watch?v=JSdxG54jkns</a:t>
            </a:r>
            <a:endParaRPr lang="pt-BR" dirty="0"/>
          </a:p>
          <a:p>
            <a:r>
              <a:rPr lang="pt-BR" dirty="0"/>
              <a:t>Natura</a:t>
            </a:r>
          </a:p>
          <a:p>
            <a:endParaRPr lang="pt-BR" dirty="0"/>
          </a:p>
          <a:p>
            <a:r>
              <a:rPr lang="pt-BR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https://www.youtube.com/watch?v=WVfgyyOL4TM</a:t>
            </a:r>
            <a:endParaRPr lang="pt-BR" sz="1800" u="sng" dirty="0">
              <a:solidFill>
                <a:srgbClr val="0000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1800" u="sng" dirty="0">
              <a:solidFill>
                <a:srgbClr val="0000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800" dirty="0"/>
              <a:t>História da contabilidade</a:t>
            </a:r>
          </a:p>
          <a:p>
            <a:endParaRPr lang="pt-BR" sz="1800" dirty="0"/>
          </a:p>
          <a:p>
            <a:r>
              <a:rPr lang="pt-BR" sz="1800" dirty="0">
                <a:hlinkClick r:id="rId4"/>
              </a:rPr>
              <a:t>https://youtu.be/2vzwOeY9YUY</a:t>
            </a:r>
            <a:endParaRPr lang="pt-BR" sz="1800" dirty="0"/>
          </a:p>
          <a:p>
            <a:endParaRPr lang="pt-BR" sz="1800" dirty="0"/>
          </a:p>
          <a:p>
            <a:r>
              <a:rPr lang="pt-BR" sz="1800" dirty="0"/>
              <a:t>Matemático Romano</a:t>
            </a:r>
          </a:p>
          <a:p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1894615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68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1_Tema do Office</vt:lpstr>
      <vt:lpstr>Tema do Office</vt:lpstr>
      <vt:lpstr>Apresentação do PowerPoint</vt:lpstr>
      <vt:lpstr>Link dos filmes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Celso Marini</dc:creator>
  <cp:lastModifiedBy>celso marini</cp:lastModifiedBy>
  <cp:revision>6</cp:revision>
  <dcterms:created xsi:type="dcterms:W3CDTF">2017-06-04T23:49:57Z</dcterms:created>
  <dcterms:modified xsi:type="dcterms:W3CDTF">2020-08-06T20:54:39Z</dcterms:modified>
</cp:coreProperties>
</file>