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70" r:id="rId5"/>
    <p:sldId id="271" r:id="rId6"/>
    <p:sldId id="272" r:id="rId7"/>
    <p:sldId id="261" r:id="rId8"/>
  </p:sldIdLst>
  <p:sldSz cx="12188825" cy="6858000"/>
  <p:notesSz cx="6858000" cy="9144000"/>
  <p:defaultTextStyle>
    <a:defPPr rtl="0">
      <a:defRPr lang="vi-v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81" autoAdjust="0"/>
  </p:normalViewPr>
  <p:slideViewPr>
    <p:cSldViewPr showGuides="1">
      <p:cViewPr varScale="1">
        <p:scale>
          <a:sx n="86" d="100"/>
          <a:sy n="86" d="100"/>
        </p:scale>
        <p:origin x="562" y="53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0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45C68A-2682-4282-BE2D-A3C00A6AF8AB}" type="datetime1">
              <a:rPr lang="vi-VN" smtClean="0">
                <a:solidFill>
                  <a:schemeClr val="tx2"/>
                </a:solidFill>
                <a:latin typeface="Calibri" panose="020F0502020204030204" pitchFamily="34" charset="0"/>
              </a:rPr>
              <a:t>19/10/2022</a:t>
            </a:fld>
            <a:endParaRPr lang="vi-VN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vi-VN">
                <a:solidFill>
                  <a:schemeClr val="tx2"/>
                </a:solidFill>
                <a:latin typeface="Calibri" panose="020F0502020204030204" pitchFamily="34" charset="0"/>
              </a:rPr>
              <a:t>‹#›</a:t>
            </a:fld>
            <a:endParaRPr lang="vi-VN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3568C0B9-E91D-4473-908B-ADB872EBB50A}" type="datetime1">
              <a:rPr lang="vi-VN" smtClean="0"/>
              <a:pPr/>
              <a:t>19/10/2022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B8796F01-7154-41E0-B48B-A6921757531A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Calibri" panose="020F0502020204030204" pitchFamily="34" charset="0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Calibri" panose="020F0502020204030204" pitchFamily="34" charset="0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Calibri" panose="020F0502020204030204" pitchFamily="34" charset="0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Calibri" panose="020F0502020204030204" pitchFamily="34" charset="0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Calibri" panose="020F0502020204030204" pitchFamily="34" charset="0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Hình ảnh Trang chiế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/>
              <a:t>1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/>
              <a:t>2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 rtl="0"/>
              <a:t>3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3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 rtl="0"/>
              <a:t>4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6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 rtl="0"/>
              <a:t>5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61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 rtl="0"/>
              <a:t>6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vi-VN" smtClean="0">
                <a:latin typeface="Calibri" panose="020F0502020204030204" pitchFamily="34" charset="0"/>
              </a:rPr>
              <a:pPr rtl="0"/>
              <a:t>7</a:t>
            </a:fld>
            <a:endParaRPr lang="vi-V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g chiếu Tiêu đề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Hình chữ nhật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  <p:grpSp>
          <p:nvGrpSpPr>
            <p:cNvPr id="12" name="Nhóm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Ảnh 8" descr="Sách xếp chồ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Hình chữ nhật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vi-VN" noProof="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FAC1358-7919-49EB-B837-ABD7DC4685A3}" type="datetime1">
              <a:rPr lang="vi-VN" noProof="0" smtClean="0"/>
              <a:pPr/>
              <a:t>19/10/2022</a:t>
            </a:fld>
            <a:endParaRPr lang="vi-VN" noProof="0" dirty="0"/>
          </a:p>
        </p:txBody>
      </p:sp>
      <p:sp>
        <p:nvSpPr>
          <p:cNvPr id="7" name="Chỗ dành sẵn cho Chân trang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vi-VN" noProof="0" dirty="0"/>
              <a:t>Thêm chân trang</a:t>
            </a:r>
          </a:p>
        </p:txBody>
      </p:sp>
      <p:sp>
        <p:nvSpPr>
          <p:cNvPr id="11" name="Chỗ dành sẵn cho Số Trang chiếu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B37DED6-D4C7-42EE-AB49-D2E39E64FDE4}" type="slidenum">
              <a:rPr lang="vi-VN" noProof="0" smtClean="0"/>
              <a:pPr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B19A75-C810-41E9-8912-83092377AF05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1351C-83BD-4DE9-A0DC-999AFDF79F32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4BE024-C03A-4B4C-9D40-12BB4DD118D2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êu đề của Mụ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Nhóm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Hình chữ nhật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  <p:pic>
          <p:nvPicPr>
            <p:cNvPr id="10" name="Ảnh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Hình chữ nhật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 b="0" noProof="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5" name="Ảnh 4" descr="Sách xếp chồ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êu đề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8" name="Tiêu đề phụ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E111300-17BE-4D6B-88A9-0FD03A08A767}" type="datetime1">
              <a:rPr lang="vi-VN" smtClean="0"/>
              <a:pPr/>
              <a:t>19/10/2022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B37DED6-D4C7-42EE-AB49-D2E39E64FDE4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  <a:p>
            <a:pPr lvl="8" rtl="0"/>
            <a:endParaRPr lang="vi-VN" noProof="0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4AB5F-37B3-4D87-8861-0C49A00CB270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7" name="Chỗ dành sẵ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9BF5D-E085-42DB-AA0A-EA798216683F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A8931-15C3-49D9-A583-956C97D7A7C0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thá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178CC-70C8-4BA3-9280-1841664DF04D}" type="datetime1">
              <a:rPr lang="vi-VN" noProof="0" smtClean="0"/>
              <a:t>19/10/2022</a:t>
            </a:fld>
            <a:endParaRPr lang="vi-VN" noProof="0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noProof="0" dirty="0"/>
              <a:t>Thêm chân trang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Calibri" panose="020F050202020403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Calibri" panose="020F050202020403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93E0F32-B5BC-4B70-AC32-7CA4AEED96BB}" type="datetime1">
              <a:rPr lang="vi-VN" smtClean="0"/>
              <a:pPr/>
              <a:t>19/10/2022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DFBB78A-01B4-41F2-96B0-677A4A28283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vi-VN" noProof="0" dirty="0">
              <a:latin typeface="Calibri" panose="020F050202020403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Calibri" panose="020F050202020403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Calibri" panose="020F0502020204030204" pitchFamily="34" charset="0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Calibri" panose="020F0502020204030204" pitchFamily="34" charset="0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ỗ dành sẵn cho Ngày thá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32D472C-F9B5-4BB5-9E65-995820C3705A}" type="datetime1">
              <a:rPr lang="vi-VN" smtClean="0"/>
              <a:pPr/>
              <a:t>19/10/2022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DFBB78A-01B4-41F2-96B0-677A4A28283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hóm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Hình chữ nhật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  <p:sp>
          <p:nvSpPr>
            <p:cNvPr id="8" name="Hình chữ nhật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vi-VN" noProof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7B99059-F6B6-49A1-B2D1-E141845C4D38}" type="datetime1">
              <a:rPr lang="vi-VN" smtClean="0"/>
              <a:pPr/>
              <a:t>19/10/2022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vi-VN"/>
              <a:t>Thêm chân trang</a:t>
            </a:r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EB37DED6-D4C7-42EE-AB49-D2E39E64FDE4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4799011" y="-12577"/>
            <a:ext cx="7389813" cy="926977"/>
          </a:xfrm>
        </p:spPr>
        <p:txBody>
          <a:bodyPr rtlCol="0">
            <a:normAutofit/>
          </a:bodyPr>
          <a:lstStyle/>
          <a:p>
            <a:pPr algn="ctr" rtl="0"/>
            <a:r>
              <a:rPr lang="vi-VN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ĐÀ NẴNG KHOA CÔNG NGHỆ  THÔNG TIN</a:t>
            </a:r>
          </a:p>
        </p:txBody>
      </p:sp>
      <p:sp>
        <p:nvSpPr>
          <p:cNvPr id="5" name="Tiêu đề phụ 4"/>
          <p:cNvSpPr>
            <a:spLocks noGrp="1"/>
          </p:cNvSpPr>
          <p:nvPr>
            <p:ph type="subTitle" idx="1"/>
          </p:nvPr>
        </p:nvSpPr>
        <p:spPr>
          <a:xfrm>
            <a:off x="4989630" y="1292530"/>
            <a:ext cx="7008574" cy="1526870"/>
          </a:xfrm>
        </p:spPr>
        <p:txBody>
          <a:bodyPr rtlCol="0">
            <a:normAutofit fontScale="92500"/>
          </a:bodyPr>
          <a:lstStyle/>
          <a:p>
            <a:pPr algn="ctr" rtl="0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XỬ LÝ TÍN HIỆU SỐ</a:t>
            </a:r>
          </a:p>
          <a:p>
            <a:pPr algn="ctr" rtl="0"/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lặng</a:t>
            </a:r>
            <a:endParaRPr lang="en-US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3CC9B80-1615-2A69-284B-B9C3C281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43" y="-12577"/>
            <a:ext cx="1305107" cy="130510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16A7771-905E-1CC4-B78A-BE8CA36B9F1A}"/>
              </a:ext>
            </a:extLst>
          </p:cNvPr>
          <p:cNvSpPr txBox="1"/>
          <p:nvPr/>
        </p:nvSpPr>
        <p:spPr>
          <a:xfrm>
            <a:off x="6066931" y="3429000"/>
            <a:ext cx="57896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Ts.Ninh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Phan Bình</a:t>
            </a:r>
          </a:p>
          <a:p>
            <a:pPr>
              <a:lnSpc>
                <a:spcPct val="95000"/>
              </a:lnSpc>
            </a:pP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20TCLC_KHDL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102200247</a:t>
            </a:r>
            <a:endParaRPr lang="vi-V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 rtlCol="0"/>
          <a:lstStyle/>
          <a:p>
            <a:pPr algn="ctr" rtl="0"/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vi-V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5A22BBC-A8E7-8B5A-C033-85C9D8897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2525" y="1143000"/>
            <a:ext cx="10623773" cy="5171906"/>
          </a:xfrm>
        </p:spPr>
      </p:pic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03212" y="76200"/>
            <a:ext cx="4244804" cy="412072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3A87D8B6-C3A4-26AA-3E25-5F43562FC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612" y="441447"/>
            <a:ext cx="11353800" cy="5730753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00AB04A-72BE-FC8D-49E3-EE6E5D3DB994}"/>
              </a:ext>
            </a:extLst>
          </p:cNvPr>
          <p:cNvSpPr txBox="1"/>
          <p:nvPr/>
        </p:nvSpPr>
        <p:spPr>
          <a:xfrm>
            <a:off x="3656012" y="6416553"/>
            <a:ext cx="9525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Tương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chổ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86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03212" y="76200"/>
            <a:ext cx="4244804" cy="412072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00AB04A-72BE-FC8D-49E3-EE6E5D3DB994}"/>
              </a:ext>
            </a:extLst>
          </p:cNvPr>
          <p:cNvSpPr txBox="1"/>
          <p:nvPr/>
        </p:nvSpPr>
        <p:spPr>
          <a:xfrm>
            <a:off x="2513012" y="6376386"/>
            <a:ext cx="9525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không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ắt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B9575B-145F-F8D0-435D-2F5D659E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995E9E1A-29B4-F902-7040-85C93850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546851"/>
            <a:ext cx="11277599" cy="57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03212" y="76200"/>
            <a:ext cx="4244804" cy="412072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00AB04A-72BE-FC8D-49E3-EE6E5D3DB994}"/>
              </a:ext>
            </a:extLst>
          </p:cNvPr>
          <p:cNvSpPr txBox="1"/>
          <p:nvPr/>
        </p:nvSpPr>
        <p:spPr>
          <a:xfrm>
            <a:off x="4037012" y="6426318"/>
            <a:ext cx="9525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chổ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B9575B-145F-F8D0-435D-2F5D659E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AE2AAA-0EEC-86A1-2051-031D6794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511935"/>
            <a:ext cx="11277600" cy="5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03212" y="76200"/>
            <a:ext cx="4244804" cy="412072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Chương </a:t>
            </a:r>
            <a:r>
              <a:rPr lang="vi-VN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vi-VN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00AB04A-72BE-FC8D-49E3-EE6E5D3DB994}"/>
              </a:ext>
            </a:extLst>
          </p:cNvPr>
          <p:cNvSpPr txBox="1"/>
          <p:nvPr/>
        </p:nvSpPr>
        <p:spPr>
          <a:xfrm>
            <a:off x="4875212" y="6349753"/>
            <a:ext cx="95250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B9575B-145F-F8D0-435D-2F5D659E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56216781-5F40-CFF8-E8AA-1F48B6E9D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3" y="623031"/>
            <a:ext cx="11201400" cy="561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1126078" y="2387600"/>
            <a:ext cx="10157354" cy="4470400"/>
          </a:xfrm>
        </p:spPr>
        <p:txBody>
          <a:bodyPr rtlCol="0"/>
          <a:lstStyle/>
          <a:p>
            <a:pPr marL="0" indent="0" rtl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5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ản trình bày giới thiệu về lớp họ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612_TF03460507.potx" id="{D0B7CDDF-77F5-48F3-A245-DA06072564FA}" vid="{AADE01E9-331B-400D-930B-1C8AC8CE724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Bản trình bày giới thiệu về lớp học</Template>
  <TotalTime>183</TotalTime>
  <Words>124</Words>
  <Application>Microsoft Office PowerPoint</Application>
  <PresentationFormat>Tùy chỉnh</PresentationFormat>
  <Paragraphs>24</Paragraphs>
  <Slides>7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Verdana</vt:lpstr>
      <vt:lpstr>Bản trình bày giới thiệu về lớp học</vt:lpstr>
      <vt:lpstr>TRƯỜNG ĐẠI HỌC BÁCH KHOA ĐÀ NẴNG KHOA CÔNG NGHỆ  THÔNG TIN</vt:lpstr>
      <vt:lpstr>Sơ đồ</vt:lpstr>
      <vt:lpstr>Kết Quả Chương Trình</vt:lpstr>
      <vt:lpstr>Kết Quả Chương Trình</vt:lpstr>
      <vt:lpstr>Kết Quả Chương Trình</vt:lpstr>
      <vt:lpstr>Kết Quả Chương Trình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ĐÀ NẴNG KHOA CÔNG NGHỆ  THÔNG TIN</dc:title>
  <dc:creator>Phan Bình</dc:creator>
  <cp:lastModifiedBy>Phan Bình</cp:lastModifiedBy>
  <cp:revision>5</cp:revision>
  <dcterms:created xsi:type="dcterms:W3CDTF">2022-10-09T03:25:08Z</dcterms:created>
  <dcterms:modified xsi:type="dcterms:W3CDTF">2022-10-19T13:32:57Z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