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04E6-2DB3-4D0C-8DC6-E0F1F3B8CB8A}" type="datetimeFigureOut">
              <a:rPr lang="vi-VN" smtClean="0"/>
              <a:t>21/06/2016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2BD-6926-455D-9BAD-2FE64C8F1E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543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04E6-2DB3-4D0C-8DC6-E0F1F3B8CB8A}" type="datetimeFigureOut">
              <a:rPr lang="vi-VN" smtClean="0"/>
              <a:t>21/06/2016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2BD-6926-455D-9BAD-2FE64C8F1E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093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04E6-2DB3-4D0C-8DC6-E0F1F3B8CB8A}" type="datetimeFigureOut">
              <a:rPr lang="vi-VN" smtClean="0"/>
              <a:t>21/06/2016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2BD-6926-455D-9BAD-2FE64C8F1E9B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358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04E6-2DB3-4D0C-8DC6-E0F1F3B8CB8A}" type="datetimeFigureOut">
              <a:rPr lang="vi-VN" smtClean="0"/>
              <a:t>21/06/2016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2BD-6926-455D-9BAD-2FE64C8F1E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5342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04E6-2DB3-4D0C-8DC6-E0F1F3B8CB8A}" type="datetimeFigureOut">
              <a:rPr lang="vi-VN" smtClean="0"/>
              <a:t>21/06/2016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2BD-6926-455D-9BAD-2FE64C8F1E9B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420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04E6-2DB3-4D0C-8DC6-E0F1F3B8CB8A}" type="datetimeFigureOut">
              <a:rPr lang="vi-VN" smtClean="0"/>
              <a:t>21/06/2016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2BD-6926-455D-9BAD-2FE64C8F1E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7414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04E6-2DB3-4D0C-8DC6-E0F1F3B8CB8A}" type="datetimeFigureOut">
              <a:rPr lang="vi-VN" smtClean="0"/>
              <a:t>21/06/2016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2BD-6926-455D-9BAD-2FE64C8F1E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2148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04E6-2DB3-4D0C-8DC6-E0F1F3B8CB8A}" type="datetimeFigureOut">
              <a:rPr lang="vi-VN" smtClean="0"/>
              <a:t>21/06/2016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2BD-6926-455D-9BAD-2FE64C8F1E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237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04E6-2DB3-4D0C-8DC6-E0F1F3B8CB8A}" type="datetimeFigureOut">
              <a:rPr lang="vi-VN" smtClean="0"/>
              <a:t>21/06/2016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2BD-6926-455D-9BAD-2FE64C8F1E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635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04E6-2DB3-4D0C-8DC6-E0F1F3B8CB8A}" type="datetimeFigureOut">
              <a:rPr lang="vi-VN" smtClean="0"/>
              <a:t>21/06/2016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2BD-6926-455D-9BAD-2FE64C8F1E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728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04E6-2DB3-4D0C-8DC6-E0F1F3B8CB8A}" type="datetimeFigureOut">
              <a:rPr lang="vi-VN" smtClean="0"/>
              <a:t>21/06/2016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2BD-6926-455D-9BAD-2FE64C8F1E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954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04E6-2DB3-4D0C-8DC6-E0F1F3B8CB8A}" type="datetimeFigureOut">
              <a:rPr lang="vi-VN" smtClean="0"/>
              <a:t>21/06/2016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2BD-6926-455D-9BAD-2FE64C8F1E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111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04E6-2DB3-4D0C-8DC6-E0F1F3B8CB8A}" type="datetimeFigureOut">
              <a:rPr lang="vi-VN" smtClean="0"/>
              <a:t>21/06/2016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2BD-6926-455D-9BAD-2FE64C8F1E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384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04E6-2DB3-4D0C-8DC6-E0F1F3B8CB8A}" type="datetimeFigureOut">
              <a:rPr lang="vi-VN" smtClean="0"/>
              <a:t>21/06/2016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2BD-6926-455D-9BAD-2FE64C8F1E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296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04E6-2DB3-4D0C-8DC6-E0F1F3B8CB8A}" type="datetimeFigureOut">
              <a:rPr lang="vi-VN" smtClean="0"/>
              <a:t>21/06/2016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2BD-6926-455D-9BAD-2FE64C8F1E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615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04E6-2DB3-4D0C-8DC6-E0F1F3B8CB8A}" type="datetimeFigureOut">
              <a:rPr lang="vi-VN" smtClean="0"/>
              <a:t>21/06/2016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2BD-6926-455D-9BAD-2FE64C8F1E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598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04E6-2DB3-4D0C-8DC6-E0F1F3B8CB8A}" type="datetimeFigureOut">
              <a:rPr lang="vi-VN" smtClean="0"/>
              <a:t>21/06/2016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FC82BD-6926-455D-9BAD-2FE64C8F1E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99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07067" y="253763"/>
            <a:ext cx="7766936" cy="1124276"/>
          </a:xfrm>
        </p:spPr>
        <p:txBody>
          <a:bodyPr/>
          <a:lstStyle/>
          <a:p>
            <a:pPr algn="ctr"/>
            <a:r>
              <a:rPr lang="en-US" b="1" smtClean="0">
                <a:latin typeface="Consolas" panose="020B0609020204030204" pitchFamily="49" charset="0"/>
              </a:rPr>
              <a:t>Date and time</a:t>
            </a:r>
            <a:endParaRPr lang="vi-VN" b="1">
              <a:latin typeface="Consolas" panose="020B0609020204030204" pitchFamily="49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07067" y="1687132"/>
            <a:ext cx="7766936" cy="4752305"/>
          </a:xfrm>
        </p:spPr>
        <p:txBody>
          <a:bodyPr/>
          <a:lstStyle/>
          <a:p>
            <a:pPr algn="l"/>
            <a:r>
              <a:rPr lang="en-US" b="1" smtClean="0">
                <a:solidFill>
                  <a:srgbClr val="002060"/>
                </a:solidFill>
                <a:latin typeface="Consolas" panose="020B0609020204030204" pitchFamily="49" charset="0"/>
              </a:rPr>
              <a:t>C++ kế thừa các hàm và cấu trúc liên quan tới ngày giờ từ C. Để truy xuất được thời gian trong C++, bạn cần khai báo thư viện 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</a:rPr>
              <a:t>&lt;ctime&gt;.</a:t>
            </a:r>
          </a:p>
          <a:p>
            <a:pPr algn="l"/>
            <a:r>
              <a:rPr lang="en-US" b="1" smtClean="0">
                <a:solidFill>
                  <a:srgbClr val="002060"/>
                </a:solidFill>
                <a:latin typeface="Consolas" panose="020B0609020204030204" pitchFamily="49" charset="0"/>
              </a:rPr>
              <a:t>Có tới 4 kiểu thời gian liên quan tới nhau là 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</a:rPr>
              <a:t>time_t</a:t>
            </a:r>
            <a:r>
              <a:rPr lang="en-US" b="1" smtClean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</a:rPr>
              <a:t>clock_t</a:t>
            </a:r>
            <a:r>
              <a:rPr lang="en-US" b="1" smtClean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b="1" smtClean="0">
                <a:solidFill>
                  <a:srgbClr val="002060"/>
                </a:solidFill>
                <a:latin typeface="Consolas" panose="020B0609020204030204" pitchFamily="49" charset="0"/>
              </a:rPr>
              <a:t> và 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</a:rPr>
              <a:t>tm</a:t>
            </a:r>
            <a:r>
              <a:rPr lang="en-US" b="1" smtClean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en-US" b="1" smtClean="0">
                <a:solidFill>
                  <a:srgbClr val="002060"/>
                </a:solidFill>
                <a:latin typeface="Consolas" panose="020B0609020204030204" pitchFamily="49" charset="0"/>
              </a:rPr>
              <a:t>Trong đó thì ba kiểu đầu là dạng đại diện thời gian hệ thống qua dạng giá trị kiểu nguyên. </a:t>
            </a:r>
          </a:p>
          <a:p>
            <a:pPr algn="l"/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</a:rPr>
              <a:t>tm</a:t>
            </a:r>
            <a:r>
              <a:rPr lang="en-US" b="1" smtClean="0">
                <a:solidFill>
                  <a:srgbClr val="002060"/>
                </a:solidFill>
                <a:latin typeface="Consolas" panose="020B0609020204030204" pitchFamily="49" charset="0"/>
              </a:rPr>
              <a:t> là một cấu trúc dùng để lưu thời gian dưới dạng cấu trúc.</a:t>
            </a:r>
            <a:endParaRPr lang="vi-VN" b="1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9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07067" y="253763"/>
            <a:ext cx="7766936" cy="1124276"/>
          </a:xfrm>
        </p:spPr>
        <p:txBody>
          <a:bodyPr/>
          <a:lstStyle/>
          <a:p>
            <a:pPr algn="ctr"/>
            <a:r>
              <a:rPr lang="en-US" b="1" smtClean="0">
                <a:latin typeface="Consolas" panose="020B0609020204030204" pitchFamily="49" charset="0"/>
              </a:rPr>
              <a:t>Date and time</a:t>
            </a:r>
            <a:endParaRPr lang="vi-VN" b="1">
              <a:latin typeface="Consolas" panose="020B0609020204030204" pitchFamily="49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07067" y="1687132"/>
            <a:ext cx="7766936" cy="4752305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</a:rPr>
              <a:t>Các thành  phần của cấu trúc tm:</a:t>
            </a:r>
          </a:p>
          <a:p>
            <a:pPr algn="l"/>
            <a:r>
              <a:rPr lang="en-US" b="1" smtClean="0">
                <a:solidFill>
                  <a:srgbClr val="002060"/>
                </a:solidFill>
                <a:latin typeface="Consolas" panose="020B0609020204030204" pitchFamily="49" charset="0"/>
              </a:rPr>
              <a:t>Struct tm{</a:t>
            </a:r>
          </a:p>
          <a:p>
            <a:pPr algn="l"/>
            <a:r>
              <a:rPr lang="en-US" b="1" smtClean="0">
                <a:solidFill>
                  <a:srgbClr val="002060"/>
                </a:solidFill>
                <a:latin typeface="Consolas" panose="020B0609020204030204" pitchFamily="49" charset="0"/>
              </a:rPr>
              <a:t>	int tm_sec; 	// giây của phút: 0 ~ 59</a:t>
            </a:r>
          </a:p>
          <a:p>
            <a:pPr lvl="1" algn="l"/>
            <a:r>
              <a:rPr lang="en-US" sz="1800" b="1" smtClean="0">
                <a:solidFill>
                  <a:srgbClr val="002060"/>
                </a:solidFill>
                <a:latin typeface="Consolas" panose="020B0609020204030204" pitchFamily="49" charset="0"/>
              </a:rPr>
              <a:t>int tm_min; // phút của giờ: 0 ~ 59 </a:t>
            </a:r>
          </a:p>
          <a:p>
            <a:pPr lvl="1" algn="l"/>
            <a:r>
              <a:rPr lang="en-US" sz="1800" b="1" smtClean="0">
                <a:solidFill>
                  <a:srgbClr val="002060"/>
                </a:solidFill>
                <a:latin typeface="Consolas" panose="020B0609020204030204" pitchFamily="49" charset="0"/>
              </a:rPr>
              <a:t>int tm_hour; // giờ của ngày: 0 ~ 24 </a:t>
            </a:r>
          </a:p>
          <a:p>
            <a:pPr lvl="1" algn="l"/>
            <a:r>
              <a:rPr lang="en-US" sz="1800" b="1" smtClean="0">
                <a:solidFill>
                  <a:srgbClr val="002060"/>
                </a:solidFill>
                <a:latin typeface="Consolas" panose="020B0609020204030204" pitchFamily="49" charset="0"/>
              </a:rPr>
              <a:t>int tm_mday; // ngày của tháng: 0 ~ 31 </a:t>
            </a:r>
          </a:p>
          <a:p>
            <a:pPr lvl="1" algn="l"/>
            <a:r>
              <a:rPr lang="en-US" sz="1800" b="1" smtClean="0">
                <a:solidFill>
                  <a:srgbClr val="002060"/>
                </a:solidFill>
                <a:latin typeface="Consolas" panose="020B0609020204030204" pitchFamily="49" charset="0"/>
              </a:rPr>
              <a:t>int tm_mon; // tháng của năm: 0 ~ 11 </a:t>
            </a:r>
          </a:p>
          <a:p>
            <a:pPr lvl="1" algn="l"/>
            <a:r>
              <a:rPr lang="en-US" sz="1800" b="1" smtClean="0">
                <a:solidFill>
                  <a:srgbClr val="002060"/>
                </a:solidFill>
                <a:latin typeface="Consolas" panose="020B0609020204030204" pitchFamily="49" charset="0"/>
              </a:rPr>
              <a:t>int tm_year; // năm tính từ 1900 </a:t>
            </a:r>
          </a:p>
          <a:p>
            <a:pPr lvl="1" algn="l"/>
            <a:r>
              <a:rPr lang="en-US" sz="1800" b="1" smtClean="0">
                <a:solidFill>
                  <a:srgbClr val="002060"/>
                </a:solidFill>
                <a:latin typeface="Consolas" panose="020B0609020204030204" pitchFamily="49" charset="0"/>
              </a:rPr>
              <a:t>int tm_wday; // các ngày tính từ chủ nhật</a:t>
            </a:r>
          </a:p>
          <a:p>
            <a:pPr lvl="1" algn="l"/>
            <a:r>
              <a:rPr lang="en-US" sz="1800" b="1" smtClean="0">
                <a:solidFill>
                  <a:srgbClr val="002060"/>
                </a:solidFill>
                <a:latin typeface="Consolas" panose="020B0609020204030204" pitchFamily="49" charset="0"/>
              </a:rPr>
              <a:t>int tm_yday; // ngày tính từ 1/1</a:t>
            </a:r>
          </a:p>
          <a:p>
            <a:pPr lvl="1" algn="l"/>
            <a:r>
              <a:rPr lang="en-US" sz="1800" b="1" smtClean="0">
                <a:solidFill>
                  <a:srgbClr val="002060"/>
                </a:solidFill>
                <a:latin typeface="Consolas" panose="020B0609020204030204" pitchFamily="49" charset="0"/>
              </a:rPr>
              <a:t>int tm_isdst; // hours of daylight savings time </a:t>
            </a:r>
          </a:p>
          <a:p>
            <a:pPr algn="l"/>
            <a:r>
              <a:rPr lang="vi-VN" b="1" smtClean="0">
                <a:solidFill>
                  <a:srgbClr val="002060"/>
                </a:solidFill>
                <a:latin typeface="Consolas" panose="020B0609020204030204" pitchFamily="49" charset="0"/>
              </a:rPr>
              <a:t>} </a:t>
            </a:r>
            <a:endParaRPr lang="vi-VN" b="1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0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07067" y="253763"/>
            <a:ext cx="7766936" cy="1124276"/>
          </a:xfrm>
        </p:spPr>
        <p:txBody>
          <a:bodyPr/>
          <a:lstStyle/>
          <a:p>
            <a:pPr algn="ctr"/>
            <a:r>
              <a:rPr lang="en-US" b="1" smtClean="0">
                <a:latin typeface="Consolas" panose="020B0609020204030204" pitchFamily="49" charset="0"/>
              </a:rPr>
              <a:t>Date and time</a:t>
            </a:r>
            <a:endParaRPr lang="vi-VN" b="1">
              <a:latin typeface="Consolas" panose="020B0609020204030204" pitchFamily="49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07067" y="1687132"/>
            <a:ext cx="7766936" cy="4752305"/>
          </a:xfrm>
        </p:spPr>
        <p:txBody>
          <a:bodyPr/>
          <a:lstStyle/>
          <a:p>
            <a:pPr algn="l"/>
            <a:r>
              <a:rPr lang="en-US" b="1" smtClean="0">
                <a:solidFill>
                  <a:srgbClr val="002060"/>
                </a:solidFill>
                <a:latin typeface="Consolas" panose="020B0609020204030204" pitchFamily="49" charset="0"/>
              </a:rPr>
              <a:t>Các hàm quan trọng thường hay sử dụng:</a:t>
            </a:r>
          </a:p>
          <a:p>
            <a:pPr marL="342900" indent="-342900" algn="l">
              <a:buAutoNum type="arabicPeriod"/>
            </a:pPr>
            <a:r>
              <a:rPr lang="vi-VN" b="1" smtClean="0">
                <a:solidFill>
                  <a:srgbClr val="002060"/>
                </a:solidFill>
                <a:latin typeface="Consolas" panose="020B0609020204030204" pitchFamily="49" charset="0"/>
              </a:rPr>
              <a:t>time_t </a:t>
            </a:r>
            <a:r>
              <a:rPr lang="vi-VN" b="1">
                <a:solidFill>
                  <a:srgbClr val="002060"/>
                </a:solidFill>
                <a:latin typeface="Consolas" panose="020B0609020204030204" pitchFamily="49" charset="0"/>
              </a:rPr>
              <a:t>time(time_t *time</a:t>
            </a:r>
            <a:r>
              <a:rPr lang="vi-VN" b="1">
                <a:solidFill>
                  <a:srgbClr val="002060"/>
                </a:solidFill>
                <a:latin typeface="Consolas" panose="020B0609020204030204" pitchFamily="49" charset="0"/>
              </a:rPr>
              <a:t>); </a:t>
            </a:r>
            <a:r>
              <a:rPr lang="vi-VN" b="1" smtClean="0">
                <a:solidFill>
                  <a:srgbClr val="002060"/>
                </a:solidFill>
                <a:latin typeface="Consolas" panose="020B0609020204030204" pitchFamily="49" charset="0"/>
              </a:rPr>
              <a:t>// trả về thời gian theo dương lịch từ hệ thống dưới dạng giây, bắt đầu từ 0h ngày 1/1/1970.</a:t>
            </a:r>
            <a:endParaRPr lang="vi-VN" b="1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Wingdings 3" charset="2"/>
              <a:buAutoNum type="arabicPeriod"/>
            </a:pPr>
            <a:r>
              <a:rPr lang="vi-VN" b="1">
                <a:solidFill>
                  <a:srgbClr val="002060"/>
                </a:solidFill>
                <a:latin typeface="Consolas" panose="020B0609020204030204" pitchFamily="49" charset="0"/>
              </a:rPr>
              <a:t>char *ctime(const time_t *time</a:t>
            </a:r>
            <a:r>
              <a:rPr lang="vi-VN" b="1">
                <a:solidFill>
                  <a:srgbClr val="002060"/>
                </a:solidFill>
                <a:latin typeface="Consolas" panose="020B0609020204030204" pitchFamily="49" charset="0"/>
              </a:rPr>
              <a:t>); </a:t>
            </a:r>
            <a:r>
              <a:rPr lang="vi-VN" b="1" smtClean="0">
                <a:solidFill>
                  <a:srgbClr val="002060"/>
                </a:solidFill>
                <a:latin typeface="Consolas" panose="020B0609020204030204" pitchFamily="49" charset="0"/>
              </a:rPr>
              <a:t>// trả về con trỏ chuỗi định dạng thời gian.</a:t>
            </a:r>
            <a:r>
              <a:rPr lang="vi-VN"/>
              <a:t>	</a:t>
            </a:r>
          </a:p>
          <a:p>
            <a:pPr marL="342900" indent="-342900" algn="l">
              <a:buFont typeface="Wingdings 3" charset="2"/>
              <a:buAutoNum type="arabicPeriod"/>
            </a:pPr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</a:rPr>
              <a:t>struct tm *localtime(const time_t *time</a:t>
            </a:r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</a:rPr>
              <a:t>); </a:t>
            </a:r>
            <a:r>
              <a:rPr lang="en-US" b="1" smtClean="0">
                <a:solidFill>
                  <a:srgbClr val="002060"/>
                </a:solidFill>
                <a:latin typeface="Consolas" panose="020B0609020204030204" pitchFamily="49" charset="0"/>
              </a:rPr>
              <a:t>// trả về thời gian địa phương</a:t>
            </a:r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2060"/>
                </a:solidFill>
                <a:latin typeface="Consolas" panose="020B0609020204030204" pitchFamily="49" charset="0"/>
              </a:rPr>
              <a:t>dưới dạng con trỏ cấu trúc.</a:t>
            </a:r>
            <a:endParaRPr lang="en-US" b="1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Wingdings 3" charset="2"/>
              <a:buAutoNum type="arabicPeriod"/>
            </a:pPr>
            <a:r>
              <a:rPr lang="vi-VN" b="1">
                <a:solidFill>
                  <a:srgbClr val="002060"/>
                </a:solidFill>
                <a:latin typeface="Consolas" panose="020B0609020204030204" pitchFamily="49" charset="0"/>
              </a:rPr>
              <a:t>clock_t clock(void</a:t>
            </a:r>
            <a:r>
              <a:rPr lang="vi-VN" b="1">
                <a:solidFill>
                  <a:srgbClr val="002060"/>
                </a:solidFill>
                <a:latin typeface="Consolas" panose="020B0609020204030204" pitchFamily="49" charset="0"/>
              </a:rPr>
              <a:t>); </a:t>
            </a:r>
            <a:r>
              <a:rPr lang="vi-VN" b="1" smtClean="0">
                <a:solidFill>
                  <a:srgbClr val="002060"/>
                </a:solidFill>
                <a:latin typeface="Consolas" panose="020B0609020204030204" pitchFamily="49" charset="0"/>
              </a:rPr>
              <a:t>// trả về thời gian xấp xỉ thời gian chương trình</a:t>
            </a:r>
            <a:r>
              <a:rPr lang="vi-VN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vi-VN" b="1" smtClean="0">
                <a:solidFill>
                  <a:srgbClr val="002060"/>
                </a:solidFill>
                <a:latin typeface="Consolas" panose="020B0609020204030204" pitchFamily="49" charset="0"/>
              </a:rPr>
              <a:t>đang gọi đã chạy.</a:t>
            </a:r>
            <a:endParaRPr lang="vi-VN" b="1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Wingdings 3" charset="2"/>
              <a:buAutoNum type="arabicPeriod"/>
            </a:pPr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</a:rPr>
              <a:t>char * asctime ( const struct tm * time </a:t>
            </a:r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</a:rPr>
              <a:t>); </a:t>
            </a:r>
            <a:r>
              <a:rPr lang="en-US" b="1" smtClean="0">
                <a:solidFill>
                  <a:srgbClr val="002060"/>
                </a:solidFill>
                <a:latin typeface="Consolas" panose="020B0609020204030204" pitchFamily="49" charset="0"/>
              </a:rPr>
              <a:t>// trả về con trỏ dưới dạng chuỗi định dạng thời gian trong con trỏ cấu trúc. </a:t>
            </a:r>
            <a:endParaRPr lang="en-US" b="1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342900" indent="-342900" algn="l">
              <a:buAutoNum type="arabicPeriod"/>
            </a:pPr>
            <a:endParaRPr lang="vi-VN" b="1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l"/>
            <a:endParaRPr lang="vi-VN" b="1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1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07067" y="253763"/>
            <a:ext cx="7766936" cy="1124276"/>
          </a:xfrm>
        </p:spPr>
        <p:txBody>
          <a:bodyPr/>
          <a:lstStyle/>
          <a:p>
            <a:pPr algn="ctr"/>
            <a:r>
              <a:rPr lang="en-US" b="1" smtClean="0">
                <a:latin typeface="Consolas" panose="020B0609020204030204" pitchFamily="49" charset="0"/>
              </a:rPr>
              <a:t>Date and time</a:t>
            </a:r>
            <a:endParaRPr lang="vi-VN" b="1">
              <a:latin typeface="Consolas" panose="020B0609020204030204" pitchFamily="49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07067" y="1687132"/>
            <a:ext cx="7766936" cy="4752305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smtClean="0">
                <a:solidFill>
                  <a:srgbClr val="002060"/>
                </a:solidFill>
                <a:latin typeface="Consolas" panose="020B0609020204030204" pitchFamily="49" charset="0"/>
              </a:rPr>
              <a:t>6	struct </a:t>
            </a:r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</a:rPr>
              <a:t>tm *gmtime(const time_t *time); </a:t>
            </a:r>
          </a:p>
          <a:p>
            <a:pPr algn="l"/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</a:rPr>
              <a:t>This returns a pointer to the time in the form of a tm structure. The time is represented in Coordinated Universal Time (UTC), which is essentially Greenwich Mean Time (GMT). 	</a:t>
            </a:r>
          </a:p>
          <a:p>
            <a:pPr algn="l"/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</a:rPr>
              <a:t>7 	time_t mktime(struct tm *time); </a:t>
            </a:r>
          </a:p>
          <a:p>
            <a:pPr algn="l"/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</a:rPr>
              <a:t>This returns the calendar-time equivalent of the time found in the structure pointed to by time. 	</a:t>
            </a:r>
          </a:p>
          <a:p>
            <a:pPr algn="l"/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</a:rPr>
              <a:t>8 	double difftime ( time_t time2, time_t time1 ); </a:t>
            </a:r>
          </a:p>
          <a:p>
            <a:pPr algn="l"/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</a:rPr>
              <a:t>This function calculates the difference in seconds between time1 and time2. 	</a:t>
            </a:r>
          </a:p>
          <a:p>
            <a:pPr algn="l"/>
            <a:r>
              <a:rPr lang="vi-VN" b="1">
                <a:solidFill>
                  <a:srgbClr val="002060"/>
                </a:solidFill>
                <a:latin typeface="Consolas" panose="020B0609020204030204" pitchFamily="49" charset="0"/>
              </a:rPr>
              <a:t>9 	size_t strftime(); </a:t>
            </a:r>
          </a:p>
          <a:p>
            <a:pPr algn="l"/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</a:rPr>
              <a:t>This function can be used to format date and time in a specific format. 	</a:t>
            </a:r>
          </a:p>
          <a:p>
            <a:pPr algn="l"/>
            <a:endParaRPr lang="vi-VN" b="1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8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07067" y="253763"/>
            <a:ext cx="7766936" cy="1124276"/>
          </a:xfrm>
        </p:spPr>
        <p:txBody>
          <a:bodyPr/>
          <a:lstStyle/>
          <a:p>
            <a:pPr algn="ctr"/>
            <a:r>
              <a:rPr lang="en-US" b="1" smtClean="0">
                <a:latin typeface="Consolas" panose="020B0609020204030204" pitchFamily="49" charset="0"/>
              </a:rPr>
              <a:t>Date and time</a:t>
            </a:r>
            <a:endParaRPr lang="vi-VN" b="1">
              <a:latin typeface="Consolas" panose="020B0609020204030204" pitchFamily="49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07067" y="1687132"/>
            <a:ext cx="7766936" cy="4752305"/>
          </a:xfrm>
        </p:spPr>
        <p:txBody>
          <a:bodyPr/>
          <a:lstStyle/>
          <a:p>
            <a:pPr algn="l"/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</a:rPr>
              <a:t>Thao tác lấy thời gian địa phương từ thời gian hệ thống.</a:t>
            </a:r>
          </a:p>
          <a:p>
            <a:pPr algn="l"/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</a:rPr>
              <a:t>Thao tác định dạng thời gian với cấu trúc tm.</a:t>
            </a:r>
            <a:endParaRPr lang="vi-VN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9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195</Words>
  <Application>Microsoft Office PowerPoint</Application>
  <PresentationFormat>Màn hình rộng</PresentationFormat>
  <Paragraphs>37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1" baseType="lpstr">
      <vt:lpstr>Arial</vt:lpstr>
      <vt:lpstr>Consolas</vt:lpstr>
      <vt:lpstr>Tahoma</vt:lpstr>
      <vt:lpstr>Trebuchet MS</vt:lpstr>
      <vt:lpstr>Wingdings 3</vt:lpstr>
      <vt:lpstr>Mặt kim cương</vt:lpstr>
      <vt:lpstr>Date and time</vt:lpstr>
      <vt:lpstr>Date and time</vt:lpstr>
      <vt:lpstr>Date and time</vt:lpstr>
      <vt:lpstr>Date and time</vt:lpstr>
      <vt:lpstr>Date and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and time</dc:title>
  <dc:creator>than</dc:creator>
  <cp:lastModifiedBy>than</cp:lastModifiedBy>
  <cp:revision>6</cp:revision>
  <dcterms:created xsi:type="dcterms:W3CDTF">2016-06-21T08:19:49Z</dcterms:created>
  <dcterms:modified xsi:type="dcterms:W3CDTF">2016-06-21T09:47:09Z</dcterms:modified>
</cp:coreProperties>
</file>