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985b4c99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985b4c99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985b4c9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985b4c9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985b4c9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985b4c9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985b4c9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985b4c9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985b4c99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985b4c9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a2f7dcf4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a2f7dcf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ta323-sp23/project-team2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cpsr.umich.edu/web/NACJD/studies/3769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Shiny App: Explore Prison Survey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Project Team 25</a:t>
            </a:r>
            <a:endParaRPr b="1" i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Biniam Garomsa</a:t>
            </a:r>
            <a:endParaRPr b="1" i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Kelly Culpepper</a:t>
            </a:r>
            <a:endParaRPr b="1" i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effects of prison on mental health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Problems Reported by Prisoners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important social justice issues such as racial disparities in sentencing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Our  Focus: The effect of drug and alcohol on prisoners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 shiny app to allow users easily interact and visualize the data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Explore demographics and crime types of prison population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Explore the relation of alcohol and drugs on incarceration in the US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No. of Cases: 24,848 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No. of Variables: 2,104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364 prisons (306 state and 58 federal)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000" y="244250"/>
            <a:ext cx="4542900" cy="1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filtering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 Columns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Alcohol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Marijuana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Cocaine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Highest_Year_Education_Before_Prison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Race, Age, Sex,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Crime_type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of use, Drug Type, Number of drugs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sta323-sp23/project-team25 (github.com)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</a:t>
            </a:r>
            <a:r>
              <a:rPr lang="en"/>
              <a:t>source: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Survey of Prison Inmates, United States, 2016 (umich.edu)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