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0" r:id="rId3"/>
  </p:sldMasterIdLst>
  <p:notesMasterIdLst>
    <p:notesMasterId r:id="rId17"/>
  </p:notesMasterIdLst>
  <p:sldIdLst>
    <p:sldId id="256" r:id="rId4"/>
    <p:sldId id="265" r:id="rId5"/>
    <p:sldId id="262" r:id="rId6"/>
    <p:sldId id="267" r:id="rId7"/>
    <p:sldId id="266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  <a:srgbClr val="F5C518"/>
    <a:srgbClr val="FFFFFF"/>
    <a:srgbClr val="E8E8E8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55367-544F-4BB6-A963-77E8B6E1E90C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8EB87-64B1-4CD9-B61D-455C1F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EB87-64B1-4CD9-B61D-455C1F81D4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2F97F-DE83-41A2-ACBC-AE6C8128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5E682-E121-4654-A215-57736813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A8015-8EFD-41DA-B282-CE942561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A3ED8C-57B3-4E12-AA5E-FA7B4C3D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5A504-E5AA-4778-A9CB-D09EF8C0528A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4608C3-22CB-478B-8BC2-64873A5F96B3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81AFA5-AAB2-4BBC-8977-154F58603DAB}"/>
              </a:ext>
            </a:extLst>
          </p:cNvPr>
          <p:cNvSpPr/>
          <p:nvPr userDrawn="1"/>
        </p:nvSpPr>
        <p:spPr>
          <a:xfrm>
            <a:off x="-49916" y="358682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8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D195-CDF4-4B92-8D9F-1662A0F9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488926-0D74-48F5-87DA-C41383BA7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2BB493-A940-4F0F-BF50-B9F07901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FC40EE-711D-4AD8-9E19-5CF7D523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84B1A-682D-4CBF-95DB-A5AC4809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171A8-5DF5-4CAD-B000-3A1AF8FF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F593-E8DF-439F-821A-1558F6F5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FFA007-16E8-487E-BE9E-8BB0CBAF0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A5365-F00B-4C87-9351-FB8A7972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23C6C-F312-4B78-90BA-57C57577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D7A7A-5E2C-4FFF-A7A9-444D6839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B57558-9A1B-43E0-A4EF-2F3855107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0078D-4674-47E8-8A11-F6158F057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50BD3-82FE-4AC6-A162-DB0CD13F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FC94F-9A02-42BC-A5FB-AE094BB0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A69E3-672A-4CEF-A3AA-E7627B5F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7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D3649-3F1F-4434-A2E6-2C066E90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3B0BF-4A09-4261-8918-63837EF5A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CD019-42A1-4EC0-9E9D-FABB21D2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67F98-2F9F-4444-80DA-3700590D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BA842-8F8D-40F2-98BE-4FB5A155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18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FE6DF-6303-43B4-AF33-7F63FFB0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85641-296F-44E3-BA86-F817DADC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CC4FC-FDA2-4D5E-B20F-52A725DA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A207C-F0C0-46AA-831C-6123D355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86541-F9B5-4745-86AE-A9460E19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8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69F4B-E153-409B-AC3A-C2D18449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525E4-9535-40D0-B5F5-022499B8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50DA2-91E1-422C-A2C2-5393F4DB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ECCA2-E4DE-4D63-B035-26A8FA50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C3325-05B4-4E7B-AF41-2B0008D7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5F846-983F-4517-A91C-83AA4295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4F173-6794-41D5-8CCA-117C351B9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26A1B-D07E-4492-8A79-FA97A798B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83097-30A6-4766-830C-117CABEB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ED7DD-73A3-41B5-AA7D-72E1611D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B292A6-B1FA-42FB-B9D0-1A6622E2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389F3-F7C4-4B24-8243-BFD5739D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E4649-0B6D-431A-8ADC-83FE3299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B8BE21-64E0-4C9A-87BE-06AAB0C96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C13785-90F4-463E-918F-F851108EC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E98C5-6315-4B45-9428-114C7C647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EEED0-29DC-4C16-B4B7-6F44FB5E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73E5EA-A3CE-4AF4-AA43-13FFD446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76028A-DB15-4D67-9397-739D45D9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0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F15CD-9C6E-4A14-8B6A-F3E879F7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5B2286-766F-4987-BB9D-1D8E8A14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09B4F8-C89F-4907-AC09-FF834AB6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1214F7-EBE8-4FC1-8FFA-0B1EC336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31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565BBB-ABED-4AA2-BB6B-F38CD3BC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93FF49-0EA3-4AF1-A20B-16FFFE82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BA3A9-96E0-4A2D-BB1A-F5FA19E2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5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950E3-B4E6-4101-B0AB-4FFFD2B3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4278F-F810-4F4C-90F3-51771F40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121C5-6F4B-4238-A0B2-E6FD0522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255CB983-9EBC-4093-879A-BF46CFC8522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39A4C05-325F-4926-B02D-6D160FD53E6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9B9E2-D68C-4DDB-A11B-25CE94ABCD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4406F-B267-48AC-8C06-2F3EA8D1290F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EEBCC-9E9C-44A1-9765-859F92FC60A7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04DF28D-3BCE-42A6-BA6A-720FFD5C6518}"/>
              </a:ext>
            </a:extLst>
          </p:cNvPr>
          <p:cNvSpPr/>
          <p:nvPr userDrawn="1"/>
        </p:nvSpPr>
        <p:spPr>
          <a:xfrm>
            <a:off x="32672" y="352786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1D21E0E0-13C2-4C1F-AFCB-7FFE01B57620}"/>
              </a:ext>
            </a:extLst>
          </p:cNvPr>
          <p:cNvSpPr/>
          <p:nvPr userDrawn="1"/>
        </p:nvSpPr>
        <p:spPr>
          <a:xfrm rot="8100000">
            <a:off x="10229640" y="6009033"/>
            <a:ext cx="2454227" cy="168435"/>
          </a:xfrm>
          <a:prstGeom prst="trapezoid">
            <a:avLst>
              <a:gd name="adj" fmla="val 109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6EE82922-E793-4575-90B5-FA521528678D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09FEE328-1CFA-48C8-AF3F-565FBAEACC75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날짜 개체 틀 3">
            <a:extLst>
              <a:ext uri="{FF2B5EF4-FFF2-40B4-BE49-F238E27FC236}">
                <a16:creationId xmlns:a16="http://schemas.microsoft.com/office/drawing/2014/main" id="{4E6A0CB4-C0DE-47C9-A75E-DB5D9EE1F179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36" name="슬라이드 번호 개체 틀 5">
            <a:extLst>
              <a:ext uri="{FF2B5EF4-FFF2-40B4-BE49-F238E27FC236}">
                <a16:creationId xmlns:a16="http://schemas.microsoft.com/office/drawing/2014/main" id="{2B088237-090E-4A01-AAB7-A8580DC9B10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7" name="날짜 개체 틀 3">
            <a:extLst>
              <a:ext uri="{FF2B5EF4-FFF2-40B4-BE49-F238E27FC236}">
                <a16:creationId xmlns:a16="http://schemas.microsoft.com/office/drawing/2014/main" id="{BB49C00D-631A-40D0-BB72-93BE438850D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38" name="슬라이드 번호 개체 틀 5">
            <a:extLst>
              <a:ext uri="{FF2B5EF4-FFF2-40B4-BE49-F238E27FC236}">
                <a16:creationId xmlns:a16="http://schemas.microsoft.com/office/drawing/2014/main" id="{EA7DB55D-4C5D-4278-8D7D-4E2B4A37ABF6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847694-F801-45F9-A41D-8C9A7F7CB1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DC04F1-532B-415D-A3B3-B90FD332711B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05BEAF-5FAA-4BC1-83A0-AD88F489BD42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다리꼴 41">
            <a:extLst>
              <a:ext uri="{FF2B5EF4-FFF2-40B4-BE49-F238E27FC236}">
                <a16:creationId xmlns:a16="http://schemas.microsoft.com/office/drawing/2014/main" id="{4853E022-E060-4EB5-8691-8988FB579796}"/>
              </a:ext>
            </a:extLst>
          </p:cNvPr>
          <p:cNvSpPr/>
          <p:nvPr userDrawn="1"/>
        </p:nvSpPr>
        <p:spPr>
          <a:xfrm rot="8100000">
            <a:off x="10229640" y="6009033"/>
            <a:ext cx="2454227" cy="168435"/>
          </a:xfrm>
          <a:prstGeom prst="trapezoid">
            <a:avLst>
              <a:gd name="adj" fmla="val 109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다리꼴 42">
            <a:extLst>
              <a:ext uri="{FF2B5EF4-FFF2-40B4-BE49-F238E27FC236}">
                <a16:creationId xmlns:a16="http://schemas.microsoft.com/office/drawing/2014/main" id="{F82B63A5-2FF4-40AB-8E3E-B55A8329578C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다리꼴 43">
            <a:extLst>
              <a:ext uri="{FF2B5EF4-FFF2-40B4-BE49-F238E27FC236}">
                <a16:creationId xmlns:a16="http://schemas.microsoft.com/office/drawing/2014/main" id="{3043EB33-1DF7-4904-9B17-43739AEAB631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D7AE06E-656C-4A5A-9A5E-B73C2B66E2E0}"/>
              </a:ext>
            </a:extLst>
          </p:cNvPr>
          <p:cNvSpPr/>
          <p:nvPr userDrawn="1"/>
        </p:nvSpPr>
        <p:spPr>
          <a:xfrm>
            <a:off x="-49916" y="358682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28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70C7E-F44D-4649-B179-8FA29B61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E627C-B4FC-4D12-97FB-47F1E3E3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039229-9900-4D55-9638-C9211E284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3B8A3-1D87-44C6-894D-E1277FD1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8C104B-3F06-41ED-8E11-6C5C386C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96FAD-407C-4A8C-BE12-3B3B57C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04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5C97B-C499-49BC-91E8-D034CFE4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E9F71C-F683-4CD9-9FF7-79F84178B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05C58C-0604-45DD-BC50-FECF502ED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8D38D-AD71-4C0B-AF85-CCFE1BA9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096E0-7928-4BAD-924A-8FE87BF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8A425-8255-4918-8BD5-7A425D0F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96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4F19-8C88-459D-A85B-266924B9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17B2E-932B-45A0-B365-78E05E656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947B9-E4CC-4AD7-AE7E-5BC3184E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5A820-A175-49CA-8845-1AE4FF37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A9090-061E-4D80-B6A9-3D0635A8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72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BE668C-5302-4289-B9DD-5782A1200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89F18-1759-4BAC-A3E3-D513577CC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AB1DD-7673-4451-AF17-9FB733FA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B1844-3923-42B0-A795-79BAEB82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3E26-2C37-4745-8C5B-F2123802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2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E7AF9-D830-437B-8633-56FA0B17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FF95C2-7893-4FB6-9C16-98CD44D0E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0CA15-7525-4BDE-9C60-70BE49E5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BA3FD-11E0-40EF-AE1E-C2A35771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1B5BC-3486-4377-9BA6-C4342917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92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F6314-6491-4160-BA10-13ECDA7B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D6F20-B115-48CF-AC3F-42066591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CBB33-C8C5-4DB2-A946-FD807E49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C98A8-ED12-4E4D-AC13-A9BD81CF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44A5B-8F43-4005-8E6A-232DB2AE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12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7501-885B-4120-85D2-8D265AE6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93AE0-CF72-4D41-90AF-50462C33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7FFBB-AB1F-461F-81A0-55C25CA2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C18B1-BBAD-4628-A4A2-DF51AEE4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DFBE3-5144-4655-9491-B249EF53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77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76906-1400-47AB-B2DA-1B821DEE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F19BE-F2D0-44BA-BD3A-6193448B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78089-6E55-459E-AC33-027547017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137EB-73A5-4ECD-8708-79F4AAFF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80F92-A768-4078-87C2-65E09744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02A6E-723C-4D8C-AD7B-73B4C249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587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A65E0-B1A9-4E43-9C98-2011EC9D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C6018-2D42-494E-A7A5-C0487BF3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8297E-EC80-4E0A-AB38-392A81018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9DE73-B87F-4F25-A361-F31507033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59F870-A0E3-4B48-9B4F-2F2305CFC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E52B45-A704-49A6-8C32-C66C0FAE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0DC10C-878F-4FF8-A936-25389D11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909CD5-D6C3-4C2C-B22E-1CCED8EC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333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8022-821D-4F80-867B-6A2A3D85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D029E-5840-4DC5-9059-B7C615D8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F3216C-0270-444E-BB08-58112CEA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88F947-511F-49E4-AB3B-CC698AE1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4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950E3-B4E6-4101-B0AB-4FFFD2B3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4278F-F810-4F4C-90F3-51771F40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121C5-6F4B-4238-A0B2-E6FD0522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255CB983-9EBC-4093-879A-BF46CFC8522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39A4C05-325F-4926-B02D-6D160FD53E6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9B9E2-D68C-4DDB-A11B-25CE94ABCD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4406F-B267-48AC-8C06-2F3EA8D1290F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EEBCC-9E9C-44A1-9765-859F92FC60A7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1D21E0E0-13C2-4C1F-AFCB-7FFE01B57620}"/>
              </a:ext>
            </a:extLst>
          </p:cNvPr>
          <p:cNvSpPr/>
          <p:nvPr userDrawn="1"/>
        </p:nvSpPr>
        <p:spPr>
          <a:xfrm rot="8100000">
            <a:off x="10229640" y="6009033"/>
            <a:ext cx="2454227" cy="168435"/>
          </a:xfrm>
          <a:prstGeom prst="trapezoid">
            <a:avLst>
              <a:gd name="adj" fmla="val 109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6EE82922-E793-4575-90B5-FA521528678D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09FEE328-1CFA-48C8-AF3F-565FBAEACC75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A7D2D1-2524-4FAE-B338-4F42FE20E0D2}"/>
              </a:ext>
            </a:extLst>
          </p:cNvPr>
          <p:cNvSpPr/>
          <p:nvPr userDrawn="1"/>
        </p:nvSpPr>
        <p:spPr>
          <a:xfrm>
            <a:off x="-49916" y="358682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75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71FD8B-DD61-4F66-9993-C5BE738C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5F6F94-DE01-4D1D-A687-DFFA836C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A3B14-57C3-442B-B7E5-C5A0D0D5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53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7D677-ED64-4711-9536-897A6A5F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DC928-7A30-48E2-9A8B-84AA82E4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AA27D-F5D4-48E2-8604-D75601122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9CB4E-D9CC-4619-957B-4337AF92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FCDEF-3533-4C8C-A4BE-9FAAD830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918D6-22F3-49BA-B7EC-4FD300DE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99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E2EFB-A0FB-48BF-ABB2-B382D805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7FED65-CFE2-4E0C-8AE9-2571533EC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280CCA-53E1-49BB-9203-17A06E112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604F5-9A06-4BD8-AEB7-EDD3870D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7207E-59C3-41AC-BC6D-65A9DCE7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C504E-35BB-4666-8747-F7C61B80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962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E354A-0CDB-4F11-B8BE-594430EF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CF43A-DE1A-4C5C-B7DC-E50B0414B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325EC-A60E-49B6-B268-9C2AE2DB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952BB-2849-4E8D-8867-ABD5AF9F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8EBAC-E9F0-4130-93EE-C5D7282D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26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68F07-2C54-4887-B561-DBD9AB80F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53F3FB-2C21-4488-BBE4-BDF759D80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58A4B-2889-49FB-A290-4AA6D6AC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3ECF9-1477-4223-AAE0-8F247C20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F48F9-2CD9-42EF-AA2D-7024DCA0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0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C04EB-0FD8-4D36-9855-1E5D1914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96B14-3844-4C08-B770-FE939E56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10119-2939-4CDC-BD7A-9B70E525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9953F-89B0-492F-8D63-1286018E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56E04-2198-4892-B6F1-9E5DC285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07807E6-3994-4AB4-98DF-81983431E0BA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25DE045C-D099-4533-8F6C-39411551D9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8A2DE1BC-3A2C-4F8C-A804-F76E917C931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BD0174E7-685E-4975-AEA7-CE5CDB3466F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5EF2A7-BCF3-4EC5-AFA0-BE335E4068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480823-D91D-45CB-AC79-11B1C43D0424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44CC65-CEAB-4EFB-8628-47FCC6F129DD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35BCA8-968B-4F5C-A377-5E42671912BB}"/>
              </a:ext>
            </a:extLst>
          </p:cNvPr>
          <p:cNvSpPr/>
          <p:nvPr userDrawn="1"/>
        </p:nvSpPr>
        <p:spPr>
          <a:xfrm>
            <a:off x="32672" y="352786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0965BD38-4311-4FBD-BB13-5A0BEEC4D22D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BC7429BC-AAE4-435E-ABFB-24B540A2CC9A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날짜 개체 틀 3">
            <a:extLst>
              <a:ext uri="{FF2B5EF4-FFF2-40B4-BE49-F238E27FC236}">
                <a16:creationId xmlns:a16="http://schemas.microsoft.com/office/drawing/2014/main" id="{F35F8001-012C-4287-B384-56547A9E49D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CBB85310-8DFF-4D17-B142-DB8A6772C78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날짜 개체 틀 3">
            <a:extLst>
              <a:ext uri="{FF2B5EF4-FFF2-40B4-BE49-F238E27FC236}">
                <a16:creationId xmlns:a16="http://schemas.microsoft.com/office/drawing/2014/main" id="{D05E72D1-FB05-4CFF-B953-D7E5812431AB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ADA3DEEA-FD44-4355-ADA1-E135FA38B84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3B6D52-2963-439F-BECD-8DE78085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F1379D-ACB8-4E44-AED0-A3996396F8F4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225872-83C5-467B-AAB6-1A1E6DF759EB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다리꼴 23">
            <a:extLst>
              <a:ext uri="{FF2B5EF4-FFF2-40B4-BE49-F238E27FC236}">
                <a16:creationId xmlns:a16="http://schemas.microsoft.com/office/drawing/2014/main" id="{71817B7E-0FD9-477A-AF2F-51AE53507759}"/>
              </a:ext>
            </a:extLst>
          </p:cNvPr>
          <p:cNvSpPr/>
          <p:nvPr userDrawn="1"/>
        </p:nvSpPr>
        <p:spPr>
          <a:xfrm rot="8100000">
            <a:off x="10229640" y="6009033"/>
            <a:ext cx="2454227" cy="168435"/>
          </a:xfrm>
          <a:prstGeom prst="trapezoid">
            <a:avLst>
              <a:gd name="adj" fmla="val 109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다리꼴 24">
            <a:extLst>
              <a:ext uri="{FF2B5EF4-FFF2-40B4-BE49-F238E27FC236}">
                <a16:creationId xmlns:a16="http://schemas.microsoft.com/office/drawing/2014/main" id="{DDA8ACCD-1766-47A7-80F4-ABEB6506A248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다리꼴 25">
            <a:extLst>
              <a:ext uri="{FF2B5EF4-FFF2-40B4-BE49-F238E27FC236}">
                <a16:creationId xmlns:a16="http://schemas.microsoft.com/office/drawing/2014/main" id="{3620B7B6-FA65-4486-9B41-417A445A7981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B282FEB-5A0E-4502-BF98-B051B34C397E}"/>
              </a:ext>
            </a:extLst>
          </p:cNvPr>
          <p:cNvSpPr/>
          <p:nvPr userDrawn="1"/>
        </p:nvSpPr>
        <p:spPr>
          <a:xfrm>
            <a:off x="-49916" y="358682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8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1B749-ED4D-4CE6-BA75-5E903EDD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51D7F-9F53-4851-AF99-139CE0E99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D0012D-F381-482C-9553-52785A3E1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A1B20-6A94-49DB-89EC-64F0AA2F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2872E-389A-46BF-BAF8-626570ED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D5A483-31C8-448D-9417-3FB441B4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769E5-2A47-492A-AC14-0CE558B4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BC42A-5CB2-4D13-AD31-F2900C5E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E15014-4B95-4E81-AF9D-53CF77152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A21092-2C3D-4755-AA63-DEBD942BC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04E7C1-5791-4308-9AF6-61C71C9FD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7DA900-49C0-46C4-A426-9086F355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9051D1-89D1-4371-9B5A-DE8FC561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5BC5AD-13BA-44D3-956B-A8178365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3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A0C00-53F6-4BE2-BE08-D7084205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6048E4-F8FA-4B79-BAAC-F23706B1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EA8881-59AE-44D9-8EBA-C1DC5FEB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0087FE-57E5-4ED5-8BF2-7C44F7E0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3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92D17-3E73-498D-A8AD-74C59EAA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F6987E-1E3D-44B3-9A7E-4CD7574E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BE90E-6555-453C-849E-6914452F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8DBA82A7-178D-443F-B229-6C1989ADDCF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250F4-DE90-4570-AA6A-1960E17A176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642DB-A851-439A-95D8-A0710739CD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E44760-90B5-48BC-A307-7E26F7FABCC9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8BA6DD-AD0D-4648-973C-B4314898723C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7E7FA3F-A656-4F34-8047-8955467CB75F}"/>
              </a:ext>
            </a:extLst>
          </p:cNvPr>
          <p:cNvSpPr/>
          <p:nvPr userDrawn="1"/>
        </p:nvSpPr>
        <p:spPr>
          <a:xfrm>
            <a:off x="-91212" y="281994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D8F27536-A12C-4C17-B92E-CAAB6D0334E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ED4A157F-4F84-423A-9D7B-61C11ECB0848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DCCC0544-E816-4399-9FD8-E22F76DA1C7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D701D502-DBA5-4689-A69C-A54185C9E23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8221CB-0FA5-47FF-A1C1-673F25DCAE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875E2C-339C-40E3-853E-9970770D0FBF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40390C-674C-4C1A-9C54-D39C584EF2F7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D2787CC-CFB8-4415-98B1-6C2E8B298772}"/>
              </a:ext>
            </a:extLst>
          </p:cNvPr>
          <p:cNvSpPr/>
          <p:nvPr userDrawn="1"/>
        </p:nvSpPr>
        <p:spPr>
          <a:xfrm>
            <a:off x="32672" y="352786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1EAC5094-0961-4B64-BD71-D73DA1542876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4C8BDDCE-BB57-43B6-98BC-F92B9B5DE67E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7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22EE0-C3AF-4509-B972-B3DCC43C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7F67E-CDA1-46F5-89DC-A8B1CC8C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8E2E0-D30E-4DDE-920E-C0E53631C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EA676-0DAF-4F16-9402-ECA864D4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ED016-8065-4EBC-9819-C2318747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395A8-5B75-47F8-9104-D45F7D47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D92D72-D0FD-4EE1-8D0D-748FEADA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99281-8959-43D6-91EA-F244E071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521BC-8587-49E8-BB01-305DF6C72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A41AF-D9AA-4AA8-B3B1-FC12C17BE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63749-6451-4452-9A17-580745234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4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26D66-679B-4D59-9A34-B1838A993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49B4A-8AF0-4B41-B080-463229AF2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E192C-83B2-4001-80FF-6E20D4D2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65089CF3-684B-4869-8103-0032F71FDA5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E0C4ED9-000B-4BEF-98F5-415954CE9E5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7FFB1DC9-BC65-4160-A2D7-AFD55CC1465B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70F485A-988E-419A-B61D-15758C23DC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F0219-EB53-4781-8C55-EA77B0A89DD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750FFF-A805-42D9-8D70-0A28E2C1D3C3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4B32B3-0C53-4B82-BEE9-D6F1826A1E40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B063132-A7BF-4701-B488-B74CBADE61B8}"/>
              </a:ext>
            </a:extLst>
          </p:cNvPr>
          <p:cNvSpPr/>
          <p:nvPr userDrawn="1"/>
        </p:nvSpPr>
        <p:spPr>
          <a:xfrm>
            <a:off x="32672" y="352786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28F8AF4A-8FAB-4267-A09F-4E261A80BB79}"/>
              </a:ext>
            </a:extLst>
          </p:cNvPr>
          <p:cNvSpPr/>
          <p:nvPr userDrawn="1"/>
        </p:nvSpPr>
        <p:spPr>
          <a:xfrm rot="8100000">
            <a:off x="10229640" y="6009033"/>
            <a:ext cx="2454227" cy="168435"/>
          </a:xfrm>
          <a:prstGeom prst="trapezoid">
            <a:avLst>
              <a:gd name="adj" fmla="val 109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6893C371-ECFE-40B6-ADD2-AE6D038E5172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다리꼴 16">
            <a:extLst>
              <a:ext uri="{FF2B5EF4-FFF2-40B4-BE49-F238E27FC236}">
                <a16:creationId xmlns:a16="http://schemas.microsoft.com/office/drawing/2014/main" id="{4F26A98F-CD75-4F14-B040-2E936AF854AA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날짜 개체 틀 3">
            <a:extLst>
              <a:ext uri="{FF2B5EF4-FFF2-40B4-BE49-F238E27FC236}">
                <a16:creationId xmlns:a16="http://schemas.microsoft.com/office/drawing/2014/main" id="{578E4476-C6FE-4880-A1BC-EAAD60B0171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B1E89D3F-E2DD-4A86-B43C-23DE38F534D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날짜 개체 틀 3">
            <a:extLst>
              <a:ext uri="{FF2B5EF4-FFF2-40B4-BE49-F238E27FC236}">
                <a16:creationId xmlns:a16="http://schemas.microsoft.com/office/drawing/2014/main" id="{DA5BF89C-C24F-455A-AE05-631224E6A09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72997F89-8DD8-4D4F-8407-8BDECF655BE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E5B16D-2558-4827-9134-46E8577BF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64353-1C3E-41F0-8DFD-686E5DBD9445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3BB642-23FA-4436-A4EA-9CAA93229E23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다리꼴 24">
            <a:extLst>
              <a:ext uri="{FF2B5EF4-FFF2-40B4-BE49-F238E27FC236}">
                <a16:creationId xmlns:a16="http://schemas.microsoft.com/office/drawing/2014/main" id="{A37AF022-E3A0-4F9B-819B-9F3396A5860F}"/>
              </a:ext>
            </a:extLst>
          </p:cNvPr>
          <p:cNvSpPr/>
          <p:nvPr userDrawn="1"/>
        </p:nvSpPr>
        <p:spPr>
          <a:xfrm rot="8100000">
            <a:off x="10229640" y="6009033"/>
            <a:ext cx="2454227" cy="168435"/>
          </a:xfrm>
          <a:prstGeom prst="trapezoid">
            <a:avLst>
              <a:gd name="adj" fmla="val 109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다리꼴 25">
            <a:extLst>
              <a:ext uri="{FF2B5EF4-FFF2-40B4-BE49-F238E27FC236}">
                <a16:creationId xmlns:a16="http://schemas.microsoft.com/office/drawing/2014/main" id="{A798CAFE-AAD5-4EE2-BFDB-7F4509A42BDF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다리꼴 26">
            <a:extLst>
              <a:ext uri="{FF2B5EF4-FFF2-40B4-BE49-F238E27FC236}">
                <a16:creationId xmlns:a16="http://schemas.microsoft.com/office/drawing/2014/main" id="{B9BD109C-2742-4EAB-BCE0-855CE62B0BD3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819348F-4039-48C9-8FAF-BC8D7215FFD0}"/>
              </a:ext>
            </a:extLst>
          </p:cNvPr>
          <p:cNvSpPr/>
          <p:nvPr userDrawn="1"/>
        </p:nvSpPr>
        <p:spPr>
          <a:xfrm>
            <a:off x="-49916" y="358682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8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99D736-46DF-47F7-ABCC-2051BFFC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6D575-FDD2-4C3E-8665-4C416831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923C7-9BFC-4F7C-9D4F-053809800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7C46D-4995-46F2-BB59-96352C630DF1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B71AD-C6FB-4F70-8AFF-167BFFFEB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6EC80-8F8E-41E8-90E2-70F11B60C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2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13B1-97F9-4139-B571-3323BE3F230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95258" y="831809"/>
            <a:ext cx="11397552" cy="4542503"/>
          </a:xfrm>
        </p:spPr>
        <p:txBody>
          <a:bodyPr>
            <a:normAutofit/>
          </a:bodyPr>
          <a:lstStyle/>
          <a:p>
            <a:pPr algn="r"/>
            <a:r>
              <a:rPr lang="ko-KR" altLang="en-US" sz="58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영화 성공 확률 모델링 및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85CEAB-19FF-45A9-8694-488F9AB8C28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20231" y="4688511"/>
            <a:ext cx="4684087" cy="54126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r>
              <a:rPr lang="en-US" altLang="ko-KR" b="1" dirty="0"/>
              <a:t>(</a:t>
            </a:r>
            <a:r>
              <a:rPr lang="ko-KR" altLang="en-US" b="1" dirty="0" err="1"/>
              <a:t>권은수</a:t>
            </a:r>
            <a:r>
              <a:rPr lang="en-US" altLang="ko-KR" b="1" dirty="0"/>
              <a:t>, </a:t>
            </a:r>
            <a:r>
              <a:rPr lang="ko-KR" altLang="en-US" b="1" dirty="0" err="1"/>
              <a:t>김규빈</a:t>
            </a:r>
            <a:r>
              <a:rPr lang="en-US" altLang="ko-KR" b="1" dirty="0"/>
              <a:t>, </a:t>
            </a:r>
            <a:r>
              <a:rPr lang="ko-KR" altLang="en-US" b="1" dirty="0"/>
              <a:t>조성빈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352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95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71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87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17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extBox 1038">
            <a:extLst>
              <a:ext uri="{FF2B5EF4-FFF2-40B4-BE49-F238E27FC236}">
                <a16:creationId xmlns:a16="http://schemas.microsoft.com/office/drawing/2014/main" id="{F282F315-1B03-4F02-B16C-EEA4D9863D0A}"/>
              </a:ext>
            </a:extLst>
          </p:cNvPr>
          <p:cNvSpPr txBox="1"/>
          <p:nvPr/>
        </p:nvSpPr>
        <p:spPr>
          <a:xfrm>
            <a:off x="1135110" y="271533"/>
            <a:ext cx="2480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dirty="0">
                <a:solidFill>
                  <a:schemeClr val="bg1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CONTENTS</a:t>
            </a:r>
            <a:endParaRPr lang="ko-KR" altLang="en-US" sz="3200" i="1" dirty="0">
              <a:solidFill>
                <a:schemeClr val="bg1"/>
              </a:solidFill>
              <a:latin typeface="Gothic A1 Black" pitchFamily="2" charset="-127"/>
              <a:ea typeface="Gothic A1 Black" pitchFamily="2" charset="-127"/>
              <a:cs typeface="Gothic A1 Black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8DC182-996C-4FAE-A52E-0D18F79E55A2}"/>
              </a:ext>
            </a:extLst>
          </p:cNvPr>
          <p:cNvGrpSpPr/>
          <p:nvPr/>
        </p:nvGrpSpPr>
        <p:grpSpPr>
          <a:xfrm>
            <a:off x="824074" y="1395200"/>
            <a:ext cx="10543852" cy="4067600"/>
            <a:chOff x="824074" y="1395200"/>
            <a:chExt cx="10543852" cy="4067600"/>
          </a:xfrm>
        </p:grpSpPr>
        <p:grpSp>
          <p:nvGrpSpPr>
            <p:cNvPr id="1040" name="그룹 1039">
              <a:extLst>
                <a:ext uri="{FF2B5EF4-FFF2-40B4-BE49-F238E27FC236}">
                  <a16:creationId xmlns:a16="http://schemas.microsoft.com/office/drawing/2014/main" id="{E43F062C-EFCC-4394-83FA-F4F030DC6C82}"/>
                </a:ext>
              </a:extLst>
            </p:cNvPr>
            <p:cNvGrpSpPr/>
            <p:nvPr/>
          </p:nvGrpSpPr>
          <p:grpSpPr>
            <a:xfrm>
              <a:off x="824074" y="1395200"/>
              <a:ext cx="10543852" cy="4067600"/>
              <a:chOff x="841599" y="1501390"/>
              <a:chExt cx="10543852" cy="4067600"/>
            </a:xfrm>
          </p:grpSpPr>
          <p:pic>
            <p:nvPicPr>
              <p:cNvPr id="33" name="Picture 2" descr="영화 영화 티켓, 장소, 현대의, 여가 PNG, 일러스트 및 벡터 에 대한 무료 다운로드 - Pngtree">
                <a:extLst>
                  <a:ext uri="{FF2B5EF4-FFF2-40B4-BE49-F238E27FC236}">
                    <a16:creationId xmlns:a16="http://schemas.microsoft.com/office/drawing/2014/main" id="{59411A4D-BB9E-4579-88CD-0CB6819846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387" t="28373" r="15681" b="29742"/>
              <a:stretch/>
            </p:blipFill>
            <p:spPr bwMode="auto">
              <a:xfrm rot="5400000">
                <a:off x="1372660" y="4210307"/>
                <a:ext cx="831161" cy="1886205"/>
              </a:xfrm>
              <a:prstGeom prst="rect">
                <a:avLst/>
              </a:prstGeom>
              <a:noFill/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0" name="Picture 2" descr="영화 영화 티켓, 장소, 현대의, 여가 PNG, 일러스트 및 벡터 에 대한 무료 다운로드 - Pngtree">
                <a:extLst>
                  <a:ext uri="{FF2B5EF4-FFF2-40B4-BE49-F238E27FC236}">
                    <a16:creationId xmlns:a16="http://schemas.microsoft.com/office/drawing/2014/main" id="{D776BC7D-9F63-4644-8EEF-7EB12853C0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387" t="28373" r="15681" b="29742"/>
              <a:stretch/>
            </p:blipFill>
            <p:spPr bwMode="auto">
              <a:xfrm rot="5400000">
                <a:off x="3492004" y="4210307"/>
                <a:ext cx="831161" cy="1886205"/>
              </a:xfrm>
              <a:prstGeom prst="rect">
                <a:avLst/>
              </a:prstGeom>
              <a:noFill/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" name="Picture 2" descr="영화 영화 티켓, 장소, 현대의, 여가 PNG, 일러스트 및 벡터 에 대한 무료 다운로드 - Pngtree">
                <a:extLst>
                  <a:ext uri="{FF2B5EF4-FFF2-40B4-BE49-F238E27FC236}">
                    <a16:creationId xmlns:a16="http://schemas.microsoft.com/office/drawing/2014/main" id="{845CCD31-749B-474B-9092-AB3509E9B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387" t="28373" r="15681" b="29742"/>
              <a:stretch/>
            </p:blipFill>
            <p:spPr bwMode="auto">
              <a:xfrm rot="5400000">
                <a:off x="5611348" y="4210307"/>
                <a:ext cx="831161" cy="1886205"/>
              </a:xfrm>
              <a:prstGeom prst="rect">
                <a:avLst/>
              </a:prstGeom>
              <a:noFill/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4" name="Picture 2" descr="영화 영화 티켓, 장소, 현대의, 여가 PNG, 일러스트 및 벡터 에 대한 무료 다운로드 - Pngtree">
                <a:extLst>
                  <a:ext uri="{FF2B5EF4-FFF2-40B4-BE49-F238E27FC236}">
                    <a16:creationId xmlns:a16="http://schemas.microsoft.com/office/drawing/2014/main" id="{47EC3419-B479-461E-BBFF-F0EC2C6A9C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387" t="28373" r="15681" b="29742"/>
              <a:stretch/>
            </p:blipFill>
            <p:spPr bwMode="auto">
              <a:xfrm rot="5400000">
                <a:off x="7730692" y="4210307"/>
                <a:ext cx="831161" cy="1886205"/>
              </a:xfrm>
              <a:prstGeom prst="rect">
                <a:avLst/>
              </a:prstGeom>
              <a:noFill/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1" name="Picture 2" descr="영화 영화 티켓, 장소, 현대의, 여가 PNG, 일러스트 및 벡터 에 대한 무료 다운로드 - Pngtree">
                <a:extLst>
                  <a:ext uri="{FF2B5EF4-FFF2-40B4-BE49-F238E27FC236}">
                    <a16:creationId xmlns:a16="http://schemas.microsoft.com/office/drawing/2014/main" id="{190F1D49-8BCC-42C1-BA22-6F0129C3E4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387" t="28373" r="15681" b="29742"/>
              <a:stretch/>
            </p:blipFill>
            <p:spPr bwMode="auto">
              <a:xfrm rot="5400000">
                <a:off x="9850034" y="4210307"/>
                <a:ext cx="831161" cy="1886205"/>
              </a:xfrm>
              <a:prstGeom prst="rect">
                <a:avLst/>
              </a:prstGeom>
              <a:noFill/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F0966DE7-7A2E-4621-8834-B0B4FEF3283A}"/>
                  </a:ext>
                </a:extLst>
              </p:cNvPr>
              <p:cNvSpPr/>
              <p:nvPr/>
            </p:nvSpPr>
            <p:spPr>
              <a:xfrm>
                <a:off x="7227257" y="1775961"/>
                <a:ext cx="1817321" cy="2979566"/>
              </a:xfrm>
              <a:prstGeom prst="rect">
                <a:avLst/>
              </a:prstGeom>
              <a:solidFill>
                <a:srgbClr val="F5C518"/>
              </a:solidFill>
              <a:ln>
                <a:solidFill>
                  <a:srgbClr val="F5C518"/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F3874DCA-F48A-400D-85EE-E3D064E47AF0}"/>
                  </a:ext>
                </a:extLst>
              </p:cNvPr>
              <p:cNvSpPr/>
              <p:nvPr/>
            </p:nvSpPr>
            <p:spPr>
              <a:xfrm>
                <a:off x="869714" y="1775961"/>
                <a:ext cx="1817321" cy="2979566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93E2A64B-7DB8-46EE-854B-FA37C0BB0721}"/>
                  </a:ext>
                </a:extLst>
              </p:cNvPr>
              <p:cNvGrpSpPr/>
              <p:nvPr/>
            </p:nvGrpSpPr>
            <p:grpSpPr>
              <a:xfrm>
                <a:off x="841599" y="1696117"/>
                <a:ext cx="2066478" cy="144846"/>
                <a:chOff x="3871887" y="4703209"/>
                <a:chExt cx="1642737" cy="115145"/>
              </a:xfrm>
              <a:solidFill>
                <a:schemeClr val="bg1"/>
              </a:solidFill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5788AC90-075C-455E-AC07-6EB3335F11B2}"/>
                    </a:ext>
                  </a:extLst>
                </p:cNvPr>
                <p:cNvSpPr/>
                <p:nvPr/>
              </p:nvSpPr>
              <p:spPr>
                <a:xfrm>
                  <a:off x="3871887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8D3BC1FE-3114-4A13-BE04-3BAFC7341379}"/>
                    </a:ext>
                  </a:extLst>
                </p:cNvPr>
                <p:cNvSpPr/>
                <p:nvPr/>
              </p:nvSpPr>
              <p:spPr>
                <a:xfrm>
                  <a:off x="4012380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86C36937-D00B-4EC4-9897-53A6888A2C58}"/>
                    </a:ext>
                  </a:extLst>
                </p:cNvPr>
                <p:cNvSpPr/>
                <p:nvPr/>
              </p:nvSpPr>
              <p:spPr>
                <a:xfrm>
                  <a:off x="4152873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E62BB255-B1AB-4BE9-81A2-946EDC92B728}"/>
                    </a:ext>
                  </a:extLst>
                </p:cNvPr>
                <p:cNvSpPr/>
                <p:nvPr/>
              </p:nvSpPr>
              <p:spPr>
                <a:xfrm>
                  <a:off x="4293366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FA15CB83-8675-4148-9049-2ECBC6ACE770}"/>
                    </a:ext>
                  </a:extLst>
                </p:cNvPr>
                <p:cNvSpPr/>
                <p:nvPr/>
              </p:nvSpPr>
              <p:spPr>
                <a:xfrm>
                  <a:off x="4433859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FF2CB38E-15B7-4525-96FF-782CEEF81DC4}"/>
                    </a:ext>
                  </a:extLst>
                </p:cNvPr>
                <p:cNvSpPr/>
                <p:nvPr/>
              </p:nvSpPr>
              <p:spPr>
                <a:xfrm>
                  <a:off x="4574352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958BA17F-ABC9-4300-A258-CC85882CF3EE}"/>
                    </a:ext>
                  </a:extLst>
                </p:cNvPr>
                <p:cNvSpPr/>
                <p:nvPr/>
              </p:nvSpPr>
              <p:spPr>
                <a:xfrm>
                  <a:off x="4708811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100E68EE-D283-47A6-959A-BEF612B0E5B9}"/>
                    </a:ext>
                  </a:extLst>
                </p:cNvPr>
                <p:cNvSpPr/>
                <p:nvPr/>
              </p:nvSpPr>
              <p:spPr>
                <a:xfrm>
                  <a:off x="4849304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89256B5-ECEC-40CD-AFB4-4FF8ED37CB55}"/>
                    </a:ext>
                  </a:extLst>
                </p:cNvPr>
                <p:cNvSpPr/>
                <p:nvPr/>
              </p:nvSpPr>
              <p:spPr>
                <a:xfrm>
                  <a:off x="4989797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A7573C69-DF2C-4F2D-AA22-08F8803FD4D7}"/>
                    </a:ext>
                  </a:extLst>
                </p:cNvPr>
                <p:cNvSpPr/>
                <p:nvPr/>
              </p:nvSpPr>
              <p:spPr>
                <a:xfrm>
                  <a:off x="5118493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ACF8EDDD-6C9A-4B96-B593-7261C81EA7B3}"/>
                    </a:ext>
                  </a:extLst>
                </p:cNvPr>
                <p:cNvSpPr/>
                <p:nvPr/>
              </p:nvSpPr>
              <p:spPr>
                <a:xfrm>
                  <a:off x="5258986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223B0BE7-35E2-4F1C-9C69-172188164F35}"/>
                    </a:ext>
                  </a:extLst>
                </p:cNvPr>
                <p:cNvSpPr/>
                <p:nvPr/>
              </p:nvSpPr>
              <p:spPr>
                <a:xfrm>
                  <a:off x="5399479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24" name="타원 1023">
                <a:extLst>
                  <a:ext uri="{FF2B5EF4-FFF2-40B4-BE49-F238E27FC236}">
                    <a16:creationId xmlns:a16="http://schemas.microsoft.com/office/drawing/2014/main" id="{544EC994-8B66-4F83-B864-730ED92172F8}"/>
                  </a:ext>
                </a:extLst>
              </p:cNvPr>
              <p:cNvSpPr/>
              <p:nvPr/>
            </p:nvSpPr>
            <p:spPr>
              <a:xfrm>
                <a:off x="1697631" y="1501390"/>
                <a:ext cx="534297" cy="5342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70EF6BC5-A860-4EBB-808B-E7540D0BB9E3}"/>
                  </a:ext>
                </a:extLst>
              </p:cNvPr>
              <p:cNvSpPr/>
              <p:nvPr/>
            </p:nvSpPr>
            <p:spPr>
              <a:xfrm>
                <a:off x="2988895" y="1775961"/>
                <a:ext cx="1817321" cy="2979566"/>
              </a:xfrm>
              <a:prstGeom prst="rect">
                <a:avLst/>
              </a:prstGeom>
              <a:solidFill>
                <a:srgbClr val="F5C518"/>
              </a:solidFill>
              <a:ln>
                <a:solidFill>
                  <a:srgbClr val="F5C518"/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AF1B3641-F80F-43EE-B4E3-5E5890B7F73C}"/>
                  </a:ext>
                </a:extLst>
              </p:cNvPr>
              <p:cNvGrpSpPr/>
              <p:nvPr/>
            </p:nvGrpSpPr>
            <p:grpSpPr>
              <a:xfrm>
                <a:off x="2960942" y="1696117"/>
                <a:ext cx="2066478" cy="144846"/>
                <a:chOff x="3871887" y="4703209"/>
                <a:chExt cx="1642737" cy="115145"/>
              </a:xfrm>
              <a:solidFill>
                <a:schemeClr val="bg1"/>
              </a:solidFill>
            </p:grpSpPr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0A7A9371-ECEE-4B6C-879B-0DFFAECF5ABB}"/>
                    </a:ext>
                  </a:extLst>
                </p:cNvPr>
                <p:cNvSpPr/>
                <p:nvPr/>
              </p:nvSpPr>
              <p:spPr>
                <a:xfrm>
                  <a:off x="3871887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71E095D4-0446-480C-8CF2-EB2A52AA7B8B}"/>
                    </a:ext>
                  </a:extLst>
                </p:cNvPr>
                <p:cNvSpPr/>
                <p:nvPr/>
              </p:nvSpPr>
              <p:spPr>
                <a:xfrm>
                  <a:off x="4012380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DAF47C22-833A-4A87-9161-6FF082EC04C7}"/>
                    </a:ext>
                  </a:extLst>
                </p:cNvPr>
                <p:cNvSpPr/>
                <p:nvPr/>
              </p:nvSpPr>
              <p:spPr>
                <a:xfrm>
                  <a:off x="4152873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6" name="타원 195">
                  <a:extLst>
                    <a:ext uri="{FF2B5EF4-FFF2-40B4-BE49-F238E27FC236}">
                      <a16:creationId xmlns:a16="http://schemas.microsoft.com/office/drawing/2014/main" id="{8B09B933-29D7-4B87-B163-7024AEAE6EBF}"/>
                    </a:ext>
                  </a:extLst>
                </p:cNvPr>
                <p:cNvSpPr/>
                <p:nvPr/>
              </p:nvSpPr>
              <p:spPr>
                <a:xfrm>
                  <a:off x="4293366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7" name="타원 196">
                  <a:extLst>
                    <a:ext uri="{FF2B5EF4-FFF2-40B4-BE49-F238E27FC236}">
                      <a16:creationId xmlns:a16="http://schemas.microsoft.com/office/drawing/2014/main" id="{0CDE54E6-E26C-4CF7-9024-98733C6FBD8C}"/>
                    </a:ext>
                  </a:extLst>
                </p:cNvPr>
                <p:cNvSpPr/>
                <p:nvPr/>
              </p:nvSpPr>
              <p:spPr>
                <a:xfrm>
                  <a:off x="4433859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5467A0D6-04E5-48D5-8D66-5E20FBEB9B57}"/>
                    </a:ext>
                  </a:extLst>
                </p:cNvPr>
                <p:cNvSpPr/>
                <p:nvPr/>
              </p:nvSpPr>
              <p:spPr>
                <a:xfrm>
                  <a:off x="4574352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타원 198">
                  <a:extLst>
                    <a:ext uri="{FF2B5EF4-FFF2-40B4-BE49-F238E27FC236}">
                      <a16:creationId xmlns:a16="http://schemas.microsoft.com/office/drawing/2014/main" id="{A549D18F-E014-4331-8547-FA1F80FB69FE}"/>
                    </a:ext>
                  </a:extLst>
                </p:cNvPr>
                <p:cNvSpPr/>
                <p:nvPr/>
              </p:nvSpPr>
              <p:spPr>
                <a:xfrm>
                  <a:off x="4708811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타원 199">
                  <a:extLst>
                    <a:ext uri="{FF2B5EF4-FFF2-40B4-BE49-F238E27FC236}">
                      <a16:creationId xmlns:a16="http://schemas.microsoft.com/office/drawing/2014/main" id="{0CBD2BF7-D47C-403A-AFE4-735EA0EDED7A}"/>
                    </a:ext>
                  </a:extLst>
                </p:cNvPr>
                <p:cNvSpPr/>
                <p:nvPr/>
              </p:nvSpPr>
              <p:spPr>
                <a:xfrm>
                  <a:off x="4849304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1" name="타원 200">
                  <a:extLst>
                    <a:ext uri="{FF2B5EF4-FFF2-40B4-BE49-F238E27FC236}">
                      <a16:creationId xmlns:a16="http://schemas.microsoft.com/office/drawing/2014/main" id="{6D4789BC-4204-4AB0-ADFD-DBC50616E8DF}"/>
                    </a:ext>
                  </a:extLst>
                </p:cNvPr>
                <p:cNvSpPr/>
                <p:nvPr/>
              </p:nvSpPr>
              <p:spPr>
                <a:xfrm>
                  <a:off x="4989797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2" name="타원 201">
                  <a:extLst>
                    <a:ext uri="{FF2B5EF4-FFF2-40B4-BE49-F238E27FC236}">
                      <a16:creationId xmlns:a16="http://schemas.microsoft.com/office/drawing/2014/main" id="{0B6D0BD5-221C-46D3-BF2D-052C0105F7A5}"/>
                    </a:ext>
                  </a:extLst>
                </p:cNvPr>
                <p:cNvSpPr/>
                <p:nvPr/>
              </p:nvSpPr>
              <p:spPr>
                <a:xfrm>
                  <a:off x="5118493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3" name="타원 202">
                  <a:extLst>
                    <a:ext uri="{FF2B5EF4-FFF2-40B4-BE49-F238E27FC236}">
                      <a16:creationId xmlns:a16="http://schemas.microsoft.com/office/drawing/2014/main" id="{375759EC-50CE-491F-91A7-C2C224C512BC}"/>
                    </a:ext>
                  </a:extLst>
                </p:cNvPr>
                <p:cNvSpPr/>
                <p:nvPr/>
              </p:nvSpPr>
              <p:spPr>
                <a:xfrm>
                  <a:off x="5258986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A8A6739F-FE4B-45E5-9965-881F6C20774F}"/>
                    </a:ext>
                  </a:extLst>
                </p:cNvPr>
                <p:cNvSpPr/>
                <p:nvPr/>
              </p:nvSpPr>
              <p:spPr>
                <a:xfrm>
                  <a:off x="5399479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2A2CBB0A-4A40-419E-A5B5-860D5A01110A}"/>
                  </a:ext>
                </a:extLst>
              </p:cNvPr>
              <p:cNvSpPr/>
              <p:nvPr/>
            </p:nvSpPr>
            <p:spPr>
              <a:xfrm>
                <a:off x="3816974" y="1501390"/>
                <a:ext cx="534297" cy="5342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1C2F9F12-BD82-42E4-AEE6-1A2D889F6A5B}"/>
                  </a:ext>
                </a:extLst>
              </p:cNvPr>
              <p:cNvSpPr/>
              <p:nvPr/>
            </p:nvSpPr>
            <p:spPr>
              <a:xfrm>
                <a:off x="5108076" y="1775961"/>
                <a:ext cx="1817321" cy="2979566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056E8B12-00AE-45ED-9BCB-8DD29D2632B9}"/>
                  </a:ext>
                </a:extLst>
              </p:cNvPr>
              <p:cNvGrpSpPr/>
              <p:nvPr/>
            </p:nvGrpSpPr>
            <p:grpSpPr>
              <a:xfrm>
                <a:off x="5080285" y="1696117"/>
                <a:ext cx="2066478" cy="144846"/>
                <a:chOff x="3871887" y="4703209"/>
                <a:chExt cx="1642737" cy="115145"/>
              </a:xfrm>
              <a:solidFill>
                <a:schemeClr val="bg1"/>
              </a:solidFill>
            </p:grpSpPr>
            <p:sp>
              <p:nvSpPr>
                <p:cNvPr id="210" name="타원 209">
                  <a:extLst>
                    <a:ext uri="{FF2B5EF4-FFF2-40B4-BE49-F238E27FC236}">
                      <a16:creationId xmlns:a16="http://schemas.microsoft.com/office/drawing/2014/main" id="{5707DF8E-4FE1-4699-B569-B586497BA5A1}"/>
                    </a:ext>
                  </a:extLst>
                </p:cNvPr>
                <p:cNvSpPr/>
                <p:nvPr/>
              </p:nvSpPr>
              <p:spPr>
                <a:xfrm>
                  <a:off x="3871887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1" name="타원 210">
                  <a:extLst>
                    <a:ext uri="{FF2B5EF4-FFF2-40B4-BE49-F238E27FC236}">
                      <a16:creationId xmlns:a16="http://schemas.microsoft.com/office/drawing/2014/main" id="{45E653A2-93FB-4ED3-A4DE-F2192308450A}"/>
                    </a:ext>
                  </a:extLst>
                </p:cNvPr>
                <p:cNvSpPr/>
                <p:nvPr/>
              </p:nvSpPr>
              <p:spPr>
                <a:xfrm>
                  <a:off x="4012380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18362AA0-E1CD-45F7-B28C-A06D12BBA6C5}"/>
                    </a:ext>
                  </a:extLst>
                </p:cNvPr>
                <p:cNvSpPr/>
                <p:nvPr/>
              </p:nvSpPr>
              <p:spPr>
                <a:xfrm>
                  <a:off x="4152873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3" name="타원 212">
                  <a:extLst>
                    <a:ext uri="{FF2B5EF4-FFF2-40B4-BE49-F238E27FC236}">
                      <a16:creationId xmlns:a16="http://schemas.microsoft.com/office/drawing/2014/main" id="{2DB44868-E6E2-4DAC-9AA8-FB470DBA74C8}"/>
                    </a:ext>
                  </a:extLst>
                </p:cNvPr>
                <p:cNvSpPr/>
                <p:nvPr/>
              </p:nvSpPr>
              <p:spPr>
                <a:xfrm>
                  <a:off x="4293366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타원 213">
                  <a:extLst>
                    <a:ext uri="{FF2B5EF4-FFF2-40B4-BE49-F238E27FC236}">
                      <a16:creationId xmlns:a16="http://schemas.microsoft.com/office/drawing/2014/main" id="{1197A178-B202-4836-B973-E682CAD5963F}"/>
                    </a:ext>
                  </a:extLst>
                </p:cNvPr>
                <p:cNvSpPr/>
                <p:nvPr/>
              </p:nvSpPr>
              <p:spPr>
                <a:xfrm>
                  <a:off x="4433859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타원 214">
                  <a:extLst>
                    <a:ext uri="{FF2B5EF4-FFF2-40B4-BE49-F238E27FC236}">
                      <a16:creationId xmlns:a16="http://schemas.microsoft.com/office/drawing/2014/main" id="{CC887020-820F-42AE-B478-A548A91205A1}"/>
                    </a:ext>
                  </a:extLst>
                </p:cNvPr>
                <p:cNvSpPr/>
                <p:nvPr/>
              </p:nvSpPr>
              <p:spPr>
                <a:xfrm>
                  <a:off x="4574352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86419885-21E9-4F8F-909D-8060FF6E5797}"/>
                    </a:ext>
                  </a:extLst>
                </p:cNvPr>
                <p:cNvSpPr/>
                <p:nvPr/>
              </p:nvSpPr>
              <p:spPr>
                <a:xfrm>
                  <a:off x="4708811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D59A6AB6-B484-4EA0-8CA0-D8E09D87EFDD}"/>
                    </a:ext>
                  </a:extLst>
                </p:cNvPr>
                <p:cNvSpPr/>
                <p:nvPr/>
              </p:nvSpPr>
              <p:spPr>
                <a:xfrm>
                  <a:off x="4849304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CD540034-2726-44AD-A57F-763A2BB15F23}"/>
                    </a:ext>
                  </a:extLst>
                </p:cNvPr>
                <p:cNvSpPr/>
                <p:nvPr/>
              </p:nvSpPr>
              <p:spPr>
                <a:xfrm>
                  <a:off x="4989797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614CD73B-4202-464C-97DD-C01A63E3D7DD}"/>
                    </a:ext>
                  </a:extLst>
                </p:cNvPr>
                <p:cNvSpPr/>
                <p:nvPr/>
              </p:nvSpPr>
              <p:spPr>
                <a:xfrm>
                  <a:off x="5118493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109409EF-0B57-4E29-9B0E-C6DC9E0BFA0D}"/>
                    </a:ext>
                  </a:extLst>
                </p:cNvPr>
                <p:cNvSpPr/>
                <p:nvPr/>
              </p:nvSpPr>
              <p:spPr>
                <a:xfrm>
                  <a:off x="5258986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1" name="타원 220">
                  <a:extLst>
                    <a:ext uri="{FF2B5EF4-FFF2-40B4-BE49-F238E27FC236}">
                      <a16:creationId xmlns:a16="http://schemas.microsoft.com/office/drawing/2014/main" id="{018C8402-A683-43D2-8548-A1D83B82FAAA}"/>
                    </a:ext>
                  </a:extLst>
                </p:cNvPr>
                <p:cNvSpPr/>
                <p:nvPr/>
              </p:nvSpPr>
              <p:spPr>
                <a:xfrm>
                  <a:off x="5399479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0BD4D4FE-DE91-4086-B826-80192BECA92C}"/>
                  </a:ext>
                </a:extLst>
              </p:cNvPr>
              <p:cNvSpPr/>
              <p:nvPr/>
            </p:nvSpPr>
            <p:spPr>
              <a:xfrm>
                <a:off x="5936317" y="1501390"/>
                <a:ext cx="534297" cy="5342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663B52E0-3D80-46E7-B98D-7E2957A8DF53}"/>
                  </a:ext>
                </a:extLst>
              </p:cNvPr>
              <p:cNvSpPr/>
              <p:nvPr/>
            </p:nvSpPr>
            <p:spPr>
              <a:xfrm>
                <a:off x="9346438" y="1764162"/>
                <a:ext cx="1817321" cy="2979566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5B38AE7A-5BE7-4661-828E-53AF867EBDED}"/>
                  </a:ext>
                </a:extLst>
              </p:cNvPr>
              <p:cNvGrpSpPr/>
              <p:nvPr/>
            </p:nvGrpSpPr>
            <p:grpSpPr>
              <a:xfrm>
                <a:off x="7199628" y="1696117"/>
                <a:ext cx="2066478" cy="144846"/>
                <a:chOff x="3871887" y="4703209"/>
                <a:chExt cx="1642737" cy="115145"/>
              </a:xfrm>
              <a:solidFill>
                <a:schemeClr val="bg1"/>
              </a:solidFill>
            </p:grpSpPr>
            <p:sp>
              <p:nvSpPr>
                <p:cNvPr id="227" name="타원 226">
                  <a:extLst>
                    <a:ext uri="{FF2B5EF4-FFF2-40B4-BE49-F238E27FC236}">
                      <a16:creationId xmlns:a16="http://schemas.microsoft.com/office/drawing/2014/main" id="{80338234-FBAD-4D5F-9203-1D1D05B7EC32}"/>
                    </a:ext>
                  </a:extLst>
                </p:cNvPr>
                <p:cNvSpPr/>
                <p:nvPr/>
              </p:nvSpPr>
              <p:spPr>
                <a:xfrm>
                  <a:off x="3871887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8" name="타원 227">
                  <a:extLst>
                    <a:ext uri="{FF2B5EF4-FFF2-40B4-BE49-F238E27FC236}">
                      <a16:creationId xmlns:a16="http://schemas.microsoft.com/office/drawing/2014/main" id="{405663C2-2547-47F1-9813-9E77B4A92B5E}"/>
                    </a:ext>
                  </a:extLst>
                </p:cNvPr>
                <p:cNvSpPr/>
                <p:nvPr/>
              </p:nvSpPr>
              <p:spPr>
                <a:xfrm>
                  <a:off x="4012380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타원 228">
                  <a:extLst>
                    <a:ext uri="{FF2B5EF4-FFF2-40B4-BE49-F238E27FC236}">
                      <a16:creationId xmlns:a16="http://schemas.microsoft.com/office/drawing/2014/main" id="{30B65686-B6DB-46A8-BA39-2837A7FB61E2}"/>
                    </a:ext>
                  </a:extLst>
                </p:cNvPr>
                <p:cNvSpPr/>
                <p:nvPr/>
              </p:nvSpPr>
              <p:spPr>
                <a:xfrm>
                  <a:off x="4152873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타원 229">
                  <a:extLst>
                    <a:ext uri="{FF2B5EF4-FFF2-40B4-BE49-F238E27FC236}">
                      <a16:creationId xmlns:a16="http://schemas.microsoft.com/office/drawing/2014/main" id="{5E237111-8E91-46CB-91AA-8ACAFB358C8D}"/>
                    </a:ext>
                  </a:extLst>
                </p:cNvPr>
                <p:cNvSpPr/>
                <p:nvPr/>
              </p:nvSpPr>
              <p:spPr>
                <a:xfrm>
                  <a:off x="4293366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타원 230">
                  <a:extLst>
                    <a:ext uri="{FF2B5EF4-FFF2-40B4-BE49-F238E27FC236}">
                      <a16:creationId xmlns:a16="http://schemas.microsoft.com/office/drawing/2014/main" id="{22C4B209-4E7E-43C0-9BAC-267D146DCE1C}"/>
                    </a:ext>
                  </a:extLst>
                </p:cNvPr>
                <p:cNvSpPr/>
                <p:nvPr/>
              </p:nvSpPr>
              <p:spPr>
                <a:xfrm>
                  <a:off x="4433859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2" name="타원 231">
                  <a:extLst>
                    <a:ext uri="{FF2B5EF4-FFF2-40B4-BE49-F238E27FC236}">
                      <a16:creationId xmlns:a16="http://schemas.microsoft.com/office/drawing/2014/main" id="{9C10ECAC-6B33-41ED-9C48-6CE783271C52}"/>
                    </a:ext>
                  </a:extLst>
                </p:cNvPr>
                <p:cNvSpPr/>
                <p:nvPr/>
              </p:nvSpPr>
              <p:spPr>
                <a:xfrm>
                  <a:off x="4574352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3" name="타원 232">
                  <a:extLst>
                    <a:ext uri="{FF2B5EF4-FFF2-40B4-BE49-F238E27FC236}">
                      <a16:creationId xmlns:a16="http://schemas.microsoft.com/office/drawing/2014/main" id="{A44C99E2-05FA-456B-9B84-AF546BB1C59B}"/>
                    </a:ext>
                  </a:extLst>
                </p:cNvPr>
                <p:cNvSpPr/>
                <p:nvPr/>
              </p:nvSpPr>
              <p:spPr>
                <a:xfrm>
                  <a:off x="4708811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4" name="타원 233">
                  <a:extLst>
                    <a:ext uri="{FF2B5EF4-FFF2-40B4-BE49-F238E27FC236}">
                      <a16:creationId xmlns:a16="http://schemas.microsoft.com/office/drawing/2014/main" id="{54170F77-E966-40E3-B4E6-323482C70832}"/>
                    </a:ext>
                  </a:extLst>
                </p:cNvPr>
                <p:cNvSpPr/>
                <p:nvPr/>
              </p:nvSpPr>
              <p:spPr>
                <a:xfrm>
                  <a:off x="4849304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5" name="타원 234">
                  <a:extLst>
                    <a:ext uri="{FF2B5EF4-FFF2-40B4-BE49-F238E27FC236}">
                      <a16:creationId xmlns:a16="http://schemas.microsoft.com/office/drawing/2014/main" id="{2A822D27-41DE-445C-8592-852F9EE727EB}"/>
                    </a:ext>
                  </a:extLst>
                </p:cNvPr>
                <p:cNvSpPr/>
                <p:nvPr/>
              </p:nvSpPr>
              <p:spPr>
                <a:xfrm>
                  <a:off x="4989797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6" name="타원 235">
                  <a:extLst>
                    <a:ext uri="{FF2B5EF4-FFF2-40B4-BE49-F238E27FC236}">
                      <a16:creationId xmlns:a16="http://schemas.microsoft.com/office/drawing/2014/main" id="{C731E50D-937C-4333-97FA-E78128CE367F}"/>
                    </a:ext>
                  </a:extLst>
                </p:cNvPr>
                <p:cNvSpPr/>
                <p:nvPr/>
              </p:nvSpPr>
              <p:spPr>
                <a:xfrm>
                  <a:off x="5118493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7" name="타원 236">
                  <a:extLst>
                    <a:ext uri="{FF2B5EF4-FFF2-40B4-BE49-F238E27FC236}">
                      <a16:creationId xmlns:a16="http://schemas.microsoft.com/office/drawing/2014/main" id="{2934BAB8-C030-4814-ACA1-CDC023DEF4B1}"/>
                    </a:ext>
                  </a:extLst>
                </p:cNvPr>
                <p:cNvSpPr/>
                <p:nvPr/>
              </p:nvSpPr>
              <p:spPr>
                <a:xfrm>
                  <a:off x="5258986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38" name="타원 237">
                  <a:extLst>
                    <a:ext uri="{FF2B5EF4-FFF2-40B4-BE49-F238E27FC236}">
                      <a16:creationId xmlns:a16="http://schemas.microsoft.com/office/drawing/2014/main" id="{C7B8A274-7E87-48D6-AA7B-57AC912F66E1}"/>
                    </a:ext>
                  </a:extLst>
                </p:cNvPr>
                <p:cNvSpPr/>
                <p:nvPr/>
              </p:nvSpPr>
              <p:spPr>
                <a:xfrm>
                  <a:off x="5399479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89BE5CA9-4355-4EAE-A482-F937741BC873}"/>
                  </a:ext>
                </a:extLst>
              </p:cNvPr>
              <p:cNvSpPr/>
              <p:nvPr/>
            </p:nvSpPr>
            <p:spPr>
              <a:xfrm>
                <a:off x="8055660" y="1501390"/>
                <a:ext cx="534297" cy="5342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A41E4321-C4E2-4BD1-8AF3-9B95E90D1460}"/>
                  </a:ext>
                </a:extLst>
              </p:cNvPr>
              <p:cNvGrpSpPr/>
              <p:nvPr/>
            </p:nvGrpSpPr>
            <p:grpSpPr>
              <a:xfrm>
                <a:off x="9318973" y="1696117"/>
                <a:ext cx="2066478" cy="144846"/>
                <a:chOff x="3871887" y="4703209"/>
                <a:chExt cx="1642737" cy="115145"/>
              </a:xfrm>
              <a:solidFill>
                <a:schemeClr val="bg1"/>
              </a:solidFill>
            </p:grpSpPr>
            <p:sp>
              <p:nvSpPr>
                <p:cNvPr id="244" name="타원 243">
                  <a:extLst>
                    <a:ext uri="{FF2B5EF4-FFF2-40B4-BE49-F238E27FC236}">
                      <a16:creationId xmlns:a16="http://schemas.microsoft.com/office/drawing/2014/main" id="{E69AFB63-3E7D-45F4-9D0C-C18F004C9539}"/>
                    </a:ext>
                  </a:extLst>
                </p:cNvPr>
                <p:cNvSpPr/>
                <p:nvPr/>
              </p:nvSpPr>
              <p:spPr>
                <a:xfrm>
                  <a:off x="3871887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6D2FD459-BE2C-4DE5-AFAF-7B5A2D2C629D}"/>
                    </a:ext>
                  </a:extLst>
                </p:cNvPr>
                <p:cNvSpPr/>
                <p:nvPr/>
              </p:nvSpPr>
              <p:spPr>
                <a:xfrm>
                  <a:off x="4012380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950C7FBB-596A-4191-B29F-A64605219BA4}"/>
                    </a:ext>
                  </a:extLst>
                </p:cNvPr>
                <p:cNvSpPr/>
                <p:nvPr/>
              </p:nvSpPr>
              <p:spPr>
                <a:xfrm>
                  <a:off x="4152873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7" name="타원 246">
                  <a:extLst>
                    <a:ext uri="{FF2B5EF4-FFF2-40B4-BE49-F238E27FC236}">
                      <a16:creationId xmlns:a16="http://schemas.microsoft.com/office/drawing/2014/main" id="{B92E6417-4D86-4286-95A7-E8F1A5BF4810}"/>
                    </a:ext>
                  </a:extLst>
                </p:cNvPr>
                <p:cNvSpPr/>
                <p:nvPr/>
              </p:nvSpPr>
              <p:spPr>
                <a:xfrm>
                  <a:off x="4293366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C8051720-9E3F-4EF1-8B84-844CF96C4A41}"/>
                    </a:ext>
                  </a:extLst>
                </p:cNvPr>
                <p:cNvSpPr/>
                <p:nvPr/>
              </p:nvSpPr>
              <p:spPr>
                <a:xfrm>
                  <a:off x="4433859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9" name="타원 248">
                  <a:extLst>
                    <a:ext uri="{FF2B5EF4-FFF2-40B4-BE49-F238E27FC236}">
                      <a16:creationId xmlns:a16="http://schemas.microsoft.com/office/drawing/2014/main" id="{6F1EDF7D-7275-48F9-B600-FFADBEFD7B46}"/>
                    </a:ext>
                  </a:extLst>
                </p:cNvPr>
                <p:cNvSpPr/>
                <p:nvPr/>
              </p:nvSpPr>
              <p:spPr>
                <a:xfrm>
                  <a:off x="4574352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0" name="타원 249">
                  <a:extLst>
                    <a:ext uri="{FF2B5EF4-FFF2-40B4-BE49-F238E27FC236}">
                      <a16:creationId xmlns:a16="http://schemas.microsoft.com/office/drawing/2014/main" id="{87107267-D5F7-41C7-B70E-820AB2D471C3}"/>
                    </a:ext>
                  </a:extLst>
                </p:cNvPr>
                <p:cNvSpPr/>
                <p:nvPr/>
              </p:nvSpPr>
              <p:spPr>
                <a:xfrm>
                  <a:off x="4708811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1" name="타원 250">
                  <a:extLst>
                    <a:ext uri="{FF2B5EF4-FFF2-40B4-BE49-F238E27FC236}">
                      <a16:creationId xmlns:a16="http://schemas.microsoft.com/office/drawing/2014/main" id="{C24684C4-27CB-41D2-9DC1-0F039D00AB7E}"/>
                    </a:ext>
                  </a:extLst>
                </p:cNvPr>
                <p:cNvSpPr/>
                <p:nvPr/>
              </p:nvSpPr>
              <p:spPr>
                <a:xfrm>
                  <a:off x="4849304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B28D6386-DBCA-47C7-B185-DCA582AE3C66}"/>
                    </a:ext>
                  </a:extLst>
                </p:cNvPr>
                <p:cNvSpPr/>
                <p:nvPr/>
              </p:nvSpPr>
              <p:spPr>
                <a:xfrm>
                  <a:off x="4989797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3" name="타원 252">
                  <a:extLst>
                    <a:ext uri="{FF2B5EF4-FFF2-40B4-BE49-F238E27FC236}">
                      <a16:creationId xmlns:a16="http://schemas.microsoft.com/office/drawing/2014/main" id="{08FB8F0F-7EC5-4F49-97DC-CCD7E6183C54}"/>
                    </a:ext>
                  </a:extLst>
                </p:cNvPr>
                <p:cNvSpPr/>
                <p:nvPr/>
              </p:nvSpPr>
              <p:spPr>
                <a:xfrm>
                  <a:off x="5118493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3996F797-037E-4CD5-9D90-D531A48919AA}"/>
                    </a:ext>
                  </a:extLst>
                </p:cNvPr>
                <p:cNvSpPr/>
                <p:nvPr/>
              </p:nvSpPr>
              <p:spPr>
                <a:xfrm>
                  <a:off x="5258986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361A3544-4BBC-453B-B2F5-9DD53CEA7E94}"/>
                    </a:ext>
                  </a:extLst>
                </p:cNvPr>
                <p:cNvSpPr/>
                <p:nvPr/>
              </p:nvSpPr>
              <p:spPr>
                <a:xfrm>
                  <a:off x="5399479" y="4703209"/>
                  <a:ext cx="115145" cy="1151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B8C611FA-5BD4-4316-9086-840491D3C6F2}"/>
                  </a:ext>
                </a:extLst>
              </p:cNvPr>
              <p:cNvSpPr/>
              <p:nvPr/>
            </p:nvSpPr>
            <p:spPr>
              <a:xfrm>
                <a:off x="10175005" y="1501390"/>
                <a:ext cx="534297" cy="53429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8" name="별: 꼭짓점 5개 1037">
                <a:extLst>
                  <a:ext uri="{FF2B5EF4-FFF2-40B4-BE49-F238E27FC236}">
                    <a16:creationId xmlns:a16="http://schemas.microsoft.com/office/drawing/2014/main" id="{3F4BF543-0AE9-4130-BE32-9592EE4FAB1E}"/>
                  </a:ext>
                </a:extLst>
              </p:cNvPr>
              <p:cNvSpPr/>
              <p:nvPr/>
            </p:nvSpPr>
            <p:spPr>
              <a:xfrm>
                <a:off x="1690009" y="2115989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별: 꼭짓점 5개 276">
                <a:extLst>
                  <a:ext uri="{FF2B5EF4-FFF2-40B4-BE49-F238E27FC236}">
                    <a16:creationId xmlns:a16="http://schemas.microsoft.com/office/drawing/2014/main" id="{8C040ABC-6848-43BC-B809-407D5672EF27}"/>
                  </a:ext>
                </a:extLst>
              </p:cNvPr>
              <p:cNvSpPr/>
              <p:nvPr/>
            </p:nvSpPr>
            <p:spPr>
              <a:xfrm>
                <a:off x="3745584" y="2115384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별: 꼭짓점 5개 277">
                <a:extLst>
                  <a:ext uri="{FF2B5EF4-FFF2-40B4-BE49-F238E27FC236}">
                    <a16:creationId xmlns:a16="http://schemas.microsoft.com/office/drawing/2014/main" id="{36EE278A-DD65-4BE4-B208-F15377FA1E10}"/>
                  </a:ext>
                </a:extLst>
              </p:cNvPr>
              <p:cNvSpPr/>
              <p:nvPr/>
            </p:nvSpPr>
            <p:spPr>
              <a:xfrm>
                <a:off x="5729205" y="2115384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별: 꼭짓점 5개 278">
                <a:extLst>
                  <a:ext uri="{FF2B5EF4-FFF2-40B4-BE49-F238E27FC236}">
                    <a16:creationId xmlns:a16="http://schemas.microsoft.com/office/drawing/2014/main" id="{F7F25467-6FF2-46AF-ABFA-E9BC95EFD47B}"/>
                  </a:ext>
                </a:extLst>
              </p:cNvPr>
              <p:cNvSpPr/>
              <p:nvPr/>
            </p:nvSpPr>
            <p:spPr>
              <a:xfrm>
                <a:off x="7731679" y="2115383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별: 꼭짓점 5개 279">
                <a:extLst>
                  <a:ext uri="{FF2B5EF4-FFF2-40B4-BE49-F238E27FC236}">
                    <a16:creationId xmlns:a16="http://schemas.microsoft.com/office/drawing/2014/main" id="{310C73E2-A707-43FD-B232-F286052EB30F}"/>
                  </a:ext>
                </a:extLst>
              </p:cNvPr>
              <p:cNvSpPr/>
              <p:nvPr/>
            </p:nvSpPr>
            <p:spPr>
              <a:xfrm>
                <a:off x="3981863" y="2115383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1" name="별: 꼭짓점 5개 280">
                <a:extLst>
                  <a:ext uri="{FF2B5EF4-FFF2-40B4-BE49-F238E27FC236}">
                    <a16:creationId xmlns:a16="http://schemas.microsoft.com/office/drawing/2014/main" id="{9D318FC9-DEED-4959-9D72-A5B8C8D655CC}"/>
                  </a:ext>
                </a:extLst>
              </p:cNvPr>
              <p:cNvSpPr/>
              <p:nvPr/>
            </p:nvSpPr>
            <p:spPr>
              <a:xfrm>
                <a:off x="5963951" y="2115384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별: 꼭짓점 5개 281">
                <a:extLst>
                  <a:ext uri="{FF2B5EF4-FFF2-40B4-BE49-F238E27FC236}">
                    <a16:creationId xmlns:a16="http://schemas.microsoft.com/office/drawing/2014/main" id="{A0E96FC3-0412-4340-A6B7-3CF70044C271}"/>
                  </a:ext>
                </a:extLst>
              </p:cNvPr>
              <p:cNvSpPr/>
              <p:nvPr/>
            </p:nvSpPr>
            <p:spPr>
              <a:xfrm>
                <a:off x="6198697" y="2115384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3" name="별: 꼭짓점 5개 282">
                <a:extLst>
                  <a:ext uri="{FF2B5EF4-FFF2-40B4-BE49-F238E27FC236}">
                    <a16:creationId xmlns:a16="http://schemas.microsoft.com/office/drawing/2014/main" id="{DDA3B13A-8A73-4461-8101-5ABBEB16ADA7}"/>
                  </a:ext>
                </a:extLst>
              </p:cNvPr>
              <p:cNvSpPr/>
              <p:nvPr/>
            </p:nvSpPr>
            <p:spPr>
              <a:xfrm>
                <a:off x="7969138" y="2115383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별: 꼭짓점 5개 283">
                <a:extLst>
                  <a:ext uri="{FF2B5EF4-FFF2-40B4-BE49-F238E27FC236}">
                    <a16:creationId xmlns:a16="http://schemas.microsoft.com/office/drawing/2014/main" id="{91F3261E-C420-482A-AD7E-040334E91D96}"/>
                  </a:ext>
                </a:extLst>
              </p:cNvPr>
              <p:cNvSpPr/>
              <p:nvPr/>
            </p:nvSpPr>
            <p:spPr>
              <a:xfrm>
                <a:off x="8206597" y="2115383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별: 꼭짓점 5개 284">
                <a:extLst>
                  <a:ext uri="{FF2B5EF4-FFF2-40B4-BE49-F238E27FC236}">
                    <a16:creationId xmlns:a16="http://schemas.microsoft.com/office/drawing/2014/main" id="{AD2E1A7E-3240-401C-86C2-DAB8FBAC2539}"/>
                  </a:ext>
                </a:extLst>
              </p:cNvPr>
              <p:cNvSpPr/>
              <p:nvPr/>
            </p:nvSpPr>
            <p:spPr>
              <a:xfrm>
                <a:off x="8444057" y="2115383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5" name="별: 꼭짓점 5개 294">
                <a:extLst>
                  <a:ext uri="{FF2B5EF4-FFF2-40B4-BE49-F238E27FC236}">
                    <a16:creationId xmlns:a16="http://schemas.microsoft.com/office/drawing/2014/main" id="{482DD733-9CFC-4FAB-AC80-F784311197A8}"/>
                  </a:ext>
                </a:extLst>
              </p:cNvPr>
              <p:cNvSpPr/>
              <p:nvPr/>
            </p:nvSpPr>
            <p:spPr>
              <a:xfrm>
                <a:off x="9754019" y="2119871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별: 꼭짓점 5개 295">
                <a:extLst>
                  <a:ext uri="{FF2B5EF4-FFF2-40B4-BE49-F238E27FC236}">
                    <a16:creationId xmlns:a16="http://schemas.microsoft.com/office/drawing/2014/main" id="{FDEE6F41-A172-4D5E-9A97-4AA00B05E708}"/>
                  </a:ext>
                </a:extLst>
              </p:cNvPr>
              <p:cNvSpPr/>
              <p:nvPr/>
            </p:nvSpPr>
            <p:spPr>
              <a:xfrm>
                <a:off x="9977587" y="2119871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별: 꼭짓점 5개 296">
                <a:extLst>
                  <a:ext uri="{FF2B5EF4-FFF2-40B4-BE49-F238E27FC236}">
                    <a16:creationId xmlns:a16="http://schemas.microsoft.com/office/drawing/2014/main" id="{5C2A7D64-2B79-4B59-AB0B-C8651AEA3AB3}"/>
                  </a:ext>
                </a:extLst>
              </p:cNvPr>
              <p:cNvSpPr/>
              <p:nvPr/>
            </p:nvSpPr>
            <p:spPr>
              <a:xfrm>
                <a:off x="10201155" y="2119871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별: 꼭짓점 5개 297">
                <a:extLst>
                  <a:ext uri="{FF2B5EF4-FFF2-40B4-BE49-F238E27FC236}">
                    <a16:creationId xmlns:a16="http://schemas.microsoft.com/office/drawing/2014/main" id="{004690C4-C3B7-4EB6-91E7-CDA50D2BED58}"/>
                  </a:ext>
                </a:extLst>
              </p:cNvPr>
              <p:cNvSpPr/>
              <p:nvPr/>
            </p:nvSpPr>
            <p:spPr>
              <a:xfrm>
                <a:off x="10424723" y="2119871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별: 꼭짓점 5개 298">
                <a:extLst>
                  <a:ext uri="{FF2B5EF4-FFF2-40B4-BE49-F238E27FC236}">
                    <a16:creationId xmlns:a16="http://schemas.microsoft.com/office/drawing/2014/main" id="{AB188B58-7435-4D62-A0C5-1896A59A5321}"/>
                  </a:ext>
                </a:extLst>
              </p:cNvPr>
              <p:cNvSpPr/>
              <p:nvPr/>
            </p:nvSpPr>
            <p:spPr>
              <a:xfrm>
                <a:off x="10648292" y="2119871"/>
                <a:ext cx="144576" cy="144576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D6CBA99-8328-4DEB-A5AF-0757EC0824C3}"/>
                </a:ext>
              </a:extLst>
            </p:cNvPr>
            <p:cNvSpPr/>
            <p:nvPr/>
          </p:nvSpPr>
          <p:spPr>
            <a:xfrm>
              <a:off x="946131" y="1986027"/>
              <a:ext cx="1657432" cy="2589082"/>
            </a:xfrm>
            <a:prstGeom prst="round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사각형: 둥근 모서리 372">
              <a:extLst>
                <a:ext uri="{FF2B5EF4-FFF2-40B4-BE49-F238E27FC236}">
                  <a16:creationId xmlns:a16="http://schemas.microsoft.com/office/drawing/2014/main" id="{8BB786DE-C2E8-478C-8379-0C528BA7C3F1}"/>
                </a:ext>
              </a:extLst>
            </p:cNvPr>
            <p:cNvSpPr/>
            <p:nvPr/>
          </p:nvSpPr>
          <p:spPr>
            <a:xfrm>
              <a:off x="3061198" y="1985422"/>
              <a:ext cx="1657432" cy="2589082"/>
            </a:xfrm>
            <a:prstGeom prst="round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사각형: 둥근 모서리 762">
              <a:extLst>
                <a:ext uri="{FF2B5EF4-FFF2-40B4-BE49-F238E27FC236}">
                  <a16:creationId xmlns:a16="http://schemas.microsoft.com/office/drawing/2014/main" id="{B9A6D451-BE05-44CE-90E2-AD4DB124C320}"/>
                </a:ext>
              </a:extLst>
            </p:cNvPr>
            <p:cNvSpPr/>
            <p:nvPr/>
          </p:nvSpPr>
          <p:spPr>
            <a:xfrm>
              <a:off x="5185830" y="1985422"/>
              <a:ext cx="1657432" cy="2589082"/>
            </a:xfrm>
            <a:prstGeom prst="round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사각형: 둥근 모서리 763">
              <a:extLst>
                <a:ext uri="{FF2B5EF4-FFF2-40B4-BE49-F238E27FC236}">
                  <a16:creationId xmlns:a16="http://schemas.microsoft.com/office/drawing/2014/main" id="{1BF6324B-0FD8-493E-A480-784E2936E126}"/>
                </a:ext>
              </a:extLst>
            </p:cNvPr>
            <p:cNvSpPr/>
            <p:nvPr/>
          </p:nvSpPr>
          <p:spPr>
            <a:xfrm>
              <a:off x="7269570" y="1985422"/>
              <a:ext cx="1657432" cy="2589082"/>
            </a:xfrm>
            <a:prstGeom prst="round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사각형: 둥근 모서리 764">
              <a:extLst>
                <a:ext uri="{FF2B5EF4-FFF2-40B4-BE49-F238E27FC236}">
                  <a16:creationId xmlns:a16="http://schemas.microsoft.com/office/drawing/2014/main" id="{2762E5A0-94C0-4DE9-856E-4BDED4399FE6}"/>
                </a:ext>
              </a:extLst>
            </p:cNvPr>
            <p:cNvSpPr/>
            <p:nvPr/>
          </p:nvSpPr>
          <p:spPr>
            <a:xfrm>
              <a:off x="9428820" y="2002735"/>
              <a:ext cx="1657432" cy="2589082"/>
            </a:xfrm>
            <a:prstGeom prst="roundRect">
              <a:avLst/>
            </a:prstGeom>
            <a:noFill/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5A29F3-8ED5-46EC-B4DD-230970201070}"/>
              </a:ext>
            </a:extLst>
          </p:cNvPr>
          <p:cNvSpPr txBox="1"/>
          <p:nvPr/>
        </p:nvSpPr>
        <p:spPr>
          <a:xfrm>
            <a:off x="963999" y="2337356"/>
            <a:ext cx="1523439" cy="10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분석 배경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- </a:t>
            </a:r>
            <a:r>
              <a:rPr lang="ko-KR" altLang="en-US" sz="1200" b="1" dirty="0">
                <a:solidFill>
                  <a:schemeClr val="bg1"/>
                </a:solidFill>
              </a:rPr>
              <a:t>주제선정 배경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- </a:t>
            </a:r>
            <a:r>
              <a:rPr lang="ko-KR" altLang="en-US" sz="1200" b="1" dirty="0">
                <a:solidFill>
                  <a:schemeClr val="bg1"/>
                </a:solidFill>
              </a:rPr>
              <a:t>목적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CED3ADF4-05FC-4FE2-97CE-DF6E6D46860D}"/>
              </a:ext>
            </a:extLst>
          </p:cNvPr>
          <p:cNvSpPr txBox="1"/>
          <p:nvPr/>
        </p:nvSpPr>
        <p:spPr>
          <a:xfrm>
            <a:off x="3050353" y="2337356"/>
            <a:ext cx="173833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데이터 소개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- </a:t>
            </a:r>
            <a:r>
              <a:rPr lang="ko-KR" altLang="en-US" sz="1200" b="1" dirty="0">
                <a:solidFill>
                  <a:schemeClr val="bg1"/>
                </a:solidFill>
              </a:rPr>
              <a:t>데이터 수집 및 범위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- </a:t>
            </a:r>
            <a:r>
              <a:rPr lang="ko-KR" altLang="en-US" sz="1200" b="1" dirty="0">
                <a:solidFill>
                  <a:schemeClr val="bg1"/>
                </a:solidFill>
              </a:rPr>
              <a:t>데이터 </a:t>
            </a:r>
            <a:r>
              <a:rPr lang="ko-KR" altLang="en-US" sz="1200" b="1" dirty="0" err="1">
                <a:solidFill>
                  <a:schemeClr val="bg1"/>
                </a:solidFill>
              </a:rPr>
              <a:t>전처리</a:t>
            </a:r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a.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</a:rPr>
              <a:t>Npl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b="1" dirty="0">
                <a:solidFill>
                  <a:schemeClr val="bg1"/>
                </a:solidFill>
              </a:rPr>
              <a:t>b. _</a:t>
            </a:r>
            <a:r>
              <a:rPr lang="en-US" altLang="ko-KR" sz="1200" b="1" dirty="0" err="1">
                <a:solidFill>
                  <a:schemeClr val="bg1"/>
                </a:solidFill>
              </a:rPr>
              <a:t>is_comming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1A11552D-9122-4A73-827E-E8BADEFF717F}"/>
              </a:ext>
            </a:extLst>
          </p:cNvPr>
          <p:cNvSpPr txBox="1"/>
          <p:nvPr/>
        </p:nvSpPr>
        <p:spPr>
          <a:xfrm>
            <a:off x="5252801" y="2337354"/>
            <a:ext cx="1522971" cy="80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시각화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200" b="1" dirty="0">
                <a:solidFill>
                  <a:schemeClr val="bg1"/>
                </a:solidFill>
              </a:rPr>
              <a:t>연도별 분석 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C8B700E2-1A9D-4524-BA4F-0495F9F9E348}"/>
              </a:ext>
            </a:extLst>
          </p:cNvPr>
          <p:cNvSpPr txBox="1"/>
          <p:nvPr/>
        </p:nvSpPr>
        <p:spPr>
          <a:xfrm>
            <a:off x="7260104" y="2337355"/>
            <a:ext cx="1718714" cy="19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모델링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- </a:t>
            </a:r>
            <a:r>
              <a:rPr lang="ko-KR" altLang="en-US" sz="1050" b="1" dirty="0">
                <a:solidFill>
                  <a:schemeClr val="bg1"/>
                </a:solidFill>
              </a:rPr>
              <a:t>데이터 </a:t>
            </a:r>
            <a:r>
              <a:rPr lang="ko-KR" altLang="en-US" sz="1050" b="1" dirty="0" err="1">
                <a:solidFill>
                  <a:schemeClr val="bg1"/>
                </a:solidFill>
              </a:rPr>
              <a:t>전처리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- </a:t>
            </a:r>
            <a:r>
              <a:rPr lang="en-US" altLang="ko-KR" sz="1050" b="1" dirty="0" err="1">
                <a:solidFill>
                  <a:schemeClr val="bg1"/>
                </a:solidFill>
              </a:rPr>
              <a:t>Unsampling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- </a:t>
            </a:r>
            <a:r>
              <a:rPr lang="en-US" altLang="ko-KR" sz="1050" b="1" dirty="0" err="1">
                <a:solidFill>
                  <a:schemeClr val="bg1"/>
                </a:solidFill>
              </a:rPr>
              <a:t>XGBoost</a:t>
            </a:r>
            <a:r>
              <a:rPr lang="en-US" altLang="ko-KR" sz="1050" b="1" dirty="0">
                <a:solidFill>
                  <a:schemeClr val="bg1"/>
                </a:solidFill>
              </a:rPr>
              <a:t> + </a:t>
            </a:r>
            <a:r>
              <a:rPr lang="en-US" altLang="ko-KR" sz="1050" b="1" dirty="0" err="1">
                <a:solidFill>
                  <a:schemeClr val="bg1"/>
                </a:solidFill>
              </a:rPr>
              <a:t>LightGBM</a:t>
            </a:r>
            <a:r>
              <a:rPr lang="en-US" altLang="ko-KR" sz="1050" b="1" dirty="0">
                <a:solidFill>
                  <a:schemeClr val="bg1"/>
                </a:solidFill>
              </a:rPr>
              <a:t> </a:t>
            </a:r>
            <a:r>
              <a:rPr lang="ko-KR" altLang="en-US" sz="1050" b="1" dirty="0">
                <a:solidFill>
                  <a:schemeClr val="bg1"/>
                </a:solidFill>
              </a:rPr>
              <a:t>혼합 모델링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bg1"/>
                </a:solidFill>
              </a:rPr>
              <a:t>- </a:t>
            </a:r>
            <a:r>
              <a:rPr lang="ko-KR" altLang="en-US" sz="1050" b="1" dirty="0">
                <a:solidFill>
                  <a:schemeClr val="bg1"/>
                </a:solidFill>
              </a:rPr>
              <a:t>모델링 후 시각화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E2778FDF-C3F4-4D24-9AA5-255537F24E90}"/>
              </a:ext>
            </a:extLst>
          </p:cNvPr>
          <p:cNvSpPr txBox="1"/>
          <p:nvPr/>
        </p:nvSpPr>
        <p:spPr>
          <a:xfrm>
            <a:off x="9441363" y="2336375"/>
            <a:ext cx="1573097" cy="76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결과 및 해석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- </a:t>
            </a:r>
            <a:r>
              <a:rPr lang="ko-KR" altLang="en-US" sz="1200" b="1" dirty="0" err="1">
                <a:solidFill>
                  <a:schemeClr val="bg1"/>
                </a:solidFill>
              </a:rPr>
              <a:t>ㅊ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F29620-6CBF-4B68-B1EC-3820BCCB72D4}"/>
              </a:ext>
            </a:extLst>
          </p:cNvPr>
          <p:cNvCxnSpPr/>
          <p:nvPr/>
        </p:nvCxnSpPr>
        <p:spPr>
          <a:xfrm>
            <a:off x="1049634" y="2613418"/>
            <a:ext cx="1391433" cy="0"/>
          </a:xfrm>
          <a:prstGeom prst="line">
            <a:avLst/>
          </a:prstGeom>
          <a:ln>
            <a:solidFill>
              <a:srgbClr val="F5C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직선 연결선 770">
            <a:extLst>
              <a:ext uri="{FF2B5EF4-FFF2-40B4-BE49-F238E27FC236}">
                <a16:creationId xmlns:a16="http://schemas.microsoft.com/office/drawing/2014/main" id="{7C912CC5-F215-4B0D-BEF8-4D0D6A8EB777}"/>
              </a:ext>
            </a:extLst>
          </p:cNvPr>
          <p:cNvCxnSpPr/>
          <p:nvPr/>
        </p:nvCxnSpPr>
        <p:spPr>
          <a:xfrm>
            <a:off x="5325708" y="2612437"/>
            <a:ext cx="1391433" cy="0"/>
          </a:xfrm>
          <a:prstGeom prst="line">
            <a:avLst/>
          </a:prstGeom>
          <a:ln>
            <a:solidFill>
              <a:srgbClr val="F5C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직선 연결선 771">
            <a:extLst>
              <a:ext uri="{FF2B5EF4-FFF2-40B4-BE49-F238E27FC236}">
                <a16:creationId xmlns:a16="http://schemas.microsoft.com/office/drawing/2014/main" id="{C99C217E-C9EB-4ED2-86F3-02C14E2B2817}"/>
              </a:ext>
            </a:extLst>
          </p:cNvPr>
          <p:cNvCxnSpPr/>
          <p:nvPr/>
        </p:nvCxnSpPr>
        <p:spPr>
          <a:xfrm>
            <a:off x="9519185" y="2611461"/>
            <a:ext cx="1391433" cy="0"/>
          </a:xfrm>
          <a:prstGeom prst="line">
            <a:avLst/>
          </a:prstGeom>
          <a:ln>
            <a:solidFill>
              <a:srgbClr val="F5C5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직선 연결선 772">
            <a:extLst>
              <a:ext uri="{FF2B5EF4-FFF2-40B4-BE49-F238E27FC236}">
                <a16:creationId xmlns:a16="http://schemas.microsoft.com/office/drawing/2014/main" id="{DFA3A895-A40E-4293-A29B-061B1E3BE6A2}"/>
              </a:ext>
            </a:extLst>
          </p:cNvPr>
          <p:cNvCxnSpPr/>
          <p:nvPr/>
        </p:nvCxnSpPr>
        <p:spPr>
          <a:xfrm>
            <a:off x="7335432" y="2610476"/>
            <a:ext cx="1391433" cy="0"/>
          </a:xfrm>
          <a:prstGeom prst="line">
            <a:avLst/>
          </a:prstGeom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직선 연결선 773">
            <a:extLst>
              <a:ext uri="{FF2B5EF4-FFF2-40B4-BE49-F238E27FC236}">
                <a16:creationId xmlns:a16="http://schemas.microsoft.com/office/drawing/2014/main" id="{617CD2BF-0DA7-4967-B16C-1C37ED3D7D20}"/>
              </a:ext>
            </a:extLst>
          </p:cNvPr>
          <p:cNvCxnSpPr/>
          <p:nvPr/>
        </p:nvCxnSpPr>
        <p:spPr>
          <a:xfrm>
            <a:off x="3128178" y="2615391"/>
            <a:ext cx="1391433" cy="0"/>
          </a:xfrm>
          <a:prstGeom prst="line">
            <a:avLst/>
          </a:prstGeom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00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9ADC0-C6C0-41C8-BAA2-A44E123087AA}"/>
              </a:ext>
            </a:extLst>
          </p:cNvPr>
          <p:cNvSpPr txBox="1"/>
          <p:nvPr/>
        </p:nvSpPr>
        <p:spPr>
          <a:xfrm>
            <a:off x="1135110" y="271533"/>
            <a:ext cx="2795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solidFill>
                  <a:schemeClr val="bg1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주제선정 배경</a:t>
            </a:r>
          </a:p>
        </p:txBody>
      </p:sp>
    </p:spTree>
    <p:extLst>
      <p:ext uri="{BB962C8B-B14F-4D97-AF65-F5344CB8AC3E}">
        <p14:creationId xmlns:p14="http://schemas.microsoft.com/office/powerpoint/2010/main" val="259645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9ADC0-C6C0-41C8-BAA2-A44E123087AA}"/>
              </a:ext>
            </a:extLst>
          </p:cNvPr>
          <p:cNvSpPr txBox="1"/>
          <p:nvPr/>
        </p:nvSpPr>
        <p:spPr>
          <a:xfrm>
            <a:off x="1135110" y="271533"/>
            <a:ext cx="2795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solidFill>
                  <a:schemeClr val="bg1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주제선정 배경</a:t>
            </a:r>
          </a:p>
        </p:txBody>
      </p:sp>
    </p:spTree>
    <p:extLst>
      <p:ext uri="{BB962C8B-B14F-4D97-AF65-F5344CB8AC3E}">
        <p14:creationId xmlns:p14="http://schemas.microsoft.com/office/powerpoint/2010/main" val="203774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9ADC0-C6C0-41C8-BAA2-A44E123087AA}"/>
              </a:ext>
            </a:extLst>
          </p:cNvPr>
          <p:cNvSpPr txBox="1"/>
          <p:nvPr/>
        </p:nvSpPr>
        <p:spPr>
          <a:xfrm>
            <a:off x="1135110" y="271533"/>
            <a:ext cx="2795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solidFill>
                  <a:schemeClr val="bg1"/>
                </a:solidFill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주제선정 배경</a:t>
            </a:r>
          </a:p>
        </p:txBody>
      </p:sp>
    </p:spTree>
    <p:extLst>
      <p:ext uri="{BB962C8B-B14F-4D97-AF65-F5344CB8AC3E}">
        <p14:creationId xmlns:p14="http://schemas.microsoft.com/office/powerpoint/2010/main" val="403722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76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26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73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98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76</Words>
  <Application>Microsoft Office PowerPoint</Application>
  <PresentationFormat>와이드스크린</PresentationFormat>
  <Paragraphs>29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Gothic A1 Black</vt:lpstr>
      <vt:lpstr>맑은 고딕</vt:lpstr>
      <vt:lpstr>Arial</vt:lpstr>
      <vt:lpstr>Arial Black</vt:lpstr>
      <vt:lpstr>Office 테마</vt:lpstr>
      <vt:lpstr>1_디자인 사용자 지정</vt:lpstr>
      <vt:lpstr>디자인 사용자 지정</vt:lpstr>
      <vt:lpstr>영화 성공 확률 모델링 및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조성빈</dc:creator>
  <cp:lastModifiedBy>조성빈</cp:lastModifiedBy>
  <cp:revision>29</cp:revision>
  <dcterms:created xsi:type="dcterms:W3CDTF">2025-06-25T14:31:55Z</dcterms:created>
  <dcterms:modified xsi:type="dcterms:W3CDTF">2025-06-26T10:50:12Z</dcterms:modified>
</cp:coreProperties>
</file>