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0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518"/>
    <a:srgbClr val="12121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0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55367-544F-4BB6-A963-77E8B6E1E90C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8EB87-64B1-4CD9-B61D-455C1F81D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2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EB87-64B1-4CD9-B61D-455C1F81D4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2F97F-DE83-41A2-ACBC-AE6C8128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5E682-E121-4654-A215-57736813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8A8015-8EFD-41DA-B282-CE94256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A3ED8C-57B3-4E12-AA5E-FA7B4C3D8D7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F5A504-E5AA-4778-A9CB-D09EF8C0528A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4608C3-22CB-478B-8BC2-64873A5F96B3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281AFA5-AAB2-4BBC-8977-154F58603DAB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58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D195-CDF4-4B92-8D9F-1662A0F9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488926-0D74-48F5-87DA-C41383BA7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2BB493-A940-4F0F-BF50-B9F079011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FC40EE-711D-4AD8-9E19-5CF7D523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384B1A-682D-4CBF-95DB-A5AC4809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171A8-5DF5-4CAD-B000-3A1AF8FF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4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0F593-E8DF-439F-821A-1558F6F5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FFA007-16E8-487E-BE9E-8BB0CBAF0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A5365-F00B-4C87-9351-FB8A7972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223C6C-F312-4B78-90BA-57C57577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D7A7A-5E2C-4FFF-A7A9-444D6839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B57558-9A1B-43E0-A4EF-2F3855107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0078D-4674-47E8-8A11-F6158F057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50BD3-82FE-4AC6-A162-DB0CD13F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FC94F-9A02-42BC-A5FB-AE094BB0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69E3-672A-4CEF-A3AA-E7627B5F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7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D3649-3F1F-4434-A2E6-2C066E90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3B0BF-4A09-4261-8918-63837EF5A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CD019-42A1-4EC0-9E9D-FABB21D2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67F98-2F9F-4444-80DA-3700590D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A842-8F8D-40F2-98BE-4FB5A15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818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FE6DF-6303-43B4-AF33-7F63FFB0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85641-296F-44E3-BA86-F817DADC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CC4FC-FDA2-4D5E-B20F-52A725DA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A207C-F0C0-46AA-831C-6123D355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86541-F9B5-4745-86AE-A9460E19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8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69F4B-E153-409B-AC3A-C2D18449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525E4-9535-40D0-B5F5-022499B8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50DA2-91E1-422C-A2C2-5393F4DB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2ECCA2-E4DE-4D63-B035-26A8FA50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C3325-05B4-4E7B-AF41-2B0008D7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5F846-983F-4517-A91C-83AA42954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4F173-6794-41D5-8CCA-117C351B9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B26A1B-D07E-4492-8A79-FA97A798B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D83097-30A6-4766-830C-117CABEB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4ED7DD-73A3-41B5-AA7D-72E1611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B292A6-B1FA-42FB-B9D0-1A6622E2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85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389F3-F7C4-4B24-8243-BFD5739D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E4649-0B6D-431A-8ADC-83FE32994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B8BE21-64E0-4C9A-87BE-06AAB0C9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C13785-90F4-463E-918F-F851108EC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DE98C5-6315-4B45-9428-114C7C647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FEEED0-29DC-4C16-B4B7-6F44FB5E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73E5EA-A3CE-4AF4-AA43-13FFD446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76028A-DB15-4D67-9397-739D45D9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90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F15CD-9C6E-4A14-8B6A-F3E879F7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5B2286-766F-4987-BB9D-1D8E8A14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09B4F8-C89F-4907-AC09-FF834AB6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214F7-EBE8-4FC1-8FFA-0B1EC336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31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565BBB-ABED-4AA2-BB6B-F38CD3BC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93FF49-0EA3-4AF1-A20B-16FFFE824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BA3A9-96E0-4A2D-BB1A-F5FA19E2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950E3-B4E6-4101-B0AB-4FFFD2B3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4278F-F810-4F4C-90F3-51771F4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121C5-6F4B-4238-A0B2-E6FD0522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255CB983-9EBC-4093-879A-BF46CFC8522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39A4C05-325F-4926-B02D-6D160FD53E6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9B9E2-D68C-4DDB-A11B-25CE94ABCD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4406F-B267-48AC-8C06-2F3EA8D1290F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EEBCC-9E9C-44A1-9765-859F92FC60A7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4DF28D-3BCE-42A6-BA6A-720FFD5C6518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1D21E0E0-13C2-4C1F-AFCB-7FFE01B57620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EE82922-E793-4575-90B5-FA521528678D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09FEE328-1CFA-48C8-AF3F-565FBAEACC75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4E6A0CB4-C0DE-47C9-A75E-DB5D9EE1F179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2B088237-090E-4A01-AAB7-A8580DC9B10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7" name="날짜 개체 틀 3">
            <a:extLst>
              <a:ext uri="{FF2B5EF4-FFF2-40B4-BE49-F238E27FC236}">
                <a16:creationId xmlns:a16="http://schemas.microsoft.com/office/drawing/2014/main" id="{BB49C00D-631A-40D0-BB72-93BE438850D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38" name="슬라이드 번호 개체 틀 5">
            <a:extLst>
              <a:ext uri="{FF2B5EF4-FFF2-40B4-BE49-F238E27FC236}">
                <a16:creationId xmlns:a16="http://schemas.microsoft.com/office/drawing/2014/main" id="{EA7DB55D-4C5D-4278-8D7D-4E2B4A37ABF6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847694-F801-45F9-A41D-8C9A7F7CB1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0DC04F1-532B-415D-A3B3-B90FD332711B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05BEAF-5FAA-4BC1-83A0-AD88F489BD42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4853E022-E060-4EB5-8691-8988FB579796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F82B63A5-2FF4-40AB-8E3E-B55A8329578C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3043EB33-1DF7-4904-9B17-43739AEAB631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D7AE06E-656C-4A5A-9A5E-B73C2B66E2E0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28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70C7E-F44D-4649-B179-8FA29B61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E627C-B4FC-4D12-97FB-47F1E3E30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039229-9900-4D55-9638-C9211E284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3B8A3-1D87-44C6-894D-E1277FD1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8C104B-3F06-41ED-8E11-6C5C386C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96FAD-407C-4A8C-BE12-3B3B57C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04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5C97B-C499-49BC-91E8-D034CFE4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E9F71C-F683-4CD9-9FF7-79F84178B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5C58C-0604-45DD-BC50-FECF502ED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8D38D-AD71-4C0B-AF85-CCFE1BA9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3096E0-7928-4BAD-924A-8FE87BF6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F8A425-8255-4918-8BD5-7A425D0F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9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B4F19-8C88-459D-A85B-266924B9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617B2E-932B-45A0-B365-78E05E656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947B9-E4CC-4AD7-AE7E-5BC3184E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5A820-A175-49CA-8845-1AE4FF37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A9090-061E-4D80-B6A9-3D0635A8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72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BE668C-5302-4289-B9DD-5782A120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589F18-1759-4BAC-A3E3-D513577C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AB1DD-7673-4451-AF17-9FB733FA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B1844-3923-42B0-A795-79BAEB82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E3E26-2C37-4745-8C5B-F2123802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32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E7AF9-D830-437B-8633-56FA0B17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FF95C2-7893-4FB6-9C16-98CD44D0E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0CA15-7525-4BDE-9C60-70BE49E5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BA3FD-11E0-40EF-AE1E-C2A35771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1B5BC-3486-4377-9BA6-C4342917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92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F6314-6491-4160-BA10-13ECDA7B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D6F20-B115-48CF-AC3F-42066591A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CBB33-C8C5-4DB2-A946-FD807E4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C98A8-ED12-4E4D-AC13-A9BD81CF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44A5B-8F43-4005-8E6A-232DB2AE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12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7501-885B-4120-85D2-8D265AE6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93AE0-CF72-4D41-90AF-50462C33A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7FFBB-AB1F-461F-81A0-55C25CA2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C18B1-BBAD-4628-A4A2-DF51AEE4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DFBE3-5144-4655-9491-B249EF53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70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76906-1400-47AB-B2DA-1B821DEE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F19BE-F2D0-44BA-BD3A-6193448B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78089-6E55-459E-AC33-027547017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137EB-73A5-4ECD-8708-79F4AAFF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B80F92-A768-4078-87C2-65E09744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02A6E-723C-4D8C-AD7B-73B4C249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58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65E0-B1A9-4E43-9C98-2011EC9D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4C6018-2D42-494E-A7A5-C0487BF3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88297E-EC80-4E0A-AB38-392A8101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9DE73-B87F-4F25-A361-F31507033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59F870-A0E3-4B48-9B4F-2F2305CFC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E52B45-A704-49A6-8C32-C66C0FAE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0DC10C-878F-4FF8-A936-25389D11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09CD5-D6C3-4C2C-B22E-1CCED8EC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333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58022-821D-4F80-867B-6A2A3D85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D029E-5840-4DC5-9059-B7C615D88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F3216C-0270-444E-BB08-58112CEAE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88F947-511F-49E4-AB3B-CC698AE1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94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950E3-B4E6-4101-B0AB-4FFFD2B3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64278F-F810-4F4C-90F3-51771F40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121C5-6F4B-4238-A0B2-E6FD0522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255CB983-9EBC-4093-879A-BF46CFC8522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339A4C05-325F-4926-B02D-6D160FD53E6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E9B9E2-D68C-4DDB-A11B-25CE94ABCD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B4406F-B267-48AC-8C06-2F3EA8D1290F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BEEBCC-9E9C-44A1-9765-859F92FC60A7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1D21E0E0-13C2-4C1F-AFCB-7FFE01B57620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6EE82922-E793-4575-90B5-FA521528678D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09FEE328-1CFA-48C8-AF3F-565FBAEACC75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A7D2D1-2524-4FAE-B338-4F42FE20E0D2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675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71FD8B-DD61-4F66-9993-C5BE738C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F6F94-DE01-4D1D-A687-DFFA836C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8A3B14-57C3-442B-B7E5-C5A0D0D5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7538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7D677-ED64-4711-9536-897A6A5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DC928-7A30-48E2-9A8B-84AA82E4A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AA27D-F5D4-48E2-8604-D75601122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9CB4E-D9CC-4619-957B-4337AF92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FCDEF-3533-4C8C-A4BE-9FAAD830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4918D6-22F3-49BA-B7EC-4FD300DE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996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2EFB-A0FB-48BF-ABB2-B382D805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FED65-CFE2-4E0C-8AE9-2571533EC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280CCA-53E1-49BB-9203-17A06E112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604F5-9A06-4BD8-AEB7-EDD3870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B7207E-59C3-41AC-BC6D-65A9DCE70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C504E-35BB-4666-8747-F7C61B8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6962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E354A-0CDB-4F11-B8BE-594430EF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CF43A-DE1A-4C5C-B7DC-E50B0414B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325EC-A60E-49B6-B268-9C2AE2DB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952BB-2849-4E8D-8867-ABD5AF9F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8EBAC-E9F0-4130-93EE-C5D7282D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260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F68F07-2C54-4887-B561-DBD9AB80F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3F3FB-2C21-4488-BBE4-BDF759D8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58A4B-2889-49FB-A290-4AA6D6AC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3ECF9-1477-4223-AAE0-8F247C20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F48F9-2CD9-42EF-AA2D-7024DCA0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30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C04EB-0FD8-4D36-9855-1E5D1914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96B14-3844-4C08-B770-FE939E56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10119-2939-4CDC-BD7A-9B70E525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9953F-89B0-492F-8D63-1286018E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56E04-2198-4892-B6F1-9E5DC285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207807E6-3994-4AB4-98DF-81983431E0BA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5DE045C-D099-4533-8F6C-39411551D9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8A2DE1BC-3A2C-4F8C-A804-F76E917C931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BD0174E7-685E-4975-AEA7-CE5CDB3466F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EF2A7-BCF3-4EC5-AFA0-BE335E4068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480823-D91D-45CB-AC79-11B1C43D0424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44CC65-CEAB-4EFB-8628-47FCC6F129DD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C35BCA8-968B-4F5C-A377-5E42671912BB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0965BD38-4311-4FBD-BB13-5A0BEEC4D22D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BC7429BC-AAE4-435E-ABFB-24B540A2CC9A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F35F8001-012C-4287-B384-56547A9E49D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8" name="슬라이드 번호 개체 틀 5">
            <a:extLst>
              <a:ext uri="{FF2B5EF4-FFF2-40B4-BE49-F238E27FC236}">
                <a16:creationId xmlns:a16="http://schemas.microsoft.com/office/drawing/2014/main" id="{CBB85310-8DFF-4D17-B142-DB8A6772C782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9" name="날짜 개체 틀 3">
            <a:extLst>
              <a:ext uri="{FF2B5EF4-FFF2-40B4-BE49-F238E27FC236}">
                <a16:creationId xmlns:a16="http://schemas.microsoft.com/office/drawing/2014/main" id="{D05E72D1-FB05-4CFF-B953-D7E5812431A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DA3DEEA-FD44-4355-ADA1-E135FA38B84C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3B6D52-2963-439F-BECD-8DE78085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F1379D-ACB8-4E44-AED0-A3996396F8F4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225872-83C5-467B-AAB6-1A1E6DF759EB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1817B7E-0FD9-477A-AF2F-51AE53507759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DDA8ACCD-1766-47A7-80F4-ABEB6506A248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3620B7B6-FA65-4486-9B41-417A445A7981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B282FEB-5A0E-4502-BF98-B051B34C397E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8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1B749-ED4D-4CE6-BA75-5E903EDD6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51D7F-9F53-4851-AF99-139CE0E9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0012D-F381-482C-9553-52785A3E1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CA1B20-6A94-49DB-89EC-64F0AA2F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2872E-389A-46BF-BAF8-626570ED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5A483-31C8-448D-9417-3FB441B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69E5-2A47-492A-AC14-0CE558B4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BC42A-5CB2-4D13-AD31-F2900C5E5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15014-4B95-4E81-AF9D-53CF77152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A21092-2C3D-4755-AA63-DEBD942BC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4E7C1-5791-4308-9AF6-61C71C9FD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DA900-49C0-46C4-A426-9086F355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051D1-89D1-4371-9B5A-DE8FC561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BC5AD-13BA-44D3-956B-A8178365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A0C00-53F6-4BE2-BE08-D7084205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6048E4-F8FA-4B79-BAAC-F23706B1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A8881-59AE-44D9-8EBA-C1DC5FE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0087FE-57E5-4ED5-8BF2-7C44F7E0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3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892D17-3E73-498D-A8AD-74C59EAA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F6987E-1E3D-44B3-9A7E-4CD7574E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BE90E-6555-453C-849E-6914452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8DBA82A7-178D-443F-B229-6C1989ADDCF1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250F4-DE90-4570-AA6A-1960E17A1763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8642DB-A851-439A-95D8-A0710739CD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E44760-90B5-48BC-A307-7E26F7FABCC9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8BA6DD-AD0D-4648-973C-B4314898723C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7E7FA3F-A656-4F34-8047-8955467CB75F}"/>
              </a:ext>
            </a:extLst>
          </p:cNvPr>
          <p:cNvSpPr/>
          <p:nvPr userDrawn="1"/>
        </p:nvSpPr>
        <p:spPr>
          <a:xfrm>
            <a:off x="-91212" y="281994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D8F27536-A12C-4C17-B92E-CAAB6D0334E0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ED4A157F-4F84-423A-9D7B-61C11ECB0848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날짜 개체 틀 3">
            <a:extLst>
              <a:ext uri="{FF2B5EF4-FFF2-40B4-BE49-F238E27FC236}">
                <a16:creationId xmlns:a16="http://schemas.microsoft.com/office/drawing/2014/main" id="{DCCC0544-E816-4399-9FD8-E22F76DA1C7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D701D502-DBA5-4689-A69C-A54185C9E23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8221CB-0FA5-47FF-A1C1-673F25DCAE4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875E2C-339C-40E3-853E-9970770D0FBF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40390C-674C-4C1A-9C54-D39C584EF2F7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D2787CC-CFB8-4415-98B1-6C2E8B298772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1EAC5094-0961-4B64-BD71-D73DA1542876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4C8BDDCE-BB57-43B6-98BC-F92B9B5DE67E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2EE0-C3AF-4509-B972-B3DCC43C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A7F67E-CDA1-46F5-89DC-A8B1CC8CE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E8E2E0-D30E-4DDE-920E-C0E53631C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EA676-0DAF-4F16-9402-ECA864D4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ED016-8065-4EBC-9819-C2318747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395A8-5B75-47F8-9104-D45F7D47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D92D72-D0FD-4EE1-8D0D-748FEADA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99281-8959-43D6-91EA-F244E071D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A521BC-8587-49E8-BB01-305DF6C72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8247-B0A6-4A18-A1C5-270BAF330FB9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A41AF-D9AA-4AA8-B3B1-FC12C17BE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63749-6451-4452-9A17-580745234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C722-899C-427C-B067-75C26DDEC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26D66-679B-4D59-9A34-B1838A993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76AC3-90D3-48BC-BB23-611880F8D6D0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49B4A-8AF0-4B41-B080-463229AF2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E192C-83B2-4001-80FF-6E20D4D2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4971-D925-4E6E-8D9B-1A7B9A983A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65089CF3-684B-4869-8103-0032F71FDA5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E0C4ED9-000B-4BEF-98F5-415954CE9E59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7FFB1DC9-BC65-4160-A2D7-AFD55CC1465B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70F485A-988E-419A-B61D-15758C23DC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6F0219-EB53-4781-8C55-EA77B0A89DD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750FFF-A805-42D9-8D70-0A28E2C1D3C3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4B32B3-0C53-4B82-BEE9-D6F1826A1E40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B063132-A7BF-4701-B488-B74CBADE61B8}"/>
              </a:ext>
            </a:extLst>
          </p:cNvPr>
          <p:cNvSpPr/>
          <p:nvPr userDrawn="1"/>
        </p:nvSpPr>
        <p:spPr>
          <a:xfrm>
            <a:off x="32672" y="352786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사다리꼴 14">
            <a:extLst>
              <a:ext uri="{FF2B5EF4-FFF2-40B4-BE49-F238E27FC236}">
                <a16:creationId xmlns:a16="http://schemas.microsoft.com/office/drawing/2014/main" id="{28F8AF4A-8FAB-4267-A09F-4E261A80BB79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다리꼴 15">
            <a:extLst>
              <a:ext uri="{FF2B5EF4-FFF2-40B4-BE49-F238E27FC236}">
                <a16:creationId xmlns:a16="http://schemas.microsoft.com/office/drawing/2014/main" id="{6893C371-ECFE-40B6-ADD2-AE6D038E5172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다리꼴 16">
            <a:extLst>
              <a:ext uri="{FF2B5EF4-FFF2-40B4-BE49-F238E27FC236}">
                <a16:creationId xmlns:a16="http://schemas.microsoft.com/office/drawing/2014/main" id="{4F26A98F-CD75-4F14-B040-2E936AF854AA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날짜 개체 틀 3">
            <a:extLst>
              <a:ext uri="{FF2B5EF4-FFF2-40B4-BE49-F238E27FC236}">
                <a16:creationId xmlns:a16="http://schemas.microsoft.com/office/drawing/2014/main" id="{578E4476-C6FE-4880-A1BC-EAAD60B01712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B1E89D3F-E2DD-4A86-B43C-23DE38F534D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날짜 개체 틀 3">
            <a:extLst>
              <a:ext uri="{FF2B5EF4-FFF2-40B4-BE49-F238E27FC236}">
                <a16:creationId xmlns:a16="http://schemas.microsoft.com/office/drawing/2014/main" id="{DA5BF89C-C24F-455A-AE05-631224E6A094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5278247-B0A6-4A18-A1C5-270BAF330FB9}" type="datetimeFigureOut">
              <a:rPr lang="ko-KR" altLang="en-US" smtClean="0"/>
              <a:pPr/>
              <a:t>2025-06-26</a:t>
            </a:fld>
            <a:endParaRPr lang="ko-KR" altLang="en-US"/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72997F89-8DD8-4D4F-8407-8BDECF655BE0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5AC722-899C-427C-B067-75C26DDEC1D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E5B16D-2558-4827-9134-46E8577BF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5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964353-1C3E-41F0-8DFD-686E5DBD9445}"/>
              </a:ext>
            </a:extLst>
          </p:cNvPr>
          <p:cNvSpPr/>
          <p:nvPr userDrawn="1"/>
        </p:nvSpPr>
        <p:spPr>
          <a:xfrm>
            <a:off x="268184" y="261973"/>
            <a:ext cx="11655632" cy="6334055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3BB642-23FA-4436-A4EA-9CAA93229E23}"/>
              </a:ext>
            </a:extLst>
          </p:cNvPr>
          <p:cNvSpPr/>
          <p:nvPr userDrawn="1"/>
        </p:nvSpPr>
        <p:spPr>
          <a:xfrm>
            <a:off x="396018" y="832640"/>
            <a:ext cx="11399965" cy="5659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A37AF022-E3A0-4F9B-819B-9F3396A5860F}"/>
              </a:ext>
            </a:extLst>
          </p:cNvPr>
          <p:cNvSpPr/>
          <p:nvPr userDrawn="1"/>
        </p:nvSpPr>
        <p:spPr>
          <a:xfrm rot="8100000">
            <a:off x="10229640" y="6009033"/>
            <a:ext cx="2454227" cy="168435"/>
          </a:xfrm>
          <a:prstGeom prst="trapezoid">
            <a:avLst>
              <a:gd name="adj" fmla="val 1093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A798CAFE-AAD5-4EE2-BFDB-7F4509A42BDF}"/>
              </a:ext>
            </a:extLst>
          </p:cNvPr>
          <p:cNvSpPr/>
          <p:nvPr userDrawn="1"/>
        </p:nvSpPr>
        <p:spPr>
          <a:xfrm rot="8100000">
            <a:off x="10664936" y="6025168"/>
            <a:ext cx="1562813" cy="168435"/>
          </a:xfrm>
          <a:prstGeom prst="trapezoid">
            <a:avLst>
              <a:gd name="adj" fmla="val 109398"/>
            </a:avLst>
          </a:prstGeom>
          <a:solidFill>
            <a:srgbClr val="F5C518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B9BD109C-2742-4EAB-BCE0-855CE62B0BD3}"/>
              </a:ext>
            </a:extLst>
          </p:cNvPr>
          <p:cNvSpPr/>
          <p:nvPr userDrawn="1"/>
        </p:nvSpPr>
        <p:spPr>
          <a:xfrm rot="8100000">
            <a:off x="10773898" y="6023222"/>
            <a:ext cx="1293892" cy="211858"/>
          </a:xfrm>
          <a:prstGeom prst="trapezoid">
            <a:avLst>
              <a:gd name="adj" fmla="val 109398"/>
            </a:avLst>
          </a:prstGeom>
          <a:solidFill>
            <a:srgbClr val="121212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819348F-4039-48C9-8FAF-BC8D7215FFD0}"/>
              </a:ext>
            </a:extLst>
          </p:cNvPr>
          <p:cNvSpPr/>
          <p:nvPr userDrawn="1"/>
        </p:nvSpPr>
        <p:spPr>
          <a:xfrm>
            <a:off x="-49916" y="358682"/>
            <a:ext cx="1368260" cy="492093"/>
          </a:xfrm>
          <a:prstGeom prst="roundRect">
            <a:avLst/>
          </a:prstGeom>
          <a:solidFill>
            <a:srgbClr val="F5C518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MOVIE</a:t>
            </a:r>
            <a:endParaRPr lang="ko-KR" alt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58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99D736-46DF-47F7-ABCC-2051BFFC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6D575-FDD2-4C3E-8665-4C416831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923C7-9BFC-4F7C-9D4F-053809800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7C46D-4995-46F2-BB59-96352C630DF1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B71AD-C6FB-4F70-8AFF-167BFFFEB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6EC80-8F8E-41E8-90E2-70F11B60C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560F-726D-4030-B68C-502F2FF918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B13B1-97F9-4139-B571-3323BE3F23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04914" y="1628222"/>
            <a:ext cx="10176385" cy="1923190"/>
          </a:xfrm>
        </p:spPr>
        <p:txBody>
          <a:bodyPr>
            <a:normAutofit/>
          </a:bodyPr>
          <a:lstStyle/>
          <a:p>
            <a:r>
              <a:rPr lang="ko-KR" altLang="en-US" sz="5800" dirty="0">
                <a:latin typeface="Gothic A1 Black" pitchFamily="2" charset="-127"/>
                <a:ea typeface="Gothic A1 Black" pitchFamily="2" charset="-127"/>
                <a:cs typeface="Gothic A1 Black" pitchFamily="2" charset="-127"/>
              </a:rPr>
              <a:t>영화 성공 확률 모델링 및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85CEAB-19FF-45A9-8694-488F9AB8C28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984835" y="5122114"/>
            <a:ext cx="4684087" cy="653354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/>
              <a:t>2</a:t>
            </a:r>
            <a:r>
              <a:rPr lang="ko-KR" altLang="en-US" b="1" dirty="0"/>
              <a:t>조</a:t>
            </a:r>
            <a:r>
              <a:rPr lang="en-US" altLang="ko-KR" b="1" dirty="0"/>
              <a:t>(</a:t>
            </a:r>
            <a:r>
              <a:rPr lang="ko-KR" altLang="en-US" b="1" dirty="0" err="1"/>
              <a:t>권은수</a:t>
            </a:r>
            <a:r>
              <a:rPr lang="en-US" altLang="ko-KR" b="1" dirty="0"/>
              <a:t>, </a:t>
            </a:r>
            <a:r>
              <a:rPr lang="ko-KR" altLang="en-US" b="1" dirty="0" err="1"/>
              <a:t>김규빈</a:t>
            </a:r>
            <a:r>
              <a:rPr lang="en-US" altLang="ko-KR" b="1" dirty="0"/>
              <a:t>, </a:t>
            </a:r>
            <a:r>
              <a:rPr lang="ko-KR" altLang="en-US" b="1" dirty="0"/>
              <a:t>조성빈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3352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2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69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</Words>
  <Application>Microsoft Office PowerPoint</Application>
  <PresentationFormat>와이드스크린</PresentationFormat>
  <Paragraphs>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Gothic A1 Black</vt:lpstr>
      <vt:lpstr>맑은 고딕</vt:lpstr>
      <vt:lpstr>Arial</vt:lpstr>
      <vt:lpstr>Arial Black</vt:lpstr>
      <vt:lpstr>Office 테마</vt:lpstr>
      <vt:lpstr>1_디자인 사용자 지정</vt:lpstr>
      <vt:lpstr>디자인 사용자 지정</vt:lpstr>
      <vt:lpstr>영화 성공 확률 모델링 및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조성빈</dc:creator>
  <cp:lastModifiedBy>조성빈</cp:lastModifiedBy>
  <cp:revision>8</cp:revision>
  <dcterms:created xsi:type="dcterms:W3CDTF">2025-06-25T14:31:55Z</dcterms:created>
  <dcterms:modified xsi:type="dcterms:W3CDTF">2025-06-25T15:50:50Z</dcterms:modified>
</cp:coreProperties>
</file>