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>
      <p:cViewPr varScale="1">
        <p:scale>
          <a:sx n="50" d="100"/>
          <a:sy n="50" d="100"/>
        </p:scale>
        <p:origin x="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3FFDC-6589-4614-9E44-3C0710CCCF3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72FB-E709-40E9-8F02-6FC95B037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4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8.png"/><Relationship Id="rId7" Type="http://schemas.openxmlformats.org/officeDocument/2006/relationships/image" Target="../media/image8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75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2.png"/><Relationship Id="rId7" Type="http://schemas.openxmlformats.org/officeDocument/2006/relationships/image" Target="../media/image8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88340" y="5210921"/>
            <a:ext cx="2219279" cy="3591428"/>
            <a:chOff x="16188340" y="5210921"/>
            <a:chExt cx="2219279" cy="35914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8340" y="5210921"/>
              <a:ext cx="2219279" cy="35914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5992" y="5629899"/>
            <a:ext cx="7281890" cy="3172450"/>
            <a:chOff x="-215992" y="5629899"/>
            <a:chExt cx="7281890" cy="3172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5992" y="5629899"/>
              <a:ext cx="7281890" cy="3172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6260" y="6955035"/>
            <a:ext cx="1886687" cy="1989946"/>
            <a:chOff x="586260" y="6955035"/>
            <a:chExt cx="1886687" cy="19899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60" y="6955035"/>
              <a:ext cx="1886687" cy="19899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55007" y="6984054"/>
            <a:ext cx="1871712" cy="1960927"/>
            <a:chOff x="14755007" y="6984054"/>
            <a:chExt cx="1871712" cy="19609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5007" y="6984054"/>
              <a:ext cx="1871712" cy="1960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30477" y="1373767"/>
            <a:ext cx="12024760" cy="5145826"/>
            <a:chOff x="3130477" y="1373767"/>
            <a:chExt cx="12024760" cy="51458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0477" y="1373767"/>
              <a:ext cx="12024760" cy="514582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89686" y="44580"/>
            <a:ext cx="20802503" cy="1015197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6200" y="8742538"/>
            <a:ext cx="11825229" cy="29433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1317" y="4617613"/>
            <a:ext cx="3866997" cy="28624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5200" y="8940635"/>
            <a:ext cx="1255915" cy="1255915"/>
            <a:chOff x="9142857" y="9213050"/>
            <a:chExt cx="1255915" cy="12559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9213050"/>
              <a:ext cx="1255915" cy="12559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7363" y="2552700"/>
            <a:ext cx="5538524" cy="3104200"/>
            <a:chOff x="587362" y="1886900"/>
            <a:chExt cx="6171429" cy="34589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362" y="1886900"/>
              <a:ext cx="6171429" cy="34589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52335" y="2552700"/>
            <a:ext cx="5549544" cy="3131528"/>
            <a:chOff x="6035123" y="1886900"/>
            <a:chExt cx="6171429" cy="34824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123" y="1886900"/>
              <a:ext cx="6171429" cy="3482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8200" y="2552699"/>
            <a:ext cx="5517608" cy="3104201"/>
            <a:chOff x="11584667" y="1886900"/>
            <a:chExt cx="6171429" cy="34720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4667" y="1886900"/>
              <a:ext cx="6171429" cy="347204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8286" y="160260"/>
            <a:ext cx="4452884" cy="1714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2945" y="6159907"/>
            <a:ext cx="3926604" cy="10828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980" y="6917989"/>
            <a:ext cx="5537355" cy="13829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51728" y="6159907"/>
            <a:ext cx="4103290" cy="10828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86399" y="6917989"/>
            <a:ext cx="5537355" cy="1382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78170" y="6159907"/>
            <a:ext cx="3729223" cy="10828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65285" y="7005608"/>
            <a:ext cx="5537355" cy="13829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30011" y="400323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김준형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9864" y="2400300"/>
            <a:ext cx="6171429" cy="3476930"/>
            <a:chOff x="2199864" y="1665927"/>
            <a:chExt cx="6171429" cy="34769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9864" y="1665927"/>
              <a:ext cx="6171429" cy="34769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94190" y="2413424"/>
            <a:ext cx="6171429" cy="3463806"/>
            <a:chOff x="9794190" y="1679051"/>
            <a:chExt cx="6171429" cy="34638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4190" y="1679051"/>
              <a:ext cx="6171429" cy="34638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8286" y="160260"/>
            <a:ext cx="4452884" cy="1714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9489" y="6396101"/>
            <a:ext cx="3582337" cy="10828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78742" y="7001801"/>
            <a:ext cx="4021879" cy="22376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5918" y="6396101"/>
            <a:ext cx="4062576" cy="10828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45447" y="7001801"/>
            <a:ext cx="4677117" cy="2237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60657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김준형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8624" y="2130273"/>
            <a:ext cx="6171429" cy="4651898"/>
            <a:chOff x="1628624" y="2130273"/>
            <a:chExt cx="6171429" cy="4651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624" y="2130273"/>
              <a:ext cx="6171429" cy="4651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361" y="7613633"/>
            <a:ext cx="3245936" cy="1169707"/>
            <a:chOff x="791361" y="7613633"/>
            <a:chExt cx="3245936" cy="1169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61" y="7613633"/>
              <a:ext cx="3245936" cy="1169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36323" y="7613633"/>
            <a:ext cx="3102696" cy="1169707"/>
            <a:chOff x="5136323" y="7613633"/>
            <a:chExt cx="3102696" cy="11697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6323" y="7613633"/>
              <a:ext cx="3102696" cy="11697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38046" y="7613633"/>
            <a:ext cx="2563607" cy="1169707"/>
            <a:chOff x="9338046" y="7613633"/>
            <a:chExt cx="2563607" cy="11697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8046" y="7613633"/>
              <a:ext cx="2563607" cy="11697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0680" y="7613633"/>
            <a:ext cx="2553860" cy="1169707"/>
            <a:chOff x="13000680" y="7613633"/>
            <a:chExt cx="2553860" cy="11697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0680" y="7613633"/>
              <a:ext cx="2553860" cy="116970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8762" y="160260"/>
            <a:ext cx="5632170" cy="17146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90401" y="1142924"/>
            <a:ext cx="6143159" cy="69635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728" y="8921634"/>
            <a:ext cx="3169155" cy="103746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74642" y="8921634"/>
            <a:ext cx="2685108" cy="10374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19779" y="8921634"/>
            <a:ext cx="3169155" cy="103746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08866" y="8921634"/>
            <a:ext cx="1962013" cy="10374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4030" y="406338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서빈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박철진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981" y="2538452"/>
            <a:ext cx="9247100" cy="5208809"/>
            <a:chOff x="722981" y="2538452"/>
            <a:chExt cx="9247100" cy="52088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81" y="2538452"/>
              <a:ext cx="9247100" cy="52088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8762" y="160260"/>
            <a:ext cx="4471932" cy="17146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83184" y="3738004"/>
            <a:ext cx="6993503" cy="30025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6125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837" y="4710401"/>
            <a:ext cx="2455232" cy="864911"/>
            <a:chOff x="821837" y="4710401"/>
            <a:chExt cx="2455232" cy="8649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837" y="4710401"/>
              <a:ext cx="2455232" cy="864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4721" y="4763551"/>
            <a:ext cx="758612" cy="758612"/>
            <a:chOff x="3774721" y="4763551"/>
            <a:chExt cx="758612" cy="7586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4721" y="4763551"/>
              <a:ext cx="758612" cy="7586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8762" y="160260"/>
            <a:ext cx="4471932" cy="1714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26041" y="4118956"/>
            <a:ext cx="6859408" cy="2388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34800" y="6507326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 바코드가 없는 상품인 경우 직접 선택</a:t>
            </a:r>
            <a:endParaRPr lang="ko-KR" altLang="en-US" sz="2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841" y="2960137"/>
            <a:ext cx="5677692" cy="47060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10200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6000" y="1864868"/>
            <a:ext cx="6119044" cy="3426858"/>
            <a:chOff x="1354150" y="1864868"/>
            <a:chExt cx="6119044" cy="34268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150" y="1864868"/>
              <a:ext cx="6119044" cy="3426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13333" y="5954579"/>
            <a:ext cx="3329524" cy="2761612"/>
            <a:chOff x="5813333" y="5954579"/>
            <a:chExt cx="3329524" cy="2761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3333" y="5954579"/>
              <a:ext cx="3329524" cy="27616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817" y="5953304"/>
            <a:ext cx="3329918" cy="2762887"/>
            <a:chOff x="1140817" y="5953304"/>
            <a:chExt cx="3329918" cy="27628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817" y="5953304"/>
              <a:ext cx="3329918" cy="27628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8762" y="160260"/>
            <a:ext cx="4471932" cy="1714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3422" y="2005778"/>
            <a:ext cx="7963503" cy="314503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98228" y="4533900"/>
            <a:ext cx="4548840" cy="8333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0817" y="8925634"/>
            <a:ext cx="332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회원 정보를 찾지 못한 경우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3333" y="8925634"/>
            <a:ext cx="332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회원 정보가 확인된 경우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5522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16801" y="7577890"/>
            <a:ext cx="758612" cy="758612"/>
            <a:chOff x="11338789" y="7732137"/>
            <a:chExt cx="758612" cy="75861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8789" y="7732137"/>
              <a:ext cx="758612" cy="7586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89826" y="7574624"/>
            <a:ext cx="758612" cy="758612"/>
            <a:chOff x="1643674" y="7625470"/>
            <a:chExt cx="758612" cy="7586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674" y="7625470"/>
              <a:ext cx="758612" cy="7586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57624" y="3543300"/>
            <a:ext cx="758612" cy="758612"/>
            <a:chOff x="7139048" y="3599441"/>
            <a:chExt cx="758612" cy="758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9048" y="3599441"/>
              <a:ext cx="758612" cy="75861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8762" y="160260"/>
            <a:ext cx="4471932" cy="17146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692" y="962790"/>
            <a:ext cx="1130108" cy="82819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2600" y="487955"/>
            <a:ext cx="2829260" cy="929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26" y="2165913"/>
            <a:ext cx="6396879" cy="3587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85" y="2247900"/>
            <a:ext cx="4122906" cy="34161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6129262"/>
            <a:ext cx="6376464" cy="3576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0638" y="2867870"/>
            <a:ext cx="4852562" cy="69858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72789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5400" y="5162972"/>
            <a:ext cx="1506184" cy="858666"/>
            <a:chOff x="1973681" y="4713524"/>
            <a:chExt cx="1506184" cy="8586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3681" y="4713524"/>
              <a:ext cx="1506184" cy="8586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77848" y="5212999"/>
            <a:ext cx="758612" cy="758612"/>
            <a:chOff x="4215821" y="4763551"/>
            <a:chExt cx="758612" cy="758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5821" y="4763551"/>
              <a:ext cx="758612" cy="7586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8325" y="5263026"/>
            <a:ext cx="758612" cy="758612"/>
            <a:chOff x="11480501" y="4763551"/>
            <a:chExt cx="758612" cy="7586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0501" y="4763551"/>
              <a:ext cx="758612" cy="75861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8762" y="160260"/>
            <a:ext cx="4471932" cy="17146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0171" y="962790"/>
            <a:ext cx="1396384" cy="8281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3131" y="356916"/>
            <a:ext cx="2829260" cy="9298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887" y="4081857"/>
            <a:ext cx="6029325" cy="3381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48125" y="2933699"/>
            <a:ext cx="3943900" cy="56776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34000" y="393004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0952" y="984898"/>
            <a:ext cx="8822857" cy="8822857"/>
            <a:chOff x="4700952" y="984898"/>
            <a:chExt cx="8822857" cy="882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952" y="984898"/>
              <a:ext cx="8822857" cy="882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4193" y="3298638"/>
            <a:ext cx="6266561" cy="3277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0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81200" y="342900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코드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68" y="1790700"/>
            <a:ext cx="5087060" cy="7382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790700"/>
            <a:ext cx="4495800" cy="7375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172" y="1759857"/>
            <a:ext cx="4952320" cy="7366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14438" y="281344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이시관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55915" cy="1255915"/>
            <a:chOff x="0" y="0"/>
            <a:chExt cx="1255915" cy="1255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55915" cy="12559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2889" y="2679643"/>
            <a:ext cx="4929429" cy="6171429"/>
            <a:chOff x="2472889" y="2679643"/>
            <a:chExt cx="4929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889" y="2679643"/>
              <a:ext cx="4929429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089" y="-28506"/>
            <a:ext cx="4471913" cy="17146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41115" y="2654076"/>
            <a:ext cx="6611051" cy="4828383"/>
            <a:chOff x="9741115" y="2654076"/>
            <a:chExt cx="6611051" cy="482838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741115" y="2654076"/>
              <a:ext cx="6611051" cy="4828383"/>
              <a:chOff x="9741115" y="2654076"/>
              <a:chExt cx="6611051" cy="482838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53263" y="4487032"/>
                <a:ext cx="7196453" cy="3388710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89085" y="2502046"/>
                <a:ext cx="6397403" cy="1315384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9755751" y="4072451"/>
                <a:ext cx="6549113" cy="97381"/>
                <a:chOff x="9755751" y="4072451"/>
                <a:chExt cx="6549113" cy="97381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9755751" y="4072451"/>
                  <a:ext cx="6549113" cy="9738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0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81200" y="342900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프로그램 코드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43674"/>
            <a:ext cx="9144000" cy="8374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1645488"/>
            <a:ext cx="6687483" cy="5058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772" y="7027014"/>
            <a:ext cx="7249537" cy="29817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26850" y="280851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김준형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3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0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81200" y="342900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프로그램 코드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866900"/>
            <a:ext cx="7483215" cy="800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3" y="1866900"/>
            <a:ext cx="9679214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447" y="5829300"/>
            <a:ext cx="9735910" cy="403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8239" y="281344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조현우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3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2200" y="415290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55915" cy="1255915"/>
            <a:chOff x="0" y="0"/>
            <a:chExt cx="1255915" cy="1255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55915" cy="12559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1000" y="1693992"/>
            <a:ext cx="4053188" cy="7955226"/>
            <a:chOff x="214011" y="2315250"/>
            <a:chExt cx="4708571" cy="79552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11" y="2315250"/>
              <a:ext cx="4708571" cy="79552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38988" y="1693992"/>
            <a:ext cx="4419600" cy="7970464"/>
            <a:chOff x="6444824" y="2315250"/>
            <a:chExt cx="4978361" cy="7970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4824" y="2315250"/>
              <a:ext cx="4978361" cy="79704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87188" y="1693992"/>
            <a:ext cx="4267199" cy="7970464"/>
            <a:chOff x="12945426" y="2315250"/>
            <a:chExt cx="5142193" cy="79704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45426" y="2315250"/>
              <a:ext cx="5142193" cy="797046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3623" y="-28506"/>
            <a:ext cx="4475961" cy="1714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1216" y="1693992"/>
            <a:ext cx="3962400" cy="4953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0244" y="6932491"/>
            <a:ext cx="3933371" cy="2731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1537" y="1643674"/>
            <a:ext cx="11564509" cy="8340372"/>
            <a:chOff x="2881537" y="1643674"/>
            <a:chExt cx="11564509" cy="83403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1537" y="1643674"/>
              <a:ext cx="11564509" cy="83403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5905" y="160260"/>
            <a:ext cx="6830389" cy="17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9715" y="160260"/>
            <a:ext cx="4996437" cy="1714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09700"/>
            <a:ext cx="14173200" cy="85119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38400" y="8039100"/>
            <a:ext cx="6400800" cy="150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0952" y="984898"/>
            <a:ext cx="8822857" cy="8822857"/>
            <a:chOff x="4700952" y="984898"/>
            <a:chExt cx="8822857" cy="882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952" y="984898"/>
              <a:ext cx="8822857" cy="882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4193" y="3298641"/>
            <a:ext cx="6218942" cy="3277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2000" y="2044266"/>
            <a:ext cx="9084163" cy="4734718"/>
            <a:chOff x="1132482" y="3097823"/>
            <a:chExt cx="8219719" cy="4090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482" y="3097823"/>
              <a:ext cx="8219719" cy="4090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286" y="160260"/>
            <a:ext cx="6555722" cy="1714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7179576"/>
            <a:ext cx="5376648" cy="2688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25199" y="2303355"/>
            <a:ext cx="5867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앱</a:t>
            </a:r>
            <a:endParaRPr lang="en-US" altLang="ko-KR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☞ 관리 시스템 앱 실행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앱</a:t>
            </a:r>
            <a:endParaRPr lang="en-US" altLang="ko-KR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시스템 앱 실행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앱</a:t>
            </a:r>
            <a:endParaRPr lang="en-US" altLang="ko-KR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시스템 앱 실행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87436" y="8046684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☞ 프로그램에서 마우스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우클릭으로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테이블 관리 페이지 이동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길근영</a:t>
            </a:r>
            <a:r>
              <a:rPr lang="en-US" altLang="ko-KR" sz="4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29611" y="1643674"/>
            <a:ext cx="6953840" cy="3909126"/>
            <a:chOff x="2829611" y="1643674"/>
            <a:chExt cx="6953840" cy="39091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9611" y="1643674"/>
              <a:ext cx="6953840" cy="39091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286" y="160260"/>
            <a:ext cx="4452884" cy="1714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6200" y="2467669"/>
            <a:ext cx="6611446" cy="238837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68264" y="5905500"/>
            <a:ext cx="6258267" cy="4140304"/>
            <a:chOff x="368264" y="4990476"/>
            <a:chExt cx="6258267" cy="41403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5102" y="4990476"/>
              <a:ext cx="6171429" cy="3476930"/>
              <a:chOff x="455102" y="4990476"/>
              <a:chExt cx="6171429" cy="347693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5102" y="4990476"/>
                <a:ext cx="6171429" cy="347693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264" y="8365701"/>
              <a:ext cx="1584155" cy="765079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832689" y="5905500"/>
            <a:ext cx="5901524" cy="4140304"/>
            <a:chOff x="6555883" y="4990476"/>
            <a:chExt cx="5901524" cy="41403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26531" y="4990476"/>
              <a:ext cx="5830876" cy="3476930"/>
              <a:chOff x="6626531" y="4990476"/>
              <a:chExt cx="5830876" cy="347693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26531" y="4990476"/>
                <a:ext cx="5830876" cy="347693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5883" y="8365701"/>
              <a:ext cx="1584155" cy="76507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391257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김준형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643674" cy="1643674"/>
            <a:chOff x="0" y="0"/>
            <a:chExt cx="1643674" cy="1643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43674" cy="1643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9537" y="2628900"/>
            <a:ext cx="5533193" cy="3104200"/>
            <a:chOff x="549537" y="1886900"/>
            <a:chExt cx="6190315" cy="3472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37" y="1886900"/>
              <a:ext cx="6190315" cy="3472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52340" y="2613668"/>
            <a:ext cx="5550045" cy="3119432"/>
            <a:chOff x="6066586" y="1886900"/>
            <a:chExt cx="6171429" cy="34686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6586" y="1886900"/>
              <a:ext cx="6171429" cy="34686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4371" y="2628899"/>
            <a:ext cx="5511807" cy="3104201"/>
            <a:chOff x="11564749" y="1886900"/>
            <a:chExt cx="6171429" cy="3475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4749" y="1886900"/>
              <a:ext cx="6171429" cy="34756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8286" y="160260"/>
            <a:ext cx="4452884" cy="1714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164" y="6236107"/>
            <a:ext cx="3660890" cy="10828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985" y="6994189"/>
            <a:ext cx="5537355" cy="13829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06728" y="6236107"/>
            <a:ext cx="3709004" cy="10828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86399" y="6994189"/>
            <a:ext cx="5537355" cy="1382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19837" y="6236107"/>
            <a:ext cx="3654937" cy="10828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65285" y="7081808"/>
            <a:ext cx="5537355" cy="13829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53054" y="406338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김준형</a:t>
            </a:r>
            <a:r>
              <a:rPr lang="en-US" altLang="ko-KR" sz="4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98</Words>
  <Application>Microsoft Office PowerPoint</Application>
  <PresentationFormat>사용자 지정</PresentationFormat>
  <Paragraphs>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?? ??</vt:lpstr>
      <vt:lpstr>HY헤드라인M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aa</cp:lastModifiedBy>
  <cp:revision>11</cp:revision>
  <dcterms:created xsi:type="dcterms:W3CDTF">2023-12-04T09:38:40Z</dcterms:created>
  <dcterms:modified xsi:type="dcterms:W3CDTF">2023-12-04T04:11:07Z</dcterms:modified>
</cp:coreProperties>
</file>