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3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F9B00-4C9A-F436-0B05-05A5F6C2E5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68DE098-1666-A519-0B0E-1F44D7C671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E9166DE-B523-DD46-6EB9-2B01EBF2AFBC}"/>
              </a:ext>
            </a:extLst>
          </p:cNvPr>
          <p:cNvSpPr>
            <a:spLocks noGrp="1"/>
          </p:cNvSpPr>
          <p:nvPr>
            <p:ph type="dt" sz="half" idx="10"/>
          </p:nvPr>
        </p:nvSpPr>
        <p:spPr/>
        <p:txBody>
          <a:bodyPr/>
          <a:lstStyle/>
          <a:p>
            <a:fld id="{30F8F965-B08D-40BC-B020-69583E3D1F80}" type="datetimeFigureOut">
              <a:rPr lang="en-IN" smtClean="0"/>
              <a:t>21-01-2023</a:t>
            </a:fld>
            <a:endParaRPr lang="en-IN"/>
          </a:p>
        </p:txBody>
      </p:sp>
      <p:sp>
        <p:nvSpPr>
          <p:cNvPr id="5" name="Footer Placeholder 4">
            <a:extLst>
              <a:ext uri="{FF2B5EF4-FFF2-40B4-BE49-F238E27FC236}">
                <a16:creationId xmlns:a16="http://schemas.microsoft.com/office/drawing/2014/main" id="{77A944FD-FD3F-7A4D-E572-6FDBB7770B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E22ACA-BFF6-2D4B-A3D1-E076C8573A07}"/>
              </a:ext>
            </a:extLst>
          </p:cNvPr>
          <p:cNvSpPr>
            <a:spLocks noGrp="1"/>
          </p:cNvSpPr>
          <p:nvPr>
            <p:ph type="sldNum" sz="quarter" idx="12"/>
          </p:nvPr>
        </p:nvSpPr>
        <p:spPr/>
        <p:txBody>
          <a:bodyPr/>
          <a:lstStyle/>
          <a:p>
            <a:fld id="{87979842-F5E7-4709-976A-8CAF652BA88B}" type="slidenum">
              <a:rPr lang="en-IN" smtClean="0"/>
              <a:t>‹#›</a:t>
            </a:fld>
            <a:endParaRPr lang="en-IN"/>
          </a:p>
        </p:txBody>
      </p:sp>
    </p:spTree>
    <p:extLst>
      <p:ext uri="{BB962C8B-B14F-4D97-AF65-F5344CB8AC3E}">
        <p14:creationId xmlns:p14="http://schemas.microsoft.com/office/powerpoint/2010/main" val="2852440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A64F1-DE45-6235-39F4-CE52E18DF82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F63426-F1AA-F30E-34B9-66ED47E8D0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85005-60D4-969D-F603-0C24421A96FD}"/>
              </a:ext>
            </a:extLst>
          </p:cNvPr>
          <p:cNvSpPr>
            <a:spLocks noGrp="1"/>
          </p:cNvSpPr>
          <p:nvPr>
            <p:ph type="dt" sz="half" idx="10"/>
          </p:nvPr>
        </p:nvSpPr>
        <p:spPr/>
        <p:txBody>
          <a:bodyPr/>
          <a:lstStyle/>
          <a:p>
            <a:fld id="{30F8F965-B08D-40BC-B020-69583E3D1F80}" type="datetimeFigureOut">
              <a:rPr lang="en-IN" smtClean="0"/>
              <a:t>21-01-2023</a:t>
            </a:fld>
            <a:endParaRPr lang="en-IN"/>
          </a:p>
        </p:txBody>
      </p:sp>
      <p:sp>
        <p:nvSpPr>
          <p:cNvPr id="5" name="Footer Placeholder 4">
            <a:extLst>
              <a:ext uri="{FF2B5EF4-FFF2-40B4-BE49-F238E27FC236}">
                <a16:creationId xmlns:a16="http://schemas.microsoft.com/office/drawing/2014/main" id="{FB0B74EF-2D99-52E1-3AF1-25CA3B3D96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63FDC5-4448-CD73-E98C-D2B3E074C985}"/>
              </a:ext>
            </a:extLst>
          </p:cNvPr>
          <p:cNvSpPr>
            <a:spLocks noGrp="1"/>
          </p:cNvSpPr>
          <p:nvPr>
            <p:ph type="sldNum" sz="quarter" idx="12"/>
          </p:nvPr>
        </p:nvSpPr>
        <p:spPr/>
        <p:txBody>
          <a:bodyPr/>
          <a:lstStyle/>
          <a:p>
            <a:fld id="{87979842-F5E7-4709-976A-8CAF652BA88B}" type="slidenum">
              <a:rPr lang="en-IN" smtClean="0"/>
              <a:t>‹#›</a:t>
            </a:fld>
            <a:endParaRPr lang="en-IN"/>
          </a:p>
        </p:txBody>
      </p:sp>
    </p:spTree>
    <p:extLst>
      <p:ext uri="{BB962C8B-B14F-4D97-AF65-F5344CB8AC3E}">
        <p14:creationId xmlns:p14="http://schemas.microsoft.com/office/powerpoint/2010/main" val="3872315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E0F596-0E70-2DD4-F461-1959BEB727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3443F3-19BF-5EEA-8BCE-AE5D6367E5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A3E51F-3757-CF85-D8B5-8FCA808ACA30}"/>
              </a:ext>
            </a:extLst>
          </p:cNvPr>
          <p:cNvSpPr>
            <a:spLocks noGrp="1"/>
          </p:cNvSpPr>
          <p:nvPr>
            <p:ph type="dt" sz="half" idx="10"/>
          </p:nvPr>
        </p:nvSpPr>
        <p:spPr/>
        <p:txBody>
          <a:bodyPr/>
          <a:lstStyle/>
          <a:p>
            <a:fld id="{30F8F965-B08D-40BC-B020-69583E3D1F80}" type="datetimeFigureOut">
              <a:rPr lang="en-IN" smtClean="0"/>
              <a:t>21-01-2023</a:t>
            </a:fld>
            <a:endParaRPr lang="en-IN"/>
          </a:p>
        </p:txBody>
      </p:sp>
      <p:sp>
        <p:nvSpPr>
          <p:cNvPr id="5" name="Footer Placeholder 4">
            <a:extLst>
              <a:ext uri="{FF2B5EF4-FFF2-40B4-BE49-F238E27FC236}">
                <a16:creationId xmlns:a16="http://schemas.microsoft.com/office/drawing/2014/main" id="{ABC9280E-56FD-1FF1-FD43-7FBB8CA4C5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9DEBF8-1E77-401E-6231-A068D5E3EECA}"/>
              </a:ext>
            </a:extLst>
          </p:cNvPr>
          <p:cNvSpPr>
            <a:spLocks noGrp="1"/>
          </p:cNvSpPr>
          <p:nvPr>
            <p:ph type="sldNum" sz="quarter" idx="12"/>
          </p:nvPr>
        </p:nvSpPr>
        <p:spPr/>
        <p:txBody>
          <a:bodyPr/>
          <a:lstStyle/>
          <a:p>
            <a:fld id="{87979842-F5E7-4709-976A-8CAF652BA88B}" type="slidenum">
              <a:rPr lang="en-IN" smtClean="0"/>
              <a:t>‹#›</a:t>
            </a:fld>
            <a:endParaRPr lang="en-IN"/>
          </a:p>
        </p:txBody>
      </p:sp>
    </p:spTree>
    <p:extLst>
      <p:ext uri="{BB962C8B-B14F-4D97-AF65-F5344CB8AC3E}">
        <p14:creationId xmlns:p14="http://schemas.microsoft.com/office/powerpoint/2010/main" val="4056998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4D254-6873-83F1-2C5F-2BC163E53C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ABB6A7-DFC3-9E1A-FF94-6D77151A87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36661D-8A23-6513-6905-F78591467B5A}"/>
              </a:ext>
            </a:extLst>
          </p:cNvPr>
          <p:cNvSpPr>
            <a:spLocks noGrp="1"/>
          </p:cNvSpPr>
          <p:nvPr>
            <p:ph type="dt" sz="half" idx="10"/>
          </p:nvPr>
        </p:nvSpPr>
        <p:spPr/>
        <p:txBody>
          <a:bodyPr/>
          <a:lstStyle/>
          <a:p>
            <a:fld id="{30F8F965-B08D-40BC-B020-69583E3D1F80}" type="datetimeFigureOut">
              <a:rPr lang="en-IN" smtClean="0"/>
              <a:t>21-01-2023</a:t>
            </a:fld>
            <a:endParaRPr lang="en-IN"/>
          </a:p>
        </p:txBody>
      </p:sp>
      <p:sp>
        <p:nvSpPr>
          <p:cNvPr id="5" name="Footer Placeholder 4">
            <a:extLst>
              <a:ext uri="{FF2B5EF4-FFF2-40B4-BE49-F238E27FC236}">
                <a16:creationId xmlns:a16="http://schemas.microsoft.com/office/drawing/2014/main" id="{75107DB6-766D-9964-3E2F-FA4F5F5F62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6003AC-675F-C9EB-6739-3C637D2579A5}"/>
              </a:ext>
            </a:extLst>
          </p:cNvPr>
          <p:cNvSpPr>
            <a:spLocks noGrp="1"/>
          </p:cNvSpPr>
          <p:nvPr>
            <p:ph type="sldNum" sz="quarter" idx="12"/>
          </p:nvPr>
        </p:nvSpPr>
        <p:spPr/>
        <p:txBody>
          <a:bodyPr/>
          <a:lstStyle/>
          <a:p>
            <a:fld id="{87979842-F5E7-4709-976A-8CAF652BA88B}" type="slidenum">
              <a:rPr lang="en-IN" smtClean="0"/>
              <a:t>‹#›</a:t>
            </a:fld>
            <a:endParaRPr lang="en-IN"/>
          </a:p>
        </p:txBody>
      </p:sp>
    </p:spTree>
    <p:extLst>
      <p:ext uri="{BB962C8B-B14F-4D97-AF65-F5344CB8AC3E}">
        <p14:creationId xmlns:p14="http://schemas.microsoft.com/office/powerpoint/2010/main" val="1800968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552E-B200-4394-67E7-A739042B4F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89148B-9B30-FD17-C43F-E932502F15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BDBACC-9F60-F661-3C5F-549625E1608E}"/>
              </a:ext>
            </a:extLst>
          </p:cNvPr>
          <p:cNvSpPr>
            <a:spLocks noGrp="1"/>
          </p:cNvSpPr>
          <p:nvPr>
            <p:ph type="dt" sz="half" idx="10"/>
          </p:nvPr>
        </p:nvSpPr>
        <p:spPr/>
        <p:txBody>
          <a:bodyPr/>
          <a:lstStyle/>
          <a:p>
            <a:fld id="{30F8F965-B08D-40BC-B020-69583E3D1F80}" type="datetimeFigureOut">
              <a:rPr lang="en-IN" smtClean="0"/>
              <a:t>21-01-2023</a:t>
            </a:fld>
            <a:endParaRPr lang="en-IN"/>
          </a:p>
        </p:txBody>
      </p:sp>
      <p:sp>
        <p:nvSpPr>
          <p:cNvPr id="5" name="Footer Placeholder 4">
            <a:extLst>
              <a:ext uri="{FF2B5EF4-FFF2-40B4-BE49-F238E27FC236}">
                <a16:creationId xmlns:a16="http://schemas.microsoft.com/office/drawing/2014/main" id="{53E07766-B676-5977-95AD-24D345EBCF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1CF524-6176-4B89-8B19-BA6F8F6A4294}"/>
              </a:ext>
            </a:extLst>
          </p:cNvPr>
          <p:cNvSpPr>
            <a:spLocks noGrp="1"/>
          </p:cNvSpPr>
          <p:nvPr>
            <p:ph type="sldNum" sz="quarter" idx="12"/>
          </p:nvPr>
        </p:nvSpPr>
        <p:spPr/>
        <p:txBody>
          <a:bodyPr/>
          <a:lstStyle/>
          <a:p>
            <a:fld id="{87979842-F5E7-4709-976A-8CAF652BA88B}" type="slidenum">
              <a:rPr lang="en-IN" smtClean="0"/>
              <a:t>‹#›</a:t>
            </a:fld>
            <a:endParaRPr lang="en-IN"/>
          </a:p>
        </p:txBody>
      </p:sp>
    </p:spTree>
    <p:extLst>
      <p:ext uri="{BB962C8B-B14F-4D97-AF65-F5344CB8AC3E}">
        <p14:creationId xmlns:p14="http://schemas.microsoft.com/office/powerpoint/2010/main" val="1197441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5E87E-160E-C33E-3A8F-F909D13F72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4C44DE-8E66-6E6F-660D-047BD60305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44105E-020D-2637-F8BC-BDA6BCE47E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DDFB8B7-3058-182E-9682-E4E2EBB0BE9D}"/>
              </a:ext>
            </a:extLst>
          </p:cNvPr>
          <p:cNvSpPr>
            <a:spLocks noGrp="1"/>
          </p:cNvSpPr>
          <p:nvPr>
            <p:ph type="dt" sz="half" idx="10"/>
          </p:nvPr>
        </p:nvSpPr>
        <p:spPr/>
        <p:txBody>
          <a:bodyPr/>
          <a:lstStyle/>
          <a:p>
            <a:fld id="{30F8F965-B08D-40BC-B020-69583E3D1F80}" type="datetimeFigureOut">
              <a:rPr lang="en-IN" smtClean="0"/>
              <a:t>21-01-2023</a:t>
            </a:fld>
            <a:endParaRPr lang="en-IN"/>
          </a:p>
        </p:txBody>
      </p:sp>
      <p:sp>
        <p:nvSpPr>
          <p:cNvPr id="6" name="Footer Placeholder 5">
            <a:extLst>
              <a:ext uri="{FF2B5EF4-FFF2-40B4-BE49-F238E27FC236}">
                <a16:creationId xmlns:a16="http://schemas.microsoft.com/office/drawing/2014/main" id="{292AB0AF-13F3-1233-E5CB-765AFFC9FF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F43DF5-B2BF-B495-C958-C76CCE5E2B58}"/>
              </a:ext>
            </a:extLst>
          </p:cNvPr>
          <p:cNvSpPr>
            <a:spLocks noGrp="1"/>
          </p:cNvSpPr>
          <p:nvPr>
            <p:ph type="sldNum" sz="quarter" idx="12"/>
          </p:nvPr>
        </p:nvSpPr>
        <p:spPr/>
        <p:txBody>
          <a:bodyPr/>
          <a:lstStyle/>
          <a:p>
            <a:fld id="{87979842-F5E7-4709-976A-8CAF652BA88B}" type="slidenum">
              <a:rPr lang="en-IN" smtClean="0"/>
              <a:t>‹#›</a:t>
            </a:fld>
            <a:endParaRPr lang="en-IN"/>
          </a:p>
        </p:txBody>
      </p:sp>
    </p:spTree>
    <p:extLst>
      <p:ext uri="{BB962C8B-B14F-4D97-AF65-F5344CB8AC3E}">
        <p14:creationId xmlns:p14="http://schemas.microsoft.com/office/powerpoint/2010/main" val="2477363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F0E6D-9712-95F4-5B8E-D75088D21D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CA7810-043F-99F7-2E89-C4A1016A6A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3442BE-498F-BF79-3E0E-51096D1789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61BA097-09E0-E2EB-5446-0580AAAF26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183F65-79B3-5361-1FE8-BB73EBB06D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2D1262E-CE23-BE2A-B36C-C40EF393DEF7}"/>
              </a:ext>
            </a:extLst>
          </p:cNvPr>
          <p:cNvSpPr>
            <a:spLocks noGrp="1"/>
          </p:cNvSpPr>
          <p:nvPr>
            <p:ph type="dt" sz="half" idx="10"/>
          </p:nvPr>
        </p:nvSpPr>
        <p:spPr/>
        <p:txBody>
          <a:bodyPr/>
          <a:lstStyle/>
          <a:p>
            <a:fld id="{30F8F965-B08D-40BC-B020-69583E3D1F80}" type="datetimeFigureOut">
              <a:rPr lang="en-IN" smtClean="0"/>
              <a:t>21-01-2023</a:t>
            </a:fld>
            <a:endParaRPr lang="en-IN"/>
          </a:p>
        </p:txBody>
      </p:sp>
      <p:sp>
        <p:nvSpPr>
          <p:cNvPr id="8" name="Footer Placeholder 7">
            <a:extLst>
              <a:ext uri="{FF2B5EF4-FFF2-40B4-BE49-F238E27FC236}">
                <a16:creationId xmlns:a16="http://schemas.microsoft.com/office/drawing/2014/main" id="{529E1A5A-E972-964B-684A-670033E8544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CCFD213-8F77-FFD1-230D-4F271EE9E39E}"/>
              </a:ext>
            </a:extLst>
          </p:cNvPr>
          <p:cNvSpPr>
            <a:spLocks noGrp="1"/>
          </p:cNvSpPr>
          <p:nvPr>
            <p:ph type="sldNum" sz="quarter" idx="12"/>
          </p:nvPr>
        </p:nvSpPr>
        <p:spPr/>
        <p:txBody>
          <a:bodyPr/>
          <a:lstStyle/>
          <a:p>
            <a:fld id="{87979842-F5E7-4709-976A-8CAF652BA88B}" type="slidenum">
              <a:rPr lang="en-IN" smtClean="0"/>
              <a:t>‹#›</a:t>
            </a:fld>
            <a:endParaRPr lang="en-IN"/>
          </a:p>
        </p:txBody>
      </p:sp>
    </p:spTree>
    <p:extLst>
      <p:ext uri="{BB962C8B-B14F-4D97-AF65-F5344CB8AC3E}">
        <p14:creationId xmlns:p14="http://schemas.microsoft.com/office/powerpoint/2010/main" val="4146968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6E902-14BD-A041-D12B-73593D2755B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D340D3-33F0-AA12-8068-C2879EF300F8}"/>
              </a:ext>
            </a:extLst>
          </p:cNvPr>
          <p:cNvSpPr>
            <a:spLocks noGrp="1"/>
          </p:cNvSpPr>
          <p:nvPr>
            <p:ph type="dt" sz="half" idx="10"/>
          </p:nvPr>
        </p:nvSpPr>
        <p:spPr/>
        <p:txBody>
          <a:bodyPr/>
          <a:lstStyle/>
          <a:p>
            <a:fld id="{30F8F965-B08D-40BC-B020-69583E3D1F80}" type="datetimeFigureOut">
              <a:rPr lang="en-IN" smtClean="0"/>
              <a:t>21-01-2023</a:t>
            </a:fld>
            <a:endParaRPr lang="en-IN"/>
          </a:p>
        </p:txBody>
      </p:sp>
      <p:sp>
        <p:nvSpPr>
          <p:cNvPr id="4" name="Footer Placeholder 3">
            <a:extLst>
              <a:ext uri="{FF2B5EF4-FFF2-40B4-BE49-F238E27FC236}">
                <a16:creationId xmlns:a16="http://schemas.microsoft.com/office/drawing/2014/main" id="{46EF06E1-5489-FD56-9E27-E7C68CD1378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F4E9343-84A5-EDFC-9BB0-9203E1332955}"/>
              </a:ext>
            </a:extLst>
          </p:cNvPr>
          <p:cNvSpPr>
            <a:spLocks noGrp="1"/>
          </p:cNvSpPr>
          <p:nvPr>
            <p:ph type="sldNum" sz="quarter" idx="12"/>
          </p:nvPr>
        </p:nvSpPr>
        <p:spPr/>
        <p:txBody>
          <a:bodyPr/>
          <a:lstStyle/>
          <a:p>
            <a:fld id="{87979842-F5E7-4709-976A-8CAF652BA88B}" type="slidenum">
              <a:rPr lang="en-IN" smtClean="0"/>
              <a:t>‹#›</a:t>
            </a:fld>
            <a:endParaRPr lang="en-IN"/>
          </a:p>
        </p:txBody>
      </p:sp>
    </p:spTree>
    <p:extLst>
      <p:ext uri="{BB962C8B-B14F-4D97-AF65-F5344CB8AC3E}">
        <p14:creationId xmlns:p14="http://schemas.microsoft.com/office/powerpoint/2010/main" val="2055647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69495D-161D-137C-D0E5-9F2EB1F09F72}"/>
              </a:ext>
            </a:extLst>
          </p:cNvPr>
          <p:cNvSpPr>
            <a:spLocks noGrp="1"/>
          </p:cNvSpPr>
          <p:nvPr>
            <p:ph type="dt" sz="half" idx="10"/>
          </p:nvPr>
        </p:nvSpPr>
        <p:spPr/>
        <p:txBody>
          <a:bodyPr/>
          <a:lstStyle/>
          <a:p>
            <a:fld id="{30F8F965-B08D-40BC-B020-69583E3D1F80}" type="datetimeFigureOut">
              <a:rPr lang="en-IN" smtClean="0"/>
              <a:t>21-01-2023</a:t>
            </a:fld>
            <a:endParaRPr lang="en-IN"/>
          </a:p>
        </p:txBody>
      </p:sp>
      <p:sp>
        <p:nvSpPr>
          <p:cNvPr id="3" name="Footer Placeholder 2">
            <a:extLst>
              <a:ext uri="{FF2B5EF4-FFF2-40B4-BE49-F238E27FC236}">
                <a16:creationId xmlns:a16="http://schemas.microsoft.com/office/drawing/2014/main" id="{2E7777B0-410C-FF89-B519-13C4A899C7D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B8412F7-9B59-137E-7E62-E3B637459B61}"/>
              </a:ext>
            </a:extLst>
          </p:cNvPr>
          <p:cNvSpPr>
            <a:spLocks noGrp="1"/>
          </p:cNvSpPr>
          <p:nvPr>
            <p:ph type="sldNum" sz="quarter" idx="12"/>
          </p:nvPr>
        </p:nvSpPr>
        <p:spPr/>
        <p:txBody>
          <a:bodyPr/>
          <a:lstStyle/>
          <a:p>
            <a:fld id="{87979842-F5E7-4709-976A-8CAF652BA88B}" type="slidenum">
              <a:rPr lang="en-IN" smtClean="0"/>
              <a:t>‹#›</a:t>
            </a:fld>
            <a:endParaRPr lang="en-IN"/>
          </a:p>
        </p:txBody>
      </p:sp>
    </p:spTree>
    <p:extLst>
      <p:ext uri="{BB962C8B-B14F-4D97-AF65-F5344CB8AC3E}">
        <p14:creationId xmlns:p14="http://schemas.microsoft.com/office/powerpoint/2010/main" val="4181374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3AC01-6ECB-F135-C012-41A41CDC60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CE5F77D-11E6-866E-B4F3-A169492FE2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91B159-FE59-B063-4D89-C7716632D2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0D1CF7-884A-E852-DC75-A895C90167DE}"/>
              </a:ext>
            </a:extLst>
          </p:cNvPr>
          <p:cNvSpPr>
            <a:spLocks noGrp="1"/>
          </p:cNvSpPr>
          <p:nvPr>
            <p:ph type="dt" sz="half" idx="10"/>
          </p:nvPr>
        </p:nvSpPr>
        <p:spPr/>
        <p:txBody>
          <a:bodyPr/>
          <a:lstStyle/>
          <a:p>
            <a:fld id="{30F8F965-B08D-40BC-B020-69583E3D1F80}" type="datetimeFigureOut">
              <a:rPr lang="en-IN" smtClean="0"/>
              <a:t>21-01-2023</a:t>
            </a:fld>
            <a:endParaRPr lang="en-IN"/>
          </a:p>
        </p:txBody>
      </p:sp>
      <p:sp>
        <p:nvSpPr>
          <p:cNvPr id="6" name="Footer Placeholder 5">
            <a:extLst>
              <a:ext uri="{FF2B5EF4-FFF2-40B4-BE49-F238E27FC236}">
                <a16:creationId xmlns:a16="http://schemas.microsoft.com/office/drawing/2014/main" id="{7CA5C969-DA90-4B9C-40A6-0CFBA0793F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2ED753-7B87-D704-5B6C-418DE74587C2}"/>
              </a:ext>
            </a:extLst>
          </p:cNvPr>
          <p:cNvSpPr>
            <a:spLocks noGrp="1"/>
          </p:cNvSpPr>
          <p:nvPr>
            <p:ph type="sldNum" sz="quarter" idx="12"/>
          </p:nvPr>
        </p:nvSpPr>
        <p:spPr/>
        <p:txBody>
          <a:bodyPr/>
          <a:lstStyle/>
          <a:p>
            <a:fld id="{87979842-F5E7-4709-976A-8CAF652BA88B}" type="slidenum">
              <a:rPr lang="en-IN" smtClean="0"/>
              <a:t>‹#›</a:t>
            </a:fld>
            <a:endParaRPr lang="en-IN"/>
          </a:p>
        </p:txBody>
      </p:sp>
    </p:spTree>
    <p:extLst>
      <p:ext uri="{BB962C8B-B14F-4D97-AF65-F5344CB8AC3E}">
        <p14:creationId xmlns:p14="http://schemas.microsoft.com/office/powerpoint/2010/main" val="917249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DF3BD-1AD3-7760-FDB4-267A338AED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718B26-9923-0568-D1AA-2BC614DD0E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8570F0A-E1AF-1923-A3D0-5025B8A9CB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6908F-C331-4271-511C-2418A917595D}"/>
              </a:ext>
            </a:extLst>
          </p:cNvPr>
          <p:cNvSpPr>
            <a:spLocks noGrp="1"/>
          </p:cNvSpPr>
          <p:nvPr>
            <p:ph type="dt" sz="half" idx="10"/>
          </p:nvPr>
        </p:nvSpPr>
        <p:spPr/>
        <p:txBody>
          <a:bodyPr/>
          <a:lstStyle/>
          <a:p>
            <a:fld id="{30F8F965-B08D-40BC-B020-69583E3D1F80}" type="datetimeFigureOut">
              <a:rPr lang="en-IN" smtClean="0"/>
              <a:t>21-01-2023</a:t>
            </a:fld>
            <a:endParaRPr lang="en-IN"/>
          </a:p>
        </p:txBody>
      </p:sp>
      <p:sp>
        <p:nvSpPr>
          <p:cNvPr id="6" name="Footer Placeholder 5">
            <a:extLst>
              <a:ext uri="{FF2B5EF4-FFF2-40B4-BE49-F238E27FC236}">
                <a16:creationId xmlns:a16="http://schemas.microsoft.com/office/drawing/2014/main" id="{327D5A78-CDF9-0831-3EF1-56AE876C56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C97E9D-A610-86F7-A30B-3160777197AB}"/>
              </a:ext>
            </a:extLst>
          </p:cNvPr>
          <p:cNvSpPr>
            <a:spLocks noGrp="1"/>
          </p:cNvSpPr>
          <p:nvPr>
            <p:ph type="sldNum" sz="quarter" idx="12"/>
          </p:nvPr>
        </p:nvSpPr>
        <p:spPr/>
        <p:txBody>
          <a:bodyPr/>
          <a:lstStyle/>
          <a:p>
            <a:fld id="{87979842-F5E7-4709-976A-8CAF652BA88B}" type="slidenum">
              <a:rPr lang="en-IN" smtClean="0"/>
              <a:t>‹#›</a:t>
            </a:fld>
            <a:endParaRPr lang="en-IN"/>
          </a:p>
        </p:txBody>
      </p:sp>
    </p:spTree>
    <p:extLst>
      <p:ext uri="{BB962C8B-B14F-4D97-AF65-F5344CB8AC3E}">
        <p14:creationId xmlns:p14="http://schemas.microsoft.com/office/powerpoint/2010/main" val="3537641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4FD192-5D42-4B1C-62EA-13922A7419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108F6A-1093-3AA2-EB51-A5C75B60F8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FA4C91-21F8-87D2-3266-290A5C5EB6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F8F965-B08D-40BC-B020-69583E3D1F80}" type="datetimeFigureOut">
              <a:rPr lang="en-IN" smtClean="0"/>
              <a:t>21-01-2023</a:t>
            </a:fld>
            <a:endParaRPr lang="en-IN"/>
          </a:p>
        </p:txBody>
      </p:sp>
      <p:sp>
        <p:nvSpPr>
          <p:cNvPr id="5" name="Footer Placeholder 4">
            <a:extLst>
              <a:ext uri="{FF2B5EF4-FFF2-40B4-BE49-F238E27FC236}">
                <a16:creationId xmlns:a16="http://schemas.microsoft.com/office/drawing/2014/main" id="{A3F0248B-E8AA-8A9A-7FD4-7F7783E60A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91B6E06-D26F-75A9-4B2E-E58FF39173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979842-F5E7-4709-976A-8CAF652BA88B}" type="slidenum">
              <a:rPr lang="en-IN" smtClean="0"/>
              <a:t>‹#›</a:t>
            </a:fld>
            <a:endParaRPr lang="en-IN"/>
          </a:p>
        </p:txBody>
      </p:sp>
    </p:spTree>
    <p:extLst>
      <p:ext uri="{BB962C8B-B14F-4D97-AF65-F5344CB8AC3E}">
        <p14:creationId xmlns:p14="http://schemas.microsoft.com/office/powerpoint/2010/main" val="764999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925E-03F5-203B-53F5-20E547AD4C31}"/>
              </a:ext>
            </a:extLst>
          </p:cNvPr>
          <p:cNvSpPr>
            <a:spLocks noGrp="1"/>
          </p:cNvSpPr>
          <p:nvPr>
            <p:ph type="ctrTitle"/>
          </p:nvPr>
        </p:nvSpPr>
        <p:spPr/>
        <p:txBody>
          <a:bodyPr/>
          <a:lstStyle/>
          <a:p>
            <a:r>
              <a:rPr lang="en-IN" dirty="0"/>
              <a:t>ML-Engineering Challenge</a:t>
            </a:r>
          </a:p>
        </p:txBody>
      </p:sp>
      <p:sp>
        <p:nvSpPr>
          <p:cNvPr id="3" name="Subtitle 2">
            <a:extLst>
              <a:ext uri="{FF2B5EF4-FFF2-40B4-BE49-F238E27FC236}">
                <a16:creationId xmlns:a16="http://schemas.microsoft.com/office/drawing/2014/main" id="{66E936E8-CAE9-CD4D-8032-A80E2C9491B7}"/>
              </a:ext>
            </a:extLst>
          </p:cNvPr>
          <p:cNvSpPr>
            <a:spLocks noGrp="1"/>
          </p:cNvSpPr>
          <p:nvPr>
            <p:ph type="subTitle" idx="1"/>
          </p:nvPr>
        </p:nvSpPr>
        <p:spPr/>
        <p:txBody>
          <a:bodyPr/>
          <a:lstStyle/>
          <a:p>
            <a:r>
              <a:rPr lang="en-IN" dirty="0"/>
              <a:t>Solutioning</a:t>
            </a:r>
          </a:p>
        </p:txBody>
      </p:sp>
    </p:spTree>
    <p:extLst>
      <p:ext uri="{BB962C8B-B14F-4D97-AF65-F5344CB8AC3E}">
        <p14:creationId xmlns:p14="http://schemas.microsoft.com/office/powerpoint/2010/main" val="3052949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3433D-F960-7104-AA85-F38A92BFD1B8}"/>
              </a:ext>
            </a:extLst>
          </p:cNvPr>
          <p:cNvSpPr>
            <a:spLocks noGrp="1"/>
          </p:cNvSpPr>
          <p:nvPr>
            <p:ph type="title"/>
          </p:nvPr>
        </p:nvSpPr>
        <p:spPr/>
        <p:txBody>
          <a:bodyPr/>
          <a:lstStyle/>
          <a:p>
            <a:r>
              <a:rPr lang="en-IN" dirty="0"/>
              <a:t>Python script</a:t>
            </a:r>
          </a:p>
        </p:txBody>
      </p:sp>
      <p:sp>
        <p:nvSpPr>
          <p:cNvPr id="3" name="Content Placeholder 2">
            <a:extLst>
              <a:ext uri="{FF2B5EF4-FFF2-40B4-BE49-F238E27FC236}">
                <a16:creationId xmlns:a16="http://schemas.microsoft.com/office/drawing/2014/main" id="{1ED75AAB-303E-EB68-FBB0-88F262864770}"/>
              </a:ext>
            </a:extLst>
          </p:cNvPr>
          <p:cNvSpPr>
            <a:spLocks noGrp="1"/>
          </p:cNvSpPr>
          <p:nvPr>
            <p:ph idx="1"/>
          </p:nvPr>
        </p:nvSpPr>
        <p:spPr>
          <a:xfrm>
            <a:off x="838200" y="1690688"/>
            <a:ext cx="10515600" cy="4486275"/>
          </a:xfrm>
        </p:spPr>
        <p:txBody>
          <a:bodyPr/>
          <a:lstStyle/>
          <a:p>
            <a:r>
              <a:rPr lang="en-IN" dirty="0"/>
              <a:t>Simple Linear Regression challenge</a:t>
            </a:r>
          </a:p>
          <a:p>
            <a:r>
              <a:rPr lang="en-IN" dirty="0"/>
              <a:t>Determining the coefficients through SGD</a:t>
            </a:r>
          </a:p>
          <a:p>
            <a:r>
              <a:rPr lang="en-IN" dirty="0"/>
              <a:t>Loss function used is sum of squares</a:t>
            </a:r>
          </a:p>
          <a:p>
            <a:r>
              <a:rPr lang="en-IN" dirty="0"/>
              <a:t>Weight(Slope) = 937.19</a:t>
            </a:r>
          </a:p>
          <a:p>
            <a:r>
              <a:rPr lang="en-IN" dirty="0"/>
              <a:t>Intercept = 152.92</a:t>
            </a:r>
          </a:p>
          <a:p>
            <a:r>
              <a:rPr lang="en-IN" dirty="0"/>
              <a:t>Coefficient of determination achieved = 0.47</a:t>
            </a:r>
          </a:p>
        </p:txBody>
      </p:sp>
    </p:spTree>
    <p:extLst>
      <p:ext uri="{BB962C8B-B14F-4D97-AF65-F5344CB8AC3E}">
        <p14:creationId xmlns:p14="http://schemas.microsoft.com/office/powerpoint/2010/main" val="3464519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DFE38-C1D0-56D1-D7A1-5CC32B8C623A}"/>
              </a:ext>
            </a:extLst>
          </p:cNvPr>
          <p:cNvSpPr>
            <a:spLocks noGrp="1"/>
          </p:cNvSpPr>
          <p:nvPr>
            <p:ph type="title"/>
          </p:nvPr>
        </p:nvSpPr>
        <p:spPr/>
        <p:txBody>
          <a:bodyPr/>
          <a:lstStyle/>
          <a:p>
            <a:r>
              <a:rPr lang="en-IN" dirty="0"/>
              <a:t>Deployment</a:t>
            </a:r>
          </a:p>
        </p:txBody>
      </p:sp>
      <p:sp>
        <p:nvSpPr>
          <p:cNvPr id="3" name="Content Placeholder 2">
            <a:extLst>
              <a:ext uri="{FF2B5EF4-FFF2-40B4-BE49-F238E27FC236}">
                <a16:creationId xmlns:a16="http://schemas.microsoft.com/office/drawing/2014/main" id="{0DED121B-6CB6-81E2-AE25-DF542A8B9141}"/>
              </a:ext>
            </a:extLst>
          </p:cNvPr>
          <p:cNvSpPr>
            <a:spLocks noGrp="1"/>
          </p:cNvSpPr>
          <p:nvPr>
            <p:ph idx="1"/>
          </p:nvPr>
        </p:nvSpPr>
        <p:spPr/>
        <p:txBody>
          <a:bodyPr/>
          <a:lstStyle/>
          <a:p>
            <a:r>
              <a:rPr lang="en-IN" dirty="0"/>
              <a:t>Deployment options</a:t>
            </a:r>
          </a:p>
          <a:p>
            <a:pPr lvl="1"/>
            <a:r>
              <a:rPr lang="en-IN" dirty="0"/>
              <a:t>Pickle the model</a:t>
            </a:r>
          </a:p>
          <a:p>
            <a:pPr lvl="1"/>
            <a:r>
              <a:rPr lang="en-IN" dirty="0"/>
              <a:t>Save the regression coefficients in a txt file/ database</a:t>
            </a:r>
          </a:p>
          <a:p>
            <a:r>
              <a:rPr lang="en-IN" dirty="0"/>
              <a:t>Inference can be done with options like</a:t>
            </a:r>
          </a:p>
          <a:p>
            <a:pPr lvl="1"/>
            <a:r>
              <a:rPr lang="en-IN" dirty="0"/>
              <a:t>Flask API</a:t>
            </a:r>
          </a:p>
          <a:p>
            <a:pPr lvl="1"/>
            <a:r>
              <a:rPr lang="en-IN" dirty="0" err="1"/>
              <a:t>FastAPI</a:t>
            </a:r>
            <a:endParaRPr lang="en-IN" dirty="0"/>
          </a:p>
          <a:p>
            <a:r>
              <a:rPr lang="en-IN" dirty="0"/>
              <a:t>Saved models can be used in the end points for enabling the predictions. Only the user input needs to be changed for batch and stream predictions. This can be done through Flask/</a:t>
            </a:r>
            <a:r>
              <a:rPr lang="en-IN" dirty="0" err="1"/>
              <a:t>FastAPIs</a:t>
            </a:r>
            <a:r>
              <a:rPr lang="en-IN" dirty="0"/>
              <a:t> http requests </a:t>
            </a:r>
          </a:p>
        </p:txBody>
      </p:sp>
    </p:spTree>
    <p:extLst>
      <p:ext uri="{BB962C8B-B14F-4D97-AF65-F5344CB8AC3E}">
        <p14:creationId xmlns:p14="http://schemas.microsoft.com/office/powerpoint/2010/main" val="1437972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19CCE-5971-54F2-A9D1-A4F7BE233454}"/>
              </a:ext>
            </a:extLst>
          </p:cNvPr>
          <p:cNvSpPr>
            <a:spLocks noGrp="1"/>
          </p:cNvSpPr>
          <p:nvPr>
            <p:ph type="title"/>
          </p:nvPr>
        </p:nvSpPr>
        <p:spPr/>
        <p:txBody>
          <a:bodyPr/>
          <a:lstStyle/>
          <a:p>
            <a:r>
              <a:rPr lang="en-IN" dirty="0"/>
              <a:t>Packaging the code</a:t>
            </a:r>
          </a:p>
        </p:txBody>
      </p:sp>
      <p:sp>
        <p:nvSpPr>
          <p:cNvPr id="3" name="Content Placeholder 2">
            <a:extLst>
              <a:ext uri="{FF2B5EF4-FFF2-40B4-BE49-F238E27FC236}">
                <a16:creationId xmlns:a16="http://schemas.microsoft.com/office/drawing/2014/main" id="{7236FF1C-C561-77C6-F81E-6449BB17A9AD}"/>
              </a:ext>
            </a:extLst>
          </p:cNvPr>
          <p:cNvSpPr>
            <a:spLocks noGrp="1"/>
          </p:cNvSpPr>
          <p:nvPr>
            <p:ph idx="1"/>
          </p:nvPr>
        </p:nvSpPr>
        <p:spPr/>
        <p:txBody>
          <a:bodyPr>
            <a:normAutofit/>
          </a:bodyPr>
          <a:lstStyle/>
          <a:p>
            <a:r>
              <a:rPr lang="en-IN" dirty="0"/>
              <a:t>Using Python Packaging</a:t>
            </a:r>
          </a:p>
          <a:p>
            <a:pPr lvl="1"/>
            <a:r>
              <a:rPr lang="en-IN" dirty="0"/>
              <a:t>Installer can be created using </a:t>
            </a:r>
            <a:r>
              <a:rPr lang="en-IN" dirty="0" err="1"/>
              <a:t>PyInstaller</a:t>
            </a:r>
            <a:r>
              <a:rPr lang="en-IN" dirty="0"/>
              <a:t> library</a:t>
            </a:r>
          </a:p>
          <a:p>
            <a:pPr marL="0" indent="0">
              <a:buNone/>
            </a:pPr>
            <a:endParaRPr lang="en-IN" dirty="0"/>
          </a:p>
          <a:p>
            <a:r>
              <a:rPr lang="en-IN" dirty="0"/>
              <a:t>Using containerization</a:t>
            </a:r>
          </a:p>
          <a:p>
            <a:pPr lvl="1"/>
            <a:r>
              <a:rPr lang="en-IN" dirty="0"/>
              <a:t>Docker can be used for containerizing</a:t>
            </a:r>
          </a:p>
          <a:p>
            <a:pPr lvl="1"/>
            <a:r>
              <a:rPr lang="en-IN" dirty="0"/>
              <a:t>Container image can be hosted in a public or private registry</a:t>
            </a:r>
          </a:p>
          <a:p>
            <a:pPr lvl="2"/>
            <a:r>
              <a:rPr lang="en-IN" dirty="0"/>
              <a:t>Docker Hub</a:t>
            </a:r>
          </a:p>
          <a:p>
            <a:pPr lvl="2"/>
            <a:r>
              <a:rPr lang="en-IN" dirty="0" err="1"/>
              <a:t>Github</a:t>
            </a:r>
            <a:r>
              <a:rPr lang="en-IN" dirty="0"/>
              <a:t> container registry</a:t>
            </a:r>
          </a:p>
          <a:p>
            <a:pPr lvl="2"/>
            <a:r>
              <a:rPr lang="en-IN" dirty="0" err="1"/>
              <a:t>Harbor</a:t>
            </a:r>
            <a:endParaRPr lang="en-IN" dirty="0"/>
          </a:p>
        </p:txBody>
      </p:sp>
    </p:spTree>
    <p:extLst>
      <p:ext uri="{BB962C8B-B14F-4D97-AF65-F5344CB8AC3E}">
        <p14:creationId xmlns:p14="http://schemas.microsoft.com/office/powerpoint/2010/main" val="322025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9F663-1ECF-5292-F6ED-6ADE18D34639}"/>
              </a:ext>
            </a:extLst>
          </p:cNvPr>
          <p:cNvSpPr>
            <a:spLocks noGrp="1"/>
          </p:cNvSpPr>
          <p:nvPr>
            <p:ph type="title"/>
          </p:nvPr>
        </p:nvSpPr>
        <p:spPr>
          <a:xfrm>
            <a:off x="280851" y="18255"/>
            <a:ext cx="10515600" cy="1325563"/>
          </a:xfrm>
        </p:spPr>
        <p:txBody>
          <a:bodyPr/>
          <a:lstStyle/>
          <a:p>
            <a:r>
              <a:rPr lang="en-IN" dirty="0"/>
              <a:t>CI/CD pipelines</a:t>
            </a:r>
          </a:p>
        </p:txBody>
      </p:sp>
      <p:sp>
        <p:nvSpPr>
          <p:cNvPr id="3" name="Content Placeholder 2">
            <a:extLst>
              <a:ext uri="{FF2B5EF4-FFF2-40B4-BE49-F238E27FC236}">
                <a16:creationId xmlns:a16="http://schemas.microsoft.com/office/drawing/2014/main" id="{7E0CAD7A-7D8B-AE57-723F-334E9CE6E67A}"/>
              </a:ext>
            </a:extLst>
          </p:cNvPr>
          <p:cNvSpPr>
            <a:spLocks noGrp="1"/>
          </p:cNvSpPr>
          <p:nvPr>
            <p:ph idx="1"/>
          </p:nvPr>
        </p:nvSpPr>
        <p:spPr>
          <a:xfrm>
            <a:off x="383177" y="1114698"/>
            <a:ext cx="11527972" cy="5062266"/>
          </a:xfrm>
        </p:spPr>
        <p:txBody>
          <a:bodyPr>
            <a:normAutofit fontScale="85000" lnSpcReduction="20000"/>
          </a:bodyPr>
          <a:lstStyle/>
          <a:p>
            <a:r>
              <a:rPr lang="en-IN" dirty="0"/>
              <a:t>CI/CD pipelines can be created using Airflow, Kubeflow, ML Flow, Vertex AI pipelines</a:t>
            </a:r>
          </a:p>
          <a:p>
            <a:r>
              <a:rPr lang="en-IN" dirty="0"/>
              <a:t>Stages needed in a pipeline</a:t>
            </a:r>
          </a:p>
          <a:p>
            <a:pPr lvl="1"/>
            <a:r>
              <a:rPr lang="en-IN" dirty="0"/>
              <a:t>Data pipeline</a:t>
            </a:r>
          </a:p>
          <a:p>
            <a:pPr lvl="2"/>
            <a:r>
              <a:rPr lang="en-IN" dirty="0"/>
              <a:t>Get the data from the sources</a:t>
            </a:r>
          </a:p>
          <a:p>
            <a:pPr lvl="2"/>
            <a:r>
              <a:rPr lang="en-IN" dirty="0"/>
              <a:t>Data cleansing transformation and feature engineering</a:t>
            </a:r>
          </a:p>
          <a:p>
            <a:pPr lvl="2"/>
            <a:r>
              <a:rPr lang="en-IN" dirty="0"/>
              <a:t>Create the modelling base table</a:t>
            </a:r>
          </a:p>
          <a:p>
            <a:pPr lvl="2"/>
            <a:r>
              <a:rPr lang="en-IN" dirty="0"/>
              <a:t>Create the table for data for prediction</a:t>
            </a:r>
          </a:p>
          <a:p>
            <a:pPr lvl="1"/>
            <a:r>
              <a:rPr lang="en-IN" dirty="0"/>
              <a:t>Training pipeline</a:t>
            </a:r>
          </a:p>
          <a:p>
            <a:pPr lvl="2"/>
            <a:r>
              <a:rPr lang="en-IN" dirty="0"/>
              <a:t>Import libraries</a:t>
            </a:r>
          </a:p>
          <a:p>
            <a:pPr lvl="2"/>
            <a:r>
              <a:rPr lang="en-IN" dirty="0"/>
              <a:t>Get data from modelling base table, Do additional cleaning, feature engineering</a:t>
            </a:r>
          </a:p>
          <a:p>
            <a:pPr lvl="2"/>
            <a:r>
              <a:rPr lang="en-IN" dirty="0"/>
              <a:t>Train/test split, modelling, hyper-parameter tuning, cross validation, Saving the trained model</a:t>
            </a:r>
          </a:p>
          <a:p>
            <a:pPr lvl="1"/>
            <a:r>
              <a:rPr lang="en-IN" dirty="0"/>
              <a:t>Testing pipeline</a:t>
            </a:r>
          </a:p>
          <a:p>
            <a:pPr lvl="2"/>
            <a:r>
              <a:rPr lang="en-IN" dirty="0"/>
              <a:t>Get the inference data</a:t>
            </a:r>
          </a:p>
          <a:p>
            <a:pPr lvl="2"/>
            <a:r>
              <a:rPr lang="en-IN" dirty="0"/>
              <a:t>Do the necessary validation of the data</a:t>
            </a:r>
          </a:p>
          <a:p>
            <a:pPr lvl="2"/>
            <a:r>
              <a:rPr lang="en-IN" dirty="0"/>
              <a:t>Do the necessary transformation</a:t>
            </a:r>
          </a:p>
          <a:p>
            <a:pPr lvl="2"/>
            <a:r>
              <a:rPr lang="en-IN" dirty="0"/>
              <a:t>Load the model objects and saved models</a:t>
            </a:r>
          </a:p>
          <a:p>
            <a:pPr lvl="2"/>
            <a:r>
              <a:rPr lang="en-IN" dirty="0"/>
              <a:t>Do the prediction</a:t>
            </a:r>
          </a:p>
          <a:p>
            <a:pPr lvl="2"/>
            <a:r>
              <a:rPr lang="en-IN" dirty="0"/>
              <a:t>Save the prediction results</a:t>
            </a:r>
          </a:p>
          <a:p>
            <a:pPr marL="1371600" lvl="3" indent="0">
              <a:buNone/>
            </a:pPr>
            <a:r>
              <a:rPr lang="en-IN" dirty="0"/>
              <a:t>	</a:t>
            </a:r>
          </a:p>
          <a:p>
            <a:pPr lvl="2"/>
            <a:endParaRPr lang="en-IN" dirty="0"/>
          </a:p>
        </p:txBody>
      </p:sp>
    </p:spTree>
    <p:extLst>
      <p:ext uri="{BB962C8B-B14F-4D97-AF65-F5344CB8AC3E}">
        <p14:creationId xmlns:p14="http://schemas.microsoft.com/office/powerpoint/2010/main" val="3798174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E761-5BA7-06C6-7BBB-50748A42CEA5}"/>
              </a:ext>
            </a:extLst>
          </p:cNvPr>
          <p:cNvSpPr>
            <a:spLocks noGrp="1"/>
          </p:cNvSpPr>
          <p:nvPr>
            <p:ph type="title"/>
          </p:nvPr>
        </p:nvSpPr>
        <p:spPr/>
        <p:txBody>
          <a:bodyPr/>
          <a:lstStyle/>
          <a:p>
            <a:r>
              <a:rPr lang="en-IN" dirty="0"/>
              <a:t>Components of Enterprise ML Systems</a:t>
            </a:r>
          </a:p>
        </p:txBody>
      </p:sp>
      <p:sp>
        <p:nvSpPr>
          <p:cNvPr id="3" name="Content Placeholder 2">
            <a:extLst>
              <a:ext uri="{FF2B5EF4-FFF2-40B4-BE49-F238E27FC236}">
                <a16:creationId xmlns:a16="http://schemas.microsoft.com/office/drawing/2014/main" id="{4DEE6F08-D3FB-9023-5E3A-495C101DA7F5}"/>
              </a:ext>
            </a:extLst>
          </p:cNvPr>
          <p:cNvSpPr>
            <a:spLocks noGrp="1"/>
          </p:cNvSpPr>
          <p:nvPr>
            <p:ph idx="1"/>
          </p:nvPr>
        </p:nvSpPr>
        <p:spPr/>
        <p:txBody>
          <a:bodyPr/>
          <a:lstStyle/>
          <a:p>
            <a:r>
              <a:rPr lang="en-IN" dirty="0"/>
              <a:t>Must have</a:t>
            </a:r>
          </a:p>
          <a:p>
            <a:pPr lvl="1"/>
            <a:r>
              <a:rPr lang="en-IN" dirty="0"/>
              <a:t>Training pipeline</a:t>
            </a:r>
          </a:p>
          <a:p>
            <a:pPr lvl="1"/>
            <a:r>
              <a:rPr lang="en-IN" dirty="0"/>
              <a:t>Prediction pipeline</a:t>
            </a:r>
          </a:p>
          <a:p>
            <a:pPr lvl="1"/>
            <a:r>
              <a:rPr lang="en-IN" dirty="0"/>
              <a:t>Data pipeline</a:t>
            </a:r>
          </a:p>
          <a:p>
            <a:pPr lvl="1"/>
            <a:r>
              <a:rPr lang="en-IN" dirty="0"/>
              <a:t>Scheduler/Function for invoking data, training and prediction pipelines</a:t>
            </a:r>
          </a:p>
          <a:p>
            <a:r>
              <a:rPr lang="en-IN" dirty="0"/>
              <a:t>Nice to have</a:t>
            </a:r>
          </a:p>
          <a:p>
            <a:pPr lvl="1"/>
            <a:r>
              <a:rPr lang="en-IN" dirty="0"/>
              <a:t>Performance monitoring of the ML systems</a:t>
            </a:r>
          </a:p>
          <a:p>
            <a:pPr lvl="1"/>
            <a:r>
              <a:rPr lang="en-IN" dirty="0"/>
              <a:t>Data drift monitoring</a:t>
            </a:r>
          </a:p>
          <a:p>
            <a:pPr lvl="1"/>
            <a:r>
              <a:rPr lang="en-IN" dirty="0"/>
              <a:t>Automated retraining of the model based on the production performance</a:t>
            </a:r>
          </a:p>
          <a:p>
            <a:pPr lvl="1"/>
            <a:endParaRPr lang="en-IN" dirty="0"/>
          </a:p>
        </p:txBody>
      </p:sp>
    </p:spTree>
    <p:extLst>
      <p:ext uri="{BB962C8B-B14F-4D97-AF65-F5344CB8AC3E}">
        <p14:creationId xmlns:p14="http://schemas.microsoft.com/office/powerpoint/2010/main" val="2901923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5112A-BECB-AE54-CCA7-3B22C68E1848}"/>
              </a:ext>
            </a:extLst>
          </p:cNvPr>
          <p:cNvSpPr>
            <a:spLocks noGrp="1"/>
          </p:cNvSpPr>
          <p:nvPr>
            <p:ph type="title"/>
          </p:nvPr>
        </p:nvSpPr>
        <p:spPr>
          <a:xfrm>
            <a:off x="986246" y="2289719"/>
            <a:ext cx="10515600" cy="1341755"/>
          </a:xfrm>
        </p:spPr>
        <p:txBody>
          <a:bodyPr>
            <a:normAutofit/>
          </a:bodyPr>
          <a:lstStyle/>
          <a:p>
            <a:pPr algn="ctr"/>
            <a:r>
              <a:rPr lang="en-IN" sz="8800" dirty="0"/>
              <a:t>Q&amp;A</a:t>
            </a:r>
          </a:p>
        </p:txBody>
      </p:sp>
    </p:spTree>
    <p:extLst>
      <p:ext uri="{BB962C8B-B14F-4D97-AF65-F5344CB8AC3E}">
        <p14:creationId xmlns:p14="http://schemas.microsoft.com/office/powerpoint/2010/main" val="1548186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1496</TotalTime>
  <Words>306</Words>
  <Application>Microsoft Office PowerPoint</Application>
  <PresentationFormat>Widescreen</PresentationFormat>
  <Paragraphs>58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ML-Engineering Challenge</vt:lpstr>
      <vt:lpstr>Python script</vt:lpstr>
      <vt:lpstr>Deployment</vt:lpstr>
      <vt:lpstr>Packaging the code</vt:lpstr>
      <vt:lpstr>CI/CD pipelines</vt:lpstr>
      <vt:lpstr>Components of Enterprise ML Systems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ML-Engineering Challeng</dc:title>
  <dc:creator>binil.kavinal@outlook.com</dc:creator>
  <cp:lastModifiedBy>binil.kavinal@outlook.com</cp:lastModifiedBy>
  <cp:revision>10</cp:revision>
  <dcterms:created xsi:type="dcterms:W3CDTF">2023-01-21T00:22:39Z</dcterms:created>
  <dcterms:modified xsi:type="dcterms:W3CDTF">2023-01-22T01:18:46Z</dcterms:modified>
</cp:coreProperties>
</file>