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44afd32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44afd32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44afd325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44afd32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4a1f6c5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4a1f6c5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44afd325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44afd32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44afd325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744afd325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744afd32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744afd32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4a1f6c5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4a1f6c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44afd32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44afd32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ripadvisor.com/Attraction_Review-g35805-d5074715-Reviews-Divvy_Bikes-Chicago_Illinois.html" TargetMode="External"/><Relationship Id="rId4" Type="http://schemas.openxmlformats.org/officeDocument/2006/relationships/hyperlink" Target="https://www.tripadvisor.com/Attraction_Review-g60763-d7071917-Reviews-Citi_Bike-New_York_City_New_York.html" TargetMode="External"/><Relationship Id="rId11" Type="http://schemas.openxmlformats.org/officeDocument/2006/relationships/hyperlink" Target="https://www.citibikenyc.com/system-data" TargetMode="External"/><Relationship Id="rId10" Type="http://schemas.openxmlformats.org/officeDocument/2006/relationships/hyperlink" Target="https://www.capitalbikeshare.com/system-data" TargetMode="External"/><Relationship Id="rId12" Type="http://schemas.openxmlformats.org/officeDocument/2006/relationships/hyperlink" Target="https://www.divvybikes.com/system-data" TargetMode="External"/><Relationship Id="rId9" Type="http://schemas.openxmlformats.org/officeDocument/2006/relationships/hyperlink" Target="https://www.bikeshare.com/data/" TargetMode="External"/><Relationship Id="rId5" Type="http://schemas.openxmlformats.org/officeDocument/2006/relationships/hyperlink" Target="https://www.yelp.com/biz/citi-bike-new-york-6" TargetMode="External"/><Relationship Id="rId6" Type="http://schemas.openxmlformats.org/officeDocument/2006/relationships/hyperlink" Target="https://www.tripadvisor.com/Attraction_Review-g28970-d2478701-Reviews-Capital_Bikeshare-Washington_DC_District_of_Columbia.html" TargetMode="External"/><Relationship Id="rId7" Type="http://schemas.openxmlformats.org/officeDocument/2006/relationships/hyperlink" Target="https://www.yelp.com/biz/capital-bikeshare-washington" TargetMode="External"/><Relationship Id="rId8" Type="http://schemas.openxmlformats.org/officeDocument/2006/relationships/hyperlink" Target="https://www.ncdc.noaa.gov/cdo-web/search;jsessionid=7AB6BB0B7A386F5775DAF0896B5D355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umeirat.github.io/Bikeshare_Web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45779"/>
            <a:ext cx="4366500" cy="24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Comparing bikeshare programs in NYC, D.C. and Chicago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67775"/>
            <a:ext cx="44040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Farahin Choudhury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Bining Lu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Palani Sundaram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Sumeira Taqui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65450" y="1714300"/>
            <a:ext cx="79635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at bikeshare programs in some of the major US cities: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 City (pop: ~ 8.5M), Washington D.C. (pop: ~700K), and Chicago (pop: ~2.7M)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analysis on bike ridership in each of the cities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the weather on bike usage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 ridership prediction by weather parameters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Bikeshare customer review analysis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TripAdvisor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languages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Web-Scraping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Splinter, BeautifulSoup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Pandas, numpy, scikit-learn, pyspark, nltk, matplotlib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bootstrap, javascript, leaflet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 for predicting ridership by weather parameters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Aggregated trip-count for 2018 by date and merged with corresponding weather data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Preprocessed non-numeric data features to binary encoded 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and normalization of parameters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Splitting data into training and testing sets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Fitting the linear regression model (sklearn library) to scaled training data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predictions by scaled test data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696525" y="551050"/>
            <a:ext cx="73908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 in processing bike reviews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02" name="Google Shape;302;p17"/>
          <p:cNvSpPr txBox="1"/>
          <p:nvPr/>
        </p:nvSpPr>
        <p:spPr>
          <a:xfrm>
            <a:off x="1028725" y="1285750"/>
            <a:ext cx="61185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nltk: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corpus.stopwords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wordnet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ngrams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RegexpTokenizer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WordNetLemmatizer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wordcloud :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</a:t>
            </a:r>
            <a:r>
              <a:rPr lang="en" sz="2000"/>
              <a:t>ordcloud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Pyspark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SparkFiles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pymongo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Pandas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696525" y="251550"/>
            <a:ext cx="73908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followed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processing bike reviews: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08" name="Google Shape;308;p18"/>
          <p:cNvSpPr txBox="1"/>
          <p:nvPr/>
        </p:nvSpPr>
        <p:spPr>
          <a:xfrm>
            <a:off x="1028725" y="788550"/>
            <a:ext cx="61185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Scrapped and binned based on city and review rating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RegexpTokenizer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Stopwords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Lemmatizer using POS Part of speech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Ngrams -- two word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frequency of these words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Stored data in mongo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wordcloud for anaysis single image graphs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70305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enough data for the project (large data sets)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Extensive data cleansing and aggregations to generate several smaller aggregated datasets for each analysis metric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machine learning as a major component of the project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Encountering inconsistent results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696275" y="1356375"/>
            <a:ext cx="52194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Reviews on Divvy (Chicago):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TripAdvisor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Reviews on Citibike (NYC):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TripAdvisor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Yelp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Reviews on Capital bike (Washington D.C.):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TripAdvisor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Yelp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Weather data: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NCDC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5478625" y="1356375"/>
            <a:ext cx="33075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Bikeshare datasets: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https://www.bikeshare.com/data/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https://www.capitalbikeshare.com/system-data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https://www.citibikenyc.com/system-data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https://www.divvybikes.com/system-data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056750" y="1767450"/>
            <a:ext cx="7030500" cy="20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496F"/>
                </a:solidFill>
                <a:latin typeface="Arial"/>
                <a:ea typeface="Arial"/>
                <a:cs typeface="Arial"/>
                <a:sym typeface="Arial"/>
              </a:rPr>
              <a:t>We will present our website to show our findings and explain the analysis in further detail:</a:t>
            </a:r>
            <a:endParaRPr b="1" sz="2000">
              <a:solidFill>
                <a:srgbClr val="0F49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F49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Bikeshare-Web</a:t>
            </a:r>
            <a:endParaRPr b="1" sz="2000">
              <a:solidFill>
                <a:srgbClr val="0F49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F49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F49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