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Beacon (Hi tech Marine Loading and Path Detection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419600"/>
            <a:ext cx="6400800" cy="1752600"/>
          </a:xfrm>
        </p:spPr>
        <p:txBody>
          <a:bodyPr/>
          <a:lstStyle/>
          <a:p>
            <a:r>
              <a:rPr lang="en-US" dirty="0" smtClean="0"/>
              <a:t>Binit Kumar</a:t>
            </a:r>
          </a:p>
          <a:p>
            <a:r>
              <a:rPr lang="en-US" dirty="0" smtClean="0"/>
              <a:t>PT0981122</a:t>
            </a:r>
            <a:endParaRPr lang="en-IN" dirty="0"/>
          </a:p>
        </p:txBody>
      </p:sp>
      <p:pic>
        <p:nvPicPr>
          <p:cNvPr id="4" name="Picture 6" descr="http://www.mbaknol.com/wp-content/uploads/2010/04/logistics-im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05200"/>
            <a:ext cx="3086100" cy="3086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3382" t="12500" r="27965" b="11458"/>
          <a:stretch>
            <a:fillRect/>
          </a:stretch>
        </p:blipFill>
        <p:spPr bwMode="auto">
          <a:xfrm>
            <a:off x="1828800" y="304800"/>
            <a:ext cx="5715000" cy="632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Research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Visual Basic 10  ( programming language )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</a:t>
            </a:r>
            <a:r>
              <a:rPr lang="en-US" dirty="0" smtClean="0"/>
              <a:t>Object Oriented Design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Protection and efficiency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Indexes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Exception Handling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Error Elimination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Graphical User Interface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Graphics Class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Stream Writer and Binary Writer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Waterfall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Stable Project Requirement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Progress of System is measure able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Strict Sign off Requirements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Flexibility in V –model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Change in basic design is also possible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9"/>
          <p:cNvPicPr>
            <a:picLocks noChangeAspect="1" noChangeArrowheads="1"/>
          </p:cNvPicPr>
          <p:nvPr/>
        </p:nvPicPr>
        <p:blipFill>
          <a:blip r:embed="rId2"/>
          <a:srcRect l="26940" t="48958" r="25037" b="10417"/>
          <a:stretch>
            <a:fillRect/>
          </a:stretch>
        </p:blipFill>
        <p:spPr bwMode="auto">
          <a:xfrm>
            <a:off x="304800" y="1143000"/>
            <a:ext cx="8331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Questionnaire 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7526" t="45834" r="27379" b="10417"/>
          <a:stretch>
            <a:fillRect/>
          </a:stretch>
        </p:blipFill>
        <p:spPr bwMode="auto">
          <a:xfrm>
            <a:off x="1143000" y="1981200"/>
            <a:ext cx="6887565" cy="3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Similar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load Packer</a:t>
            </a:r>
          </a:p>
          <a:p>
            <a:r>
              <a:rPr lang="en-US" dirty="0" err="1" smtClean="0"/>
              <a:t>PackVol</a:t>
            </a:r>
            <a:endParaRPr lang="en-US" dirty="0" smtClean="0"/>
          </a:p>
          <a:p>
            <a:r>
              <a:rPr lang="en-US" dirty="0" smtClean="0"/>
              <a:t>Google Map</a:t>
            </a:r>
          </a:p>
          <a:p>
            <a:endParaRPr lang="en-US" dirty="0" smtClean="0"/>
          </a:p>
        </p:txBody>
      </p:sp>
      <p:pic>
        <p:nvPicPr>
          <p:cNvPr id="4" name="Picture 3" descr="http://www.astrokettle.com/2dlp1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2743200"/>
            <a:ext cx="4933950" cy="365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Questions ???</a:t>
            </a:r>
            <a:endParaRPr lang="en-IN" dirty="0"/>
          </a:p>
        </p:txBody>
      </p:sp>
      <p:pic>
        <p:nvPicPr>
          <p:cNvPr id="4" name="Picture 6" descr="http://www.mbaknol.com/wp-content/uploads/2010/04/logistics-im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971800"/>
            <a:ext cx="3086100" cy="3086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XYZ is the courier and Logistics company , available across whole Asia. </a:t>
            </a:r>
          </a:p>
          <a:p>
            <a:r>
              <a:rPr lang="en-US" dirty="0" smtClean="0"/>
              <a:t>The CEO wants to reduce cost and time by reducing complexity in the system by Information Technology .</a:t>
            </a:r>
          </a:p>
          <a:p>
            <a:r>
              <a:rPr lang="en-US" dirty="0" smtClean="0"/>
              <a:t>They require a new system that help them on the complex  and tedious task  and make a clear cut view of problem area.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Problems in Beacon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Travelling Salesman Problem ( route planning)</a:t>
            </a:r>
          </a:p>
          <a:p>
            <a:r>
              <a:rPr lang="en-US" dirty="0" smtClean="0"/>
              <a:t>Algorithms for TSP</a:t>
            </a:r>
          </a:p>
          <a:p>
            <a:r>
              <a:rPr lang="en-US" dirty="0" smtClean="0"/>
              <a:t>Container Loading Problem ( load planning)</a:t>
            </a:r>
          </a:p>
          <a:p>
            <a:r>
              <a:rPr lang="en-US" dirty="0" smtClean="0"/>
              <a:t>Algorithms for CLP</a:t>
            </a:r>
          </a:p>
          <a:p>
            <a:r>
              <a:rPr lang="en-US" dirty="0" smtClean="0"/>
              <a:t>Implementation using genetic programming</a:t>
            </a:r>
          </a:p>
          <a:p>
            <a:r>
              <a:rPr lang="en-US" dirty="0" smtClean="0"/>
              <a:t>Graph generation and graph Editor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71800" cy="205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Travelling </a:t>
            </a:r>
            <a:br>
              <a:rPr lang="en-US" dirty="0" smtClean="0"/>
            </a:br>
            <a:r>
              <a:rPr lang="en-US" dirty="0" smtClean="0"/>
              <a:t>Salesman </a:t>
            </a:r>
            <a:br>
              <a:rPr lang="en-US" dirty="0" smtClean="0"/>
            </a:br>
            <a:r>
              <a:rPr lang="en-US" dirty="0" smtClean="0"/>
              <a:t>Problem</a:t>
            </a:r>
            <a:endParaRPr lang="en-IN" dirty="0"/>
          </a:p>
        </p:txBody>
      </p:sp>
      <p:pic>
        <p:nvPicPr>
          <p:cNvPr id="4" name="Picture 2" descr="http://www.mapsofindia.com/images2009/printable_maps/chandigarh-map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90800" y="1063276"/>
            <a:ext cx="6553200" cy="57947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NP-hard problem that is unsolvable in polynomial time </a:t>
            </a:r>
          </a:p>
          <a:p>
            <a:r>
              <a:rPr lang="en-US" dirty="0" smtClean="0"/>
              <a:t>Its grows exponentially in every step ,so any supercomputer can’t also solve it </a:t>
            </a:r>
          </a:p>
          <a:p>
            <a:r>
              <a:rPr lang="en-US" dirty="0" smtClean="0"/>
              <a:t>Very complex to produce a result for large number of destinations</a:t>
            </a:r>
          </a:p>
          <a:p>
            <a:r>
              <a:rPr lang="en-US" dirty="0" smtClean="0"/>
              <a:t>Maximum scientists believes that there is not best single solution can be arrived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Loading Problem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057400"/>
            <a:ext cx="595948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unsolvable like TSP</a:t>
            </a:r>
          </a:p>
          <a:p>
            <a:r>
              <a:rPr lang="en-US" dirty="0" smtClean="0"/>
              <a:t>More complex because of 3D structure</a:t>
            </a:r>
          </a:p>
          <a:p>
            <a:r>
              <a:rPr lang="en-US" dirty="0" smtClean="0"/>
              <a:t>Constraints like ship balance , weight etc</a:t>
            </a:r>
          </a:p>
          <a:p>
            <a:r>
              <a:rPr lang="en-US" dirty="0" smtClean="0"/>
              <a:t>Very complex to map into programming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Based on the </a:t>
            </a:r>
            <a:r>
              <a:rPr lang="en-US" dirty="0" smtClean="0"/>
              <a:t>D</a:t>
            </a:r>
            <a:r>
              <a:rPr lang="en-US" dirty="0" smtClean="0"/>
              <a:t>arwin’s theory of survival of fittest.</a:t>
            </a:r>
          </a:p>
          <a:p>
            <a:r>
              <a:rPr lang="en-US" dirty="0" smtClean="0"/>
              <a:t>Non heuristic algorithms </a:t>
            </a:r>
          </a:p>
          <a:p>
            <a:r>
              <a:rPr lang="en-IN" dirty="0" smtClean="0"/>
              <a:t>It generated solutions to optimization problems using techniques inspired by natural </a:t>
            </a:r>
            <a:r>
              <a:rPr lang="en-IN" dirty="0" smtClean="0"/>
              <a:t>evolution, such </a:t>
            </a:r>
            <a:r>
              <a:rPr lang="en-IN" dirty="0" smtClean="0"/>
              <a:t>as inheritance, mutation, selection and crossover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 smtClean="0"/>
              <a:t>Genetic algorithms are one of the best ways to solve a problem for which little is known</a:t>
            </a:r>
            <a:r>
              <a:rPr lang="en-IN" dirty="0" smtClean="0"/>
              <a:t>.</a:t>
            </a:r>
            <a:r>
              <a:rPr lang="en-IN" dirty="0" smtClean="0"/>
              <a:t>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</a:t>
            </a:r>
            <a:r>
              <a:rPr lang="en-IN" sz="2600" dirty="0" smtClean="0"/>
              <a:t>( </a:t>
            </a:r>
            <a:r>
              <a:rPr lang="en-IN" sz="2600" dirty="0" smtClean="0"/>
              <a:t>P. </a:t>
            </a:r>
            <a:r>
              <a:rPr lang="en-IN" sz="2600" dirty="0" err="1" smtClean="0"/>
              <a:t>Bajpai</a:t>
            </a:r>
            <a:r>
              <a:rPr lang="en-IN" sz="2600" dirty="0" smtClean="0"/>
              <a:t> , </a:t>
            </a:r>
            <a:r>
              <a:rPr lang="en-IN" sz="2600" dirty="0" err="1" smtClean="0"/>
              <a:t>M.Kumar</a:t>
            </a:r>
            <a:r>
              <a:rPr lang="en-IN" sz="2600" dirty="0" smtClean="0"/>
              <a:t> 2008 , pp 1-3)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1" y="457200"/>
            <a:ext cx="5562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322</Words>
  <Application>Microsoft Office PowerPoint</Application>
  <PresentationFormat>On-screen Show (4:3)</PresentationFormat>
  <Paragraphs>60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Beacon (Hi tech Marine Loading and Path Detection</vt:lpstr>
      <vt:lpstr>Scene</vt:lpstr>
      <vt:lpstr>Major Problems in Beacon</vt:lpstr>
      <vt:lpstr>Travelling  Salesman  Problem</vt:lpstr>
      <vt:lpstr>Complexities</vt:lpstr>
      <vt:lpstr>Container Loading Problem</vt:lpstr>
      <vt:lpstr>complexities</vt:lpstr>
      <vt:lpstr>Genetic Algorithm</vt:lpstr>
      <vt:lpstr>Slide 9</vt:lpstr>
      <vt:lpstr>Slide 10</vt:lpstr>
      <vt:lpstr>Secondary Research</vt:lpstr>
      <vt:lpstr>Modified Waterfall Model</vt:lpstr>
      <vt:lpstr>Slide 13</vt:lpstr>
      <vt:lpstr>Analysis of Questionnaire </vt:lpstr>
      <vt:lpstr>Review of Similar System</vt:lpstr>
      <vt:lpstr>Thank You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Beacon (Hi tech Marine Loading and Path Detection</dc:title>
  <dc:creator>R0GER B1NNY</dc:creator>
  <cp:lastModifiedBy>User </cp:lastModifiedBy>
  <cp:revision>7</cp:revision>
  <dcterms:created xsi:type="dcterms:W3CDTF">2006-08-16T00:00:00Z</dcterms:created>
  <dcterms:modified xsi:type="dcterms:W3CDTF">2012-11-26T19:27:37Z</dcterms:modified>
</cp:coreProperties>
</file>