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100CA-F8FF-49C1-939B-D28A625FF2AF}" v="344" dt="2021-12-27T21:23:06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24" autoAdjust="0"/>
  </p:normalViewPr>
  <p:slideViewPr>
    <p:cSldViewPr snapToGrid="0">
      <p:cViewPr varScale="1">
        <p:scale>
          <a:sx n="65" d="100"/>
          <a:sy n="65" d="100"/>
        </p:scale>
        <p:origin x="7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it" userId="4030ace7-0257-47f9-b613-40440005380e" providerId="ADAL" clId="{B1A100CA-F8FF-49C1-939B-D28A625FF2AF}"/>
    <pc:docChg chg="undo custSel addSld delSld modSld sldOrd">
      <pc:chgData name="Binit" userId="4030ace7-0257-47f9-b613-40440005380e" providerId="ADAL" clId="{B1A100CA-F8FF-49C1-939B-D28A625FF2AF}" dt="2021-12-27T22:00:05.451" v="2901" actId="26606"/>
      <pc:docMkLst>
        <pc:docMk/>
      </pc:docMkLst>
      <pc:sldChg chg="addSp delSp modSp new mod setBg addAnim delAnim setClrOvrMap">
        <pc:chgData name="Binit" userId="4030ace7-0257-47f9-b613-40440005380e" providerId="ADAL" clId="{B1A100CA-F8FF-49C1-939B-D28A625FF2AF}" dt="2021-12-27T22:00:05.451" v="2901" actId="26606"/>
        <pc:sldMkLst>
          <pc:docMk/>
          <pc:sldMk cId="4128267764" sldId="256"/>
        </pc:sldMkLst>
        <pc:spChg chg="mod">
          <ac:chgData name="Binit" userId="4030ace7-0257-47f9-b613-40440005380e" providerId="ADAL" clId="{B1A100CA-F8FF-49C1-939B-D28A625FF2AF}" dt="2021-12-27T22:00:05.451" v="2901" actId="26606"/>
          <ac:spMkLst>
            <pc:docMk/>
            <pc:sldMk cId="4128267764" sldId="256"/>
            <ac:spMk id="2" creationId="{04D80BB4-8E9D-41B5-926F-EB93B307D6C8}"/>
          </ac:spMkLst>
        </pc:spChg>
        <pc:spChg chg="mod">
          <ac:chgData name="Binit" userId="4030ace7-0257-47f9-b613-40440005380e" providerId="ADAL" clId="{B1A100CA-F8FF-49C1-939B-D28A625FF2AF}" dt="2021-12-27T22:00:05.451" v="2901" actId="26606"/>
          <ac:spMkLst>
            <pc:docMk/>
            <pc:sldMk cId="4128267764" sldId="256"/>
            <ac:spMk id="3" creationId="{6B1649B7-1841-4C70-94D5-AECE49EC5E07}"/>
          </ac:spMkLst>
        </pc:spChg>
        <pc:spChg chg="add del">
          <ac:chgData name="Binit" userId="4030ace7-0257-47f9-b613-40440005380e" providerId="ADAL" clId="{B1A100CA-F8FF-49C1-939B-D28A625FF2AF}" dt="2021-12-27T22:00:05.451" v="2901" actId="26606"/>
          <ac:spMkLst>
            <pc:docMk/>
            <pc:sldMk cId="4128267764" sldId="256"/>
            <ac:spMk id="8" creationId="{787F4F1C-8D3D-4EC1-B72D-A0470A5A08B8}"/>
          </ac:spMkLst>
        </pc:spChg>
        <pc:spChg chg="add del">
          <ac:chgData name="Binit" userId="4030ace7-0257-47f9-b613-40440005380e" providerId="ADAL" clId="{B1A100CA-F8FF-49C1-939B-D28A625FF2AF}" dt="2021-12-27T21:59:11.291" v="2891" actId="26606"/>
          <ac:spMkLst>
            <pc:docMk/>
            <pc:sldMk cId="4128267764" sldId="256"/>
            <ac:spMk id="9" creationId="{E49CC64F-7275-4E33-961B-0C5CDC439875}"/>
          </ac:spMkLst>
        </pc:spChg>
        <pc:spChg chg="add del">
          <ac:chgData name="Binit" userId="4030ace7-0257-47f9-b613-40440005380e" providerId="ADAL" clId="{B1A100CA-F8FF-49C1-939B-D28A625FF2AF}" dt="2021-12-27T21:59:21.028" v="2895" actId="26606"/>
          <ac:spMkLst>
            <pc:docMk/>
            <pc:sldMk cId="4128267764" sldId="256"/>
            <ac:spMk id="11" creationId="{71B2258F-86CA-4D4D-8270-BC05FCDEBFB3}"/>
          </ac:spMkLst>
        </pc:spChg>
        <pc:grpChg chg="add del">
          <ac:chgData name="Binit" userId="4030ace7-0257-47f9-b613-40440005380e" providerId="ADAL" clId="{B1A100CA-F8FF-49C1-939B-D28A625FF2AF}" dt="2021-12-27T22:00:05.451" v="2901" actId="26606"/>
          <ac:grpSpMkLst>
            <pc:docMk/>
            <pc:sldMk cId="4128267764" sldId="256"/>
            <ac:grpSpMk id="10" creationId="{D1E3DD61-64DB-46AD-B249-E273CD86B051}"/>
          </ac:grpSpMkLst>
        </pc:grpChg>
        <pc:picChg chg="add del">
          <ac:chgData name="Binit" userId="4030ace7-0257-47f9-b613-40440005380e" providerId="ADAL" clId="{B1A100CA-F8FF-49C1-939B-D28A625FF2AF}" dt="2021-12-27T21:59:11.291" v="2891" actId="26606"/>
          <ac:picMkLst>
            <pc:docMk/>
            <pc:sldMk cId="4128267764" sldId="256"/>
            <ac:picMk id="5" creationId="{16177D70-A568-496E-9E65-216A60596D3A}"/>
          </ac:picMkLst>
        </pc:picChg>
        <pc:picChg chg="add del">
          <ac:chgData name="Binit" userId="4030ace7-0257-47f9-b613-40440005380e" providerId="ADAL" clId="{B1A100CA-F8FF-49C1-939B-D28A625FF2AF}" dt="2021-12-27T21:59:21.028" v="2895" actId="26606"/>
          <ac:picMkLst>
            <pc:docMk/>
            <pc:sldMk cId="4128267764" sldId="256"/>
            <ac:picMk id="12" creationId="{B61DA5E3-87BC-4973-80CD-EA01625CF5F5}"/>
          </ac:picMkLst>
        </pc:picChg>
      </pc:sldChg>
      <pc:sldChg chg="modSp new mod">
        <pc:chgData name="Binit" userId="4030ace7-0257-47f9-b613-40440005380e" providerId="ADAL" clId="{B1A100CA-F8FF-49C1-939B-D28A625FF2AF}" dt="2021-12-27T20:55:28.457" v="1670" actId="20577"/>
        <pc:sldMkLst>
          <pc:docMk/>
          <pc:sldMk cId="1915208518" sldId="257"/>
        </pc:sldMkLst>
        <pc:spChg chg="mod">
          <ac:chgData name="Binit" userId="4030ace7-0257-47f9-b613-40440005380e" providerId="ADAL" clId="{B1A100CA-F8FF-49C1-939B-D28A625FF2AF}" dt="2021-12-27T20:54:27.639" v="1592" actId="20577"/>
          <ac:spMkLst>
            <pc:docMk/>
            <pc:sldMk cId="1915208518" sldId="257"/>
            <ac:spMk id="2" creationId="{3C9A20B8-1957-484D-B399-63B7F92FCA4F}"/>
          </ac:spMkLst>
        </pc:spChg>
        <pc:spChg chg="mod">
          <ac:chgData name="Binit" userId="4030ace7-0257-47f9-b613-40440005380e" providerId="ADAL" clId="{B1A100CA-F8FF-49C1-939B-D28A625FF2AF}" dt="2021-12-27T20:55:28.457" v="1670" actId="20577"/>
          <ac:spMkLst>
            <pc:docMk/>
            <pc:sldMk cId="1915208518" sldId="257"/>
            <ac:spMk id="3" creationId="{F1844A5F-22B0-4377-B910-CE2E3122D194}"/>
          </ac:spMkLst>
        </pc:spChg>
      </pc:sldChg>
      <pc:sldChg chg="addSp delSp modSp new mod setBg">
        <pc:chgData name="Binit" userId="4030ace7-0257-47f9-b613-40440005380e" providerId="ADAL" clId="{B1A100CA-F8FF-49C1-939B-D28A625FF2AF}" dt="2021-12-27T19:44:09.429" v="188" actId="6549"/>
        <pc:sldMkLst>
          <pc:docMk/>
          <pc:sldMk cId="336267708" sldId="258"/>
        </pc:sldMkLst>
        <pc:spChg chg="mod">
          <ac:chgData name="Binit" userId="4030ace7-0257-47f9-b613-40440005380e" providerId="ADAL" clId="{B1A100CA-F8FF-49C1-939B-D28A625FF2AF}" dt="2021-12-27T19:44:09.429" v="188" actId="6549"/>
          <ac:spMkLst>
            <pc:docMk/>
            <pc:sldMk cId="336267708" sldId="258"/>
            <ac:spMk id="2" creationId="{1C64CC10-38DD-41C0-8955-1F19CF2FDCFA}"/>
          </ac:spMkLst>
        </pc:spChg>
        <pc:spChg chg="del">
          <ac:chgData name="Binit" userId="4030ace7-0257-47f9-b613-40440005380e" providerId="ADAL" clId="{B1A100CA-F8FF-49C1-939B-D28A625FF2AF}" dt="2021-12-27T19:41:09.952" v="116" actId="22"/>
          <ac:spMkLst>
            <pc:docMk/>
            <pc:sldMk cId="336267708" sldId="258"/>
            <ac:spMk id="3" creationId="{6907FB4B-2AB9-4B9C-A99E-33C3FC8E4298}"/>
          </ac:spMkLst>
        </pc:spChg>
        <pc:spChg chg="add del">
          <ac:chgData name="Binit" userId="4030ace7-0257-47f9-b613-40440005380e" providerId="ADAL" clId="{B1A100CA-F8FF-49C1-939B-D28A625FF2AF}" dt="2021-12-27T19:43:39.701" v="130" actId="26606"/>
          <ac:spMkLst>
            <pc:docMk/>
            <pc:sldMk cId="336267708" sldId="258"/>
            <ac:spMk id="12" creationId="{7F57BEA8-497D-4AA8-8A18-BDCD696B25FE}"/>
          </ac:spMkLst>
        </pc:spChg>
        <pc:picChg chg="add mod ord">
          <ac:chgData name="Binit" userId="4030ace7-0257-47f9-b613-40440005380e" providerId="ADAL" clId="{B1A100CA-F8FF-49C1-939B-D28A625FF2AF}" dt="2021-12-27T19:43:39.701" v="130" actId="26606"/>
          <ac:picMkLst>
            <pc:docMk/>
            <pc:sldMk cId="336267708" sldId="258"/>
            <ac:picMk id="5" creationId="{303A7A2D-7059-4514-A7DC-F9F6BA2B6FE2}"/>
          </ac:picMkLst>
        </pc:picChg>
        <pc:cxnChg chg="add del">
          <ac:chgData name="Binit" userId="4030ace7-0257-47f9-b613-40440005380e" providerId="ADAL" clId="{B1A100CA-F8FF-49C1-939B-D28A625FF2AF}" dt="2021-12-27T19:43:39.701" v="130" actId="26606"/>
          <ac:cxnSpMkLst>
            <pc:docMk/>
            <pc:sldMk cId="336267708" sldId="258"/>
            <ac:cxnSpMk id="10" creationId="{D2E961F1-4A28-4A5F-BBD4-6E400E5E6C75}"/>
          </ac:cxnSpMkLst>
        </pc:cxnChg>
        <pc:cxnChg chg="add del">
          <ac:chgData name="Binit" userId="4030ace7-0257-47f9-b613-40440005380e" providerId="ADAL" clId="{B1A100CA-F8FF-49C1-939B-D28A625FF2AF}" dt="2021-12-27T19:43:39.701" v="130" actId="26606"/>
          <ac:cxnSpMkLst>
            <pc:docMk/>
            <pc:sldMk cId="336267708" sldId="258"/>
            <ac:cxnSpMk id="14" creationId="{A82415D3-DDE5-4D63-8CB3-23A5EC581B27}"/>
          </ac:cxnSpMkLst>
        </pc:cxnChg>
        <pc:cxnChg chg="add del">
          <ac:chgData name="Binit" userId="4030ace7-0257-47f9-b613-40440005380e" providerId="ADAL" clId="{B1A100CA-F8FF-49C1-939B-D28A625FF2AF}" dt="2021-12-27T19:43:39.701" v="130" actId="26606"/>
          <ac:cxnSpMkLst>
            <pc:docMk/>
            <pc:sldMk cId="336267708" sldId="258"/>
            <ac:cxnSpMk id="16" creationId="{AD7193FB-6AE6-4B3B-8F89-56B55DD63B4D}"/>
          </ac:cxnSpMkLst>
        </pc:cxnChg>
      </pc:sldChg>
      <pc:sldChg chg="addSp delSp modSp new mod">
        <pc:chgData name="Binit" userId="4030ace7-0257-47f9-b613-40440005380e" providerId="ADAL" clId="{B1A100CA-F8FF-49C1-939B-D28A625FF2AF}" dt="2021-12-27T19:44:48.060" v="239" actId="20577"/>
        <pc:sldMkLst>
          <pc:docMk/>
          <pc:sldMk cId="3100206191" sldId="259"/>
        </pc:sldMkLst>
        <pc:spChg chg="mod">
          <ac:chgData name="Binit" userId="4030ace7-0257-47f9-b613-40440005380e" providerId="ADAL" clId="{B1A100CA-F8FF-49C1-939B-D28A625FF2AF}" dt="2021-12-27T19:44:48.060" v="239" actId="20577"/>
          <ac:spMkLst>
            <pc:docMk/>
            <pc:sldMk cId="3100206191" sldId="259"/>
            <ac:spMk id="2" creationId="{E79E0CB8-3F0A-4056-8359-881402F7ACBA}"/>
          </ac:spMkLst>
        </pc:spChg>
        <pc:spChg chg="del">
          <ac:chgData name="Binit" userId="4030ace7-0257-47f9-b613-40440005380e" providerId="ADAL" clId="{B1A100CA-F8FF-49C1-939B-D28A625FF2AF}" dt="2021-12-27T19:43:03.185" v="127" actId="22"/>
          <ac:spMkLst>
            <pc:docMk/>
            <pc:sldMk cId="3100206191" sldId="259"/>
            <ac:spMk id="3" creationId="{D33AF9DB-A1A1-427E-874D-ED0D0CA3EF3B}"/>
          </ac:spMkLst>
        </pc:spChg>
        <pc:picChg chg="add mod ord">
          <ac:chgData name="Binit" userId="4030ace7-0257-47f9-b613-40440005380e" providerId="ADAL" clId="{B1A100CA-F8FF-49C1-939B-D28A625FF2AF}" dt="2021-12-27T19:43:04.917" v="128" actId="1076"/>
          <ac:picMkLst>
            <pc:docMk/>
            <pc:sldMk cId="3100206191" sldId="259"/>
            <ac:picMk id="5" creationId="{67AB1AE3-2CF0-4660-BF00-D87F663D8211}"/>
          </ac:picMkLst>
        </pc:picChg>
      </pc:sldChg>
      <pc:sldChg chg="addSp delSp modSp new mod">
        <pc:chgData name="Binit" userId="4030ace7-0257-47f9-b613-40440005380e" providerId="ADAL" clId="{B1A100CA-F8FF-49C1-939B-D28A625FF2AF}" dt="2021-12-27T19:45:52.489" v="285" actId="22"/>
        <pc:sldMkLst>
          <pc:docMk/>
          <pc:sldMk cId="1257244596" sldId="260"/>
        </pc:sldMkLst>
        <pc:spChg chg="mod">
          <ac:chgData name="Binit" userId="4030ace7-0257-47f9-b613-40440005380e" providerId="ADAL" clId="{B1A100CA-F8FF-49C1-939B-D28A625FF2AF}" dt="2021-12-27T19:45:14.868" v="284" actId="20577"/>
          <ac:spMkLst>
            <pc:docMk/>
            <pc:sldMk cId="1257244596" sldId="260"/>
            <ac:spMk id="2" creationId="{1F3B79B9-7AB3-4607-9416-4C97431FE57D}"/>
          </ac:spMkLst>
        </pc:spChg>
        <pc:spChg chg="del">
          <ac:chgData name="Binit" userId="4030ace7-0257-47f9-b613-40440005380e" providerId="ADAL" clId="{B1A100CA-F8FF-49C1-939B-D28A625FF2AF}" dt="2021-12-27T19:45:52.489" v="285" actId="22"/>
          <ac:spMkLst>
            <pc:docMk/>
            <pc:sldMk cId="1257244596" sldId="260"/>
            <ac:spMk id="3" creationId="{7DBB318F-EFD3-4544-8C93-804588D213CA}"/>
          </ac:spMkLst>
        </pc:spChg>
        <pc:picChg chg="add mod ord">
          <ac:chgData name="Binit" userId="4030ace7-0257-47f9-b613-40440005380e" providerId="ADAL" clId="{B1A100CA-F8FF-49C1-939B-D28A625FF2AF}" dt="2021-12-27T19:45:52.489" v="285" actId="22"/>
          <ac:picMkLst>
            <pc:docMk/>
            <pc:sldMk cId="1257244596" sldId="260"/>
            <ac:picMk id="5" creationId="{C6BA60BB-7C2D-4DFD-BF82-5B43F52E16FB}"/>
          </ac:picMkLst>
        </pc:picChg>
      </pc:sldChg>
      <pc:sldChg chg="addSp delSp modSp new mod ord">
        <pc:chgData name="Binit" userId="4030ace7-0257-47f9-b613-40440005380e" providerId="ADAL" clId="{B1A100CA-F8FF-49C1-939B-D28A625FF2AF}" dt="2021-12-27T22:00:02.756" v="2900" actId="26606"/>
        <pc:sldMkLst>
          <pc:docMk/>
          <pc:sldMk cId="1240192845" sldId="261"/>
        </pc:sldMkLst>
        <pc:spChg chg="mod">
          <ac:chgData name="Binit" userId="4030ace7-0257-47f9-b613-40440005380e" providerId="ADAL" clId="{B1A100CA-F8FF-49C1-939B-D28A625FF2AF}" dt="2021-12-27T19:54:58.406" v="693" actId="20577"/>
          <ac:spMkLst>
            <pc:docMk/>
            <pc:sldMk cId="1240192845" sldId="261"/>
            <ac:spMk id="2" creationId="{AD527EBC-D72F-46C5-9C56-8315249D3BB4}"/>
          </ac:spMkLst>
        </pc:spChg>
        <pc:spChg chg="add del mod">
          <ac:chgData name="Binit" userId="4030ace7-0257-47f9-b613-40440005380e" providerId="ADAL" clId="{B1A100CA-F8FF-49C1-939B-D28A625FF2AF}" dt="2021-12-27T22:00:02.756" v="2900" actId="26606"/>
          <ac:spMkLst>
            <pc:docMk/>
            <pc:sldMk cId="1240192845" sldId="261"/>
            <ac:spMk id="3" creationId="{DC48FF25-8387-40EA-AB5D-BD61EE605019}"/>
          </ac:spMkLst>
        </pc:spChg>
        <pc:graphicFrameChg chg="add del">
          <ac:chgData name="Binit" userId="4030ace7-0257-47f9-b613-40440005380e" providerId="ADAL" clId="{B1A100CA-F8FF-49C1-939B-D28A625FF2AF}" dt="2021-12-27T21:59:59.518" v="2898" actId="26606"/>
          <ac:graphicFrameMkLst>
            <pc:docMk/>
            <pc:sldMk cId="1240192845" sldId="261"/>
            <ac:graphicFrameMk id="5" creationId="{89070F37-4442-4B8D-A499-3D0E214326EB}"/>
          </ac:graphicFrameMkLst>
        </pc:graphicFrameChg>
        <pc:graphicFrameChg chg="add del">
          <ac:chgData name="Binit" userId="4030ace7-0257-47f9-b613-40440005380e" providerId="ADAL" clId="{B1A100CA-F8FF-49C1-939B-D28A625FF2AF}" dt="2021-12-27T22:00:02.756" v="2900" actId="26606"/>
          <ac:graphicFrameMkLst>
            <pc:docMk/>
            <pc:sldMk cId="1240192845" sldId="261"/>
            <ac:graphicFrameMk id="7" creationId="{7528843E-A3C9-4067-B16D-08356E91C275}"/>
          </ac:graphicFrameMkLst>
        </pc:graphicFrameChg>
      </pc:sldChg>
      <pc:sldChg chg="addSp delSp modSp new mod">
        <pc:chgData name="Binit" userId="4030ace7-0257-47f9-b613-40440005380e" providerId="ADAL" clId="{B1A100CA-F8FF-49C1-939B-D28A625FF2AF}" dt="2021-12-27T19:48:52.357" v="346" actId="20577"/>
        <pc:sldMkLst>
          <pc:docMk/>
          <pc:sldMk cId="4213867716" sldId="262"/>
        </pc:sldMkLst>
        <pc:spChg chg="mod">
          <ac:chgData name="Binit" userId="4030ace7-0257-47f9-b613-40440005380e" providerId="ADAL" clId="{B1A100CA-F8FF-49C1-939B-D28A625FF2AF}" dt="2021-12-27T19:48:52.357" v="346" actId="20577"/>
          <ac:spMkLst>
            <pc:docMk/>
            <pc:sldMk cId="4213867716" sldId="262"/>
            <ac:spMk id="2" creationId="{6890E7A2-446B-4943-8CD1-F676E078E091}"/>
          </ac:spMkLst>
        </pc:spChg>
        <pc:spChg chg="del">
          <ac:chgData name="Binit" userId="4030ace7-0257-47f9-b613-40440005380e" providerId="ADAL" clId="{B1A100CA-F8FF-49C1-939B-D28A625FF2AF}" dt="2021-12-27T19:47:40.861" v="344" actId="22"/>
          <ac:spMkLst>
            <pc:docMk/>
            <pc:sldMk cId="4213867716" sldId="262"/>
            <ac:spMk id="3" creationId="{252EFBC5-F394-451B-A821-FAB300DD08BF}"/>
          </ac:spMkLst>
        </pc:spChg>
        <pc:picChg chg="add mod ord">
          <ac:chgData name="Binit" userId="4030ace7-0257-47f9-b613-40440005380e" providerId="ADAL" clId="{B1A100CA-F8FF-49C1-939B-D28A625FF2AF}" dt="2021-12-27T19:47:40.861" v="344" actId="22"/>
          <ac:picMkLst>
            <pc:docMk/>
            <pc:sldMk cId="4213867716" sldId="262"/>
            <ac:picMk id="5" creationId="{4448148B-5974-4D98-866A-FA32BC5E7B8C}"/>
          </ac:picMkLst>
        </pc:picChg>
      </pc:sldChg>
      <pc:sldChg chg="addSp delSp modSp new mod">
        <pc:chgData name="Binit" userId="4030ace7-0257-47f9-b613-40440005380e" providerId="ADAL" clId="{B1A100CA-F8FF-49C1-939B-D28A625FF2AF}" dt="2021-12-27T21:55:44.571" v="2878" actId="478"/>
        <pc:sldMkLst>
          <pc:docMk/>
          <pc:sldMk cId="1137982670" sldId="263"/>
        </pc:sldMkLst>
        <pc:spChg chg="mod">
          <ac:chgData name="Binit" userId="4030ace7-0257-47f9-b613-40440005380e" providerId="ADAL" clId="{B1A100CA-F8FF-49C1-939B-D28A625FF2AF}" dt="2021-12-27T19:57:35.581" v="741" actId="20577"/>
          <ac:spMkLst>
            <pc:docMk/>
            <pc:sldMk cId="1137982670" sldId="263"/>
            <ac:spMk id="2" creationId="{BD1C75BA-31DE-4458-8D1B-33FB89ED056A}"/>
          </ac:spMkLst>
        </pc:spChg>
        <pc:spChg chg="mod">
          <ac:chgData name="Binit" userId="4030ace7-0257-47f9-b613-40440005380e" providerId="ADAL" clId="{B1A100CA-F8FF-49C1-939B-D28A625FF2AF}" dt="2021-12-27T19:59:27.297" v="810" actId="20577"/>
          <ac:spMkLst>
            <pc:docMk/>
            <pc:sldMk cId="1137982670" sldId="263"/>
            <ac:spMk id="3" creationId="{CB7487CA-0761-43D3-8715-089E89DF64FA}"/>
          </ac:spMkLst>
        </pc:spChg>
        <pc:picChg chg="add del mod">
          <ac:chgData name="Binit" userId="4030ace7-0257-47f9-b613-40440005380e" providerId="ADAL" clId="{B1A100CA-F8FF-49C1-939B-D28A625FF2AF}" dt="2021-12-27T21:55:44.571" v="2878" actId="478"/>
          <ac:picMkLst>
            <pc:docMk/>
            <pc:sldMk cId="1137982670" sldId="263"/>
            <ac:picMk id="5" creationId="{93DC6AB6-3A64-4AE4-89D9-A976AFF775A4}"/>
          </ac:picMkLst>
        </pc:picChg>
      </pc:sldChg>
      <pc:sldChg chg="addSp delSp modSp new mod setBg">
        <pc:chgData name="Binit" userId="4030ace7-0257-47f9-b613-40440005380e" providerId="ADAL" clId="{B1A100CA-F8FF-49C1-939B-D28A625FF2AF}" dt="2021-12-27T21:56:30.348" v="2887" actId="14100"/>
        <pc:sldMkLst>
          <pc:docMk/>
          <pc:sldMk cId="1146190414" sldId="264"/>
        </pc:sldMkLst>
        <pc:spChg chg="add del mod">
          <ac:chgData name="Binit" userId="4030ace7-0257-47f9-b613-40440005380e" providerId="ADAL" clId="{B1A100CA-F8FF-49C1-939B-D28A625FF2AF}" dt="2021-12-27T21:55:57.624" v="2879" actId="14100"/>
          <ac:spMkLst>
            <pc:docMk/>
            <pc:sldMk cId="1146190414" sldId="264"/>
            <ac:spMk id="2" creationId="{94847A90-1FE8-4DBD-B1EA-B4BFB5E750DC}"/>
          </ac:spMkLst>
        </pc:spChg>
        <pc:spChg chg="del">
          <ac:chgData name="Binit" userId="4030ace7-0257-47f9-b613-40440005380e" providerId="ADAL" clId="{B1A100CA-F8FF-49C1-939B-D28A625FF2AF}" dt="2021-12-27T20:16:11.952" v="848" actId="22"/>
          <ac:spMkLst>
            <pc:docMk/>
            <pc:sldMk cId="1146190414" sldId="264"/>
            <ac:spMk id="3" creationId="{53420E3D-7632-48F1-B995-1D70F734A49A}"/>
          </ac:spMkLst>
        </pc:spChg>
        <pc:spChg chg="add del mod">
          <ac:chgData name="Binit" userId="4030ace7-0257-47f9-b613-40440005380e" providerId="ADAL" clId="{B1A100CA-F8FF-49C1-939B-D28A625FF2AF}" dt="2021-12-27T20:16:47.608" v="852" actId="478"/>
          <ac:spMkLst>
            <pc:docMk/>
            <pc:sldMk cId="1146190414" sldId="264"/>
            <ac:spMk id="7" creationId="{95C92CD4-119B-416A-8C01-E18F1CA7E91E}"/>
          </ac:spMkLst>
        </pc:spChg>
        <pc:spChg chg="add del">
          <ac:chgData name="Binit" userId="4030ace7-0257-47f9-b613-40440005380e" providerId="ADAL" clId="{B1A100CA-F8FF-49C1-939B-D28A625FF2AF}" dt="2021-12-27T20:16:48.186" v="854" actId="26606"/>
          <ac:spMkLst>
            <pc:docMk/>
            <pc:sldMk cId="1146190414" sldId="264"/>
            <ac:spMk id="10" creationId="{1707FC24-6981-43D9-B525-C7832BA22463}"/>
          </ac:spMkLst>
        </pc:spChg>
        <pc:picChg chg="add mod ord">
          <ac:chgData name="Binit" userId="4030ace7-0257-47f9-b613-40440005380e" providerId="ADAL" clId="{B1A100CA-F8FF-49C1-939B-D28A625FF2AF}" dt="2021-12-27T21:56:27.594" v="2885" actId="1076"/>
          <ac:picMkLst>
            <pc:docMk/>
            <pc:sldMk cId="1146190414" sldId="264"/>
            <ac:picMk id="5" creationId="{5FC0191C-F58F-47C9-A55C-42332E678D1F}"/>
          </ac:picMkLst>
        </pc:picChg>
        <pc:picChg chg="add mod">
          <ac:chgData name="Binit" userId="4030ace7-0257-47f9-b613-40440005380e" providerId="ADAL" clId="{B1A100CA-F8FF-49C1-939B-D28A625FF2AF}" dt="2021-12-27T21:56:30.348" v="2887" actId="14100"/>
          <ac:picMkLst>
            <pc:docMk/>
            <pc:sldMk cId="1146190414" sldId="264"/>
            <ac:picMk id="9" creationId="{C6AE0297-A14A-4496-9586-7462ED0EE214}"/>
          </ac:picMkLst>
        </pc:picChg>
      </pc:sldChg>
      <pc:sldChg chg="modSp new mod">
        <pc:chgData name="Binit" userId="4030ace7-0257-47f9-b613-40440005380e" providerId="ADAL" clId="{B1A100CA-F8FF-49C1-939B-D28A625FF2AF}" dt="2021-12-27T20:52:52.955" v="1577" actId="6549"/>
        <pc:sldMkLst>
          <pc:docMk/>
          <pc:sldMk cId="2227910377" sldId="265"/>
        </pc:sldMkLst>
        <pc:spChg chg="mod">
          <ac:chgData name="Binit" userId="4030ace7-0257-47f9-b613-40440005380e" providerId="ADAL" clId="{B1A100CA-F8FF-49C1-939B-D28A625FF2AF}" dt="2021-12-27T20:22:15.918" v="927" actId="20577"/>
          <ac:spMkLst>
            <pc:docMk/>
            <pc:sldMk cId="2227910377" sldId="265"/>
            <ac:spMk id="2" creationId="{A23E7778-EFA5-43C4-A925-2946B731E37A}"/>
          </ac:spMkLst>
        </pc:spChg>
        <pc:spChg chg="mod">
          <ac:chgData name="Binit" userId="4030ace7-0257-47f9-b613-40440005380e" providerId="ADAL" clId="{B1A100CA-F8FF-49C1-939B-D28A625FF2AF}" dt="2021-12-27T20:52:52.955" v="1577" actId="6549"/>
          <ac:spMkLst>
            <pc:docMk/>
            <pc:sldMk cId="2227910377" sldId="265"/>
            <ac:spMk id="3" creationId="{D0089C79-CE5F-4493-AF71-D03236C53DF2}"/>
          </ac:spMkLst>
        </pc:spChg>
      </pc:sldChg>
      <pc:sldChg chg="modSp new mod">
        <pc:chgData name="Binit" userId="4030ace7-0257-47f9-b613-40440005380e" providerId="ADAL" clId="{B1A100CA-F8FF-49C1-939B-D28A625FF2AF}" dt="2021-12-27T20:48:14.278" v="1432" actId="20577"/>
        <pc:sldMkLst>
          <pc:docMk/>
          <pc:sldMk cId="2221305309" sldId="266"/>
        </pc:sldMkLst>
        <pc:spChg chg="mod">
          <ac:chgData name="Binit" userId="4030ace7-0257-47f9-b613-40440005380e" providerId="ADAL" clId="{B1A100CA-F8FF-49C1-939B-D28A625FF2AF}" dt="2021-12-27T20:31:32.938" v="1163" actId="20577"/>
          <ac:spMkLst>
            <pc:docMk/>
            <pc:sldMk cId="2221305309" sldId="266"/>
            <ac:spMk id="2" creationId="{8181C6A5-B7EB-4AAC-93D1-91A64E3EA87B}"/>
          </ac:spMkLst>
        </pc:spChg>
        <pc:spChg chg="mod">
          <ac:chgData name="Binit" userId="4030ace7-0257-47f9-b613-40440005380e" providerId="ADAL" clId="{B1A100CA-F8FF-49C1-939B-D28A625FF2AF}" dt="2021-12-27T20:48:14.278" v="1432" actId="20577"/>
          <ac:spMkLst>
            <pc:docMk/>
            <pc:sldMk cId="2221305309" sldId="266"/>
            <ac:spMk id="3" creationId="{09795B98-2F15-457A-8759-19EF7AA802F6}"/>
          </ac:spMkLst>
        </pc:spChg>
      </pc:sldChg>
      <pc:sldChg chg="addSp delSp modSp new mod">
        <pc:chgData name="Binit" userId="4030ace7-0257-47f9-b613-40440005380e" providerId="ADAL" clId="{B1A100CA-F8FF-49C1-939B-D28A625FF2AF}" dt="2021-12-27T21:05:31.340" v="1961" actId="20577"/>
        <pc:sldMkLst>
          <pc:docMk/>
          <pc:sldMk cId="229176675" sldId="267"/>
        </pc:sldMkLst>
        <pc:spChg chg="mod">
          <ac:chgData name="Binit" userId="4030ace7-0257-47f9-b613-40440005380e" providerId="ADAL" clId="{B1A100CA-F8FF-49C1-939B-D28A625FF2AF}" dt="2021-12-27T21:01:00.839" v="1682" actId="20577"/>
          <ac:spMkLst>
            <pc:docMk/>
            <pc:sldMk cId="229176675" sldId="267"/>
            <ac:spMk id="2" creationId="{9BC35D26-6245-45E5-9CAA-E9363B03D1EE}"/>
          </ac:spMkLst>
        </pc:spChg>
        <pc:spChg chg="del mod">
          <ac:chgData name="Binit" userId="4030ace7-0257-47f9-b613-40440005380e" providerId="ADAL" clId="{B1A100CA-F8FF-49C1-939B-D28A625FF2AF}" dt="2021-12-27T21:01:40.545" v="1717" actId="478"/>
          <ac:spMkLst>
            <pc:docMk/>
            <pc:sldMk cId="229176675" sldId="267"/>
            <ac:spMk id="3" creationId="{78493460-7ACA-46C1-8D66-F6F6C22F3294}"/>
          </ac:spMkLst>
        </pc:spChg>
        <pc:spChg chg="add mod">
          <ac:chgData name="Binit" userId="4030ace7-0257-47f9-b613-40440005380e" providerId="ADAL" clId="{B1A100CA-F8FF-49C1-939B-D28A625FF2AF}" dt="2021-12-27T21:05:31.340" v="1961" actId="20577"/>
          <ac:spMkLst>
            <pc:docMk/>
            <pc:sldMk cId="229176675" sldId="267"/>
            <ac:spMk id="4" creationId="{B563EEC9-22B0-48A3-9C9B-4AAD25E4B745}"/>
          </ac:spMkLst>
        </pc:spChg>
      </pc:sldChg>
      <pc:sldChg chg="modSp new del mod">
        <pc:chgData name="Binit" userId="4030ace7-0257-47f9-b613-40440005380e" providerId="ADAL" clId="{B1A100CA-F8FF-49C1-939B-D28A625FF2AF}" dt="2021-12-27T20:31:09.143" v="1100" actId="2696"/>
        <pc:sldMkLst>
          <pc:docMk/>
          <pc:sldMk cId="2105194954" sldId="267"/>
        </pc:sldMkLst>
        <pc:spChg chg="mod">
          <ac:chgData name="Binit" userId="4030ace7-0257-47f9-b613-40440005380e" providerId="ADAL" clId="{B1A100CA-F8FF-49C1-939B-D28A625FF2AF}" dt="2021-12-27T20:30:21.930" v="1043" actId="20577"/>
          <ac:spMkLst>
            <pc:docMk/>
            <pc:sldMk cId="2105194954" sldId="267"/>
            <ac:spMk id="2" creationId="{E79072EC-D8AB-4904-8898-969B6C45B8A9}"/>
          </ac:spMkLst>
        </pc:spChg>
        <pc:spChg chg="mod">
          <ac:chgData name="Binit" userId="4030ace7-0257-47f9-b613-40440005380e" providerId="ADAL" clId="{B1A100CA-F8FF-49C1-939B-D28A625FF2AF}" dt="2021-12-27T20:30:39.205" v="1061" actId="20577"/>
          <ac:spMkLst>
            <pc:docMk/>
            <pc:sldMk cId="2105194954" sldId="267"/>
            <ac:spMk id="3" creationId="{BF59DCA6-A1D8-4ECE-9408-57CC845C30E5}"/>
          </ac:spMkLst>
        </pc:spChg>
      </pc:sldChg>
      <pc:sldChg chg="addSp delSp modSp new mod">
        <pc:chgData name="Binit" userId="4030ace7-0257-47f9-b613-40440005380e" providerId="ADAL" clId="{B1A100CA-F8FF-49C1-939B-D28A625FF2AF}" dt="2021-12-27T21:05:27.941" v="1960" actId="20577"/>
        <pc:sldMkLst>
          <pc:docMk/>
          <pc:sldMk cId="1825210986" sldId="268"/>
        </pc:sldMkLst>
        <pc:spChg chg="mod">
          <ac:chgData name="Binit" userId="4030ace7-0257-47f9-b613-40440005380e" providerId="ADAL" clId="{B1A100CA-F8FF-49C1-939B-D28A625FF2AF}" dt="2021-12-27T21:03:53.153" v="1862" actId="20577"/>
          <ac:spMkLst>
            <pc:docMk/>
            <pc:sldMk cId="1825210986" sldId="268"/>
            <ac:spMk id="2" creationId="{BDED7262-527D-45C1-9EFC-682A5744F945}"/>
          </ac:spMkLst>
        </pc:spChg>
        <pc:spChg chg="del">
          <ac:chgData name="Binit" userId="4030ace7-0257-47f9-b613-40440005380e" providerId="ADAL" clId="{B1A100CA-F8FF-49C1-939B-D28A625FF2AF}" dt="2021-12-27T21:03:57.676" v="1863" actId="478"/>
          <ac:spMkLst>
            <pc:docMk/>
            <pc:sldMk cId="1825210986" sldId="268"/>
            <ac:spMk id="3" creationId="{F94E18B9-6324-4D81-867C-BA3FB770DA24}"/>
          </ac:spMkLst>
        </pc:spChg>
        <pc:spChg chg="add mod">
          <ac:chgData name="Binit" userId="4030ace7-0257-47f9-b613-40440005380e" providerId="ADAL" clId="{B1A100CA-F8FF-49C1-939B-D28A625FF2AF}" dt="2021-12-27T21:05:27.941" v="1960" actId="20577"/>
          <ac:spMkLst>
            <pc:docMk/>
            <pc:sldMk cId="1825210986" sldId="268"/>
            <ac:spMk id="4" creationId="{AC44C0F4-FEB8-4A77-AE1D-134FB04837F5}"/>
          </ac:spMkLst>
        </pc:spChg>
      </pc:sldChg>
      <pc:sldChg chg="modSp new del mod">
        <pc:chgData name="Binit" userId="4030ace7-0257-47f9-b613-40440005380e" providerId="ADAL" clId="{B1A100CA-F8FF-49C1-939B-D28A625FF2AF}" dt="2021-12-27T20:31:16.201" v="1101" actId="2696"/>
        <pc:sldMkLst>
          <pc:docMk/>
          <pc:sldMk cId="3270707687" sldId="268"/>
        </pc:sldMkLst>
        <pc:spChg chg="mod">
          <ac:chgData name="Binit" userId="4030ace7-0257-47f9-b613-40440005380e" providerId="ADAL" clId="{B1A100CA-F8FF-49C1-939B-D28A625FF2AF}" dt="2021-12-27T20:30:52.267" v="1099" actId="20577"/>
          <ac:spMkLst>
            <pc:docMk/>
            <pc:sldMk cId="3270707687" sldId="268"/>
            <ac:spMk id="2" creationId="{DF07E1F9-9B6D-46C9-AF89-A83B159BF04F}"/>
          </ac:spMkLst>
        </pc:spChg>
      </pc:sldChg>
      <pc:sldChg chg="addSp delSp modSp new mod">
        <pc:chgData name="Binit" userId="4030ace7-0257-47f9-b613-40440005380e" providerId="ADAL" clId="{B1A100CA-F8FF-49C1-939B-D28A625FF2AF}" dt="2021-12-27T21:06:38.699" v="2051" actId="6549"/>
        <pc:sldMkLst>
          <pc:docMk/>
          <pc:sldMk cId="1131507987" sldId="269"/>
        </pc:sldMkLst>
        <pc:spChg chg="mod">
          <ac:chgData name="Binit" userId="4030ace7-0257-47f9-b613-40440005380e" providerId="ADAL" clId="{B1A100CA-F8FF-49C1-939B-D28A625FF2AF}" dt="2021-12-27T21:05:52.439" v="1984" actId="20577"/>
          <ac:spMkLst>
            <pc:docMk/>
            <pc:sldMk cId="1131507987" sldId="269"/>
            <ac:spMk id="2" creationId="{6E93C639-6A79-41C0-BCB6-26E065859C36}"/>
          </ac:spMkLst>
        </pc:spChg>
        <pc:spChg chg="del">
          <ac:chgData name="Binit" userId="4030ace7-0257-47f9-b613-40440005380e" providerId="ADAL" clId="{B1A100CA-F8FF-49C1-939B-D28A625FF2AF}" dt="2021-12-27T21:06:01.455" v="1985" actId="478"/>
          <ac:spMkLst>
            <pc:docMk/>
            <pc:sldMk cId="1131507987" sldId="269"/>
            <ac:spMk id="3" creationId="{7229714D-C231-4155-ACBA-157A8256C321}"/>
          </ac:spMkLst>
        </pc:spChg>
        <pc:spChg chg="add mod">
          <ac:chgData name="Binit" userId="4030ace7-0257-47f9-b613-40440005380e" providerId="ADAL" clId="{B1A100CA-F8FF-49C1-939B-D28A625FF2AF}" dt="2021-12-27T21:06:38.699" v="2051" actId="6549"/>
          <ac:spMkLst>
            <pc:docMk/>
            <pc:sldMk cId="1131507987" sldId="269"/>
            <ac:spMk id="4" creationId="{03B491C7-7E5E-486E-81D7-4208AFDA7F05}"/>
          </ac:spMkLst>
        </pc:spChg>
      </pc:sldChg>
      <pc:sldChg chg="addSp delSp modSp new mod">
        <pc:chgData name="Binit" userId="4030ace7-0257-47f9-b613-40440005380e" providerId="ADAL" clId="{B1A100CA-F8FF-49C1-939B-D28A625FF2AF}" dt="2021-12-27T21:08:02.650" v="2160" actId="6549"/>
        <pc:sldMkLst>
          <pc:docMk/>
          <pc:sldMk cId="63100339" sldId="270"/>
        </pc:sldMkLst>
        <pc:spChg chg="mod">
          <ac:chgData name="Binit" userId="4030ace7-0257-47f9-b613-40440005380e" providerId="ADAL" clId="{B1A100CA-F8FF-49C1-939B-D28A625FF2AF}" dt="2021-12-27T21:07:25.262" v="2110" actId="20577"/>
          <ac:spMkLst>
            <pc:docMk/>
            <pc:sldMk cId="63100339" sldId="270"/>
            <ac:spMk id="2" creationId="{618FCF28-D807-4BFB-90E9-6BBCAFF03BE7}"/>
          </ac:spMkLst>
        </pc:spChg>
        <pc:spChg chg="del">
          <ac:chgData name="Binit" userId="4030ace7-0257-47f9-b613-40440005380e" providerId="ADAL" clId="{B1A100CA-F8FF-49C1-939B-D28A625FF2AF}" dt="2021-12-27T21:07:30.113" v="2111" actId="478"/>
          <ac:spMkLst>
            <pc:docMk/>
            <pc:sldMk cId="63100339" sldId="270"/>
            <ac:spMk id="3" creationId="{B6405A90-3F10-40BA-A851-A32B8C440CB8}"/>
          </ac:spMkLst>
        </pc:spChg>
        <pc:spChg chg="add mod">
          <ac:chgData name="Binit" userId="4030ace7-0257-47f9-b613-40440005380e" providerId="ADAL" clId="{B1A100CA-F8FF-49C1-939B-D28A625FF2AF}" dt="2021-12-27T21:08:02.650" v="2160" actId="6549"/>
          <ac:spMkLst>
            <pc:docMk/>
            <pc:sldMk cId="63100339" sldId="270"/>
            <ac:spMk id="4" creationId="{FA5C2F28-EFA5-40A4-8956-B78CCE37A6C6}"/>
          </ac:spMkLst>
        </pc:spChg>
      </pc:sldChg>
      <pc:sldChg chg="addSp delSp modSp new mod">
        <pc:chgData name="Binit" userId="4030ace7-0257-47f9-b613-40440005380e" providerId="ADAL" clId="{B1A100CA-F8FF-49C1-939B-D28A625FF2AF}" dt="2021-12-27T21:13:59.446" v="2634" actId="20577"/>
        <pc:sldMkLst>
          <pc:docMk/>
          <pc:sldMk cId="3081040695" sldId="271"/>
        </pc:sldMkLst>
        <pc:spChg chg="mod">
          <ac:chgData name="Binit" userId="4030ace7-0257-47f9-b613-40440005380e" providerId="ADAL" clId="{B1A100CA-F8FF-49C1-939B-D28A625FF2AF}" dt="2021-12-27T21:09:03.028" v="2185" actId="313"/>
          <ac:spMkLst>
            <pc:docMk/>
            <pc:sldMk cId="3081040695" sldId="271"/>
            <ac:spMk id="2" creationId="{356DCC76-C54F-4DF7-A6B3-FC52F33DF27F}"/>
          </ac:spMkLst>
        </pc:spChg>
        <pc:spChg chg="del">
          <ac:chgData name="Binit" userId="4030ace7-0257-47f9-b613-40440005380e" providerId="ADAL" clId="{B1A100CA-F8FF-49C1-939B-D28A625FF2AF}" dt="2021-12-27T21:09:04.962" v="2186" actId="478"/>
          <ac:spMkLst>
            <pc:docMk/>
            <pc:sldMk cId="3081040695" sldId="271"/>
            <ac:spMk id="3" creationId="{516968CE-BF3F-4AE1-901B-E7F084083216}"/>
          </ac:spMkLst>
        </pc:spChg>
        <pc:spChg chg="add mod">
          <ac:chgData name="Binit" userId="4030ace7-0257-47f9-b613-40440005380e" providerId="ADAL" clId="{B1A100CA-F8FF-49C1-939B-D28A625FF2AF}" dt="2021-12-27T21:09:57.870" v="2244" actId="20577"/>
          <ac:spMkLst>
            <pc:docMk/>
            <pc:sldMk cId="3081040695" sldId="271"/>
            <ac:spMk id="4" creationId="{F4CC7441-E274-449F-8F25-63E67CB50EF3}"/>
          </ac:spMkLst>
        </pc:spChg>
        <pc:spChg chg="add mod">
          <ac:chgData name="Binit" userId="4030ace7-0257-47f9-b613-40440005380e" providerId="ADAL" clId="{B1A100CA-F8FF-49C1-939B-D28A625FF2AF}" dt="2021-12-27T21:13:59.446" v="2634" actId="20577"/>
          <ac:spMkLst>
            <pc:docMk/>
            <pc:sldMk cId="3081040695" sldId="271"/>
            <ac:spMk id="5" creationId="{EC0A0BAD-A31B-406C-A67C-C7A01AE8D815}"/>
          </ac:spMkLst>
        </pc:spChg>
      </pc:sldChg>
      <pc:sldChg chg="addSp delSp modSp new mod">
        <pc:chgData name="Binit" userId="4030ace7-0257-47f9-b613-40440005380e" providerId="ADAL" clId="{B1A100CA-F8FF-49C1-939B-D28A625FF2AF}" dt="2021-12-27T21:18:10.566" v="2669" actId="1076"/>
        <pc:sldMkLst>
          <pc:docMk/>
          <pc:sldMk cId="2416638193" sldId="272"/>
        </pc:sldMkLst>
        <pc:spChg chg="mod">
          <ac:chgData name="Binit" userId="4030ace7-0257-47f9-b613-40440005380e" providerId="ADAL" clId="{B1A100CA-F8FF-49C1-939B-D28A625FF2AF}" dt="2021-12-27T21:18:01.477" v="2666" actId="14100"/>
          <ac:spMkLst>
            <pc:docMk/>
            <pc:sldMk cId="2416638193" sldId="272"/>
            <ac:spMk id="2" creationId="{EDF5F376-554D-4133-A08E-FFA38E1FD60F}"/>
          </ac:spMkLst>
        </pc:spChg>
        <pc:spChg chg="del">
          <ac:chgData name="Binit" userId="4030ace7-0257-47f9-b613-40440005380e" providerId="ADAL" clId="{B1A100CA-F8FF-49C1-939B-D28A625FF2AF}" dt="2021-12-27T21:17:52.749" v="2660" actId="478"/>
          <ac:spMkLst>
            <pc:docMk/>
            <pc:sldMk cId="2416638193" sldId="272"/>
            <ac:spMk id="3" creationId="{4B2486AB-35EB-4F67-8C80-87BAEB6CC0AE}"/>
          </ac:spMkLst>
        </pc:spChg>
        <pc:picChg chg="add mod">
          <ac:chgData name="Binit" userId="4030ace7-0257-47f9-b613-40440005380e" providerId="ADAL" clId="{B1A100CA-F8FF-49C1-939B-D28A625FF2AF}" dt="2021-12-27T21:18:10.566" v="2669" actId="1076"/>
          <ac:picMkLst>
            <pc:docMk/>
            <pc:sldMk cId="2416638193" sldId="272"/>
            <ac:picMk id="5" creationId="{2B82E9E9-36F4-41C5-86CA-344C4D9A501D}"/>
          </ac:picMkLst>
        </pc:picChg>
      </pc:sldChg>
      <pc:sldChg chg="addSp delSp modSp new del mod">
        <pc:chgData name="Binit" userId="4030ace7-0257-47f9-b613-40440005380e" providerId="ADAL" clId="{B1A100CA-F8FF-49C1-939B-D28A625FF2AF}" dt="2021-12-27T21:32:01.514" v="2833" actId="2696"/>
        <pc:sldMkLst>
          <pc:docMk/>
          <pc:sldMk cId="1126253014" sldId="273"/>
        </pc:sldMkLst>
        <pc:spChg chg="add del mod">
          <ac:chgData name="Binit" userId="4030ace7-0257-47f9-b613-40440005380e" providerId="ADAL" clId="{B1A100CA-F8FF-49C1-939B-D28A625FF2AF}" dt="2021-12-27T21:23:54.047" v="2776" actId="478"/>
          <ac:spMkLst>
            <pc:docMk/>
            <pc:sldMk cId="1126253014" sldId="273"/>
            <ac:spMk id="2" creationId="{E66B8B26-319C-4BAE-8282-0E19AF97DF03}"/>
          </ac:spMkLst>
        </pc:spChg>
        <pc:spChg chg="del">
          <ac:chgData name="Binit" userId="4030ace7-0257-47f9-b613-40440005380e" providerId="ADAL" clId="{B1A100CA-F8FF-49C1-939B-D28A625FF2AF}" dt="2021-12-27T21:19:53.700" v="2723" actId="478"/>
          <ac:spMkLst>
            <pc:docMk/>
            <pc:sldMk cId="1126253014" sldId="273"/>
            <ac:spMk id="3" creationId="{16242416-5015-4F21-BB1B-E53429A75EB4}"/>
          </ac:spMkLst>
        </pc:spChg>
        <pc:picChg chg="add del mod">
          <ac:chgData name="Binit" userId="4030ace7-0257-47f9-b613-40440005380e" providerId="ADAL" clId="{B1A100CA-F8FF-49C1-939B-D28A625FF2AF}" dt="2021-12-27T21:29:07.467" v="2782" actId="478"/>
          <ac:picMkLst>
            <pc:docMk/>
            <pc:sldMk cId="1126253014" sldId="273"/>
            <ac:picMk id="5" creationId="{A102FA07-7D8E-43A8-8334-E86EAACE086E}"/>
          </ac:picMkLst>
        </pc:picChg>
      </pc:sldChg>
      <pc:sldChg chg="addSp delSp modSp new mod">
        <pc:chgData name="Binit" userId="4030ace7-0257-47f9-b613-40440005380e" providerId="ADAL" clId="{B1A100CA-F8FF-49C1-939B-D28A625FF2AF}" dt="2021-12-27T21:29:54.018" v="2798" actId="20577"/>
        <pc:sldMkLst>
          <pc:docMk/>
          <pc:sldMk cId="1511154373" sldId="274"/>
        </pc:sldMkLst>
        <pc:spChg chg="mod">
          <ac:chgData name="Binit" userId="4030ace7-0257-47f9-b613-40440005380e" providerId="ADAL" clId="{B1A100CA-F8FF-49C1-939B-D28A625FF2AF}" dt="2021-12-27T21:29:54.018" v="2798" actId="20577"/>
          <ac:spMkLst>
            <pc:docMk/>
            <pc:sldMk cId="1511154373" sldId="274"/>
            <ac:spMk id="2" creationId="{EE7E9296-DFA0-4625-8A93-7EA64EF3D3CE}"/>
          </ac:spMkLst>
        </pc:spChg>
        <pc:spChg chg="del">
          <ac:chgData name="Binit" userId="4030ace7-0257-47f9-b613-40440005380e" providerId="ADAL" clId="{B1A100CA-F8FF-49C1-939B-D28A625FF2AF}" dt="2021-12-27T21:29:43.798" v="2790" actId="478"/>
          <ac:spMkLst>
            <pc:docMk/>
            <pc:sldMk cId="1511154373" sldId="274"/>
            <ac:spMk id="3" creationId="{B02227C5-9948-4880-A25B-57013DC19A90}"/>
          </ac:spMkLst>
        </pc:spChg>
        <pc:picChg chg="add del">
          <ac:chgData name="Binit" userId="4030ace7-0257-47f9-b613-40440005380e" providerId="ADAL" clId="{B1A100CA-F8FF-49C1-939B-D28A625FF2AF}" dt="2021-12-27T21:29:33.705" v="2785" actId="22"/>
          <ac:picMkLst>
            <pc:docMk/>
            <pc:sldMk cId="1511154373" sldId="274"/>
            <ac:picMk id="5" creationId="{DBAC77FB-E807-499B-9833-F7E3CEBC4764}"/>
          </ac:picMkLst>
        </pc:picChg>
        <pc:picChg chg="add mod">
          <ac:chgData name="Binit" userId="4030ace7-0257-47f9-b613-40440005380e" providerId="ADAL" clId="{B1A100CA-F8FF-49C1-939B-D28A625FF2AF}" dt="2021-12-27T21:29:50.640" v="2792" actId="1076"/>
          <ac:picMkLst>
            <pc:docMk/>
            <pc:sldMk cId="1511154373" sldId="274"/>
            <ac:picMk id="7" creationId="{9FD5BF1B-F4D9-417F-BFCE-5070BAACAAD7}"/>
          </ac:picMkLst>
        </pc:picChg>
      </pc:sldChg>
      <pc:sldChg chg="addSp delSp modSp add mod">
        <pc:chgData name="Binit" userId="4030ace7-0257-47f9-b613-40440005380e" providerId="ADAL" clId="{B1A100CA-F8FF-49C1-939B-D28A625FF2AF}" dt="2021-12-27T21:30:32.064" v="2802" actId="1076"/>
        <pc:sldMkLst>
          <pc:docMk/>
          <pc:sldMk cId="3119181533" sldId="275"/>
        </pc:sldMkLst>
        <pc:picChg chg="add mod">
          <ac:chgData name="Binit" userId="4030ace7-0257-47f9-b613-40440005380e" providerId="ADAL" clId="{B1A100CA-F8FF-49C1-939B-D28A625FF2AF}" dt="2021-12-27T21:30:32.064" v="2802" actId="1076"/>
          <ac:picMkLst>
            <pc:docMk/>
            <pc:sldMk cId="3119181533" sldId="275"/>
            <ac:picMk id="4" creationId="{B8107E1C-1EFE-47C7-B2C3-A9E306A18A63}"/>
          </ac:picMkLst>
        </pc:picChg>
        <pc:picChg chg="del">
          <ac:chgData name="Binit" userId="4030ace7-0257-47f9-b613-40440005380e" providerId="ADAL" clId="{B1A100CA-F8FF-49C1-939B-D28A625FF2AF}" dt="2021-12-27T21:30:26.877" v="2800" actId="478"/>
          <ac:picMkLst>
            <pc:docMk/>
            <pc:sldMk cId="3119181533" sldId="275"/>
            <ac:picMk id="7" creationId="{9FD5BF1B-F4D9-417F-BFCE-5070BAACAAD7}"/>
          </ac:picMkLst>
        </pc:picChg>
      </pc:sldChg>
      <pc:sldChg chg="addSp delSp modSp new mod">
        <pc:chgData name="Binit" userId="4030ace7-0257-47f9-b613-40440005380e" providerId="ADAL" clId="{B1A100CA-F8FF-49C1-939B-D28A625FF2AF}" dt="2021-12-27T21:31:12.280" v="2817" actId="20577"/>
        <pc:sldMkLst>
          <pc:docMk/>
          <pc:sldMk cId="1625334609" sldId="276"/>
        </pc:sldMkLst>
        <pc:spChg chg="mod">
          <ac:chgData name="Binit" userId="4030ace7-0257-47f9-b613-40440005380e" providerId="ADAL" clId="{B1A100CA-F8FF-49C1-939B-D28A625FF2AF}" dt="2021-12-27T21:31:12.280" v="2817" actId="20577"/>
          <ac:spMkLst>
            <pc:docMk/>
            <pc:sldMk cId="1625334609" sldId="276"/>
            <ac:spMk id="2" creationId="{8266EBE1-5E9E-4E63-B059-F4A75CA30287}"/>
          </ac:spMkLst>
        </pc:spChg>
        <pc:spChg chg="del">
          <ac:chgData name="Binit" userId="4030ace7-0257-47f9-b613-40440005380e" providerId="ADAL" clId="{B1A100CA-F8FF-49C1-939B-D28A625FF2AF}" dt="2021-12-27T21:31:03.117" v="2804" actId="478"/>
          <ac:spMkLst>
            <pc:docMk/>
            <pc:sldMk cId="1625334609" sldId="276"/>
            <ac:spMk id="3" creationId="{EC6D4738-BBFE-4008-A784-A0B2DFC4FA14}"/>
          </ac:spMkLst>
        </pc:spChg>
        <pc:picChg chg="add mod">
          <ac:chgData name="Binit" userId="4030ace7-0257-47f9-b613-40440005380e" providerId="ADAL" clId="{B1A100CA-F8FF-49C1-939B-D28A625FF2AF}" dt="2021-12-27T21:31:06.692" v="2806" actId="1076"/>
          <ac:picMkLst>
            <pc:docMk/>
            <pc:sldMk cId="1625334609" sldId="276"/>
            <ac:picMk id="5" creationId="{2AA7D1AE-A801-402E-903C-33107F549ED5}"/>
          </ac:picMkLst>
        </pc:picChg>
      </pc:sldChg>
      <pc:sldChg chg="addSp delSp modSp new mod">
        <pc:chgData name="Binit" userId="4030ace7-0257-47f9-b613-40440005380e" providerId="ADAL" clId="{B1A100CA-F8FF-49C1-939B-D28A625FF2AF}" dt="2021-12-27T21:31:55.907" v="2832" actId="1076"/>
        <pc:sldMkLst>
          <pc:docMk/>
          <pc:sldMk cId="2191494038" sldId="277"/>
        </pc:sldMkLst>
        <pc:spChg chg="mod">
          <ac:chgData name="Binit" userId="4030ace7-0257-47f9-b613-40440005380e" providerId="ADAL" clId="{B1A100CA-F8FF-49C1-939B-D28A625FF2AF}" dt="2021-12-27T21:31:35.994" v="2829" actId="20577"/>
          <ac:spMkLst>
            <pc:docMk/>
            <pc:sldMk cId="2191494038" sldId="277"/>
            <ac:spMk id="2" creationId="{81F3A753-24AA-49EF-933F-9951EBABD246}"/>
          </ac:spMkLst>
        </pc:spChg>
        <pc:spChg chg="del">
          <ac:chgData name="Binit" userId="4030ace7-0257-47f9-b613-40440005380e" providerId="ADAL" clId="{B1A100CA-F8FF-49C1-939B-D28A625FF2AF}" dt="2021-12-27T21:31:39.418" v="2830" actId="478"/>
          <ac:spMkLst>
            <pc:docMk/>
            <pc:sldMk cId="2191494038" sldId="277"/>
            <ac:spMk id="3" creationId="{10C99948-1FE6-4641-9DDF-72A09A99BEBC}"/>
          </ac:spMkLst>
        </pc:spChg>
        <pc:picChg chg="add mod">
          <ac:chgData name="Binit" userId="4030ace7-0257-47f9-b613-40440005380e" providerId="ADAL" clId="{B1A100CA-F8FF-49C1-939B-D28A625FF2AF}" dt="2021-12-27T21:31:55.907" v="2832" actId="1076"/>
          <ac:picMkLst>
            <pc:docMk/>
            <pc:sldMk cId="2191494038" sldId="277"/>
            <ac:picMk id="5" creationId="{7F179E56-CA9D-40B6-A48C-4044CE33BBFF}"/>
          </ac:picMkLst>
        </pc:picChg>
      </pc:sldChg>
      <pc:sldChg chg="addSp delSp modSp new mod">
        <pc:chgData name="Binit" userId="4030ace7-0257-47f9-b613-40440005380e" providerId="ADAL" clId="{B1A100CA-F8FF-49C1-939B-D28A625FF2AF}" dt="2021-12-27T21:33:47.899" v="2875" actId="14100"/>
        <pc:sldMkLst>
          <pc:docMk/>
          <pc:sldMk cId="963621461" sldId="278"/>
        </pc:sldMkLst>
        <pc:spChg chg="mod">
          <ac:chgData name="Binit" userId="4030ace7-0257-47f9-b613-40440005380e" providerId="ADAL" clId="{B1A100CA-F8FF-49C1-939B-D28A625FF2AF}" dt="2021-12-27T21:32:51.658" v="2864" actId="20577"/>
          <ac:spMkLst>
            <pc:docMk/>
            <pc:sldMk cId="963621461" sldId="278"/>
            <ac:spMk id="2" creationId="{99EAFC66-2647-46C6-A0D4-5DB12D749AF2}"/>
          </ac:spMkLst>
        </pc:spChg>
        <pc:spChg chg="del">
          <ac:chgData name="Binit" userId="4030ace7-0257-47f9-b613-40440005380e" providerId="ADAL" clId="{B1A100CA-F8FF-49C1-939B-D28A625FF2AF}" dt="2021-12-27T21:32:54.964" v="2865" actId="478"/>
          <ac:spMkLst>
            <pc:docMk/>
            <pc:sldMk cId="963621461" sldId="278"/>
            <ac:spMk id="3" creationId="{8B1CE16B-61CA-4A1C-B2B1-6F00B4B8F862}"/>
          </ac:spMkLst>
        </pc:spChg>
        <pc:picChg chg="add del mod">
          <ac:chgData name="Binit" userId="4030ace7-0257-47f9-b613-40440005380e" providerId="ADAL" clId="{B1A100CA-F8FF-49C1-939B-D28A625FF2AF}" dt="2021-12-27T21:33:11.377" v="2870" actId="478"/>
          <ac:picMkLst>
            <pc:docMk/>
            <pc:sldMk cId="963621461" sldId="278"/>
            <ac:picMk id="5" creationId="{0FF41D4F-22FE-4F97-BCE2-706B26B7D121}"/>
          </ac:picMkLst>
        </pc:picChg>
        <pc:picChg chg="add mod">
          <ac:chgData name="Binit" userId="4030ace7-0257-47f9-b613-40440005380e" providerId="ADAL" clId="{B1A100CA-F8FF-49C1-939B-D28A625FF2AF}" dt="2021-12-27T21:33:47.899" v="2875" actId="14100"/>
          <ac:picMkLst>
            <pc:docMk/>
            <pc:sldMk cId="963621461" sldId="278"/>
            <ac:picMk id="7" creationId="{AEBD0D81-A722-4C56-A70F-95AFAA2C289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BA7F1-FF14-4B33-8466-87C88C58AB59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9F35-5881-47B3-BFA4-BF18815FC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4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DB0-A994-4095-BA2B-A9A82D26CA9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7860-2E4F-4C01-9189-A18C44881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16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DB0-A994-4095-BA2B-A9A82D26CA9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7860-2E4F-4C01-9189-A18C44881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47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DB0-A994-4095-BA2B-A9A82D26CA9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7860-2E4F-4C01-9189-A18C44881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1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DB0-A994-4095-BA2B-A9A82D26CA9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7860-2E4F-4C01-9189-A18C44881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65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DB0-A994-4095-BA2B-A9A82D26CA9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7860-2E4F-4C01-9189-A18C44881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31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DB0-A994-4095-BA2B-A9A82D26CA9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7860-2E4F-4C01-9189-A18C44881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56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DB0-A994-4095-BA2B-A9A82D26CA9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7860-2E4F-4C01-9189-A18C44881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38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DB0-A994-4095-BA2B-A9A82D26CA9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7860-2E4F-4C01-9189-A18C44881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25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DB0-A994-4095-BA2B-A9A82D26CA9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7860-2E4F-4C01-9189-A18C44881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58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DB0-A994-4095-BA2B-A9A82D26CA9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7860-2E4F-4C01-9189-A18C44881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66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8DB0-A994-4095-BA2B-A9A82D26CA9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A7860-2E4F-4C01-9189-A18C44881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7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C8DB0-A994-4095-BA2B-A9A82D26CA9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A7860-2E4F-4C01-9189-A18C44881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56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thec03u5/seinfeld-chronicles#scripts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80BB4-8E9D-41B5-926F-EB93B307D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3710699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TV Script Generation </a:t>
            </a:r>
            <a:br>
              <a:rPr lang="en-US" sz="6600" dirty="0"/>
            </a:br>
            <a:r>
              <a:rPr lang="en-US" sz="3600" dirty="0"/>
              <a:t>using Recurrent Neural Network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649B7-1841-4C70-94D5-AECE49EC5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Meghaksh</a:t>
            </a:r>
            <a:r>
              <a:rPr lang="en-US" dirty="0"/>
              <a:t> </a:t>
            </a:r>
            <a:r>
              <a:rPr lang="en-US" dirty="0" err="1"/>
              <a:t>Brahmbhatt</a:t>
            </a:r>
            <a:r>
              <a:rPr lang="en-US" dirty="0"/>
              <a:t> /401</a:t>
            </a:r>
          </a:p>
          <a:p>
            <a:pPr algn="l"/>
            <a:r>
              <a:rPr lang="en-US" dirty="0"/>
              <a:t>Binit Kumar /40172005</a:t>
            </a:r>
            <a:endParaRPr lang="en-IN" dirty="0"/>
          </a:p>
        </p:txBody>
      </p:sp>
      <p:sp>
        <p:nvSpPr>
          <p:cNvPr id="7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6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B636-6FCA-4D65-BFF0-C521F7C7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921A4-A19B-4196-A3AD-A34DB25C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47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450D-4B27-4674-B263-DACA0A0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15CCB-ED8E-49A8-A8D9-661F71699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51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D6A2-C342-4419-B6DC-975AA0B7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Script Generation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C0153-170A-46B9-BDC7-89EA21C48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40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776B-6812-42DF-A5DC-3926B239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Saving model as a checkpoint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1A52-0B9D-4567-BD41-05DBF753F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03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F255-E15B-4C6C-8880-21832438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398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6097A-5F30-4455-B890-BD01F4BEF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What is Tv Script generation project</a:t>
            </a:r>
          </a:p>
          <a:p>
            <a:pPr algn="just"/>
            <a:r>
              <a:rPr lang="en-US" dirty="0"/>
              <a:t>How Input and Output looks like.</a:t>
            </a:r>
          </a:p>
          <a:p>
            <a:pPr algn="just"/>
            <a:r>
              <a:rPr lang="en-US" dirty="0"/>
              <a:t>Why Recurrent Neural Network ?</a:t>
            </a:r>
            <a:endParaRPr lang="en-IN" dirty="0"/>
          </a:p>
          <a:p>
            <a:pPr algn="just"/>
            <a:r>
              <a:rPr lang="en-IN" dirty="0"/>
              <a:t>Framework/Libraries Used</a:t>
            </a:r>
          </a:p>
          <a:p>
            <a:pPr algn="just"/>
            <a:r>
              <a:rPr lang="en-IN" dirty="0"/>
              <a:t>Pre-processing of Input data </a:t>
            </a:r>
          </a:p>
          <a:p>
            <a:pPr algn="just"/>
            <a:r>
              <a:rPr lang="en-IN" dirty="0"/>
              <a:t>Creating batches of data </a:t>
            </a:r>
          </a:p>
          <a:p>
            <a:pPr algn="just"/>
            <a:r>
              <a:rPr lang="en-IN" dirty="0"/>
              <a:t>Neural Network Architecture</a:t>
            </a:r>
          </a:p>
          <a:p>
            <a:pPr algn="just"/>
            <a:r>
              <a:rPr lang="en-IN" dirty="0"/>
              <a:t>Backpropagation</a:t>
            </a:r>
          </a:p>
          <a:p>
            <a:pPr algn="just"/>
            <a:r>
              <a:rPr lang="en-IN" dirty="0"/>
              <a:t>Hyperparameters </a:t>
            </a:r>
          </a:p>
          <a:p>
            <a:pPr algn="just"/>
            <a:r>
              <a:rPr lang="en-IN" dirty="0"/>
              <a:t>Script Generation </a:t>
            </a:r>
          </a:p>
          <a:p>
            <a:pPr algn="just"/>
            <a:r>
              <a:rPr lang="en-IN" dirty="0"/>
              <a:t>Saving model as a checkpoint file</a:t>
            </a:r>
          </a:p>
        </p:txBody>
      </p:sp>
    </p:spTree>
    <p:extLst>
      <p:ext uri="{BB962C8B-B14F-4D97-AF65-F5344CB8AC3E}">
        <p14:creationId xmlns:p14="http://schemas.microsoft.com/office/powerpoint/2010/main" val="308441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9DF2-62E9-4436-A5A6-A4B58396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Tv Script Generation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68A2-44DE-4209-BA46-185ABBA21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31155" cy="4351338"/>
          </a:xfrm>
        </p:spPr>
        <p:txBody>
          <a:bodyPr/>
          <a:lstStyle/>
          <a:p>
            <a:r>
              <a:rPr lang="en-IN" dirty="0"/>
              <a:t>Using Tv sitcom Seinfeld script to generate a new script</a:t>
            </a:r>
          </a:p>
          <a:p>
            <a:r>
              <a:rPr lang="en-IN" dirty="0"/>
              <a:t>Dataset source: </a:t>
            </a:r>
            <a:r>
              <a:rPr lang="en-IN" dirty="0">
                <a:hlinkClick r:id="rId2"/>
              </a:rPr>
              <a:t>https://www.kaggle.com/thec03u5/seinfeld-chronicles#scripts.csv</a:t>
            </a:r>
            <a:endParaRPr lang="en-IN" dirty="0"/>
          </a:p>
          <a:p>
            <a:r>
              <a:rPr lang="en-IN" dirty="0"/>
              <a:t>The neural network will generate fake/new script by learning the patterns from training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F707E9-1691-4742-B5B7-E8FB651EB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082" y="1690688"/>
            <a:ext cx="2284445" cy="96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1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6FA2-9122-4F4E-A635-58A80159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7B58-754C-4B09-8E8A-E70A3C70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29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575B-B017-4FCA-9CA8-7C3ECCE5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Recurrent Neural Network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72F6-1B6B-415D-AC87-D220CD9D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72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1890-9E62-4464-927E-9C05D610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Framework/Libraries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8553-8EC4-4B34-9A6D-F9494FD8D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83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314F-A554-45E1-BE78-336A63D7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of Input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DAC3-C43C-4734-A621-BC1205C1F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04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B5EB-A318-4652-9A0A-AF648718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batches of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9990-C9E9-491A-B187-87AC0314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47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9394-F7A3-4D0E-B802-4EBADD85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4872-F7F3-4D90-A746-81D5F82F7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3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659</TotalTime>
  <Words>142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TV Script Generation  using Recurrent Neural Network</vt:lpstr>
      <vt:lpstr>Contents</vt:lpstr>
      <vt:lpstr>Tv Script Generation Project</vt:lpstr>
      <vt:lpstr>Input and Output</vt:lpstr>
      <vt:lpstr>Why Recurrent Neural Network ?</vt:lpstr>
      <vt:lpstr>Framework/Libraries Used</vt:lpstr>
      <vt:lpstr>Pre-processing of Input data </vt:lpstr>
      <vt:lpstr>Creating batches of data </vt:lpstr>
      <vt:lpstr>Neural Network Architecture</vt:lpstr>
      <vt:lpstr>Backpropagation</vt:lpstr>
      <vt:lpstr>Hyperparameters</vt:lpstr>
      <vt:lpstr>Script Generation </vt:lpstr>
      <vt:lpstr>Saving model as a checkpoint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Binit Kumar</dc:creator>
  <cp:lastModifiedBy>Binit Kumar</cp:lastModifiedBy>
  <cp:revision>110</cp:revision>
  <dcterms:created xsi:type="dcterms:W3CDTF">2021-12-27T19:35:45Z</dcterms:created>
  <dcterms:modified xsi:type="dcterms:W3CDTF">2022-03-18T02:58:20Z</dcterms:modified>
</cp:coreProperties>
</file>