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8"/>
  </p:notesMasterIdLst>
  <p:sldIdLst>
    <p:sldId id="256" r:id="rId2"/>
    <p:sldId id="257" r:id="rId3"/>
    <p:sldId id="258" r:id="rId4"/>
    <p:sldId id="259" r:id="rId5"/>
    <p:sldId id="260" r:id="rId6"/>
    <p:sldId id="271" r:id="rId7"/>
    <p:sldId id="270" r:id="rId8"/>
    <p:sldId id="272" r:id="rId9"/>
    <p:sldId id="273" r:id="rId10"/>
    <p:sldId id="269" r:id="rId11"/>
    <p:sldId id="274" r:id="rId12"/>
    <p:sldId id="275" r:id="rId13"/>
    <p:sldId id="276" r:id="rId14"/>
    <p:sldId id="277" r:id="rId15"/>
    <p:sldId id="278" r:id="rId16"/>
    <p:sldId id="279" r:id="rId17"/>
    <p:sldId id="280" r:id="rId18"/>
    <p:sldId id="281" r:id="rId19"/>
    <p:sldId id="261" r:id="rId20"/>
    <p:sldId id="262" r:id="rId21"/>
    <p:sldId id="263" r:id="rId22"/>
    <p:sldId id="264" r:id="rId23"/>
    <p:sldId id="265" r:id="rId24"/>
    <p:sldId id="266" r:id="rId25"/>
    <p:sldId id="267"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A100CA-F8FF-49C1-939B-D28A625FF2AF}" v="344" dt="2021-12-27T21:23:06.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17" autoAdjust="0"/>
  </p:normalViewPr>
  <p:slideViewPr>
    <p:cSldViewPr snapToGrid="0">
      <p:cViewPr varScale="1">
        <p:scale>
          <a:sx n="122" d="100"/>
          <a:sy n="122" d="100"/>
        </p:scale>
        <p:origin x="11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it" userId="4030ace7-0257-47f9-b613-40440005380e" providerId="ADAL" clId="{B1A100CA-F8FF-49C1-939B-D28A625FF2AF}"/>
    <pc:docChg chg="undo custSel addSld delSld modSld sldOrd">
      <pc:chgData name="Binit" userId="4030ace7-0257-47f9-b613-40440005380e" providerId="ADAL" clId="{B1A100CA-F8FF-49C1-939B-D28A625FF2AF}" dt="2021-12-27T22:00:05.451" v="2901" actId="26606"/>
      <pc:docMkLst>
        <pc:docMk/>
      </pc:docMkLst>
      <pc:sldChg chg="addSp delSp modSp new mod setBg addAnim delAnim setClrOvrMap">
        <pc:chgData name="Binit" userId="4030ace7-0257-47f9-b613-40440005380e" providerId="ADAL" clId="{B1A100CA-F8FF-49C1-939B-D28A625FF2AF}" dt="2021-12-27T22:00:05.451" v="2901" actId="26606"/>
        <pc:sldMkLst>
          <pc:docMk/>
          <pc:sldMk cId="4128267764" sldId="256"/>
        </pc:sldMkLst>
        <pc:spChg chg="mod">
          <ac:chgData name="Binit" userId="4030ace7-0257-47f9-b613-40440005380e" providerId="ADAL" clId="{B1A100CA-F8FF-49C1-939B-D28A625FF2AF}" dt="2021-12-27T22:00:05.451" v="2901" actId="26606"/>
          <ac:spMkLst>
            <pc:docMk/>
            <pc:sldMk cId="4128267764" sldId="256"/>
            <ac:spMk id="2" creationId="{04D80BB4-8E9D-41B5-926F-EB93B307D6C8}"/>
          </ac:spMkLst>
        </pc:spChg>
        <pc:spChg chg="mod">
          <ac:chgData name="Binit" userId="4030ace7-0257-47f9-b613-40440005380e" providerId="ADAL" clId="{B1A100CA-F8FF-49C1-939B-D28A625FF2AF}" dt="2021-12-27T22:00:05.451" v="2901" actId="26606"/>
          <ac:spMkLst>
            <pc:docMk/>
            <pc:sldMk cId="4128267764" sldId="256"/>
            <ac:spMk id="3" creationId="{6B1649B7-1841-4C70-94D5-AECE49EC5E07}"/>
          </ac:spMkLst>
        </pc:spChg>
        <pc:spChg chg="add del">
          <ac:chgData name="Binit" userId="4030ace7-0257-47f9-b613-40440005380e" providerId="ADAL" clId="{B1A100CA-F8FF-49C1-939B-D28A625FF2AF}" dt="2021-12-27T22:00:05.451" v="2901" actId="26606"/>
          <ac:spMkLst>
            <pc:docMk/>
            <pc:sldMk cId="4128267764" sldId="256"/>
            <ac:spMk id="8" creationId="{787F4F1C-8D3D-4EC1-B72D-A0470A5A08B8}"/>
          </ac:spMkLst>
        </pc:spChg>
        <pc:spChg chg="add del">
          <ac:chgData name="Binit" userId="4030ace7-0257-47f9-b613-40440005380e" providerId="ADAL" clId="{B1A100CA-F8FF-49C1-939B-D28A625FF2AF}" dt="2021-12-27T21:59:11.291" v="2891" actId="26606"/>
          <ac:spMkLst>
            <pc:docMk/>
            <pc:sldMk cId="4128267764" sldId="256"/>
            <ac:spMk id="9" creationId="{E49CC64F-7275-4E33-961B-0C5CDC439875}"/>
          </ac:spMkLst>
        </pc:spChg>
        <pc:spChg chg="add del">
          <ac:chgData name="Binit" userId="4030ace7-0257-47f9-b613-40440005380e" providerId="ADAL" clId="{B1A100CA-F8FF-49C1-939B-D28A625FF2AF}" dt="2021-12-27T21:59:21.028" v="2895" actId="26606"/>
          <ac:spMkLst>
            <pc:docMk/>
            <pc:sldMk cId="4128267764" sldId="256"/>
            <ac:spMk id="11" creationId="{71B2258F-86CA-4D4D-8270-BC05FCDEBFB3}"/>
          </ac:spMkLst>
        </pc:spChg>
        <pc:grpChg chg="add del">
          <ac:chgData name="Binit" userId="4030ace7-0257-47f9-b613-40440005380e" providerId="ADAL" clId="{B1A100CA-F8FF-49C1-939B-D28A625FF2AF}" dt="2021-12-27T22:00:05.451" v="2901" actId="26606"/>
          <ac:grpSpMkLst>
            <pc:docMk/>
            <pc:sldMk cId="4128267764" sldId="256"/>
            <ac:grpSpMk id="10" creationId="{D1E3DD61-64DB-46AD-B249-E273CD86B051}"/>
          </ac:grpSpMkLst>
        </pc:grpChg>
        <pc:picChg chg="add del">
          <ac:chgData name="Binit" userId="4030ace7-0257-47f9-b613-40440005380e" providerId="ADAL" clId="{B1A100CA-F8FF-49C1-939B-D28A625FF2AF}" dt="2021-12-27T21:59:11.291" v="2891" actId="26606"/>
          <ac:picMkLst>
            <pc:docMk/>
            <pc:sldMk cId="4128267764" sldId="256"/>
            <ac:picMk id="5" creationId="{16177D70-A568-496E-9E65-216A60596D3A}"/>
          </ac:picMkLst>
        </pc:picChg>
        <pc:picChg chg="add del">
          <ac:chgData name="Binit" userId="4030ace7-0257-47f9-b613-40440005380e" providerId="ADAL" clId="{B1A100CA-F8FF-49C1-939B-D28A625FF2AF}" dt="2021-12-27T21:59:21.028" v="2895" actId="26606"/>
          <ac:picMkLst>
            <pc:docMk/>
            <pc:sldMk cId="4128267764" sldId="256"/>
            <ac:picMk id="12" creationId="{B61DA5E3-87BC-4973-80CD-EA01625CF5F5}"/>
          </ac:picMkLst>
        </pc:picChg>
      </pc:sldChg>
      <pc:sldChg chg="modSp new mod">
        <pc:chgData name="Binit" userId="4030ace7-0257-47f9-b613-40440005380e" providerId="ADAL" clId="{B1A100CA-F8FF-49C1-939B-D28A625FF2AF}" dt="2021-12-27T20:55:28.457" v="1670" actId="20577"/>
        <pc:sldMkLst>
          <pc:docMk/>
          <pc:sldMk cId="1915208518" sldId="257"/>
        </pc:sldMkLst>
        <pc:spChg chg="mod">
          <ac:chgData name="Binit" userId="4030ace7-0257-47f9-b613-40440005380e" providerId="ADAL" clId="{B1A100CA-F8FF-49C1-939B-D28A625FF2AF}" dt="2021-12-27T20:54:27.639" v="1592" actId="20577"/>
          <ac:spMkLst>
            <pc:docMk/>
            <pc:sldMk cId="1915208518" sldId="257"/>
            <ac:spMk id="2" creationId="{3C9A20B8-1957-484D-B399-63B7F92FCA4F}"/>
          </ac:spMkLst>
        </pc:spChg>
        <pc:spChg chg="mod">
          <ac:chgData name="Binit" userId="4030ace7-0257-47f9-b613-40440005380e" providerId="ADAL" clId="{B1A100CA-F8FF-49C1-939B-D28A625FF2AF}" dt="2021-12-27T20:55:28.457" v="1670" actId="20577"/>
          <ac:spMkLst>
            <pc:docMk/>
            <pc:sldMk cId="1915208518" sldId="257"/>
            <ac:spMk id="3" creationId="{F1844A5F-22B0-4377-B910-CE2E3122D194}"/>
          </ac:spMkLst>
        </pc:spChg>
      </pc:sldChg>
      <pc:sldChg chg="addSp delSp modSp new mod setBg">
        <pc:chgData name="Binit" userId="4030ace7-0257-47f9-b613-40440005380e" providerId="ADAL" clId="{B1A100CA-F8FF-49C1-939B-D28A625FF2AF}" dt="2021-12-27T19:44:09.429" v="188" actId="6549"/>
        <pc:sldMkLst>
          <pc:docMk/>
          <pc:sldMk cId="336267708" sldId="258"/>
        </pc:sldMkLst>
        <pc:spChg chg="mod">
          <ac:chgData name="Binit" userId="4030ace7-0257-47f9-b613-40440005380e" providerId="ADAL" clId="{B1A100CA-F8FF-49C1-939B-D28A625FF2AF}" dt="2021-12-27T19:44:09.429" v="188" actId="6549"/>
          <ac:spMkLst>
            <pc:docMk/>
            <pc:sldMk cId="336267708" sldId="258"/>
            <ac:spMk id="2" creationId="{1C64CC10-38DD-41C0-8955-1F19CF2FDCFA}"/>
          </ac:spMkLst>
        </pc:spChg>
        <pc:spChg chg="del">
          <ac:chgData name="Binit" userId="4030ace7-0257-47f9-b613-40440005380e" providerId="ADAL" clId="{B1A100CA-F8FF-49C1-939B-D28A625FF2AF}" dt="2021-12-27T19:41:09.952" v="116" actId="22"/>
          <ac:spMkLst>
            <pc:docMk/>
            <pc:sldMk cId="336267708" sldId="258"/>
            <ac:spMk id="3" creationId="{6907FB4B-2AB9-4B9C-A99E-33C3FC8E4298}"/>
          </ac:spMkLst>
        </pc:spChg>
        <pc:spChg chg="add del">
          <ac:chgData name="Binit" userId="4030ace7-0257-47f9-b613-40440005380e" providerId="ADAL" clId="{B1A100CA-F8FF-49C1-939B-D28A625FF2AF}" dt="2021-12-27T19:43:39.701" v="130" actId="26606"/>
          <ac:spMkLst>
            <pc:docMk/>
            <pc:sldMk cId="336267708" sldId="258"/>
            <ac:spMk id="12" creationId="{7F57BEA8-497D-4AA8-8A18-BDCD696B25FE}"/>
          </ac:spMkLst>
        </pc:spChg>
        <pc:picChg chg="add mod ord">
          <ac:chgData name="Binit" userId="4030ace7-0257-47f9-b613-40440005380e" providerId="ADAL" clId="{B1A100CA-F8FF-49C1-939B-D28A625FF2AF}" dt="2021-12-27T19:43:39.701" v="130" actId="26606"/>
          <ac:picMkLst>
            <pc:docMk/>
            <pc:sldMk cId="336267708" sldId="258"/>
            <ac:picMk id="5" creationId="{303A7A2D-7059-4514-A7DC-F9F6BA2B6FE2}"/>
          </ac:picMkLst>
        </pc:picChg>
        <pc:cxnChg chg="add del">
          <ac:chgData name="Binit" userId="4030ace7-0257-47f9-b613-40440005380e" providerId="ADAL" clId="{B1A100CA-F8FF-49C1-939B-D28A625FF2AF}" dt="2021-12-27T19:43:39.701" v="130" actId="26606"/>
          <ac:cxnSpMkLst>
            <pc:docMk/>
            <pc:sldMk cId="336267708" sldId="258"/>
            <ac:cxnSpMk id="10" creationId="{D2E961F1-4A28-4A5F-BBD4-6E400E5E6C75}"/>
          </ac:cxnSpMkLst>
        </pc:cxnChg>
        <pc:cxnChg chg="add del">
          <ac:chgData name="Binit" userId="4030ace7-0257-47f9-b613-40440005380e" providerId="ADAL" clId="{B1A100CA-F8FF-49C1-939B-D28A625FF2AF}" dt="2021-12-27T19:43:39.701" v="130" actId="26606"/>
          <ac:cxnSpMkLst>
            <pc:docMk/>
            <pc:sldMk cId="336267708" sldId="258"/>
            <ac:cxnSpMk id="14" creationId="{A82415D3-DDE5-4D63-8CB3-23A5EC581B27}"/>
          </ac:cxnSpMkLst>
        </pc:cxnChg>
        <pc:cxnChg chg="add del">
          <ac:chgData name="Binit" userId="4030ace7-0257-47f9-b613-40440005380e" providerId="ADAL" clId="{B1A100CA-F8FF-49C1-939B-D28A625FF2AF}" dt="2021-12-27T19:43:39.701" v="130" actId="26606"/>
          <ac:cxnSpMkLst>
            <pc:docMk/>
            <pc:sldMk cId="336267708" sldId="258"/>
            <ac:cxnSpMk id="16" creationId="{AD7193FB-6AE6-4B3B-8F89-56B55DD63B4D}"/>
          </ac:cxnSpMkLst>
        </pc:cxnChg>
      </pc:sldChg>
      <pc:sldChg chg="addSp delSp modSp new mod">
        <pc:chgData name="Binit" userId="4030ace7-0257-47f9-b613-40440005380e" providerId="ADAL" clId="{B1A100CA-F8FF-49C1-939B-D28A625FF2AF}" dt="2021-12-27T19:44:48.060" v="239" actId="20577"/>
        <pc:sldMkLst>
          <pc:docMk/>
          <pc:sldMk cId="3100206191" sldId="259"/>
        </pc:sldMkLst>
        <pc:spChg chg="mod">
          <ac:chgData name="Binit" userId="4030ace7-0257-47f9-b613-40440005380e" providerId="ADAL" clId="{B1A100CA-F8FF-49C1-939B-D28A625FF2AF}" dt="2021-12-27T19:44:48.060" v="239" actId="20577"/>
          <ac:spMkLst>
            <pc:docMk/>
            <pc:sldMk cId="3100206191" sldId="259"/>
            <ac:spMk id="2" creationId="{E79E0CB8-3F0A-4056-8359-881402F7ACBA}"/>
          </ac:spMkLst>
        </pc:spChg>
        <pc:spChg chg="del">
          <ac:chgData name="Binit" userId="4030ace7-0257-47f9-b613-40440005380e" providerId="ADAL" clId="{B1A100CA-F8FF-49C1-939B-D28A625FF2AF}" dt="2021-12-27T19:43:03.185" v="127" actId="22"/>
          <ac:spMkLst>
            <pc:docMk/>
            <pc:sldMk cId="3100206191" sldId="259"/>
            <ac:spMk id="3" creationId="{D33AF9DB-A1A1-427E-874D-ED0D0CA3EF3B}"/>
          </ac:spMkLst>
        </pc:spChg>
        <pc:picChg chg="add mod ord">
          <ac:chgData name="Binit" userId="4030ace7-0257-47f9-b613-40440005380e" providerId="ADAL" clId="{B1A100CA-F8FF-49C1-939B-D28A625FF2AF}" dt="2021-12-27T19:43:04.917" v="128" actId="1076"/>
          <ac:picMkLst>
            <pc:docMk/>
            <pc:sldMk cId="3100206191" sldId="259"/>
            <ac:picMk id="5" creationId="{67AB1AE3-2CF0-4660-BF00-D87F663D8211}"/>
          </ac:picMkLst>
        </pc:picChg>
      </pc:sldChg>
      <pc:sldChg chg="addSp delSp modSp new mod">
        <pc:chgData name="Binit" userId="4030ace7-0257-47f9-b613-40440005380e" providerId="ADAL" clId="{B1A100CA-F8FF-49C1-939B-D28A625FF2AF}" dt="2021-12-27T19:45:52.489" v="285" actId="22"/>
        <pc:sldMkLst>
          <pc:docMk/>
          <pc:sldMk cId="1257244596" sldId="260"/>
        </pc:sldMkLst>
        <pc:spChg chg="mod">
          <ac:chgData name="Binit" userId="4030ace7-0257-47f9-b613-40440005380e" providerId="ADAL" clId="{B1A100CA-F8FF-49C1-939B-D28A625FF2AF}" dt="2021-12-27T19:45:14.868" v="284" actId="20577"/>
          <ac:spMkLst>
            <pc:docMk/>
            <pc:sldMk cId="1257244596" sldId="260"/>
            <ac:spMk id="2" creationId="{1F3B79B9-7AB3-4607-9416-4C97431FE57D}"/>
          </ac:spMkLst>
        </pc:spChg>
        <pc:spChg chg="del">
          <ac:chgData name="Binit" userId="4030ace7-0257-47f9-b613-40440005380e" providerId="ADAL" clId="{B1A100CA-F8FF-49C1-939B-D28A625FF2AF}" dt="2021-12-27T19:45:52.489" v="285" actId="22"/>
          <ac:spMkLst>
            <pc:docMk/>
            <pc:sldMk cId="1257244596" sldId="260"/>
            <ac:spMk id="3" creationId="{7DBB318F-EFD3-4544-8C93-804588D213CA}"/>
          </ac:spMkLst>
        </pc:spChg>
        <pc:picChg chg="add mod ord">
          <ac:chgData name="Binit" userId="4030ace7-0257-47f9-b613-40440005380e" providerId="ADAL" clId="{B1A100CA-F8FF-49C1-939B-D28A625FF2AF}" dt="2021-12-27T19:45:52.489" v="285" actId="22"/>
          <ac:picMkLst>
            <pc:docMk/>
            <pc:sldMk cId="1257244596" sldId="260"/>
            <ac:picMk id="5" creationId="{C6BA60BB-7C2D-4DFD-BF82-5B43F52E16FB}"/>
          </ac:picMkLst>
        </pc:picChg>
      </pc:sldChg>
      <pc:sldChg chg="addSp delSp modSp new mod ord">
        <pc:chgData name="Binit" userId="4030ace7-0257-47f9-b613-40440005380e" providerId="ADAL" clId="{B1A100CA-F8FF-49C1-939B-D28A625FF2AF}" dt="2021-12-27T22:00:02.756" v="2900" actId="26606"/>
        <pc:sldMkLst>
          <pc:docMk/>
          <pc:sldMk cId="1240192845" sldId="261"/>
        </pc:sldMkLst>
        <pc:spChg chg="mod">
          <ac:chgData name="Binit" userId="4030ace7-0257-47f9-b613-40440005380e" providerId="ADAL" clId="{B1A100CA-F8FF-49C1-939B-D28A625FF2AF}" dt="2021-12-27T19:54:58.406" v="693" actId="20577"/>
          <ac:spMkLst>
            <pc:docMk/>
            <pc:sldMk cId="1240192845" sldId="261"/>
            <ac:spMk id="2" creationId="{AD527EBC-D72F-46C5-9C56-8315249D3BB4}"/>
          </ac:spMkLst>
        </pc:spChg>
        <pc:spChg chg="add del mod">
          <ac:chgData name="Binit" userId="4030ace7-0257-47f9-b613-40440005380e" providerId="ADAL" clId="{B1A100CA-F8FF-49C1-939B-D28A625FF2AF}" dt="2021-12-27T22:00:02.756" v="2900" actId="26606"/>
          <ac:spMkLst>
            <pc:docMk/>
            <pc:sldMk cId="1240192845" sldId="261"/>
            <ac:spMk id="3" creationId="{DC48FF25-8387-40EA-AB5D-BD61EE605019}"/>
          </ac:spMkLst>
        </pc:spChg>
        <pc:graphicFrameChg chg="add del">
          <ac:chgData name="Binit" userId="4030ace7-0257-47f9-b613-40440005380e" providerId="ADAL" clId="{B1A100CA-F8FF-49C1-939B-D28A625FF2AF}" dt="2021-12-27T21:59:59.518" v="2898" actId="26606"/>
          <ac:graphicFrameMkLst>
            <pc:docMk/>
            <pc:sldMk cId="1240192845" sldId="261"/>
            <ac:graphicFrameMk id="5" creationId="{89070F37-4442-4B8D-A499-3D0E214326EB}"/>
          </ac:graphicFrameMkLst>
        </pc:graphicFrameChg>
        <pc:graphicFrameChg chg="add del">
          <ac:chgData name="Binit" userId="4030ace7-0257-47f9-b613-40440005380e" providerId="ADAL" clId="{B1A100CA-F8FF-49C1-939B-D28A625FF2AF}" dt="2021-12-27T22:00:02.756" v="2900" actId="26606"/>
          <ac:graphicFrameMkLst>
            <pc:docMk/>
            <pc:sldMk cId="1240192845" sldId="261"/>
            <ac:graphicFrameMk id="7" creationId="{7528843E-A3C9-4067-B16D-08356E91C275}"/>
          </ac:graphicFrameMkLst>
        </pc:graphicFrameChg>
      </pc:sldChg>
      <pc:sldChg chg="addSp delSp modSp new mod">
        <pc:chgData name="Binit" userId="4030ace7-0257-47f9-b613-40440005380e" providerId="ADAL" clId="{B1A100CA-F8FF-49C1-939B-D28A625FF2AF}" dt="2021-12-27T19:48:52.357" v="346" actId="20577"/>
        <pc:sldMkLst>
          <pc:docMk/>
          <pc:sldMk cId="4213867716" sldId="262"/>
        </pc:sldMkLst>
        <pc:spChg chg="mod">
          <ac:chgData name="Binit" userId="4030ace7-0257-47f9-b613-40440005380e" providerId="ADAL" clId="{B1A100CA-F8FF-49C1-939B-D28A625FF2AF}" dt="2021-12-27T19:48:52.357" v="346" actId="20577"/>
          <ac:spMkLst>
            <pc:docMk/>
            <pc:sldMk cId="4213867716" sldId="262"/>
            <ac:spMk id="2" creationId="{6890E7A2-446B-4943-8CD1-F676E078E091}"/>
          </ac:spMkLst>
        </pc:spChg>
        <pc:spChg chg="del">
          <ac:chgData name="Binit" userId="4030ace7-0257-47f9-b613-40440005380e" providerId="ADAL" clId="{B1A100CA-F8FF-49C1-939B-D28A625FF2AF}" dt="2021-12-27T19:47:40.861" v="344" actId="22"/>
          <ac:spMkLst>
            <pc:docMk/>
            <pc:sldMk cId="4213867716" sldId="262"/>
            <ac:spMk id="3" creationId="{252EFBC5-F394-451B-A821-FAB300DD08BF}"/>
          </ac:spMkLst>
        </pc:spChg>
        <pc:picChg chg="add mod ord">
          <ac:chgData name="Binit" userId="4030ace7-0257-47f9-b613-40440005380e" providerId="ADAL" clId="{B1A100CA-F8FF-49C1-939B-D28A625FF2AF}" dt="2021-12-27T19:47:40.861" v="344" actId="22"/>
          <ac:picMkLst>
            <pc:docMk/>
            <pc:sldMk cId="4213867716" sldId="262"/>
            <ac:picMk id="5" creationId="{4448148B-5974-4D98-866A-FA32BC5E7B8C}"/>
          </ac:picMkLst>
        </pc:picChg>
      </pc:sldChg>
      <pc:sldChg chg="addSp delSp modSp new mod">
        <pc:chgData name="Binit" userId="4030ace7-0257-47f9-b613-40440005380e" providerId="ADAL" clId="{B1A100CA-F8FF-49C1-939B-D28A625FF2AF}" dt="2021-12-27T21:55:44.571" v="2878" actId="478"/>
        <pc:sldMkLst>
          <pc:docMk/>
          <pc:sldMk cId="1137982670" sldId="263"/>
        </pc:sldMkLst>
        <pc:spChg chg="mod">
          <ac:chgData name="Binit" userId="4030ace7-0257-47f9-b613-40440005380e" providerId="ADAL" clId="{B1A100CA-F8FF-49C1-939B-D28A625FF2AF}" dt="2021-12-27T19:57:35.581" v="741" actId="20577"/>
          <ac:spMkLst>
            <pc:docMk/>
            <pc:sldMk cId="1137982670" sldId="263"/>
            <ac:spMk id="2" creationId="{BD1C75BA-31DE-4458-8D1B-33FB89ED056A}"/>
          </ac:spMkLst>
        </pc:spChg>
        <pc:spChg chg="mod">
          <ac:chgData name="Binit" userId="4030ace7-0257-47f9-b613-40440005380e" providerId="ADAL" clId="{B1A100CA-F8FF-49C1-939B-D28A625FF2AF}" dt="2021-12-27T19:59:27.297" v="810" actId="20577"/>
          <ac:spMkLst>
            <pc:docMk/>
            <pc:sldMk cId="1137982670" sldId="263"/>
            <ac:spMk id="3" creationId="{CB7487CA-0761-43D3-8715-089E89DF64FA}"/>
          </ac:spMkLst>
        </pc:spChg>
        <pc:picChg chg="add del mod">
          <ac:chgData name="Binit" userId="4030ace7-0257-47f9-b613-40440005380e" providerId="ADAL" clId="{B1A100CA-F8FF-49C1-939B-D28A625FF2AF}" dt="2021-12-27T21:55:44.571" v="2878" actId="478"/>
          <ac:picMkLst>
            <pc:docMk/>
            <pc:sldMk cId="1137982670" sldId="263"/>
            <ac:picMk id="5" creationId="{93DC6AB6-3A64-4AE4-89D9-A976AFF775A4}"/>
          </ac:picMkLst>
        </pc:picChg>
      </pc:sldChg>
      <pc:sldChg chg="addSp delSp modSp new mod setBg">
        <pc:chgData name="Binit" userId="4030ace7-0257-47f9-b613-40440005380e" providerId="ADAL" clId="{B1A100CA-F8FF-49C1-939B-D28A625FF2AF}" dt="2021-12-27T21:56:30.348" v="2887" actId="14100"/>
        <pc:sldMkLst>
          <pc:docMk/>
          <pc:sldMk cId="1146190414" sldId="264"/>
        </pc:sldMkLst>
        <pc:spChg chg="add del mod">
          <ac:chgData name="Binit" userId="4030ace7-0257-47f9-b613-40440005380e" providerId="ADAL" clId="{B1A100CA-F8FF-49C1-939B-D28A625FF2AF}" dt="2021-12-27T21:55:57.624" v="2879" actId="14100"/>
          <ac:spMkLst>
            <pc:docMk/>
            <pc:sldMk cId="1146190414" sldId="264"/>
            <ac:spMk id="2" creationId="{94847A90-1FE8-4DBD-B1EA-B4BFB5E750DC}"/>
          </ac:spMkLst>
        </pc:spChg>
        <pc:spChg chg="del">
          <ac:chgData name="Binit" userId="4030ace7-0257-47f9-b613-40440005380e" providerId="ADAL" clId="{B1A100CA-F8FF-49C1-939B-D28A625FF2AF}" dt="2021-12-27T20:16:11.952" v="848" actId="22"/>
          <ac:spMkLst>
            <pc:docMk/>
            <pc:sldMk cId="1146190414" sldId="264"/>
            <ac:spMk id="3" creationId="{53420E3D-7632-48F1-B995-1D70F734A49A}"/>
          </ac:spMkLst>
        </pc:spChg>
        <pc:spChg chg="add del mod">
          <ac:chgData name="Binit" userId="4030ace7-0257-47f9-b613-40440005380e" providerId="ADAL" clId="{B1A100CA-F8FF-49C1-939B-D28A625FF2AF}" dt="2021-12-27T20:16:47.608" v="852" actId="478"/>
          <ac:spMkLst>
            <pc:docMk/>
            <pc:sldMk cId="1146190414" sldId="264"/>
            <ac:spMk id="7" creationId="{95C92CD4-119B-416A-8C01-E18F1CA7E91E}"/>
          </ac:spMkLst>
        </pc:spChg>
        <pc:spChg chg="add del">
          <ac:chgData name="Binit" userId="4030ace7-0257-47f9-b613-40440005380e" providerId="ADAL" clId="{B1A100CA-F8FF-49C1-939B-D28A625FF2AF}" dt="2021-12-27T20:16:48.186" v="854" actId="26606"/>
          <ac:spMkLst>
            <pc:docMk/>
            <pc:sldMk cId="1146190414" sldId="264"/>
            <ac:spMk id="10" creationId="{1707FC24-6981-43D9-B525-C7832BA22463}"/>
          </ac:spMkLst>
        </pc:spChg>
        <pc:picChg chg="add mod ord">
          <ac:chgData name="Binit" userId="4030ace7-0257-47f9-b613-40440005380e" providerId="ADAL" clId="{B1A100CA-F8FF-49C1-939B-D28A625FF2AF}" dt="2021-12-27T21:56:27.594" v="2885" actId="1076"/>
          <ac:picMkLst>
            <pc:docMk/>
            <pc:sldMk cId="1146190414" sldId="264"/>
            <ac:picMk id="5" creationId="{5FC0191C-F58F-47C9-A55C-42332E678D1F}"/>
          </ac:picMkLst>
        </pc:picChg>
        <pc:picChg chg="add mod">
          <ac:chgData name="Binit" userId="4030ace7-0257-47f9-b613-40440005380e" providerId="ADAL" clId="{B1A100CA-F8FF-49C1-939B-D28A625FF2AF}" dt="2021-12-27T21:56:30.348" v="2887" actId="14100"/>
          <ac:picMkLst>
            <pc:docMk/>
            <pc:sldMk cId="1146190414" sldId="264"/>
            <ac:picMk id="9" creationId="{C6AE0297-A14A-4496-9586-7462ED0EE214}"/>
          </ac:picMkLst>
        </pc:picChg>
      </pc:sldChg>
      <pc:sldChg chg="modSp new mod">
        <pc:chgData name="Binit" userId="4030ace7-0257-47f9-b613-40440005380e" providerId="ADAL" clId="{B1A100CA-F8FF-49C1-939B-D28A625FF2AF}" dt="2021-12-27T20:52:52.955" v="1577" actId="6549"/>
        <pc:sldMkLst>
          <pc:docMk/>
          <pc:sldMk cId="2227910377" sldId="265"/>
        </pc:sldMkLst>
        <pc:spChg chg="mod">
          <ac:chgData name="Binit" userId="4030ace7-0257-47f9-b613-40440005380e" providerId="ADAL" clId="{B1A100CA-F8FF-49C1-939B-D28A625FF2AF}" dt="2021-12-27T20:22:15.918" v="927" actId="20577"/>
          <ac:spMkLst>
            <pc:docMk/>
            <pc:sldMk cId="2227910377" sldId="265"/>
            <ac:spMk id="2" creationId="{A23E7778-EFA5-43C4-A925-2946B731E37A}"/>
          </ac:spMkLst>
        </pc:spChg>
        <pc:spChg chg="mod">
          <ac:chgData name="Binit" userId="4030ace7-0257-47f9-b613-40440005380e" providerId="ADAL" clId="{B1A100CA-F8FF-49C1-939B-D28A625FF2AF}" dt="2021-12-27T20:52:52.955" v="1577" actId="6549"/>
          <ac:spMkLst>
            <pc:docMk/>
            <pc:sldMk cId="2227910377" sldId="265"/>
            <ac:spMk id="3" creationId="{D0089C79-CE5F-4493-AF71-D03236C53DF2}"/>
          </ac:spMkLst>
        </pc:spChg>
      </pc:sldChg>
      <pc:sldChg chg="modSp new mod">
        <pc:chgData name="Binit" userId="4030ace7-0257-47f9-b613-40440005380e" providerId="ADAL" clId="{B1A100CA-F8FF-49C1-939B-D28A625FF2AF}" dt="2021-12-27T20:48:14.278" v="1432" actId="20577"/>
        <pc:sldMkLst>
          <pc:docMk/>
          <pc:sldMk cId="2221305309" sldId="266"/>
        </pc:sldMkLst>
        <pc:spChg chg="mod">
          <ac:chgData name="Binit" userId="4030ace7-0257-47f9-b613-40440005380e" providerId="ADAL" clId="{B1A100CA-F8FF-49C1-939B-D28A625FF2AF}" dt="2021-12-27T20:31:32.938" v="1163" actId="20577"/>
          <ac:spMkLst>
            <pc:docMk/>
            <pc:sldMk cId="2221305309" sldId="266"/>
            <ac:spMk id="2" creationId="{8181C6A5-B7EB-4AAC-93D1-91A64E3EA87B}"/>
          </ac:spMkLst>
        </pc:spChg>
        <pc:spChg chg="mod">
          <ac:chgData name="Binit" userId="4030ace7-0257-47f9-b613-40440005380e" providerId="ADAL" clId="{B1A100CA-F8FF-49C1-939B-D28A625FF2AF}" dt="2021-12-27T20:48:14.278" v="1432" actId="20577"/>
          <ac:spMkLst>
            <pc:docMk/>
            <pc:sldMk cId="2221305309" sldId="266"/>
            <ac:spMk id="3" creationId="{09795B98-2F15-457A-8759-19EF7AA802F6}"/>
          </ac:spMkLst>
        </pc:spChg>
      </pc:sldChg>
      <pc:sldChg chg="addSp delSp modSp new mod">
        <pc:chgData name="Binit" userId="4030ace7-0257-47f9-b613-40440005380e" providerId="ADAL" clId="{B1A100CA-F8FF-49C1-939B-D28A625FF2AF}" dt="2021-12-27T21:05:31.340" v="1961" actId="20577"/>
        <pc:sldMkLst>
          <pc:docMk/>
          <pc:sldMk cId="229176675" sldId="267"/>
        </pc:sldMkLst>
        <pc:spChg chg="mod">
          <ac:chgData name="Binit" userId="4030ace7-0257-47f9-b613-40440005380e" providerId="ADAL" clId="{B1A100CA-F8FF-49C1-939B-D28A625FF2AF}" dt="2021-12-27T21:01:00.839" v="1682" actId="20577"/>
          <ac:spMkLst>
            <pc:docMk/>
            <pc:sldMk cId="229176675" sldId="267"/>
            <ac:spMk id="2" creationId="{9BC35D26-6245-45E5-9CAA-E9363B03D1EE}"/>
          </ac:spMkLst>
        </pc:spChg>
        <pc:spChg chg="del mod">
          <ac:chgData name="Binit" userId="4030ace7-0257-47f9-b613-40440005380e" providerId="ADAL" clId="{B1A100CA-F8FF-49C1-939B-D28A625FF2AF}" dt="2021-12-27T21:01:40.545" v="1717" actId="478"/>
          <ac:spMkLst>
            <pc:docMk/>
            <pc:sldMk cId="229176675" sldId="267"/>
            <ac:spMk id="3" creationId="{78493460-7ACA-46C1-8D66-F6F6C22F3294}"/>
          </ac:spMkLst>
        </pc:spChg>
        <pc:spChg chg="add mod">
          <ac:chgData name="Binit" userId="4030ace7-0257-47f9-b613-40440005380e" providerId="ADAL" clId="{B1A100CA-F8FF-49C1-939B-D28A625FF2AF}" dt="2021-12-27T21:05:31.340" v="1961" actId="20577"/>
          <ac:spMkLst>
            <pc:docMk/>
            <pc:sldMk cId="229176675" sldId="267"/>
            <ac:spMk id="4" creationId="{B563EEC9-22B0-48A3-9C9B-4AAD25E4B745}"/>
          </ac:spMkLst>
        </pc:spChg>
      </pc:sldChg>
      <pc:sldChg chg="modSp new del mod">
        <pc:chgData name="Binit" userId="4030ace7-0257-47f9-b613-40440005380e" providerId="ADAL" clId="{B1A100CA-F8FF-49C1-939B-D28A625FF2AF}" dt="2021-12-27T20:31:09.143" v="1100" actId="2696"/>
        <pc:sldMkLst>
          <pc:docMk/>
          <pc:sldMk cId="2105194954" sldId="267"/>
        </pc:sldMkLst>
        <pc:spChg chg="mod">
          <ac:chgData name="Binit" userId="4030ace7-0257-47f9-b613-40440005380e" providerId="ADAL" clId="{B1A100CA-F8FF-49C1-939B-D28A625FF2AF}" dt="2021-12-27T20:30:21.930" v="1043" actId="20577"/>
          <ac:spMkLst>
            <pc:docMk/>
            <pc:sldMk cId="2105194954" sldId="267"/>
            <ac:spMk id="2" creationId="{E79072EC-D8AB-4904-8898-969B6C45B8A9}"/>
          </ac:spMkLst>
        </pc:spChg>
        <pc:spChg chg="mod">
          <ac:chgData name="Binit" userId="4030ace7-0257-47f9-b613-40440005380e" providerId="ADAL" clId="{B1A100CA-F8FF-49C1-939B-D28A625FF2AF}" dt="2021-12-27T20:30:39.205" v="1061" actId="20577"/>
          <ac:spMkLst>
            <pc:docMk/>
            <pc:sldMk cId="2105194954" sldId="267"/>
            <ac:spMk id="3" creationId="{BF59DCA6-A1D8-4ECE-9408-57CC845C30E5}"/>
          </ac:spMkLst>
        </pc:spChg>
      </pc:sldChg>
      <pc:sldChg chg="addSp delSp modSp new mod">
        <pc:chgData name="Binit" userId="4030ace7-0257-47f9-b613-40440005380e" providerId="ADAL" clId="{B1A100CA-F8FF-49C1-939B-D28A625FF2AF}" dt="2021-12-27T21:05:27.941" v="1960" actId="20577"/>
        <pc:sldMkLst>
          <pc:docMk/>
          <pc:sldMk cId="1825210986" sldId="268"/>
        </pc:sldMkLst>
        <pc:spChg chg="mod">
          <ac:chgData name="Binit" userId="4030ace7-0257-47f9-b613-40440005380e" providerId="ADAL" clId="{B1A100CA-F8FF-49C1-939B-D28A625FF2AF}" dt="2021-12-27T21:03:53.153" v="1862" actId="20577"/>
          <ac:spMkLst>
            <pc:docMk/>
            <pc:sldMk cId="1825210986" sldId="268"/>
            <ac:spMk id="2" creationId="{BDED7262-527D-45C1-9EFC-682A5744F945}"/>
          </ac:spMkLst>
        </pc:spChg>
        <pc:spChg chg="del">
          <ac:chgData name="Binit" userId="4030ace7-0257-47f9-b613-40440005380e" providerId="ADAL" clId="{B1A100CA-F8FF-49C1-939B-D28A625FF2AF}" dt="2021-12-27T21:03:57.676" v="1863" actId="478"/>
          <ac:spMkLst>
            <pc:docMk/>
            <pc:sldMk cId="1825210986" sldId="268"/>
            <ac:spMk id="3" creationId="{F94E18B9-6324-4D81-867C-BA3FB770DA24}"/>
          </ac:spMkLst>
        </pc:spChg>
        <pc:spChg chg="add mod">
          <ac:chgData name="Binit" userId="4030ace7-0257-47f9-b613-40440005380e" providerId="ADAL" clId="{B1A100CA-F8FF-49C1-939B-D28A625FF2AF}" dt="2021-12-27T21:05:27.941" v="1960" actId="20577"/>
          <ac:spMkLst>
            <pc:docMk/>
            <pc:sldMk cId="1825210986" sldId="268"/>
            <ac:spMk id="4" creationId="{AC44C0F4-FEB8-4A77-AE1D-134FB04837F5}"/>
          </ac:spMkLst>
        </pc:spChg>
      </pc:sldChg>
      <pc:sldChg chg="modSp new del mod">
        <pc:chgData name="Binit" userId="4030ace7-0257-47f9-b613-40440005380e" providerId="ADAL" clId="{B1A100CA-F8FF-49C1-939B-D28A625FF2AF}" dt="2021-12-27T20:31:16.201" v="1101" actId="2696"/>
        <pc:sldMkLst>
          <pc:docMk/>
          <pc:sldMk cId="3270707687" sldId="268"/>
        </pc:sldMkLst>
        <pc:spChg chg="mod">
          <ac:chgData name="Binit" userId="4030ace7-0257-47f9-b613-40440005380e" providerId="ADAL" clId="{B1A100CA-F8FF-49C1-939B-D28A625FF2AF}" dt="2021-12-27T20:30:52.267" v="1099" actId="20577"/>
          <ac:spMkLst>
            <pc:docMk/>
            <pc:sldMk cId="3270707687" sldId="268"/>
            <ac:spMk id="2" creationId="{DF07E1F9-9B6D-46C9-AF89-A83B159BF04F}"/>
          </ac:spMkLst>
        </pc:spChg>
      </pc:sldChg>
      <pc:sldChg chg="addSp delSp modSp new mod">
        <pc:chgData name="Binit" userId="4030ace7-0257-47f9-b613-40440005380e" providerId="ADAL" clId="{B1A100CA-F8FF-49C1-939B-D28A625FF2AF}" dt="2021-12-27T21:06:38.699" v="2051" actId="6549"/>
        <pc:sldMkLst>
          <pc:docMk/>
          <pc:sldMk cId="1131507987" sldId="269"/>
        </pc:sldMkLst>
        <pc:spChg chg="mod">
          <ac:chgData name="Binit" userId="4030ace7-0257-47f9-b613-40440005380e" providerId="ADAL" clId="{B1A100CA-F8FF-49C1-939B-D28A625FF2AF}" dt="2021-12-27T21:05:52.439" v="1984" actId="20577"/>
          <ac:spMkLst>
            <pc:docMk/>
            <pc:sldMk cId="1131507987" sldId="269"/>
            <ac:spMk id="2" creationId="{6E93C639-6A79-41C0-BCB6-26E065859C36}"/>
          </ac:spMkLst>
        </pc:spChg>
        <pc:spChg chg="del">
          <ac:chgData name="Binit" userId="4030ace7-0257-47f9-b613-40440005380e" providerId="ADAL" clId="{B1A100CA-F8FF-49C1-939B-D28A625FF2AF}" dt="2021-12-27T21:06:01.455" v="1985" actId="478"/>
          <ac:spMkLst>
            <pc:docMk/>
            <pc:sldMk cId="1131507987" sldId="269"/>
            <ac:spMk id="3" creationId="{7229714D-C231-4155-ACBA-157A8256C321}"/>
          </ac:spMkLst>
        </pc:spChg>
        <pc:spChg chg="add mod">
          <ac:chgData name="Binit" userId="4030ace7-0257-47f9-b613-40440005380e" providerId="ADAL" clId="{B1A100CA-F8FF-49C1-939B-D28A625FF2AF}" dt="2021-12-27T21:06:38.699" v="2051" actId="6549"/>
          <ac:spMkLst>
            <pc:docMk/>
            <pc:sldMk cId="1131507987" sldId="269"/>
            <ac:spMk id="4" creationId="{03B491C7-7E5E-486E-81D7-4208AFDA7F05}"/>
          </ac:spMkLst>
        </pc:spChg>
      </pc:sldChg>
      <pc:sldChg chg="addSp delSp modSp new mod">
        <pc:chgData name="Binit" userId="4030ace7-0257-47f9-b613-40440005380e" providerId="ADAL" clId="{B1A100CA-F8FF-49C1-939B-D28A625FF2AF}" dt="2021-12-27T21:08:02.650" v="2160" actId="6549"/>
        <pc:sldMkLst>
          <pc:docMk/>
          <pc:sldMk cId="63100339" sldId="270"/>
        </pc:sldMkLst>
        <pc:spChg chg="mod">
          <ac:chgData name="Binit" userId="4030ace7-0257-47f9-b613-40440005380e" providerId="ADAL" clId="{B1A100CA-F8FF-49C1-939B-D28A625FF2AF}" dt="2021-12-27T21:07:25.262" v="2110" actId="20577"/>
          <ac:spMkLst>
            <pc:docMk/>
            <pc:sldMk cId="63100339" sldId="270"/>
            <ac:spMk id="2" creationId="{618FCF28-D807-4BFB-90E9-6BBCAFF03BE7}"/>
          </ac:spMkLst>
        </pc:spChg>
        <pc:spChg chg="del">
          <ac:chgData name="Binit" userId="4030ace7-0257-47f9-b613-40440005380e" providerId="ADAL" clId="{B1A100CA-F8FF-49C1-939B-D28A625FF2AF}" dt="2021-12-27T21:07:30.113" v="2111" actId="478"/>
          <ac:spMkLst>
            <pc:docMk/>
            <pc:sldMk cId="63100339" sldId="270"/>
            <ac:spMk id="3" creationId="{B6405A90-3F10-40BA-A851-A32B8C440CB8}"/>
          </ac:spMkLst>
        </pc:spChg>
        <pc:spChg chg="add mod">
          <ac:chgData name="Binit" userId="4030ace7-0257-47f9-b613-40440005380e" providerId="ADAL" clId="{B1A100CA-F8FF-49C1-939B-D28A625FF2AF}" dt="2021-12-27T21:08:02.650" v="2160" actId="6549"/>
          <ac:spMkLst>
            <pc:docMk/>
            <pc:sldMk cId="63100339" sldId="270"/>
            <ac:spMk id="4" creationId="{FA5C2F28-EFA5-40A4-8956-B78CCE37A6C6}"/>
          </ac:spMkLst>
        </pc:spChg>
      </pc:sldChg>
      <pc:sldChg chg="addSp delSp modSp new mod">
        <pc:chgData name="Binit" userId="4030ace7-0257-47f9-b613-40440005380e" providerId="ADAL" clId="{B1A100CA-F8FF-49C1-939B-D28A625FF2AF}" dt="2021-12-27T21:13:59.446" v="2634" actId="20577"/>
        <pc:sldMkLst>
          <pc:docMk/>
          <pc:sldMk cId="3081040695" sldId="271"/>
        </pc:sldMkLst>
        <pc:spChg chg="mod">
          <ac:chgData name="Binit" userId="4030ace7-0257-47f9-b613-40440005380e" providerId="ADAL" clId="{B1A100CA-F8FF-49C1-939B-D28A625FF2AF}" dt="2021-12-27T21:09:03.028" v="2185" actId="313"/>
          <ac:spMkLst>
            <pc:docMk/>
            <pc:sldMk cId="3081040695" sldId="271"/>
            <ac:spMk id="2" creationId="{356DCC76-C54F-4DF7-A6B3-FC52F33DF27F}"/>
          </ac:spMkLst>
        </pc:spChg>
        <pc:spChg chg="del">
          <ac:chgData name="Binit" userId="4030ace7-0257-47f9-b613-40440005380e" providerId="ADAL" clId="{B1A100CA-F8FF-49C1-939B-D28A625FF2AF}" dt="2021-12-27T21:09:04.962" v="2186" actId="478"/>
          <ac:spMkLst>
            <pc:docMk/>
            <pc:sldMk cId="3081040695" sldId="271"/>
            <ac:spMk id="3" creationId="{516968CE-BF3F-4AE1-901B-E7F084083216}"/>
          </ac:spMkLst>
        </pc:spChg>
        <pc:spChg chg="add mod">
          <ac:chgData name="Binit" userId="4030ace7-0257-47f9-b613-40440005380e" providerId="ADAL" clId="{B1A100CA-F8FF-49C1-939B-D28A625FF2AF}" dt="2021-12-27T21:09:57.870" v="2244" actId="20577"/>
          <ac:spMkLst>
            <pc:docMk/>
            <pc:sldMk cId="3081040695" sldId="271"/>
            <ac:spMk id="4" creationId="{F4CC7441-E274-449F-8F25-63E67CB50EF3}"/>
          </ac:spMkLst>
        </pc:spChg>
        <pc:spChg chg="add mod">
          <ac:chgData name="Binit" userId="4030ace7-0257-47f9-b613-40440005380e" providerId="ADAL" clId="{B1A100CA-F8FF-49C1-939B-D28A625FF2AF}" dt="2021-12-27T21:13:59.446" v="2634" actId="20577"/>
          <ac:spMkLst>
            <pc:docMk/>
            <pc:sldMk cId="3081040695" sldId="271"/>
            <ac:spMk id="5" creationId="{EC0A0BAD-A31B-406C-A67C-C7A01AE8D815}"/>
          </ac:spMkLst>
        </pc:spChg>
      </pc:sldChg>
      <pc:sldChg chg="addSp delSp modSp new mod">
        <pc:chgData name="Binit" userId="4030ace7-0257-47f9-b613-40440005380e" providerId="ADAL" clId="{B1A100CA-F8FF-49C1-939B-D28A625FF2AF}" dt="2021-12-27T21:18:10.566" v="2669" actId="1076"/>
        <pc:sldMkLst>
          <pc:docMk/>
          <pc:sldMk cId="2416638193" sldId="272"/>
        </pc:sldMkLst>
        <pc:spChg chg="mod">
          <ac:chgData name="Binit" userId="4030ace7-0257-47f9-b613-40440005380e" providerId="ADAL" clId="{B1A100CA-F8FF-49C1-939B-D28A625FF2AF}" dt="2021-12-27T21:18:01.477" v="2666" actId="14100"/>
          <ac:spMkLst>
            <pc:docMk/>
            <pc:sldMk cId="2416638193" sldId="272"/>
            <ac:spMk id="2" creationId="{EDF5F376-554D-4133-A08E-FFA38E1FD60F}"/>
          </ac:spMkLst>
        </pc:spChg>
        <pc:spChg chg="del">
          <ac:chgData name="Binit" userId="4030ace7-0257-47f9-b613-40440005380e" providerId="ADAL" clId="{B1A100CA-F8FF-49C1-939B-D28A625FF2AF}" dt="2021-12-27T21:17:52.749" v="2660" actId="478"/>
          <ac:spMkLst>
            <pc:docMk/>
            <pc:sldMk cId="2416638193" sldId="272"/>
            <ac:spMk id="3" creationId="{4B2486AB-35EB-4F67-8C80-87BAEB6CC0AE}"/>
          </ac:spMkLst>
        </pc:spChg>
        <pc:picChg chg="add mod">
          <ac:chgData name="Binit" userId="4030ace7-0257-47f9-b613-40440005380e" providerId="ADAL" clId="{B1A100CA-F8FF-49C1-939B-D28A625FF2AF}" dt="2021-12-27T21:18:10.566" v="2669" actId="1076"/>
          <ac:picMkLst>
            <pc:docMk/>
            <pc:sldMk cId="2416638193" sldId="272"/>
            <ac:picMk id="5" creationId="{2B82E9E9-36F4-41C5-86CA-344C4D9A501D}"/>
          </ac:picMkLst>
        </pc:picChg>
      </pc:sldChg>
      <pc:sldChg chg="addSp delSp modSp new del mod">
        <pc:chgData name="Binit" userId="4030ace7-0257-47f9-b613-40440005380e" providerId="ADAL" clId="{B1A100CA-F8FF-49C1-939B-D28A625FF2AF}" dt="2021-12-27T21:32:01.514" v="2833" actId="2696"/>
        <pc:sldMkLst>
          <pc:docMk/>
          <pc:sldMk cId="1126253014" sldId="273"/>
        </pc:sldMkLst>
        <pc:spChg chg="add del mod">
          <ac:chgData name="Binit" userId="4030ace7-0257-47f9-b613-40440005380e" providerId="ADAL" clId="{B1A100CA-F8FF-49C1-939B-D28A625FF2AF}" dt="2021-12-27T21:23:54.047" v="2776" actId="478"/>
          <ac:spMkLst>
            <pc:docMk/>
            <pc:sldMk cId="1126253014" sldId="273"/>
            <ac:spMk id="2" creationId="{E66B8B26-319C-4BAE-8282-0E19AF97DF03}"/>
          </ac:spMkLst>
        </pc:spChg>
        <pc:spChg chg="del">
          <ac:chgData name="Binit" userId="4030ace7-0257-47f9-b613-40440005380e" providerId="ADAL" clId="{B1A100CA-F8FF-49C1-939B-D28A625FF2AF}" dt="2021-12-27T21:19:53.700" v="2723" actId="478"/>
          <ac:spMkLst>
            <pc:docMk/>
            <pc:sldMk cId="1126253014" sldId="273"/>
            <ac:spMk id="3" creationId="{16242416-5015-4F21-BB1B-E53429A75EB4}"/>
          </ac:spMkLst>
        </pc:spChg>
        <pc:picChg chg="add del mod">
          <ac:chgData name="Binit" userId="4030ace7-0257-47f9-b613-40440005380e" providerId="ADAL" clId="{B1A100CA-F8FF-49C1-939B-D28A625FF2AF}" dt="2021-12-27T21:29:07.467" v="2782" actId="478"/>
          <ac:picMkLst>
            <pc:docMk/>
            <pc:sldMk cId="1126253014" sldId="273"/>
            <ac:picMk id="5" creationId="{A102FA07-7D8E-43A8-8334-E86EAACE086E}"/>
          </ac:picMkLst>
        </pc:picChg>
      </pc:sldChg>
      <pc:sldChg chg="addSp delSp modSp new mod">
        <pc:chgData name="Binit" userId="4030ace7-0257-47f9-b613-40440005380e" providerId="ADAL" clId="{B1A100CA-F8FF-49C1-939B-D28A625FF2AF}" dt="2021-12-27T21:29:54.018" v="2798" actId="20577"/>
        <pc:sldMkLst>
          <pc:docMk/>
          <pc:sldMk cId="1511154373" sldId="274"/>
        </pc:sldMkLst>
        <pc:spChg chg="mod">
          <ac:chgData name="Binit" userId="4030ace7-0257-47f9-b613-40440005380e" providerId="ADAL" clId="{B1A100CA-F8FF-49C1-939B-D28A625FF2AF}" dt="2021-12-27T21:29:54.018" v="2798" actId="20577"/>
          <ac:spMkLst>
            <pc:docMk/>
            <pc:sldMk cId="1511154373" sldId="274"/>
            <ac:spMk id="2" creationId="{EE7E9296-DFA0-4625-8A93-7EA64EF3D3CE}"/>
          </ac:spMkLst>
        </pc:spChg>
        <pc:spChg chg="del">
          <ac:chgData name="Binit" userId="4030ace7-0257-47f9-b613-40440005380e" providerId="ADAL" clId="{B1A100CA-F8FF-49C1-939B-D28A625FF2AF}" dt="2021-12-27T21:29:43.798" v="2790" actId="478"/>
          <ac:spMkLst>
            <pc:docMk/>
            <pc:sldMk cId="1511154373" sldId="274"/>
            <ac:spMk id="3" creationId="{B02227C5-9948-4880-A25B-57013DC19A90}"/>
          </ac:spMkLst>
        </pc:spChg>
        <pc:picChg chg="add del">
          <ac:chgData name="Binit" userId="4030ace7-0257-47f9-b613-40440005380e" providerId="ADAL" clId="{B1A100CA-F8FF-49C1-939B-D28A625FF2AF}" dt="2021-12-27T21:29:33.705" v="2785" actId="22"/>
          <ac:picMkLst>
            <pc:docMk/>
            <pc:sldMk cId="1511154373" sldId="274"/>
            <ac:picMk id="5" creationId="{DBAC77FB-E807-499B-9833-F7E3CEBC4764}"/>
          </ac:picMkLst>
        </pc:picChg>
        <pc:picChg chg="add mod">
          <ac:chgData name="Binit" userId="4030ace7-0257-47f9-b613-40440005380e" providerId="ADAL" clId="{B1A100CA-F8FF-49C1-939B-D28A625FF2AF}" dt="2021-12-27T21:29:50.640" v="2792" actId="1076"/>
          <ac:picMkLst>
            <pc:docMk/>
            <pc:sldMk cId="1511154373" sldId="274"/>
            <ac:picMk id="7" creationId="{9FD5BF1B-F4D9-417F-BFCE-5070BAACAAD7}"/>
          </ac:picMkLst>
        </pc:picChg>
      </pc:sldChg>
      <pc:sldChg chg="addSp delSp modSp add mod">
        <pc:chgData name="Binit" userId="4030ace7-0257-47f9-b613-40440005380e" providerId="ADAL" clId="{B1A100CA-F8FF-49C1-939B-D28A625FF2AF}" dt="2021-12-27T21:30:32.064" v="2802" actId="1076"/>
        <pc:sldMkLst>
          <pc:docMk/>
          <pc:sldMk cId="3119181533" sldId="275"/>
        </pc:sldMkLst>
        <pc:picChg chg="add mod">
          <ac:chgData name="Binit" userId="4030ace7-0257-47f9-b613-40440005380e" providerId="ADAL" clId="{B1A100CA-F8FF-49C1-939B-D28A625FF2AF}" dt="2021-12-27T21:30:32.064" v="2802" actId="1076"/>
          <ac:picMkLst>
            <pc:docMk/>
            <pc:sldMk cId="3119181533" sldId="275"/>
            <ac:picMk id="4" creationId="{B8107E1C-1EFE-47C7-B2C3-A9E306A18A63}"/>
          </ac:picMkLst>
        </pc:picChg>
        <pc:picChg chg="del">
          <ac:chgData name="Binit" userId="4030ace7-0257-47f9-b613-40440005380e" providerId="ADAL" clId="{B1A100CA-F8FF-49C1-939B-D28A625FF2AF}" dt="2021-12-27T21:30:26.877" v="2800" actId="478"/>
          <ac:picMkLst>
            <pc:docMk/>
            <pc:sldMk cId="3119181533" sldId="275"/>
            <ac:picMk id="7" creationId="{9FD5BF1B-F4D9-417F-BFCE-5070BAACAAD7}"/>
          </ac:picMkLst>
        </pc:picChg>
      </pc:sldChg>
      <pc:sldChg chg="addSp delSp modSp new mod">
        <pc:chgData name="Binit" userId="4030ace7-0257-47f9-b613-40440005380e" providerId="ADAL" clId="{B1A100CA-F8FF-49C1-939B-D28A625FF2AF}" dt="2021-12-27T21:31:12.280" v="2817" actId="20577"/>
        <pc:sldMkLst>
          <pc:docMk/>
          <pc:sldMk cId="1625334609" sldId="276"/>
        </pc:sldMkLst>
        <pc:spChg chg="mod">
          <ac:chgData name="Binit" userId="4030ace7-0257-47f9-b613-40440005380e" providerId="ADAL" clId="{B1A100CA-F8FF-49C1-939B-D28A625FF2AF}" dt="2021-12-27T21:31:12.280" v="2817" actId="20577"/>
          <ac:spMkLst>
            <pc:docMk/>
            <pc:sldMk cId="1625334609" sldId="276"/>
            <ac:spMk id="2" creationId="{8266EBE1-5E9E-4E63-B059-F4A75CA30287}"/>
          </ac:spMkLst>
        </pc:spChg>
        <pc:spChg chg="del">
          <ac:chgData name="Binit" userId="4030ace7-0257-47f9-b613-40440005380e" providerId="ADAL" clId="{B1A100CA-F8FF-49C1-939B-D28A625FF2AF}" dt="2021-12-27T21:31:03.117" v="2804" actId="478"/>
          <ac:spMkLst>
            <pc:docMk/>
            <pc:sldMk cId="1625334609" sldId="276"/>
            <ac:spMk id="3" creationId="{EC6D4738-BBFE-4008-A784-A0B2DFC4FA14}"/>
          </ac:spMkLst>
        </pc:spChg>
        <pc:picChg chg="add mod">
          <ac:chgData name="Binit" userId="4030ace7-0257-47f9-b613-40440005380e" providerId="ADAL" clId="{B1A100CA-F8FF-49C1-939B-D28A625FF2AF}" dt="2021-12-27T21:31:06.692" v="2806" actId="1076"/>
          <ac:picMkLst>
            <pc:docMk/>
            <pc:sldMk cId="1625334609" sldId="276"/>
            <ac:picMk id="5" creationId="{2AA7D1AE-A801-402E-903C-33107F549ED5}"/>
          </ac:picMkLst>
        </pc:picChg>
      </pc:sldChg>
      <pc:sldChg chg="addSp delSp modSp new mod">
        <pc:chgData name="Binit" userId="4030ace7-0257-47f9-b613-40440005380e" providerId="ADAL" clId="{B1A100CA-F8FF-49C1-939B-D28A625FF2AF}" dt="2021-12-27T21:31:55.907" v="2832" actId="1076"/>
        <pc:sldMkLst>
          <pc:docMk/>
          <pc:sldMk cId="2191494038" sldId="277"/>
        </pc:sldMkLst>
        <pc:spChg chg="mod">
          <ac:chgData name="Binit" userId="4030ace7-0257-47f9-b613-40440005380e" providerId="ADAL" clId="{B1A100CA-F8FF-49C1-939B-D28A625FF2AF}" dt="2021-12-27T21:31:35.994" v="2829" actId="20577"/>
          <ac:spMkLst>
            <pc:docMk/>
            <pc:sldMk cId="2191494038" sldId="277"/>
            <ac:spMk id="2" creationId="{81F3A753-24AA-49EF-933F-9951EBABD246}"/>
          </ac:spMkLst>
        </pc:spChg>
        <pc:spChg chg="del">
          <ac:chgData name="Binit" userId="4030ace7-0257-47f9-b613-40440005380e" providerId="ADAL" clId="{B1A100CA-F8FF-49C1-939B-D28A625FF2AF}" dt="2021-12-27T21:31:39.418" v="2830" actId="478"/>
          <ac:spMkLst>
            <pc:docMk/>
            <pc:sldMk cId="2191494038" sldId="277"/>
            <ac:spMk id="3" creationId="{10C99948-1FE6-4641-9DDF-72A09A99BEBC}"/>
          </ac:spMkLst>
        </pc:spChg>
        <pc:picChg chg="add mod">
          <ac:chgData name="Binit" userId="4030ace7-0257-47f9-b613-40440005380e" providerId="ADAL" clId="{B1A100CA-F8FF-49C1-939B-D28A625FF2AF}" dt="2021-12-27T21:31:55.907" v="2832" actId="1076"/>
          <ac:picMkLst>
            <pc:docMk/>
            <pc:sldMk cId="2191494038" sldId="277"/>
            <ac:picMk id="5" creationId="{7F179E56-CA9D-40B6-A48C-4044CE33BBFF}"/>
          </ac:picMkLst>
        </pc:picChg>
      </pc:sldChg>
      <pc:sldChg chg="addSp delSp modSp new mod">
        <pc:chgData name="Binit" userId="4030ace7-0257-47f9-b613-40440005380e" providerId="ADAL" clId="{B1A100CA-F8FF-49C1-939B-D28A625FF2AF}" dt="2021-12-27T21:33:47.899" v="2875" actId="14100"/>
        <pc:sldMkLst>
          <pc:docMk/>
          <pc:sldMk cId="963621461" sldId="278"/>
        </pc:sldMkLst>
        <pc:spChg chg="mod">
          <ac:chgData name="Binit" userId="4030ace7-0257-47f9-b613-40440005380e" providerId="ADAL" clId="{B1A100CA-F8FF-49C1-939B-D28A625FF2AF}" dt="2021-12-27T21:32:51.658" v="2864" actId="20577"/>
          <ac:spMkLst>
            <pc:docMk/>
            <pc:sldMk cId="963621461" sldId="278"/>
            <ac:spMk id="2" creationId="{99EAFC66-2647-46C6-A0D4-5DB12D749AF2}"/>
          </ac:spMkLst>
        </pc:spChg>
        <pc:spChg chg="del">
          <ac:chgData name="Binit" userId="4030ace7-0257-47f9-b613-40440005380e" providerId="ADAL" clId="{B1A100CA-F8FF-49C1-939B-D28A625FF2AF}" dt="2021-12-27T21:32:54.964" v="2865" actId="478"/>
          <ac:spMkLst>
            <pc:docMk/>
            <pc:sldMk cId="963621461" sldId="278"/>
            <ac:spMk id="3" creationId="{8B1CE16B-61CA-4A1C-B2B1-6F00B4B8F862}"/>
          </ac:spMkLst>
        </pc:spChg>
        <pc:picChg chg="add del mod">
          <ac:chgData name="Binit" userId="4030ace7-0257-47f9-b613-40440005380e" providerId="ADAL" clId="{B1A100CA-F8FF-49C1-939B-D28A625FF2AF}" dt="2021-12-27T21:33:11.377" v="2870" actId="478"/>
          <ac:picMkLst>
            <pc:docMk/>
            <pc:sldMk cId="963621461" sldId="278"/>
            <ac:picMk id="5" creationId="{0FF41D4F-22FE-4F97-BCE2-706B26B7D121}"/>
          </ac:picMkLst>
        </pc:picChg>
        <pc:picChg chg="add mod">
          <ac:chgData name="Binit" userId="4030ace7-0257-47f9-b613-40440005380e" providerId="ADAL" clId="{B1A100CA-F8FF-49C1-939B-D28A625FF2AF}" dt="2021-12-27T21:33:47.899" v="2875" actId="14100"/>
          <ac:picMkLst>
            <pc:docMk/>
            <pc:sldMk cId="963621461" sldId="278"/>
            <ac:picMk id="7" creationId="{AEBD0D81-A722-4C56-A70F-95AFAA2C28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BA7F1-FF14-4B33-8466-87C88C58AB59}" type="datetimeFigureOut">
              <a:rPr lang="en-IN" smtClean="0"/>
              <a:t>22-03-2022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39F35-5881-47B3-BFA4-BF18815FCBCA}" type="slidenum">
              <a:rPr lang="en-IN" smtClean="0"/>
              <a:t>‹#›</a:t>
            </a:fld>
            <a:endParaRPr lang="en-IN"/>
          </a:p>
        </p:txBody>
      </p:sp>
    </p:spTree>
    <p:extLst>
      <p:ext uri="{BB962C8B-B14F-4D97-AF65-F5344CB8AC3E}">
        <p14:creationId xmlns:p14="http://schemas.microsoft.com/office/powerpoint/2010/main" val="272034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Softmax</a:t>
            </a:r>
            <a:r>
              <a:rPr lang="en-US" dirty="0"/>
              <a:t> function: https://deepai.org/machine-learning-glossary-and-terms/softmax-layer</a:t>
            </a:r>
            <a:endParaRPr lang="en-CA" dirty="0"/>
          </a:p>
        </p:txBody>
      </p:sp>
      <p:sp>
        <p:nvSpPr>
          <p:cNvPr id="4" name="Slide Number Placeholder 3"/>
          <p:cNvSpPr>
            <a:spLocks noGrp="1"/>
          </p:cNvSpPr>
          <p:nvPr>
            <p:ph type="sldNum" sz="quarter" idx="5"/>
          </p:nvPr>
        </p:nvSpPr>
        <p:spPr/>
        <p:txBody>
          <a:bodyPr/>
          <a:lstStyle/>
          <a:p>
            <a:fld id="{01B39F35-5881-47B3-BFA4-BF18815FCBCA}" type="slidenum">
              <a:rPr lang="en-IN" smtClean="0"/>
              <a:t>9</a:t>
            </a:fld>
            <a:endParaRPr lang="en-IN"/>
          </a:p>
        </p:txBody>
      </p:sp>
    </p:spTree>
    <p:extLst>
      <p:ext uri="{BB962C8B-B14F-4D97-AF65-F5344CB8AC3E}">
        <p14:creationId xmlns:p14="http://schemas.microsoft.com/office/powerpoint/2010/main" val="2139830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B39F35-5881-47B3-BFA4-BF18815FCBCA}" type="slidenum">
              <a:rPr lang="en-IN" smtClean="0"/>
              <a:t>10</a:t>
            </a:fld>
            <a:endParaRPr lang="en-IN"/>
          </a:p>
        </p:txBody>
      </p:sp>
    </p:spTree>
    <p:extLst>
      <p:ext uri="{BB962C8B-B14F-4D97-AF65-F5344CB8AC3E}">
        <p14:creationId xmlns:p14="http://schemas.microsoft.com/office/powerpoint/2010/main" val="69386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36816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91947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41581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360565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2C8DB0-A994-4095-BA2B-A9A82D26CA9E}" type="datetimeFigureOut">
              <a:rPr lang="en-IN" smtClean="0"/>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240631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2C8DB0-A994-4095-BA2B-A9A82D26CA9E}"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263566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2C8DB0-A994-4095-BA2B-A9A82D26CA9E}" type="datetimeFigureOut">
              <a:rPr lang="en-IN" smtClean="0"/>
              <a:t>22-03-2022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3919389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2C8DB0-A994-4095-BA2B-A9A82D26CA9E}" type="datetimeFigureOut">
              <a:rPr lang="en-IN" smtClean="0"/>
              <a:t>22-03-2022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55525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C8DB0-A994-4095-BA2B-A9A82D26CA9E}" type="datetimeFigureOut">
              <a:rPr lang="en-IN" smtClean="0"/>
              <a:t>22-03-2022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397858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C8DB0-A994-4095-BA2B-A9A82D26CA9E}"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305667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2C8DB0-A994-4095-BA2B-A9A82D26CA9E}" type="datetimeFigureOut">
              <a:rPr lang="en-IN" smtClean="0"/>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A7860-2E4F-4C01-9189-A18C44881946}" type="slidenum">
              <a:rPr lang="en-IN" smtClean="0"/>
              <a:t>‹#›</a:t>
            </a:fld>
            <a:endParaRPr lang="en-IN"/>
          </a:p>
        </p:txBody>
      </p:sp>
    </p:spTree>
    <p:extLst>
      <p:ext uri="{BB962C8B-B14F-4D97-AF65-F5344CB8AC3E}">
        <p14:creationId xmlns:p14="http://schemas.microsoft.com/office/powerpoint/2010/main" val="1021975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C8DB0-A994-4095-BA2B-A9A82D26CA9E}" type="datetimeFigureOut">
              <a:rPr lang="en-IN" smtClean="0"/>
              <a:t>22-03-2022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A7860-2E4F-4C01-9189-A18C44881946}" type="slidenum">
              <a:rPr lang="en-IN" smtClean="0"/>
              <a:t>‹#›</a:t>
            </a:fld>
            <a:endParaRPr lang="en-IN"/>
          </a:p>
        </p:txBody>
      </p:sp>
    </p:spTree>
    <p:extLst>
      <p:ext uri="{BB962C8B-B14F-4D97-AF65-F5344CB8AC3E}">
        <p14:creationId xmlns:p14="http://schemas.microsoft.com/office/powerpoint/2010/main" val="34855637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2" Type="http://schemas.openxmlformats.org/officeDocument/2006/relationships/hyperlink" Target="https://www.youtube.com/watch?v=iX5V1WpxxkY"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thec03u5/seinfeld-chronicles#script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80BB4-8E9D-41B5-926F-EB93B307D6C8}"/>
              </a:ext>
            </a:extLst>
          </p:cNvPr>
          <p:cNvSpPr>
            <a:spLocks noGrp="1"/>
          </p:cNvSpPr>
          <p:nvPr>
            <p:ph type="ctrTitle"/>
          </p:nvPr>
        </p:nvSpPr>
        <p:spPr>
          <a:xfrm>
            <a:off x="838200" y="451381"/>
            <a:ext cx="10512552" cy="3710699"/>
          </a:xfrm>
        </p:spPr>
        <p:txBody>
          <a:bodyPr anchor="b">
            <a:normAutofit/>
          </a:bodyPr>
          <a:lstStyle/>
          <a:p>
            <a:pPr algn="l"/>
            <a:r>
              <a:rPr lang="en-US" sz="6600" dirty="0"/>
              <a:t>TV Script Generation </a:t>
            </a:r>
            <a:br>
              <a:rPr lang="en-US" sz="6600" dirty="0"/>
            </a:br>
            <a:r>
              <a:rPr lang="en-US" sz="3600" dirty="0"/>
              <a:t>using Recurrent Neural Network</a:t>
            </a:r>
            <a:endParaRPr lang="en-IN" sz="6600" dirty="0"/>
          </a:p>
        </p:txBody>
      </p:sp>
      <p:sp>
        <p:nvSpPr>
          <p:cNvPr id="3" name="Subtitle 2">
            <a:extLst>
              <a:ext uri="{FF2B5EF4-FFF2-40B4-BE49-F238E27FC236}">
                <a16:creationId xmlns:a16="http://schemas.microsoft.com/office/drawing/2014/main" id="{6B1649B7-1841-4C70-94D5-AECE49EC5E07}"/>
              </a:ext>
            </a:extLst>
          </p:cNvPr>
          <p:cNvSpPr>
            <a:spLocks noGrp="1"/>
          </p:cNvSpPr>
          <p:nvPr>
            <p:ph type="subTitle" idx="1"/>
          </p:nvPr>
        </p:nvSpPr>
        <p:spPr>
          <a:xfrm>
            <a:off x="838199" y="4983276"/>
            <a:ext cx="10512552" cy="1126680"/>
          </a:xfrm>
        </p:spPr>
        <p:txBody>
          <a:bodyPr>
            <a:normAutofit/>
          </a:bodyPr>
          <a:lstStyle/>
          <a:p>
            <a:pPr algn="l"/>
            <a:r>
              <a:rPr lang="en-US" dirty="0" err="1"/>
              <a:t>Meghaksh</a:t>
            </a:r>
            <a:r>
              <a:rPr lang="en-US" dirty="0"/>
              <a:t> </a:t>
            </a:r>
            <a:r>
              <a:rPr lang="en-US" dirty="0" err="1"/>
              <a:t>Brahmbhatt</a:t>
            </a:r>
            <a:r>
              <a:rPr lang="en-US" dirty="0"/>
              <a:t> /401</a:t>
            </a:r>
          </a:p>
          <a:p>
            <a:pPr algn="l"/>
            <a:r>
              <a:rPr lang="en-US" dirty="0"/>
              <a:t>Binit Kumar /40172005</a:t>
            </a:r>
            <a:endParaRPr lang="en-IN" dirty="0"/>
          </a:p>
        </p:txBody>
      </p:sp>
      <p:sp>
        <p:nvSpPr>
          <p:cNvPr id="7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26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CBB8-4CE7-4F8D-9D1F-E72EC9CD60FC}"/>
              </a:ext>
            </a:extLst>
          </p:cNvPr>
          <p:cNvSpPr>
            <a:spLocks noGrp="1"/>
          </p:cNvSpPr>
          <p:nvPr>
            <p:ph type="title"/>
          </p:nvPr>
        </p:nvSpPr>
        <p:spPr/>
        <p:txBody>
          <a:bodyPr/>
          <a:lstStyle/>
          <a:p>
            <a:r>
              <a:rPr lang="en-US" dirty="0"/>
              <a:t>Problem with RNN architecture</a:t>
            </a:r>
            <a:endParaRPr lang="en-CA" dirty="0"/>
          </a:p>
        </p:txBody>
      </p:sp>
      <p:pic>
        <p:nvPicPr>
          <p:cNvPr id="4" name="Content Placeholder 3">
            <a:extLst>
              <a:ext uri="{FF2B5EF4-FFF2-40B4-BE49-F238E27FC236}">
                <a16:creationId xmlns:a16="http://schemas.microsoft.com/office/drawing/2014/main" id="{C073BFFE-7D6C-4E61-A2DB-19DA78880DF6}"/>
              </a:ext>
            </a:extLst>
          </p:cNvPr>
          <p:cNvPicPr>
            <a:picLocks noGrp="1" noChangeAspect="1"/>
          </p:cNvPicPr>
          <p:nvPr>
            <p:ph idx="1"/>
          </p:nvPr>
        </p:nvPicPr>
        <p:blipFill>
          <a:blip r:embed="rId3"/>
          <a:stretch>
            <a:fillRect/>
          </a:stretch>
        </p:blipFill>
        <p:spPr>
          <a:xfrm>
            <a:off x="6882132" y="1930386"/>
            <a:ext cx="4826774" cy="3103254"/>
          </a:xfrm>
          <a:prstGeom prst="rect">
            <a:avLst/>
          </a:prstGeom>
        </p:spPr>
      </p:pic>
      <p:sp>
        <p:nvSpPr>
          <p:cNvPr id="5" name="Content Placeholder 2">
            <a:extLst>
              <a:ext uri="{FF2B5EF4-FFF2-40B4-BE49-F238E27FC236}">
                <a16:creationId xmlns:a16="http://schemas.microsoft.com/office/drawing/2014/main" id="{5A16B01D-D7F7-4E0E-ABB2-7A1DBF4D6F00}"/>
              </a:ext>
            </a:extLst>
          </p:cNvPr>
          <p:cNvSpPr txBox="1">
            <a:spLocks/>
          </p:cNvSpPr>
          <p:nvPr/>
        </p:nvSpPr>
        <p:spPr>
          <a:xfrm>
            <a:off x="678401" y="1594806"/>
            <a:ext cx="6175160" cy="46672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can include information from a sequence of data using a recurrent connection on the hidden layer. This connections goes through these weights, </a:t>
            </a:r>
            <a:r>
              <a:rPr lang="en-US" dirty="0" err="1"/>
              <a:t>Whh</a:t>
            </a:r>
            <a:r>
              <a:rPr lang="en-US" dirty="0"/>
              <a:t> </a:t>
            </a:r>
          </a:p>
          <a:p>
            <a:r>
              <a:rPr lang="en-US" dirty="0"/>
              <a:t>After enrolling the network, we say the hidden layer at step t is a function of the previous hidden state multiplied by those weights .</a:t>
            </a:r>
          </a:p>
          <a:p>
            <a:r>
              <a:rPr lang="en-US" dirty="0"/>
              <a:t>The output of that layer is again multiplied by </a:t>
            </a:r>
            <a:r>
              <a:rPr lang="en-US" dirty="0" err="1"/>
              <a:t>Whh</a:t>
            </a:r>
            <a:r>
              <a:rPr lang="en-US" dirty="0"/>
              <a:t>. For every step we have in the </a:t>
            </a:r>
            <a:r>
              <a:rPr lang="en-US" dirty="0" err="1"/>
              <a:t>the</a:t>
            </a:r>
            <a:r>
              <a:rPr lang="en-US" dirty="0"/>
              <a:t> network, we are multiplying by the weights again and again</a:t>
            </a:r>
            <a:r>
              <a:rPr lang="en-CA" dirty="0"/>
              <a:t>.</a:t>
            </a:r>
          </a:p>
          <a:p>
            <a:r>
              <a:rPr lang="en-US" dirty="0"/>
              <a:t>And when we do backpropagation, that’s even more multiplication. These leads to problem where gradients going through network either get really small and vanish or get really large and explode.</a:t>
            </a:r>
          </a:p>
        </p:txBody>
      </p:sp>
    </p:spTree>
    <p:extLst>
      <p:ext uri="{BB962C8B-B14F-4D97-AF65-F5344CB8AC3E}">
        <p14:creationId xmlns:p14="http://schemas.microsoft.com/office/powerpoint/2010/main" val="177139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771D-0227-40BD-A66A-1082F534CBE3}"/>
              </a:ext>
            </a:extLst>
          </p:cNvPr>
          <p:cNvSpPr>
            <a:spLocks noGrp="1"/>
          </p:cNvSpPr>
          <p:nvPr>
            <p:ph type="title"/>
          </p:nvPr>
        </p:nvSpPr>
        <p:spPr/>
        <p:txBody>
          <a:bodyPr/>
          <a:lstStyle/>
          <a:p>
            <a:r>
              <a:rPr lang="en-US" dirty="0"/>
              <a:t>Vanishing or Exploding Gradients</a:t>
            </a:r>
            <a:endParaRPr lang="en-CA" dirty="0"/>
          </a:p>
        </p:txBody>
      </p:sp>
      <p:sp>
        <p:nvSpPr>
          <p:cNvPr id="3" name="Content Placeholder 2">
            <a:extLst>
              <a:ext uri="{FF2B5EF4-FFF2-40B4-BE49-F238E27FC236}">
                <a16:creationId xmlns:a16="http://schemas.microsoft.com/office/drawing/2014/main" id="{C0BB3CD6-4DD4-490F-9F3A-46BFA6783957}"/>
              </a:ext>
            </a:extLst>
          </p:cNvPr>
          <p:cNvSpPr>
            <a:spLocks noGrp="1"/>
          </p:cNvSpPr>
          <p:nvPr>
            <p:ph idx="1"/>
          </p:nvPr>
        </p:nvSpPr>
        <p:spPr>
          <a:xfrm>
            <a:off x="838200" y="1825624"/>
            <a:ext cx="6574654" cy="4468643"/>
          </a:xfrm>
        </p:spPr>
        <p:txBody>
          <a:bodyPr>
            <a:normAutofit lnSpcReduction="10000"/>
          </a:bodyPr>
          <a:lstStyle/>
          <a:p>
            <a:r>
              <a:rPr lang="en-US" dirty="0"/>
              <a:t>If we multiplying by some number a bunch of times, we will get two results except a couple of special cases.</a:t>
            </a:r>
          </a:p>
          <a:p>
            <a:r>
              <a:rPr lang="en-US" dirty="0"/>
              <a:t>If that number is less than 1, we will end up at 0</a:t>
            </a:r>
          </a:p>
          <a:p>
            <a:r>
              <a:rPr lang="en-US" dirty="0"/>
              <a:t>If it greater than 1, we will head towards infinity.</a:t>
            </a:r>
          </a:p>
          <a:p>
            <a:r>
              <a:rPr lang="en-US" dirty="0"/>
              <a:t>This happens to gradient in normal RNN, where they either vanish or explode.</a:t>
            </a:r>
          </a:p>
          <a:p>
            <a:r>
              <a:rPr lang="en-US" dirty="0"/>
              <a:t>Resulting in making it difficult for RNNs to learn long range interactions. </a:t>
            </a:r>
            <a:endParaRPr lang="en-CA" dirty="0"/>
          </a:p>
        </p:txBody>
      </p:sp>
      <p:pic>
        <p:nvPicPr>
          <p:cNvPr id="4" name="Picture 3">
            <a:extLst>
              <a:ext uri="{FF2B5EF4-FFF2-40B4-BE49-F238E27FC236}">
                <a16:creationId xmlns:a16="http://schemas.microsoft.com/office/drawing/2014/main" id="{271E6C7B-37B4-485E-895E-84750FCBA1F8}"/>
              </a:ext>
            </a:extLst>
          </p:cNvPr>
          <p:cNvPicPr>
            <a:picLocks noChangeAspect="1"/>
          </p:cNvPicPr>
          <p:nvPr/>
        </p:nvPicPr>
        <p:blipFill>
          <a:blip r:embed="rId2"/>
          <a:stretch>
            <a:fillRect/>
          </a:stretch>
        </p:blipFill>
        <p:spPr>
          <a:xfrm>
            <a:off x="7750206" y="1825625"/>
            <a:ext cx="4241598" cy="2838095"/>
          </a:xfrm>
          <a:prstGeom prst="rect">
            <a:avLst/>
          </a:prstGeom>
        </p:spPr>
      </p:pic>
    </p:spTree>
    <p:extLst>
      <p:ext uri="{BB962C8B-B14F-4D97-AF65-F5344CB8AC3E}">
        <p14:creationId xmlns:p14="http://schemas.microsoft.com/office/powerpoint/2010/main" val="350450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1B38-C76F-40EB-9CBF-8E9E3DEFD381}"/>
              </a:ext>
            </a:extLst>
          </p:cNvPr>
          <p:cNvSpPr>
            <a:spLocks noGrp="1"/>
          </p:cNvSpPr>
          <p:nvPr>
            <p:ph type="title"/>
          </p:nvPr>
        </p:nvSpPr>
        <p:spPr/>
        <p:txBody>
          <a:bodyPr/>
          <a:lstStyle/>
          <a:p>
            <a:r>
              <a:rPr lang="en-US" dirty="0"/>
              <a:t>RNN Cell</a:t>
            </a:r>
            <a:endParaRPr lang="en-CA" dirty="0"/>
          </a:p>
        </p:txBody>
      </p:sp>
      <p:sp>
        <p:nvSpPr>
          <p:cNvPr id="3" name="Content Placeholder 2">
            <a:extLst>
              <a:ext uri="{FF2B5EF4-FFF2-40B4-BE49-F238E27FC236}">
                <a16:creationId xmlns:a16="http://schemas.microsoft.com/office/drawing/2014/main" id="{798C8D91-ED8A-4840-B147-7A181CA16D71}"/>
              </a:ext>
            </a:extLst>
          </p:cNvPr>
          <p:cNvSpPr>
            <a:spLocks noGrp="1"/>
          </p:cNvSpPr>
          <p:nvPr>
            <p:ph idx="1"/>
          </p:nvPr>
        </p:nvSpPr>
        <p:spPr>
          <a:xfrm>
            <a:off x="838201" y="1825625"/>
            <a:ext cx="6050872" cy="4667250"/>
          </a:xfrm>
        </p:spPr>
        <p:txBody>
          <a:bodyPr/>
          <a:lstStyle/>
          <a:p>
            <a:r>
              <a:rPr lang="en-US" dirty="0"/>
              <a:t>We can think of RNNs as a bunch of cells with inputs and outputs.</a:t>
            </a:r>
          </a:p>
          <a:p>
            <a:r>
              <a:rPr lang="en-US" dirty="0"/>
              <a:t>Inside the cell, we have network layers, such as the sigmoid layer labelled with a sigma here.</a:t>
            </a:r>
          </a:p>
          <a:p>
            <a:r>
              <a:rPr lang="en-US" dirty="0"/>
              <a:t>To solve the problem of the vanishing gradients, we can use more complicated cells called long short-term memory or LSTM </a:t>
            </a:r>
            <a:endParaRPr lang="en-CA" dirty="0"/>
          </a:p>
        </p:txBody>
      </p:sp>
      <p:pic>
        <p:nvPicPr>
          <p:cNvPr id="4" name="Picture 3">
            <a:extLst>
              <a:ext uri="{FF2B5EF4-FFF2-40B4-BE49-F238E27FC236}">
                <a16:creationId xmlns:a16="http://schemas.microsoft.com/office/drawing/2014/main" id="{D36DD25A-6446-4B5E-BCCE-22C38E091C64}"/>
              </a:ext>
            </a:extLst>
          </p:cNvPr>
          <p:cNvPicPr>
            <a:picLocks noChangeAspect="1"/>
          </p:cNvPicPr>
          <p:nvPr/>
        </p:nvPicPr>
        <p:blipFill>
          <a:blip r:embed="rId2"/>
          <a:stretch>
            <a:fillRect/>
          </a:stretch>
        </p:blipFill>
        <p:spPr>
          <a:xfrm>
            <a:off x="7059314" y="1825625"/>
            <a:ext cx="4805553" cy="2935457"/>
          </a:xfrm>
          <a:prstGeom prst="rect">
            <a:avLst/>
          </a:prstGeom>
        </p:spPr>
      </p:pic>
    </p:spTree>
    <p:extLst>
      <p:ext uri="{BB962C8B-B14F-4D97-AF65-F5344CB8AC3E}">
        <p14:creationId xmlns:p14="http://schemas.microsoft.com/office/powerpoint/2010/main" val="369961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LSTM Cell</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fontScale="62500" lnSpcReduction="20000"/>
          </a:bodyPr>
          <a:lstStyle/>
          <a:p>
            <a:r>
              <a:rPr lang="en-US" dirty="0"/>
              <a:t>Let’s break down LSTM to understand:</a:t>
            </a:r>
          </a:p>
          <a:p>
            <a:r>
              <a:rPr lang="en-US" dirty="0"/>
              <a:t>The key addition here is the cell state labelled C</a:t>
            </a:r>
          </a:p>
          <a:p>
            <a:r>
              <a:rPr lang="en-US" dirty="0"/>
              <a:t>In this cell, there are four network layers shown as yellow boxes. Each of them with their own weights. The layers labelled with sigma are sigmoid and tanh is the hyperbolic tangent function. Tanh is similar to a sigmoid in that it squashes input, but the output is between -1 to 1 instead of 0 and 1</a:t>
            </a:r>
          </a:p>
          <a:p>
            <a:r>
              <a:rPr lang="en-US" dirty="0"/>
              <a:t>The red circles are point-wise or element-wise operations i.e. they operate on matrices element by element</a:t>
            </a:r>
          </a:p>
          <a:p>
            <a:r>
              <a:rPr lang="en-US" dirty="0"/>
              <a:t>The main improvement here is through the cell state. The cell state goes through LSTM cell with little interaction allowing information to flow easily through the cells. The cell state is modified only through element-wise operation which functions as gates.</a:t>
            </a:r>
          </a:p>
          <a:p>
            <a:r>
              <a:rPr lang="en-US" dirty="0"/>
              <a:t>And the hidden state is now calculated through cell state, then passed on </a:t>
            </a:r>
          </a:p>
          <a:p>
            <a:endParaRPr lang="en-CA" dirty="0"/>
          </a:p>
        </p:txBody>
      </p:sp>
      <p:pic>
        <p:nvPicPr>
          <p:cNvPr id="4" name="Picture 3">
            <a:extLst>
              <a:ext uri="{FF2B5EF4-FFF2-40B4-BE49-F238E27FC236}">
                <a16:creationId xmlns:a16="http://schemas.microsoft.com/office/drawing/2014/main" id="{2FF862D4-242F-4E2A-A102-DC74840C4364}"/>
              </a:ext>
            </a:extLst>
          </p:cNvPr>
          <p:cNvPicPr>
            <a:picLocks noChangeAspect="1"/>
          </p:cNvPicPr>
          <p:nvPr/>
        </p:nvPicPr>
        <p:blipFill>
          <a:blip r:embed="rId2"/>
          <a:stretch>
            <a:fillRect/>
          </a:stretch>
        </p:blipFill>
        <p:spPr>
          <a:xfrm>
            <a:off x="6924583" y="1690688"/>
            <a:ext cx="5022581" cy="2938959"/>
          </a:xfrm>
          <a:prstGeom prst="rect">
            <a:avLst/>
          </a:prstGeom>
        </p:spPr>
      </p:pic>
    </p:spTree>
    <p:extLst>
      <p:ext uri="{BB962C8B-B14F-4D97-AF65-F5344CB8AC3E}">
        <p14:creationId xmlns:p14="http://schemas.microsoft.com/office/powerpoint/2010/main" val="3298954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FORGET Gate</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fontScale="85000" lnSpcReduction="20000"/>
          </a:bodyPr>
          <a:lstStyle/>
          <a:p>
            <a:r>
              <a:rPr lang="en-US" dirty="0"/>
              <a:t>The first gate is the forget gate. The values coming out of sigmoid layer are between 0 and 1. Then they are multiplied element-wise with the cell state. </a:t>
            </a:r>
          </a:p>
          <a:p>
            <a:r>
              <a:rPr lang="en-US" dirty="0"/>
              <a:t>So the values from this layer close to 0 will shut off certain elements in the cell state. Effectively, forgetting that information going forward. Conversely, values close to 1 will allow information to pass through unchanged. </a:t>
            </a:r>
          </a:p>
          <a:p>
            <a:r>
              <a:rPr lang="en-US" dirty="0"/>
              <a:t>This is helpful, because the network can learn to forget information that causes incorrect predictions. On the other hand, long range information that are helpful is allowed to flow through freely</a:t>
            </a:r>
          </a:p>
          <a:p>
            <a:endParaRPr lang="en-US" dirty="0"/>
          </a:p>
          <a:p>
            <a:endParaRPr lang="en-US" dirty="0"/>
          </a:p>
          <a:p>
            <a:endParaRPr lang="en-CA" dirty="0"/>
          </a:p>
        </p:txBody>
      </p:sp>
      <p:pic>
        <p:nvPicPr>
          <p:cNvPr id="5" name="Picture 4">
            <a:extLst>
              <a:ext uri="{FF2B5EF4-FFF2-40B4-BE49-F238E27FC236}">
                <a16:creationId xmlns:a16="http://schemas.microsoft.com/office/drawing/2014/main" id="{FBF89480-D9EE-4931-91A3-9D2152B31DA2}"/>
              </a:ext>
            </a:extLst>
          </p:cNvPr>
          <p:cNvPicPr>
            <a:picLocks noChangeAspect="1"/>
          </p:cNvPicPr>
          <p:nvPr/>
        </p:nvPicPr>
        <p:blipFill>
          <a:blip r:embed="rId2"/>
          <a:stretch>
            <a:fillRect/>
          </a:stretch>
        </p:blipFill>
        <p:spPr>
          <a:xfrm>
            <a:off x="7315252" y="1825625"/>
            <a:ext cx="4362324" cy="2684231"/>
          </a:xfrm>
          <a:prstGeom prst="rect">
            <a:avLst/>
          </a:prstGeom>
        </p:spPr>
      </p:pic>
    </p:spTree>
    <p:extLst>
      <p:ext uri="{BB962C8B-B14F-4D97-AF65-F5344CB8AC3E}">
        <p14:creationId xmlns:p14="http://schemas.microsoft.com/office/powerpoint/2010/main" val="363990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Update Gate</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a:bodyPr>
          <a:lstStyle/>
          <a:p>
            <a:r>
              <a:rPr lang="en-US" dirty="0"/>
              <a:t>The next gate updates the cell state from the input and previous hidden state. </a:t>
            </a:r>
          </a:p>
          <a:p>
            <a:r>
              <a:rPr lang="en-US" dirty="0"/>
              <a:t>The tanh layer output is added to the cell state and again gated by a sigmoid  layer. </a:t>
            </a:r>
          </a:p>
          <a:p>
            <a:r>
              <a:rPr lang="en-US" dirty="0"/>
              <a:t>In this way, the cell state can be updated in the step and passed along to the next cell</a:t>
            </a:r>
          </a:p>
          <a:p>
            <a:endParaRPr lang="en-US" dirty="0"/>
          </a:p>
          <a:p>
            <a:endParaRPr lang="en-CA" dirty="0"/>
          </a:p>
        </p:txBody>
      </p:sp>
      <p:pic>
        <p:nvPicPr>
          <p:cNvPr id="5" name="Picture 4">
            <a:extLst>
              <a:ext uri="{FF2B5EF4-FFF2-40B4-BE49-F238E27FC236}">
                <a16:creationId xmlns:a16="http://schemas.microsoft.com/office/drawing/2014/main" id="{4556D281-F81B-4C7B-9B58-B9ECEA207552}"/>
              </a:ext>
            </a:extLst>
          </p:cNvPr>
          <p:cNvPicPr>
            <a:picLocks noChangeAspect="1"/>
          </p:cNvPicPr>
          <p:nvPr/>
        </p:nvPicPr>
        <p:blipFill>
          <a:blip r:embed="rId2"/>
          <a:stretch>
            <a:fillRect/>
          </a:stretch>
        </p:blipFill>
        <p:spPr>
          <a:xfrm>
            <a:off x="6638273" y="1690688"/>
            <a:ext cx="5367296" cy="3235910"/>
          </a:xfrm>
          <a:prstGeom prst="rect">
            <a:avLst/>
          </a:prstGeom>
        </p:spPr>
      </p:pic>
    </p:spTree>
    <p:extLst>
      <p:ext uri="{BB962C8B-B14F-4D97-AF65-F5344CB8AC3E}">
        <p14:creationId xmlns:p14="http://schemas.microsoft.com/office/powerpoint/2010/main" val="3407977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Cell State to Hidden Output</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a:bodyPr>
          <a:lstStyle/>
          <a:p>
            <a:r>
              <a:rPr lang="en-US" dirty="0"/>
              <a:t>Here, the cell state is used to produce the hidden state which is sent to the next hidden cell as well as to higher layers. It’s the arrow pointing up here</a:t>
            </a:r>
          </a:p>
          <a:p>
            <a:r>
              <a:rPr lang="en-US" dirty="0"/>
              <a:t>The cell state is passed through another tanh then gated again with another sigmoid layer. All these sigmoid gates let the network learn which information to keep and which information to get rid of.</a:t>
            </a:r>
          </a:p>
          <a:p>
            <a:endParaRPr lang="en-US" dirty="0"/>
          </a:p>
          <a:p>
            <a:endParaRPr lang="en-US" dirty="0"/>
          </a:p>
          <a:p>
            <a:endParaRPr lang="en-CA" dirty="0"/>
          </a:p>
        </p:txBody>
      </p:sp>
      <p:pic>
        <p:nvPicPr>
          <p:cNvPr id="4" name="Picture 3">
            <a:extLst>
              <a:ext uri="{FF2B5EF4-FFF2-40B4-BE49-F238E27FC236}">
                <a16:creationId xmlns:a16="http://schemas.microsoft.com/office/drawing/2014/main" id="{F773FEF3-F428-4CD2-99E9-B5956621D06D}"/>
              </a:ext>
            </a:extLst>
          </p:cNvPr>
          <p:cNvPicPr>
            <a:picLocks noChangeAspect="1"/>
          </p:cNvPicPr>
          <p:nvPr/>
        </p:nvPicPr>
        <p:blipFill>
          <a:blip r:embed="rId2"/>
          <a:stretch>
            <a:fillRect/>
          </a:stretch>
        </p:blipFill>
        <p:spPr>
          <a:xfrm>
            <a:off x="7119891" y="1935496"/>
            <a:ext cx="4951830" cy="2987007"/>
          </a:xfrm>
          <a:prstGeom prst="rect">
            <a:avLst/>
          </a:prstGeom>
        </p:spPr>
      </p:pic>
    </p:spTree>
    <p:extLst>
      <p:ext uri="{BB962C8B-B14F-4D97-AF65-F5344CB8AC3E}">
        <p14:creationId xmlns:p14="http://schemas.microsoft.com/office/powerpoint/2010/main" val="398441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p:txBody>
          <a:bodyPr/>
          <a:lstStyle/>
          <a:p>
            <a:r>
              <a:rPr lang="en-US" dirty="0"/>
              <a:t>LSTM Cell</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838200" y="1825625"/>
            <a:ext cx="6281691" cy="4351338"/>
          </a:xfrm>
        </p:spPr>
        <p:txBody>
          <a:bodyPr>
            <a:normAutofit/>
          </a:bodyPr>
          <a:lstStyle/>
          <a:p>
            <a:r>
              <a:rPr lang="en-US" dirty="0"/>
              <a:t>Putting all this together, the LSTM cell consists of a cell state with a bunch of gates used to update it, and leak it out to the hidden state. </a:t>
            </a:r>
          </a:p>
          <a:p>
            <a:r>
              <a:rPr lang="en-US" dirty="0"/>
              <a:t>This is just the basic LSTM. There are multiple variations and lot of ongoing experimentation into improving these. </a:t>
            </a:r>
          </a:p>
          <a:p>
            <a:r>
              <a:rPr lang="en-US" dirty="0"/>
              <a:t>They are also stacked into deeper layer. We just send the output from one cell to the input of another </a:t>
            </a:r>
            <a:endParaRPr lang="en-CA" dirty="0"/>
          </a:p>
        </p:txBody>
      </p:sp>
      <p:pic>
        <p:nvPicPr>
          <p:cNvPr id="4" name="Picture 3">
            <a:extLst>
              <a:ext uri="{FF2B5EF4-FFF2-40B4-BE49-F238E27FC236}">
                <a16:creationId xmlns:a16="http://schemas.microsoft.com/office/drawing/2014/main" id="{2FF862D4-242F-4E2A-A102-DC74840C4364}"/>
              </a:ext>
            </a:extLst>
          </p:cNvPr>
          <p:cNvPicPr>
            <a:picLocks noChangeAspect="1"/>
          </p:cNvPicPr>
          <p:nvPr/>
        </p:nvPicPr>
        <p:blipFill>
          <a:blip r:embed="rId2"/>
          <a:stretch>
            <a:fillRect/>
          </a:stretch>
        </p:blipFill>
        <p:spPr>
          <a:xfrm>
            <a:off x="6924583" y="1690688"/>
            <a:ext cx="5022581" cy="2938959"/>
          </a:xfrm>
          <a:prstGeom prst="rect">
            <a:avLst/>
          </a:prstGeom>
        </p:spPr>
      </p:pic>
    </p:spTree>
    <p:extLst>
      <p:ext uri="{BB962C8B-B14F-4D97-AF65-F5344CB8AC3E}">
        <p14:creationId xmlns:p14="http://schemas.microsoft.com/office/powerpoint/2010/main" val="358425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8870-3263-4584-8658-7253B0D7BD52}"/>
              </a:ext>
            </a:extLst>
          </p:cNvPr>
          <p:cNvSpPr>
            <a:spLocks noGrp="1"/>
          </p:cNvSpPr>
          <p:nvPr>
            <p:ph type="title"/>
          </p:nvPr>
        </p:nvSpPr>
        <p:spPr>
          <a:xfrm>
            <a:off x="533400" y="271340"/>
            <a:ext cx="10515600" cy="1325563"/>
          </a:xfrm>
        </p:spPr>
        <p:txBody>
          <a:bodyPr/>
          <a:lstStyle/>
          <a:p>
            <a:r>
              <a:rPr lang="en-US" dirty="0"/>
              <a:t>How this fix the gradient problem ?</a:t>
            </a:r>
            <a:endParaRPr lang="en-CA" dirty="0"/>
          </a:p>
        </p:txBody>
      </p:sp>
      <p:sp>
        <p:nvSpPr>
          <p:cNvPr id="3" name="Content Placeholder 2">
            <a:extLst>
              <a:ext uri="{FF2B5EF4-FFF2-40B4-BE49-F238E27FC236}">
                <a16:creationId xmlns:a16="http://schemas.microsoft.com/office/drawing/2014/main" id="{C1F0658B-CEB9-47A3-9448-E0DA7F6B4AEB}"/>
              </a:ext>
            </a:extLst>
          </p:cNvPr>
          <p:cNvSpPr>
            <a:spLocks noGrp="1"/>
          </p:cNvSpPr>
          <p:nvPr>
            <p:ph idx="1"/>
          </p:nvPr>
        </p:nvSpPr>
        <p:spPr>
          <a:xfrm>
            <a:off x="533400" y="1690688"/>
            <a:ext cx="6446267" cy="4667250"/>
          </a:xfrm>
        </p:spPr>
        <p:txBody>
          <a:bodyPr>
            <a:normAutofit fontScale="85000" lnSpcReduction="20000"/>
          </a:bodyPr>
          <a:lstStyle/>
          <a:p>
            <a:r>
              <a:rPr lang="en-US" dirty="0"/>
              <a:t>Since the cell state is allowed to flow through the hidden layers with only this linear sum operation. Gradient can easily move through the network without being diminished.</a:t>
            </a:r>
          </a:p>
          <a:p>
            <a:r>
              <a:rPr lang="en-US" dirty="0"/>
              <a:t>We can also get gradients added into the network through the LSTM cells but they are just added to the gradients flowing through</a:t>
            </a:r>
          </a:p>
          <a:p>
            <a:r>
              <a:rPr lang="en-CA" dirty="0"/>
              <a:t>Math behind LSTMs </a:t>
            </a:r>
            <a:r>
              <a:rPr lang="en-CA" dirty="0">
                <a:hlinkClick r:id="rId2"/>
              </a:rPr>
              <a:t>https://www.youtube.com/watch?v=iX5V1WpxxkY</a:t>
            </a:r>
            <a:endParaRPr lang="en-CA" dirty="0"/>
          </a:p>
          <a:p>
            <a:r>
              <a:rPr lang="en-CA" dirty="0"/>
              <a:t>Understanding LSTM Networks </a:t>
            </a:r>
            <a:r>
              <a:rPr lang="en-CA" dirty="0">
                <a:hlinkClick r:id="rId3"/>
              </a:rPr>
              <a:t>http://colah.github.io/posts/2015-08-Understanding-LSTMs/</a:t>
            </a:r>
            <a:endParaRPr lang="en-CA" dirty="0"/>
          </a:p>
          <a:p>
            <a:r>
              <a:rPr lang="en-US" dirty="0"/>
              <a:t>LSTMs are basic unit of RNNs in many applications</a:t>
            </a:r>
            <a:endParaRPr lang="en-CA" dirty="0"/>
          </a:p>
        </p:txBody>
      </p:sp>
      <p:pic>
        <p:nvPicPr>
          <p:cNvPr id="5" name="Picture 4">
            <a:extLst>
              <a:ext uri="{FF2B5EF4-FFF2-40B4-BE49-F238E27FC236}">
                <a16:creationId xmlns:a16="http://schemas.microsoft.com/office/drawing/2014/main" id="{DA6AAC52-2ED4-4444-9FF8-7202AFEFAA19}"/>
              </a:ext>
            </a:extLst>
          </p:cNvPr>
          <p:cNvPicPr>
            <a:picLocks noChangeAspect="1"/>
          </p:cNvPicPr>
          <p:nvPr/>
        </p:nvPicPr>
        <p:blipFill>
          <a:blip r:embed="rId4"/>
          <a:stretch>
            <a:fillRect/>
          </a:stretch>
        </p:blipFill>
        <p:spPr>
          <a:xfrm>
            <a:off x="7284467" y="1825625"/>
            <a:ext cx="4663894" cy="3119437"/>
          </a:xfrm>
          <a:prstGeom prst="rect">
            <a:avLst/>
          </a:prstGeom>
        </p:spPr>
      </p:pic>
    </p:spTree>
    <p:extLst>
      <p:ext uri="{BB962C8B-B14F-4D97-AF65-F5344CB8AC3E}">
        <p14:creationId xmlns:p14="http://schemas.microsoft.com/office/powerpoint/2010/main" val="275168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1890-9E62-4464-927E-9C05D6102BF8}"/>
              </a:ext>
            </a:extLst>
          </p:cNvPr>
          <p:cNvSpPr>
            <a:spLocks noGrp="1"/>
          </p:cNvSpPr>
          <p:nvPr>
            <p:ph type="title"/>
          </p:nvPr>
        </p:nvSpPr>
        <p:spPr/>
        <p:txBody>
          <a:bodyPr/>
          <a:lstStyle/>
          <a:p>
            <a:r>
              <a:rPr lang="en-IN" dirty="0"/>
              <a:t>Framework/Libraries Used</a:t>
            </a:r>
          </a:p>
        </p:txBody>
      </p:sp>
      <p:sp>
        <p:nvSpPr>
          <p:cNvPr id="3" name="Content Placeholder 2">
            <a:extLst>
              <a:ext uri="{FF2B5EF4-FFF2-40B4-BE49-F238E27FC236}">
                <a16:creationId xmlns:a16="http://schemas.microsoft.com/office/drawing/2014/main" id="{F2758553-8EC4-4B34-9A6D-F9494FD8DFF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9883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F255-E15B-4C6C-8880-218324388E0B}"/>
              </a:ext>
            </a:extLst>
          </p:cNvPr>
          <p:cNvSpPr>
            <a:spLocks noGrp="1"/>
          </p:cNvSpPr>
          <p:nvPr>
            <p:ph type="title"/>
          </p:nvPr>
        </p:nvSpPr>
        <p:spPr>
          <a:xfrm>
            <a:off x="838200" y="365126"/>
            <a:ext cx="10515600" cy="952398"/>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1D6097A-5F30-4455-B890-BD01F4BEF9C8}"/>
              </a:ext>
            </a:extLst>
          </p:cNvPr>
          <p:cNvSpPr>
            <a:spLocks noGrp="1"/>
          </p:cNvSpPr>
          <p:nvPr>
            <p:ph idx="1"/>
          </p:nvPr>
        </p:nvSpPr>
        <p:spPr/>
        <p:txBody>
          <a:bodyPr>
            <a:normAutofit fontScale="85000" lnSpcReduction="20000"/>
          </a:bodyPr>
          <a:lstStyle/>
          <a:p>
            <a:pPr algn="just"/>
            <a:r>
              <a:rPr lang="en-US" dirty="0"/>
              <a:t>What is Tv Script generation project</a:t>
            </a:r>
          </a:p>
          <a:p>
            <a:pPr algn="just"/>
            <a:r>
              <a:rPr lang="en-US" dirty="0"/>
              <a:t>How Input and Output looks like.</a:t>
            </a:r>
          </a:p>
          <a:p>
            <a:pPr algn="just"/>
            <a:r>
              <a:rPr lang="en-US" dirty="0"/>
              <a:t>Why Recurrent Neural Network ?</a:t>
            </a:r>
            <a:endParaRPr lang="en-IN" dirty="0"/>
          </a:p>
          <a:p>
            <a:pPr algn="just"/>
            <a:r>
              <a:rPr lang="en-IN" dirty="0"/>
              <a:t>Framework/Libraries Used</a:t>
            </a:r>
          </a:p>
          <a:p>
            <a:pPr algn="just"/>
            <a:r>
              <a:rPr lang="en-IN" dirty="0"/>
              <a:t>Pre-processing of Input data </a:t>
            </a:r>
          </a:p>
          <a:p>
            <a:pPr algn="just"/>
            <a:r>
              <a:rPr lang="en-IN" dirty="0"/>
              <a:t>Creating batches of data </a:t>
            </a:r>
          </a:p>
          <a:p>
            <a:pPr algn="just"/>
            <a:r>
              <a:rPr lang="en-IN" dirty="0"/>
              <a:t>Neural Network Architecture</a:t>
            </a:r>
          </a:p>
          <a:p>
            <a:pPr algn="just"/>
            <a:r>
              <a:rPr lang="en-IN" dirty="0"/>
              <a:t>Backpropagation</a:t>
            </a:r>
          </a:p>
          <a:p>
            <a:pPr algn="just"/>
            <a:r>
              <a:rPr lang="en-IN" dirty="0"/>
              <a:t>Hyperparameters </a:t>
            </a:r>
          </a:p>
          <a:p>
            <a:pPr algn="just"/>
            <a:r>
              <a:rPr lang="en-IN" dirty="0"/>
              <a:t>Script Generation </a:t>
            </a:r>
          </a:p>
          <a:p>
            <a:pPr algn="just"/>
            <a:r>
              <a:rPr lang="en-IN" dirty="0"/>
              <a:t>Saving model as a checkpoint file</a:t>
            </a:r>
          </a:p>
        </p:txBody>
      </p:sp>
    </p:spTree>
    <p:extLst>
      <p:ext uri="{BB962C8B-B14F-4D97-AF65-F5344CB8AC3E}">
        <p14:creationId xmlns:p14="http://schemas.microsoft.com/office/powerpoint/2010/main" val="3084410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314F-A554-45E1-BE78-336A63D7BADC}"/>
              </a:ext>
            </a:extLst>
          </p:cNvPr>
          <p:cNvSpPr>
            <a:spLocks noGrp="1"/>
          </p:cNvSpPr>
          <p:nvPr>
            <p:ph type="title"/>
          </p:nvPr>
        </p:nvSpPr>
        <p:spPr/>
        <p:txBody>
          <a:bodyPr/>
          <a:lstStyle/>
          <a:p>
            <a:r>
              <a:rPr lang="en-IN" dirty="0"/>
              <a:t>Pre-processing of Input data </a:t>
            </a:r>
          </a:p>
        </p:txBody>
      </p:sp>
      <p:sp>
        <p:nvSpPr>
          <p:cNvPr id="3" name="Content Placeholder 2">
            <a:extLst>
              <a:ext uri="{FF2B5EF4-FFF2-40B4-BE49-F238E27FC236}">
                <a16:creationId xmlns:a16="http://schemas.microsoft.com/office/drawing/2014/main" id="{4DC3DAC3-C43C-4734-A621-BC1205C1F49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63040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5EB-A318-4652-9A0A-AF6487187C2E}"/>
              </a:ext>
            </a:extLst>
          </p:cNvPr>
          <p:cNvSpPr>
            <a:spLocks noGrp="1"/>
          </p:cNvSpPr>
          <p:nvPr>
            <p:ph type="title"/>
          </p:nvPr>
        </p:nvSpPr>
        <p:spPr/>
        <p:txBody>
          <a:bodyPr/>
          <a:lstStyle/>
          <a:p>
            <a:r>
              <a:rPr lang="en-IN" dirty="0"/>
              <a:t>Creating batches of data </a:t>
            </a:r>
          </a:p>
        </p:txBody>
      </p:sp>
      <p:sp>
        <p:nvSpPr>
          <p:cNvPr id="3" name="Content Placeholder 2">
            <a:extLst>
              <a:ext uri="{FF2B5EF4-FFF2-40B4-BE49-F238E27FC236}">
                <a16:creationId xmlns:a16="http://schemas.microsoft.com/office/drawing/2014/main" id="{D9E39990-C9E9-491A-B187-87AC0314DA9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85647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9394-F7A3-4D0E-B802-4EBADD856421}"/>
              </a:ext>
            </a:extLst>
          </p:cNvPr>
          <p:cNvSpPr>
            <a:spLocks noGrp="1"/>
          </p:cNvSpPr>
          <p:nvPr>
            <p:ph type="title"/>
          </p:nvPr>
        </p:nvSpPr>
        <p:spPr/>
        <p:txBody>
          <a:bodyPr/>
          <a:lstStyle/>
          <a:p>
            <a:r>
              <a:rPr lang="en-IN" dirty="0"/>
              <a:t>Neural Network Architecture</a:t>
            </a:r>
          </a:p>
        </p:txBody>
      </p:sp>
      <p:sp>
        <p:nvSpPr>
          <p:cNvPr id="3" name="Content Placeholder 2">
            <a:extLst>
              <a:ext uri="{FF2B5EF4-FFF2-40B4-BE49-F238E27FC236}">
                <a16:creationId xmlns:a16="http://schemas.microsoft.com/office/drawing/2014/main" id="{66374872-F7F3-4D90-A746-81D5F82F782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05735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B636-6FCA-4D65-BFF0-C521F7C770F0}"/>
              </a:ext>
            </a:extLst>
          </p:cNvPr>
          <p:cNvSpPr>
            <a:spLocks noGrp="1"/>
          </p:cNvSpPr>
          <p:nvPr>
            <p:ph type="title"/>
          </p:nvPr>
        </p:nvSpPr>
        <p:spPr/>
        <p:txBody>
          <a:bodyPr/>
          <a:lstStyle/>
          <a:p>
            <a:r>
              <a:rPr lang="en-IN" dirty="0"/>
              <a:t>Backpropagation</a:t>
            </a:r>
          </a:p>
        </p:txBody>
      </p:sp>
      <p:sp>
        <p:nvSpPr>
          <p:cNvPr id="3" name="Content Placeholder 2">
            <a:extLst>
              <a:ext uri="{FF2B5EF4-FFF2-40B4-BE49-F238E27FC236}">
                <a16:creationId xmlns:a16="http://schemas.microsoft.com/office/drawing/2014/main" id="{7DA921A4-A19B-4196-A3AD-A34DB25C32F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8147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450D-4B27-4674-B263-DACA0A0B388C}"/>
              </a:ext>
            </a:extLst>
          </p:cNvPr>
          <p:cNvSpPr>
            <a:spLocks noGrp="1"/>
          </p:cNvSpPr>
          <p:nvPr>
            <p:ph type="title"/>
          </p:nvPr>
        </p:nvSpPr>
        <p:spPr/>
        <p:txBody>
          <a:bodyPr/>
          <a:lstStyle/>
          <a:p>
            <a:r>
              <a:rPr lang="en-IN" dirty="0"/>
              <a:t>Hyperparameters</a:t>
            </a:r>
          </a:p>
        </p:txBody>
      </p:sp>
      <p:sp>
        <p:nvSpPr>
          <p:cNvPr id="3" name="Content Placeholder 2">
            <a:extLst>
              <a:ext uri="{FF2B5EF4-FFF2-40B4-BE49-F238E27FC236}">
                <a16:creationId xmlns:a16="http://schemas.microsoft.com/office/drawing/2014/main" id="{A3215CCB-ED8E-49A8-A8D9-661F7169939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07515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CD6A2-C342-4419-B6DC-975AA0B7B94E}"/>
              </a:ext>
            </a:extLst>
          </p:cNvPr>
          <p:cNvSpPr>
            <a:spLocks noGrp="1"/>
          </p:cNvSpPr>
          <p:nvPr>
            <p:ph type="title"/>
          </p:nvPr>
        </p:nvSpPr>
        <p:spPr/>
        <p:txBody>
          <a:bodyPr/>
          <a:lstStyle/>
          <a:p>
            <a:r>
              <a:rPr lang="en-IN" dirty="0"/>
              <a:t>Script Generation </a:t>
            </a:r>
          </a:p>
        </p:txBody>
      </p:sp>
      <p:sp>
        <p:nvSpPr>
          <p:cNvPr id="3" name="Content Placeholder 2">
            <a:extLst>
              <a:ext uri="{FF2B5EF4-FFF2-40B4-BE49-F238E27FC236}">
                <a16:creationId xmlns:a16="http://schemas.microsoft.com/office/drawing/2014/main" id="{ED1C0153-170A-46B9-BDC7-89EA21C485D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97401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776B-6812-42DF-A5DC-3926B2391B64}"/>
              </a:ext>
            </a:extLst>
          </p:cNvPr>
          <p:cNvSpPr>
            <a:spLocks noGrp="1"/>
          </p:cNvSpPr>
          <p:nvPr>
            <p:ph type="title"/>
          </p:nvPr>
        </p:nvSpPr>
        <p:spPr/>
        <p:txBody>
          <a:bodyPr/>
          <a:lstStyle/>
          <a:p>
            <a:r>
              <a:rPr lang="en-IN" dirty="0"/>
              <a:t>Saving model as a checkpoint file</a:t>
            </a:r>
          </a:p>
        </p:txBody>
      </p:sp>
      <p:sp>
        <p:nvSpPr>
          <p:cNvPr id="3" name="Content Placeholder 2">
            <a:extLst>
              <a:ext uri="{FF2B5EF4-FFF2-40B4-BE49-F238E27FC236}">
                <a16:creationId xmlns:a16="http://schemas.microsoft.com/office/drawing/2014/main" id="{22851A52-0B9D-4567-BD41-05DBF753F49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0303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99DF2-62E9-4436-A5A6-A4B58396A25C}"/>
              </a:ext>
            </a:extLst>
          </p:cNvPr>
          <p:cNvSpPr>
            <a:spLocks noGrp="1"/>
          </p:cNvSpPr>
          <p:nvPr>
            <p:ph type="title"/>
          </p:nvPr>
        </p:nvSpPr>
        <p:spPr/>
        <p:txBody>
          <a:bodyPr/>
          <a:lstStyle/>
          <a:p>
            <a:r>
              <a:rPr lang="en-IN" dirty="0"/>
              <a:t>Tv Script Generation Project</a:t>
            </a:r>
          </a:p>
        </p:txBody>
      </p:sp>
      <p:sp>
        <p:nvSpPr>
          <p:cNvPr id="3" name="Content Placeholder 2">
            <a:extLst>
              <a:ext uri="{FF2B5EF4-FFF2-40B4-BE49-F238E27FC236}">
                <a16:creationId xmlns:a16="http://schemas.microsoft.com/office/drawing/2014/main" id="{18A668A2-44DE-4209-BA46-185ABBA219B1}"/>
              </a:ext>
            </a:extLst>
          </p:cNvPr>
          <p:cNvSpPr>
            <a:spLocks noGrp="1"/>
          </p:cNvSpPr>
          <p:nvPr>
            <p:ph idx="1"/>
          </p:nvPr>
        </p:nvSpPr>
        <p:spPr>
          <a:xfrm>
            <a:off x="838200" y="1825625"/>
            <a:ext cx="8231155" cy="4351338"/>
          </a:xfrm>
        </p:spPr>
        <p:txBody>
          <a:bodyPr/>
          <a:lstStyle/>
          <a:p>
            <a:r>
              <a:rPr lang="en-IN" dirty="0"/>
              <a:t>Using Tv sitcom Seinfeld script to generate a new script</a:t>
            </a:r>
          </a:p>
          <a:p>
            <a:r>
              <a:rPr lang="en-IN" dirty="0"/>
              <a:t>Dataset source: </a:t>
            </a:r>
            <a:r>
              <a:rPr lang="en-IN" dirty="0">
                <a:hlinkClick r:id="rId2"/>
              </a:rPr>
              <a:t>https://www.kaggle.com/thec03u5/seinfeld-chronicles#scripts.csv</a:t>
            </a:r>
            <a:endParaRPr lang="en-IN" dirty="0"/>
          </a:p>
          <a:p>
            <a:r>
              <a:rPr lang="en-IN" dirty="0"/>
              <a:t>The neural network will generate fake/new script by learning the patterns from training data.</a:t>
            </a:r>
          </a:p>
        </p:txBody>
      </p:sp>
      <p:pic>
        <p:nvPicPr>
          <p:cNvPr id="7" name="Picture 6">
            <a:extLst>
              <a:ext uri="{FF2B5EF4-FFF2-40B4-BE49-F238E27FC236}">
                <a16:creationId xmlns:a16="http://schemas.microsoft.com/office/drawing/2014/main" id="{53F707E9-1691-4742-B5B7-E8FB651EB0FB}"/>
              </a:ext>
            </a:extLst>
          </p:cNvPr>
          <p:cNvPicPr>
            <a:picLocks noChangeAspect="1"/>
          </p:cNvPicPr>
          <p:nvPr/>
        </p:nvPicPr>
        <p:blipFill>
          <a:blip r:embed="rId3"/>
          <a:stretch>
            <a:fillRect/>
          </a:stretch>
        </p:blipFill>
        <p:spPr>
          <a:xfrm>
            <a:off x="9254082" y="1690688"/>
            <a:ext cx="2284445" cy="962793"/>
          </a:xfrm>
          <a:prstGeom prst="rect">
            <a:avLst/>
          </a:prstGeom>
        </p:spPr>
      </p:pic>
      <p:sp>
        <p:nvSpPr>
          <p:cNvPr id="5" name="Content Placeholder 2">
            <a:extLst>
              <a:ext uri="{FF2B5EF4-FFF2-40B4-BE49-F238E27FC236}">
                <a16:creationId xmlns:a16="http://schemas.microsoft.com/office/drawing/2014/main" id="{41731081-84F1-44A0-B44D-7B3F0C72F5BA}"/>
              </a:ext>
            </a:extLst>
          </p:cNvPr>
          <p:cNvSpPr txBox="1">
            <a:spLocks/>
          </p:cNvSpPr>
          <p:nvPr/>
        </p:nvSpPr>
        <p:spPr>
          <a:xfrm>
            <a:off x="838199" y="1825625"/>
            <a:ext cx="82311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Using Tv sitcom Seinfeld script to generate a new script</a:t>
            </a:r>
          </a:p>
          <a:p>
            <a:r>
              <a:rPr lang="en-IN" dirty="0"/>
              <a:t>Dataset source: </a:t>
            </a:r>
            <a:r>
              <a:rPr lang="en-IN" dirty="0">
                <a:hlinkClick r:id="rId2"/>
              </a:rPr>
              <a:t>https://www.kaggle.com/thec03u5/seinfeld-chronicles#scripts.csv</a:t>
            </a:r>
            <a:endParaRPr lang="en-IN" dirty="0"/>
          </a:p>
          <a:p>
            <a:r>
              <a:rPr lang="en-IN" dirty="0"/>
              <a:t>The neural network will generate fake/new script by learning the patterns from training data.</a:t>
            </a:r>
          </a:p>
        </p:txBody>
      </p:sp>
    </p:spTree>
    <p:extLst>
      <p:ext uri="{BB962C8B-B14F-4D97-AF65-F5344CB8AC3E}">
        <p14:creationId xmlns:p14="http://schemas.microsoft.com/office/powerpoint/2010/main" val="257291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6FA2-9122-4F4E-A635-58A801595577}"/>
              </a:ext>
            </a:extLst>
          </p:cNvPr>
          <p:cNvSpPr>
            <a:spLocks noGrp="1"/>
          </p:cNvSpPr>
          <p:nvPr>
            <p:ph type="title"/>
          </p:nvPr>
        </p:nvSpPr>
        <p:spPr>
          <a:xfrm>
            <a:off x="838200" y="365126"/>
            <a:ext cx="10515600" cy="1055302"/>
          </a:xfrm>
        </p:spPr>
        <p:txBody>
          <a:bodyPr/>
          <a:lstStyle/>
          <a:p>
            <a:r>
              <a:rPr lang="en-US" dirty="0"/>
              <a:t>Input Script and Output Script</a:t>
            </a:r>
            <a:endParaRPr lang="en-IN" dirty="0"/>
          </a:p>
        </p:txBody>
      </p:sp>
      <p:sp>
        <p:nvSpPr>
          <p:cNvPr id="3" name="Content Placeholder 2">
            <a:extLst>
              <a:ext uri="{FF2B5EF4-FFF2-40B4-BE49-F238E27FC236}">
                <a16:creationId xmlns:a16="http://schemas.microsoft.com/office/drawing/2014/main" id="{A2297B58-754C-4B09-8E8A-E70A3C70934E}"/>
              </a:ext>
            </a:extLst>
          </p:cNvPr>
          <p:cNvSpPr>
            <a:spLocks noGrp="1"/>
          </p:cNvSpPr>
          <p:nvPr>
            <p:ph idx="1"/>
          </p:nvPr>
        </p:nvSpPr>
        <p:spPr>
          <a:xfrm>
            <a:off x="731668" y="1822449"/>
            <a:ext cx="5163105" cy="4436307"/>
          </a:xfrm>
        </p:spPr>
        <p:txBody>
          <a:bodyPr>
            <a:normAutofit fontScale="85000" lnSpcReduction="20000"/>
          </a:bodyPr>
          <a:lstStyle/>
          <a:p>
            <a:pPr marL="0" indent="0">
              <a:buNone/>
            </a:pPr>
            <a:r>
              <a:rPr lang="en-IN" sz="4100" b="1" dirty="0"/>
              <a:t>Input</a:t>
            </a:r>
          </a:p>
          <a:p>
            <a:pPr marL="0" indent="0">
              <a:buNone/>
            </a:pPr>
            <a:r>
              <a:rPr lang="en-CA" dirty="0" err="1"/>
              <a:t>george</a:t>
            </a:r>
            <a:r>
              <a:rPr lang="en-CA" dirty="0"/>
              <a:t>: so, </a:t>
            </a:r>
            <a:r>
              <a:rPr lang="en-CA" dirty="0" err="1"/>
              <a:t>i</a:t>
            </a:r>
            <a:r>
              <a:rPr lang="en-CA" dirty="0"/>
              <a:t> was in the contrary.</a:t>
            </a:r>
          </a:p>
          <a:p>
            <a:pPr marL="0" indent="0">
              <a:buNone/>
            </a:pPr>
            <a:r>
              <a:rPr lang="en-CA" dirty="0" err="1"/>
              <a:t>george</a:t>
            </a:r>
            <a:r>
              <a:rPr lang="en-CA" dirty="0"/>
              <a:t>: so, </a:t>
            </a:r>
            <a:r>
              <a:rPr lang="en-CA" dirty="0" err="1"/>
              <a:t>i</a:t>
            </a:r>
            <a:r>
              <a:rPr lang="en-CA" dirty="0"/>
              <a:t> guess </a:t>
            </a:r>
            <a:r>
              <a:rPr lang="en-CA" dirty="0" err="1"/>
              <a:t>i</a:t>
            </a:r>
            <a:r>
              <a:rPr lang="en-CA" dirty="0"/>
              <a:t> was a woman, and the defendants was a good boy.</a:t>
            </a:r>
          </a:p>
          <a:p>
            <a:pPr marL="0" indent="0">
              <a:buNone/>
            </a:pPr>
            <a:r>
              <a:rPr lang="en-CA" dirty="0"/>
              <a:t>elaine: </a:t>
            </a:r>
            <a:r>
              <a:rPr lang="en-CA" dirty="0" err="1"/>
              <a:t>i</a:t>
            </a:r>
            <a:r>
              <a:rPr lang="en-CA" dirty="0"/>
              <a:t> don't know where it is.</a:t>
            </a:r>
          </a:p>
          <a:p>
            <a:pPr marL="0" indent="0">
              <a:buNone/>
            </a:pPr>
            <a:r>
              <a:rPr lang="en-CA" dirty="0"/>
              <a:t>jerry: so </a:t>
            </a:r>
            <a:r>
              <a:rPr lang="en-CA" dirty="0" err="1"/>
              <a:t>i</a:t>
            </a:r>
            <a:r>
              <a:rPr lang="en-CA" dirty="0"/>
              <a:t> was thinking about this one?</a:t>
            </a:r>
          </a:p>
          <a:p>
            <a:pPr marL="0" indent="0">
              <a:buNone/>
            </a:pPr>
            <a:r>
              <a:rPr lang="en-CA" dirty="0" err="1"/>
              <a:t>hoyt</a:t>
            </a:r>
            <a:r>
              <a:rPr lang="en-CA" dirty="0"/>
              <a:t>: </a:t>
            </a:r>
            <a:r>
              <a:rPr lang="en-CA" dirty="0" err="1"/>
              <a:t>i</a:t>
            </a:r>
            <a:r>
              <a:rPr lang="en-CA" dirty="0"/>
              <a:t> thought </a:t>
            </a:r>
            <a:r>
              <a:rPr lang="en-CA" dirty="0" err="1"/>
              <a:t>i</a:t>
            </a:r>
            <a:r>
              <a:rPr lang="en-CA" dirty="0"/>
              <a:t> was a little adjustment.</a:t>
            </a:r>
          </a:p>
          <a:p>
            <a:pPr marL="0" indent="0">
              <a:buNone/>
            </a:pPr>
            <a:r>
              <a:rPr lang="en-CA" dirty="0"/>
              <a:t>jerry: what is that?</a:t>
            </a:r>
          </a:p>
          <a:p>
            <a:pPr marL="0" indent="0">
              <a:buNone/>
            </a:pPr>
            <a:r>
              <a:rPr lang="en-CA" dirty="0" err="1"/>
              <a:t>hoyt</a:t>
            </a:r>
            <a:r>
              <a:rPr lang="en-CA" dirty="0"/>
              <a:t>: yes, yes. yes. </a:t>
            </a:r>
            <a:r>
              <a:rPr lang="en-CA" dirty="0" err="1"/>
              <a:t>i</a:t>
            </a:r>
            <a:r>
              <a:rPr lang="en-CA" dirty="0"/>
              <a:t> got a pee on this. you were in the middle of a plane, and </a:t>
            </a:r>
            <a:r>
              <a:rPr lang="en-CA" dirty="0" err="1"/>
              <a:t>i</a:t>
            </a:r>
            <a:r>
              <a:rPr lang="en-CA" dirty="0"/>
              <a:t> have a little adjustment.</a:t>
            </a:r>
          </a:p>
          <a:p>
            <a:pPr marL="0" indent="0">
              <a:buNone/>
            </a:pPr>
            <a:r>
              <a:rPr lang="en-CA" dirty="0" err="1"/>
              <a:t>george</a:t>
            </a:r>
            <a:r>
              <a:rPr lang="en-CA" dirty="0"/>
              <a:t>: what happened to him?</a:t>
            </a:r>
          </a:p>
          <a:p>
            <a:pPr marL="0" indent="0">
              <a:buNone/>
            </a:pPr>
            <a:endParaRPr lang="en-CA" dirty="0"/>
          </a:p>
        </p:txBody>
      </p:sp>
      <p:sp>
        <p:nvSpPr>
          <p:cNvPr id="4" name="Content Placeholder 2">
            <a:extLst>
              <a:ext uri="{FF2B5EF4-FFF2-40B4-BE49-F238E27FC236}">
                <a16:creationId xmlns:a16="http://schemas.microsoft.com/office/drawing/2014/main" id="{A42FE7DE-55DF-4429-8971-AAD74E1964ED}"/>
              </a:ext>
            </a:extLst>
          </p:cNvPr>
          <p:cNvSpPr txBox="1">
            <a:spLocks/>
          </p:cNvSpPr>
          <p:nvPr/>
        </p:nvSpPr>
        <p:spPr>
          <a:xfrm>
            <a:off x="6379346" y="1822449"/>
            <a:ext cx="5163105" cy="449845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600" b="1" dirty="0"/>
              <a:t>Output</a:t>
            </a:r>
          </a:p>
          <a:p>
            <a:pPr marL="0" indent="0">
              <a:buNone/>
            </a:pPr>
            <a:r>
              <a:rPr lang="en-CA" dirty="0" err="1"/>
              <a:t>george</a:t>
            </a:r>
            <a:r>
              <a:rPr lang="en-CA" dirty="0"/>
              <a:t>: so you want to see how you could do that?</a:t>
            </a:r>
          </a:p>
          <a:p>
            <a:pPr marL="0" indent="0">
              <a:buNone/>
            </a:pPr>
            <a:r>
              <a:rPr lang="en-CA" dirty="0" err="1"/>
              <a:t>hoyt</a:t>
            </a:r>
            <a:r>
              <a:rPr lang="en-CA" dirty="0"/>
              <a:t>: </a:t>
            </a:r>
            <a:r>
              <a:rPr lang="en-CA" dirty="0" err="1"/>
              <a:t>i</a:t>
            </a:r>
            <a:r>
              <a:rPr lang="en-CA" dirty="0"/>
              <a:t> don't want to see you in a hotel.</a:t>
            </a:r>
          </a:p>
          <a:p>
            <a:pPr marL="0" indent="0">
              <a:buNone/>
            </a:pPr>
            <a:r>
              <a:rPr lang="en-CA" dirty="0"/>
              <a:t>elaine: you want to get the car on the street and a wheelchair?</a:t>
            </a:r>
          </a:p>
          <a:p>
            <a:pPr marL="0" indent="0">
              <a:buNone/>
            </a:pPr>
            <a:r>
              <a:rPr lang="en-CA" dirty="0" err="1"/>
              <a:t>hoyt</a:t>
            </a:r>
            <a:r>
              <a:rPr lang="en-CA" dirty="0"/>
              <a:t>: what do you think?</a:t>
            </a:r>
          </a:p>
          <a:p>
            <a:pPr marL="0" indent="0">
              <a:buNone/>
            </a:pPr>
            <a:r>
              <a:rPr lang="en-CA" dirty="0" err="1"/>
              <a:t>george</a:t>
            </a:r>
            <a:r>
              <a:rPr lang="en-CA" dirty="0"/>
              <a:t>: yeah, </a:t>
            </a:r>
            <a:r>
              <a:rPr lang="en-CA" dirty="0" err="1"/>
              <a:t>i</a:t>
            </a:r>
            <a:r>
              <a:rPr lang="en-CA" dirty="0"/>
              <a:t> guess </a:t>
            </a:r>
            <a:r>
              <a:rPr lang="en-CA" dirty="0" err="1"/>
              <a:t>i</a:t>
            </a:r>
            <a:r>
              <a:rPr lang="en-CA" dirty="0"/>
              <a:t> was wondering about it.</a:t>
            </a:r>
          </a:p>
          <a:p>
            <a:pPr marL="0" indent="0">
              <a:buNone/>
            </a:pPr>
            <a:r>
              <a:rPr lang="en-CA" dirty="0"/>
              <a:t>jerry: what are you doing with this girl?</a:t>
            </a:r>
          </a:p>
          <a:p>
            <a:pPr marL="0" indent="0">
              <a:buNone/>
            </a:pPr>
            <a:r>
              <a:rPr lang="en-CA" dirty="0"/>
              <a:t>elaine: no, </a:t>
            </a:r>
            <a:r>
              <a:rPr lang="en-CA" dirty="0" err="1"/>
              <a:t>i</a:t>
            </a:r>
            <a:r>
              <a:rPr lang="en-CA" dirty="0"/>
              <a:t> got to tell him.</a:t>
            </a:r>
          </a:p>
          <a:p>
            <a:pPr marL="0" indent="0">
              <a:buNone/>
            </a:pPr>
            <a:r>
              <a:rPr lang="en-CA" dirty="0" err="1"/>
              <a:t>george</a:t>
            </a:r>
            <a:r>
              <a:rPr lang="en-CA" dirty="0"/>
              <a:t>: </a:t>
            </a:r>
            <a:r>
              <a:rPr lang="en-CA" dirty="0" err="1"/>
              <a:t>i</a:t>
            </a:r>
            <a:r>
              <a:rPr lang="en-CA" dirty="0"/>
              <a:t> can't believe this is the most exciting thing.</a:t>
            </a:r>
            <a:endParaRPr lang="en-IN" dirty="0"/>
          </a:p>
        </p:txBody>
      </p:sp>
    </p:spTree>
    <p:extLst>
      <p:ext uri="{BB962C8B-B14F-4D97-AF65-F5344CB8AC3E}">
        <p14:creationId xmlns:p14="http://schemas.microsoft.com/office/powerpoint/2010/main" val="393429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575B-B017-4FCA-9CA8-7C3ECCE52E32}"/>
              </a:ext>
            </a:extLst>
          </p:cNvPr>
          <p:cNvSpPr>
            <a:spLocks noGrp="1"/>
          </p:cNvSpPr>
          <p:nvPr>
            <p:ph type="title"/>
          </p:nvPr>
        </p:nvSpPr>
        <p:spPr/>
        <p:txBody>
          <a:bodyPr/>
          <a:lstStyle/>
          <a:p>
            <a:r>
              <a:rPr lang="en-IN" dirty="0"/>
              <a:t>Why Recurrent Neural Network ?</a:t>
            </a:r>
          </a:p>
        </p:txBody>
      </p:sp>
      <p:sp>
        <p:nvSpPr>
          <p:cNvPr id="3" name="Content Placeholder 2">
            <a:extLst>
              <a:ext uri="{FF2B5EF4-FFF2-40B4-BE49-F238E27FC236}">
                <a16:creationId xmlns:a16="http://schemas.microsoft.com/office/drawing/2014/main" id="{370172F6-1B6B-415D-AC87-D220CD9DA8C5}"/>
              </a:ext>
            </a:extLst>
          </p:cNvPr>
          <p:cNvSpPr>
            <a:spLocks noGrp="1"/>
          </p:cNvSpPr>
          <p:nvPr>
            <p:ph idx="1"/>
          </p:nvPr>
        </p:nvSpPr>
        <p:spPr>
          <a:xfrm>
            <a:off x="838200" y="1825625"/>
            <a:ext cx="8243656" cy="4351338"/>
          </a:xfrm>
        </p:spPr>
        <p:txBody>
          <a:bodyPr/>
          <a:lstStyle/>
          <a:p>
            <a:r>
              <a:rPr lang="en-IN" dirty="0"/>
              <a:t>Our script generations takes a word and determine the next word in a sentence. This requires keeping a sequence or order of words.</a:t>
            </a:r>
          </a:p>
          <a:p>
            <a:r>
              <a:rPr lang="en-IN" dirty="0"/>
              <a:t>In Feed-Forward Network, there is no sense of order in the input. How to build order into our network ? </a:t>
            </a:r>
          </a:p>
          <a:p>
            <a:r>
              <a:rPr lang="en-IN" dirty="0"/>
              <a:t>Recurrence relations need to applied at each time step t, such that model learns the concepts of memory by updating the hidden state.</a:t>
            </a:r>
          </a:p>
        </p:txBody>
      </p:sp>
      <p:pic>
        <p:nvPicPr>
          <p:cNvPr id="4" name="Picture 3">
            <a:extLst>
              <a:ext uri="{FF2B5EF4-FFF2-40B4-BE49-F238E27FC236}">
                <a16:creationId xmlns:a16="http://schemas.microsoft.com/office/drawing/2014/main" id="{72B12D82-E265-4ECD-828E-8B11413DB33D}"/>
              </a:ext>
            </a:extLst>
          </p:cNvPr>
          <p:cNvPicPr>
            <a:picLocks noChangeAspect="1"/>
          </p:cNvPicPr>
          <p:nvPr/>
        </p:nvPicPr>
        <p:blipFill>
          <a:blip r:embed="rId2"/>
          <a:stretch>
            <a:fillRect/>
          </a:stretch>
        </p:blipFill>
        <p:spPr>
          <a:xfrm>
            <a:off x="9081856" y="1401285"/>
            <a:ext cx="2368859" cy="2728418"/>
          </a:xfrm>
          <a:prstGeom prst="rect">
            <a:avLst/>
          </a:prstGeom>
        </p:spPr>
      </p:pic>
      <p:pic>
        <p:nvPicPr>
          <p:cNvPr id="5" name="Picture 4">
            <a:extLst>
              <a:ext uri="{FF2B5EF4-FFF2-40B4-BE49-F238E27FC236}">
                <a16:creationId xmlns:a16="http://schemas.microsoft.com/office/drawing/2014/main" id="{DD855AF7-EC56-414B-AD79-68756D515EFE}"/>
              </a:ext>
            </a:extLst>
          </p:cNvPr>
          <p:cNvPicPr>
            <a:picLocks noChangeAspect="1"/>
          </p:cNvPicPr>
          <p:nvPr/>
        </p:nvPicPr>
        <p:blipFill>
          <a:blip r:embed="rId3"/>
          <a:stretch>
            <a:fillRect/>
          </a:stretch>
        </p:blipFill>
        <p:spPr>
          <a:xfrm>
            <a:off x="9081857" y="4289024"/>
            <a:ext cx="2511734" cy="1765570"/>
          </a:xfrm>
          <a:prstGeom prst="rect">
            <a:avLst/>
          </a:prstGeom>
        </p:spPr>
      </p:pic>
    </p:spTree>
    <p:extLst>
      <p:ext uri="{BB962C8B-B14F-4D97-AF65-F5344CB8AC3E}">
        <p14:creationId xmlns:p14="http://schemas.microsoft.com/office/powerpoint/2010/main" val="120372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 </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838200" y="1825625"/>
            <a:ext cx="4603812" cy="4351338"/>
          </a:xfrm>
        </p:spPr>
        <p:txBody>
          <a:bodyPr>
            <a:normAutofit fontScale="85000" lnSpcReduction="20000"/>
          </a:bodyPr>
          <a:lstStyle/>
          <a:p>
            <a:r>
              <a:rPr lang="en-US" dirty="0"/>
              <a:t>Our goal here is to predict the next character in word “steep”</a:t>
            </a:r>
          </a:p>
          <a:p>
            <a:r>
              <a:rPr lang="en-US" dirty="0"/>
              <a:t>When we pass “s”, desired output is “t”. </a:t>
            </a:r>
          </a:p>
          <a:p>
            <a:r>
              <a:rPr lang="en-US" dirty="0"/>
              <a:t>When we pass “t”, desired output is “e”.</a:t>
            </a:r>
          </a:p>
          <a:p>
            <a:r>
              <a:rPr lang="en-US" dirty="0"/>
              <a:t>When we pass “e”, desired output could be “e” or “p”. The network doesn’t have enough information to determine which character to predict !</a:t>
            </a:r>
          </a:p>
          <a:p>
            <a:r>
              <a:rPr lang="en-US" dirty="0"/>
              <a:t>To solve this problem we need to include information about the sequence of characters.</a:t>
            </a:r>
            <a:endParaRPr lang="en-CA" dirty="0"/>
          </a:p>
        </p:txBody>
      </p:sp>
      <p:pic>
        <p:nvPicPr>
          <p:cNvPr id="4" name="Picture 3">
            <a:extLst>
              <a:ext uri="{FF2B5EF4-FFF2-40B4-BE49-F238E27FC236}">
                <a16:creationId xmlns:a16="http://schemas.microsoft.com/office/drawing/2014/main" id="{1E1AB7EE-C1FE-4727-AAA4-CFF9B954D101}"/>
              </a:ext>
            </a:extLst>
          </p:cNvPr>
          <p:cNvPicPr>
            <a:picLocks noChangeAspect="1"/>
          </p:cNvPicPr>
          <p:nvPr/>
        </p:nvPicPr>
        <p:blipFill>
          <a:blip r:embed="rId2"/>
          <a:stretch>
            <a:fillRect/>
          </a:stretch>
        </p:blipFill>
        <p:spPr>
          <a:xfrm>
            <a:off x="6586833" y="1904492"/>
            <a:ext cx="5082123" cy="4272471"/>
          </a:xfrm>
          <a:prstGeom prst="rect">
            <a:avLst/>
          </a:prstGeom>
        </p:spPr>
      </p:pic>
    </p:spTree>
    <p:extLst>
      <p:ext uri="{BB962C8B-B14F-4D97-AF65-F5344CB8AC3E}">
        <p14:creationId xmlns:p14="http://schemas.microsoft.com/office/powerpoint/2010/main" val="249533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678401" y="1594806"/>
            <a:ext cx="6175160" cy="4667250"/>
          </a:xfrm>
        </p:spPr>
        <p:txBody>
          <a:bodyPr>
            <a:normAutofit fontScale="92500" lnSpcReduction="20000"/>
          </a:bodyPr>
          <a:lstStyle/>
          <a:p>
            <a:r>
              <a:rPr lang="en-US" dirty="0"/>
              <a:t>We can solve this problem we routing the hidden layer output from the previous step back into the hidden layer.</a:t>
            </a:r>
          </a:p>
          <a:p>
            <a:r>
              <a:rPr lang="en-US" dirty="0"/>
              <a:t>The box in the diagram means the value from the previous sequence, or time step.</a:t>
            </a:r>
          </a:p>
          <a:p>
            <a:r>
              <a:rPr lang="en-US" dirty="0"/>
              <a:t>Now the network sees an “e”, it knows it saw an “s” and a “t” before, so the next character should be another “e”</a:t>
            </a:r>
          </a:p>
          <a:p>
            <a:r>
              <a:rPr lang="en-US" dirty="0"/>
              <a:t>This architecture is known as Recurrent Neural Network or RNN</a:t>
            </a:r>
          </a:p>
          <a:p>
            <a:r>
              <a:rPr lang="en-US" dirty="0"/>
              <a:t>Now the total input in the hidden layer is the sum of the layered combinations from the input layer and previous hidden layer</a:t>
            </a:r>
            <a:endParaRPr lang="en-CA" dirty="0"/>
          </a:p>
        </p:txBody>
      </p:sp>
      <p:pic>
        <p:nvPicPr>
          <p:cNvPr id="5" name="Picture 4">
            <a:extLst>
              <a:ext uri="{FF2B5EF4-FFF2-40B4-BE49-F238E27FC236}">
                <a16:creationId xmlns:a16="http://schemas.microsoft.com/office/drawing/2014/main" id="{BB728E48-6AAD-4BF0-BB79-F2FD2032E3BA}"/>
              </a:ext>
            </a:extLst>
          </p:cNvPr>
          <p:cNvPicPr>
            <a:picLocks noChangeAspect="1"/>
          </p:cNvPicPr>
          <p:nvPr/>
        </p:nvPicPr>
        <p:blipFill>
          <a:blip r:embed="rId2"/>
          <a:stretch>
            <a:fillRect/>
          </a:stretch>
        </p:blipFill>
        <p:spPr>
          <a:xfrm>
            <a:off x="7227005" y="489413"/>
            <a:ext cx="4126795" cy="4658427"/>
          </a:xfrm>
          <a:prstGeom prst="rect">
            <a:avLst/>
          </a:prstGeom>
        </p:spPr>
      </p:pic>
      <p:pic>
        <p:nvPicPr>
          <p:cNvPr id="6" name="Picture 5">
            <a:extLst>
              <a:ext uri="{FF2B5EF4-FFF2-40B4-BE49-F238E27FC236}">
                <a16:creationId xmlns:a16="http://schemas.microsoft.com/office/drawing/2014/main" id="{6AED5F21-3AFC-422F-9A6A-326A7E8DA16E}"/>
              </a:ext>
            </a:extLst>
          </p:cNvPr>
          <p:cNvPicPr>
            <a:picLocks noChangeAspect="1"/>
          </p:cNvPicPr>
          <p:nvPr/>
        </p:nvPicPr>
        <p:blipFill>
          <a:blip r:embed="rId3"/>
          <a:stretch>
            <a:fillRect/>
          </a:stretch>
        </p:blipFill>
        <p:spPr>
          <a:xfrm>
            <a:off x="7265791" y="5432237"/>
            <a:ext cx="4088009" cy="729029"/>
          </a:xfrm>
          <a:prstGeom prst="rect">
            <a:avLst/>
          </a:prstGeom>
        </p:spPr>
      </p:pic>
    </p:spTree>
    <p:extLst>
      <p:ext uri="{BB962C8B-B14F-4D97-AF65-F5344CB8AC3E}">
        <p14:creationId xmlns:p14="http://schemas.microsoft.com/office/powerpoint/2010/main" val="3003024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678401" y="1594806"/>
            <a:ext cx="6175160" cy="4667250"/>
          </a:xfrm>
        </p:spPr>
        <p:txBody>
          <a:bodyPr>
            <a:normAutofit/>
          </a:bodyPr>
          <a:lstStyle/>
          <a:p>
            <a:r>
              <a:rPr lang="en-US" dirty="0"/>
              <a:t>We can view our recurrent network as one big graph by unrolling it.</a:t>
            </a:r>
          </a:p>
          <a:p>
            <a:r>
              <a:rPr lang="en-US" dirty="0"/>
              <a:t>Now, we have a feed-forward network for each character but connected through the hidden layers.</a:t>
            </a:r>
          </a:p>
          <a:p>
            <a:r>
              <a:rPr lang="en-US" dirty="0"/>
              <a:t>Each hidden nodes receives inputs from input node  and hidden node from the previous step</a:t>
            </a:r>
            <a:endParaRPr lang="en-CA" dirty="0"/>
          </a:p>
        </p:txBody>
      </p:sp>
      <p:pic>
        <p:nvPicPr>
          <p:cNvPr id="4" name="Picture 3">
            <a:extLst>
              <a:ext uri="{FF2B5EF4-FFF2-40B4-BE49-F238E27FC236}">
                <a16:creationId xmlns:a16="http://schemas.microsoft.com/office/drawing/2014/main" id="{B3315119-3AD1-4C24-B406-BA8996723302}"/>
              </a:ext>
            </a:extLst>
          </p:cNvPr>
          <p:cNvPicPr>
            <a:picLocks noChangeAspect="1"/>
          </p:cNvPicPr>
          <p:nvPr/>
        </p:nvPicPr>
        <p:blipFill>
          <a:blip r:embed="rId2"/>
          <a:stretch>
            <a:fillRect/>
          </a:stretch>
        </p:blipFill>
        <p:spPr>
          <a:xfrm>
            <a:off x="7632815" y="1309502"/>
            <a:ext cx="4244999" cy="4238995"/>
          </a:xfrm>
          <a:prstGeom prst="rect">
            <a:avLst/>
          </a:prstGeom>
        </p:spPr>
      </p:pic>
    </p:spTree>
    <p:extLst>
      <p:ext uri="{BB962C8B-B14F-4D97-AF65-F5344CB8AC3E}">
        <p14:creationId xmlns:p14="http://schemas.microsoft.com/office/powerpoint/2010/main" val="40338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C04A-DF61-43B0-8DB4-3CDE18284E7D}"/>
              </a:ext>
            </a:extLst>
          </p:cNvPr>
          <p:cNvSpPr>
            <a:spLocks noGrp="1"/>
          </p:cNvSpPr>
          <p:nvPr>
            <p:ph type="title"/>
          </p:nvPr>
        </p:nvSpPr>
        <p:spPr/>
        <p:txBody>
          <a:bodyPr/>
          <a:lstStyle/>
          <a:p>
            <a:r>
              <a:rPr lang="en-US" dirty="0"/>
              <a:t>Example</a:t>
            </a:r>
            <a:endParaRPr lang="en-CA" dirty="0"/>
          </a:p>
        </p:txBody>
      </p:sp>
      <p:sp>
        <p:nvSpPr>
          <p:cNvPr id="3" name="Content Placeholder 2">
            <a:extLst>
              <a:ext uri="{FF2B5EF4-FFF2-40B4-BE49-F238E27FC236}">
                <a16:creationId xmlns:a16="http://schemas.microsoft.com/office/drawing/2014/main" id="{61C85D26-52FD-4900-B647-8763986C8FB5}"/>
              </a:ext>
            </a:extLst>
          </p:cNvPr>
          <p:cNvSpPr>
            <a:spLocks noGrp="1"/>
          </p:cNvSpPr>
          <p:nvPr>
            <p:ph idx="1"/>
          </p:nvPr>
        </p:nvSpPr>
        <p:spPr>
          <a:xfrm>
            <a:off x="678401" y="1594806"/>
            <a:ext cx="6175160" cy="4667250"/>
          </a:xfrm>
        </p:spPr>
        <p:txBody>
          <a:bodyPr>
            <a:normAutofit fontScale="92500" lnSpcReduction="20000"/>
          </a:bodyPr>
          <a:lstStyle/>
          <a:p>
            <a:r>
              <a:rPr lang="en-US" dirty="0"/>
              <a:t>Let’s visualize by adding some numbers here</a:t>
            </a:r>
          </a:p>
          <a:p>
            <a:r>
              <a:rPr lang="en-US" dirty="0"/>
              <a:t>Here, we’re one hot encoding the input characters. </a:t>
            </a:r>
          </a:p>
          <a:p>
            <a:r>
              <a:rPr lang="en-US" dirty="0"/>
              <a:t>1000 = “s”, 0100 = “t”, “0010” = “e”, 0010 = “e”</a:t>
            </a:r>
          </a:p>
          <a:p>
            <a:r>
              <a:rPr lang="en-US" dirty="0"/>
              <a:t>There are three units in the hidden layer and the output layer is showing the logits</a:t>
            </a:r>
          </a:p>
          <a:p>
            <a:r>
              <a:rPr lang="en-US" dirty="0"/>
              <a:t>We pass the logits into </a:t>
            </a:r>
            <a:r>
              <a:rPr lang="en-US" dirty="0" err="1"/>
              <a:t>Softmax</a:t>
            </a:r>
            <a:r>
              <a:rPr lang="en-US" dirty="0"/>
              <a:t> function to get prediction and to train with a cross entropy loss.</a:t>
            </a:r>
          </a:p>
          <a:p>
            <a:r>
              <a:rPr lang="en-US" dirty="0"/>
              <a:t>This is basic architecture for Character-Wise RNN.</a:t>
            </a:r>
          </a:p>
          <a:p>
            <a:endParaRPr lang="en-CA" dirty="0"/>
          </a:p>
        </p:txBody>
      </p:sp>
      <p:pic>
        <p:nvPicPr>
          <p:cNvPr id="5" name="Picture 4">
            <a:extLst>
              <a:ext uri="{FF2B5EF4-FFF2-40B4-BE49-F238E27FC236}">
                <a16:creationId xmlns:a16="http://schemas.microsoft.com/office/drawing/2014/main" id="{7B2D4CDF-FC55-4C5F-9DB5-F1906D7A5FD8}"/>
              </a:ext>
            </a:extLst>
          </p:cNvPr>
          <p:cNvPicPr>
            <a:picLocks noChangeAspect="1"/>
          </p:cNvPicPr>
          <p:nvPr/>
        </p:nvPicPr>
        <p:blipFill>
          <a:blip r:embed="rId3"/>
          <a:stretch>
            <a:fillRect/>
          </a:stretch>
        </p:blipFill>
        <p:spPr>
          <a:xfrm>
            <a:off x="7013360" y="1594806"/>
            <a:ext cx="4893196" cy="3978784"/>
          </a:xfrm>
          <a:prstGeom prst="rect">
            <a:avLst/>
          </a:prstGeom>
        </p:spPr>
      </p:pic>
    </p:spTree>
    <p:extLst>
      <p:ext uri="{BB962C8B-B14F-4D97-AF65-F5344CB8AC3E}">
        <p14:creationId xmlns:p14="http://schemas.microsoft.com/office/powerpoint/2010/main" val="740506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809</TotalTime>
  <Words>1618</Words>
  <Application>Microsoft Office PowerPoint</Application>
  <PresentationFormat>Widescreen</PresentationFormat>
  <Paragraphs>124</Paragraphs>
  <Slides>26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TV Script Generation  using Recurrent Neural Network</vt:lpstr>
      <vt:lpstr>Contents</vt:lpstr>
      <vt:lpstr>Tv Script Generation Project</vt:lpstr>
      <vt:lpstr>Input Script and Output Script</vt:lpstr>
      <vt:lpstr>Why Recurrent Neural Network ?</vt:lpstr>
      <vt:lpstr>Example </vt:lpstr>
      <vt:lpstr>Example</vt:lpstr>
      <vt:lpstr>Example</vt:lpstr>
      <vt:lpstr>Example</vt:lpstr>
      <vt:lpstr>Problem with RNN architecture</vt:lpstr>
      <vt:lpstr>Vanishing or Exploding Gradients</vt:lpstr>
      <vt:lpstr>RNN Cell</vt:lpstr>
      <vt:lpstr>LSTM Cell</vt:lpstr>
      <vt:lpstr>FORGET Gate</vt:lpstr>
      <vt:lpstr>Update Gate</vt:lpstr>
      <vt:lpstr>Cell State to Hidden Output</vt:lpstr>
      <vt:lpstr>LSTM Cell</vt:lpstr>
      <vt:lpstr>How this fix the gradient problem ?</vt:lpstr>
      <vt:lpstr>Framework/Libraries Used</vt:lpstr>
      <vt:lpstr>Pre-processing of Input data </vt:lpstr>
      <vt:lpstr>Creating batches of data </vt:lpstr>
      <vt:lpstr>Neural Network Architecture</vt:lpstr>
      <vt:lpstr>Backpropagation</vt:lpstr>
      <vt:lpstr>Hyperparameters</vt:lpstr>
      <vt:lpstr>Script Generation </vt:lpstr>
      <vt:lpstr>Saving model as a checkpoint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Binit Kumar</dc:creator>
  <cp:lastModifiedBy>Binit Kumar</cp:lastModifiedBy>
  <cp:revision>140</cp:revision>
  <dcterms:created xsi:type="dcterms:W3CDTF">2021-12-27T19:35:45Z</dcterms:created>
  <dcterms:modified xsi:type="dcterms:W3CDTF">2022-03-22T18:13:15Z</dcterms:modified>
</cp:coreProperties>
</file>