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6" r:id="rId3"/>
    <p:sldId id="267" r:id="rId4"/>
    <p:sldId id="268" r:id="rId5"/>
    <p:sldId id="269" r:id="rId6"/>
    <p:sldId id="265" r:id="rId7"/>
    <p:sldId id="270" r:id="rId8"/>
    <p:sldId id="260" r:id="rId9"/>
    <p:sldId id="261" r:id="rId10"/>
    <p:sldId id="262" r:id="rId11"/>
    <p:sldId id="273" r:id="rId12"/>
    <p:sldId id="274" r:id="rId13"/>
    <p:sldId id="275" r:id="rId14"/>
    <p:sldId id="276" r:id="rId15"/>
    <p:sldId id="277" r:id="rId16"/>
    <p:sldId id="278" r:id="rId17"/>
    <p:sldId id="279" r:id="rId18"/>
    <p:sldId id="280" r:id="rId19"/>
    <p:sldId id="281" r:id="rId20"/>
    <p:sldId id="282" r:id="rId21"/>
    <p:sldId id="264" r:id="rId22"/>
    <p:sldId id="263" r:id="rId23"/>
    <p:sldId id="283" r:id="rId24"/>
    <p:sldId id="284" r:id="rId25"/>
    <p:sldId id="285" r:id="rId26"/>
    <p:sldId id="271" r:id="rId27"/>
    <p:sldId id="272"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8878E-7E8B-4E2B-9410-61A5B665849A}">
          <p14:sldIdLst>
            <p14:sldId id="256"/>
            <p14:sldId id="266"/>
            <p14:sldId id="267"/>
            <p14:sldId id="268"/>
            <p14:sldId id="269"/>
            <p14:sldId id="265"/>
            <p14:sldId id="270"/>
            <p14:sldId id="260"/>
            <p14:sldId id="261"/>
            <p14:sldId id="262"/>
            <p14:sldId id="273"/>
            <p14:sldId id="274"/>
            <p14:sldId id="275"/>
            <p14:sldId id="276"/>
            <p14:sldId id="277"/>
            <p14:sldId id="278"/>
            <p14:sldId id="279"/>
            <p14:sldId id="280"/>
            <p14:sldId id="281"/>
            <p14:sldId id="282"/>
            <p14:sldId id="264"/>
          </p14:sldIdLst>
        </p14:section>
        <p14:section name="Roles Body" id="{09CA6390-F2D5-4ABF-9964-D97CAC97072A}">
          <p14:sldIdLst>
            <p14:sldId id="263"/>
            <p14:sldId id="283"/>
            <p14:sldId id="284"/>
            <p14:sldId id="285"/>
          </p14:sldIdLst>
        </p14:section>
        <p14:section name="Untitled Section" id="{4BAD26B4-20D4-44B3-B177-BEDCAA6EEA70}">
          <p14:sldIdLst>
            <p14:sldId id="271"/>
            <p14:sldId id="272"/>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3E78D-CBE5-4241-A87F-BD948922E78E}" v="79" dt="2022-05-06T04:59:17.100"/>
    <p1510:client id="{6F50BF92-BFDE-4D67-9A96-B8BDC267D884}" v="195" dt="2022-05-07T04:58:31.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82" d="100"/>
          <a:sy n="82" d="100"/>
        </p:scale>
        <p:origin x="667" y="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Tanveer" userId="1d81af92acff76e1" providerId="LiveId" clId="{6F50BF92-BFDE-4D67-9A96-B8BDC267D884}"/>
    <pc:docChg chg="undo custSel addSld delSld modSld sldOrd addSection modSection">
      <pc:chgData name="Fatima Tanveer" userId="1d81af92acff76e1" providerId="LiveId" clId="{6F50BF92-BFDE-4D67-9A96-B8BDC267D884}" dt="2022-05-07T04:58:31.570" v="3903" actId="20577"/>
      <pc:docMkLst>
        <pc:docMk/>
      </pc:docMkLst>
      <pc:sldChg chg="modSp mod">
        <pc:chgData name="Fatima Tanveer" userId="1d81af92acff76e1" providerId="LiveId" clId="{6F50BF92-BFDE-4D67-9A96-B8BDC267D884}" dt="2022-05-07T03:13:32.165" v="3810" actId="20577"/>
        <pc:sldMkLst>
          <pc:docMk/>
          <pc:sldMk cId="2122241145" sldId="256"/>
        </pc:sldMkLst>
        <pc:spChg chg="mod">
          <ac:chgData name="Fatima Tanveer" userId="1d81af92acff76e1" providerId="LiveId" clId="{6F50BF92-BFDE-4D67-9A96-B8BDC267D884}" dt="2022-05-07T03:13:32.165" v="3810" actId="20577"/>
          <ac:spMkLst>
            <pc:docMk/>
            <pc:sldMk cId="2122241145" sldId="256"/>
            <ac:spMk id="3" creationId="{5FB99919-4310-4551-82F3-FB8E5AC53402}"/>
          </ac:spMkLst>
        </pc:spChg>
      </pc:sldChg>
      <pc:sldChg chg="modSp mod">
        <pc:chgData name="Fatima Tanveer" userId="1d81af92acff76e1" providerId="LiveId" clId="{6F50BF92-BFDE-4D67-9A96-B8BDC267D884}" dt="2022-05-07T04:37:01.607" v="3895" actId="20577"/>
        <pc:sldMkLst>
          <pc:docMk/>
          <pc:sldMk cId="3550066990" sldId="261"/>
        </pc:sldMkLst>
        <pc:spChg chg="mod">
          <ac:chgData name="Fatima Tanveer" userId="1d81af92acff76e1" providerId="LiveId" clId="{6F50BF92-BFDE-4D67-9A96-B8BDC267D884}" dt="2022-05-07T02:39:59.809" v="3789" actId="255"/>
          <ac:spMkLst>
            <pc:docMk/>
            <pc:sldMk cId="3550066990" sldId="261"/>
            <ac:spMk id="2" creationId="{63DBABCE-4FFE-4549-B23F-69CEDFCA4ECC}"/>
          </ac:spMkLst>
        </pc:spChg>
        <pc:graphicFrameChg chg="mod">
          <ac:chgData name="Fatima Tanveer" userId="1d81af92acff76e1" providerId="LiveId" clId="{6F50BF92-BFDE-4D67-9A96-B8BDC267D884}" dt="2022-05-07T04:37:01.607" v="3895" actId="20577"/>
          <ac:graphicFrameMkLst>
            <pc:docMk/>
            <pc:sldMk cId="3550066990" sldId="261"/>
            <ac:graphicFrameMk id="89" creationId="{19EB27A8-FAE2-08BC-2140-BE77C19A5DFB}"/>
          </ac:graphicFrameMkLst>
        </pc:graphicFrameChg>
      </pc:sldChg>
      <pc:sldChg chg="modSp ord">
        <pc:chgData name="Fatima Tanveer" userId="1d81af92acff76e1" providerId="LiveId" clId="{6F50BF92-BFDE-4D67-9A96-B8BDC267D884}" dt="2022-05-07T04:35:57.147" v="3837" actId="20577"/>
        <pc:sldMkLst>
          <pc:docMk/>
          <pc:sldMk cId="1235618813" sldId="262"/>
        </pc:sldMkLst>
        <pc:graphicFrameChg chg="mod">
          <ac:chgData name="Fatima Tanveer" userId="1d81af92acff76e1" providerId="LiveId" clId="{6F50BF92-BFDE-4D67-9A96-B8BDC267D884}" dt="2022-05-07T04:35:57.147" v="3837" actId="20577"/>
          <ac:graphicFrameMkLst>
            <pc:docMk/>
            <pc:sldMk cId="1235618813" sldId="262"/>
            <ac:graphicFrameMk id="78" creationId="{18AA6695-445F-3F41-70AA-59CA327DEE6B}"/>
          </ac:graphicFrameMkLst>
        </pc:graphicFrameChg>
      </pc:sldChg>
      <pc:sldChg chg="addSp delSp modSp mod ord">
        <pc:chgData name="Fatima Tanveer" userId="1d81af92acff76e1" providerId="LiveId" clId="{6F50BF92-BFDE-4D67-9A96-B8BDC267D884}" dt="2022-05-07T03:31:59.210" v="3820"/>
        <pc:sldMkLst>
          <pc:docMk/>
          <pc:sldMk cId="722413372" sldId="263"/>
        </pc:sldMkLst>
        <pc:spChg chg="add del mod">
          <ac:chgData name="Fatima Tanveer" userId="1d81af92acff76e1" providerId="LiveId" clId="{6F50BF92-BFDE-4D67-9A96-B8BDC267D884}" dt="2022-05-06T18:45:14.564" v="9" actId="931"/>
          <ac:spMkLst>
            <pc:docMk/>
            <pc:sldMk cId="722413372" sldId="263"/>
            <ac:spMk id="6" creationId="{53F1FE8E-C947-4419-BA5F-D5562669920A}"/>
          </ac:spMkLst>
        </pc:spChg>
        <pc:picChg chg="add del mod">
          <ac:chgData name="Fatima Tanveer" userId="1d81af92acff76e1" providerId="LiveId" clId="{6F50BF92-BFDE-4D67-9A96-B8BDC267D884}" dt="2022-05-06T18:45:03.915" v="7" actId="931"/>
          <ac:picMkLst>
            <pc:docMk/>
            <pc:sldMk cId="722413372" sldId="263"/>
            <ac:picMk id="3" creationId="{748ABC2A-2D6C-46F9-A1AA-1D561D8E91A7}"/>
          </ac:picMkLst>
        </pc:picChg>
        <pc:picChg chg="del">
          <ac:chgData name="Fatima Tanveer" userId="1d81af92acff76e1" providerId="LiveId" clId="{6F50BF92-BFDE-4D67-9A96-B8BDC267D884}" dt="2022-05-06T18:45:06.021" v="8" actId="478"/>
          <ac:picMkLst>
            <pc:docMk/>
            <pc:sldMk cId="722413372" sldId="263"/>
            <ac:picMk id="5" creationId="{7A739543-1AA0-410E-29BA-1E158A5A85BD}"/>
          </ac:picMkLst>
        </pc:picChg>
        <pc:picChg chg="add mod modCrop">
          <ac:chgData name="Fatima Tanveer" userId="1d81af92acff76e1" providerId="LiveId" clId="{6F50BF92-BFDE-4D67-9A96-B8BDC267D884}" dt="2022-05-06T18:47:07.609" v="24" actId="18131"/>
          <ac:picMkLst>
            <pc:docMk/>
            <pc:sldMk cId="722413372" sldId="263"/>
            <ac:picMk id="8" creationId="{4E2A7F96-41ED-4AB0-A70C-FDF7CA7404B9}"/>
          </ac:picMkLst>
        </pc:picChg>
      </pc:sldChg>
      <pc:sldChg chg="ord">
        <pc:chgData name="Fatima Tanveer" userId="1d81af92acff76e1" providerId="LiveId" clId="{6F50BF92-BFDE-4D67-9A96-B8BDC267D884}" dt="2022-05-07T03:35:01.785" v="3828"/>
        <pc:sldMkLst>
          <pc:docMk/>
          <pc:sldMk cId="2769580761" sldId="264"/>
        </pc:sldMkLst>
      </pc:sldChg>
      <pc:sldChg chg="addSp delSp modSp mod ord setBg modClrScheme chgLayout">
        <pc:chgData name="Fatima Tanveer" userId="1d81af92acff76e1" providerId="LiveId" clId="{6F50BF92-BFDE-4D67-9A96-B8BDC267D884}" dt="2022-05-07T02:42:20.574" v="3793"/>
        <pc:sldMkLst>
          <pc:docMk/>
          <pc:sldMk cId="3700688931" sldId="265"/>
        </pc:sldMkLst>
        <pc:spChg chg="mod ord">
          <ac:chgData name="Fatima Tanveer" userId="1d81af92acff76e1" providerId="LiveId" clId="{6F50BF92-BFDE-4D67-9A96-B8BDC267D884}" dt="2022-05-06T21:22:24.165" v="166" actId="700"/>
          <ac:spMkLst>
            <pc:docMk/>
            <pc:sldMk cId="3700688931" sldId="265"/>
            <ac:spMk id="2" creationId="{510AEAE1-2AAB-449F-8A31-16004D267FFB}"/>
          </ac:spMkLst>
        </pc:spChg>
        <pc:spChg chg="del mod">
          <ac:chgData name="Fatima Tanveer" userId="1d81af92acff76e1" providerId="LiveId" clId="{6F50BF92-BFDE-4D67-9A96-B8BDC267D884}" dt="2022-05-06T21:19:23.466" v="139" actId="931"/>
          <ac:spMkLst>
            <pc:docMk/>
            <pc:sldMk cId="3700688931" sldId="265"/>
            <ac:spMk id="3" creationId="{EA6DBE05-55C3-450A-82A8-47C29CD2A98B}"/>
          </ac:spMkLst>
        </pc:spChg>
        <pc:spChg chg="add del mod ord">
          <ac:chgData name="Fatima Tanveer" userId="1d81af92acff76e1" providerId="LiveId" clId="{6F50BF92-BFDE-4D67-9A96-B8BDC267D884}" dt="2022-05-06T21:21:56.506" v="160" actId="700"/>
          <ac:spMkLst>
            <pc:docMk/>
            <pc:sldMk cId="3700688931" sldId="265"/>
            <ac:spMk id="7" creationId="{A4421A3B-515B-4DC0-A1D9-3A6D265775B8}"/>
          </ac:spMkLst>
        </pc:spChg>
        <pc:spChg chg="add del">
          <ac:chgData name="Fatima Tanveer" userId="1d81af92acff76e1" providerId="LiveId" clId="{6F50BF92-BFDE-4D67-9A96-B8BDC267D884}" dt="2022-05-06T21:21:36.003" v="158" actId="26606"/>
          <ac:spMkLst>
            <pc:docMk/>
            <pc:sldMk cId="3700688931" sldId="265"/>
            <ac:spMk id="8" creationId="{51A01047-632B-4F57-9CDB-AA680D5BBB19}"/>
          </ac:spMkLst>
        </pc:spChg>
        <pc:spChg chg="add del">
          <ac:chgData name="Fatima Tanveer" userId="1d81af92acff76e1" providerId="LiveId" clId="{6F50BF92-BFDE-4D67-9A96-B8BDC267D884}" dt="2022-05-06T21:21:36.003" v="158" actId="26606"/>
          <ac:spMkLst>
            <pc:docMk/>
            <pc:sldMk cId="3700688931" sldId="265"/>
            <ac:spMk id="9" creationId="{48EF695B-E7DE-4164-862A-9CD06DFB0EC0}"/>
          </ac:spMkLst>
        </pc:spChg>
        <pc:spChg chg="add del">
          <ac:chgData name="Fatima Tanveer" userId="1d81af92acff76e1" providerId="LiveId" clId="{6F50BF92-BFDE-4D67-9A96-B8BDC267D884}" dt="2022-05-06T21:19:42.139" v="143" actId="26606"/>
          <ac:spMkLst>
            <pc:docMk/>
            <pc:sldMk cId="3700688931" sldId="265"/>
            <ac:spMk id="10" creationId="{A30F0768-BC41-D8DE-44AD-97D1351A2A9F}"/>
          </ac:spMkLst>
        </pc:spChg>
        <pc:spChg chg="add del">
          <ac:chgData name="Fatima Tanveer" userId="1d81af92acff76e1" providerId="LiveId" clId="{6F50BF92-BFDE-4D67-9A96-B8BDC267D884}" dt="2022-05-06T21:21:36.003" v="158" actId="26606"/>
          <ac:spMkLst>
            <pc:docMk/>
            <pc:sldMk cId="3700688931" sldId="265"/>
            <ac:spMk id="11" creationId="{04B55406-2D70-9CFB-CB6A-C7B82295DFA1}"/>
          </ac:spMkLst>
        </pc:spChg>
        <pc:spChg chg="add del">
          <ac:chgData name="Fatima Tanveer" userId="1d81af92acff76e1" providerId="LiveId" clId="{6F50BF92-BFDE-4D67-9A96-B8BDC267D884}" dt="2022-05-06T21:19:42.139" v="143" actId="26606"/>
          <ac:spMkLst>
            <pc:docMk/>
            <pc:sldMk cId="3700688931" sldId="265"/>
            <ac:spMk id="13" creationId="{158E38A4-F699-490C-8D1F-E8AD332D9B45}"/>
          </ac:spMkLst>
        </pc:spChg>
        <pc:spChg chg="add del">
          <ac:chgData name="Fatima Tanveer" userId="1d81af92acff76e1" providerId="LiveId" clId="{6F50BF92-BFDE-4D67-9A96-B8BDC267D884}" dt="2022-05-06T21:19:42.139" v="143" actId="26606"/>
          <ac:spMkLst>
            <pc:docMk/>
            <pc:sldMk cId="3700688931" sldId="265"/>
            <ac:spMk id="15" creationId="{939C6AAB-48AC-41A3-95C2-6BF83715DF62}"/>
          </ac:spMkLst>
        </pc:spChg>
        <pc:spChg chg="add del mod ord">
          <ac:chgData name="Fatima Tanveer" userId="1d81af92acff76e1" providerId="LiveId" clId="{6F50BF92-BFDE-4D67-9A96-B8BDC267D884}" dt="2022-05-06T21:22:18.695" v="164" actId="700"/>
          <ac:spMkLst>
            <pc:docMk/>
            <pc:sldMk cId="3700688931" sldId="265"/>
            <ac:spMk id="16" creationId="{58BF173E-4AB2-4FE8-9166-163C2479B363}"/>
          </ac:spMkLst>
        </pc:spChg>
        <pc:spChg chg="add del">
          <ac:chgData name="Fatima Tanveer" userId="1d81af92acff76e1" providerId="LiveId" clId="{6F50BF92-BFDE-4D67-9A96-B8BDC267D884}" dt="2022-05-06T21:19:42.139" v="143" actId="26606"/>
          <ac:spMkLst>
            <pc:docMk/>
            <pc:sldMk cId="3700688931" sldId="265"/>
            <ac:spMk id="17" creationId="{F6EE861B-7D2F-4B7C-A6E3-5937E81B8025}"/>
          </ac:spMkLst>
        </pc:spChg>
        <pc:spChg chg="add del mod ord">
          <ac:chgData name="Fatima Tanveer" userId="1d81af92acff76e1" providerId="LiveId" clId="{6F50BF92-BFDE-4D67-9A96-B8BDC267D884}" dt="2022-05-06T21:22:18.695" v="164" actId="700"/>
          <ac:spMkLst>
            <pc:docMk/>
            <pc:sldMk cId="3700688931" sldId="265"/>
            <ac:spMk id="23" creationId="{759851C1-87FA-4156-8892-E87D9A8E756B}"/>
          </ac:spMkLst>
        </pc:spChg>
        <pc:spChg chg="add del">
          <ac:chgData name="Fatima Tanveer" userId="1d81af92acff76e1" providerId="LiveId" clId="{6F50BF92-BFDE-4D67-9A96-B8BDC267D884}" dt="2022-05-06T21:20:01.794" v="145" actId="26606"/>
          <ac:spMkLst>
            <pc:docMk/>
            <pc:sldMk cId="3700688931" sldId="265"/>
            <ac:spMk id="24" creationId="{51A01047-632B-4F57-9CDB-AA680D5BBB19}"/>
          </ac:spMkLst>
        </pc:spChg>
        <pc:spChg chg="add del">
          <ac:chgData name="Fatima Tanveer" userId="1d81af92acff76e1" providerId="LiveId" clId="{6F50BF92-BFDE-4D67-9A96-B8BDC267D884}" dt="2022-05-06T21:20:01.794" v="145" actId="26606"/>
          <ac:spMkLst>
            <pc:docMk/>
            <pc:sldMk cId="3700688931" sldId="265"/>
            <ac:spMk id="25" creationId="{48EF695B-E7DE-4164-862A-9CD06DFB0EC0}"/>
          </ac:spMkLst>
        </pc:spChg>
        <pc:spChg chg="add del">
          <ac:chgData name="Fatima Tanveer" userId="1d81af92acff76e1" providerId="LiveId" clId="{6F50BF92-BFDE-4D67-9A96-B8BDC267D884}" dt="2022-05-06T21:20:01.794" v="145" actId="26606"/>
          <ac:spMkLst>
            <pc:docMk/>
            <pc:sldMk cId="3700688931" sldId="265"/>
            <ac:spMk id="26" creationId="{85440831-6033-DB87-6427-19EF1D9A5448}"/>
          </ac:spMkLst>
        </pc:spChg>
        <pc:spChg chg="add del mod ord">
          <ac:chgData name="Fatima Tanveer" userId="1d81af92acff76e1" providerId="LiveId" clId="{6F50BF92-BFDE-4D67-9A96-B8BDC267D884}" dt="2022-05-06T21:22:18.695" v="164" actId="700"/>
          <ac:spMkLst>
            <pc:docMk/>
            <pc:sldMk cId="3700688931" sldId="265"/>
            <ac:spMk id="30" creationId="{52D75F00-9800-49D2-8E74-8B87D13B7718}"/>
          </ac:spMkLst>
        </pc:spChg>
        <pc:spChg chg="add del">
          <ac:chgData name="Fatima Tanveer" userId="1d81af92acff76e1" providerId="LiveId" clId="{6F50BF92-BFDE-4D67-9A96-B8BDC267D884}" dt="2022-05-06T21:20:30.432" v="149" actId="26606"/>
          <ac:spMkLst>
            <pc:docMk/>
            <pc:sldMk cId="3700688931" sldId="265"/>
            <ac:spMk id="31" creationId="{158E38A4-F699-490C-8D1F-E8AD332D9B45}"/>
          </ac:spMkLst>
        </pc:spChg>
        <pc:spChg chg="add del">
          <ac:chgData name="Fatima Tanveer" userId="1d81af92acff76e1" providerId="LiveId" clId="{6F50BF92-BFDE-4D67-9A96-B8BDC267D884}" dt="2022-05-06T21:20:30.432" v="149" actId="26606"/>
          <ac:spMkLst>
            <pc:docMk/>
            <pc:sldMk cId="3700688931" sldId="265"/>
            <ac:spMk id="32" creationId="{939C6AAB-48AC-41A3-95C2-6BF83715DF62}"/>
          </ac:spMkLst>
        </pc:spChg>
        <pc:spChg chg="add del">
          <ac:chgData name="Fatima Tanveer" userId="1d81af92acff76e1" providerId="LiveId" clId="{6F50BF92-BFDE-4D67-9A96-B8BDC267D884}" dt="2022-05-06T21:20:30.432" v="149" actId="26606"/>
          <ac:spMkLst>
            <pc:docMk/>
            <pc:sldMk cId="3700688931" sldId="265"/>
            <ac:spMk id="33" creationId="{F6EE861B-7D2F-4B7C-A6E3-5937E81B8025}"/>
          </ac:spMkLst>
        </pc:spChg>
        <pc:spChg chg="add del">
          <ac:chgData name="Fatima Tanveer" userId="1d81af92acff76e1" providerId="LiveId" clId="{6F50BF92-BFDE-4D67-9A96-B8BDC267D884}" dt="2022-05-06T21:20:30.432" v="149" actId="26606"/>
          <ac:spMkLst>
            <pc:docMk/>
            <pc:sldMk cId="3700688931" sldId="265"/>
            <ac:spMk id="34" creationId="{A30F0768-BC41-D8DE-44AD-97D1351A2A9F}"/>
          </ac:spMkLst>
        </pc:spChg>
        <pc:grpChg chg="add del">
          <ac:chgData name="Fatima Tanveer" userId="1d81af92acff76e1" providerId="LiveId" clId="{6F50BF92-BFDE-4D67-9A96-B8BDC267D884}" dt="2022-05-06T21:21:36.003" v="158" actId="26606"/>
          <ac:grpSpMkLst>
            <pc:docMk/>
            <pc:sldMk cId="3700688931" sldId="265"/>
            <ac:grpSpMk id="12" creationId="{D5ADB088-C125-457F-9C61-DFE21DCEF4A5}"/>
          </ac:grpSpMkLst>
        </pc:grpChg>
        <pc:grpChg chg="add del">
          <ac:chgData name="Fatima Tanveer" userId="1d81af92acff76e1" providerId="LiveId" clId="{6F50BF92-BFDE-4D67-9A96-B8BDC267D884}" dt="2022-05-06T21:19:42.139" v="143" actId="26606"/>
          <ac:grpSpMkLst>
            <pc:docMk/>
            <pc:sldMk cId="3700688931" sldId="265"/>
            <ac:grpSpMk id="19" creationId="{53745597-CF0F-4C14-83C4-612B382A9091}"/>
          </ac:grpSpMkLst>
        </pc:grpChg>
        <pc:grpChg chg="add del">
          <ac:chgData name="Fatima Tanveer" userId="1d81af92acff76e1" providerId="LiveId" clId="{6F50BF92-BFDE-4D67-9A96-B8BDC267D884}" dt="2022-05-06T21:20:01.794" v="145" actId="26606"/>
          <ac:grpSpMkLst>
            <pc:docMk/>
            <pc:sldMk cId="3700688931" sldId="265"/>
            <ac:grpSpMk id="27" creationId="{D5ADB088-C125-457F-9C61-DFE21DCEF4A5}"/>
          </ac:grpSpMkLst>
        </pc:grpChg>
        <pc:grpChg chg="add del">
          <ac:chgData name="Fatima Tanveer" userId="1d81af92acff76e1" providerId="LiveId" clId="{6F50BF92-BFDE-4D67-9A96-B8BDC267D884}" dt="2022-05-06T21:20:30.432" v="149" actId="26606"/>
          <ac:grpSpMkLst>
            <pc:docMk/>
            <pc:sldMk cId="3700688931" sldId="265"/>
            <ac:grpSpMk id="35" creationId="{53745597-CF0F-4C14-83C4-612B382A9091}"/>
          </ac:grpSpMkLst>
        </pc:grpChg>
        <pc:graphicFrameChg chg="add mod modGraphic">
          <ac:chgData name="Fatima Tanveer" userId="1d81af92acff76e1" providerId="LiveId" clId="{6F50BF92-BFDE-4D67-9A96-B8BDC267D884}" dt="2022-05-07T01:56:54.285" v="3771"/>
          <ac:graphicFrameMkLst>
            <pc:docMk/>
            <pc:sldMk cId="3700688931" sldId="265"/>
            <ac:graphicFrameMk id="36" creationId="{4B09B8B2-254E-49AC-91E5-4FF84BE9781E}"/>
          </ac:graphicFrameMkLst>
        </pc:graphicFrameChg>
        <pc:picChg chg="add mod ord">
          <ac:chgData name="Fatima Tanveer" userId="1d81af92acff76e1" providerId="LiveId" clId="{6F50BF92-BFDE-4D67-9A96-B8BDC267D884}" dt="2022-05-06T23:10:30.416" v="984" actId="14100"/>
          <ac:picMkLst>
            <pc:docMk/>
            <pc:sldMk cId="3700688931" sldId="265"/>
            <ac:picMk id="6" creationId="{0E5A6E13-61D8-4236-B094-C6D04DA0DDC3}"/>
          </ac:picMkLst>
        </pc:picChg>
        <pc:inkChg chg="add del">
          <ac:chgData name="Fatima Tanveer" userId="1d81af92acff76e1" providerId="LiveId" clId="{6F50BF92-BFDE-4D67-9A96-B8BDC267D884}" dt="2022-05-06T20:57:44.362" v="102" actId="9405"/>
          <ac:inkMkLst>
            <pc:docMk/>
            <pc:sldMk cId="3700688931" sldId="265"/>
            <ac:inkMk id="4" creationId="{F0D2EE57-0293-403A-8801-200AFB2FE8E4}"/>
          </ac:inkMkLst>
        </pc:inkChg>
      </pc:sldChg>
      <pc:sldChg chg="modSp mod">
        <pc:chgData name="Fatima Tanveer" userId="1d81af92acff76e1" providerId="LiveId" clId="{6F50BF92-BFDE-4D67-9A96-B8BDC267D884}" dt="2022-05-07T03:14:27.041" v="3812" actId="255"/>
        <pc:sldMkLst>
          <pc:docMk/>
          <pc:sldMk cId="1547193347" sldId="267"/>
        </pc:sldMkLst>
        <pc:spChg chg="mod">
          <ac:chgData name="Fatima Tanveer" userId="1d81af92acff76e1" providerId="LiveId" clId="{6F50BF92-BFDE-4D67-9A96-B8BDC267D884}" dt="2022-05-07T03:14:27.041" v="3812" actId="255"/>
          <ac:spMkLst>
            <pc:docMk/>
            <pc:sldMk cId="1547193347" sldId="267"/>
            <ac:spMk id="2" creationId="{E57BF384-9ABF-4D5F-8B00-8C5A8CFBB9FE}"/>
          </ac:spMkLst>
        </pc:spChg>
        <pc:graphicFrameChg chg="mod">
          <ac:chgData name="Fatima Tanveer" userId="1d81af92acff76e1" providerId="LiveId" clId="{6F50BF92-BFDE-4D67-9A96-B8BDC267D884}" dt="2022-05-07T01:56:44.839" v="3770"/>
          <ac:graphicFrameMkLst>
            <pc:docMk/>
            <pc:sldMk cId="1547193347" sldId="267"/>
            <ac:graphicFrameMk id="5" creationId="{EA3E10C0-9ABB-49E6-8745-7BA072218FF2}"/>
          </ac:graphicFrameMkLst>
        </pc:graphicFrameChg>
      </pc:sldChg>
      <pc:sldChg chg="modSp mod">
        <pc:chgData name="Fatima Tanveer" userId="1d81af92acff76e1" providerId="LiveId" clId="{6F50BF92-BFDE-4D67-9A96-B8BDC267D884}" dt="2022-05-07T02:37:04.859" v="3773" actId="27636"/>
        <pc:sldMkLst>
          <pc:docMk/>
          <pc:sldMk cId="1204611690" sldId="268"/>
        </pc:sldMkLst>
        <pc:spChg chg="mod">
          <ac:chgData name="Fatima Tanveer" userId="1d81af92acff76e1" providerId="LiveId" clId="{6F50BF92-BFDE-4D67-9A96-B8BDC267D884}" dt="2022-05-07T02:37:04.859" v="3773" actId="27636"/>
          <ac:spMkLst>
            <pc:docMk/>
            <pc:sldMk cId="1204611690" sldId="268"/>
            <ac:spMk id="4" creationId="{673ECCE1-ED05-4F3E-9434-A566ADE508E4}"/>
          </ac:spMkLst>
        </pc:spChg>
      </pc:sldChg>
      <pc:sldChg chg="modSp mod">
        <pc:chgData name="Fatima Tanveer" userId="1d81af92acff76e1" providerId="LiveId" clId="{6F50BF92-BFDE-4D67-9A96-B8BDC267D884}" dt="2022-05-07T02:41:31.092" v="3791" actId="115"/>
        <pc:sldMkLst>
          <pc:docMk/>
          <pc:sldMk cId="3058455480" sldId="269"/>
        </pc:sldMkLst>
        <pc:spChg chg="mod">
          <ac:chgData name="Fatima Tanveer" userId="1d81af92acff76e1" providerId="LiveId" clId="{6F50BF92-BFDE-4D67-9A96-B8BDC267D884}" dt="2022-05-07T02:41:31.092" v="3791" actId="115"/>
          <ac:spMkLst>
            <pc:docMk/>
            <pc:sldMk cId="3058455480" sldId="269"/>
            <ac:spMk id="2" creationId="{E936B4A0-F20C-4D47-B172-C40993E4ABC7}"/>
          </ac:spMkLst>
        </pc:spChg>
        <pc:spChg chg="mod">
          <ac:chgData name="Fatima Tanveer" userId="1d81af92acff76e1" providerId="LiveId" clId="{6F50BF92-BFDE-4D67-9A96-B8BDC267D884}" dt="2022-05-06T22:44:56.538" v="656" actId="27636"/>
          <ac:spMkLst>
            <pc:docMk/>
            <pc:sldMk cId="3058455480" sldId="269"/>
            <ac:spMk id="3" creationId="{9AA86D3B-BB84-4E37-ADCB-5ECE1B0B944B}"/>
          </ac:spMkLst>
        </pc:spChg>
        <pc:picChg chg="mod">
          <ac:chgData name="Fatima Tanveer" userId="1d81af92acff76e1" providerId="LiveId" clId="{6F50BF92-BFDE-4D67-9A96-B8BDC267D884}" dt="2022-05-06T22:46:17.817" v="665" actId="14100"/>
          <ac:picMkLst>
            <pc:docMk/>
            <pc:sldMk cId="3058455480" sldId="269"/>
            <ac:picMk id="8" creationId="{93884DE6-22AF-45C4-B991-33C6DACB6462}"/>
          </ac:picMkLst>
        </pc:picChg>
      </pc:sldChg>
      <pc:sldChg chg="addSp delSp modSp new mod setBg">
        <pc:chgData name="Fatima Tanveer" userId="1d81af92acff76e1" providerId="LiveId" clId="{6F50BF92-BFDE-4D67-9A96-B8BDC267D884}" dt="2022-05-06T20:53:46.524" v="98" actId="9405"/>
        <pc:sldMkLst>
          <pc:docMk/>
          <pc:sldMk cId="3233711482" sldId="270"/>
        </pc:sldMkLst>
        <pc:spChg chg="del mod ord">
          <ac:chgData name="Fatima Tanveer" userId="1d81af92acff76e1" providerId="LiveId" clId="{6F50BF92-BFDE-4D67-9A96-B8BDC267D884}" dt="2022-05-06T20:44:17.433" v="53" actId="478"/>
          <ac:spMkLst>
            <pc:docMk/>
            <pc:sldMk cId="3233711482" sldId="270"/>
            <ac:spMk id="2" creationId="{2278FBC8-9E1F-4F63-96FE-FCBF02ABB3DC}"/>
          </ac:spMkLst>
        </pc:spChg>
        <pc:spChg chg="add del">
          <ac:chgData name="Fatima Tanveer" userId="1d81af92acff76e1" providerId="LiveId" clId="{6F50BF92-BFDE-4D67-9A96-B8BDC267D884}" dt="2022-05-06T20:44:11.430" v="52" actId="26606"/>
          <ac:spMkLst>
            <pc:docMk/>
            <pc:sldMk cId="3233711482" sldId="270"/>
            <ac:spMk id="3" creationId="{75DC075D-87E9-4CF7-836C-1769443AD21D}"/>
          </ac:spMkLst>
        </pc:spChg>
        <pc:spChg chg="add del">
          <ac:chgData name="Fatima Tanveer" userId="1d81af92acff76e1" providerId="LiveId" clId="{6F50BF92-BFDE-4D67-9A96-B8BDC267D884}" dt="2022-05-06T20:47:10.958" v="69" actId="26606"/>
          <ac:spMkLst>
            <pc:docMk/>
            <pc:sldMk cId="3233711482" sldId="270"/>
            <ac:spMk id="7" creationId="{485CD2A3-2099-476E-9A85-55DC735FA2B7}"/>
          </ac:spMkLst>
        </pc:spChg>
        <pc:spChg chg="add del">
          <ac:chgData name="Fatima Tanveer" userId="1d81af92acff76e1" providerId="LiveId" clId="{6F50BF92-BFDE-4D67-9A96-B8BDC267D884}" dt="2022-05-06T20:47:10.958" v="69" actId="26606"/>
          <ac:spMkLst>
            <pc:docMk/>
            <pc:sldMk cId="3233711482" sldId="270"/>
            <ac:spMk id="8" creationId="{9D3B3C7E-BC2D-4436-8B03-AC421FA66787}"/>
          </ac:spMkLst>
        </pc:spChg>
        <pc:spChg chg="add del">
          <ac:chgData name="Fatima Tanveer" userId="1d81af92acff76e1" providerId="LiveId" clId="{6F50BF92-BFDE-4D67-9A96-B8BDC267D884}" dt="2022-05-06T20:43:49.763" v="45" actId="26606"/>
          <ac:spMkLst>
            <pc:docMk/>
            <pc:sldMk cId="3233711482" sldId="270"/>
            <ac:spMk id="9" creationId="{88670DDF-9442-6A74-ED81-2166F3BC1EC0}"/>
          </ac:spMkLst>
        </pc:spChg>
        <pc:spChg chg="add del">
          <ac:chgData name="Fatima Tanveer" userId="1d81af92acff76e1" providerId="LiveId" clId="{6F50BF92-BFDE-4D67-9A96-B8BDC267D884}" dt="2022-05-06T20:43:49.763" v="45" actId="26606"/>
          <ac:spMkLst>
            <pc:docMk/>
            <pc:sldMk cId="3233711482" sldId="270"/>
            <ac:spMk id="12" creationId="{51A01047-632B-4F57-9CDB-AA680D5BBB19}"/>
          </ac:spMkLst>
        </pc:spChg>
        <pc:spChg chg="add del">
          <ac:chgData name="Fatima Tanveer" userId="1d81af92acff76e1" providerId="LiveId" clId="{6F50BF92-BFDE-4D67-9A96-B8BDC267D884}" dt="2022-05-06T20:43:49.763" v="45" actId="26606"/>
          <ac:spMkLst>
            <pc:docMk/>
            <pc:sldMk cId="3233711482" sldId="270"/>
            <ac:spMk id="14" creationId="{48EF695B-E7DE-4164-862A-9CD06DFB0EC0}"/>
          </ac:spMkLst>
        </pc:spChg>
        <pc:spChg chg="add del">
          <ac:chgData name="Fatima Tanveer" userId="1d81af92acff76e1" providerId="LiveId" clId="{6F50BF92-BFDE-4D67-9A96-B8BDC267D884}" dt="2022-05-06T20:47:10.958" v="69" actId="26606"/>
          <ac:spMkLst>
            <pc:docMk/>
            <pc:sldMk cId="3233711482" sldId="270"/>
            <ac:spMk id="15" creationId="{4905C695-F54E-4EF8-8AEF-811D460E7AFE}"/>
          </ac:spMkLst>
        </pc:spChg>
        <pc:spChg chg="add del">
          <ac:chgData name="Fatima Tanveer" userId="1d81af92acff76e1" providerId="LiveId" clId="{6F50BF92-BFDE-4D67-9A96-B8BDC267D884}" dt="2022-05-06T20:47:06.697" v="65" actId="26606"/>
          <ac:spMkLst>
            <pc:docMk/>
            <pc:sldMk cId="3233711482" sldId="270"/>
            <ac:spMk id="29" creationId="{9EB54D17-3792-403D-9127-495845021D2B}"/>
          </ac:spMkLst>
        </pc:spChg>
        <pc:spChg chg="add del">
          <ac:chgData name="Fatima Tanveer" userId="1d81af92acff76e1" providerId="LiveId" clId="{6F50BF92-BFDE-4D67-9A96-B8BDC267D884}" dt="2022-05-06T20:47:06.697" v="65" actId="26606"/>
          <ac:spMkLst>
            <pc:docMk/>
            <pc:sldMk cId="3233711482" sldId="270"/>
            <ac:spMk id="31" creationId="{05FB7726-C6A8-44D0-B179-A65DE454D836}"/>
          </ac:spMkLst>
        </pc:spChg>
        <pc:spChg chg="add del">
          <ac:chgData name="Fatima Tanveer" userId="1d81af92acff76e1" providerId="LiveId" clId="{6F50BF92-BFDE-4D67-9A96-B8BDC267D884}" dt="2022-05-06T20:47:09.467" v="67" actId="26606"/>
          <ac:spMkLst>
            <pc:docMk/>
            <pc:sldMk cId="3233711482" sldId="270"/>
            <ac:spMk id="33" creationId="{6CA79669-85CF-4A8E-9B66-F63A5C5B570B}"/>
          </ac:spMkLst>
        </pc:spChg>
        <pc:spChg chg="add del">
          <ac:chgData name="Fatima Tanveer" userId="1d81af92acff76e1" providerId="LiveId" clId="{6F50BF92-BFDE-4D67-9A96-B8BDC267D884}" dt="2022-05-06T20:47:09.467" v="67" actId="26606"/>
          <ac:spMkLst>
            <pc:docMk/>
            <pc:sldMk cId="3233711482" sldId="270"/>
            <ac:spMk id="34" creationId="{9EB54D17-3792-403D-9127-495845021D2B}"/>
          </ac:spMkLst>
        </pc:spChg>
        <pc:spChg chg="add del">
          <ac:chgData name="Fatima Tanveer" userId="1d81af92acff76e1" providerId="LiveId" clId="{6F50BF92-BFDE-4D67-9A96-B8BDC267D884}" dt="2022-05-06T20:47:09.467" v="67" actId="26606"/>
          <ac:spMkLst>
            <pc:docMk/>
            <pc:sldMk cId="3233711482" sldId="270"/>
            <ac:spMk id="35" creationId="{05FB7726-C6A8-44D0-B179-A65DE454D836}"/>
          </ac:spMkLst>
        </pc:spChg>
        <pc:spChg chg="add del">
          <ac:chgData name="Fatima Tanveer" userId="1d81af92acff76e1" providerId="LiveId" clId="{6F50BF92-BFDE-4D67-9A96-B8BDC267D884}" dt="2022-05-06T20:47:10.958" v="69" actId="26606"/>
          <ac:spMkLst>
            <pc:docMk/>
            <pc:sldMk cId="3233711482" sldId="270"/>
            <ac:spMk id="37" creationId="{9EB54D17-3792-403D-9127-495845021D2B}"/>
          </ac:spMkLst>
        </pc:spChg>
        <pc:spChg chg="add del">
          <ac:chgData name="Fatima Tanveer" userId="1d81af92acff76e1" providerId="LiveId" clId="{6F50BF92-BFDE-4D67-9A96-B8BDC267D884}" dt="2022-05-06T20:47:10.958" v="69" actId="26606"/>
          <ac:spMkLst>
            <pc:docMk/>
            <pc:sldMk cId="3233711482" sldId="270"/>
            <ac:spMk id="38" creationId="{05FB7726-C6A8-44D0-B179-A65DE454D836}"/>
          </ac:spMkLst>
        </pc:spChg>
        <pc:grpChg chg="add del">
          <ac:chgData name="Fatima Tanveer" userId="1d81af92acff76e1" providerId="LiveId" clId="{6F50BF92-BFDE-4D67-9A96-B8BDC267D884}" dt="2022-05-06T20:47:10.958" v="69" actId="26606"/>
          <ac:grpSpMkLst>
            <pc:docMk/>
            <pc:sldMk cId="3233711482" sldId="270"/>
            <ac:grpSpMk id="10" creationId="{79B5D0C1-066E-4C02-A6B8-59FAE4A19724}"/>
          </ac:grpSpMkLst>
        </pc:grpChg>
        <pc:grpChg chg="add del">
          <ac:chgData name="Fatima Tanveer" userId="1d81af92acff76e1" providerId="LiveId" clId="{6F50BF92-BFDE-4D67-9A96-B8BDC267D884}" dt="2022-05-06T20:43:49.763" v="45" actId="26606"/>
          <ac:grpSpMkLst>
            <pc:docMk/>
            <pc:sldMk cId="3233711482" sldId="270"/>
            <ac:grpSpMk id="16" creationId="{D5ADB088-C125-457F-9C61-DFE21DCEF4A5}"/>
          </ac:grpSpMkLst>
        </pc:grpChg>
        <pc:grpChg chg="add del">
          <ac:chgData name="Fatima Tanveer" userId="1d81af92acff76e1" providerId="LiveId" clId="{6F50BF92-BFDE-4D67-9A96-B8BDC267D884}" dt="2022-05-06T20:47:10.958" v="69" actId="26606"/>
          <ac:grpSpMkLst>
            <pc:docMk/>
            <pc:sldMk cId="3233711482" sldId="270"/>
            <ac:grpSpMk id="19" creationId="{E92979E8-2E86-433E-A7E4-5F102E45A8EE}"/>
          </ac:grpSpMkLst>
        </pc:grpChg>
        <pc:grpChg chg="mod">
          <ac:chgData name="Fatima Tanveer" userId="1d81af92acff76e1" providerId="LiveId" clId="{6F50BF92-BFDE-4D67-9A96-B8BDC267D884}" dt="2022-05-06T20:51:14.788" v="89"/>
          <ac:grpSpMkLst>
            <pc:docMk/>
            <pc:sldMk cId="3233711482" sldId="270"/>
            <ac:grpSpMk id="41" creationId="{C9B201B9-14C1-4FE0-90BA-74838E0EB37E}"/>
          </ac:grpSpMkLst>
        </pc:grpChg>
        <pc:picChg chg="add del mod">
          <ac:chgData name="Fatima Tanveer" userId="1d81af92acff76e1" providerId="LiveId" clId="{6F50BF92-BFDE-4D67-9A96-B8BDC267D884}" dt="2022-05-06T20:43:50.367" v="47" actId="931"/>
          <ac:picMkLst>
            <pc:docMk/>
            <pc:sldMk cId="3233711482" sldId="270"/>
            <ac:picMk id="5" creationId="{0EB7FCDD-3D05-401E-B251-97211EC2216E}"/>
          </ac:picMkLst>
        </pc:picChg>
        <pc:picChg chg="add mod">
          <ac:chgData name="Fatima Tanveer" userId="1d81af92acff76e1" providerId="LiveId" clId="{6F50BF92-BFDE-4D67-9A96-B8BDC267D884}" dt="2022-05-06T20:48:56.438" v="74" actId="1076"/>
          <ac:picMkLst>
            <pc:docMk/>
            <pc:sldMk cId="3233711482" sldId="270"/>
            <ac:picMk id="24" creationId="{1E1A39CB-9648-46C7-A1FC-FF8505201404}"/>
          </ac:picMkLst>
        </pc:picChg>
        <pc:inkChg chg="add del">
          <ac:chgData name="Fatima Tanveer" userId="1d81af92acff76e1" providerId="LiveId" clId="{6F50BF92-BFDE-4D67-9A96-B8BDC267D884}" dt="2022-05-06T20:51:40.813" v="94"/>
          <ac:inkMkLst>
            <pc:docMk/>
            <pc:sldMk cId="3233711482" sldId="270"/>
            <ac:inkMk id="25" creationId="{92690BD8-DDCD-41BF-AF4F-86D673618D6D}"/>
          </ac:inkMkLst>
        </pc:inkChg>
        <pc:inkChg chg="add del">
          <ac:chgData name="Fatima Tanveer" userId="1d81af92acff76e1" providerId="LiveId" clId="{6F50BF92-BFDE-4D67-9A96-B8BDC267D884}" dt="2022-05-06T20:51:26.106" v="90"/>
          <ac:inkMkLst>
            <pc:docMk/>
            <pc:sldMk cId="3233711482" sldId="270"/>
            <ac:inkMk id="26" creationId="{17695D41-113E-45E1-8E1F-EAFE137BE03A}"/>
          </ac:inkMkLst>
        </pc:inkChg>
        <pc:inkChg chg="add del">
          <ac:chgData name="Fatima Tanveer" userId="1d81af92acff76e1" providerId="LiveId" clId="{6F50BF92-BFDE-4D67-9A96-B8BDC267D884}" dt="2022-05-06T20:51:40.813" v="93"/>
          <ac:inkMkLst>
            <pc:docMk/>
            <pc:sldMk cId="3233711482" sldId="270"/>
            <ac:inkMk id="27" creationId="{DC2DBF76-A75D-4C86-858B-A59BA6CA5998}"/>
          </ac:inkMkLst>
        </pc:inkChg>
        <pc:inkChg chg="add del">
          <ac:chgData name="Fatima Tanveer" userId="1d81af92acff76e1" providerId="LiveId" clId="{6F50BF92-BFDE-4D67-9A96-B8BDC267D884}" dt="2022-05-06T20:51:40.813" v="92"/>
          <ac:inkMkLst>
            <pc:docMk/>
            <pc:sldMk cId="3233711482" sldId="270"/>
            <ac:inkMk id="28" creationId="{06671AAB-09D6-4ED9-A607-74A5277D9388}"/>
          </ac:inkMkLst>
        </pc:inkChg>
        <pc:inkChg chg="add del">
          <ac:chgData name="Fatima Tanveer" userId="1d81af92acff76e1" providerId="LiveId" clId="{6F50BF92-BFDE-4D67-9A96-B8BDC267D884}" dt="2022-05-06T20:50:39.720" v="80" actId="9405"/>
          <ac:inkMkLst>
            <pc:docMk/>
            <pc:sldMk cId="3233711482" sldId="270"/>
            <ac:inkMk id="30" creationId="{36369A29-0E85-4A7E-B7BF-5E8724835024}"/>
          </ac:inkMkLst>
        </pc:inkChg>
        <pc:inkChg chg="add del">
          <ac:chgData name="Fatima Tanveer" userId="1d81af92acff76e1" providerId="LiveId" clId="{6F50BF92-BFDE-4D67-9A96-B8BDC267D884}" dt="2022-05-06T20:50:59.996" v="82" actId="9405"/>
          <ac:inkMkLst>
            <pc:docMk/>
            <pc:sldMk cId="3233711482" sldId="270"/>
            <ac:inkMk id="32" creationId="{FDBE5A28-60C8-4ECA-BC59-00A4B8082FE3}"/>
          </ac:inkMkLst>
        </pc:inkChg>
        <pc:inkChg chg="add del">
          <ac:chgData name="Fatima Tanveer" userId="1d81af92acff76e1" providerId="LiveId" clId="{6F50BF92-BFDE-4D67-9A96-B8BDC267D884}" dt="2022-05-06T20:51:07.441" v="84" actId="9405"/>
          <ac:inkMkLst>
            <pc:docMk/>
            <pc:sldMk cId="3233711482" sldId="270"/>
            <ac:inkMk id="36" creationId="{6545210F-5949-4D0E-9936-725B2562BBEE}"/>
          </ac:inkMkLst>
        </pc:inkChg>
        <pc:inkChg chg="add del mod">
          <ac:chgData name="Fatima Tanveer" userId="1d81af92acff76e1" providerId="LiveId" clId="{6F50BF92-BFDE-4D67-9A96-B8BDC267D884}" dt="2022-05-06T20:51:40.813" v="91"/>
          <ac:inkMkLst>
            <pc:docMk/>
            <pc:sldMk cId="3233711482" sldId="270"/>
            <ac:inkMk id="39" creationId="{CB61B725-2CEC-437A-95C3-12D83016EE14}"/>
          </ac:inkMkLst>
        </pc:inkChg>
        <pc:inkChg chg="add del mod">
          <ac:chgData name="Fatima Tanveer" userId="1d81af92acff76e1" providerId="LiveId" clId="{6F50BF92-BFDE-4D67-9A96-B8BDC267D884}" dt="2022-05-06T20:51:14.788" v="89"/>
          <ac:inkMkLst>
            <pc:docMk/>
            <pc:sldMk cId="3233711482" sldId="270"/>
            <ac:inkMk id="40" creationId="{212E894C-6C83-46BD-8C17-2F3BE1BD88FD}"/>
          </ac:inkMkLst>
        </pc:inkChg>
        <pc:inkChg chg="add">
          <ac:chgData name="Fatima Tanveer" userId="1d81af92acff76e1" providerId="LiveId" clId="{6F50BF92-BFDE-4D67-9A96-B8BDC267D884}" dt="2022-05-06T20:53:27.571" v="95" actId="9405"/>
          <ac:inkMkLst>
            <pc:docMk/>
            <pc:sldMk cId="3233711482" sldId="270"/>
            <ac:inkMk id="42" creationId="{4A9E596B-8016-438C-8B92-69349549E60B}"/>
          </ac:inkMkLst>
        </pc:inkChg>
        <pc:inkChg chg="add">
          <ac:chgData name="Fatima Tanveer" userId="1d81af92acff76e1" providerId="LiveId" clId="{6F50BF92-BFDE-4D67-9A96-B8BDC267D884}" dt="2022-05-06T20:53:30.861" v="96" actId="9405"/>
          <ac:inkMkLst>
            <pc:docMk/>
            <pc:sldMk cId="3233711482" sldId="270"/>
            <ac:inkMk id="43" creationId="{52C4B77D-BB9E-4CB0-8548-B48C6353AFC8}"/>
          </ac:inkMkLst>
        </pc:inkChg>
        <pc:inkChg chg="add">
          <ac:chgData name="Fatima Tanveer" userId="1d81af92acff76e1" providerId="LiveId" clId="{6F50BF92-BFDE-4D67-9A96-B8BDC267D884}" dt="2022-05-06T20:53:36.980" v="97" actId="9405"/>
          <ac:inkMkLst>
            <pc:docMk/>
            <pc:sldMk cId="3233711482" sldId="270"/>
            <ac:inkMk id="44" creationId="{69879985-4B01-43E1-A10F-90D8B7A035BA}"/>
          </ac:inkMkLst>
        </pc:inkChg>
        <pc:inkChg chg="add">
          <ac:chgData name="Fatima Tanveer" userId="1d81af92acff76e1" providerId="LiveId" clId="{6F50BF92-BFDE-4D67-9A96-B8BDC267D884}" dt="2022-05-06T20:53:46.524" v="98" actId="9405"/>
          <ac:inkMkLst>
            <pc:docMk/>
            <pc:sldMk cId="3233711482" sldId="270"/>
            <ac:inkMk id="45" creationId="{EE90FB36-6102-44D8-B985-24B843B49BA6}"/>
          </ac:inkMkLst>
        </pc:inkChg>
      </pc:sldChg>
      <pc:sldChg chg="addSp delSp modSp new mod setBg">
        <pc:chgData name="Fatima Tanveer" userId="1d81af92acff76e1" providerId="LiveId" clId="{6F50BF92-BFDE-4D67-9A96-B8BDC267D884}" dt="2022-05-07T00:43:56.566" v="1363" actId="14100"/>
        <pc:sldMkLst>
          <pc:docMk/>
          <pc:sldMk cId="1755048307" sldId="271"/>
        </pc:sldMkLst>
        <pc:spChg chg="del mod">
          <ac:chgData name="Fatima Tanveer" userId="1d81af92acff76e1" providerId="LiveId" clId="{6F50BF92-BFDE-4D67-9A96-B8BDC267D884}" dt="2022-05-06T22:41:51.747" v="625" actId="478"/>
          <ac:spMkLst>
            <pc:docMk/>
            <pc:sldMk cId="1755048307" sldId="271"/>
            <ac:spMk id="2" creationId="{B44DF948-8C9F-42A3-8AD4-F6D3F6C9B68A}"/>
          </ac:spMkLst>
        </pc:spChg>
        <pc:spChg chg="add del mod">
          <ac:chgData name="Fatima Tanveer" userId="1d81af92acff76e1" providerId="LiveId" clId="{6F50BF92-BFDE-4D67-9A96-B8BDC267D884}" dt="2022-05-06T21:54:49.400" v="561" actId="478"/>
          <ac:spMkLst>
            <pc:docMk/>
            <pc:sldMk cId="1755048307" sldId="271"/>
            <ac:spMk id="3" creationId="{08C7FFB1-A2B5-4568-ACCE-63C07A913F63}"/>
          </ac:spMkLst>
        </pc:spChg>
        <pc:spChg chg="add del">
          <ac:chgData name="Fatima Tanveer" userId="1d81af92acff76e1" providerId="LiveId" clId="{6F50BF92-BFDE-4D67-9A96-B8BDC267D884}" dt="2022-05-06T22:42:23.498" v="628" actId="26606"/>
          <ac:spMkLst>
            <pc:docMk/>
            <pc:sldMk cId="1755048307" sldId="271"/>
            <ac:spMk id="9" creationId="{158E38A4-F699-490C-8D1F-E8AD332D9B45}"/>
          </ac:spMkLst>
        </pc:spChg>
        <pc:spChg chg="add del">
          <ac:chgData name="Fatima Tanveer" userId="1d81af92acff76e1" providerId="LiveId" clId="{6F50BF92-BFDE-4D67-9A96-B8BDC267D884}" dt="2022-05-06T22:42:23.498" v="628" actId="26606"/>
          <ac:spMkLst>
            <pc:docMk/>
            <pc:sldMk cId="1755048307" sldId="271"/>
            <ac:spMk id="11" creationId="{939C6AAB-48AC-41A3-95C2-6BF83715DF62}"/>
          </ac:spMkLst>
        </pc:spChg>
        <pc:spChg chg="add del">
          <ac:chgData name="Fatima Tanveer" userId="1d81af92acff76e1" providerId="LiveId" clId="{6F50BF92-BFDE-4D67-9A96-B8BDC267D884}" dt="2022-05-06T22:42:23.498" v="628" actId="26606"/>
          <ac:spMkLst>
            <pc:docMk/>
            <pc:sldMk cId="1755048307" sldId="271"/>
            <ac:spMk id="13" creationId="{F6EE861B-7D2F-4B7C-A6E3-5937E81B8025}"/>
          </ac:spMkLst>
        </pc:spChg>
        <pc:spChg chg="add del">
          <ac:chgData name="Fatima Tanveer" userId="1d81af92acff76e1" providerId="LiveId" clId="{6F50BF92-BFDE-4D67-9A96-B8BDC267D884}" dt="2022-05-06T22:42:23.492" v="627" actId="26606"/>
          <ac:spMkLst>
            <pc:docMk/>
            <pc:sldMk cId="1755048307" sldId="271"/>
            <ac:spMk id="40" creationId="{F82BF3E2-EB0E-40D6-8835-2367A5316CA4}"/>
          </ac:spMkLst>
        </pc:spChg>
        <pc:spChg chg="add mod">
          <ac:chgData name="Fatima Tanveer" userId="1d81af92acff76e1" providerId="LiveId" clId="{6F50BF92-BFDE-4D67-9A96-B8BDC267D884}" dt="2022-05-07T00:43:36.146" v="1360" actId="1076"/>
          <ac:spMkLst>
            <pc:docMk/>
            <pc:sldMk cId="1755048307" sldId="271"/>
            <ac:spMk id="41" creationId="{4D98CFEE-429B-46B0-B20C-70A1AB1E7FFD}"/>
          </ac:spMkLst>
        </pc:spChg>
        <pc:spChg chg="add del">
          <ac:chgData name="Fatima Tanveer" userId="1d81af92acff76e1" providerId="LiveId" clId="{6F50BF92-BFDE-4D67-9A96-B8BDC267D884}" dt="2022-05-06T22:42:23.492" v="627" actId="26606"/>
          <ac:spMkLst>
            <pc:docMk/>
            <pc:sldMk cId="1755048307" sldId="271"/>
            <ac:spMk id="42" creationId="{CB6FFAAC-8A48-4FBF-BAFE-BAD367694022}"/>
          </ac:spMkLst>
        </pc:spChg>
        <pc:spChg chg="add del">
          <ac:chgData name="Fatima Tanveer" userId="1d81af92acff76e1" providerId="LiveId" clId="{6F50BF92-BFDE-4D67-9A96-B8BDC267D884}" dt="2022-05-06T22:42:23.492" v="627" actId="26606"/>
          <ac:spMkLst>
            <pc:docMk/>
            <pc:sldMk cId="1755048307" sldId="271"/>
            <ac:spMk id="44" creationId="{481E86DD-89E6-42B2-8675-84B7C56BFF7D}"/>
          </ac:spMkLst>
        </pc:spChg>
        <pc:spChg chg="add del">
          <ac:chgData name="Fatima Tanveer" userId="1d81af92acff76e1" providerId="LiveId" clId="{6F50BF92-BFDE-4D67-9A96-B8BDC267D884}" dt="2022-05-06T22:42:23.492" v="627" actId="26606"/>
          <ac:spMkLst>
            <pc:docMk/>
            <pc:sldMk cId="1755048307" sldId="271"/>
            <ac:spMk id="46" creationId="{440EF577-B6F8-4C57-B956-AB860B388EB8}"/>
          </ac:spMkLst>
        </pc:spChg>
        <pc:spChg chg="add del">
          <ac:chgData name="Fatima Tanveer" userId="1d81af92acff76e1" providerId="LiveId" clId="{6F50BF92-BFDE-4D67-9A96-B8BDC267D884}" dt="2022-05-06T22:42:23.492" v="627" actId="26606"/>
          <ac:spMkLst>
            <pc:docMk/>
            <pc:sldMk cId="1755048307" sldId="271"/>
            <ac:spMk id="48" creationId="{EA518CE4-E4D4-4D8A-980F-6D692AC96949}"/>
          </ac:spMkLst>
        </pc:spChg>
        <pc:spChg chg="add del">
          <ac:chgData name="Fatima Tanveer" userId="1d81af92acff76e1" providerId="LiveId" clId="{6F50BF92-BFDE-4D67-9A96-B8BDC267D884}" dt="2022-05-06T22:42:23.492" v="627" actId="26606"/>
          <ac:spMkLst>
            <pc:docMk/>
            <pc:sldMk cId="1755048307" sldId="271"/>
            <ac:spMk id="50" creationId="{5E6FAE32-AB12-4E77-A677-F6BD5D71ADD0}"/>
          </ac:spMkLst>
        </pc:spChg>
        <pc:spChg chg="add del">
          <ac:chgData name="Fatima Tanveer" userId="1d81af92acff76e1" providerId="LiveId" clId="{6F50BF92-BFDE-4D67-9A96-B8BDC267D884}" dt="2022-05-06T22:42:23.492" v="627" actId="26606"/>
          <ac:spMkLst>
            <pc:docMk/>
            <pc:sldMk cId="1755048307" sldId="271"/>
            <ac:spMk id="52" creationId="{2F6B32C1-BA91-470A-8C1B-33264F8B214E}"/>
          </ac:spMkLst>
        </pc:spChg>
        <pc:spChg chg="add del">
          <ac:chgData name="Fatima Tanveer" userId="1d81af92acff76e1" providerId="LiveId" clId="{6F50BF92-BFDE-4D67-9A96-B8BDC267D884}" dt="2022-05-06T22:42:23.492" v="627" actId="26606"/>
          <ac:spMkLst>
            <pc:docMk/>
            <pc:sldMk cId="1755048307" sldId="271"/>
            <ac:spMk id="54" creationId="{459570ED-BE4C-49E8-86BC-A81140CFEB38}"/>
          </ac:spMkLst>
        </pc:spChg>
        <pc:spChg chg="add del">
          <ac:chgData name="Fatima Tanveer" userId="1d81af92acff76e1" providerId="LiveId" clId="{6F50BF92-BFDE-4D67-9A96-B8BDC267D884}" dt="2022-05-06T22:42:59.247" v="633" actId="26606"/>
          <ac:spMkLst>
            <pc:docMk/>
            <pc:sldMk cId="1755048307" sldId="271"/>
            <ac:spMk id="56" creationId="{E1750109-3B91-4506-B997-0CD8E35A1488}"/>
          </ac:spMkLst>
        </pc:spChg>
        <pc:spChg chg="add del">
          <ac:chgData name="Fatima Tanveer" userId="1d81af92acff76e1" providerId="LiveId" clId="{6F50BF92-BFDE-4D67-9A96-B8BDC267D884}" dt="2022-05-06T22:42:59.247" v="633" actId="26606"/>
          <ac:spMkLst>
            <pc:docMk/>
            <pc:sldMk cId="1755048307" sldId="271"/>
            <ac:spMk id="57" creationId="{E72D8D1B-59F6-4FF3-8547-9BBB6129F2FA}"/>
          </ac:spMkLst>
        </pc:spChg>
        <pc:spChg chg="add del">
          <ac:chgData name="Fatima Tanveer" userId="1d81af92acff76e1" providerId="LiveId" clId="{6F50BF92-BFDE-4D67-9A96-B8BDC267D884}" dt="2022-05-06T22:42:59.247" v="633" actId="26606"/>
          <ac:spMkLst>
            <pc:docMk/>
            <pc:sldMk cId="1755048307" sldId="271"/>
            <ac:spMk id="58" creationId="{2C444748-5A8D-4B53-89FE-42B455DFA2D1}"/>
          </ac:spMkLst>
        </pc:spChg>
        <pc:spChg chg="add del">
          <ac:chgData name="Fatima Tanveer" userId="1d81af92acff76e1" providerId="LiveId" clId="{6F50BF92-BFDE-4D67-9A96-B8BDC267D884}" dt="2022-05-06T22:42:59.247" v="633" actId="26606"/>
          <ac:spMkLst>
            <pc:docMk/>
            <pc:sldMk cId="1755048307" sldId="271"/>
            <ac:spMk id="59" creationId="{14044C96-7CFD-44DB-A579-D77B0D37C681}"/>
          </ac:spMkLst>
        </pc:spChg>
        <pc:spChg chg="add del">
          <ac:chgData name="Fatima Tanveer" userId="1d81af92acff76e1" providerId="LiveId" clId="{6F50BF92-BFDE-4D67-9A96-B8BDC267D884}" dt="2022-05-06T22:42:59.247" v="633" actId="26606"/>
          <ac:spMkLst>
            <pc:docMk/>
            <pc:sldMk cId="1755048307" sldId="271"/>
            <ac:spMk id="60" creationId="{8FC8C21F-9484-4A71-ABFA-6C10682FAC3E}"/>
          </ac:spMkLst>
        </pc:spChg>
        <pc:spChg chg="add del">
          <ac:chgData name="Fatima Tanveer" userId="1d81af92acff76e1" providerId="LiveId" clId="{6F50BF92-BFDE-4D67-9A96-B8BDC267D884}" dt="2022-05-06T22:42:59.247" v="633" actId="26606"/>
          <ac:spMkLst>
            <pc:docMk/>
            <pc:sldMk cId="1755048307" sldId="271"/>
            <ac:spMk id="61" creationId="{F4FFA271-A10A-4AC3-8F06-E3313A197A80}"/>
          </ac:spMkLst>
        </pc:spChg>
        <pc:spChg chg="add del">
          <ac:chgData name="Fatima Tanveer" userId="1d81af92acff76e1" providerId="LiveId" clId="{6F50BF92-BFDE-4D67-9A96-B8BDC267D884}" dt="2022-05-06T22:42:59.247" v="633" actId="26606"/>
          <ac:spMkLst>
            <pc:docMk/>
            <pc:sldMk cId="1755048307" sldId="271"/>
            <ac:spMk id="62" creationId="{7F9FE375-3674-4B26-B67B-30AFAF78CC57}"/>
          </ac:spMkLst>
        </pc:spChg>
        <pc:spChg chg="add del">
          <ac:chgData name="Fatima Tanveer" userId="1d81af92acff76e1" providerId="LiveId" clId="{6F50BF92-BFDE-4D67-9A96-B8BDC267D884}" dt="2022-05-06T22:42:59.247" v="632" actId="26606"/>
          <ac:spMkLst>
            <pc:docMk/>
            <pc:sldMk cId="1755048307" sldId="271"/>
            <ac:spMk id="67" creationId="{296BB291-4ABC-48EB-A20E-B11F249FD147}"/>
          </ac:spMkLst>
        </pc:spChg>
        <pc:spChg chg="add del">
          <ac:chgData name="Fatima Tanveer" userId="1d81af92acff76e1" providerId="LiveId" clId="{6F50BF92-BFDE-4D67-9A96-B8BDC267D884}" dt="2022-05-06T22:42:59.247" v="632" actId="26606"/>
          <ac:spMkLst>
            <pc:docMk/>
            <pc:sldMk cId="1755048307" sldId="271"/>
            <ac:spMk id="69" creationId="{EF68680D-88C3-4223-8FF9-B7CEA07C1E90}"/>
          </ac:spMkLst>
        </pc:spChg>
        <pc:spChg chg="add del">
          <ac:chgData name="Fatima Tanveer" userId="1d81af92acff76e1" providerId="LiveId" clId="{6F50BF92-BFDE-4D67-9A96-B8BDC267D884}" dt="2022-05-06T22:42:59.247" v="632" actId="26606"/>
          <ac:spMkLst>
            <pc:docMk/>
            <pc:sldMk cId="1755048307" sldId="271"/>
            <ac:spMk id="71" creationId="{1E45451A-56A1-4D57-8530-06665AB9628F}"/>
          </ac:spMkLst>
        </pc:spChg>
        <pc:spChg chg="add del">
          <ac:chgData name="Fatima Tanveer" userId="1d81af92acff76e1" providerId="LiveId" clId="{6F50BF92-BFDE-4D67-9A96-B8BDC267D884}" dt="2022-05-06T22:42:59.247" v="632" actId="26606"/>
          <ac:spMkLst>
            <pc:docMk/>
            <pc:sldMk cId="1755048307" sldId="271"/>
            <ac:spMk id="73" creationId="{558BA547-98A0-4003-8D14-BEC8A12577D0}"/>
          </ac:spMkLst>
        </pc:spChg>
        <pc:spChg chg="add del">
          <ac:chgData name="Fatima Tanveer" userId="1d81af92acff76e1" providerId="LiveId" clId="{6F50BF92-BFDE-4D67-9A96-B8BDC267D884}" dt="2022-05-06T22:42:59.247" v="632" actId="26606"/>
          <ac:spMkLst>
            <pc:docMk/>
            <pc:sldMk cId="1755048307" sldId="271"/>
            <ac:spMk id="75" creationId="{7C498D76-5C8E-4439-9D70-BA9F56197405}"/>
          </ac:spMkLst>
        </pc:spChg>
        <pc:spChg chg="add del">
          <ac:chgData name="Fatima Tanveer" userId="1d81af92acff76e1" providerId="LiveId" clId="{6F50BF92-BFDE-4D67-9A96-B8BDC267D884}" dt="2022-05-06T22:42:59.247" v="632" actId="26606"/>
          <ac:spMkLst>
            <pc:docMk/>
            <pc:sldMk cId="1755048307" sldId="271"/>
            <ac:spMk id="77" creationId="{F95AC789-3AB1-41E7-BF4E-6861EF948160}"/>
          </ac:spMkLst>
        </pc:spChg>
        <pc:spChg chg="add">
          <ac:chgData name="Fatima Tanveer" userId="1d81af92acff76e1" providerId="LiveId" clId="{6F50BF92-BFDE-4D67-9A96-B8BDC267D884}" dt="2022-05-06T22:42:59.247" v="633" actId="26606"/>
          <ac:spMkLst>
            <pc:docMk/>
            <pc:sldMk cId="1755048307" sldId="271"/>
            <ac:spMk id="79" creationId="{2F6B32C1-BA91-470A-8C1B-33264F8B214E}"/>
          </ac:spMkLst>
        </pc:spChg>
        <pc:spChg chg="add">
          <ac:chgData name="Fatima Tanveer" userId="1d81af92acff76e1" providerId="LiveId" clId="{6F50BF92-BFDE-4D67-9A96-B8BDC267D884}" dt="2022-05-06T22:42:59.247" v="633" actId="26606"/>
          <ac:spMkLst>
            <pc:docMk/>
            <pc:sldMk cId="1755048307" sldId="271"/>
            <ac:spMk id="80" creationId="{F82BF3E2-EB0E-40D6-8835-2367A5316CA4}"/>
          </ac:spMkLst>
        </pc:spChg>
        <pc:spChg chg="add">
          <ac:chgData name="Fatima Tanveer" userId="1d81af92acff76e1" providerId="LiveId" clId="{6F50BF92-BFDE-4D67-9A96-B8BDC267D884}" dt="2022-05-06T22:42:59.247" v="633" actId="26606"/>
          <ac:spMkLst>
            <pc:docMk/>
            <pc:sldMk cId="1755048307" sldId="271"/>
            <ac:spMk id="81" creationId="{459570ED-BE4C-49E8-86BC-A81140CFEB38}"/>
          </ac:spMkLst>
        </pc:spChg>
        <pc:spChg chg="add">
          <ac:chgData name="Fatima Tanveer" userId="1d81af92acff76e1" providerId="LiveId" clId="{6F50BF92-BFDE-4D67-9A96-B8BDC267D884}" dt="2022-05-06T22:42:59.247" v="633" actId="26606"/>
          <ac:spMkLst>
            <pc:docMk/>
            <pc:sldMk cId="1755048307" sldId="271"/>
            <ac:spMk id="82" creationId="{CB6FFAAC-8A48-4FBF-BAFE-BAD367694022}"/>
          </ac:spMkLst>
        </pc:spChg>
        <pc:spChg chg="add">
          <ac:chgData name="Fatima Tanveer" userId="1d81af92acff76e1" providerId="LiveId" clId="{6F50BF92-BFDE-4D67-9A96-B8BDC267D884}" dt="2022-05-06T22:42:59.247" v="633" actId="26606"/>
          <ac:spMkLst>
            <pc:docMk/>
            <pc:sldMk cId="1755048307" sldId="271"/>
            <ac:spMk id="83" creationId="{481E86DD-89E6-42B2-8675-84B7C56BFF7D}"/>
          </ac:spMkLst>
        </pc:spChg>
        <pc:spChg chg="add">
          <ac:chgData name="Fatima Tanveer" userId="1d81af92acff76e1" providerId="LiveId" clId="{6F50BF92-BFDE-4D67-9A96-B8BDC267D884}" dt="2022-05-06T22:42:59.247" v="633" actId="26606"/>
          <ac:spMkLst>
            <pc:docMk/>
            <pc:sldMk cId="1755048307" sldId="271"/>
            <ac:spMk id="84" creationId="{440EF577-B6F8-4C57-B956-AB860B388EB8}"/>
          </ac:spMkLst>
        </pc:spChg>
        <pc:spChg chg="add">
          <ac:chgData name="Fatima Tanveer" userId="1d81af92acff76e1" providerId="LiveId" clId="{6F50BF92-BFDE-4D67-9A96-B8BDC267D884}" dt="2022-05-06T22:42:59.247" v="633" actId="26606"/>
          <ac:spMkLst>
            <pc:docMk/>
            <pc:sldMk cId="1755048307" sldId="271"/>
            <ac:spMk id="85" creationId="{EA518CE4-E4D4-4D8A-980F-6D692AC96949}"/>
          </ac:spMkLst>
        </pc:spChg>
        <pc:spChg chg="add">
          <ac:chgData name="Fatima Tanveer" userId="1d81af92acff76e1" providerId="LiveId" clId="{6F50BF92-BFDE-4D67-9A96-B8BDC267D884}" dt="2022-05-06T22:42:59.247" v="633" actId="26606"/>
          <ac:spMkLst>
            <pc:docMk/>
            <pc:sldMk cId="1755048307" sldId="271"/>
            <ac:spMk id="86" creationId="{5E6FAE32-AB12-4E77-A677-F6BD5D71ADD0}"/>
          </ac:spMkLst>
        </pc:spChg>
        <pc:grpChg chg="add del">
          <ac:chgData name="Fatima Tanveer" userId="1d81af92acff76e1" providerId="LiveId" clId="{6F50BF92-BFDE-4D67-9A96-B8BDC267D884}" dt="2022-05-06T22:42:23.498" v="628" actId="26606"/>
          <ac:grpSpMkLst>
            <pc:docMk/>
            <pc:sldMk cId="1755048307" sldId="271"/>
            <ac:grpSpMk id="15" creationId="{53745597-CF0F-4C14-83C4-612B382A9091}"/>
          </ac:grpSpMkLst>
        </pc:grpChg>
        <pc:picChg chg="add del">
          <ac:chgData name="Fatima Tanveer" userId="1d81af92acff76e1" providerId="LiveId" clId="{6F50BF92-BFDE-4D67-9A96-B8BDC267D884}" dt="2022-05-06T22:41:24.493" v="617" actId="478"/>
          <ac:picMkLst>
            <pc:docMk/>
            <pc:sldMk cId="1755048307" sldId="271"/>
            <ac:picMk id="5" creationId="{5213E279-5FE1-DDDD-F49F-F00B466A4719}"/>
          </ac:picMkLst>
        </pc:picChg>
        <pc:picChg chg="add del mod">
          <ac:chgData name="Fatima Tanveer" userId="1d81af92acff76e1" providerId="LiveId" clId="{6F50BF92-BFDE-4D67-9A96-B8BDC267D884}" dt="2022-05-06T21:54:41.343" v="560" actId="931"/>
          <ac:picMkLst>
            <pc:docMk/>
            <pc:sldMk cId="1755048307" sldId="271"/>
            <ac:picMk id="6" creationId="{675F61D1-F2FF-485E-9149-A5E520A9C66A}"/>
          </ac:picMkLst>
        </pc:picChg>
        <pc:picChg chg="add del mod">
          <ac:chgData name="Fatima Tanveer" userId="1d81af92acff76e1" providerId="LiveId" clId="{6F50BF92-BFDE-4D67-9A96-B8BDC267D884}" dt="2022-05-06T21:56:32.809" v="585" actId="478"/>
          <ac:picMkLst>
            <pc:docMk/>
            <pc:sldMk cId="1755048307" sldId="271"/>
            <ac:picMk id="8" creationId="{72C2AC26-AE1D-4273-9650-D99468251193}"/>
          </ac:picMkLst>
        </pc:picChg>
        <pc:picChg chg="add del mod">
          <ac:chgData name="Fatima Tanveer" userId="1d81af92acff76e1" providerId="LiveId" clId="{6F50BF92-BFDE-4D67-9A96-B8BDC267D884}" dt="2022-05-06T21:56:32.809" v="585" actId="478"/>
          <ac:picMkLst>
            <pc:docMk/>
            <pc:sldMk cId="1755048307" sldId="271"/>
            <ac:picMk id="12" creationId="{7005DCD7-B419-4ED2-AEE4-94474B38E0C2}"/>
          </ac:picMkLst>
        </pc:picChg>
        <pc:picChg chg="add del mod">
          <ac:chgData name="Fatima Tanveer" userId="1d81af92acff76e1" providerId="LiveId" clId="{6F50BF92-BFDE-4D67-9A96-B8BDC267D884}" dt="2022-05-06T21:56:32.809" v="585" actId="478"/>
          <ac:picMkLst>
            <pc:docMk/>
            <pc:sldMk cId="1755048307" sldId="271"/>
            <ac:picMk id="19" creationId="{66BBCDFC-3ACC-429D-9BD6-5EBB62FAD38B}"/>
          </ac:picMkLst>
        </pc:picChg>
        <pc:picChg chg="add del mod">
          <ac:chgData name="Fatima Tanveer" userId="1d81af92acff76e1" providerId="LiveId" clId="{6F50BF92-BFDE-4D67-9A96-B8BDC267D884}" dt="2022-05-06T21:56:32.809" v="585" actId="478"/>
          <ac:picMkLst>
            <pc:docMk/>
            <pc:sldMk cId="1755048307" sldId="271"/>
            <ac:picMk id="21" creationId="{EBC96A44-CA05-4B04-A408-30254C106245}"/>
          </ac:picMkLst>
        </pc:picChg>
        <pc:picChg chg="add del mod">
          <ac:chgData name="Fatima Tanveer" userId="1d81af92acff76e1" providerId="LiveId" clId="{6F50BF92-BFDE-4D67-9A96-B8BDC267D884}" dt="2022-05-06T21:56:32.809" v="585" actId="478"/>
          <ac:picMkLst>
            <pc:docMk/>
            <pc:sldMk cId="1755048307" sldId="271"/>
            <ac:picMk id="23" creationId="{FEEF006B-1735-4952-A4CF-5358B915B905}"/>
          </ac:picMkLst>
        </pc:picChg>
        <pc:picChg chg="add mod ord">
          <ac:chgData name="Fatima Tanveer" userId="1d81af92acff76e1" providerId="LiveId" clId="{6F50BF92-BFDE-4D67-9A96-B8BDC267D884}" dt="2022-05-06T22:58:31.759" v="708" actId="1076"/>
          <ac:picMkLst>
            <pc:docMk/>
            <pc:sldMk cId="1755048307" sldId="271"/>
            <ac:picMk id="25" creationId="{44115534-6FF4-487B-AD6C-75E322C48421}"/>
          </ac:picMkLst>
        </pc:picChg>
        <pc:picChg chg="add mod ord">
          <ac:chgData name="Fatima Tanveer" userId="1d81af92acff76e1" providerId="LiveId" clId="{6F50BF92-BFDE-4D67-9A96-B8BDC267D884}" dt="2022-05-06T22:43:13.221" v="635" actId="1076"/>
          <ac:picMkLst>
            <pc:docMk/>
            <pc:sldMk cId="1755048307" sldId="271"/>
            <ac:picMk id="27" creationId="{92894A50-BFB2-4433-BF01-10C71F5EAE85}"/>
          </ac:picMkLst>
        </pc:picChg>
        <pc:picChg chg="add mod ord">
          <ac:chgData name="Fatima Tanveer" userId="1d81af92acff76e1" providerId="LiveId" clId="{6F50BF92-BFDE-4D67-9A96-B8BDC267D884}" dt="2022-05-07T00:43:56.566" v="1363" actId="14100"/>
          <ac:picMkLst>
            <pc:docMk/>
            <pc:sldMk cId="1755048307" sldId="271"/>
            <ac:picMk id="29" creationId="{6DE1D1CF-1A03-4CB4-A7C8-91B638271FB6}"/>
          </ac:picMkLst>
        </pc:picChg>
        <pc:picChg chg="add del mod ord">
          <ac:chgData name="Fatima Tanveer" userId="1d81af92acff76e1" providerId="LiveId" clId="{6F50BF92-BFDE-4D67-9A96-B8BDC267D884}" dt="2022-05-06T22:44:13.010" v="647" actId="478"/>
          <ac:picMkLst>
            <pc:docMk/>
            <pc:sldMk cId="1755048307" sldId="271"/>
            <ac:picMk id="31" creationId="{D7450DE7-0637-4F3B-9CE1-14B3D0965D49}"/>
          </ac:picMkLst>
        </pc:picChg>
        <pc:picChg chg="add mod ord">
          <ac:chgData name="Fatima Tanveer" userId="1d81af92acff76e1" providerId="LiveId" clId="{6F50BF92-BFDE-4D67-9A96-B8BDC267D884}" dt="2022-05-07T00:42:09.702" v="1342" actId="14100"/>
          <ac:picMkLst>
            <pc:docMk/>
            <pc:sldMk cId="1755048307" sldId="271"/>
            <ac:picMk id="33" creationId="{A06075B1-6F89-4C04-8175-91ED67E673FC}"/>
          </ac:picMkLst>
        </pc:picChg>
        <pc:picChg chg="add mod ord">
          <ac:chgData name="Fatima Tanveer" userId="1d81af92acff76e1" providerId="LiveId" clId="{6F50BF92-BFDE-4D67-9A96-B8BDC267D884}" dt="2022-05-06T22:48:57.706" v="674" actId="14100"/>
          <ac:picMkLst>
            <pc:docMk/>
            <pc:sldMk cId="1755048307" sldId="271"/>
            <ac:picMk id="35" creationId="{D1A90193-4770-4295-A479-8BCA9E4F7DCF}"/>
          </ac:picMkLst>
        </pc:picChg>
        <pc:picChg chg="add mod">
          <ac:chgData name="Fatima Tanveer" userId="1d81af92acff76e1" providerId="LiveId" clId="{6F50BF92-BFDE-4D67-9A96-B8BDC267D884}" dt="2022-05-07T00:41:56.471" v="1338" actId="1076"/>
          <ac:picMkLst>
            <pc:docMk/>
            <pc:sldMk cId="1755048307" sldId="271"/>
            <ac:picMk id="37" creationId="{1EEC8C9B-93EE-4606-91E3-2C9A2A27897F}"/>
          </ac:picMkLst>
        </pc:picChg>
        <pc:picChg chg="add mod">
          <ac:chgData name="Fatima Tanveer" userId="1d81af92acff76e1" providerId="LiveId" clId="{6F50BF92-BFDE-4D67-9A96-B8BDC267D884}" dt="2022-05-07T00:42:46.611" v="1351" actId="14100"/>
          <ac:picMkLst>
            <pc:docMk/>
            <pc:sldMk cId="1755048307" sldId="271"/>
            <ac:picMk id="39" creationId="{8172BB1F-8ED1-446C-8515-BCB254090206}"/>
          </ac:picMkLst>
        </pc:picChg>
      </pc:sldChg>
      <pc:sldChg chg="new del">
        <pc:chgData name="Fatima Tanveer" userId="1d81af92acff76e1" providerId="LiveId" clId="{6F50BF92-BFDE-4D67-9A96-B8BDC267D884}" dt="2022-05-06T20:55:15.212" v="100" actId="47"/>
        <pc:sldMkLst>
          <pc:docMk/>
          <pc:sldMk cId="3340514188" sldId="271"/>
        </pc:sldMkLst>
      </pc:sldChg>
      <pc:sldChg chg="addSp delSp modSp new mod setBg">
        <pc:chgData name="Fatima Tanveer" userId="1d81af92acff76e1" providerId="LiveId" clId="{6F50BF92-BFDE-4D67-9A96-B8BDC267D884}" dt="2022-05-06T23:06:26.420" v="942" actId="478"/>
        <pc:sldMkLst>
          <pc:docMk/>
          <pc:sldMk cId="22080895" sldId="272"/>
        </pc:sldMkLst>
        <pc:spChg chg="del mod">
          <ac:chgData name="Fatima Tanveer" userId="1d81af92acff76e1" providerId="LiveId" clId="{6F50BF92-BFDE-4D67-9A96-B8BDC267D884}" dt="2022-05-06T23:06:26.420" v="942" actId="478"/>
          <ac:spMkLst>
            <pc:docMk/>
            <pc:sldMk cId="22080895" sldId="272"/>
            <ac:spMk id="2" creationId="{9A1BEB73-DB9C-4734-8A4C-7848AD925DE9}"/>
          </ac:spMkLst>
        </pc:spChg>
        <pc:spChg chg="mod">
          <ac:chgData name="Fatima Tanveer" userId="1d81af92acff76e1" providerId="LiveId" clId="{6F50BF92-BFDE-4D67-9A96-B8BDC267D884}" dt="2022-05-06T23:06:12.722" v="941" actId="26606"/>
          <ac:spMkLst>
            <pc:docMk/>
            <pc:sldMk cId="22080895" sldId="272"/>
            <ac:spMk id="3" creationId="{A1B0AFA5-F19F-4370-B0AA-BB951AEA4CAD}"/>
          </ac:spMkLst>
        </pc:spChg>
        <pc:spChg chg="add del">
          <ac:chgData name="Fatima Tanveer" userId="1d81af92acff76e1" providerId="LiveId" clId="{6F50BF92-BFDE-4D67-9A96-B8BDC267D884}" dt="2022-05-06T23:06:12.722" v="941" actId="26606"/>
          <ac:spMkLst>
            <pc:docMk/>
            <pc:sldMk cId="22080895" sldId="272"/>
            <ac:spMk id="8" creationId="{947C1EAC-E8DA-4401-BE2A-EFDB07F72B26}"/>
          </ac:spMkLst>
        </pc:spChg>
        <pc:spChg chg="add del">
          <ac:chgData name="Fatima Tanveer" userId="1d81af92acff76e1" providerId="LiveId" clId="{6F50BF92-BFDE-4D67-9A96-B8BDC267D884}" dt="2022-05-06T23:06:12.722" v="941" actId="26606"/>
          <ac:spMkLst>
            <pc:docMk/>
            <pc:sldMk cId="22080895" sldId="272"/>
            <ac:spMk id="10" creationId="{D1D59135-7EDA-48FB-85F2-FEC70F9A0376}"/>
          </ac:spMkLst>
        </pc:spChg>
        <pc:spChg chg="add del">
          <ac:chgData name="Fatima Tanveer" userId="1d81af92acff76e1" providerId="LiveId" clId="{6F50BF92-BFDE-4D67-9A96-B8BDC267D884}" dt="2022-05-06T23:06:12.722" v="941" actId="26606"/>
          <ac:spMkLst>
            <pc:docMk/>
            <pc:sldMk cId="22080895" sldId="272"/>
            <ac:spMk id="12" creationId="{DEB5CF2C-F84D-4998-AD5B-ACE7A7DD1F3E}"/>
          </ac:spMkLst>
        </pc:spChg>
        <pc:spChg chg="add">
          <ac:chgData name="Fatima Tanveer" userId="1d81af92acff76e1" providerId="LiveId" clId="{6F50BF92-BFDE-4D67-9A96-B8BDC267D884}" dt="2022-05-06T23:06:12.722" v="941" actId="26606"/>
          <ac:spMkLst>
            <pc:docMk/>
            <pc:sldMk cId="22080895" sldId="272"/>
            <ac:spMk id="22" creationId="{51A01047-632B-4F57-9CDB-AA680D5BBB19}"/>
          </ac:spMkLst>
        </pc:spChg>
        <pc:spChg chg="add">
          <ac:chgData name="Fatima Tanveer" userId="1d81af92acff76e1" providerId="LiveId" clId="{6F50BF92-BFDE-4D67-9A96-B8BDC267D884}" dt="2022-05-06T23:06:12.722" v="941" actId="26606"/>
          <ac:spMkLst>
            <pc:docMk/>
            <pc:sldMk cId="22080895" sldId="272"/>
            <ac:spMk id="24" creationId="{48EF695B-E7DE-4164-862A-9CD06DFB0EC0}"/>
          </ac:spMkLst>
        </pc:spChg>
        <pc:grpChg chg="add del">
          <ac:chgData name="Fatima Tanveer" userId="1d81af92acff76e1" providerId="LiveId" clId="{6F50BF92-BFDE-4D67-9A96-B8BDC267D884}" dt="2022-05-06T23:06:12.722" v="941" actId="26606"/>
          <ac:grpSpMkLst>
            <pc:docMk/>
            <pc:sldMk cId="22080895" sldId="272"/>
            <ac:grpSpMk id="14" creationId="{1A94AF87-ABE4-4BF3-BDC6-14FD4268617D}"/>
          </ac:grpSpMkLst>
        </pc:grpChg>
        <pc:grpChg chg="add">
          <ac:chgData name="Fatima Tanveer" userId="1d81af92acff76e1" providerId="LiveId" clId="{6F50BF92-BFDE-4D67-9A96-B8BDC267D884}" dt="2022-05-06T23:06:12.722" v="941" actId="26606"/>
          <ac:grpSpMkLst>
            <pc:docMk/>
            <pc:sldMk cId="22080895" sldId="272"/>
            <ac:grpSpMk id="26" creationId="{D5ADB088-C125-457F-9C61-DFE21DCEF4A5}"/>
          </ac:grpSpMkLst>
        </pc:grpChg>
        <pc:picChg chg="add mod">
          <ac:chgData name="Fatima Tanveer" userId="1d81af92acff76e1" providerId="LiveId" clId="{6F50BF92-BFDE-4D67-9A96-B8BDC267D884}" dt="2022-05-06T23:06:12.722" v="941" actId="26606"/>
          <ac:picMkLst>
            <pc:docMk/>
            <pc:sldMk cId="22080895" sldId="272"/>
            <ac:picMk id="5" creationId="{181A6088-A66C-4EE0-B59A-6FF34DC29E01}"/>
          </ac:picMkLst>
        </pc:picChg>
      </pc:sldChg>
      <pc:sldChg chg="addSp delSp modSp new mod setBg">
        <pc:chgData name="Fatima Tanveer" userId="1d81af92acff76e1" providerId="LiveId" clId="{6F50BF92-BFDE-4D67-9A96-B8BDC267D884}" dt="2022-05-06T23:19:05.117" v="1028" actId="14100"/>
        <pc:sldMkLst>
          <pc:docMk/>
          <pc:sldMk cId="3562288120" sldId="273"/>
        </pc:sldMkLst>
        <pc:spChg chg="mod">
          <ac:chgData name="Fatima Tanveer" userId="1d81af92acff76e1" providerId="LiveId" clId="{6F50BF92-BFDE-4D67-9A96-B8BDC267D884}" dt="2022-05-06T23:16:23.083" v="1010" actId="20577"/>
          <ac:spMkLst>
            <pc:docMk/>
            <pc:sldMk cId="3562288120" sldId="273"/>
            <ac:spMk id="2" creationId="{3089C44D-DC84-4D85-9625-3F7BC3A77F64}"/>
          </ac:spMkLst>
        </pc:spChg>
        <pc:spChg chg="del mod">
          <ac:chgData name="Fatima Tanveer" userId="1d81af92acff76e1" providerId="LiveId" clId="{6F50BF92-BFDE-4D67-9A96-B8BDC267D884}" dt="2022-05-06T23:12:55.069" v="985"/>
          <ac:spMkLst>
            <pc:docMk/>
            <pc:sldMk cId="3562288120" sldId="273"/>
            <ac:spMk id="3" creationId="{83802895-C34C-4B46-B4AE-D72386074518}"/>
          </ac:spMkLst>
        </pc:spChg>
        <pc:spChg chg="add">
          <ac:chgData name="Fatima Tanveer" userId="1d81af92acff76e1" providerId="LiveId" clId="{6F50BF92-BFDE-4D67-9A96-B8BDC267D884}" dt="2022-05-06T23:16:19.550" v="1009" actId="26606"/>
          <ac:spMkLst>
            <pc:docMk/>
            <pc:sldMk cId="3562288120" sldId="273"/>
            <ac:spMk id="9" creationId="{9D3B3C7E-BC2D-4436-8B03-AC421FA66787}"/>
          </ac:spMkLst>
        </pc:spChg>
        <pc:spChg chg="add">
          <ac:chgData name="Fatima Tanveer" userId="1d81af92acff76e1" providerId="LiveId" clId="{6F50BF92-BFDE-4D67-9A96-B8BDC267D884}" dt="2022-05-06T23:16:19.550" v="1009" actId="26606"/>
          <ac:spMkLst>
            <pc:docMk/>
            <pc:sldMk cId="3562288120" sldId="273"/>
            <ac:spMk id="16" creationId="{4905C695-F54E-4EF8-8AEF-811D460E7AFE}"/>
          </ac:spMkLst>
        </pc:spChg>
        <pc:spChg chg="add">
          <ac:chgData name="Fatima Tanveer" userId="1d81af92acff76e1" providerId="LiveId" clId="{6F50BF92-BFDE-4D67-9A96-B8BDC267D884}" dt="2022-05-06T23:16:19.550" v="1009" actId="26606"/>
          <ac:spMkLst>
            <pc:docMk/>
            <pc:sldMk cId="3562288120" sldId="273"/>
            <ac:spMk id="18" creationId="{485CD2A3-2099-476E-9A85-55DC735FA2B7}"/>
          </ac:spMkLst>
        </pc:spChg>
        <pc:grpChg chg="add">
          <ac:chgData name="Fatima Tanveer" userId="1d81af92acff76e1" providerId="LiveId" clId="{6F50BF92-BFDE-4D67-9A96-B8BDC267D884}" dt="2022-05-06T23:16:19.550" v="1009" actId="26606"/>
          <ac:grpSpMkLst>
            <pc:docMk/>
            <pc:sldMk cId="3562288120" sldId="273"/>
            <ac:grpSpMk id="11" creationId="{79B5D0C1-066E-4C02-A6B8-59FAE4A19724}"/>
          </ac:grpSpMkLst>
        </pc:grpChg>
        <pc:grpChg chg="add">
          <ac:chgData name="Fatima Tanveer" userId="1d81af92acff76e1" providerId="LiveId" clId="{6F50BF92-BFDE-4D67-9A96-B8BDC267D884}" dt="2022-05-06T23:16:19.550" v="1009" actId="26606"/>
          <ac:grpSpMkLst>
            <pc:docMk/>
            <pc:sldMk cId="3562288120" sldId="273"/>
            <ac:grpSpMk id="20" creationId="{E92979E8-2E86-433E-A7E4-5F102E45A8EE}"/>
          </ac:grpSpMkLst>
        </pc:grpChg>
        <pc:graphicFrameChg chg="add mod modGraphic">
          <ac:chgData name="Fatima Tanveer" userId="1d81af92acff76e1" providerId="LiveId" clId="{6F50BF92-BFDE-4D67-9A96-B8BDC267D884}" dt="2022-05-06T23:17:40.455" v="1020" actId="14100"/>
          <ac:graphicFrameMkLst>
            <pc:docMk/>
            <pc:sldMk cId="3562288120" sldId="273"/>
            <ac:graphicFrameMk id="4" creationId="{28CEDC73-FA7A-449D-8777-F45F27522F51}"/>
          </ac:graphicFrameMkLst>
        </pc:graphicFrameChg>
        <pc:graphicFrameChg chg="add del mod modGraphic">
          <ac:chgData name="Fatima Tanveer" userId="1d81af92acff76e1" providerId="LiveId" clId="{6F50BF92-BFDE-4D67-9A96-B8BDC267D884}" dt="2022-05-06T23:15:53.802" v="1008"/>
          <ac:graphicFrameMkLst>
            <pc:docMk/>
            <pc:sldMk cId="3562288120" sldId="273"/>
            <ac:graphicFrameMk id="5" creationId="{C6163C28-EC55-43E7-A446-BF36100EA64B}"/>
          </ac:graphicFrameMkLst>
        </pc:graphicFrameChg>
        <pc:graphicFrameChg chg="add mod modGraphic">
          <ac:chgData name="Fatima Tanveer" userId="1d81af92acff76e1" providerId="LiveId" clId="{6F50BF92-BFDE-4D67-9A96-B8BDC267D884}" dt="2022-05-06T23:19:05.117" v="1028" actId="14100"/>
          <ac:graphicFrameMkLst>
            <pc:docMk/>
            <pc:sldMk cId="3562288120" sldId="273"/>
            <ac:graphicFrameMk id="6" creationId="{6813BBE4-DA6E-4751-8CFD-1175E41D54FB}"/>
          </ac:graphicFrameMkLst>
        </pc:graphicFrameChg>
      </pc:sldChg>
      <pc:sldChg chg="addSp delSp modSp new mod setBg">
        <pc:chgData name="Fatima Tanveer" userId="1d81af92acff76e1" providerId="LiveId" clId="{6F50BF92-BFDE-4D67-9A96-B8BDC267D884}" dt="2022-05-06T23:58:52.058" v="1235" actId="26606"/>
        <pc:sldMkLst>
          <pc:docMk/>
          <pc:sldMk cId="2233509287" sldId="274"/>
        </pc:sldMkLst>
        <pc:spChg chg="add del mod">
          <ac:chgData name="Fatima Tanveer" userId="1d81af92acff76e1" providerId="LiveId" clId="{6F50BF92-BFDE-4D67-9A96-B8BDC267D884}" dt="2022-05-06T23:52:28.369" v="1194" actId="20577"/>
          <ac:spMkLst>
            <pc:docMk/>
            <pc:sldMk cId="2233509287" sldId="274"/>
            <ac:spMk id="2" creationId="{11B10209-5311-4E42-BF63-20CA96B0F3D6}"/>
          </ac:spMkLst>
        </pc:spChg>
        <pc:spChg chg="del">
          <ac:chgData name="Fatima Tanveer" userId="1d81af92acff76e1" providerId="LiveId" clId="{6F50BF92-BFDE-4D67-9A96-B8BDC267D884}" dt="2022-05-06T23:19:58.392" v="1074"/>
          <ac:spMkLst>
            <pc:docMk/>
            <pc:sldMk cId="2233509287" sldId="274"/>
            <ac:spMk id="3" creationId="{6A85BB91-076C-4B63-985F-D44547E72FA8}"/>
          </ac:spMkLst>
        </pc:spChg>
        <pc:spChg chg="add del mod">
          <ac:chgData name="Fatima Tanveer" userId="1d81af92acff76e1" providerId="LiveId" clId="{6F50BF92-BFDE-4D67-9A96-B8BDC267D884}" dt="2022-05-06T23:41:58.490" v="1084"/>
          <ac:spMkLst>
            <pc:docMk/>
            <pc:sldMk cId="2233509287" sldId="274"/>
            <ac:spMk id="6" creationId="{C67929EB-D186-4B88-8103-64A6C364024B}"/>
          </ac:spMkLst>
        </pc:spChg>
        <pc:spChg chg="add del">
          <ac:chgData name="Fatima Tanveer" userId="1d81af92acff76e1" providerId="LiveId" clId="{6F50BF92-BFDE-4D67-9A96-B8BDC267D884}" dt="2022-05-06T23:51:01.631" v="1151" actId="26606"/>
          <ac:spMkLst>
            <pc:docMk/>
            <pc:sldMk cId="2233509287" sldId="274"/>
            <ac:spMk id="9" creationId="{7B22176A-41DB-4D9A-9B6F-F2296F1ED173}"/>
          </ac:spMkLst>
        </pc:spChg>
        <pc:spChg chg="add del mod">
          <ac:chgData name="Fatima Tanveer" userId="1d81af92acff76e1" providerId="LiveId" clId="{6F50BF92-BFDE-4D67-9A96-B8BDC267D884}" dt="2022-05-06T23:44:54.002" v="1110" actId="478"/>
          <ac:spMkLst>
            <pc:docMk/>
            <pc:sldMk cId="2233509287" sldId="274"/>
            <ac:spMk id="10" creationId="{08781733-E44B-42BD-87FB-96CAF7F5400D}"/>
          </ac:spMkLst>
        </pc:spChg>
        <pc:spChg chg="add del">
          <ac:chgData name="Fatima Tanveer" userId="1d81af92acff76e1" providerId="LiveId" clId="{6F50BF92-BFDE-4D67-9A96-B8BDC267D884}" dt="2022-05-06T23:51:01.631" v="1151" actId="26606"/>
          <ac:spMkLst>
            <pc:docMk/>
            <pc:sldMk cId="2233509287" sldId="274"/>
            <ac:spMk id="11" creationId="{774A8DF5-445E-49C5-B10A-8DF5FEFBCC46}"/>
          </ac:spMkLst>
        </pc:spChg>
        <pc:spChg chg="add del">
          <ac:chgData name="Fatima Tanveer" userId="1d81af92acff76e1" providerId="LiveId" clId="{6F50BF92-BFDE-4D67-9A96-B8BDC267D884}" dt="2022-05-06T23:51:01.631" v="1151" actId="26606"/>
          <ac:spMkLst>
            <pc:docMk/>
            <pc:sldMk cId="2233509287" sldId="274"/>
            <ac:spMk id="13" creationId="{9A4E38D9-EFB8-40B5-B42B-514FBF180360}"/>
          </ac:spMkLst>
        </pc:spChg>
        <pc:spChg chg="add del mod">
          <ac:chgData name="Fatima Tanveer" userId="1d81af92acff76e1" providerId="LiveId" clId="{6F50BF92-BFDE-4D67-9A96-B8BDC267D884}" dt="2022-05-06T23:58:50.162" v="1234"/>
          <ac:spMkLst>
            <pc:docMk/>
            <pc:sldMk cId="2233509287" sldId="274"/>
            <ac:spMk id="14" creationId="{64D067B3-6A3D-486C-B8FD-0FE0BEAF79B3}"/>
          </ac:spMkLst>
        </pc:spChg>
        <pc:spChg chg="add del">
          <ac:chgData name="Fatima Tanveer" userId="1d81af92acff76e1" providerId="LiveId" clId="{6F50BF92-BFDE-4D67-9A96-B8BDC267D884}" dt="2022-05-06T23:58:52.058" v="1235" actId="26606"/>
          <ac:spMkLst>
            <pc:docMk/>
            <pc:sldMk cId="2233509287" sldId="274"/>
            <ac:spMk id="23" creationId="{7B22176A-41DB-4D9A-9B6F-F2296F1ED173}"/>
          </ac:spMkLst>
        </pc:spChg>
        <pc:spChg chg="add del">
          <ac:chgData name="Fatima Tanveer" userId="1d81af92acff76e1" providerId="LiveId" clId="{6F50BF92-BFDE-4D67-9A96-B8BDC267D884}" dt="2022-05-06T23:58:52.058" v="1235" actId="26606"/>
          <ac:spMkLst>
            <pc:docMk/>
            <pc:sldMk cId="2233509287" sldId="274"/>
            <ac:spMk id="25" creationId="{774A8DF5-445E-49C5-B10A-8DF5FEFBCC46}"/>
          </ac:spMkLst>
        </pc:spChg>
        <pc:spChg chg="add del">
          <ac:chgData name="Fatima Tanveer" userId="1d81af92acff76e1" providerId="LiveId" clId="{6F50BF92-BFDE-4D67-9A96-B8BDC267D884}" dt="2022-05-06T23:58:52.058" v="1235" actId="26606"/>
          <ac:spMkLst>
            <pc:docMk/>
            <pc:sldMk cId="2233509287" sldId="274"/>
            <ac:spMk id="27" creationId="{9A4E38D9-EFB8-40B5-B42B-514FBF180360}"/>
          </ac:spMkLst>
        </pc:spChg>
        <pc:spChg chg="add">
          <ac:chgData name="Fatima Tanveer" userId="1d81af92acff76e1" providerId="LiveId" clId="{6F50BF92-BFDE-4D67-9A96-B8BDC267D884}" dt="2022-05-06T23:58:52.058" v="1235" actId="26606"/>
          <ac:spMkLst>
            <pc:docMk/>
            <pc:sldMk cId="2233509287" sldId="274"/>
            <ac:spMk id="37" creationId="{7B22176A-41DB-4D9A-9B6F-F2296F1ED173}"/>
          </ac:spMkLst>
        </pc:spChg>
        <pc:spChg chg="add">
          <ac:chgData name="Fatima Tanveer" userId="1d81af92acff76e1" providerId="LiveId" clId="{6F50BF92-BFDE-4D67-9A96-B8BDC267D884}" dt="2022-05-06T23:58:52.058" v="1235" actId="26606"/>
          <ac:spMkLst>
            <pc:docMk/>
            <pc:sldMk cId="2233509287" sldId="274"/>
            <ac:spMk id="39" creationId="{774A8DF5-445E-49C5-B10A-8DF5FEFBCC46}"/>
          </ac:spMkLst>
        </pc:spChg>
        <pc:spChg chg="add">
          <ac:chgData name="Fatima Tanveer" userId="1d81af92acff76e1" providerId="LiveId" clId="{6F50BF92-BFDE-4D67-9A96-B8BDC267D884}" dt="2022-05-06T23:58:52.058" v="1235" actId="26606"/>
          <ac:spMkLst>
            <pc:docMk/>
            <pc:sldMk cId="2233509287" sldId="274"/>
            <ac:spMk id="41" creationId="{9A4E38D9-EFB8-40B5-B42B-514FBF180360}"/>
          </ac:spMkLst>
        </pc:spChg>
        <pc:grpChg chg="add del">
          <ac:chgData name="Fatima Tanveer" userId="1d81af92acff76e1" providerId="LiveId" clId="{6F50BF92-BFDE-4D67-9A96-B8BDC267D884}" dt="2022-05-06T23:51:01.631" v="1151" actId="26606"/>
          <ac:grpSpMkLst>
            <pc:docMk/>
            <pc:sldMk cId="2233509287" sldId="274"/>
            <ac:grpSpMk id="15" creationId="{D87FFE71-34DC-4C53-AE0F-6B141D081D09}"/>
          </ac:grpSpMkLst>
        </pc:grpChg>
        <pc:grpChg chg="add del">
          <ac:chgData name="Fatima Tanveer" userId="1d81af92acff76e1" providerId="LiveId" clId="{6F50BF92-BFDE-4D67-9A96-B8BDC267D884}" dt="2022-05-06T23:58:52.058" v="1235" actId="26606"/>
          <ac:grpSpMkLst>
            <pc:docMk/>
            <pc:sldMk cId="2233509287" sldId="274"/>
            <ac:grpSpMk id="29" creationId="{D87FFE71-34DC-4C53-AE0F-6B141D081D09}"/>
          </ac:grpSpMkLst>
        </pc:grpChg>
        <pc:grpChg chg="add">
          <ac:chgData name="Fatima Tanveer" userId="1d81af92acff76e1" providerId="LiveId" clId="{6F50BF92-BFDE-4D67-9A96-B8BDC267D884}" dt="2022-05-06T23:58:52.058" v="1235" actId="26606"/>
          <ac:grpSpMkLst>
            <pc:docMk/>
            <pc:sldMk cId="2233509287" sldId="274"/>
            <ac:grpSpMk id="43" creationId="{D87FFE71-34DC-4C53-AE0F-6B141D081D09}"/>
          </ac:grpSpMkLst>
        </pc:grpChg>
        <pc:graphicFrameChg chg="add del mod modGraphic">
          <ac:chgData name="Fatima Tanveer" userId="1d81af92acff76e1" providerId="LiveId" clId="{6F50BF92-BFDE-4D67-9A96-B8BDC267D884}" dt="2022-05-06T23:23:35.794" v="1083" actId="478"/>
          <ac:graphicFrameMkLst>
            <pc:docMk/>
            <pc:sldMk cId="2233509287" sldId="274"/>
            <ac:graphicFrameMk id="4" creationId="{A8B6F272-BF14-4451-ADDE-64624CC91F5F}"/>
          </ac:graphicFrameMkLst>
        </pc:graphicFrameChg>
        <pc:graphicFrameChg chg="add del mod modGraphic">
          <ac:chgData name="Fatima Tanveer" userId="1d81af92acff76e1" providerId="LiveId" clId="{6F50BF92-BFDE-4D67-9A96-B8BDC267D884}" dt="2022-05-06T23:58:30.372" v="1233" actId="478"/>
          <ac:graphicFrameMkLst>
            <pc:docMk/>
            <pc:sldMk cId="2233509287" sldId="274"/>
            <ac:graphicFrameMk id="7" creationId="{3CF1ADA0-EC50-4E89-AB26-6C84AC8A1A6F}"/>
          </ac:graphicFrameMkLst>
        </pc:graphicFrameChg>
        <pc:graphicFrameChg chg="add mod modGraphic">
          <ac:chgData name="Fatima Tanveer" userId="1d81af92acff76e1" providerId="LiveId" clId="{6F50BF92-BFDE-4D67-9A96-B8BDC267D884}" dt="2022-05-06T23:58:52.058" v="1235" actId="26606"/>
          <ac:graphicFrameMkLst>
            <pc:docMk/>
            <pc:sldMk cId="2233509287" sldId="274"/>
            <ac:graphicFrameMk id="19" creationId="{651098CB-ECE3-420E-9D06-047658045B52}"/>
          </ac:graphicFrameMkLst>
        </pc:graphicFrameChg>
      </pc:sldChg>
      <pc:sldChg chg="addSp delSp modSp new mod">
        <pc:chgData name="Fatima Tanveer" userId="1d81af92acff76e1" providerId="LiveId" clId="{6F50BF92-BFDE-4D67-9A96-B8BDC267D884}" dt="2022-05-07T00:00:53.520" v="1247" actId="255"/>
        <pc:sldMkLst>
          <pc:docMk/>
          <pc:sldMk cId="3169995057" sldId="275"/>
        </pc:sldMkLst>
        <pc:spChg chg="del">
          <ac:chgData name="Fatima Tanveer" userId="1d81af92acff76e1" providerId="LiveId" clId="{6F50BF92-BFDE-4D67-9A96-B8BDC267D884}" dt="2022-05-06T23:49:29.342" v="1132" actId="478"/>
          <ac:spMkLst>
            <pc:docMk/>
            <pc:sldMk cId="3169995057" sldId="275"/>
            <ac:spMk id="2" creationId="{4DAB729C-579E-4745-88F1-2FB0F27D7D01}"/>
          </ac:spMkLst>
        </pc:spChg>
        <pc:spChg chg="del mod">
          <ac:chgData name="Fatima Tanveer" userId="1d81af92acff76e1" providerId="LiveId" clId="{6F50BF92-BFDE-4D67-9A96-B8BDC267D884}" dt="2022-05-06T23:49:57.949" v="1139" actId="478"/>
          <ac:spMkLst>
            <pc:docMk/>
            <pc:sldMk cId="3169995057" sldId="275"/>
            <ac:spMk id="3" creationId="{2AE753A4-23F1-4530-937F-F47CB4EF5E3C}"/>
          </ac:spMkLst>
        </pc:spChg>
        <pc:graphicFrameChg chg="add mod modGraphic">
          <ac:chgData name="Fatima Tanveer" userId="1d81af92acff76e1" providerId="LiveId" clId="{6F50BF92-BFDE-4D67-9A96-B8BDC267D884}" dt="2022-05-07T00:00:53.520" v="1247" actId="255"/>
          <ac:graphicFrameMkLst>
            <pc:docMk/>
            <pc:sldMk cId="3169995057" sldId="275"/>
            <ac:graphicFrameMk id="4" creationId="{CFE3056F-159A-4584-B40A-1E94F9FB4E34}"/>
          </ac:graphicFrameMkLst>
        </pc:graphicFrameChg>
      </pc:sldChg>
      <pc:sldChg chg="addSp delSp modSp new del mod">
        <pc:chgData name="Fatima Tanveer" userId="1d81af92acff76e1" providerId="LiveId" clId="{6F50BF92-BFDE-4D67-9A96-B8BDC267D884}" dt="2022-05-06T23:49:19.536" v="1128" actId="680"/>
        <pc:sldMkLst>
          <pc:docMk/>
          <pc:sldMk cId="3633762897" sldId="275"/>
        </pc:sldMkLst>
        <pc:spChg chg="add del">
          <ac:chgData name="Fatima Tanveer" userId="1d81af92acff76e1" providerId="LiveId" clId="{6F50BF92-BFDE-4D67-9A96-B8BDC267D884}" dt="2022-05-06T23:49:18.249" v="1127" actId="478"/>
          <ac:spMkLst>
            <pc:docMk/>
            <pc:sldMk cId="3633762897" sldId="275"/>
            <ac:spMk id="2" creationId="{BFF443EC-E6FE-45AC-9624-ADBE7B93A3ED}"/>
          </ac:spMkLst>
        </pc:spChg>
        <pc:spChg chg="add del mod">
          <ac:chgData name="Fatima Tanveer" userId="1d81af92acff76e1" providerId="LiveId" clId="{6F50BF92-BFDE-4D67-9A96-B8BDC267D884}" dt="2022-05-06T23:49:17.764" v="1126" actId="14100"/>
          <ac:spMkLst>
            <pc:docMk/>
            <pc:sldMk cId="3633762897" sldId="275"/>
            <ac:spMk id="3" creationId="{6D30FAED-B23C-46DC-B11B-F8EB1EF3D40D}"/>
          </ac:spMkLst>
        </pc:spChg>
        <pc:graphicFrameChg chg="add del">
          <ac:chgData name="Fatima Tanveer" userId="1d81af92acff76e1" providerId="LiveId" clId="{6F50BF92-BFDE-4D67-9A96-B8BDC267D884}" dt="2022-05-06T23:48:58.980" v="1121"/>
          <ac:graphicFrameMkLst>
            <pc:docMk/>
            <pc:sldMk cId="3633762897" sldId="275"/>
            <ac:graphicFrameMk id="4" creationId="{7F39632E-F16F-4510-ADB0-F1024248837F}"/>
          </ac:graphicFrameMkLst>
        </pc:graphicFrameChg>
      </pc:sldChg>
      <pc:sldChg chg="addSp delSp modSp new mod">
        <pc:chgData name="Fatima Tanveer" userId="1d81af92acff76e1" providerId="LiveId" clId="{6F50BF92-BFDE-4D67-9A96-B8BDC267D884}" dt="2022-05-06T23:59:58.381" v="1240" actId="14100"/>
        <pc:sldMkLst>
          <pc:docMk/>
          <pc:sldMk cId="3240480797" sldId="276"/>
        </pc:sldMkLst>
        <pc:spChg chg="del">
          <ac:chgData name="Fatima Tanveer" userId="1d81af92acff76e1" providerId="LiveId" clId="{6F50BF92-BFDE-4D67-9A96-B8BDC267D884}" dt="2022-05-06T23:50:39.159" v="1147" actId="478"/>
          <ac:spMkLst>
            <pc:docMk/>
            <pc:sldMk cId="3240480797" sldId="276"/>
            <ac:spMk id="2" creationId="{075BE674-5D93-4921-8C02-14C2423304D1}"/>
          </ac:spMkLst>
        </pc:spChg>
        <pc:spChg chg="del">
          <ac:chgData name="Fatima Tanveer" userId="1d81af92acff76e1" providerId="LiveId" clId="{6F50BF92-BFDE-4D67-9A96-B8BDC267D884}" dt="2022-05-06T23:50:41.545" v="1148" actId="478"/>
          <ac:spMkLst>
            <pc:docMk/>
            <pc:sldMk cId="3240480797" sldId="276"/>
            <ac:spMk id="3" creationId="{7901D5A9-F3AB-4B51-9CBA-E47BD1E4B2F0}"/>
          </ac:spMkLst>
        </pc:spChg>
        <pc:graphicFrameChg chg="add mod modGraphic">
          <ac:chgData name="Fatima Tanveer" userId="1d81af92acff76e1" providerId="LiveId" clId="{6F50BF92-BFDE-4D67-9A96-B8BDC267D884}" dt="2022-05-06T23:59:58.381" v="1240" actId="14100"/>
          <ac:graphicFrameMkLst>
            <pc:docMk/>
            <pc:sldMk cId="3240480797" sldId="276"/>
            <ac:graphicFrameMk id="4" creationId="{F8A8CB08-D439-4823-A9B3-2DE3D9A3312E}"/>
          </ac:graphicFrameMkLst>
        </pc:graphicFrameChg>
      </pc:sldChg>
      <pc:sldChg chg="addSp delSp modSp add mod setBg delDesignElem">
        <pc:chgData name="Fatima Tanveer" userId="1d81af92acff76e1" providerId="LiveId" clId="{6F50BF92-BFDE-4D67-9A96-B8BDC267D884}" dt="2022-05-06T23:58:17.636" v="1232" actId="26606"/>
        <pc:sldMkLst>
          <pc:docMk/>
          <pc:sldMk cId="1814045943" sldId="277"/>
        </pc:sldMkLst>
        <pc:spChg chg="mod">
          <ac:chgData name="Fatima Tanveer" userId="1d81af92acff76e1" providerId="LiveId" clId="{6F50BF92-BFDE-4D67-9A96-B8BDC267D884}" dt="2022-05-06T23:53:25.823" v="1213" actId="20577"/>
          <ac:spMkLst>
            <pc:docMk/>
            <pc:sldMk cId="1814045943" sldId="277"/>
            <ac:spMk id="2" creationId="{11B10209-5311-4E42-BF63-20CA96B0F3D6}"/>
          </ac:spMkLst>
        </pc:spChg>
        <pc:spChg chg="add del mod">
          <ac:chgData name="Fatima Tanveer" userId="1d81af92acff76e1" providerId="LiveId" clId="{6F50BF92-BFDE-4D67-9A96-B8BDC267D884}" dt="2022-05-06T23:53:41.507" v="1215"/>
          <ac:spMkLst>
            <pc:docMk/>
            <pc:sldMk cId="1814045943" sldId="277"/>
            <ac:spMk id="4" creationId="{DDE937D2-C49F-4B9E-B6DA-AC9A57304BD2}"/>
          </ac:spMkLst>
        </pc:spChg>
        <pc:spChg chg="add del mod">
          <ac:chgData name="Fatima Tanveer" userId="1d81af92acff76e1" providerId="LiveId" clId="{6F50BF92-BFDE-4D67-9A96-B8BDC267D884}" dt="2022-05-06T23:58:11.963" v="1231"/>
          <ac:spMkLst>
            <pc:docMk/>
            <pc:sldMk cId="1814045943" sldId="277"/>
            <ac:spMk id="8" creationId="{4E378412-16EC-454C-A08B-47C5C918D0EE}"/>
          </ac:spMkLst>
        </pc:spChg>
        <pc:spChg chg="add del">
          <ac:chgData name="Fatima Tanveer" userId="1d81af92acff76e1" providerId="LiveId" clId="{6F50BF92-BFDE-4D67-9A96-B8BDC267D884}" dt="2022-05-06T23:58:17.636" v="1232" actId="26606"/>
          <ac:spMkLst>
            <pc:docMk/>
            <pc:sldMk cId="1814045943" sldId="277"/>
            <ac:spMk id="10" creationId="{7B22176A-41DB-4D9A-9B6F-F2296F1ED173}"/>
          </ac:spMkLst>
        </pc:spChg>
        <pc:spChg chg="add del">
          <ac:chgData name="Fatima Tanveer" userId="1d81af92acff76e1" providerId="LiveId" clId="{6F50BF92-BFDE-4D67-9A96-B8BDC267D884}" dt="2022-05-06T23:58:17.636" v="1232" actId="26606"/>
          <ac:spMkLst>
            <pc:docMk/>
            <pc:sldMk cId="1814045943" sldId="277"/>
            <ac:spMk id="12" creationId="{774A8DF5-445E-49C5-B10A-8DF5FEFBCC46}"/>
          </ac:spMkLst>
        </pc:spChg>
        <pc:spChg chg="add del">
          <ac:chgData name="Fatima Tanveer" userId="1d81af92acff76e1" providerId="LiveId" clId="{6F50BF92-BFDE-4D67-9A96-B8BDC267D884}" dt="2022-05-06T23:58:17.636" v="1232" actId="26606"/>
          <ac:spMkLst>
            <pc:docMk/>
            <pc:sldMk cId="1814045943" sldId="277"/>
            <ac:spMk id="14" creationId="{9A4E38D9-EFB8-40B5-B42B-514FBF180360}"/>
          </ac:spMkLst>
        </pc:spChg>
        <pc:spChg chg="del">
          <ac:chgData name="Fatima Tanveer" userId="1d81af92acff76e1" providerId="LiveId" clId="{6F50BF92-BFDE-4D67-9A96-B8BDC267D884}" dt="2022-05-06T23:53:15.280" v="1197"/>
          <ac:spMkLst>
            <pc:docMk/>
            <pc:sldMk cId="1814045943" sldId="277"/>
            <ac:spMk id="23" creationId="{7B22176A-41DB-4D9A-9B6F-F2296F1ED173}"/>
          </ac:spMkLst>
        </pc:spChg>
        <pc:spChg chg="add">
          <ac:chgData name="Fatima Tanveer" userId="1d81af92acff76e1" providerId="LiveId" clId="{6F50BF92-BFDE-4D67-9A96-B8BDC267D884}" dt="2022-05-06T23:58:17.636" v="1232" actId="26606"/>
          <ac:spMkLst>
            <pc:docMk/>
            <pc:sldMk cId="1814045943" sldId="277"/>
            <ac:spMk id="24" creationId="{7B22176A-41DB-4D9A-9B6F-F2296F1ED173}"/>
          </ac:spMkLst>
        </pc:spChg>
        <pc:spChg chg="del">
          <ac:chgData name="Fatima Tanveer" userId="1d81af92acff76e1" providerId="LiveId" clId="{6F50BF92-BFDE-4D67-9A96-B8BDC267D884}" dt="2022-05-06T23:53:15.280" v="1197"/>
          <ac:spMkLst>
            <pc:docMk/>
            <pc:sldMk cId="1814045943" sldId="277"/>
            <ac:spMk id="25" creationId="{774A8DF5-445E-49C5-B10A-8DF5FEFBCC46}"/>
          </ac:spMkLst>
        </pc:spChg>
        <pc:spChg chg="add">
          <ac:chgData name="Fatima Tanveer" userId="1d81af92acff76e1" providerId="LiveId" clId="{6F50BF92-BFDE-4D67-9A96-B8BDC267D884}" dt="2022-05-06T23:58:17.636" v="1232" actId="26606"/>
          <ac:spMkLst>
            <pc:docMk/>
            <pc:sldMk cId="1814045943" sldId="277"/>
            <ac:spMk id="26" creationId="{774A8DF5-445E-49C5-B10A-8DF5FEFBCC46}"/>
          </ac:spMkLst>
        </pc:spChg>
        <pc:spChg chg="del">
          <ac:chgData name="Fatima Tanveer" userId="1d81af92acff76e1" providerId="LiveId" clId="{6F50BF92-BFDE-4D67-9A96-B8BDC267D884}" dt="2022-05-06T23:53:15.280" v="1197"/>
          <ac:spMkLst>
            <pc:docMk/>
            <pc:sldMk cId="1814045943" sldId="277"/>
            <ac:spMk id="27" creationId="{9A4E38D9-EFB8-40B5-B42B-514FBF180360}"/>
          </ac:spMkLst>
        </pc:spChg>
        <pc:spChg chg="add">
          <ac:chgData name="Fatima Tanveer" userId="1d81af92acff76e1" providerId="LiveId" clId="{6F50BF92-BFDE-4D67-9A96-B8BDC267D884}" dt="2022-05-06T23:58:17.636" v="1232" actId="26606"/>
          <ac:spMkLst>
            <pc:docMk/>
            <pc:sldMk cId="1814045943" sldId="277"/>
            <ac:spMk id="28" creationId="{9A4E38D9-EFB8-40B5-B42B-514FBF180360}"/>
          </ac:spMkLst>
        </pc:spChg>
        <pc:grpChg chg="add del">
          <ac:chgData name="Fatima Tanveer" userId="1d81af92acff76e1" providerId="LiveId" clId="{6F50BF92-BFDE-4D67-9A96-B8BDC267D884}" dt="2022-05-06T23:58:17.636" v="1232" actId="26606"/>
          <ac:grpSpMkLst>
            <pc:docMk/>
            <pc:sldMk cId="1814045943" sldId="277"/>
            <ac:grpSpMk id="16" creationId="{D87FFE71-34DC-4C53-AE0F-6B141D081D09}"/>
          </ac:grpSpMkLst>
        </pc:grpChg>
        <pc:grpChg chg="del">
          <ac:chgData name="Fatima Tanveer" userId="1d81af92acff76e1" providerId="LiveId" clId="{6F50BF92-BFDE-4D67-9A96-B8BDC267D884}" dt="2022-05-06T23:53:15.280" v="1197"/>
          <ac:grpSpMkLst>
            <pc:docMk/>
            <pc:sldMk cId="1814045943" sldId="277"/>
            <ac:grpSpMk id="29" creationId="{D87FFE71-34DC-4C53-AE0F-6B141D081D09}"/>
          </ac:grpSpMkLst>
        </pc:grpChg>
        <pc:grpChg chg="add">
          <ac:chgData name="Fatima Tanveer" userId="1d81af92acff76e1" providerId="LiveId" clId="{6F50BF92-BFDE-4D67-9A96-B8BDC267D884}" dt="2022-05-06T23:58:17.636" v="1232" actId="26606"/>
          <ac:grpSpMkLst>
            <pc:docMk/>
            <pc:sldMk cId="1814045943" sldId="277"/>
            <ac:grpSpMk id="30" creationId="{D87FFE71-34DC-4C53-AE0F-6B141D081D09}"/>
          </ac:grpSpMkLst>
        </pc:grpChg>
        <pc:graphicFrameChg chg="add del mod modGraphic">
          <ac:chgData name="Fatima Tanveer" userId="1d81af92acff76e1" providerId="LiveId" clId="{6F50BF92-BFDE-4D67-9A96-B8BDC267D884}" dt="2022-05-06T23:57:25.512" v="1230" actId="478"/>
          <ac:graphicFrameMkLst>
            <pc:docMk/>
            <pc:sldMk cId="1814045943" sldId="277"/>
            <ac:graphicFrameMk id="5" creationId="{BDAA118A-2EEC-4D53-ADF8-4FF4C77A7D76}"/>
          </ac:graphicFrameMkLst>
        </pc:graphicFrameChg>
        <pc:graphicFrameChg chg="del">
          <ac:chgData name="Fatima Tanveer" userId="1d81af92acff76e1" providerId="LiveId" clId="{6F50BF92-BFDE-4D67-9A96-B8BDC267D884}" dt="2022-05-06T23:53:31.480" v="1214" actId="478"/>
          <ac:graphicFrameMkLst>
            <pc:docMk/>
            <pc:sldMk cId="1814045943" sldId="277"/>
            <ac:graphicFrameMk id="7" creationId="{3CF1ADA0-EC50-4E89-AB26-6C84AC8A1A6F}"/>
          </ac:graphicFrameMkLst>
        </pc:graphicFrameChg>
        <pc:graphicFrameChg chg="add mod modGraphic">
          <ac:chgData name="Fatima Tanveer" userId="1d81af92acff76e1" providerId="LiveId" clId="{6F50BF92-BFDE-4D67-9A96-B8BDC267D884}" dt="2022-05-06T23:58:17.636" v="1232" actId="26606"/>
          <ac:graphicFrameMkLst>
            <pc:docMk/>
            <pc:sldMk cId="1814045943" sldId="277"/>
            <ac:graphicFrameMk id="9" creationId="{0F8C29A2-EA8B-4A5B-A613-8243DC20B71A}"/>
          </ac:graphicFrameMkLst>
        </pc:graphicFrameChg>
      </pc:sldChg>
      <pc:sldChg chg="addSp delSp modSp new del mod">
        <pc:chgData name="Fatima Tanveer" userId="1d81af92acff76e1" providerId="LiveId" clId="{6F50BF92-BFDE-4D67-9A96-B8BDC267D884}" dt="2022-05-06T23:52:43.053" v="1195" actId="47"/>
        <pc:sldMkLst>
          <pc:docMk/>
          <pc:sldMk cId="2679023421" sldId="277"/>
        </pc:sldMkLst>
        <pc:spChg chg="del">
          <ac:chgData name="Fatima Tanveer" userId="1d81af92acff76e1" providerId="LiveId" clId="{6F50BF92-BFDE-4D67-9A96-B8BDC267D884}" dt="2022-05-06T23:51:28.281" v="1153" actId="478"/>
          <ac:spMkLst>
            <pc:docMk/>
            <pc:sldMk cId="2679023421" sldId="277"/>
            <ac:spMk id="2" creationId="{529D5144-8924-4FC8-99D1-E65F759132ED}"/>
          </ac:spMkLst>
        </pc:spChg>
        <pc:spChg chg="del">
          <ac:chgData name="Fatima Tanveer" userId="1d81af92acff76e1" providerId="LiveId" clId="{6F50BF92-BFDE-4D67-9A96-B8BDC267D884}" dt="2022-05-06T23:51:30.410" v="1154" actId="478"/>
          <ac:spMkLst>
            <pc:docMk/>
            <pc:sldMk cId="2679023421" sldId="277"/>
            <ac:spMk id="3" creationId="{A57ED8ED-233E-4F1E-8B04-ED5A218B0DC5}"/>
          </ac:spMkLst>
        </pc:spChg>
        <pc:graphicFrameChg chg="add mod">
          <ac:chgData name="Fatima Tanveer" userId="1d81af92acff76e1" providerId="LiveId" clId="{6F50BF92-BFDE-4D67-9A96-B8BDC267D884}" dt="2022-05-06T23:51:47.180" v="1155"/>
          <ac:graphicFrameMkLst>
            <pc:docMk/>
            <pc:sldMk cId="2679023421" sldId="277"/>
            <ac:graphicFrameMk id="4" creationId="{E73E43A8-E46D-4543-B814-AA7E87E66487}"/>
          </ac:graphicFrameMkLst>
        </pc:graphicFrameChg>
      </pc:sldChg>
      <pc:sldChg chg="addSp delSp modSp new mod">
        <pc:chgData name="Fatima Tanveer" userId="1d81af92acff76e1" providerId="LiveId" clId="{6F50BF92-BFDE-4D67-9A96-B8BDC267D884}" dt="2022-05-06T23:59:37.360" v="1238" actId="255"/>
        <pc:sldMkLst>
          <pc:docMk/>
          <pc:sldMk cId="3086145550" sldId="278"/>
        </pc:sldMkLst>
        <pc:spChg chg="del">
          <ac:chgData name="Fatima Tanveer" userId="1d81af92acff76e1" providerId="LiveId" clId="{6F50BF92-BFDE-4D67-9A96-B8BDC267D884}" dt="2022-05-06T23:54:24.943" v="1218" actId="478"/>
          <ac:spMkLst>
            <pc:docMk/>
            <pc:sldMk cId="3086145550" sldId="278"/>
            <ac:spMk id="2" creationId="{37FF3406-C9E6-4AAA-8CC5-448004E55387}"/>
          </ac:spMkLst>
        </pc:spChg>
        <pc:spChg chg="del">
          <ac:chgData name="Fatima Tanveer" userId="1d81af92acff76e1" providerId="LiveId" clId="{6F50BF92-BFDE-4D67-9A96-B8BDC267D884}" dt="2022-05-06T23:54:35.184" v="1219" actId="478"/>
          <ac:spMkLst>
            <pc:docMk/>
            <pc:sldMk cId="3086145550" sldId="278"/>
            <ac:spMk id="3" creationId="{55F88181-CF96-47D9-9184-67FA2A615426}"/>
          </ac:spMkLst>
        </pc:spChg>
        <pc:graphicFrameChg chg="add mod modGraphic">
          <ac:chgData name="Fatima Tanveer" userId="1d81af92acff76e1" providerId="LiveId" clId="{6F50BF92-BFDE-4D67-9A96-B8BDC267D884}" dt="2022-05-06T23:59:37.360" v="1238" actId="255"/>
          <ac:graphicFrameMkLst>
            <pc:docMk/>
            <pc:sldMk cId="3086145550" sldId="278"/>
            <ac:graphicFrameMk id="4" creationId="{C8DD3D51-C9F6-4DBD-BEAB-AA011E8A1D9B}"/>
          </ac:graphicFrameMkLst>
        </pc:graphicFrameChg>
      </pc:sldChg>
      <pc:sldChg chg="addSp delSp modSp new mod ord setBg">
        <pc:chgData name="Fatima Tanveer" userId="1d81af92acff76e1" providerId="LiveId" clId="{6F50BF92-BFDE-4D67-9A96-B8BDC267D884}" dt="2022-05-07T03:37:48.973" v="3836"/>
        <pc:sldMkLst>
          <pc:docMk/>
          <pc:sldMk cId="3551533660" sldId="279"/>
        </pc:sldMkLst>
        <pc:spChg chg="mod">
          <ac:chgData name="Fatima Tanveer" userId="1d81af92acff76e1" providerId="LiveId" clId="{6F50BF92-BFDE-4D67-9A96-B8BDC267D884}" dt="2022-05-07T00:38:35.689" v="1323" actId="26606"/>
          <ac:spMkLst>
            <pc:docMk/>
            <pc:sldMk cId="3551533660" sldId="279"/>
            <ac:spMk id="2" creationId="{950BD90E-C02B-4F1F-884B-C9CE5D916906}"/>
          </ac:spMkLst>
        </pc:spChg>
        <pc:spChg chg="del">
          <ac:chgData name="Fatima Tanveer" userId="1d81af92acff76e1" providerId="LiveId" clId="{6F50BF92-BFDE-4D67-9A96-B8BDC267D884}" dt="2022-05-07T00:38:35.689" v="1323" actId="26606"/>
          <ac:spMkLst>
            <pc:docMk/>
            <pc:sldMk cId="3551533660" sldId="279"/>
            <ac:spMk id="3" creationId="{59FB9A24-B5AF-44B8-A8FF-B25DD0D23586}"/>
          </ac:spMkLst>
        </pc:spChg>
        <pc:spChg chg="add">
          <ac:chgData name="Fatima Tanveer" userId="1d81af92acff76e1" providerId="LiveId" clId="{6F50BF92-BFDE-4D67-9A96-B8BDC267D884}" dt="2022-05-07T00:38:35.689" v="1323" actId="26606"/>
          <ac:spMkLst>
            <pc:docMk/>
            <pc:sldMk cId="3551533660" sldId="279"/>
            <ac:spMk id="9" creationId="{9D3B3C7E-BC2D-4436-8B03-AC421FA66787}"/>
          </ac:spMkLst>
        </pc:spChg>
        <pc:spChg chg="add">
          <ac:chgData name="Fatima Tanveer" userId="1d81af92acff76e1" providerId="LiveId" clId="{6F50BF92-BFDE-4D67-9A96-B8BDC267D884}" dt="2022-05-07T00:38:35.689" v="1323" actId="26606"/>
          <ac:spMkLst>
            <pc:docMk/>
            <pc:sldMk cId="3551533660" sldId="279"/>
            <ac:spMk id="16" creationId="{1AB7CFDD-E67B-4078-9BD0-D09D4200E4E1}"/>
          </ac:spMkLst>
        </pc:spChg>
        <pc:spChg chg="add">
          <ac:chgData name="Fatima Tanveer" userId="1d81af92acff76e1" providerId="LiveId" clId="{6F50BF92-BFDE-4D67-9A96-B8BDC267D884}" dt="2022-05-07T00:38:35.689" v="1323" actId="26606"/>
          <ac:spMkLst>
            <pc:docMk/>
            <pc:sldMk cId="3551533660" sldId="279"/>
            <ac:spMk id="18" creationId="{4DAEF25D-C97E-48E9-B20C-FEFC2EC6E59B}"/>
          </ac:spMkLst>
        </pc:spChg>
        <pc:grpChg chg="add">
          <ac:chgData name="Fatima Tanveer" userId="1d81af92acff76e1" providerId="LiveId" clId="{6F50BF92-BFDE-4D67-9A96-B8BDC267D884}" dt="2022-05-07T00:38:35.689" v="1323" actId="26606"/>
          <ac:grpSpMkLst>
            <pc:docMk/>
            <pc:sldMk cId="3551533660" sldId="279"/>
            <ac:grpSpMk id="11" creationId="{79B5D0C1-066E-4C02-A6B8-59FAE4A19724}"/>
          </ac:grpSpMkLst>
        </pc:grpChg>
        <pc:picChg chg="add">
          <ac:chgData name="Fatima Tanveer" userId="1d81af92acff76e1" providerId="LiveId" clId="{6F50BF92-BFDE-4D67-9A96-B8BDC267D884}" dt="2022-05-07T00:38:35.689" v="1323" actId="26606"/>
          <ac:picMkLst>
            <pc:docMk/>
            <pc:sldMk cId="3551533660" sldId="279"/>
            <ac:picMk id="5" creationId="{C7D71176-8614-FBE9-28C9-720E20328EEF}"/>
          </ac:picMkLst>
        </pc:picChg>
        <pc:picChg chg="add mod modCrop">
          <ac:chgData name="Fatima Tanveer" userId="1d81af92acff76e1" providerId="LiveId" clId="{6F50BF92-BFDE-4D67-9A96-B8BDC267D884}" dt="2022-05-07T00:40:20.976" v="1337" actId="1076"/>
          <ac:picMkLst>
            <pc:docMk/>
            <pc:sldMk cId="3551533660" sldId="279"/>
            <ac:picMk id="6" creationId="{3550FB86-4154-4F1B-AD8A-0F842B15D2F5}"/>
          </ac:picMkLst>
        </pc:picChg>
      </pc:sldChg>
      <pc:sldChg chg="addSp delSp modSp new del mod ord setBg">
        <pc:chgData name="Fatima Tanveer" userId="1d81af92acff76e1" providerId="LiveId" clId="{6F50BF92-BFDE-4D67-9A96-B8BDC267D884}" dt="2022-05-07T00:44:07.379" v="1364" actId="47"/>
        <pc:sldMkLst>
          <pc:docMk/>
          <pc:sldMk cId="1197764597" sldId="280"/>
        </pc:sldMkLst>
        <pc:spChg chg="mod">
          <ac:chgData name="Fatima Tanveer" userId="1d81af92acff76e1" providerId="LiveId" clId="{6F50BF92-BFDE-4D67-9A96-B8BDC267D884}" dt="2022-05-07T00:38:14.002" v="1321" actId="26606"/>
          <ac:spMkLst>
            <pc:docMk/>
            <pc:sldMk cId="1197764597" sldId="280"/>
            <ac:spMk id="2" creationId="{395747DD-6667-4011-A08C-80D4799D12B1}"/>
          </ac:spMkLst>
        </pc:spChg>
        <pc:spChg chg="del">
          <ac:chgData name="Fatima Tanveer" userId="1d81af92acff76e1" providerId="LiveId" clId="{6F50BF92-BFDE-4D67-9A96-B8BDC267D884}" dt="2022-05-07T00:38:14.002" v="1321" actId="26606"/>
          <ac:spMkLst>
            <pc:docMk/>
            <pc:sldMk cId="1197764597" sldId="280"/>
            <ac:spMk id="3" creationId="{D4DF215F-850C-4447-B4EF-DA20E0850296}"/>
          </ac:spMkLst>
        </pc:spChg>
        <pc:spChg chg="add">
          <ac:chgData name="Fatima Tanveer" userId="1d81af92acff76e1" providerId="LiveId" clId="{6F50BF92-BFDE-4D67-9A96-B8BDC267D884}" dt="2022-05-07T00:38:14.002" v="1321" actId="26606"/>
          <ac:spMkLst>
            <pc:docMk/>
            <pc:sldMk cId="1197764597" sldId="280"/>
            <ac:spMk id="9" creationId="{9D3B3C7E-BC2D-4436-8B03-AC421FA66787}"/>
          </ac:spMkLst>
        </pc:spChg>
        <pc:spChg chg="add">
          <ac:chgData name="Fatima Tanveer" userId="1d81af92acff76e1" providerId="LiveId" clId="{6F50BF92-BFDE-4D67-9A96-B8BDC267D884}" dt="2022-05-07T00:38:14.002" v="1321" actId="26606"/>
          <ac:spMkLst>
            <pc:docMk/>
            <pc:sldMk cId="1197764597" sldId="280"/>
            <ac:spMk id="16" creationId="{1AB7CFDD-E67B-4078-9BD0-D09D4200E4E1}"/>
          </ac:spMkLst>
        </pc:spChg>
        <pc:spChg chg="add">
          <ac:chgData name="Fatima Tanveer" userId="1d81af92acff76e1" providerId="LiveId" clId="{6F50BF92-BFDE-4D67-9A96-B8BDC267D884}" dt="2022-05-07T00:38:14.002" v="1321" actId="26606"/>
          <ac:spMkLst>
            <pc:docMk/>
            <pc:sldMk cId="1197764597" sldId="280"/>
            <ac:spMk id="18" creationId="{4DAEF25D-C97E-48E9-B20C-FEFC2EC6E59B}"/>
          </ac:spMkLst>
        </pc:spChg>
        <pc:grpChg chg="add">
          <ac:chgData name="Fatima Tanveer" userId="1d81af92acff76e1" providerId="LiveId" clId="{6F50BF92-BFDE-4D67-9A96-B8BDC267D884}" dt="2022-05-07T00:38:14.002" v="1321" actId="26606"/>
          <ac:grpSpMkLst>
            <pc:docMk/>
            <pc:sldMk cId="1197764597" sldId="280"/>
            <ac:grpSpMk id="11" creationId="{79B5D0C1-066E-4C02-A6B8-59FAE4A19724}"/>
          </ac:grpSpMkLst>
        </pc:grpChg>
        <pc:picChg chg="add">
          <ac:chgData name="Fatima Tanveer" userId="1d81af92acff76e1" providerId="LiveId" clId="{6F50BF92-BFDE-4D67-9A96-B8BDC267D884}" dt="2022-05-07T00:38:14.002" v="1321" actId="26606"/>
          <ac:picMkLst>
            <pc:docMk/>
            <pc:sldMk cId="1197764597" sldId="280"/>
            <ac:picMk id="5" creationId="{947D92D8-82FA-434F-83D6-C342FF415820}"/>
          </ac:picMkLst>
        </pc:picChg>
      </pc:sldChg>
      <pc:sldChg chg="addSp delSp modSp new mod ord setBg setClrOvrMap">
        <pc:chgData name="Fatima Tanveer" userId="1d81af92acff76e1" providerId="LiveId" clId="{6F50BF92-BFDE-4D67-9A96-B8BDC267D884}" dt="2022-05-07T03:35:29.980" v="3830"/>
        <pc:sldMkLst>
          <pc:docMk/>
          <pc:sldMk cId="1470859368" sldId="280"/>
        </pc:sldMkLst>
        <pc:spChg chg="del">
          <ac:chgData name="Fatima Tanveer" userId="1d81af92acff76e1" providerId="LiveId" clId="{6F50BF92-BFDE-4D67-9A96-B8BDC267D884}" dt="2022-05-07T00:44:54.188" v="1368" actId="478"/>
          <ac:spMkLst>
            <pc:docMk/>
            <pc:sldMk cId="1470859368" sldId="280"/>
            <ac:spMk id="2" creationId="{9FEA9ECC-ABB3-4C2B-A6D2-5678D7275A37}"/>
          </ac:spMkLst>
        </pc:spChg>
        <pc:spChg chg="del">
          <ac:chgData name="Fatima Tanveer" userId="1d81af92acff76e1" providerId="LiveId" clId="{6F50BF92-BFDE-4D67-9A96-B8BDC267D884}" dt="2022-05-07T00:44:56.722" v="1369" actId="478"/>
          <ac:spMkLst>
            <pc:docMk/>
            <pc:sldMk cId="1470859368" sldId="280"/>
            <ac:spMk id="3" creationId="{D79C78E4-9AC7-4E6F-A037-4D9003E3B174}"/>
          </ac:spMkLst>
        </pc:spChg>
        <pc:spChg chg="add del">
          <ac:chgData name="Fatima Tanveer" userId="1d81af92acff76e1" providerId="LiveId" clId="{6F50BF92-BFDE-4D67-9A96-B8BDC267D884}" dt="2022-05-07T00:45:27.062" v="1375" actId="26606"/>
          <ac:spMkLst>
            <pc:docMk/>
            <pc:sldMk cId="1470859368" sldId="280"/>
            <ac:spMk id="10" creationId="{9EB54D17-3792-403D-9127-495845021D2B}"/>
          </ac:spMkLst>
        </pc:spChg>
        <pc:spChg chg="add del">
          <ac:chgData name="Fatima Tanveer" userId="1d81af92acff76e1" providerId="LiveId" clId="{6F50BF92-BFDE-4D67-9A96-B8BDC267D884}" dt="2022-05-07T00:45:27.062" v="1375" actId="26606"/>
          <ac:spMkLst>
            <pc:docMk/>
            <pc:sldMk cId="1470859368" sldId="280"/>
            <ac:spMk id="12" creationId="{05FB7726-C6A8-44D0-B179-A65DE454D836}"/>
          </ac:spMkLst>
        </pc:spChg>
        <pc:spChg chg="add del">
          <ac:chgData name="Fatima Tanveer" userId="1d81af92acff76e1" providerId="LiveId" clId="{6F50BF92-BFDE-4D67-9A96-B8BDC267D884}" dt="2022-05-07T00:45:27.062" v="1375" actId="26606"/>
          <ac:spMkLst>
            <pc:docMk/>
            <pc:sldMk cId="1470859368" sldId="280"/>
            <ac:spMk id="14" creationId="{6CA79669-85CF-4A8E-9B66-F63A5C5B570B}"/>
          </ac:spMkLst>
        </pc:spChg>
        <pc:spChg chg="add del">
          <ac:chgData name="Fatima Tanveer" userId="1d81af92acff76e1" providerId="LiveId" clId="{6F50BF92-BFDE-4D67-9A96-B8BDC267D884}" dt="2022-05-07T00:45:32.284" v="1377" actId="26606"/>
          <ac:spMkLst>
            <pc:docMk/>
            <pc:sldMk cId="1470859368" sldId="280"/>
            <ac:spMk id="16" creationId="{9EB54D17-3792-403D-9127-495845021D2B}"/>
          </ac:spMkLst>
        </pc:spChg>
        <pc:spChg chg="add del">
          <ac:chgData name="Fatima Tanveer" userId="1d81af92acff76e1" providerId="LiveId" clId="{6F50BF92-BFDE-4D67-9A96-B8BDC267D884}" dt="2022-05-07T00:45:32.284" v="1377" actId="26606"/>
          <ac:spMkLst>
            <pc:docMk/>
            <pc:sldMk cId="1470859368" sldId="280"/>
            <ac:spMk id="17" creationId="{05FB7726-C6A8-44D0-B179-A65DE454D836}"/>
          </ac:spMkLst>
        </pc:spChg>
        <pc:spChg chg="add del">
          <ac:chgData name="Fatima Tanveer" userId="1d81af92acff76e1" providerId="LiveId" clId="{6F50BF92-BFDE-4D67-9A96-B8BDC267D884}" dt="2022-05-07T00:45:36.274" v="1379" actId="26606"/>
          <ac:spMkLst>
            <pc:docMk/>
            <pc:sldMk cId="1470859368" sldId="280"/>
            <ac:spMk id="19" creationId="{9EB54D17-3792-403D-9127-495845021D2B}"/>
          </ac:spMkLst>
        </pc:spChg>
        <pc:spChg chg="add del">
          <ac:chgData name="Fatima Tanveer" userId="1d81af92acff76e1" providerId="LiveId" clId="{6F50BF92-BFDE-4D67-9A96-B8BDC267D884}" dt="2022-05-07T00:45:36.274" v="1379" actId="26606"/>
          <ac:spMkLst>
            <pc:docMk/>
            <pc:sldMk cId="1470859368" sldId="280"/>
            <ac:spMk id="20" creationId="{42D289C9-2D91-4EB6-8AB1-4A6B9ADDE191}"/>
          </ac:spMkLst>
        </pc:spChg>
        <pc:spChg chg="add del">
          <ac:chgData name="Fatima Tanveer" userId="1d81af92acff76e1" providerId="LiveId" clId="{6F50BF92-BFDE-4D67-9A96-B8BDC267D884}" dt="2022-05-07T00:45:36.274" v="1379" actId="26606"/>
          <ac:spMkLst>
            <pc:docMk/>
            <pc:sldMk cId="1470859368" sldId="280"/>
            <ac:spMk id="21" creationId="{0578D0A2-E445-42AA-B46D-18B97DD45783}"/>
          </ac:spMkLst>
        </pc:spChg>
        <pc:spChg chg="add del">
          <ac:chgData name="Fatima Tanveer" userId="1d81af92acff76e1" providerId="LiveId" clId="{6F50BF92-BFDE-4D67-9A96-B8BDC267D884}" dt="2022-05-07T00:45:37.847" v="1381" actId="26606"/>
          <ac:spMkLst>
            <pc:docMk/>
            <pc:sldMk cId="1470859368" sldId="280"/>
            <ac:spMk id="23" creationId="{9EB54D17-3792-403D-9127-495845021D2B}"/>
          </ac:spMkLst>
        </pc:spChg>
        <pc:spChg chg="add del">
          <ac:chgData name="Fatima Tanveer" userId="1d81af92acff76e1" providerId="LiveId" clId="{6F50BF92-BFDE-4D67-9A96-B8BDC267D884}" dt="2022-05-07T00:45:37.847" v="1381" actId="26606"/>
          <ac:spMkLst>
            <pc:docMk/>
            <pc:sldMk cId="1470859368" sldId="280"/>
            <ac:spMk id="24" creationId="{F023288D-6BA3-4B09-B8EC-0B09654F324A}"/>
          </ac:spMkLst>
        </pc:spChg>
        <pc:spChg chg="add del">
          <ac:chgData name="Fatima Tanveer" userId="1d81af92acff76e1" providerId="LiveId" clId="{6F50BF92-BFDE-4D67-9A96-B8BDC267D884}" dt="2022-05-07T00:45:37.847" v="1381" actId="26606"/>
          <ac:spMkLst>
            <pc:docMk/>
            <pc:sldMk cId="1470859368" sldId="280"/>
            <ac:spMk id="25" creationId="{493106FA-B71B-42AE-A389-B4121EA6145C}"/>
          </ac:spMkLst>
        </pc:spChg>
        <pc:spChg chg="add del">
          <ac:chgData name="Fatima Tanveer" userId="1d81af92acff76e1" providerId="LiveId" clId="{6F50BF92-BFDE-4D67-9A96-B8BDC267D884}" dt="2022-05-07T00:45:39.229" v="1383" actId="26606"/>
          <ac:spMkLst>
            <pc:docMk/>
            <pc:sldMk cId="1470859368" sldId="280"/>
            <ac:spMk id="27" creationId="{9EB54D17-3792-403D-9127-495845021D2B}"/>
          </ac:spMkLst>
        </pc:spChg>
        <pc:spChg chg="add del">
          <ac:chgData name="Fatima Tanveer" userId="1d81af92acff76e1" providerId="LiveId" clId="{6F50BF92-BFDE-4D67-9A96-B8BDC267D884}" dt="2022-05-07T00:45:39.229" v="1383" actId="26606"/>
          <ac:spMkLst>
            <pc:docMk/>
            <pc:sldMk cId="1470859368" sldId="280"/>
            <ac:spMk id="28" creationId="{42D289C9-2D91-4EB6-8AB1-4A6B9ADDE191}"/>
          </ac:spMkLst>
        </pc:spChg>
        <pc:spChg chg="add del">
          <ac:chgData name="Fatima Tanveer" userId="1d81af92acff76e1" providerId="LiveId" clId="{6F50BF92-BFDE-4D67-9A96-B8BDC267D884}" dt="2022-05-07T00:45:39.229" v="1383" actId="26606"/>
          <ac:spMkLst>
            <pc:docMk/>
            <pc:sldMk cId="1470859368" sldId="280"/>
            <ac:spMk id="29" creationId="{0578D0A2-E445-42AA-B46D-18B97DD45783}"/>
          </ac:spMkLst>
        </pc:spChg>
        <pc:spChg chg="add del">
          <ac:chgData name="Fatima Tanveer" userId="1d81af92acff76e1" providerId="LiveId" clId="{6F50BF92-BFDE-4D67-9A96-B8BDC267D884}" dt="2022-05-07T00:45:40.374" v="1385" actId="26606"/>
          <ac:spMkLst>
            <pc:docMk/>
            <pc:sldMk cId="1470859368" sldId="280"/>
            <ac:spMk id="31" creationId="{9EB54D17-3792-403D-9127-495845021D2B}"/>
          </ac:spMkLst>
        </pc:spChg>
        <pc:spChg chg="add del">
          <ac:chgData name="Fatima Tanveer" userId="1d81af92acff76e1" providerId="LiveId" clId="{6F50BF92-BFDE-4D67-9A96-B8BDC267D884}" dt="2022-05-07T00:45:40.374" v="1385" actId="26606"/>
          <ac:spMkLst>
            <pc:docMk/>
            <pc:sldMk cId="1470859368" sldId="280"/>
            <ac:spMk id="32" creationId="{05FB7726-C6A8-44D0-B179-A65DE454D836}"/>
          </ac:spMkLst>
        </pc:spChg>
        <pc:spChg chg="add del">
          <ac:chgData name="Fatima Tanveer" userId="1d81af92acff76e1" providerId="LiveId" clId="{6F50BF92-BFDE-4D67-9A96-B8BDC267D884}" dt="2022-05-07T00:45:40.374" v="1385" actId="26606"/>
          <ac:spMkLst>
            <pc:docMk/>
            <pc:sldMk cId="1470859368" sldId="280"/>
            <ac:spMk id="33" creationId="{6CA79669-85CF-4A8E-9B66-F63A5C5B570B}"/>
          </ac:spMkLst>
        </pc:spChg>
        <pc:spChg chg="add">
          <ac:chgData name="Fatima Tanveer" userId="1d81af92acff76e1" providerId="LiveId" clId="{6F50BF92-BFDE-4D67-9A96-B8BDC267D884}" dt="2022-05-07T00:45:40.374" v="1386" actId="26606"/>
          <ac:spMkLst>
            <pc:docMk/>
            <pc:sldMk cId="1470859368" sldId="280"/>
            <ac:spMk id="35" creationId="{9EB54D17-3792-403D-9127-495845021D2B}"/>
          </ac:spMkLst>
        </pc:spChg>
        <pc:spChg chg="add">
          <ac:chgData name="Fatima Tanveer" userId="1d81af92acff76e1" providerId="LiveId" clId="{6F50BF92-BFDE-4D67-9A96-B8BDC267D884}" dt="2022-05-07T00:45:40.374" v="1386" actId="26606"/>
          <ac:spMkLst>
            <pc:docMk/>
            <pc:sldMk cId="1470859368" sldId="280"/>
            <ac:spMk id="36" creationId="{05FB7726-C6A8-44D0-B179-A65DE454D836}"/>
          </ac:spMkLst>
        </pc:spChg>
        <pc:picChg chg="add mod">
          <ac:chgData name="Fatima Tanveer" userId="1d81af92acff76e1" providerId="LiveId" clId="{6F50BF92-BFDE-4D67-9A96-B8BDC267D884}" dt="2022-05-07T00:45:55.443" v="1388" actId="14100"/>
          <ac:picMkLst>
            <pc:docMk/>
            <pc:sldMk cId="1470859368" sldId="280"/>
            <ac:picMk id="5" creationId="{BDF89C82-F1DE-4433-B21B-0E3742CCE625}"/>
          </ac:picMkLst>
        </pc:picChg>
      </pc:sldChg>
      <pc:sldChg chg="addSp delSp modSp new del mod setBg">
        <pc:chgData name="Fatima Tanveer" userId="1d81af92acff76e1" providerId="LiveId" clId="{6F50BF92-BFDE-4D67-9A96-B8BDC267D884}" dt="2022-05-07T00:37:52.980" v="1308" actId="47"/>
        <pc:sldMkLst>
          <pc:docMk/>
          <pc:sldMk cId="2988827566" sldId="280"/>
        </pc:sldMkLst>
        <pc:spChg chg="mod">
          <ac:chgData name="Fatima Tanveer" userId="1d81af92acff76e1" providerId="LiveId" clId="{6F50BF92-BFDE-4D67-9A96-B8BDC267D884}" dt="2022-05-07T00:25:57.162" v="1281" actId="26606"/>
          <ac:spMkLst>
            <pc:docMk/>
            <pc:sldMk cId="2988827566" sldId="280"/>
            <ac:spMk id="2" creationId="{1C23659B-ED0D-4F91-87B6-C64CBE6BB2B9}"/>
          </ac:spMkLst>
        </pc:spChg>
        <pc:spChg chg="del mod">
          <ac:chgData name="Fatima Tanveer" userId="1d81af92acff76e1" providerId="LiveId" clId="{6F50BF92-BFDE-4D67-9A96-B8BDC267D884}" dt="2022-05-07T00:25:57.162" v="1281" actId="26606"/>
          <ac:spMkLst>
            <pc:docMk/>
            <pc:sldMk cId="2988827566" sldId="280"/>
            <ac:spMk id="3" creationId="{D4487BFC-FB0F-4536-AEC1-CFF12BE5C74C}"/>
          </ac:spMkLst>
        </pc:spChg>
        <pc:spChg chg="add">
          <ac:chgData name="Fatima Tanveer" userId="1d81af92acff76e1" providerId="LiveId" clId="{6F50BF92-BFDE-4D67-9A96-B8BDC267D884}" dt="2022-05-07T00:25:57.162" v="1281" actId="26606"/>
          <ac:spMkLst>
            <pc:docMk/>
            <pc:sldMk cId="2988827566" sldId="280"/>
            <ac:spMk id="9" creationId="{7B22176A-41DB-4D9A-9B6F-F2296F1ED173}"/>
          </ac:spMkLst>
        </pc:spChg>
        <pc:spChg chg="add">
          <ac:chgData name="Fatima Tanveer" userId="1d81af92acff76e1" providerId="LiveId" clId="{6F50BF92-BFDE-4D67-9A96-B8BDC267D884}" dt="2022-05-07T00:25:57.162" v="1281" actId="26606"/>
          <ac:spMkLst>
            <pc:docMk/>
            <pc:sldMk cId="2988827566" sldId="280"/>
            <ac:spMk id="11" creationId="{774A8DF5-445E-49C5-B10A-8DF5FEFBCC46}"/>
          </ac:spMkLst>
        </pc:spChg>
        <pc:spChg chg="add mod">
          <ac:chgData name="Fatima Tanveer" userId="1d81af92acff76e1" providerId="LiveId" clId="{6F50BF92-BFDE-4D67-9A96-B8BDC267D884}" dt="2022-05-07T00:37:41.480" v="1307" actId="478"/>
          <ac:spMkLst>
            <pc:docMk/>
            <pc:sldMk cId="2988827566" sldId="280"/>
            <ac:spMk id="12" creationId="{399BFB72-C7C5-4869-8264-E6D00A993AA6}"/>
          </ac:spMkLst>
        </pc:spChg>
        <pc:spChg chg="add">
          <ac:chgData name="Fatima Tanveer" userId="1d81af92acff76e1" providerId="LiveId" clId="{6F50BF92-BFDE-4D67-9A96-B8BDC267D884}" dt="2022-05-07T00:25:57.162" v="1281" actId="26606"/>
          <ac:spMkLst>
            <pc:docMk/>
            <pc:sldMk cId="2988827566" sldId="280"/>
            <ac:spMk id="13" creationId="{9A4E38D9-EFB8-40B5-B42B-514FBF180360}"/>
          </ac:spMkLst>
        </pc:spChg>
        <pc:grpChg chg="add">
          <ac:chgData name="Fatima Tanveer" userId="1d81af92acff76e1" providerId="LiveId" clId="{6F50BF92-BFDE-4D67-9A96-B8BDC267D884}" dt="2022-05-07T00:25:57.162" v="1281" actId="26606"/>
          <ac:grpSpMkLst>
            <pc:docMk/>
            <pc:sldMk cId="2988827566" sldId="280"/>
            <ac:grpSpMk id="15" creationId="{D87FFE71-34DC-4C53-AE0F-6B141D081D09}"/>
          </ac:grpSpMkLst>
        </pc:grpChg>
        <pc:graphicFrameChg chg="add del mod">
          <ac:chgData name="Fatima Tanveer" userId="1d81af92acff76e1" providerId="LiveId" clId="{6F50BF92-BFDE-4D67-9A96-B8BDC267D884}" dt="2022-05-07T00:37:41.480" v="1307" actId="478"/>
          <ac:graphicFrameMkLst>
            <pc:docMk/>
            <pc:sldMk cId="2988827566" sldId="280"/>
            <ac:graphicFrameMk id="5" creationId="{17384649-1CB5-20A4-F24D-E6A126228EB7}"/>
          </ac:graphicFrameMkLst>
        </pc:graphicFrameChg>
        <pc:cxnChg chg="add del">
          <ac:chgData name="Fatima Tanveer" userId="1d81af92acff76e1" providerId="LiveId" clId="{6F50BF92-BFDE-4D67-9A96-B8BDC267D884}" dt="2022-05-07T00:31:04.140" v="1303" actId="478"/>
          <ac:cxnSpMkLst>
            <pc:docMk/>
            <pc:sldMk cId="2988827566" sldId="280"/>
            <ac:cxnSpMk id="6" creationId="{E3C4E439-F4F9-4CCD-BCAB-CA4F7AD1D69B}"/>
          </ac:cxnSpMkLst>
        </pc:cxnChg>
        <pc:cxnChg chg="add mod">
          <ac:chgData name="Fatima Tanveer" userId="1d81af92acff76e1" providerId="LiveId" clId="{6F50BF92-BFDE-4D67-9A96-B8BDC267D884}" dt="2022-05-07T00:28:03.869" v="1295" actId="11529"/>
          <ac:cxnSpMkLst>
            <pc:docMk/>
            <pc:sldMk cId="2988827566" sldId="280"/>
            <ac:cxnSpMk id="8" creationId="{912E2CE2-A4C0-4B77-8FA2-6A75A87C1B7E}"/>
          </ac:cxnSpMkLst>
        </pc:cxnChg>
      </pc:sldChg>
      <pc:sldChg chg="addSp delSp modSp new mod ord setBg">
        <pc:chgData name="Fatima Tanveer" userId="1d81af92acff76e1" providerId="LiveId" clId="{6F50BF92-BFDE-4D67-9A96-B8BDC267D884}" dt="2022-05-07T03:35:46.600" v="3832"/>
        <pc:sldMkLst>
          <pc:docMk/>
          <pc:sldMk cId="2129984885" sldId="281"/>
        </pc:sldMkLst>
        <pc:spChg chg="del">
          <ac:chgData name="Fatima Tanveer" userId="1d81af92acff76e1" providerId="LiveId" clId="{6F50BF92-BFDE-4D67-9A96-B8BDC267D884}" dt="2022-05-07T00:46:44.103" v="1390" actId="478"/>
          <ac:spMkLst>
            <pc:docMk/>
            <pc:sldMk cId="2129984885" sldId="281"/>
            <ac:spMk id="2" creationId="{9DDEFB47-E634-44BE-AC6D-2DC7FEE6F900}"/>
          </ac:spMkLst>
        </pc:spChg>
        <pc:spChg chg="del">
          <ac:chgData name="Fatima Tanveer" userId="1d81af92acff76e1" providerId="LiveId" clId="{6F50BF92-BFDE-4D67-9A96-B8BDC267D884}" dt="2022-05-07T00:46:47.363" v="1391" actId="478"/>
          <ac:spMkLst>
            <pc:docMk/>
            <pc:sldMk cId="2129984885" sldId="281"/>
            <ac:spMk id="3" creationId="{8A251A72-BC61-41D9-AA75-B19CCBEAE408}"/>
          </ac:spMkLst>
        </pc:spChg>
        <pc:spChg chg="add del">
          <ac:chgData name="Fatima Tanveer" userId="1d81af92acff76e1" providerId="LiveId" clId="{6F50BF92-BFDE-4D67-9A96-B8BDC267D884}" dt="2022-05-07T00:47:14.361" v="1396" actId="26606"/>
          <ac:spMkLst>
            <pc:docMk/>
            <pc:sldMk cId="2129984885" sldId="281"/>
            <ac:spMk id="10" creationId="{9EB54D17-3792-403D-9127-495845021D2B}"/>
          </ac:spMkLst>
        </pc:spChg>
        <pc:spChg chg="add del">
          <ac:chgData name="Fatima Tanveer" userId="1d81af92acff76e1" providerId="LiveId" clId="{6F50BF92-BFDE-4D67-9A96-B8BDC267D884}" dt="2022-05-07T00:47:14.361" v="1396" actId="26606"/>
          <ac:spMkLst>
            <pc:docMk/>
            <pc:sldMk cId="2129984885" sldId="281"/>
            <ac:spMk id="12" creationId="{05FB7726-C6A8-44D0-B179-A65DE454D836}"/>
          </ac:spMkLst>
        </pc:spChg>
        <pc:spChg chg="add">
          <ac:chgData name="Fatima Tanveer" userId="1d81af92acff76e1" providerId="LiveId" clId="{6F50BF92-BFDE-4D67-9A96-B8BDC267D884}" dt="2022-05-07T00:47:14.361" v="1397" actId="26606"/>
          <ac:spMkLst>
            <pc:docMk/>
            <pc:sldMk cId="2129984885" sldId="281"/>
            <ac:spMk id="14" creationId="{9EB54D17-3792-403D-9127-495845021D2B}"/>
          </ac:spMkLst>
        </pc:spChg>
        <pc:spChg chg="add">
          <ac:chgData name="Fatima Tanveer" userId="1d81af92acff76e1" providerId="LiveId" clId="{6F50BF92-BFDE-4D67-9A96-B8BDC267D884}" dt="2022-05-07T00:47:14.361" v="1397" actId="26606"/>
          <ac:spMkLst>
            <pc:docMk/>
            <pc:sldMk cId="2129984885" sldId="281"/>
            <ac:spMk id="15" creationId="{05FB7726-C6A8-44D0-B179-A65DE454D836}"/>
          </ac:spMkLst>
        </pc:spChg>
        <pc:picChg chg="add mod">
          <ac:chgData name="Fatima Tanveer" userId="1d81af92acff76e1" providerId="LiveId" clId="{6F50BF92-BFDE-4D67-9A96-B8BDC267D884}" dt="2022-05-07T00:47:14.361" v="1397" actId="26606"/>
          <ac:picMkLst>
            <pc:docMk/>
            <pc:sldMk cId="2129984885" sldId="281"/>
            <ac:picMk id="5" creationId="{2BAF62DB-E83B-47E9-81AB-DFC254AB656B}"/>
          </ac:picMkLst>
        </pc:picChg>
      </pc:sldChg>
      <pc:sldChg chg="addSp delSp modSp new mod ord">
        <pc:chgData name="Fatima Tanveer" userId="1d81af92acff76e1" providerId="LiveId" clId="{6F50BF92-BFDE-4D67-9A96-B8BDC267D884}" dt="2022-05-07T03:35:52.125" v="3834"/>
        <pc:sldMkLst>
          <pc:docMk/>
          <pc:sldMk cId="3294821438" sldId="282"/>
        </pc:sldMkLst>
        <pc:spChg chg="del">
          <ac:chgData name="Fatima Tanveer" userId="1d81af92acff76e1" providerId="LiveId" clId="{6F50BF92-BFDE-4D67-9A96-B8BDC267D884}" dt="2022-05-07T00:47:25.399" v="1399" actId="478"/>
          <ac:spMkLst>
            <pc:docMk/>
            <pc:sldMk cId="3294821438" sldId="282"/>
            <ac:spMk id="2" creationId="{66408414-4C5F-4623-8E43-9189C8C0255D}"/>
          </ac:spMkLst>
        </pc:spChg>
        <pc:spChg chg="del">
          <ac:chgData name="Fatima Tanveer" userId="1d81af92acff76e1" providerId="LiveId" clId="{6F50BF92-BFDE-4D67-9A96-B8BDC267D884}" dt="2022-05-07T00:47:28.144" v="1400" actId="478"/>
          <ac:spMkLst>
            <pc:docMk/>
            <pc:sldMk cId="3294821438" sldId="282"/>
            <ac:spMk id="3" creationId="{54902478-E966-4DEB-8B92-F0592AAD6665}"/>
          </ac:spMkLst>
        </pc:spChg>
        <pc:picChg chg="add mod">
          <ac:chgData name="Fatima Tanveer" userId="1d81af92acff76e1" providerId="LiveId" clId="{6F50BF92-BFDE-4D67-9A96-B8BDC267D884}" dt="2022-05-07T00:47:51.860" v="1405" actId="962"/>
          <ac:picMkLst>
            <pc:docMk/>
            <pc:sldMk cId="3294821438" sldId="282"/>
            <ac:picMk id="5" creationId="{603239FC-7304-4264-8357-CE0E34B33A33}"/>
          </ac:picMkLst>
        </pc:picChg>
      </pc:sldChg>
      <pc:sldChg chg="addSp delSp modSp new mod setBg">
        <pc:chgData name="Fatima Tanveer" userId="1d81af92acff76e1" providerId="LiveId" clId="{6F50BF92-BFDE-4D67-9A96-B8BDC267D884}" dt="2022-05-07T01:17:07.324" v="1467" actId="26606"/>
        <pc:sldMkLst>
          <pc:docMk/>
          <pc:sldMk cId="1082008550" sldId="283"/>
        </pc:sldMkLst>
        <pc:spChg chg="del mod">
          <ac:chgData name="Fatima Tanveer" userId="1d81af92acff76e1" providerId="LiveId" clId="{6F50BF92-BFDE-4D67-9A96-B8BDC267D884}" dt="2022-05-07T01:11:54.364" v="1415" actId="478"/>
          <ac:spMkLst>
            <pc:docMk/>
            <pc:sldMk cId="1082008550" sldId="283"/>
            <ac:spMk id="2" creationId="{0400A797-76D5-476B-98FA-68A0E879ACC9}"/>
          </ac:spMkLst>
        </pc:spChg>
        <pc:spChg chg="del">
          <ac:chgData name="Fatima Tanveer" userId="1d81af92acff76e1" providerId="LiveId" clId="{6F50BF92-BFDE-4D67-9A96-B8BDC267D884}" dt="2022-05-07T01:11:40.122" v="1411" actId="931"/>
          <ac:spMkLst>
            <pc:docMk/>
            <pc:sldMk cId="1082008550" sldId="283"/>
            <ac:spMk id="3" creationId="{7BFEF90D-1EB2-41CC-935A-8FDB758FAACE}"/>
          </ac:spMkLst>
        </pc:spChg>
        <pc:spChg chg="add del mod">
          <ac:chgData name="Fatima Tanveer" userId="1d81af92acff76e1" providerId="LiveId" clId="{6F50BF92-BFDE-4D67-9A96-B8BDC267D884}" dt="2022-05-07T01:17:07.324" v="1467" actId="26606"/>
          <ac:spMkLst>
            <pc:docMk/>
            <pc:sldMk cId="1082008550" sldId="283"/>
            <ac:spMk id="7" creationId="{B39035D3-A0CF-4B6C-9082-BE1D53C06953}"/>
          </ac:spMkLst>
        </pc:spChg>
        <pc:spChg chg="add del mod">
          <ac:chgData name="Fatima Tanveer" userId="1d81af92acff76e1" providerId="LiveId" clId="{6F50BF92-BFDE-4D67-9A96-B8BDC267D884}" dt="2022-05-07T01:13:36.209" v="1429" actId="26606"/>
          <ac:spMkLst>
            <pc:docMk/>
            <pc:sldMk cId="1082008550" sldId="283"/>
            <ac:spMk id="9" creationId="{A43693A7-874A-5B67-44EF-033A2C730FDC}"/>
          </ac:spMkLst>
        </pc:spChg>
        <pc:spChg chg="add del">
          <ac:chgData name="Fatima Tanveer" userId="1d81af92acff76e1" providerId="LiveId" clId="{6F50BF92-BFDE-4D67-9A96-B8BDC267D884}" dt="2022-05-07T01:17:07.324" v="1467" actId="26606"/>
          <ac:spMkLst>
            <pc:docMk/>
            <pc:sldMk cId="1082008550" sldId="283"/>
            <ac:spMk id="12" creationId="{7B22176A-41DB-4D9A-9B6F-F2296F1ED173}"/>
          </ac:spMkLst>
        </pc:spChg>
        <pc:spChg chg="add del">
          <ac:chgData name="Fatima Tanveer" userId="1d81af92acff76e1" providerId="LiveId" clId="{6F50BF92-BFDE-4D67-9A96-B8BDC267D884}" dt="2022-05-07T01:17:07.324" v="1467" actId="26606"/>
          <ac:spMkLst>
            <pc:docMk/>
            <pc:sldMk cId="1082008550" sldId="283"/>
            <ac:spMk id="14" creationId="{774A8DF5-445E-49C5-B10A-8DF5FEFBCC46}"/>
          </ac:spMkLst>
        </pc:spChg>
        <pc:spChg chg="add del">
          <ac:chgData name="Fatima Tanveer" userId="1d81af92acff76e1" providerId="LiveId" clId="{6F50BF92-BFDE-4D67-9A96-B8BDC267D884}" dt="2022-05-07T01:17:07.324" v="1467" actId="26606"/>
          <ac:spMkLst>
            <pc:docMk/>
            <pc:sldMk cId="1082008550" sldId="283"/>
            <ac:spMk id="16" creationId="{9A4E38D9-EFB8-40B5-B42B-514FBF180360}"/>
          </ac:spMkLst>
        </pc:spChg>
        <pc:spChg chg="add">
          <ac:chgData name="Fatima Tanveer" userId="1d81af92acff76e1" providerId="LiveId" clId="{6F50BF92-BFDE-4D67-9A96-B8BDC267D884}" dt="2022-05-07T01:17:07.324" v="1467" actId="26606"/>
          <ac:spMkLst>
            <pc:docMk/>
            <pc:sldMk cId="1082008550" sldId="283"/>
            <ac:spMk id="26" creationId="{9EB54D17-3792-403D-9127-495845021D2B}"/>
          </ac:spMkLst>
        </pc:spChg>
        <pc:spChg chg="add">
          <ac:chgData name="Fatima Tanveer" userId="1d81af92acff76e1" providerId="LiveId" clId="{6F50BF92-BFDE-4D67-9A96-B8BDC267D884}" dt="2022-05-07T01:17:07.324" v="1467" actId="26606"/>
          <ac:spMkLst>
            <pc:docMk/>
            <pc:sldMk cId="1082008550" sldId="283"/>
            <ac:spMk id="28" creationId="{05FB7726-C6A8-44D0-B179-A65DE454D836}"/>
          </ac:spMkLst>
        </pc:spChg>
        <pc:grpChg chg="add del">
          <ac:chgData name="Fatima Tanveer" userId="1d81af92acff76e1" providerId="LiveId" clId="{6F50BF92-BFDE-4D67-9A96-B8BDC267D884}" dt="2022-05-07T01:17:07.324" v="1467" actId="26606"/>
          <ac:grpSpMkLst>
            <pc:docMk/>
            <pc:sldMk cId="1082008550" sldId="283"/>
            <ac:grpSpMk id="18" creationId="{D87FFE71-34DC-4C53-AE0F-6B141D081D09}"/>
          </ac:grpSpMkLst>
        </pc:grpChg>
        <pc:graphicFrameChg chg="add del">
          <ac:chgData name="Fatima Tanveer" userId="1d81af92acff76e1" providerId="LiveId" clId="{6F50BF92-BFDE-4D67-9A96-B8BDC267D884}" dt="2022-05-07T01:13:47.230" v="1430" actId="21"/>
          <ac:graphicFrameMkLst>
            <pc:docMk/>
            <pc:sldMk cId="1082008550" sldId="283"/>
            <ac:graphicFrameMk id="23" creationId="{42A2B995-8CD6-B868-D817-85BEC606FFC7}"/>
          </ac:graphicFrameMkLst>
        </pc:graphicFrameChg>
        <pc:picChg chg="add mod">
          <ac:chgData name="Fatima Tanveer" userId="1d81af92acff76e1" providerId="LiveId" clId="{6F50BF92-BFDE-4D67-9A96-B8BDC267D884}" dt="2022-05-07T01:17:07.324" v="1467" actId="26606"/>
          <ac:picMkLst>
            <pc:docMk/>
            <pc:sldMk cId="1082008550" sldId="283"/>
            <ac:picMk id="5" creationId="{5DC110A7-300D-4910-B69B-4458CDA95EA9}"/>
          </ac:picMkLst>
        </pc:picChg>
      </pc:sldChg>
      <pc:sldChg chg="new del">
        <pc:chgData name="Fatima Tanveer" userId="1d81af92acff76e1" providerId="LiveId" clId="{6F50BF92-BFDE-4D67-9A96-B8BDC267D884}" dt="2022-05-07T00:47:38.706" v="1402" actId="47"/>
        <pc:sldMkLst>
          <pc:docMk/>
          <pc:sldMk cId="3157136521" sldId="283"/>
        </pc:sldMkLst>
      </pc:sldChg>
      <pc:sldChg chg="addSp delSp modSp new mod setBg">
        <pc:chgData name="Fatima Tanveer" userId="1d81af92acff76e1" providerId="LiveId" clId="{6F50BF92-BFDE-4D67-9A96-B8BDC267D884}" dt="2022-05-07T04:58:31.570" v="3903" actId="20577"/>
        <pc:sldMkLst>
          <pc:docMk/>
          <pc:sldMk cId="1730968756" sldId="284"/>
        </pc:sldMkLst>
        <pc:spChg chg="mod">
          <ac:chgData name="Fatima Tanveer" userId="1d81af92acff76e1" providerId="LiveId" clId="{6F50BF92-BFDE-4D67-9A96-B8BDC267D884}" dt="2022-05-07T01:14:27.358" v="1445" actId="14100"/>
          <ac:spMkLst>
            <pc:docMk/>
            <pc:sldMk cId="1730968756" sldId="284"/>
            <ac:spMk id="2" creationId="{B131BF25-1A89-4537-A1F2-BE07076B3528}"/>
          </ac:spMkLst>
        </pc:spChg>
        <pc:spChg chg="del">
          <ac:chgData name="Fatima Tanveer" userId="1d81af92acff76e1" providerId="LiveId" clId="{6F50BF92-BFDE-4D67-9A96-B8BDC267D884}" dt="2022-05-07T01:13:53.900" v="1432"/>
          <ac:spMkLst>
            <pc:docMk/>
            <pc:sldMk cId="1730968756" sldId="284"/>
            <ac:spMk id="3" creationId="{F2D2429E-CCF2-4E0F-AF93-BEA92E1D25F4}"/>
          </ac:spMkLst>
        </pc:spChg>
        <pc:spChg chg="add del">
          <ac:chgData name="Fatima Tanveer" userId="1d81af92acff76e1" providerId="LiveId" clId="{6F50BF92-BFDE-4D67-9A96-B8BDC267D884}" dt="2022-05-07T01:14:22.554" v="1444" actId="26606"/>
          <ac:spMkLst>
            <pc:docMk/>
            <pc:sldMk cId="1730968756" sldId="284"/>
            <ac:spMk id="6" creationId="{FAC9656C-AED6-412E-9226-B7F1964005BD}"/>
          </ac:spMkLst>
        </pc:spChg>
        <pc:spChg chg="add del">
          <ac:chgData name="Fatima Tanveer" userId="1d81af92acff76e1" providerId="LiveId" clId="{6F50BF92-BFDE-4D67-9A96-B8BDC267D884}" dt="2022-05-07T01:14:22.554" v="1444" actId="26606"/>
          <ac:spMkLst>
            <pc:docMk/>
            <pc:sldMk cId="1730968756" sldId="284"/>
            <ac:spMk id="7" creationId="{F5BC820D-D527-47CE-ABB0-DA0BB5B04330}"/>
          </ac:spMkLst>
        </pc:spChg>
        <pc:spChg chg="add del">
          <ac:chgData name="Fatima Tanveer" userId="1d81af92acff76e1" providerId="LiveId" clId="{6F50BF92-BFDE-4D67-9A96-B8BDC267D884}" dt="2022-05-07T01:14:22.554" v="1444" actId="26606"/>
          <ac:spMkLst>
            <pc:docMk/>
            <pc:sldMk cId="1730968756" sldId="284"/>
            <ac:spMk id="8" creationId="{D1DD315B-AEF9-490C-9438-C80F80405798}"/>
          </ac:spMkLst>
        </pc:spChg>
        <pc:spChg chg="add del">
          <ac:chgData name="Fatima Tanveer" userId="1d81af92acff76e1" providerId="LiveId" clId="{6F50BF92-BFDE-4D67-9A96-B8BDC267D884}" dt="2022-05-07T01:14:10.960" v="1440" actId="26606"/>
          <ac:spMkLst>
            <pc:docMk/>
            <pc:sldMk cId="1730968756" sldId="284"/>
            <ac:spMk id="9" creationId="{FAC9656C-AED6-412E-9226-B7F1964005BD}"/>
          </ac:spMkLst>
        </pc:spChg>
        <pc:spChg chg="add del">
          <ac:chgData name="Fatima Tanveer" userId="1d81af92acff76e1" providerId="LiveId" clId="{6F50BF92-BFDE-4D67-9A96-B8BDC267D884}" dt="2022-05-07T01:14:10.960" v="1440" actId="26606"/>
          <ac:spMkLst>
            <pc:docMk/>
            <pc:sldMk cId="1730968756" sldId="284"/>
            <ac:spMk id="11" creationId="{F5BC820D-D527-47CE-ABB0-DA0BB5B04330}"/>
          </ac:spMkLst>
        </pc:spChg>
        <pc:spChg chg="add del">
          <ac:chgData name="Fatima Tanveer" userId="1d81af92acff76e1" providerId="LiveId" clId="{6F50BF92-BFDE-4D67-9A96-B8BDC267D884}" dt="2022-05-07T01:14:10.960" v="1440" actId="26606"/>
          <ac:spMkLst>
            <pc:docMk/>
            <pc:sldMk cId="1730968756" sldId="284"/>
            <ac:spMk id="13" creationId="{D1DD315B-AEF9-490C-9438-C80F80405798}"/>
          </ac:spMkLst>
        </pc:spChg>
        <pc:graphicFrameChg chg="add mod modGraphic">
          <ac:chgData name="Fatima Tanveer" userId="1d81af92acff76e1" providerId="LiveId" clId="{6F50BF92-BFDE-4D67-9A96-B8BDC267D884}" dt="2022-05-07T04:58:31.570" v="3903" actId="20577"/>
          <ac:graphicFrameMkLst>
            <pc:docMk/>
            <pc:sldMk cId="1730968756" sldId="284"/>
            <ac:graphicFrameMk id="4" creationId="{F836A231-DB87-49C9-9252-18FD092D9755}"/>
          </ac:graphicFrameMkLst>
        </pc:graphicFrameChg>
      </pc:sldChg>
      <pc:sldChg chg="addSp delSp modSp new mod ord">
        <pc:chgData name="Fatima Tanveer" userId="1d81af92acff76e1" providerId="LiveId" clId="{6F50BF92-BFDE-4D67-9A96-B8BDC267D884}" dt="2022-05-07T03:30:35.522" v="3816"/>
        <pc:sldMkLst>
          <pc:docMk/>
          <pc:sldMk cId="2393591882" sldId="285"/>
        </pc:sldMkLst>
        <pc:spChg chg="mod">
          <ac:chgData name="Fatima Tanveer" userId="1d81af92acff76e1" providerId="LiveId" clId="{6F50BF92-BFDE-4D67-9A96-B8BDC267D884}" dt="2022-05-07T01:18:45.089" v="1481" actId="20577"/>
          <ac:spMkLst>
            <pc:docMk/>
            <pc:sldMk cId="2393591882" sldId="285"/>
            <ac:spMk id="2" creationId="{88B48572-1850-47CA-891C-116CBCFEF337}"/>
          </ac:spMkLst>
        </pc:spChg>
        <pc:spChg chg="del mod">
          <ac:chgData name="Fatima Tanveer" userId="1d81af92acff76e1" providerId="LiveId" clId="{6F50BF92-BFDE-4D67-9A96-B8BDC267D884}" dt="2022-05-07T01:31:14.673" v="2070" actId="26606"/>
          <ac:spMkLst>
            <pc:docMk/>
            <pc:sldMk cId="2393591882" sldId="285"/>
            <ac:spMk id="3" creationId="{2536621B-6F51-4F4A-832D-F8132BD5A589}"/>
          </ac:spMkLst>
        </pc:spChg>
        <pc:graphicFrameChg chg="add">
          <ac:chgData name="Fatima Tanveer" userId="1d81af92acff76e1" providerId="LiveId" clId="{6F50BF92-BFDE-4D67-9A96-B8BDC267D884}" dt="2022-05-07T01:31:14.673" v="2070" actId="26606"/>
          <ac:graphicFrameMkLst>
            <pc:docMk/>
            <pc:sldMk cId="2393591882" sldId="285"/>
            <ac:graphicFrameMk id="5" creationId="{06A94E2B-C2EA-5F11-9B44-046B10BD75AF}"/>
          </ac:graphicFrameMkLst>
        </pc:graphicFrameChg>
      </pc:sldChg>
      <pc:sldChg chg="addSp delSp modSp new mod">
        <pc:chgData name="Fatima Tanveer" userId="1d81af92acff76e1" providerId="LiveId" clId="{6F50BF92-BFDE-4D67-9A96-B8BDC267D884}" dt="2022-05-07T01:40:09.193" v="3522" actId="26606"/>
        <pc:sldMkLst>
          <pc:docMk/>
          <pc:sldMk cId="418779641" sldId="286"/>
        </pc:sldMkLst>
        <pc:spChg chg="mod">
          <ac:chgData name="Fatima Tanveer" userId="1d81af92acff76e1" providerId="LiveId" clId="{6F50BF92-BFDE-4D67-9A96-B8BDC267D884}" dt="2022-05-07T01:31:36.097" v="2085" actId="20577"/>
          <ac:spMkLst>
            <pc:docMk/>
            <pc:sldMk cId="418779641" sldId="286"/>
            <ac:spMk id="2" creationId="{63AF6AEE-1BFD-4EFB-8DC9-30D743CB07C3}"/>
          </ac:spMkLst>
        </pc:spChg>
        <pc:spChg chg="add del mod">
          <ac:chgData name="Fatima Tanveer" userId="1d81af92acff76e1" providerId="LiveId" clId="{6F50BF92-BFDE-4D67-9A96-B8BDC267D884}" dt="2022-05-07T01:40:09.193" v="3522" actId="26606"/>
          <ac:spMkLst>
            <pc:docMk/>
            <pc:sldMk cId="418779641" sldId="286"/>
            <ac:spMk id="3" creationId="{529576D0-CA8C-4E41-B469-162FBD617FE2}"/>
          </ac:spMkLst>
        </pc:spChg>
        <pc:graphicFrameChg chg="add del">
          <ac:chgData name="Fatima Tanveer" userId="1d81af92acff76e1" providerId="LiveId" clId="{6F50BF92-BFDE-4D67-9A96-B8BDC267D884}" dt="2022-05-07T01:39:29.669" v="3517" actId="26606"/>
          <ac:graphicFrameMkLst>
            <pc:docMk/>
            <pc:sldMk cId="418779641" sldId="286"/>
            <ac:graphicFrameMk id="5" creationId="{8BA8B246-1CE4-1268-F6C5-E26DB531E1BD}"/>
          </ac:graphicFrameMkLst>
        </pc:graphicFrameChg>
        <pc:graphicFrameChg chg="add del">
          <ac:chgData name="Fatima Tanveer" userId="1d81af92acff76e1" providerId="LiveId" clId="{6F50BF92-BFDE-4D67-9A96-B8BDC267D884}" dt="2022-05-07T01:40:05.394" v="3519" actId="26606"/>
          <ac:graphicFrameMkLst>
            <pc:docMk/>
            <pc:sldMk cId="418779641" sldId="286"/>
            <ac:graphicFrameMk id="7" creationId="{29D0A0DA-A022-3B76-2144-BD791EEE316E}"/>
          </ac:graphicFrameMkLst>
        </pc:graphicFrameChg>
        <pc:graphicFrameChg chg="add del">
          <ac:chgData name="Fatima Tanveer" userId="1d81af92acff76e1" providerId="LiveId" clId="{6F50BF92-BFDE-4D67-9A96-B8BDC267D884}" dt="2022-05-07T01:40:09.159" v="3521" actId="26606"/>
          <ac:graphicFrameMkLst>
            <pc:docMk/>
            <pc:sldMk cId="418779641" sldId="286"/>
            <ac:graphicFrameMk id="9" creationId="{8BA8B246-1CE4-1268-F6C5-E26DB531E1BD}"/>
          </ac:graphicFrameMkLst>
        </pc:graphicFrameChg>
        <pc:graphicFrameChg chg="add">
          <ac:chgData name="Fatima Tanveer" userId="1d81af92acff76e1" providerId="LiveId" clId="{6F50BF92-BFDE-4D67-9A96-B8BDC267D884}" dt="2022-05-07T01:40:09.193" v="3522" actId="26606"/>
          <ac:graphicFrameMkLst>
            <pc:docMk/>
            <pc:sldMk cId="418779641" sldId="286"/>
            <ac:graphicFrameMk id="11" creationId="{29D0A0DA-A022-3B76-2144-BD791EEE316E}"/>
          </ac:graphicFrameMkLst>
        </pc:graphicFrameChg>
      </pc:sldChg>
      <pc:sldChg chg="addSp delSp modSp new mod setBg">
        <pc:chgData name="Fatima Tanveer" userId="1d81af92acff76e1" providerId="LiveId" clId="{6F50BF92-BFDE-4D67-9A96-B8BDC267D884}" dt="2022-05-07T01:54:21.977" v="3764" actId="113"/>
        <pc:sldMkLst>
          <pc:docMk/>
          <pc:sldMk cId="2698322553" sldId="287"/>
        </pc:sldMkLst>
        <pc:spChg chg="mod">
          <ac:chgData name="Fatima Tanveer" userId="1d81af92acff76e1" providerId="LiveId" clId="{6F50BF92-BFDE-4D67-9A96-B8BDC267D884}" dt="2022-05-07T01:54:21.977" v="3764" actId="113"/>
          <ac:spMkLst>
            <pc:docMk/>
            <pc:sldMk cId="2698322553" sldId="287"/>
            <ac:spMk id="2" creationId="{C16C3486-8ADB-4577-875D-AE518C67C68D}"/>
          </ac:spMkLst>
        </pc:spChg>
        <pc:spChg chg="add del">
          <ac:chgData name="Fatima Tanveer" userId="1d81af92acff76e1" providerId="LiveId" clId="{6F50BF92-BFDE-4D67-9A96-B8BDC267D884}" dt="2022-05-07T01:41:12.870" v="3560" actId="26606"/>
          <ac:spMkLst>
            <pc:docMk/>
            <pc:sldMk cId="2698322553" sldId="287"/>
            <ac:spMk id="3" creationId="{CED7A0C6-0959-4167-B0A8-4B26EADAE61B}"/>
          </ac:spMkLst>
        </pc:spChg>
        <pc:spChg chg="add del">
          <ac:chgData name="Fatima Tanveer" userId="1d81af92acff76e1" providerId="LiveId" clId="{6F50BF92-BFDE-4D67-9A96-B8BDC267D884}" dt="2022-05-07T01:40:56.046" v="3555" actId="26606"/>
          <ac:spMkLst>
            <pc:docMk/>
            <pc:sldMk cId="2698322553" sldId="287"/>
            <ac:spMk id="9" creationId="{9D3B3C7E-BC2D-4436-8B03-AC421FA66787}"/>
          </ac:spMkLst>
        </pc:spChg>
        <pc:spChg chg="add del">
          <ac:chgData name="Fatima Tanveer" userId="1d81af92acff76e1" providerId="LiveId" clId="{6F50BF92-BFDE-4D67-9A96-B8BDC267D884}" dt="2022-05-07T01:40:56.046" v="3555" actId="26606"/>
          <ac:spMkLst>
            <pc:docMk/>
            <pc:sldMk cId="2698322553" sldId="287"/>
            <ac:spMk id="16" creationId="{DD8EACB7-D372-470B-B76E-A829D00310CD}"/>
          </ac:spMkLst>
        </pc:spChg>
        <pc:spChg chg="add del">
          <ac:chgData name="Fatima Tanveer" userId="1d81af92acff76e1" providerId="LiveId" clId="{6F50BF92-BFDE-4D67-9A96-B8BDC267D884}" dt="2022-05-07T01:40:56.046" v="3555" actId="26606"/>
          <ac:spMkLst>
            <pc:docMk/>
            <pc:sldMk cId="2698322553" sldId="287"/>
            <ac:spMk id="18" creationId="{FDCD62BB-F134-412E-AF5B-602B0445849B}"/>
          </ac:spMkLst>
        </pc:spChg>
        <pc:spChg chg="add del">
          <ac:chgData name="Fatima Tanveer" userId="1d81af92acff76e1" providerId="LiveId" clId="{6F50BF92-BFDE-4D67-9A96-B8BDC267D884}" dt="2022-05-07T01:41:07.192" v="3557" actId="26606"/>
          <ac:spMkLst>
            <pc:docMk/>
            <pc:sldMk cId="2698322553" sldId="287"/>
            <ac:spMk id="25" creationId="{9D3B3C7E-BC2D-4436-8B03-AC421FA66787}"/>
          </ac:spMkLst>
        </pc:spChg>
        <pc:spChg chg="add del">
          <ac:chgData name="Fatima Tanveer" userId="1d81af92acff76e1" providerId="LiveId" clId="{6F50BF92-BFDE-4D67-9A96-B8BDC267D884}" dt="2022-05-07T01:41:07.192" v="3557" actId="26606"/>
          <ac:spMkLst>
            <pc:docMk/>
            <pc:sldMk cId="2698322553" sldId="287"/>
            <ac:spMk id="28" creationId="{DF0CAD46-2E46-44EB-A063-C05881768CE6}"/>
          </ac:spMkLst>
        </pc:spChg>
        <pc:spChg chg="add del">
          <ac:chgData name="Fatima Tanveer" userId="1d81af92acff76e1" providerId="LiveId" clId="{6F50BF92-BFDE-4D67-9A96-B8BDC267D884}" dt="2022-05-07T01:41:07.192" v="3557" actId="26606"/>
          <ac:spMkLst>
            <pc:docMk/>
            <pc:sldMk cId="2698322553" sldId="287"/>
            <ac:spMk id="30" creationId="{0FDFF237-4369-41A3-9CE4-CD1A68139E16}"/>
          </ac:spMkLst>
        </pc:spChg>
        <pc:spChg chg="add del">
          <ac:chgData name="Fatima Tanveer" userId="1d81af92acff76e1" providerId="LiveId" clId="{6F50BF92-BFDE-4D67-9A96-B8BDC267D884}" dt="2022-05-07T01:41:12.832" v="3559" actId="26606"/>
          <ac:spMkLst>
            <pc:docMk/>
            <pc:sldMk cId="2698322553" sldId="287"/>
            <ac:spMk id="34" creationId="{9D3B3C7E-BC2D-4436-8B03-AC421FA66787}"/>
          </ac:spMkLst>
        </pc:spChg>
        <pc:spChg chg="add del">
          <ac:chgData name="Fatima Tanveer" userId="1d81af92acff76e1" providerId="LiveId" clId="{6F50BF92-BFDE-4D67-9A96-B8BDC267D884}" dt="2022-05-07T01:41:12.832" v="3559" actId="26606"/>
          <ac:spMkLst>
            <pc:docMk/>
            <pc:sldMk cId="2698322553" sldId="287"/>
            <ac:spMk id="36" creationId="{DD8EACB7-D372-470B-B76E-A829D00310CD}"/>
          </ac:spMkLst>
        </pc:spChg>
        <pc:spChg chg="add del">
          <ac:chgData name="Fatima Tanveer" userId="1d81af92acff76e1" providerId="LiveId" clId="{6F50BF92-BFDE-4D67-9A96-B8BDC267D884}" dt="2022-05-07T01:41:12.832" v="3559" actId="26606"/>
          <ac:spMkLst>
            <pc:docMk/>
            <pc:sldMk cId="2698322553" sldId="287"/>
            <ac:spMk id="38" creationId="{FBE11A49-02A1-4D4C-9A49-CDF496B1094F}"/>
          </ac:spMkLst>
        </pc:spChg>
        <pc:spChg chg="add del">
          <ac:chgData name="Fatima Tanveer" userId="1d81af92acff76e1" providerId="LiveId" clId="{6F50BF92-BFDE-4D67-9A96-B8BDC267D884}" dt="2022-05-07T01:48:15.950" v="3577" actId="26606"/>
          <ac:spMkLst>
            <pc:docMk/>
            <pc:sldMk cId="2698322553" sldId="287"/>
            <ac:spMk id="41" creationId="{9D3B3C7E-BC2D-4436-8B03-AC421FA66787}"/>
          </ac:spMkLst>
        </pc:spChg>
        <pc:spChg chg="add del">
          <ac:chgData name="Fatima Tanveer" userId="1d81af92acff76e1" providerId="LiveId" clId="{6F50BF92-BFDE-4D67-9A96-B8BDC267D884}" dt="2022-05-07T01:48:15.950" v="3577" actId="26606"/>
          <ac:spMkLst>
            <pc:docMk/>
            <pc:sldMk cId="2698322553" sldId="287"/>
            <ac:spMk id="44" creationId="{DD8EACB7-D372-470B-B76E-A829D00310CD}"/>
          </ac:spMkLst>
        </pc:spChg>
        <pc:spChg chg="add del">
          <ac:chgData name="Fatima Tanveer" userId="1d81af92acff76e1" providerId="LiveId" clId="{6F50BF92-BFDE-4D67-9A96-B8BDC267D884}" dt="2022-05-07T01:48:15.950" v="3577" actId="26606"/>
          <ac:spMkLst>
            <pc:docMk/>
            <pc:sldMk cId="2698322553" sldId="287"/>
            <ac:spMk id="46" creationId="{FDCD62BB-F134-412E-AF5B-602B0445849B}"/>
          </ac:spMkLst>
        </pc:spChg>
        <pc:spChg chg="add del">
          <ac:chgData name="Fatima Tanveer" userId="1d81af92acff76e1" providerId="LiveId" clId="{6F50BF92-BFDE-4D67-9A96-B8BDC267D884}" dt="2022-05-07T01:49:13.349" v="3623" actId="26606"/>
          <ac:spMkLst>
            <pc:docMk/>
            <pc:sldMk cId="2698322553" sldId="287"/>
            <ac:spMk id="50" creationId="{9D3B3C7E-BC2D-4436-8B03-AC421FA66787}"/>
          </ac:spMkLst>
        </pc:spChg>
        <pc:spChg chg="add del">
          <ac:chgData name="Fatima Tanveer" userId="1d81af92acff76e1" providerId="LiveId" clId="{6F50BF92-BFDE-4D67-9A96-B8BDC267D884}" dt="2022-05-07T01:49:13.349" v="3623" actId="26606"/>
          <ac:spMkLst>
            <pc:docMk/>
            <pc:sldMk cId="2698322553" sldId="287"/>
            <ac:spMk id="52" creationId="{B2B1E415-24A0-4E31-873B-40790A06E275}"/>
          </ac:spMkLst>
        </pc:spChg>
        <pc:spChg chg="add del">
          <ac:chgData name="Fatima Tanveer" userId="1d81af92acff76e1" providerId="LiveId" clId="{6F50BF92-BFDE-4D67-9A96-B8BDC267D884}" dt="2022-05-07T01:44:37.736" v="3565" actId="26606"/>
          <ac:spMkLst>
            <pc:docMk/>
            <pc:sldMk cId="2698322553" sldId="287"/>
            <ac:spMk id="53" creationId="{9D3B3C7E-BC2D-4436-8B03-AC421FA66787}"/>
          </ac:spMkLst>
        </pc:spChg>
        <pc:spChg chg="add del">
          <ac:chgData name="Fatima Tanveer" userId="1d81af92acff76e1" providerId="LiveId" clId="{6F50BF92-BFDE-4D67-9A96-B8BDC267D884}" dt="2022-05-07T01:49:13.349" v="3623" actId="26606"/>
          <ac:spMkLst>
            <pc:docMk/>
            <pc:sldMk cId="2698322553" sldId="287"/>
            <ac:spMk id="54" creationId="{DD8EACB7-D372-470B-B76E-A829D00310CD}"/>
          </ac:spMkLst>
        </pc:spChg>
        <pc:spChg chg="add del">
          <ac:chgData name="Fatima Tanveer" userId="1d81af92acff76e1" providerId="LiveId" clId="{6F50BF92-BFDE-4D67-9A96-B8BDC267D884}" dt="2022-05-07T01:49:13.349" v="3623" actId="26606"/>
          <ac:spMkLst>
            <pc:docMk/>
            <pc:sldMk cId="2698322553" sldId="287"/>
            <ac:spMk id="59" creationId="{C7EA4B13-46D3-41EE-95DA-7B2100DE940B}"/>
          </ac:spMkLst>
        </pc:spChg>
        <pc:spChg chg="add del">
          <ac:chgData name="Fatima Tanveer" userId="1d81af92acff76e1" providerId="LiveId" clId="{6F50BF92-BFDE-4D67-9A96-B8BDC267D884}" dt="2022-05-07T01:44:37.736" v="3565" actId="26606"/>
          <ac:spMkLst>
            <pc:docMk/>
            <pc:sldMk cId="2698322553" sldId="287"/>
            <ac:spMk id="60" creationId="{DD8EACB7-D372-470B-B76E-A829D00310CD}"/>
          </ac:spMkLst>
        </pc:spChg>
        <pc:spChg chg="add del">
          <ac:chgData name="Fatima Tanveer" userId="1d81af92acff76e1" providerId="LiveId" clId="{6F50BF92-BFDE-4D67-9A96-B8BDC267D884}" dt="2022-05-07T01:44:37.736" v="3565" actId="26606"/>
          <ac:spMkLst>
            <pc:docMk/>
            <pc:sldMk cId="2698322553" sldId="287"/>
            <ac:spMk id="62" creationId="{C7EA4B13-46D3-41EE-95DA-7B2100DE940B}"/>
          </ac:spMkLst>
        </pc:spChg>
        <pc:spChg chg="add">
          <ac:chgData name="Fatima Tanveer" userId="1d81af92acff76e1" providerId="LiveId" clId="{6F50BF92-BFDE-4D67-9A96-B8BDC267D884}" dt="2022-05-07T01:49:13.349" v="3623" actId="26606"/>
          <ac:spMkLst>
            <pc:docMk/>
            <pc:sldMk cId="2698322553" sldId="287"/>
            <ac:spMk id="74" creationId="{9D3B3C7E-BC2D-4436-8B03-AC421FA66787}"/>
          </ac:spMkLst>
        </pc:spChg>
        <pc:spChg chg="add">
          <ac:chgData name="Fatima Tanveer" userId="1d81af92acff76e1" providerId="LiveId" clId="{6F50BF92-BFDE-4D67-9A96-B8BDC267D884}" dt="2022-05-07T01:49:13.349" v="3623" actId="26606"/>
          <ac:spMkLst>
            <pc:docMk/>
            <pc:sldMk cId="2698322553" sldId="287"/>
            <ac:spMk id="81" creationId="{4905C695-F54E-4EF8-8AEF-811D460E7AFE}"/>
          </ac:spMkLst>
        </pc:spChg>
        <pc:spChg chg="add">
          <ac:chgData name="Fatima Tanveer" userId="1d81af92acff76e1" providerId="LiveId" clId="{6F50BF92-BFDE-4D67-9A96-B8BDC267D884}" dt="2022-05-07T01:49:13.349" v="3623" actId="26606"/>
          <ac:spMkLst>
            <pc:docMk/>
            <pc:sldMk cId="2698322553" sldId="287"/>
            <ac:spMk id="83" creationId="{485CD2A3-2099-476E-9A85-55DC735FA2B7}"/>
          </ac:spMkLst>
        </pc:spChg>
        <pc:grpChg chg="add del">
          <ac:chgData name="Fatima Tanveer" userId="1d81af92acff76e1" providerId="LiveId" clId="{6F50BF92-BFDE-4D67-9A96-B8BDC267D884}" dt="2022-05-07T01:40:56.046" v="3555" actId="26606"/>
          <ac:grpSpMkLst>
            <pc:docMk/>
            <pc:sldMk cId="2698322553" sldId="287"/>
            <ac:grpSpMk id="11" creationId="{79B5D0C1-066E-4C02-A6B8-59FAE4A19724}"/>
          </ac:grpSpMkLst>
        </pc:grpChg>
        <pc:grpChg chg="add del">
          <ac:chgData name="Fatima Tanveer" userId="1d81af92acff76e1" providerId="LiveId" clId="{6F50BF92-BFDE-4D67-9A96-B8BDC267D884}" dt="2022-05-07T01:40:56.046" v="3555" actId="26606"/>
          <ac:grpSpMkLst>
            <pc:docMk/>
            <pc:sldMk cId="2698322553" sldId="287"/>
            <ac:grpSpMk id="20" creationId="{F1732D3A-CFF0-45BE-AD79-F83D0272C6C6}"/>
          </ac:grpSpMkLst>
        </pc:grpChg>
        <pc:grpChg chg="add del">
          <ac:chgData name="Fatima Tanveer" userId="1d81af92acff76e1" providerId="LiveId" clId="{6F50BF92-BFDE-4D67-9A96-B8BDC267D884}" dt="2022-05-07T01:41:07.192" v="3557" actId="26606"/>
          <ac:grpSpMkLst>
            <pc:docMk/>
            <pc:sldMk cId="2698322553" sldId="287"/>
            <ac:grpSpMk id="26" creationId="{79B5D0C1-066E-4C02-A6B8-59FAE4A19724}"/>
          </ac:grpSpMkLst>
        </pc:grpChg>
        <pc:grpChg chg="add del">
          <ac:chgData name="Fatima Tanveer" userId="1d81af92acff76e1" providerId="LiveId" clId="{6F50BF92-BFDE-4D67-9A96-B8BDC267D884}" dt="2022-05-07T01:41:07.192" v="3557" actId="26606"/>
          <ac:grpSpMkLst>
            <pc:docMk/>
            <pc:sldMk cId="2698322553" sldId="287"/>
            <ac:grpSpMk id="31" creationId="{C3E45FAB-3768-4529-B0E8-A0E9BE5E382B}"/>
          </ac:grpSpMkLst>
        </pc:grpChg>
        <pc:grpChg chg="add del">
          <ac:chgData name="Fatima Tanveer" userId="1d81af92acff76e1" providerId="LiveId" clId="{6F50BF92-BFDE-4D67-9A96-B8BDC267D884}" dt="2022-05-07T01:41:12.832" v="3559" actId="26606"/>
          <ac:grpSpMkLst>
            <pc:docMk/>
            <pc:sldMk cId="2698322553" sldId="287"/>
            <ac:grpSpMk id="35" creationId="{79B5D0C1-066E-4C02-A6B8-59FAE4A19724}"/>
          </ac:grpSpMkLst>
        </pc:grpChg>
        <pc:grpChg chg="add del">
          <ac:chgData name="Fatima Tanveer" userId="1d81af92acff76e1" providerId="LiveId" clId="{6F50BF92-BFDE-4D67-9A96-B8BDC267D884}" dt="2022-05-07T01:41:12.832" v="3559" actId="26606"/>
          <ac:grpSpMkLst>
            <pc:docMk/>
            <pc:sldMk cId="2698322553" sldId="287"/>
            <ac:grpSpMk id="39" creationId="{F1732D3A-CFF0-45BE-AD79-F83D0272C6C6}"/>
          </ac:grpSpMkLst>
        </pc:grpChg>
        <pc:grpChg chg="add del">
          <ac:chgData name="Fatima Tanveer" userId="1d81af92acff76e1" providerId="LiveId" clId="{6F50BF92-BFDE-4D67-9A96-B8BDC267D884}" dt="2022-05-07T01:48:15.950" v="3577" actId="26606"/>
          <ac:grpSpMkLst>
            <pc:docMk/>
            <pc:sldMk cId="2698322553" sldId="287"/>
            <ac:grpSpMk id="42" creationId="{79B5D0C1-066E-4C02-A6B8-59FAE4A19724}"/>
          </ac:grpSpMkLst>
        </pc:grpChg>
        <pc:grpChg chg="add del">
          <ac:chgData name="Fatima Tanveer" userId="1d81af92acff76e1" providerId="LiveId" clId="{6F50BF92-BFDE-4D67-9A96-B8BDC267D884}" dt="2022-05-07T01:48:15.950" v="3577" actId="26606"/>
          <ac:grpSpMkLst>
            <pc:docMk/>
            <pc:sldMk cId="2698322553" sldId="287"/>
            <ac:grpSpMk id="47" creationId="{F1732D3A-CFF0-45BE-AD79-F83D0272C6C6}"/>
          </ac:grpSpMkLst>
        </pc:grpChg>
        <pc:grpChg chg="add del">
          <ac:chgData name="Fatima Tanveer" userId="1d81af92acff76e1" providerId="LiveId" clId="{6F50BF92-BFDE-4D67-9A96-B8BDC267D884}" dt="2022-05-07T01:49:13.349" v="3623" actId="26606"/>
          <ac:grpSpMkLst>
            <pc:docMk/>
            <pc:sldMk cId="2698322553" sldId="287"/>
            <ac:grpSpMk id="51" creationId="{79B5D0C1-066E-4C02-A6B8-59FAE4A19724}"/>
          </ac:grpSpMkLst>
        </pc:grpChg>
        <pc:grpChg chg="add del">
          <ac:chgData name="Fatima Tanveer" userId="1d81af92acff76e1" providerId="LiveId" clId="{6F50BF92-BFDE-4D67-9A96-B8BDC267D884}" dt="2022-05-07T01:44:37.736" v="3565" actId="26606"/>
          <ac:grpSpMkLst>
            <pc:docMk/>
            <pc:sldMk cId="2698322553" sldId="287"/>
            <ac:grpSpMk id="55" creationId="{79B5D0C1-066E-4C02-A6B8-59FAE4A19724}"/>
          </ac:grpSpMkLst>
        </pc:grpChg>
        <pc:grpChg chg="add del">
          <ac:chgData name="Fatima Tanveer" userId="1d81af92acff76e1" providerId="LiveId" clId="{6F50BF92-BFDE-4D67-9A96-B8BDC267D884}" dt="2022-05-07T01:44:37.736" v="3565" actId="26606"/>
          <ac:grpSpMkLst>
            <pc:docMk/>
            <pc:sldMk cId="2698322553" sldId="287"/>
            <ac:grpSpMk id="64" creationId="{DCEEEBE1-DC7B-4168-90C6-DB88876E30DD}"/>
          </ac:grpSpMkLst>
        </pc:grpChg>
        <pc:grpChg chg="add del">
          <ac:chgData name="Fatima Tanveer" userId="1d81af92acff76e1" providerId="LiveId" clId="{6F50BF92-BFDE-4D67-9A96-B8BDC267D884}" dt="2022-05-07T01:49:13.349" v="3623" actId="26606"/>
          <ac:grpSpMkLst>
            <pc:docMk/>
            <pc:sldMk cId="2698322553" sldId="287"/>
            <ac:grpSpMk id="66" creationId="{DCEEEBE1-DC7B-4168-90C6-DB88876E30DD}"/>
          </ac:grpSpMkLst>
        </pc:grpChg>
        <pc:grpChg chg="add">
          <ac:chgData name="Fatima Tanveer" userId="1d81af92acff76e1" providerId="LiveId" clId="{6F50BF92-BFDE-4D67-9A96-B8BDC267D884}" dt="2022-05-07T01:49:13.349" v="3623" actId="26606"/>
          <ac:grpSpMkLst>
            <pc:docMk/>
            <pc:sldMk cId="2698322553" sldId="287"/>
            <ac:grpSpMk id="76" creationId="{79B5D0C1-066E-4C02-A6B8-59FAE4A19724}"/>
          </ac:grpSpMkLst>
        </pc:grpChg>
        <pc:grpChg chg="add">
          <ac:chgData name="Fatima Tanveer" userId="1d81af92acff76e1" providerId="LiveId" clId="{6F50BF92-BFDE-4D67-9A96-B8BDC267D884}" dt="2022-05-07T01:49:13.349" v="3623" actId="26606"/>
          <ac:grpSpMkLst>
            <pc:docMk/>
            <pc:sldMk cId="2698322553" sldId="287"/>
            <ac:grpSpMk id="85" creationId="{E92979E8-2E86-433E-A7E4-5F102E45A8EE}"/>
          </ac:grpSpMkLst>
        </pc:grpChg>
        <pc:picChg chg="add del">
          <ac:chgData name="Fatima Tanveer" userId="1d81af92acff76e1" providerId="LiveId" clId="{6F50BF92-BFDE-4D67-9A96-B8BDC267D884}" dt="2022-05-07T01:40:56.046" v="3555" actId="26606"/>
          <ac:picMkLst>
            <pc:docMk/>
            <pc:sldMk cId="2698322553" sldId="287"/>
            <ac:picMk id="5" creationId="{7778F067-7AD4-A960-BE2D-9E807B2D329F}"/>
          </ac:picMkLst>
        </pc:picChg>
        <pc:picChg chg="add del mod ord">
          <ac:chgData name="Fatima Tanveer" userId="1d81af92acff76e1" providerId="LiveId" clId="{6F50BF92-BFDE-4D67-9A96-B8BDC267D884}" dt="2022-05-07T01:45:00.608" v="3567" actId="478"/>
          <ac:picMkLst>
            <pc:docMk/>
            <pc:sldMk cId="2698322553" sldId="287"/>
            <ac:picMk id="6" creationId="{CF33D253-8F4E-49F7-B598-FAA60501C6E5}"/>
          </ac:picMkLst>
        </pc:picChg>
        <pc:picChg chg="add mod modCrop">
          <ac:chgData name="Fatima Tanveer" userId="1d81af92acff76e1" providerId="LiveId" clId="{6F50BF92-BFDE-4D67-9A96-B8BDC267D884}" dt="2022-05-07T01:49:49.124" v="3626" actId="732"/>
          <ac:picMkLst>
            <pc:docMk/>
            <pc:sldMk cId="2698322553" sldId="287"/>
            <ac:picMk id="8" creationId="{4135768E-FEA6-4650-A1CA-E14DDCEA2BBD}"/>
          </ac:picMkLst>
        </pc:picChg>
        <pc:picChg chg="add del">
          <ac:chgData name="Fatima Tanveer" userId="1d81af92acff76e1" providerId="LiveId" clId="{6F50BF92-BFDE-4D67-9A96-B8BDC267D884}" dt="2022-05-07T01:41:07.192" v="3557" actId="26606"/>
          <ac:picMkLst>
            <pc:docMk/>
            <pc:sldMk cId="2698322553" sldId="287"/>
            <ac:picMk id="29" creationId="{069F6E63-21AC-CDFF-FAD9-726DB408F8E7}"/>
          </ac:picMkLst>
        </pc:picChg>
        <pc:picChg chg="add del">
          <ac:chgData name="Fatima Tanveer" userId="1d81af92acff76e1" providerId="LiveId" clId="{6F50BF92-BFDE-4D67-9A96-B8BDC267D884}" dt="2022-05-07T01:41:12.832" v="3559" actId="26606"/>
          <ac:picMkLst>
            <pc:docMk/>
            <pc:sldMk cId="2698322553" sldId="287"/>
            <ac:picMk id="37" creationId="{C9C59A77-F335-319C-4968-8C9E4B8DC4CB}"/>
          </ac:picMkLst>
        </pc:picChg>
        <pc:picChg chg="add mod ord">
          <ac:chgData name="Fatima Tanveer" userId="1d81af92acff76e1" providerId="LiveId" clId="{6F50BF92-BFDE-4D67-9A96-B8BDC267D884}" dt="2022-05-07T01:49:13.349" v="3623" actId="26606"/>
          <ac:picMkLst>
            <pc:docMk/>
            <pc:sldMk cId="2698322553" sldId="287"/>
            <ac:picMk id="45" creationId="{7778F067-7AD4-A960-BE2D-9E807B2D329F}"/>
          </ac:picMkLst>
        </pc:picChg>
      </pc:sldChg>
    </pc:docChg>
  </pc:docChgLst>
</pc:chgInfo>
</file>

<file path=ppt/diagrams/_rels/data5.xml.rels><?xml version="1.0" encoding="UTF-8" standalone="yes"?>
<Relationships xmlns="http://schemas.openxmlformats.org/package/2006/relationships"><Relationship Id="rId1" Type="http://schemas.openxmlformats.org/officeDocument/2006/relationships/hyperlink" Target="http://expertmarketusa.com/" TargetMode="External"/></Relationships>
</file>

<file path=ppt/diagrams/_rels/data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1" Type="http://schemas.openxmlformats.org/officeDocument/2006/relationships/hyperlink" Target="http://expertmarketusa.com/" TargetMode="External"/></Relationships>
</file>

<file path=ppt/diagrams/_rels/drawing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AB320-4666-488C-B499-F2F1131AF34F}" type="doc">
      <dgm:prSet loTypeId="urn:microsoft.com/office/officeart/2011/layout/HexagonRadial" loCatId="cycle" qsTypeId="urn:microsoft.com/office/officeart/2005/8/quickstyle/simple1" qsCatId="simple" csTypeId="urn:microsoft.com/office/officeart/2005/8/colors/accent2_2" csCatId="accent2" phldr="1"/>
      <dgm:spPr/>
      <dgm:t>
        <a:bodyPr/>
        <a:lstStyle/>
        <a:p>
          <a:endParaRPr lang="en-US"/>
        </a:p>
      </dgm:t>
    </dgm:pt>
    <dgm:pt modelId="{8333F26F-41A5-48BF-87B3-5DA88E6C9A40}">
      <dgm:prSet phldrT="[Text]"/>
      <dgm:spPr/>
      <dgm:t>
        <a:bodyPr/>
        <a:lstStyle/>
        <a:p>
          <a:r>
            <a:rPr lang="en-US" dirty="0"/>
            <a:t>Developers</a:t>
          </a:r>
        </a:p>
      </dgm:t>
    </dgm:pt>
    <dgm:pt modelId="{87954BBB-49AD-4091-A3AD-D078A6807620}" type="parTrans" cxnId="{5BA5D15A-588A-44D4-980A-99FB1339B5E2}">
      <dgm:prSet/>
      <dgm:spPr/>
      <dgm:t>
        <a:bodyPr/>
        <a:lstStyle/>
        <a:p>
          <a:endParaRPr lang="en-US"/>
        </a:p>
      </dgm:t>
    </dgm:pt>
    <dgm:pt modelId="{213F650D-D356-4038-AB56-AA6B6A69ED2D}" type="sibTrans" cxnId="{5BA5D15A-588A-44D4-980A-99FB1339B5E2}">
      <dgm:prSet/>
      <dgm:spPr/>
      <dgm:t>
        <a:bodyPr/>
        <a:lstStyle/>
        <a:p>
          <a:endParaRPr lang="en-US"/>
        </a:p>
      </dgm:t>
    </dgm:pt>
    <dgm:pt modelId="{112CAD87-6CF1-4016-B1D1-262389DF8FAA}">
      <dgm:prSet phldrT="[Text]"/>
      <dgm:spPr/>
      <dgm:t>
        <a:bodyPr/>
        <a:lstStyle/>
        <a:p>
          <a:r>
            <a:rPr lang="en-US" dirty="0"/>
            <a:t>Product Owner (Tushar Patel)</a:t>
          </a:r>
        </a:p>
      </dgm:t>
    </dgm:pt>
    <dgm:pt modelId="{C8E1CA0B-C52A-42EE-A2DF-F54CA0569D0B}" type="parTrans" cxnId="{D32C3C2E-A20A-45BD-AE3F-8BCC288F4B48}">
      <dgm:prSet/>
      <dgm:spPr/>
      <dgm:t>
        <a:bodyPr/>
        <a:lstStyle/>
        <a:p>
          <a:endParaRPr lang="en-US"/>
        </a:p>
      </dgm:t>
    </dgm:pt>
    <dgm:pt modelId="{F43899D0-916C-469A-9902-BFD043CB2D54}" type="sibTrans" cxnId="{D32C3C2E-A20A-45BD-AE3F-8BCC288F4B48}">
      <dgm:prSet/>
      <dgm:spPr/>
      <dgm:t>
        <a:bodyPr/>
        <a:lstStyle/>
        <a:p>
          <a:endParaRPr lang="en-US"/>
        </a:p>
      </dgm:t>
    </dgm:pt>
    <dgm:pt modelId="{2CC15762-FC04-4EEC-B43F-3A3E2D27984A}">
      <dgm:prSet phldrT="[Text]"/>
      <dgm:spPr/>
      <dgm:t>
        <a:bodyPr/>
        <a:lstStyle/>
        <a:p>
          <a:r>
            <a:rPr lang="en-US" dirty="0"/>
            <a:t>Business Analyst (Rina Patel)</a:t>
          </a:r>
        </a:p>
      </dgm:t>
    </dgm:pt>
    <dgm:pt modelId="{BFF24F2D-EF7A-4332-9275-62D1862A1833}" type="parTrans" cxnId="{A5BFC10B-728C-4C1D-BBFB-666E9666C4B8}">
      <dgm:prSet/>
      <dgm:spPr/>
      <dgm:t>
        <a:bodyPr/>
        <a:lstStyle/>
        <a:p>
          <a:endParaRPr lang="en-US"/>
        </a:p>
      </dgm:t>
    </dgm:pt>
    <dgm:pt modelId="{9BDD644E-49F5-4E15-9936-63F26C6DE4B2}" type="sibTrans" cxnId="{A5BFC10B-728C-4C1D-BBFB-666E9666C4B8}">
      <dgm:prSet/>
      <dgm:spPr/>
      <dgm:t>
        <a:bodyPr/>
        <a:lstStyle/>
        <a:p>
          <a:endParaRPr lang="en-US"/>
        </a:p>
      </dgm:t>
    </dgm:pt>
    <dgm:pt modelId="{16721A97-76F4-446C-900D-7EEF4DA7C340}">
      <dgm:prSet phldrT="[Text]"/>
      <dgm:spPr/>
      <dgm:t>
        <a:bodyPr/>
        <a:lstStyle/>
        <a:p>
          <a:r>
            <a:rPr lang="en-US" dirty="0"/>
            <a:t>QA (</a:t>
          </a:r>
          <a:r>
            <a:rPr lang="en-US" dirty="0" err="1"/>
            <a:t>Binita</a:t>
          </a:r>
          <a:r>
            <a:rPr lang="en-US" dirty="0"/>
            <a:t> </a:t>
          </a:r>
          <a:r>
            <a:rPr lang="en-US" dirty="0" err="1"/>
            <a:t>Thummar</a:t>
          </a:r>
          <a:r>
            <a:rPr lang="en-US" dirty="0"/>
            <a:t>)</a:t>
          </a:r>
        </a:p>
      </dgm:t>
    </dgm:pt>
    <dgm:pt modelId="{D0BA1066-A8CE-4205-9ADD-5F1B6F8E40C7}" type="parTrans" cxnId="{6ABC4E91-7A6E-4CC9-AC71-A5E375944C41}">
      <dgm:prSet/>
      <dgm:spPr/>
      <dgm:t>
        <a:bodyPr/>
        <a:lstStyle/>
        <a:p>
          <a:endParaRPr lang="en-US"/>
        </a:p>
      </dgm:t>
    </dgm:pt>
    <dgm:pt modelId="{DAC0E36B-93A8-4B92-926C-8CF224B52293}" type="sibTrans" cxnId="{6ABC4E91-7A6E-4CC9-AC71-A5E375944C41}">
      <dgm:prSet/>
      <dgm:spPr/>
      <dgm:t>
        <a:bodyPr/>
        <a:lstStyle/>
        <a:p>
          <a:endParaRPr lang="en-US"/>
        </a:p>
      </dgm:t>
    </dgm:pt>
    <dgm:pt modelId="{E492E66D-49FC-4E30-9D8D-793F635B8891}">
      <dgm:prSet phldrT="[Text]"/>
      <dgm:spPr/>
      <dgm:t>
        <a:bodyPr/>
        <a:lstStyle/>
        <a:p>
          <a:r>
            <a:rPr lang="en-US" dirty="0"/>
            <a:t>QA (Bari </a:t>
          </a:r>
          <a:r>
            <a:rPr lang="en-US" dirty="0" err="1"/>
            <a:t>Vadaria</a:t>
          </a:r>
          <a:r>
            <a:rPr lang="en-US" dirty="0"/>
            <a:t>)</a:t>
          </a:r>
        </a:p>
      </dgm:t>
    </dgm:pt>
    <dgm:pt modelId="{F7B2D8BD-D4F1-48CC-88CC-195F13F2AC45}" type="parTrans" cxnId="{0F344F93-0B92-418B-A47E-DC24549E6021}">
      <dgm:prSet/>
      <dgm:spPr/>
      <dgm:t>
        <a:bodyPr/>
        <a:lstStyle/>
        <a:p>
          <a:endParaRPr lang="en-US"/>
        </a:p>
      </dgm:t>
    </dgm:pt>
    <dgm:pt modelId="{7CA6129D-7052-451F-8475-034D015F0DEC}" type="sibTrans" cxnId="{0F344F93-0B92-418B-A47E-DC24549E6021}">
      <dgm:prSet/>
      <dgm:spPr/>
      <dgm:t>
        <a:bodyPr/>
        <a:lstStyle/>
        <a:p>
          <a:endParaRPr lang="en-US"/>
        </a:p>
      </dgm:t>
    </dgm:pt>
    <dgm:pt modelId="{58B8BE3A-E2C7-4859-9115-574D995E9C72}">
      <dgm:prSet phldrT="[Text]"/>
      <dgm:spPr/>
      <dgm:t>
        <a:bodyPr/>
        <a:lstStyle/>
        <a:p>
          <a:r>
            <a:rPr lang="en-US" dirty="0"/>
            <a:t>QA (Fatima Tanveer)</a:t>
          </a:r>
        </a:p>
      </dgm:t>
    </dgm:pt>
    <dgm:pt modelId="{D21D442C-8C26-4AC0-AB1A-5FC961E04537}" type="parTrans" cxnId="{449A36EB-DE55-4395-A8A1-29E0D41F83CA}">
      <dgm:prSet/>
      <dgm:spPr/>
      <dgm:t>
        <a:bodyPr/>
        <a:lstStyle/>
        <a:p>
          <a:endParaRPr lang="en-US"/>
        </a:p>
      </dgm:t>
    </dgm:pt>
    <dgm:pt modelId="{DB5D8A50-36CB-4B39-B4A1-5CA7B19B8B62}" type="sibTrans" cxnId="{449A36EB-DE55-4395-A8A1-29E0D41F83CA}">
      <dgm:prSet/>
      <dgm:spPr/>
      <dgm:t>
        <a:bodyPr/>
        <a:lstStyle/>
        <a:p>
          <a:endParaRPr lang="en-US"/>
        </a:p>
      </dgm:t>
    </dgm:pt>
    <dgm:pt modelId="{0FB3D853-064D-4FD7-94B4-90188D05680F}">
      <dgm:prSet phldrT="[Text]"/>
      <dgm:spPr/>
      <dgm:t>
        <a:bodyPr/>
        <a:lstStyle/>
        <a:p>
          <a:r>
            <a:rPr lang="en-US" dirty="0"/>
            <a:t>QA (Elena </a:t>
          </a:r>
          <a:r>
            <a:rPr lang="en-US" dirty="0" err="1"/>
            <a:t>Ponomareva</a:t>
          </a:r>
          <a:r>
            <a:rPr lang="en-US" dirty="0"/>
            <a:t>)</a:t>
          </a:r>
        </a:p>
      </dgm:t>
    </dgm:pt>
    <dgm:pt modelId="{EC495C83-6B02-4090-B366-EF7A34BA48F0}" type="parTrans" cxnId="{0912ACD7-1E9D-4A91-92FA-1AB7D292BE54}">
      <dgm:prSet/>
      <dgm:spPr/>
      <dgm:t>
        <a:bodyPr/>
        <a:lstStyle/>
        <a:p>
          <a:endParaRPr lang="en-US"/>
        </a:p>
      </dgm:t>
    </dgm:pt>
    <dgm:pt modelId="{32F3CE9C-7AAD-406C-A53B-F4BEF1F5A587}" type="sibTrans" cxnId="{0912ACD7-1E9D-4A91-92FA-1AB7D292BE54}">
      <dgm:prSet/>
      <dgm:spPr/>
      <dgm:t>
        <a:bodyPr/>
        <a:lstStyle/>
        <a:p>
          <a:endParaRPr lang="en-US"/>
        </a:p>
      </dgm:t>
    </dgm:pt>
    <dgm:pt modelId="{6A71EC46-F3B0-4D24-905B-F0CA980B7D9D}" type="pres">
      <dgm:prSet presAssocID="{DC9AB320-4666-488C-B499-F2F1131AF34F}" presName="Name0" presStyleCnt="0">
        <dgm:presLayoutVars>
          <dgm:chMax val="1"/>
          <dgm:chPref val="1"/>
          <dgm:dir/>
          <dgm:animOne val="branch"/>
          <dgm:animLvl val="lvl"/>
        </dgm:presLayoutVars>
      </dgm:prSet>
      <dgm:spPr/>
    </dgm:pt>
    <dgm:pt modelId="{372B6971-8734-45C0-B743-EF265249BAF7}" type="pres">
      <dgm:prSet presAssocID="{8333F26F-41A5-48BF-87B3-5DA88E6C9A40}" presName="Parent" presStyleLbl="node0" presStyleIdx="0" presStyleCnt="1">
        <dgm:presLayoutVars>
          <dgm:chMax val="6"/>
          <dgm:chPref val="6"/>
        </dgm:presLayoutVars>
      </dgm:prSet>
      <dgm:spPr/>
    </dgm:pt>
    <dgm:pt modelId="{BA9DBB48-9B41-460D-9127-8FA8799BDB30}" type="pres">
      <dgm:prSet presAssocID="{112CAD87-6CF1-4016-B1D1-262389DF8FAA}" presName="Accent1" presStyleCnt="0"/>
      <dgm:spPr/>
    </dgm:pt>
    <dgm:pt modelId="{34F2FFBB-B319-4B6A-86FB-5D756178F786}" type="pres">
      <dgm:prSet presAssocID="{112CAD87-6CF1-4016-B1D1-262389DF8FAA}" presName="Accent" presStyleLbl="bgShp" presStyleIdx="0" presStyleCnt="6"/>
      <dgm:spPr/>
    </dgm:pt>
    <dgm:pt modelId="{1FF1EB66-3356-4057-9486-EED82D284DA1}" type="pres">
      <dgm:prSet presAssocID="{112CAD87-6CF1-4016-B1D1-262389DF8FAA}" presName="Child1" presStyleLbl="node1" presStyleIdx="0" presStyleCnt="6">
        <dgm:presLayoutVars>
          <dgm:chMax val="0"/>
          <dgm:chPref val="0"/>
          <dgm:bulletEnabled val="1"/>
        </dgm:presLayoutVars>
      </dgm:prSet>
      <dgm:spPr/>
    </dgm:pt>
    <dgm:pt modelId="{0C5FBA6C-4E1E-4DFD-9194-7D573D2CA3CE}" type="pres">
      <dgm:prSet presAssocID="{2CC15762-FC04-4EEC-B43F-3A3E2D27984A}" presName="Accent2" presStyleCnt="0"/>
      <dgm:spPr/>
    </dgm:pt>
    <dgm:pt modelId="{F18646DA-BFA9-4C76-9757-05C0808CBE4F}" type="pres">
      <dgm:prSet presAssocID="{2CC15762-FC04-4EEC-B43F-3A3E2D27984A}" presName="Accent" presStyleLbl="bgShp" presStyleIdx="1" presStyleCnt="6"/>
      <dgm:spPr/>
    </dgm:pt>
    <dgm:pt modelId="{42F55E85-F2A5-4095-A36A-391BC78A2390}" type="pres">
      <dgm:prSet presAssocID="{2CC15762-FC04-4EEC-B43F-3A3E2D27984A}" presName="Child2" presStyleLbl="node1" presStyleIdx="1" presStyleCnt="6">
        <dgm:presLayoutVars>
          <dgm:chMax val="0"/>
          <dgm:chPref val="0"/>
          <dgm:bulletEnabled val="1"/>
        </dgm:presLayoutVars>
      </dgm:prSet>
      <dgm:spPr/>
    </dgm:pt>
    <dgm:pt modelId="{5297B347-4C26-487D-B5A1-E222E7B0EB73}" type="pres">
      <dgm:prSet presAssocID="{16721A97-76F4-446C-900D-7EEF4DA7C340}" presName="Accent3" presStyleCnt="0"/>
      <dgm:spPr/>
    </dgm:pt>
    <dgm:pt modelId="{FD4CD871-2BD0-439E-9675-41CDEF9851CD}" type="pres">
      <dgm:prSet presAssocID="{16721A97-76F4-446C-900D-7EEF4DA7C340}" presName="Accent" presStyleLbl="bgShp" presStyleIdx="2" presStyleCnt="6"/>
      <dgm:spPr/>
    </dgm:pt>
    <dgm:pt modelId="{1766A21F-E03C-4117-82DD-931F552867BD}" type="pres">
      <dgm:prSet presAssocID="{16721A97-76F4-446C-900D-7EEF4DA7C340}" presName="Child3" presStyleLbl="node1" presStyleIdx="2" presStyleCnt="6">
        <dgm:presLayoutVars>
          <dgm:chMax val="0"/>
          <dgm:chPref val="0"/>
          <dgm:bulletEnabled val="1"/>
        </dgm:presLayoutVars>
      </dgm:prSet>
      <dgm:spPr/>
    </dgm:pt>
    <dgm:pt modelId="{6D1CF0A1-E295-4047-86EE-0004CB7CC42A}" type="pres">
      <dgm:prSet presAssocID="{E492E66D-49FC-4E30-9D8D-793F635B8891}" presName="Accent4" presStyleCnt="0"/>
      <dgm:spPr/>
    </dgm:pt>
    <dgm:pt modelId="{B77303D3-0EC9-41F7-9535-1E94C2C97C24}" type="pres">
      <dgm:prSet presAssocID="{E492E66D-49FC-4E30-9D8D-793F635B8891}" presName="Accent" presStyleLbl="bgShp" presStyleIdx="3" presStyleCnt="6"/>
      <dgm:spPr/>
    </dgm:pt>
    <dgm:pt modelId="{EFE65580-C6CB-43C3-9DCA-7F3C92DC31EF}" type="pres">
      <dgm:prSet presAssocID="{E492E66D-49FC-4E30-9D8D-793F635B8891}" presName="Child4" presStyleLbl="node1" presStyleIdx="3" presStyleCnt="6">
        <dgm:presLayoutVars>
          <dgm:chMax val="0"/>
          <dgm:chPref val="0"/>
          <dgm:bulletEnabled val="1"/>
        </dgm:presLayoutVars>
      </dgm:prSet>
      <dgm:spPr/>
    </dgm:pt>
    <dgm:pt modelId="{72CECCC8-59C0-419C-88E1-6216414A9BF9}" type="pres">
      <dgm:prSet presAssocID="{58B8BE3A-E2C7-4859-9115-574D995E9C72}" presName="Accent5" presStyleCnt="0"/>
      <dgm:spPr/>
    </dgm:pt>
    <dgm:pt modelId="{A43422E0-039C-4B43-AC62-B45DF304A3C6}" type="pres">
      <dgm:prSet presAssocID="{58B8BE3A-E2C7-4859-9115-574D995E9C72}" presName="Accent" presStyleLbl="bgShp" presStyleIdx="4" presStyleCnt="6"/>
      <dgm:spPr/>
    </dgm:pt>
    <dgm:pt modelId="{AEFEDDEA-F586-4541-B1CD-1DEEE2E154B1}" type="pres">
      <dgm:prSet presAssocID="{58B8BE3A-E2C7-4859-9115-574D995E9C72}" presName="Child5" presStyleLbl="node1" presStyleIdx="4" presStyleCnt="6">
        <dgm:presLayoutVars>
          <dgm:chMax val="0"/>
          <dgm:chPref val="0"/>
          <dgm:bulletEnabled val="1"/>
        </dgm:presLayoutVars>
      </dgm:prSet>
      <dgm:spPr/>
    </dgm:pt>
    <dgm:pt modelId="{55F3C53D-3D0D-4E64-AF43-4D407CA12BE7}" type="pres">
      <dgm:prSet presAssocID="{0FB3D853-064D-4FD7-94B4-90188D05680F}" presName="Accent6" presStyleCnt="0"/>
      <dgm:spPr/>
    </dgm:pt>
    <dgm:pt modelId="{E550DF37-968E-4D69-8747-67EFC1F88185}" type="pres">
      <dgm:prSet presAssocID="{0FB3D853-064D-4FD7-94B4-90188D05680F}" presName="Accent" presStyleLbl="bgShp" presStyleIdx="5" presStyleCnt="6"/>
      <dgm:spPr/>
    </dgm:pt>
    <dgm:pt modelId="{93407C58-0549-4874-9DA0-CDA3E7327EC4}" type="pres">
      <dgm:prSet presAssocID="{0FB3D853-064D-4FD7-94B4-90188D05680F}" presName="Child6" presStyleLbl="node1" presStyleIdx="5" presStyleCnt="6">
        <dgm:presLayoutVars>
          <dgm:chMax val="0"/>
          <dgm:chPref val="0"/>
          <dgm:bulletEnabled val="1"/>
        </dgm:presLayoutVars>
      </dgm:prSet>
      <dgm:spPr/>
    </dgm:pt>
  </dgm:ptLst>
  <dgm:cxnLst>
    <dgm:cxn modelId="{A5BFC10B-728C-4C1D-BBFB-666E9666C4B8}" srcId="{8333F26F-41A5-48BF-87B3-5DA88E6C9A40}" destId="{2CC15762-FC04-4EEC-B43F-3A3E2D27984A}" srcOrd="1" destOrd="0" parTransId="{BFF24F2D-EF7A-4332-9275-62D1862A1833}" sibTransId="{9BDD644E-49F5-4E15-9936-63F26C6DE4B2}"/>
    <dgm:cxn modelId="{A9B4691E-0782-4E96-886C-01A10009FE8B}" type="presOf" srcId="{E492E66D-49FC-4E30-9D8D-793F635B8891}" destId="{EFE65580-C6CB-43C3-9DCA-7F3C92DC31EF}" srcOrd="0" destOrd="0" presId="urn:microsoft.com/office/officeart/2011/layout/HexagonRadial"/>
    <dgm:cxn modelId="{D32C3C2E-A20A-45BD-AE3F-8BCC288F4B48}" srcId="{8333F26F-41A5-48BF-87B3-5DA88E6C9A40}" destId="{112CAD87-6CF1-4016-B1D1-262389DF8FAA}" srcOrd="0" destOrd="0" parTransId="{C8E1CA0B-C52A-42EE-A2DF-F54CA0569D0B}" sibTransId="{F43899D0-916C-469A-9902-BFD043CB2D54}"/>
    <dgm:cxn modelId="{415E7C50-DF43-410E-AF22-5C24CF9F0050}" type="presOf" srcId="{16721A97-76F4-446C-900D-7EEF4DA7C340}" destId="{1766A21F-E03C-4117-82DD-931F552867BD}" srcOrd="0" destOrd="0" presId="urn:microsoft.com/office/officeart/2011/layout/HexagonRadial"/>
    <dgm:cxn modelId="{7B054952-4CC2-484E-9C28-F218F03328D8}" type="presOf" srcId="{112CAD87-6CF1-4016-B1D1-262389DF8FAA}" destId="{1FF1EB66-3356-4057-9486-EED82D284DA1}" srcOrd="0" destOrd="0" presId="urn:microsoft.com/office/officeart/2011/layout/HexagonRadial"/>
    <dgm:cxn modelId="{5BA5D15A-588A-44D4-980A-99FB1339B5E2}" srcId="{DC9AB320-4666-488C-B499-F2F1131AF34F}" destId="{8333F26F-41A5-48BF-87B3-5DA88E6C9A40}" srcOrd="0" destOrd="0" parTransId="{87954BBB-49AD-4091-A3AD-D078A6807620}" sibTransId="{213F650D-D356-4038-AB56-AA6B6A69ED2D}"/>
    <dgm:cxn modelId="{DC5B1F81-4CD3-46F4-A33F-E238361EA80A}" type="presOf" srcId="{0FB3D853-064D-4FD7-94B4-90188D05680F}" destId="{93407C58-0549-4874-9DA0-CDA3E7327EC4}" srcOrd="0" destOrd="0" presId="urn:microsoft.com/office/officeart/2011/layout/HexagonRadial"/>
    <dgm:cxn modelId="{6ABC4E91-7A6E-4CC9-AC71-A5E375944C41}" srcId="{8333F26F-41A5-48BF-87B3-5DA88E6C9A40}" destId="{16721A97-76F4-446C-900D-7EEF4DA7C340}" srcOrd="2" destOrd="0" parTransId="{D0BA1066-A8CE-4205-9ADD-5F1B6F8E40C7}" sibTransId="{DAC0E36B-93A8-4B92-926C-8CF224B52293}"/>
    <dgm:cxn modelId="{0F344F93-0B92-418B-A47E-DC24549E6021}" srcId="{8333F26F-41A5-48BF-87B3-5DA88E6C9A40}" destId="{E492E66D-49FC-4E30-9D8D-793F635B8891}" srcOrd="3" destOrd="0" parTransId="{F7B2D8BD-D4F1-48CC-88CC-195F13F2AC45}" sibTransId="{7CA6129D-7052-451F-8475-034D015F0DEC}"/>
    <dgm:cxn modelId="{7D1972C2-72C7-465F-9D34-A49D131F780E}" type="presOf" srcId="{DC9AB320-4666-488C-B499-F2F1131AF34F}" destId="{6A71EC46-F3B0-4D24-905B-F0CA980B7D9D}" srcOrd="0" destOrd="0" presId="urn:microsoft.com/office/officeart/2011/layout/HexagonRadial"/>
    <dgm:cxn modelId="{0912ACD7-1E9D-4A91-92FA-1AB7D292BE54}" srcId="{8333F26F-41A5-48BF-87B3-5DA88E6C9A40}" destId="{0FB3D853-064D-4FD7-94B4-90188D05680F}" srcOrd="5" destOrd="0" parTransId="{EC495C83-6B02-4090-B366-EF7A34BA48F0}" sibTransId="{32F3CE9C-7AAD-406C-A53B-F4BEF1F5A587}"/>
    <dgm:cxn modelId="{48A1FCDE-CA2B-45DB-A844-7091B1E1CB35}" type="presOf" srcId="{8333F26F-41A5-48BF-87B3-5DA88E6C9A40}" destId="{372B6971-8734-45C0-B743-EF265249BAF7}" srcOrd="0" destOrd="0" presId="urn:microsoft.com/office/officeart/2011/layout/HexagonRadial"/>
    <dgm:cxn modelId="{4CAC49E3-B86E-48DF-8767-BE0705F27BAE}" type="presOf" srcId="{2CC15762-FC04-4EEC-B43F-3A3E2D27984A}" destId="{42F55E85-F2A5-4095-A36A-391BC78A2390}" srcOrd="0" destOrd="0" presId="urn:microsoft.com/office/officeart/2011/layout/HexagonRadial"/>
    <dgm:cxn modelId="{B387EFE3-9CB1-4B22-9CA1-3B426BE76086}" type="presOf" srcId="{58B8BE3A-E2C7-4859-9115-574D995E9C72}" destId="{AEFEDDEA-F586-4541-B1CD-1DEEE2E154B1}" srcOrd="0" destOrd="0" presId="urn:microsoft.com/office/officeart/2011/layout/HexagonRadial"/>
    <dgm:cxn modelId="{449A36EB-DE55-4395-A8A1-29E0D41F83CA}" srcId="{8333F26F-41A5-48BF-87B3-5DA88E6C9A40}" destId="{58B8BE3A-E2C7-4859-9115-574D995E9C72}" srcOrd="4" destOrd="0" parTransId="{D21D442C-8C26-4AC0-AB1A-5FC961E04537}" sibTransId="{DB5D8A50-36CB-4B39-B4A1-5CA7B19B8B62}"/>
    <dgm:cxn modelId="{12443DE2-6883-4B49-95CD-00F37F6ABCDD}" type="presParOf" srcId="{6A71EC46-F3B0-4D24-905B-F0CA980B7D9D}" destId="{372B6971-8734-45C0-B743-EF265249BAF7}" srcOrd="0" destOrd="0" presId="urn:microsoft.com/office/officeart/2011/layout/HexagonRadial"/>
    <dgm:cxn modelId="{224FBACC-CBE6-4E77-815F-71EF75ABA433}" type="presParOf" srcId="{6A71EC46-F3B0-4D24-905B-F0CA980B7D9D}" destId="{BA9DBB48-9B41-460D-9127-8FA8799BDB30}" srcOrd="1" destOrd="0" presId="urn:microsoft.com/office/officeart/2011/layout/HexagonRadial"/>
    <dgm:cxn modelId="{2A884260-5C84-4775-9F49-EAAB42F5A243}" type="presParOf" srcId="{BA9DBB48-9B41-460D-9127-8FA8799BDB30}" destId="{34F2FFBB-B319-4B6A-86FB-5D756178F786}" srcOrd="0" destOrd="0" presId="urn:microsoft.com/office/officeart/2011/layout/HexagonRadial"/>
    <dgm:cxn modelId="{F85B2A29-ABC0-479C-8F67-E4C21E13C830}" type="presParOf" srcId="{6A71EC46-F3B0-4D24-905B-F0CA980B7D9D}" destId="{1FF1EB66-3356-4057-9486-EED82D284DA1}" srcOrd="2" destOrd="0" presId="urn:microsoft.com/office/officeart/2011/layout/HexagonRadial"/>
    <dgm:cxn modelId="{83F142E4-FEC4-45EF-82F7-FD0756E64AB2}" type="presParOf" srcId="{6A71EC46-F3B0-4D24-905B-F0CA980B7D9D}" destId="{0C5FBA6C-4E1E-4DFD-9194-7D573D2CA3CE}" srcOrd="3" destOrd="0" presId="urn:microsoft.com/office/officeart/2011/layout/HexagonRadial"/>
    <dgm:cxn modelId="{9A5C990C-7498-45D6-B976-B6A2F2A2EF4B}" type="presParOf" srcId="{0C5FBA6C-4E1E-4DFD-9194-7D573D2CA3CE}" destId="{F18646DA-BFA9-4C76-9757-05C0808CBE4F}" srcOrd="0" destOrd="0" presId="urn:microsoft.com/office/officeart/2011/layout/HexagonRadial"/>
    <dgm:cxn modelId="{491515C8-1006-4F89-ADC1-A8E3F6EBD79F}" type="presParOf" srcId="{6A71EC46-F3B0-4D24-905B-F0CA980B7D9D}" destId="{42F55E85-F2A5-4095-A36A-391BC78A2390}" srcOrd="4" destOrd="0" presId="urn:microsoft.com/office/officeart/2011/layout/HexagonRadial"/>
    <dgm:cxn modelId="{245FF12B-FDE3-40FA-B636-4C6A9083EB4D}" type="presParOf" srcId="{6A71EC46-F3B0-4D24-905B-F0CA980B7D9D}" destId="{5297B347-4C26-487D-B5A1-E222E7B0EB73}" srcOrd="5" destOrd="0" presId="urn:microsoft.com/office/officeart/2011/layout/HexagonRadial"/>
    <dgm:cxn modelId="{03A5731D-2FED-40F3-B7E0-E614E8E057FA}" type="presParOf" srcId="{5297B347-4C26-487D-B5A1-E222E7B0EB73}" destId="{FD4CD871-2BD0-439E-9675-41CDEF9851CD}" srcOrd="0" destOrd="0" presId="urn:microsoft.com/office/officeart/2011/layout/HexagonRadial"/>
    <dgm:cxn modelId="{B0DB35DA-FEF7-487A-9366-3718F40D5660}" type="presParOf" srcId="{6A71EC46-F3B0-4D24-905B-F0CA980B7D9D}" destId="{1766A21F-E03C-4117-82DD-931F552867BD}" srcOrd="6" destOrd="0" presId="urn:microsoft.com/office/officeart/2011/layout/HexagonRadial"/>
    <dgm:cxn modelId="{4DAA7D8D-AC4F-40A0-851B-675B9EA56811}" type="presParOf" srcId="{6A71EC46-F3B0-4D24-905B-F0CA980B7D9D}" destId="{6D1CF0A1-E295-4047-86EE-0004CB7CC42A}" srcOrd="7" destOrd="0" presId="urn:microsoft.com/office/officeart/2011/layout/HexagonRadial"/>
    <dgm:cxn modelId="{FD86C4CA-3864-4ED9-80D0-234B9C0599E3}" type="presParOf" srcId="{6D1CF0A1-E295-4047-86EE-0004CB7CC42A}" destId="{B77303D3-0EC9-41F7-9535-1E94C2C97C24}" srcOrd="0" destOrd="0" presId="urn:microsoft.com/office/officeart/2011/layout/HexagonRadial"/>
    <dgm:cxn modelId="{28A85D1A-8B1C-4316-B601-5C55F1573ADD}" type="presParOf" srcId="{6A71EC46-F3B0-4D24-905B-F0CA980B7D9D}" destId="{EFE65580-C6CB-43C3-9DCA-7F3C92DC31EF}" srcOrd="8" destOrd="0" presId="urn:microsoft.com/office/officeart/2011/layout/HexagonRadial"/>
    <dgm:cxn modelId="{36F829B8-F961-4836-B531-75260F032AFE}" type="presParOf" srcId="{6A71EC46-F3B0-4D24-905B-F0CA980B7D9D}" destId="{72CECCC8-59C0-419C-88E1-6216414A9BF9}" srcOrd="9" destOrd="0" presId="urn:microsoft.com/office/officeart/2011/layout/HexagonRadial"/>
    <dgm:cxn modelId="{BE111D87-496D-4019-B11D-5D351A8574A3}" type="presParOf" srcId="{72CECCC8-59C0-419C-88E1-6216414A9BF9}" destId="{A43422E0-039C-4B43-AC62-B45DF304A3C6}" srcOrd="0" destOrd="0" presId="urn:microsoft.com/office/officeart/2011/layout/HexagonRadial"/>
    <dgm:cxn modelId="{D347D465-223C-41E4-B117-136E1E8B3F35}" type="presParOf" srcId="{6A71EC46-F3B0-4D24-905B-F0CA980B7D9D}" destId="{AEFEDDEA-F586-4541-B1CD-1DEEE2E154B1}" srcOrd="10" destOrd="0" presId="urn:microsoft.com/office/officeart/2011/layout/HexagonRadial"/>
    <dgm:cxn modelId="{C0DC86FA-5F2E-43BF-9FF9-257F9A2F07FA}" type="presParOf" srcId="{6A71EC46-F3B0-4D24-905B-F0CA980B7D9D}" destId="{55F3C53D-3D0D-4E64-AF43-4D407CA12BE7}" srcOrd="11" destOrd="0" presId="urn:microsoft.com/office/officeart/2011/layout/HexagonRadial"/>
    <dgm:cxn modelId="{AA5CDEE1-4DC3-45F9-B45B-D57341E573C2}" type="presParOf" srcId="{55F3C53D-3D0D-4E64-AF43-4D407CA12BE7}" destId="{E550DF37-968E-4D69-8747-67EFC1F88185}" srcOrd="0" destOrd="0" presId="urn:microsoft.com/office/officeart/2011/layout/HexagonRadial"/>
    <dgm:cxn modelId="{6CD1CC69-F94B-4004-AC44-7288618DFB15}" type="presParOf" srcId="{6A71EC46-F3B0-4D24-905B-F0CA980B7D9D}" destId="{93407C58-0549-4874-9DA0-CDA3E7327EC4}"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5E048B-8D14-4420-B9FC-BB663656826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E44BCB7-EF01-4BD6-ADD2-E07221A0829F}">
      <dgm:prSet/>
      <dgm:spPr/>
      <dgm:t>
        <a:bodyPr/>
        <a:lstStyle/>
        <a:p>
          <a:r>
            <a:rPr lang="en-US" b="1" i="1" dirty="0"/>
            <a:t>Type of testing </a:t>
          </a:r>
          <a:endParaRPr lang="en-US" dirty="0"/>
        </a:p>
      </dgm:t>
    </dgm:pt>
    <dgm:pt modelId="{286213FF-F8B4-4BD5-B7A6-61136430926D}" type="parTrans" cxnId="{D094B7F7-7DCB-41CC-83D4-8704D69147F1}">
      <dgm:prSet/>
      <dgm:spPr/>
      <dgm:t>
        <a:bodyPr/>
        <a:lstStyle/>
        <a:p>
          <a:endParaRPr lang="en-US"/>
        </a:p>
      </dgm:t>
    </dgm:pt>
    <dgm:pt modelId="{576C3FD1-B55E-4CCA-9657-DF98BE1D19C3}" type="sibTrans" cxnId="{D094B7F7-7DCB-41CC-83D4-8704D69147F1}">
      <dgm:prSet/>
      <dgm:spPr/>
      <dgm:t>
        <a:bodyPr/>
        <a:lstStyle/>
        <a:p>
          <a:endParaRPr lang="en-US"/>
        </a:p>
      </dgm:t>
    </dgm:pt>
    <dgm:pt modelId="{1A44A994-BAB4-4C18-BF00-4FFF1759AB83}">
      <dgm:prSet/>
      <dgm:spPr/>
      <dgm:t>
        <a:bodyPr/>
        <a:lstStyle/>
        <a:p>
          <a:r>
            <a:rPr lang="en-US" b="1" i="1" dirty="0"/>
            <a:t>Functional testing- Manual</a:t>
          </a:r>
          <a:endParaRPr lang="en-US" dirty="0"/>
        </a:p>
      </dgm:t>
    </dgm:pt>
    <dgm:pt modelId="{BD704ED3-3922-4C78-B521-78A79024832C}" type="parTrans" cxnId="{A581B452-3E32-41E4-BC4B-7347A66496D7}">
      <dgm:prSet/>
      <dgm:spPr/>
      <dgm:t>
        <a:bodyPr/>
        <a:lstStyle/>
        <a:p>
          <a:endParaRPr lang="en-US"/>
        </a:p>
      </dgm:t>
    </dgm:pt>
    <dgm:pt modelId="{60874595-C647-48EE-8C75-F25178F55B88}" type="sibTrans" cxnId="{A581B452-3E32-41E4-BC4B-7347A66496D7}">
      <dgm:prSet/>
      <dgm:spPr/>
      <dgm:t>
        <a:bodyPr/>
        <a:lstStyle/>
        <a:p>
          <a:endParaRPr lang="en-US"/>
        </a:p>
      </dgm:t>
    </dgm:pt>
    <dgm:pt modelId="{2B176159-42D5-4469-A1AE-961CED6A4E74}">
      <dgm:prSet/>
      <dgm:spPr/>
      <dgm:t>
        <a:bodyPr/>
        <a:lstStyle/>
        <a:p>
          <a:r>
            <a:rPr lang="en-US" b="1" i="1"/>
            <a:t>In scope testing </a:t>
          </a:r>
          <a:endParaRPr lang="en-US" dirty="0"/>
        </a:p>
      </dgm:t>
    </dgm:pt>
    <dgm:pt modelId="{48CFA933-D2AD-4F82-BF4C-0F12AEAE059A}" type="sibTrans" cxnId="{9B83BF0F-77C6-4952-8357-44DF1D0BA717}">
      <dgm:prSet/>
      <dgm:spPr/>
      <dgm:t>
        <a:bodyPr/>
        <a:lstStyle/>
        <a:p>
          <a:endParaRPr lang="en-US"/>
        </a:p>
      </dgm:t>
    </dgm:pt>
    <dgm:pt modelId="{88E22C9D-A689-4455-9314-D7CB9E8A245F}" type="parTrans" cxnId="{9B83BF0F-77C6-4952-8357-44DF1D0BA717}">
      <dgm:prSet/>
      <dgm:spPr/>
      <dgm:t>
        <a:bodyPr/>
        <a:lstStyle/>
        <a:p>
          <a:endParaRPr lang="en-US"/>
        </a:p>
      </dgm:t>
    </dgm:pt>
    <dgm:pt modelId="{BD156A93-FDCA-4803-A345-899DA007F9AA}" type="pres">
      <dgm:prSet presAssocID="{FD5E048B-8D14-4420-B9FC-BB6636568264}" presName="outerComposite" presStyleCnt="0">
        <dgm:presLayoutVars>
          <dgm:chMax val="5"/>
          <dgm:dir/>
          <dgm:resizeHandles val="exact"/>
        </dgm:presLayoutVars>
      </dgm:prSet>
      <dgm:spPr/>
    </dgm:pt>
    <dgm:pt modelId="{07830665-235D-430D-AD78-BF191297769E}" type="pres">
      <dgm:prSet presAssocID="{FD5E048B-8D14-4420-B9FC-BB6636568264}" presName="dummyMaxCanvas" presStyleCnt="0">
        <dgm:presLayoutVars/>
      </dgm:prSet>
      <dgm:spPr/>
    </dgm:pt>
    <dgm:pt modelId="{C1700AA5-F395-4BC2-A6FB-77E91AC2EE18}" type="pres">
      <dgm:prSet presAssocID="{FD5E048B-8D14-4420-B9FC-BB6636568264}" presName="ThreeNodes_1" presStyleLbl="node1" presStyleIdx="0" presStyleCnt="3" custScaleX="117647">
        <dgm:presLayoutVars>
          <dgm:bulletEnabled val="1"/>
        </dgm:presLayoutVars>
      </dgm:prSet>
      <dgm:spPr/>
    </dgm:pt>
    <dgm:pt modelId="{614F8913-4DBA-4FD2-BCB6-B4F6F534E83E}" type="pres">
      <dgm:prSet presAssocID="{FD5E048B-8D14-4420-B9FC-BB6636568264}" presName="ThreeNodes_2" presStyleLbl="node1" presStyleIdx="1" presStyleCnt="3" custScaleX="117647">
        <dgm:presLayoutVars>
          <dgm:bulletEnabled val="1"/>
        </dgm:presLayoutVars>
      </dgm:prSet>
      <dgm:spPr/>
    </dgm:pt>
    <dgm:pt modelId="{362195A9-CAB1-4710-ACC6-5D9E650C599E}" type="pres">
      <dgm:prSet presAssocID="{FD5E048B-8D14-4420-B9FC-BB6636568264}" presName="ThreeNodes_3" presStyleLbl="node1" presStyleIdx="2" presStyleCnt="3" custScaleX="117647">
        <dgm:presLayoutVars>
          <dgm:bulletEnabled val="1"/>
        </dgm:presLayoutVars>
      </dgm:prSet>
      <dgm:spPr/>
    </dgm:pt>
    <dgm:pt modelId="{512BF68D-0E3F-4F5B-AB08-8BA625428141}" type="pres">
      <dgm:prSet presAssocID="{FD5E048B-8D14-4420-B9FC-BB6636568264}" presName="ThreeConn_1-2" presStyleLbl="fgAccFollowNode1" presStyleIdx="0" presStyleCnt="2">
        <dgm:presLayoutVars>
          <dgm:bulletEnabled val="1"/>
        </dgm:presLayoutVars>
      </dgm:prSet>
      <dgm:spPr/>
    </dgm:pt>
    <dgm:pt modelId="{4DDD3C79-6904-4837-B112-D44FC7BECC80}" type="pres">
      <dgm:prSet presAssocID="{FD5E048B-8D14-4420-B9FC-BB6636568264}" presName="ThreeConn_2-3" presStyleLbl="fgAccFollowNode1" presStyleIdx="1" presStyleCnt="2">
        <dgm:presLayoutVars>
          <dgm:bulletEnabled val="1"/>
        </dgm:presLayoutVars>
      </dgm:prSet>
      <dgm:spPr/>
    </dgm:pt>
    <dgm:pt modelId="{64726E5F-9C49-47FE-A782-B5D00B0E76BE}" type="pres">
      <dgm:prSet presAssocID="{FD5E048B-8D14-4420-B9FC-BB6636568264}" presName="ThreeNodes_1_text" presStyleLbl="node1" presStyleIdx="2" presStyleCnt="3">
        <dgm:presLayoutVars>
          <dgm:bulletEnabled val="1"/>
        </dgm:presLayoutVars>
      </dgm:prSet>
      <dgm:spPr/>
    </dgm:pt>
    <dgm:pt modelId="{1B10E5B6-E243-4282-B101-86075685AEC4}" type="pres">
      <dgm:prSet presAssocID="{FD5E048B-8D14-4420-B9FC-BB6636568264}" presName="ThreeNodes_2_text" presStyleLbl="node1" presStyleIdx="2" presStyleCnt="3">
        <dgm:presLayoutVars>
          <dgm:bulletEnabled val="1"/>
        </dgm:presLayoutVars>
      </dgm:prSet>
      <dgm:spPr/>
    </dgm:pt>
    <dgm:pt modelId="{BC4FBD6C-5350-4E70-8020-7B954C47D341}" type="pres">
      <dgm:prSet presAssocID="{FD5E048B-8D14-4420-B9FC-BB6636568264}" presName="ThreeNodes_3_text" presStyleLbl="node1" presStyleIdx="2" presStyleCnt="3">
        <dgm:presLayoutVars>
          <dgm:bulletEnabled val="1"/>
        </dgm:presLayoutVars>
      </dgm:prSet>
      <dgm:spPr/>
    </dgm:pt>
  </dgm:ptLst>
  <dgm:cxnLst>
    <dgm:cxn modelId="{9B83BF0F-77C6-4952-8357-44DF1D0BA717}" srcId="{FD5E048B-8D14-4420-B9FC-BB6636568264}" destId="{2B176159-42D5-4469-A1AE-961CED6A4E74}" srcOrd="1" destOrd="0" parTransId="{88E22C9D-A689-4455-9314-D7CB9E8A245F}" sibTransId="{48CFA933-D2AD-4F82-BF4C-0F12AEAE059A}"/>
    <dgm:cxn modelId="{8146AD15-6585-41CE-8E59-C83CF9B8C058}" type="presOf" srcId="{DE44BCB7-EF01-4BD6-ADD2-E07221A0829F}" destId="{64726E5F-9C49-47FE-A782-B5D00B0E76BE}" srcOrd="1" destOrd="0" presId="urn:microsoft.com/office/officeart/2005/8/layout/vProcess5"/>
    <dgm:cxn modelId="{C7A54447-668E-4CEE-BB1E-F54AB6CF0D63}" type="presOf" srcId="{48CFA933-D2AD-4F82-BF4C-0F12AEAE059A}" destId="{4DDD3C79-6904-4837-B112-D44FC7BECC80}" srcOrd="0" destOrd="0" presId="urn:microsoft.com/office/officeart/2005/8/layout/vProcess5"/>
    <dgm:cxn modelId="{ADCFBA6A-56A4-4D74-A58D-4B04614AD0EF}" type="presOf" srcId="{DE44BCB7-EF01-4BD6-ADD2-E07221A0829F}" destId="{C1700AA5-F395-4BC2-A6FB-77E91AC2EE18}" srcOrd="0" destOrd="0" presId="urn:microsoft.com/office/officeart/2005/8/layout/vProcess5"/>
    <dgm:cxn modelId="{C0083A4C-37F6-4C10-92A2-43A80EAC2CFB}" type="presOf" srcId="{FD5E048B-8D14-4420-B9FC-BB6636568264}" destId="{BD156A93-FDCA-4803-A345-899DA007F9AA}" srcOrd="0" destOrd="0" presId="urn:microsoft.com/office/officeart/2005/8/layout/vProcess5"/>
    <dgm:cxn modelId="{5EBCF36E-C7BA-41F7-AA6F-D9C8E4A891C1}" type="presOf" srcId="{576C3FD1-B55E-4CCA-9657-DF98BE1D19C3}" destId="{512BF68D-0E3F-4F5B-AB08-8BA625428141}" srcOrd="0" destOrd="0" presId="urn:microsoft.com/office/officeart/2005/8/layout/vProcess5"/>
    <dgm:cxn modelId="{A581B452-3E32-41E4-BC4B-7347A66496D7}" srcId="{FD5E048B-8D14-4420-B9FC-BB6636568264}" destId="{1A44A994-BAB4-4C18-BF00-4FFF1759AB83}" srcOrd="2" destOrd="0" parTransId="{BD704ED3-3922-4C78-B521-78A79024832C}" sibTransId="{60874595-C647-48EE-8C75-F25178F55B88}"/>
    <dgm:cxn modelId="{CD89E093-87A1-4E6B-8BAE-E082AB6B55DA}" type="presOf" srcId="{1A44A994-BAB4-4C18-BF00-4FFF1759AB83}" destId="{362195A9-CAB1-4710-ACC6-5D9E650C599E}" srcOrd="0" destOrd="0" presId="urn:microsoft.com/office/officeart/2005/8/layout/vProcess5"/>
    <dgm:cxn modelId="{4F327FA7-7F8D-4F69-A031-655A59341D0D}" type="presOf" srcId="{1A44A994-BAB4-4C18-BF00-4FFF1759AB83}" destId="{BC4FBD6C-5350-4E70-8020-7B954C47D341}" srcOrd="1" destOrd="0" presId="urn:microsoft.com/office/officeart/2005/8/layout/vProcess5"/>
    <dgm:cxn modelId="{603531B6-5F7B-48EF-8101-C105E83FA409}" type="presOf" srcId="{2B176159-42D5-4469-A1AE-961CED6A4E74}" destId="{1B10E5B6-E243-4282-B101-86075685AEC4}" srcOrd="1" destOrd="0" presId="urn:microsoft.com/office/officeart/2005/8/layout/vProcess5"/>
    <dgm:cxn modelId="{8B4474EA-8DE4-4A00-A269-C713A38CFBC6}" type="presOf" srcId="{2B176159-42D5-4469-A1AE-961CED6A4E74}" destId="{614F8913-4DBA-4FD2-BCB6-B4F6F534E83E}" srcOrd="0" destOrd="0" presId="urn:microsoft.com/office/officeart/2005/8/layout/vProcess5"/>
    <dgm:cxn modelId="{D094B7F7-7DCB-41CC-83D4-8704D69147F1}" srcId="{FD5E048B-8D14-4420-B9FC-BB6636568264}" destId="{DE44BCB7-EF01-4BD6-ADD2-E07221A0829F}" srcOrd="0" destOrd="0" parTransId="{286213FF-F8B4-4BD5-B7A6-61136430926D}" sibTransId="{576C3FD1-B55E-4CCA-9657-DF98BE1D19C3}"/>
    <dgm:cxn modelId="{C03B6D43-4099-444D-8B17-51B7E05E868C}" type="presParOf" srcId="{BD156A93-FDCA-4803-A345-899DA007F9AA}" destId="{07830665-235D-430D-AD78-BF191297769E}" srcOrd="0" destOrd="0" presId="urn:microsoft.com/office/officeart/2005/8/layout/vProcess5"/>
    <dgm:cxn modelId="{2E0353DB-0AC1-4593-90C3-76FD356E5C36}" type="presParOf" srcId="{BD156A93-FDCA-4803-A345-899DA007F9AA}" destId="{C1700AA5-F395-4BC2-A6FB-77E91AC2EE18}" srcOrd="1" destOrd="0" presId="urn:microsoft.com/office/officeart/2005/8/layout/vProcess5"/>
    <dgm:cxn modelId="{B11BB1AC-41D3-486A-A7A5-51B02D7E91AE}" type="presParOf" srcId="{BD156A93-FDCA-4803-A345-899DA007F9AA}" destId="{614F8913-4DBA-4FD2-BCB6-B4F6F534E83E}" srcOrd="2" destOrd="0" presId="urn:microsoft.com/office/officeart/2005/8/layout/vProcess5"/>
    <dgm:cxn modelId="{B2FB9928-314B-4528-8F35-8C09B8163A9D}" type="presParOf" srcId="{BD156A93-FDCA-4803-A345-899DA007F9AA}" destId="{362195A9-CAB1-4710-ACC6-5D9E650C599E}" srcOrd="3" destOrd="0" presId="urn:microsoft.com/office/officeart/2005/8/layout/vProcess5"/>
    <dgm:cxn modelId="{50709F5E-B405-4FE3-9F3D-1725077233F5}" type="presParOf" srcId="{BD156A93-FDCA-4803-A345-899DA007F9AA}" destId="{512BF68D-0E3F-4F5B-AB08-8BA625428141}" srcOrd="4" destOrd="0" presId="urn:microsoft.com/office/officeart/2005/8/layout/vProcess5"/>
    <dgm:cxn modelId="{7A8B6E2A-3E9B-4167-A1C8-6A3E111796F5}" type="presParOf" srcId="{BD156A93-FDCA-4803-A345-899DA007F9AA}" destId="{4DDD3C79-6904-4837-B112-D44FC7BECC80}" srcOrd="5" destOrd="0" presId="urn:microsoft.com/office/officeart/2005/8/layout/vProcess5"/>
    <dgm:cxn modelId="{55CDE620-FF6D-4D45-9C18-778E91C61C72}" type="presParOf" srcId="{BD156A93-FDCA-4803-A345-899DA007F9AA}" destId="{64726E5F-9C49-47FE-A782-B5D00B0E76BE}" srcOrd="6" destOrd="0" presId="urn:microsoft.com/office/officeart/2005/8/layout/vProcess5"/>
    <dgm:cxn modelId="{831BDC59-7C16-4430-ABB0-801713C61B01}" type="presParOf" srcId="{BD156A93-FDCA-4803-A345-899DA007F9AA}" destId="{1B10E5B6-E243-4282-B101-86075685AEC4}" srcOrd="7" destOrd="0" presId="urn:microsoft.com/office/officeart/2005/8/layout/vProcess5"/>
    <dgm:cxn modelId="{2683C7AA-2C2B-4E48-9CE4-7D2F23DF0024}" type="presParOf" srcId="{BD156A93-FDCA-4803-A345-899DA007F9AA}" destId="{BC4FBD6C-5350-4E70-8020-7B954C47D34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870A00-B621-419D-953C-EB43E116D8F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C7A9194-9CAD-4D4D-872D-2F3CDB6821D6}">
      <dgm:prSet custT="1"/>
      <dgm:spPr/>
      <dgm:t>
        <a:bodyPr/>
        <a:lstStyle/>
        <a:p>
          <a:r>
            <a:rPr lang="en-US" sz="2200" b="1" u="sng" dirty="0"/>
            <a:t>In-Scope</a:t>
          </a:r>
          <a:r>
            <a:rPr lang="en-US" sz="2200" u="sng" dirty="0"/>
            <a:t> </a:t>
          </a:r>
          <a:r>
            <a:rPr lang="en-US" sz="2200" dirty="0"/>
            <a:t>: </a:t>
          </a:r>
        </a:p>
        <a:p>
          <a:r>
            <a:rPr lang="en-US" sz="2200" dirty="0"/>
            <a:t>The below modules are considered in-scope of testing for this project:</a:t>
          </a:r>
        </a:p>
      </dgm:t>
    </dgm:pt>
    <dgm:pt modelId="{8AD71DBC-9311-49AD-B96E-9F4CA0793673}" type="parTrans" cxnId="{7A7EB998-F123-4305-8D0F-546C93E26F2D}">
      <dgm:prSet/>
      <dgm:spPr/>
      <dgm:t>
        <a:bodyPr/>
        <a:lstStyle/>
        <a:p>
          <a:endParaRPr lang="en-US"/>
        </a:p>
      </dgm:t>
    </dgm:pt>
    <dgm:pt modelId="{1FAF49B7-38C9-46A9-8316-383C4E50F1FE}" type="sibTrans" cxnId="{7A7EB998-F123-4305-8D0F-546C93E26F2D}">
      <dgm:prSet/>
      <dgm:spPr/>
      <dgm:t>
        <a:bodyPr/>
        <a:lstStyle/>
        <a:p>
          <a:endParaRPr lang="en-US"/>
        </a:p>
      </dgm:t>
    </dgm:pt>
    <dgm:pt modelId="{B91AE2F0-4FFE-46A8-AF0E-9F4F232716E4}">
      <dgm:prSet custT="1"/>
      <dgm:spPr/>
      <dgm:t>
        <a:bodyPr/>
        <a:lstStyle/>
        <a:p>
          <a:r>
            <a:rPr lang="en-US" sz="2200" dirty="0"/>
            <a:t>Shopping cart functionality</a:t>
          </a:r>
        </a:p>
      </dgm:t>
    </dgm:pt>
    <dgm:pt modelId="{96965A1D-AA80-4E15-AB93-61FA6269B6FF}" type="parTrans" cxnId="{1B97EC30-F237-4048-B375-ABB917D87866}">
      <dgm:prSet/>
      <dgm:spPr/>
      <dgm:t>
        <a:bodyPr/>
        <a:lstStyle/>
        <a:p>
          <a:endParaRPr lang="en-US"/>
        </a:p>
      </dgm:t>
    </dgm:pt>
    <dgm:pt modelId="{DE936E1D-2B18-404A-B1F5-684DF86ED9FF}" type="sibTrans" cxnId="{1B97EC30-F237-4048-B375-ABB917D87866}">
      <dgm:prSet/>
      <dgm:spPr/>
      <dgm:t>
        <a:bodyPr/>
        <a:lstStyle/>
        <a:p>
          <a:endParaRPr lang="en-US"/>
        </a:p>
      </dgm:t>
    </dgm:pt>
    <dgm:pt modelId="{29E878B4-BF9B-4B9A-8F43-171B7CF045F9}">
      <dgm:prSet custT="1"/>
      <dgm:spPr/>
      <dgm:t>
        <a:bodyPr/>
        <a:lstStyle/>
        <a:p>
          <a:r>
            <a:rPr lang="en-US" sz="2200" dirty="0"/>
            <a:t>Searching for an item</a:t>
          </a:r>
        </a:p>
      </dgm:t>
    </dgm:pt>
    <dgm:pt modelId="{7D965041-6935-436E-9FF7-3B756C2CA528}" type="parTrans" cxnId="{4BB3304A-AD9C-420E-B249-D5942C766979}">
      <dgm:prSet/>
      <dgm:spPr/>
      <dgm:t>
        <a:bodyPr/>
        <a:lstStyle/>
        <a:p>
          <a:endParaRPr lang="en-US"/>
        </a:p>
      </dgm:t>
    </dgm:pt>
    <dgm:pt modelId="{B5CE11CD-A38A-4AEB-AB91-DC7339653CF5}" type="sibTrans" cxnId="{4BB3304A-AD9C-420E-B249-D5942C766979}">
      <dgm:prSet/>
      <dgm:spPr/>
      <dgm:t>
        <a:bodyPr/>
        <a:lstStyle/>
        <a:p>
          <a:endParaRPr lang="en-US"/>
        </a:p>
      </dgm:t>
    </dgm:pt>
    <dgm:pt modelId="{802BA9D3-B7E4-4AED-BAB6-91638DA512E3}">
      <dgm:prSet custT="1"/>
      <dgm:spPr/>
      <dgm:t>
        <a:bodyPr/>
        <a:lstStyle/>
        <a:p>
          <a:r>
            <a:rPr lang="en-US" sz="2200" b="1" u="sng" dirty="0"/>
            <a:t>Out of Scope</a:t>
          </a:r>
          <a:r>
            <a:rPr lang="en-US" sz="2200" b="1" dirty="0"/>
            <a:t>: </a:t>
          </a:r>
        </a:p>
        <a:p>
          <a:r>
            <a:rPr lang="en-US" sz="2200" dirty="0"/>
            <a:t>All Non-Functional Testing are out of scope for this testing project. </a:t>
          </a:r>
        </a:p>
      </dgm:t>
    </dgm:pt>
    <dgm:pt modelId="{FC78B97A-9D38-429F-86A8-2A7C9E601205}" type="parTrans" cxnId="{564FE07A-E4EE-4324-921F-F351921AA0D6}">
      <dgm:prSet/>
      <dgm:spPr/>
      <dgm:t>
        <a:bodyPr/>
        <a:lstStyle/>
        <a:p>
          <a:endParaRPr lang="en-US"/>
        </a:p>
      </dgm:t>
    </dgm:pt>
    <dgm:pt modelId="{073BB4BA-EFC8-46D2-896E-EC677D4B70F7}" type="sibTrans" cxnId="{564FE07A-E4EE-4324-921F-F351921AA0D6}">
      <dgm:prSet/>
      <dgm:spPr/>
      <dgm:t>
        <a:bodyPr/>
        <a:lstStyle/>
        <a:p>
          <a:endParaRPr lang="en-US"/>
        </a:p>
      </dgm:t>
    </dgm:pt>
    <dgm:pt modelId="{EAF9B6C8-8E62-481C-B824-0940C6A22034}">
      <dgm:prSet custT="1"/>
      <dgm:spPr/>
      <dgm:t>
        <a:bodyPr/>
        <a:lstStyle/>
        <a:p>
          <a:r>
            <a:rPr lang="en-US" sz="2200" dirty="0" err="1"/>
            <a:t>PerformanceTesting</a:t>
          </a:r>
          <a:endParaRPr lang="en-US" sz="2200" dirty="0"/>
        </a:p>
      </dgm:t>
    </dgm:pt>
    <dgm:pt modelId="{B55F62E5-9A88-423D-A39A-8132AF224786}" type="parTrans" cxnId="{C471D760-30B2-435B-A93F-81E4106C5235}">
      <dgm:prSet/>
      <dgm:spPr/>
      <dgm:t>
        <a:bodyPr/>
        <a:lstStyle/>
        <a:p>
          <a:endParaRPr lang="en-US"/>
        </a:p>
      </dgm:t>
    </dgm:pt>
    <dgm:pt modelId="{E5CD4575-9096-4A33-87DA-41E503F9513E}" type="sibTrans" cxnId="{C471D760-30B2-435B-A93F-81E4106C5235}">
      <dgm:prSet/>
      <dgm:spPr/>
      <dgm:t>
        <a:bodyPr/>
        <a:lstStyle/>
        <a:p>
          <a:endParaRPr lang="en-US"/>
        </a:p>
      </dgm:t>
    </dgm:pt>
    <dgm:pt modelId="{802F5081-826A-4B33-B913-038B68030334}">
      <dgm:prSet custT="1"/>
      <dgm:spPr/>
      <dgm:t>
        <a:bodyPr/>
        <a:lstStyle/>
        <a:p>
          <a:r>
            <a:rPr lang="en-US" sz="2200" dirty="0" err="1"/>
            <a:t>UserExperience</a:t>
          </a:r>
          <a:r>
            <a:rPr lang="en-US" sz="2200" dirty="0"/>
            <a:t> Testing</a:t>
          </a:r>
        </a:p>
      </dgm:t>
    </dgm:pt>
    <dgm:pt modelId="{E627F140-EBBA-484B-B63B-1AFD9420A875}" type="parTrans" cxnId="{6C1E682C-C657-4741-AA41-618CC455F666}">
      <dgm:prSet/>
      <dgm:spPr/>
      <dgm:t>
        <a:bodyPr/>
        <a:lstStyle/>
        <a:p>
          <a:endParaRPr lang="en-US"/>
        </a:p>
      </dgm:t>
    </dgm:pt>
    <dgm:pt modelId="{91C239DB-0B18-45D0-A88D-978DAF4A7E24}" type="sibTrans" cxnId="{6C1E682C-C657-4741-AA41-618CC455F666}">
      <dgm:prSet/>
      <dgm:spPr/>
      <dgm:t>
        <a:bodyPr/>
        <a:lstStyle/>
        <a:p>
          <a:endParaRPr lang="en-US"/>
        </a:p>
      </dgm:t>
    </dgm:pt>
    <dgm:pt modelId="{CEEAA29D-BA63-4F8F-B5B2-E9EA34B15F84}">
      <dgm:prSet custT="1"/>
      <dgm:spPr/>
      <dgm:t>
        <a:bodyPr/>
        <a:lstStyle/>
        <a:p>
          <a:r>
            <a:rPr lang="en-US" sz="2200" dirty="0"/>
            <a:t>Black Box Testing/Functional Testing</a:t>
          </a:r>
        </a:p>
      </dgm:t>
    </dgm:pt>
    <dgm:pt modelId="{38B1F276-6643-477E-8C6C-CDD191EE7648}" type="parTrans" cxnId="{15ADEC00-B49D-4D59-ACFE-000B150A31E7}">
      <dgm:prSet/>
      <dgm:spPr/>
      <dgm:t>
        <a:bodyPr/>
        <a:lstStyle/>
        <a:p>
          <a:endParaRPr lang="en-US"/>
        </a:p>
      </dgm:t>
    </dgm:pt>
    <dgm:pt modelId="{AF72A490-7062-4B05-9FBE-90167A0428D6}" type="sibTrans" cxnId="{15ADEC00-B49D-4D59-ACFE-000B150A31E7}">
      <dgm:prSet/>
      <dgm:spPr/>
      <dgm:t>
        <a:bodyPr/>
        <a:lstStyle/>
        <a:p>
          <a:endParaRPr lang="en-US"/>
        </a:p>
      </dgm:t>
    </dgm:pt>
    <dgm:pt modelId="{92FBF257-D0B7-4826-94AE-B9208881CFA8}" type="pres">
      <dgm:prSet presAssocID="{9F870A00-B621-419D-953C-EB43E116D8FD}" presName="Name0" presStyleCnt="0">
        <dgm:presLayoutVars>
          <dgm:dir/>
          <dgm:animLvl val="lvl"/>
          <dgm:resizeHandles val="exact"/>
        </dgm:presLayoutVars>
      </dgm:prSet>
      <dgm:spPr/>
    </dgm:pt>
    <dgm:pt modelId="{55E12333-DD9F-4A39-AA79-C4E268EE45EC}" type="pres">
      <dgm:prSet presAssocID="{7C7A9194-9CAD-4D4D-872D-2F3CDB6821D6}" presName="composite" presStyleCnt="0"/>
      <dgm:spPr/>
    </dgm:pt>
    <dgm:pt modelId="{87D42159-4AE8-42BF-B962-72E032B03D8F}" type="pres">
      <dgm:prSet presAssocID="{7C7A9194-9CAD-4D4D-872D-2F3CDB6821D6}" presName="parTx" presStyleLbl="alignNode1" presStyleIdx="0" presStyleCnt="2">
        <dgm:presLayoutVars>
          <dgm:chMax val="0"/>
          <dgm:chPref val="0"/>
          <dgm:bulletEnabled val="1"/>
        </dgm:presLayoutVars>
      </dgm:prSet>
      <dgm:spPr/>
    </dgm:pt>
    <dgm:pt modelId="{2C87105A-F862-4D2C-A1D2-232ECBE6A056}" type="pres">
      <dgm:prSet presAssocID="{7C7A9194-9CAD-4D4D-872D-2F3CDB6821D6}" presName="desTx" presStyleLbl="alignAccFollowNode1" presStyleIdx="0" presStyleCnt="2">
        <dgm:presLayoutVars>
          <dgm:bulletEnabled val="1"/>
        </dgm:presLayoutVars>
      </dgm:prSet>
      <dgm:spPr/>
    </dgm:pt>
    <dgm:pt modelId="{9523FE4E-1705-4F80-84FB-43ED179A7C30}" type="pres">
      <dgm:prSet presAssocID="{1FAF49B7-38C9-46A9-8316-383C4E50F1FE}" presName="space" presStyleCnt="0"/>
      <dgm:spPr/>
    </dgm:pt>
    <dgm:pt modelId="{45ABE737-702B-4EBF-BF88-CD0DE39E5B3C}" type="pres">
      <dgm:prSet presAssocID="{802BA9D3-B7E4-4AED-BAB6-91638DA512E3}" presName="composite" presStyleCnt="0"/>
      <dgm:spPr/>
    </dgm:pt>
    <dgm:pt modelId="{B0F5BA40-6BB5-4C83-93A0-CE7B4D39865E}" type="pres">
      <dgm:prSet presAssocID="{802BA9D3-B7E4-4AED-BAB6-91638DA512E3}" presName="parTx" presStyleLbl="alignNode1" presStyleIdx="1" presStyleCnt="2">
        <dgm:presLayoutVars>
          <dgm:chMax val="0"/>
          <dgm:chPref val="0"/>
          <dgm:bulletEnabled val="1"/>
        </dgm:presLayoutVars>
      </dgm:prSet>
      <dgm:spPr/>
    </dgm:pt>
    <dgm:pt modelId="{7FA6F0C7-D21B-468A-8654-ED02EBB2C61B}" type="pres">
      <dgm:prSet presAssocID="{802BA9D3-B7E4-4AED-BAB6-91638DA512E3}" presName="desTx" presStyleLbl="alignAccFollowNode1" presStyleIdx="1" presStyleCnt="2">
        <dgm:presLayoutVars>
          <dgm:bulletEnabled val="1"/>
        </dgm:presLayoutVars>
      </dgm:prSet>
      <dgm:spPr/>
    </dgm:pt>
  </dgm:ptLst>
  <dgm:cxnLst>
    <dgm:cxn modelId="{15ADEC00-B49D-4D59-ACFE-000B150A31E7}" srcId="{7C7A9194-9CAD-4D4D-872D-2F3CDB6821D6}" destId="{CEEAA29D-BA63-4F8F-B5B2-E9EA34B15F84}" srcOrd="2" destOrd="0" parTransId="{38B1F276-6643-477E-8C6C-CDD191EE7648}" sibTransId="{AF72A490-7062-4B05-9FBE-90167A0428D6}"/>
    <dgm:cxn modelId="{676CEC01-AC0A-437A-B79F-46011775FB0C}" type="presOf" srcId="{29E878B4-BF9B-4B9A-8F43-171B7CF045F9}" destId="{2C87105A-F862-4D2C-A1D2-232ECBE6A056}" srcOrd="0" destOrd="1" presId="urn:microsoft.com/office/officeart/2005/8/layout/hList1"/>
    <dgm:cxn modelId="{6C1E682C-C657-4741-AA41-618CC455F666}" srcId="{802BA9D3-B7E4-4AED-BAB6-91638DA512E3}" destId="{802F5081-826A-4B33-B913-038B68030334}" srcOrd="1" destOrd="0" parTransId="{E627F140-EBBA-484B-B63B-1AFD9420A875}" sibTransId="{91C239DB-0B18-45D0-A88D-978DAF4A7E24}"/>
    <dgm:cxn modelId="{1B97EC30-F237-4048-B375-ABB917D87866}" srcId="{7C7A9194-9CAD-4D4D-872D-2F3CDB6821D6}" destId="{B91AE2F0-4FFE-46A8-AF0E-9F4F232716E4}" srcOrd="0" destOrd="0" parTransId="{96965A1D-AA80-4E15-AB93-61FA6269B6FF}" sibTransId="{DE936E1D-2B18-404A-B1F5-684DF86ED9FF}"/>
    <dgm:cxn modelId="{C9DC705E-B43D-4E49-9A03-980D6B1F9CFE}" type="presOf" srcId="{B91AE2F0-4FFE-46A8-AF0E-9F4F232716E4}" destId="{2C87105A-F862-4D2C-A1D2-232ECBE6A056}" srcOrd="0" destOrd="0" presId="urn:microsoft.com/office/officeart/2005/8/layout/hList1"/>
    <dgm:cxn modelId="{C471D760-30B2-435B-A93F-81E4106C5235}" srcId="{802BA9D3-B7E4-4AED-BAB6-91638DA512E3}" destId="{EAF9B6C8-8E62-481C-B824-0940C6A22034}" srcOrd="0" destOrd="0" parTransId="{B55F62E5-9A88-423D-A39A-8132AF224786}" sibTransId="{E5CD4575-9096-4A33-87DA-41E503F9513E}"/>
    <dgm:cxn modelId="{ED16F461-B7B3-452E-AAE3-B07D81D67783}" type="presOf" srcId="{EAF9B6C8-8E62-481C-B824-0940C6A22034}" destId="{7FA6F0C7-D21B-468A-8654-ED02EBB2C61B}" srcOrd="0" destOrd="0" presId="urn:microsoft.com/office/officeart/2005/8/layout/hList1"/>
    <dgm:cxn modelId="{4BB3304A-AD9C-420E-B249-D5942C766979}" srcId="{7C7A9194-9CAD-4D4D-872D-2F3CDB6821D6}" destId="{29E878B4-BF9B-4B9A-8F43-171B7CF045F9}" srcOrd="1" destOrd="0" parTransId="{7D965041-6935-436E-9FF7-3B756C2CA528}" sibTransId="{B5CE11CD-A38A-4AEB-AB91-DC7339653CF5}"/>
    <dgm:cxn modelId="{13D3617A-3998-4C68-B476-6946A8D8E086}" type="presOf" srcId="{9F870A00-B621-419D-953C-EB43E116D8FD}" destId="{92FBF257-D0B7-4826-94AE-B9208881CFA8}" srcOrd="0" destOrd="0" presId="urn:microsoft.com/office/officeart/2005/8/layout/hList1"/>
    <dgm:cxn modelId="{564FE07A-E4EE-4324-921F-F351921AA0D6}" srcId="{9F870A00-B621-419D-953C-EB43E116D8FD}" destId="{802BA9D3-B7E4-4AED-BAB6-91638DA512E3}" srcOrd="1" destOrd="0" parTransId="{FC78B97A-9D38-429F-86A8-2A7C9E601205}" sibTransId="{073BB4BA-EFC8-46D2-896E-EC677D4B70F7}"/>
    <dgm:cxn modelId="{A05A6586-EFB2-4E67-91CD-7518D159B375}" type="presOf" srcId="{CEEAA29D-BA63-4F8F-B5B2-E9EA34B15F84}" destId="{2C87105A-F862-4D2C-A1D2-232ECBE6A056}" srcOrd="0" destOrd="2" presId="urn:microsoft.com/office/officeart/2005/8/layout/hList1"/>
    <dgm:cxn modelId="{97749691-FFF0-4EDA-B34C-689F30E348A5}" type="presOf" srcId="{802F5081-826A-4B33-B913-038B68030334}" destId="{7FA6F0C7-D21B-468A-8654-ED02EBB2C61B}" srcOrd="0" destOrd="1" presId="urn:microsoft.com/office/officeart/2005/8/layout/hList1"/>
    <dgm:cxn modelId="{7A7EB998-F123-4305-8D0F-546C93E26F2D}" srcId="{9F870A00-B621-419D-953C-EB43E116D8FD}" destId="{7C7A9194-9CAD-4D4D-872D-2F3CDB6821D6}" srcOrd="0" destOrd="0" parTransId="{8AD71DBC-9311-49AD-B96E-9F4CA0793673}" sibTransId="{1FAF49B7-38C9-46A9-8316-383C4E50F1FE}"/>
    <dgm:cxn modelId="{6A7A86C4-C781-4090-BDBB-B6186266EBD7}" type="presOf" srcId="{7C7A9194-9CAD-4D4D-872D-2F3CDB6821D6}" destId="{87D42159-4AE8-42BF-B962-72E032B03D8F}" srcOrd="0" destOrd="0" presId="urn:microsoft.com/office/officeart/2005/8/layout/hList1"/>
    <dgm:cxn modelId="{578C52F6-4954-4635-B1CB-96F519A89699}" type="presOf" srcId="{802BA9D3-B7E4-4AED-BAB6-91638DA512E3}" destId="{B0F5BA40-6BB5-4C83-93A0-CE7B4D39865E}" srcOrd="0" destOrd="0" presId="urn:microsoft.com/office/officeart/2005/8/layout/hList1"/>
    <dgm:cxn modelId="{C70EB4FF-596F-4A30-80A6-E7F13550FAE2}" type="presParOf" srcId="{92FBF257-D0B7-4826-94AE-B9208881CFA8}" destId="{55E12333-DD9F-4A39-AA79-C4E268EE45EC}" srcOrd="0" destOrd="0" presId="urn:microsoft.com/office/officeart/2005/8/layout/hList1"/>
    <dgm:cxn modelId="{ED92AF39-8811-49DF-BBE7-7895D0A479EF}" type="presParOf" srcId="{55E12333-DD9F-4A39-AA79-C4E268EE45EC}" destId="{87D42159-4AE8-42BF-B962-72E032B03D8F}" srcOrd="0" destOrd="0" presId="urn:microsoft.com/office/officeart/2005/8/layout/hList1"/>
    <dgm:cxn modelId="{E7A02BFF-500F-40CF-97A9-778DB2A57D8C}" type="presParOf" srcId="{55E12333-DD9F-4A39-AA79-C4E268EE45EC}" destId="{2C87105A-F862-4D2C-A1D2-232ECBE6A056}" srcOrd="1" destOrd="0" presId="urn:microsoft.com/office/officeart/2005/8/layout/hList1"/>
    <dgm:cxn modelId="{6B6F40A8-DB22-4F3B-A592-5927850C4FDE}" type="presParOf" srcId="{92FBF257-D0B7-4826-94AE-B9208881CFA8}" destId="{9523FE4E-1705-4F80-84FB-43ED179A7C30}" srcOrd="1" destOrd="0" presId="urn:microsoft.com/office/officeart/2005/8/layout/hList1"/>
    <dgm:cxn modelId="{85EDEDCC-7B33-4C88-9540-DAE38DC94629}" type="presParOf" srcId="{92FBF257-D0B7-4826-94AE-B9208881CFA8}" destId="{45ABE737-702B-4EBF-BF88-CD0DE39E5B3C}" srcOrd="2" destOrd="0" presId="urn:microsoft.com/office/officeart/2005/8/layout/hList1"/>
    <dgm:cxn modelId="{01EA2859-DB2A-4706-9001-8E7EAC4D976F}" type="presParOf" srcId="{45ABE737-702B-4EBF-BF88-CD0DE39E5B3C}" destId="{B0F5BA40-6BB5-4C83-93A0-CE7B4D39865E}" srcOrd="0" destOrd="0" presId="urn:microsoft.com/office/officeart/2005/8/layout/hList1"/>
    <dgm:cxn modelId="{4FD965C4-C5A2-4C0D-BF31-229BECA16868}" type="presParOf" srcId="{45ABE737-702B-4EBF-BF88-CD0DE39E5B3C}" destId="{7FA6F0C7-D21B-468A-8654-ED02EBB2C61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5C2C1D-8604-43C4-947B-7BEBF5F0AE4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1AD9648-D984-4A5B-9C47-48190473C8B0}">
      <dgm:prSet custT="1"/>
      <dgm:spPr/>
      <dgm:t>
        <a:bodyPr/>
        <a:lstStyle/>
        <a:p>
          <a:r>
            <a:rPr lang="en-US" sz="1400" dirty="0"/>
            <a:t>The primary goal of an Expert market USA site is to sell goods online. This project deals with developing a website for online products sale. It provides the user with a catalog of different product available for purchase. In order to facilitate online purchase a shopping cart is provided to the user.</a:t>
          </a:r>
        </a:p>
      </dgm:t>
    </dgm:pt>
    <dgm:pt modelId="{2CFE98FD-DE6C-4A13-823A-C171E907C0B3}" type="parTrans" cxnId="{95657CE3-78BB-483D-930F-5E3E4B961A4A}">
      <dgm:prSet/>
      <dgm:spPr/>
      <dgm:t>
        <a:bodyPr/>
        <a:lstStyle/>
        <a:p>
          <a:endParaRPr lang="en-US"/>
        </a:p>
      </dgm:t>
    </dgm:pt>
    <dgm:pt modelId="{35415445-B3E7-4D7F-AFF2-94C0BFF4284B}" type="sibTrans" cxnId="{95657CE3-78BB-483D-930F-5E3E4B961A4A}">
      <dgm:prSet/>
      <dgm:spPr/>
      <dgm:t>
        <a:bodyPr/>
        <a:lstStyle/>
        <a:p>
          <a:endParaRPr lang="en-US"/>
        </a:p>
      </dgm:t>
    </dgm:pt>
    <dgm:pt modelId="{4B9C26B7-A295-4815-B5FA-2EEB0D4F3949}">
      <dgm:prSet/>
      <dgm:spPr/>
      <dgm:t>
        <a:bodyPr/>
        <a:lstStyle/>
        <a:p>
          <a:r>
            <a:rPr lang="en-US" dirty="0"/>
            <a:t>Implicit knowledge are used to judge whether or not something is working as expected.</a:t>
          </a:r>
        </a:p>
      </dgm:t>
    </dgm:pt>
    <dgm:pt modelId="{C05BC4ED-0DAA-4812-96D7-516E88CAC6A8}" type="parTrans" cxnId="{BFDC7E59-09BF-4AB8-A8BF-96A6F78C50A3}">
      <dgm:prSet/>
      <dgm:spPr/>
      <dgm:t>
        <a:bodyPr/>
        <a:lstStyle/>
        <a:p>
          <a:endParaRPr lang="en-US"/>
        </a:p>
      </dgm:t>
    </dgm:pt>
    <dgm:pt modelId="{F286706E-67B7-4AD5-9889-03FBF8897495}" type="sibTrans" cxnId="{BFDC7E59-09BF-4AB8-A8BF-96A6F78C50A3}">
      <dgm:prSet/>
      <dgm:spPr/>
      <dgm:t>
        <a:bodyPr/>
        <a:lstStyle/>
        <a:p>
          <a:endParaRPr lang="en-US"/>
        </a:p>
      </dgm:t>
    </dgm:pt>
    <dgm:pt modelId="{276497FD-B651-4AB3-8355-56443A73A7B6}">
      <dgm:prSet/>
      <dgm:spPr/>
      <dgm:t>
        <a:bodyPr/>
        <a:lstStyle/>
        <a:p>
          <a:r>
            <a:rPr lang="en-US" dirty="0"/>
            <a:t>To ensure that the product actually meets the users need and that specifications were correct in the first place.</a:t>
          </a:r>
        </a:p>
      </dgm:t>
    </dgm:pt>
    <dgm:pt modelId="{F1D50BAB-AC56-4ADA-85E7-8D12E8FA1889}" type="parTrans" cxnId="{D9A1B69A-14A7-4016-9C44-2D7F7A5117D3}">
      <dgm:prSet/>
      <dgm:spPr/>
      <dgm:t>
        <a:bodyPr/>
        <a:lstStyle/>
        <a:p>
          <a:endParaRPr lang="en-US"/>
        </a:p>
      </dgm:t>
    </dgm:pt>
    <dgm:pt modelId="{0736CB19-E30A-47F6-815A-C5CB29CC8DC5}" type="sibTrans" cxnId="{D9A1B69A-14A7-4016-9C44-2D7F7A5117D3}">
      <dgm:prSet/>
      <dgm:spPr/>
      <dgm:t>
        <a:bodyPr/>
        <a:lstStyle/>
        <a:p>
          <a:endParaRPr lang="en-US"/>
        </a:p>
      </dgm:t>
    </dgm:pt>
    <dgm:pt modelId="{2497B136-4746-4DE8-B512-919A756DD7EE}">
      <dgm:prSet/>
      <dgm:spPr/>
      <dgm:t>
        <a:bodyPr/>
        <a:lstStyle/>
        <a:p>
          <a:r>
            <a:rPr lang="en-US" dirty="0"/>
            <a:t>Testing of function ( Functional testing):Testing based on an analysis of the specification of the functionality of a component or system.</a:t>
          </a:r>
        </a:p>
      </dgm:t>
    </dgm:pt>
    <dgm:pt modelId="{4734D160-BDF4-42A6-8A6B-26DC9A070301}" type="parTrans" cxnId="{B2A6D15B-B0E6-433F-AEDA-90AF1D0CEF07}">
      <dgm:prSet/>
      <dgm:spPr/>
      <dgm:t>
        <a:bodyPr/>
        <a:lstStyle/>
        <a:p>
          <a:endParaRPr lang="en-US"/>
        </a:p>
      </dgm:t>
    </dgm:pt>
    <dgm:pt modelId="{32BA81D3-DC7A-4218-8E24-F7DED1E0363E}" type="sibTrans" cxnId="{B2A6D15B-B0E6-433F-AEDA-90AF1D0CEF07}">
      <dgm:prSet/>
      <dgm:spPr/>
      <dgm:t>
        <a:bodyPr/>
        <a:lstStyle/>
        <a:p>
          <a:endParaRPr lang="en-US"/>
        </a:p>
      </dgm:t>
    </dgm:pt>
    <dgm:pt modelId="{474AF9D7-36E2-417A-908C-331CE774F37B}" type="pres">
      <dgm:prSet presAssocID="{035C2C1D-8604-43C4-947B-7BEBF5F0AE48}" presName="linear" presStyleCnt="0">
        <dgm:presLayoutVars>
          <dgm:animLvl val="lvl"/>
          <dgm:resizeHandles val="exact"/>
        </dgm:presLayoutVars>
      </dgm:prSet>
      <dgm:spPr/>
    </dgm:pt>
    <dgm:pt modelId="{9D6B96EE-BA35-473F-9AC6-901110DBB0C1}" type="pres">
      <dgm:prSet presAssocID="{A1AD9648-D984-4A5B-9C47-48190473C8B0}" presName="parentText" presStyleLbl="node1" presStyleIdx="0" presStyleCnt="4">
        <dgm:presLayoutVars>
          <dgm:chMax val="0"/>
          <dgm:bulletEnabled val="1"/>
        </dgm:presLayoutVars>
      </dgm:prSet>
      <dgm:spPr/>
    </dgm:pt>
    <dgm:pt modelId="{301212DC-24CF-46A3-BDAA-151498354B18}" type="pres">
      <dgm:prSet presAssocID="{35415445-B3E7-4D7F-AFF2-94C0BFF4284B}" presName="spacer" presStyleCnt="0"/>
      <dgm:spPr/>
    </dgm:pt>
    <dgm:pt modelId="{FF6F2FBA-6C07-473F-8A0E-FFE0D0C23DC6}" type="pres">
      <dgm:prSet presAssocID="{4B9C26B7-A295-4815-B5FA-2EEB0D4F3949}" presName="parentText" presStyleLbl="node1" presStyleIdx="1" presStyleCnt="4">
        <dgm:presLayoutVars>
          <dgm:chMax val="0"/>
          <dgm:bulletEnabled val="1"/>
        </dgm:presLayoutVars>
      </dgm:prSet>
      <dgm:spPr/>
    </dgm:pt>
    <dgm:pt modelId="{3437D00F-FA66-4792-A3F3-1E8635BC5048}" type="pres">
      <dgm:prSet presAssocID="{F286706E-67B7-4AD5-9889-03FBF8897495}" presName="spacer" presStyleCnt="0"/>
      <dgm:spPr/>
    </dgm:pt>
    <dgm:pt modelId="{49FB713E-5391-40C5-A0DA-E5E73AD1CD47}" type="pres">
      <dgm:prSet presAssocID="{276497FD-B651-4AB3-8355-56443A73A7B6}" presName="parentText" presStyleLbl="node1" presStyleIdx="2" presStyleCnt="4">
        <dgm:presLayoutVars>
          <dgm:chMax val="0"/>
          <dgm:bulletEnabled val="1"/>
        </dgm:presLayoutVars>
      </dgm:prSet>
      <dgm:spPr/>
    </dgm:pt>
    <dgm:pt modelId="{04D680A0-CE12-4D94-AB97-C037F87559D8}" type="pres">
      <dgm:prSet presAssocID="{0736CB19-E30A-47F6-815A-C5CB29CC8DC5}" presName="spacer" presStyleCnt="0"/>
      <dgm:spPr/>
    </dgm:pt>
    <dgm:pt modelId="{284749F6-7E1E-4092-A19F-AE5C584C8E22}" type="pres">
      <dgm:prSet presAssocID="{2497B136-4746-4DE8-B512-919A756DD7EE}" presName="parentText" presStyleLbl="node1" presStyleIdx="3" presStyleCnt="4">
        <dgm:presLayoutVars>
          <dgm:chMax val="0"/>
          <dgm:bulletEnabled val="1"/>
        </dgm:presLayoutVars>
      </dgm:prSet>
      <dgm:spPr/>
    </dgm:pt>
  </dgm:ptLst>
  <dgm:cxnLst>
    <dgm:cxn modelId="{9700A619-E5BA-4A7A-BCC8-C36D870F109F}" type="presOf" srcId="{276497FD-B651-4AB3-8355-56443A73A7B6}" destId="{49FB713E-5391-40C5-A0DA-E5E73AD1CD47}" srcOrd="0" destOrd="0" presId="urn:microsoft.com/office/officeart/2005/8/layout/vList2"/>
    <dgm:cxn modelId="{B0E9872F-A935-467A-90B6-A92CFAFCD927}" type="presOf" srcId="{035C2C1D-8604-43C4-947B-7BEBF5F0AE48}" destId="{474AF9D7-36E2-417A-908C-331CE774F37B}" srcOrd="0" destOrd="0" presId="urn:microsoft.com/office/officeart/2005/8/layout/vList2"/>
    <dgm:cxn modelId="{B2A6D15B-B0E6-433F-AEDA-90AF1D0CEF07}" srcId="{035C2C1D-8604-43C4-947B-7BEBF5F0AE48}" destId="{2497B136-4746-4DE8-B512-919A756DD7EE}" srcOrd="3" destOrd="0" parTransId="{4734D160-BDF4-42A6-8A6B-26DC9A070301}" sibTransId="{32BA81D3-DC7A-4218-8E24-F7DED1E0363E}"/>
    <dgm:cxn modelId="{BFDC7E59-09BF-4AB8-A8BF-96A6F78C50A3}" srcId="{035C2C1D-8604-43C4-947B-7BEBF5F0AE48}" destId="{4B9C26B7-A295-4815-B5FA-2EEB0D4F3949}" srcOrd="1" destOrd="0" parTransId="{C05BC4ED-0DAA-4812-96D7-516E88CAC6A8}" sibTransId="{F286706E-67B7-4AD5-9889-03FBF8897495}"/>
    <dgm:cxn modelId="{93382F7B-A2D1-45C1-BEAB-4FE1C69AA2D0}" type="presOf" srcId="{4B9C26B7-A295-4815-B5FA-2EEB0D4F3949}" destId="{FF6F2FBA-6C07-473F-8A0E-FFE0D0C23DC6}" srcOrd="0" destOrd="0" presId="urn:microsoft.com/office/officeart/2005/8/layout/vList2"/>
    <dgm:cxn modelId="{D9A1B69A-14A7-4016-9C44-2D7F7A5117D3}" srcId="{035C2C1D-8604-43C4-947B-7BEBF5F0AE48}" destId="{276497FD-B651-4AB3-8355-56443A73A7B6}" srcOrd="2" destOrd="0" parTransId="{F1D50BAB-AC56-4ADA-85E7-8D12E8FA1889}" sibTransId="{0736CB19-E30A-47F6-815A-C5CB29CC8DC5}"/>
    <dgm:cxn modelId="{F611CBB1-202C-4573-9BF7-024E9A5C6F92}" type="presOf" srcId="{A1AD9648-D984-4A5B-9C47-48190473C8B0}" destId="{9D6B96EE-BA35-473F-9AC6-901110DBB0C1}" srcOrd="0" destOrd="0" presId="urn:microsoft.com/office/officeart/2005/8/layout/vList2"/>
    <dgm:cxn modelId="{DC3119B2-E4B0-4B08-9B3C-6DCBC31E2003}" type="presOf" srcId="{2497B136-4746-4DE8-B512-919A756DD7EE}" destId="{284749F6-7E1E-4092-A19F-AE5C584C8E22}" srcOrd="0" destOrd="0" presId="urn:microsoft.com/office/officeart/2005/8/layout/vList2"/>
    <dgm:cxn modelId="{95657CE3-78BB-483D-930F-5E3E4B961A4A}" srcId="{035C2C1D-8604-43C4-947B-7BEBF5F0AE48}" destId="{A1AD9648-D984-4A5B-9C47-48190473C8B0}" srcOrd="0" destOrd="0" parTransId="{2CFE98FD-DE6C-4A13-823A-C171E907C0B3}" sibTransId="{35415445-B3E7-4D7F-AFF2-94C0BFF4284B}"/>
    <dgm:cxn modelId="{FE487B7C-1999-4D22-A92D-501784D5E90D}" type="presParOf" srcId="{474AF9D7-36E2-417A-908C-331CE774F37B}" destId="{9D6B96EE-BA35-473F-9AC6-901110DBB0C1}" srcOrd="0" destOrd="0" presId="urn:microsoft.com/office/officeart/2005/8/layout/vList2"/>
    <dgm:cxn modelId="{3E6B2FCF-D724-4487-BDB3-6C9DBC2BFD70}" type="presParOf" srcId="{474AF9D7-36E2-417A-908C-331CE774F37B}" destId="{301212DC-24CF-46A3-BDAA-151498354B18}" srcOrd="1" destOrd="0" presId="urn:microsoft.com/office/officeart/2005/8/layout/vList2"/>
    <dgm:cxn modelId="{024C7A01-4963-4956-AC34-8E89615D5D7B}" type="presParOf" srcId="{474AF9D7-36E2-417A-908C-331CE774F37B}" destId="{FF6F2FBA-6C07-473F-8A0E-FFE0D0C23DC6}" srcOrd="2" destOrd="0" presId="urn:microsoft.com/office/officeart/2005/8/layout/vList2"/>
    <dgm:cxn modelId="{281C5C91-F96D-40A0-BAA9-30B690646DF0}" type="presParOf" srcId="{474AF9D7-36E2-417A-908C-331CE774F37B}" destId="{3437D00F-FA66-4792-A3F3-1E8635BC5048}" srcOrd="3" destOrd="0" presId="urn:microsoft.com/office/officeart/2005/8/layout/vList2"/>
    <dgm:cxn modelId="{26320DA8-08B3-44A9-AB7F-D8DB0B0EE418}" type="presParOf" srcId="{474AF9D7-36E2-417A-908C-331CE774F37B}" destId="{49FB713E-5391-40C5-A0DA-E5E73AD1CD47}" srcOrd="4" destOrd="0" presId="urn:microsoft.com/office/officeart/2005/8/layout/vList2"/>
    <dgm:cxn modelId="{F649F832-0BE3-4519-A666-2149EBE56B81}" type="presParOf" srcId="{474AF9D7-36E2-417A-908C-331CE774F37B}" destId="{04D680A0-CE12-4D94-AB97-C037F87559D8}" srcOrd="5" destOrd="0" presId="urn:microsoft.com/office/officeart/2005/8/layout/vList2"/>
    <dgm:cxn modelId="{1C276A7E-56A2-4BF5-A082-B81AB64D9E2B}" type="presParOf" srcId="{474AF9D7-36E2-417A-908C-331CE774F37B}" destId="{284749F6-7E1E-4092-A19F-AE5C584C8E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B5A619-6236-4914-948D-D91D5530010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C88E0DF-E86B-477B-B20F-1AFF775CC551}">
      <dgm:prSet custT="1"/>
      <dgm:spPr/>
      <dgm:t>
        <a:bodyPr/>
        <a:lstStyle/>
        <a:p>
          <a:r>
            <a:rPr lang="en-US" sz="1600"/>
            <a:t>Risk:</a:t>
          </a:r>
        </a:p>
      </dgm:t>
    </dgm:pt>
    <dgm:pt modelId="{3CF9D412-F128-45D8-B523-919A56008601}" type="parTrans" cxnId="{D9750B5A-DE75-48A4-9574-07563414690C}">
      <dgm:prSet/>
      <dgm:spPr/>
      <dgm:t>
        <a:bodyPr/>
        <a:lstStyle/>
        <a:p>
          <a:endParaRPr lang="en-US" sz="1600"/>
        </a:p>
      </dgm:t>
    </dgm:pt>
    <dgm:pt modelId="{06264306-DE95-4033-ADEA-0477A18CA715}" type="sibTrans" cxnId="{D9750B5A-DE75-48A4-9574-07563414690C}">
      <dgm:prSet/>
      <dgm:spPr/>
      <dgm:t>
        <a:bodyPr/>
        <a:lstStyle/>
        <a:p>
          <a:endParaRPr lang="en-US" sz="1600"/>
        </a:p>
      </dgm:t>
    </dgm:pt>
    <dgm:pt modelId="{51482209-FD00-4F9A-8752-3C2A3A660453}">
      <dgm:prSet custT="1"/>
      <dgm:spPr/>
      <dgm:t>
        <a:bodyPr/>
        <a:lstStyle/>
        <a:p>
          <a:r>
            <a:rPr lang="en-US" sz="1600" dirty="0"/>
            <a:t>If the website </a:t>
          </a:r>
          <a:r>
            <a:rPr lang="en-US" sz="1600" u="sng" dirty="0">
              <a:hlinkClick xmlns:r="http://schemas.openxmlformats.org/officeDocument/2006/relationships" r:id="rId1"/>
            </a:rPr>
            <a:t>http://expertmarketusa.com</a:t>
          </a:r>
          <a:r>
            <a:rPr lang="en-US" sz="1600" dirty="0"/>
            <a:t> goes down on the presentation day</a:t>
          </a:r>
        </a:p>
      </dgm:t>
    </dgm:pt>
    <dgm:pt modelId="{BC4BE5A6-7BF5-4844-8C2F-A747632E3DDF}" type="parTrans" cxnId="{4C67D38F-3937-4DE8-BA6D-F92AE9C65110}">
      <dgm:prSet/>
      <dgm:spPr/>
      <dgm:t>
        <a:bodyPr/>
        <a:lstStyle/>
        <a:p>
          <a:endParaRPr lang="en-US" sz="1600"/>
        </a:p>
      </dgm:t>
    </dgm:pt>
    <dgm:pt modelId="{509FB87E-A8C9-4B09-AC63-EE38AA56D1B0}" type="sibTrans" cxnId="{4C67D38F-3937-4DE8-BA6D-F92AE9C65110}">
      <dgm:prSet/>
      <dgm:spPr/>
      <dgm:t>
        <a:bodyPr/>
        <a:lstStyle/>
        <a:p>
          <a:endParaRPr lang="en-US" sz="1600"/>
        </a:p>
      </dgm:t>
    </dgm:pt>
    <dgm:pt modelId="{EE6F5312-AFAB-4CBE-A4AC-96E75333C309}">
      <dgm:prSet custT="1"/>
      <dgm:spPr/>
      <dgm:t>
        <a:bodyPr/>
        <a:lstStyle/>
        <a:p>
          <a:r>
            <a:rPr lang="en-US" sz="1600" dirty="0"/>
            <a:t>If team members don’t show up on presentation day</a:t>
          </a:r>
        </a:p>
      </dgm:t>
    </dgm:pt>
    <dgm:pt modelId="{A91F06A7-7B61-4AA9-ADAF-F233FBFDB054}" type="parTrans" cxnId="{A9E81BAB-BA6B-41D1-BB9A-77E588F2A0D5}">
      <dgm:prSet/>
      <dgm:spPr/>
      <dgm:t>
        <a:bodyPr/>
        <a:lstStyle/>
        <a:p>
          <a:endParaRPr lang="en-US" sz="1600"/>
        </a:p>
      </dgm:t>
    </dgm:pt>
    <dgm:pt modelId="{76BD552B-DE44-48BC-B679-2B7574D7A0C2}" type="sibTrans" cxnId="{A9E81BAB-BA6B-41D1-BB9A-77E588F2A0D5}">
      <dgm:prSet/>
      <dgm:spPr/>
      <dgm:t>
        <a:bodyPr/>
        <a:lstStyle/>
        <a:p>
          <a:endParaRPr lang="en-US" sz="1600"/>
        </a:p>
      </dgm:t>
    </dgm:pt>
    <dgm:pt modelId="{984CF64D-8753-4822-9E87-F6914F00B090}">
      <dgm:prSet custT="1"/>
      <dgm:spPr/>
      <dgm:t>
        <a:bodyPr/>
        <a:lstStyle/>
        <a:p>
          <a:r>
            <a:rPr lang="en-US" sz="1600" dirty="0"/>
            <a:t>Exhaustive testing cannot be done</a:t>
          </a:r>
        </a:p>
      </dgm:t>
    </dgm:pt>
    <dgm:pt modelId="{1B16DA5F-0091-4B3E-AE5B-163DE2D95B90}" type="parTrans" cxnId="{B6F51BF1-DF2F-414C-A18E-BFBFB3370830}">
      <dgm:prSet/>
      <dgm:spPr/>
      <dgm:t>
        <a:bodyPr/>
        <a:lstStyle/>
        <a:p>
          <a:endParaRPr lang="en-US" sz="1600"/>
        </a:p>
      </dgm:t>
    </dgm:pt>
    <dgm:pt modelId="{16255562-A20B-403E-A263-44CEEAA04E15}" type="sibTrans" cxnId="{B6F51BF1-DF2F-414C-A18E-BFBFB3370830}">
      <dgm:prSet/>
      <dgm:spPr/>
      <dgm:t>
        <a:bodyPr/>
        <a:lstStyle/>
        <a:p>
          <a:endParaRPr lang="en-US" sz="1600"/>
        </a:p>
      </dgm:t>
    </dgm:pt>
    <dgm:pt modelId="{7965C916-EF9D-4201-A07B-C19D4879CFA5}">
      <dgm:prSet custT="1"/>
      <dgm:spPr/>
      <dgm:t>
        <a:bodyPr/>
        <a:lstStyle/>
        <a:p>
          <a:r>
            <a:rPr lang="en-US" sz="1600" dirty="0"/>
            <a:t>Long testing could cost to customer over agreed rate</a:t>
          </a:r>
        </a:p>
      </dgm:t>
    </dgm:pt>
    <dgm:pt modelId="{2E0B72FD-B2BC-4ED9-888B-7A0C268D103E}" type="parTrans" cxnId="{61D49145-212D-4B0C-B339-F1A4673399D2}">
      <dgm:prSet/>
      <dgm:spPr/>
      <dgm:t>
        <a:bodyPr/>
        <a:lstStyle/>
        <a:p>
          <a:endParaRPr lang="en-US" sz="1600"/>
        </a:p>
      </dgm:t>
    </dgm:pt>
    <dgm:pt modelId="{3D30C029-C1FD-466D-9D1B-A1D28CC6569A}" type="sibTrans" cxnId="{61D49145-212D-4B0C-B339-F1A4673399D2}">
      <dgm:prSet/>
      <dgm:spPr/>
      <dgm:t>
        <a:bodyPr/>
        <a:lstStyle/>
        <a:p>
          <a:endParaRPr lang="en-US" sz="1600"/>
        </a:p>
      </dgm:t>
    </dgm:pt>
    <dgm:pt modelId="{DD03049C-E27F-4132-855A-DF4CA8F03986}">
      <dgm:prSet custT="1"/>
      <dgm:spPr/>
      <dgm:t>
        <a:bodyPr/>
        <a:lstStyle/>
        <a:p>
          <a:r>
            <a:rPr lang="en-US" sz="1600" dirty="0"/>
            <a:t>If a defect is found after release of project, customer can complain</a:t>
          </a:r>
        </a:p>
      </dgm:t>
    </dgm:pt>
    <dgm:pt modelId="{66FE5D81-53E7-4B6C-8923-20E3D4EAA107}" type="parTrans" cxnId="{2C41F056-8943-42BD-A9A0-2B72533A73B1}">
      <dgm:prSet/>
      <dgm:spPr/>
      <dgm:t>
        <a:bodyPr/>
        <a:lstStyle/>
        <a:p>
          <a:endParaRPr lang="en-US" sz="1600"/>
        </a:p>
      </dgm:t>
    </dgm:pt>
    <dgm:pt modelId="{06417A71-B26B-4C4F-A2FF-5CB7056BA437}" type="sibTrans" cxnId="{2C41F056-8943-42BD-A9A0-2B72533A73B1}">
      <dgm:prSet/>
      <dgm:spPr/>
      <dgm:t>
        <a:bodyPr/>
        <a:lstStyle/>
        <a:p>
          <a:endParaRPr lang="en-US" sz="1600"/>
        </a:p>
      </dgm:t>
    </dgm:pt>
    <dgm:pt modelId="{2BEF9A14-0FC2-427F-A2A4-4F434E8029C8}">
      <dgm:prSet custT="1"/>
      <dgm:spPr/>
      <dgm:t>
        <a:bodyPr/>
        <a:lstStyle/>
        <a:p>
          <a:r>
            <a:rPr lang="en-US" sz="1600"/>
            <a:t>Assumptions:</a:t>
          </a:r>
        </a:p>
      </dgm:t>
    </dgm:pt>
    <dgm:pt modelId="{DA3F58B3-A2E1-4044-B9B4-4CCDF98ED333}" type="parTrans" cxnId="{FB47B1CD-455A-48F4-9779-EAAA3397D174}">
      <dgm:prSet/>
      <dgm:spPr/>
      <dgm:t>
        <a:bodyPr/>
        <a:lstStyle/>
        <a:p>
          <a:endParaRPr lang="en-US" sz="1600"/>
        </a:p>
      </dgm:t>
    </dgm:pt>
    <dgm:pt modelId="{8CB970D3-88F7-41C0-975A-84FF934284DB}" type="sibTrans" cxnId="{FB47B1CD-455A-48F4-9779-EAAA3397D174}">
      <dgm:prSet/>
      <dgm:spPr/>
      <dgm:t>
        <a:bodyPr/>
        <a:lstStyle/>
        <a:p>
          <a:endParaRPr lang="en-US" sz="1600"/>
        </a:p>
      </dgm:t>
    </dgm:pt>
    <dgm:pt modelId="{CABD6140-AFA1-4753-A992-8C85BD37070D}">
      <dgm:prSet custT="1"/>
      <dgm:spPr/>
      <dgm:t>
        <a:bodyPr/>
        <a:lstStyle/>
        <a:p>
          <a:r>
            <a:rPr lang="en-US" sz="1600"/>
            <a:t>That everyone will perform their respective responsibilities and steps of a test plan</a:t>
          </a:r>
        </a:p>
      </dgm:t>
    </dgm:pt>
    <dgm:pt modelId="{00BB2593-F945-4BF2-A2EC-AC9BF7861B7A}" type="parTrans" cxnId="{08CBA69C-9163-48EE-9696-6D89D33D7659}">
      <dgm:prSet/>
      <dgm:spPr/>
      <dgm:t>
        <a:bodyPr/>
        <a:lstStyle/>
        <a:p>
          <a:endParaRPr lang="en-US" sz="1600"/>
        </a:p>
      </dgm:t>
    </dgm:pt>
    <dgm:pt modelId="{C34CFD95-76D6-4E76-A8F4-35D89704DC0C}" type="sibTrans" cxnId="{08CBA69C-9163-48EE-9696-6D89D33D7659}">
      <dgm:prSet/>
      <dgm:spPr/>
      <dgm:t>
        <a:bodyPr/>
        <a:lstStyle/>
        <a:p>
          <a:endParaRPr lang="en-US" sz="1600"/>
        </a:p>
      </dgm:t>
    </dgm:pt>
    <dgm:pt modelId="{86128DD0-234B-4B19-BC39-D6CC2FC4582A}">
      <dgm:prSet custT="1"/>
      <dgm:spPr/>
      <dgm:t>
        <a:bodyPr/>
        <a:lstStyle/>
        <a:p>
          <a:r>
            <a:rPr lang="en-US" sz="1600"/>
            <a:t>Everyone has access to the tools needed for the project</a:t>
          </a:r>
        </a:p>
      </dgm:t>
    </dgm:pt>
    <dgm:pt modelId="{745E7334-27AF-424F-AB9D-CC82DD2DAC4F}" type="parTrans" cxnId="{C7C60010-76AF-43FC-B3C0-B912FCDF8A2B}">
      <dgm:prSet/>
      <dgm:spPr/>
      <dgm:t>
        <a:bodyPr/>
        <a:lstStyle/>
        <a:p>
          <a:endParaRPr lang="en-US" sz="1600"/>
        </a:p>
      </dgm:t>
    </dgm:pt>
    <dgm:pt modelId="{041531A7-8C28-4358-BBE8-E3F7461EB4CE}" type="sibTrans" cxnId="{C7C60010-76AF-43FC-B3C0-B912FCDF8A2B}">
      <dgm:prSet/>
      <dgm:spPr/>
      <dgm:t>
        <a:bodyPr/>
        <a:lstStyle/>
        <a:p>
          <a:endParaRPr lang="en-US" sz="1600"/>
        </a:p>
      </dgm:t>
    </dgm:pt>
    <dgm:pt modelId="{9B5A1CAE-3E52-44C1-BBF3-6DE43ADE5F4E}">
      <dgm:prSet custT="1"/>
      <dgm:spPr/>
      <dgm:t>
        <a:bodyPr/>
        <a:lstStyle/>
        <a:p>
          <a:r>
            <a:rPr lang="en-US" sz="1600"/>
            <a:t>Issues:</a:t>
          </a:r>
        </a:p>
      </dgm:t>
    </dgm:pt>
    <dgm:pt modelId="{31B21B18-7522-4004-9B73-EA3FBAEAB70F}" type="parTrans" cxnId="{270D4F95-9B81-40CF-87BD-B074E1372128}">
      <dgm:prSet/>
      <dgm:spPr/>
      <dgm:t>
        <a:bodyPr/>
        <a:lstStyle/>
        <a:p>
          <a:endParaRPr lang="en-US" sz="1600"/>
        </a:p>
      </dgm:t>
    </dgm:pt>
    <dgm:pt modelId="{5B8DF001-59E2-4525-8AE2-F910A05E19ED}" type="sibTrans" cxnId="{270D4F95-9B81-40CF-87BD-B074E1372128}">
      <dgm:prSet/>
      <dgm:spPr/>
      <dgm:t>
        <a:bodyPr/>
        <a:lstStyle/>
        <a:p>
          <a:endParaRPr lang="en-US" sz="1600"/>
        </a:p>
      </dgm:t>
    </dgm:pt>
    <dgm:pt modelId="{FDE08FB9-E1E1-43A7-9CCE-D0A63CF49529}">
      <dgm:prSet custT="1"/>
      <dgm:spPr/>
      <dgm:t>
        <a:bodyPr/>
        <a:lstStyle/>
        <a:p>
          <a:r>
            <a:rPr lang="en-US" sz="1600"/>
            <a:t>Arranging available timings for meetings</a:t>
          </a:r>
        </a:p>
      </dgm:t>
    </dgm:pt>
    <dgm:pt modelId="{6C757869-4D71-49EE-976E-747B044F7BAB}" type="parTrans" cxnId="{02165F21-1FDA-4596-B228-DD3CE75FC0D7}">
      <dgm:prSet/>
      <dgm:spPr/>
      <dgm:t>
        <a:bodyPr/>
        <a:lstStyle/>
        <a:p>
          <a:endParaRPr lang="en-US" sz="1600"/>
        </a:p>
      </dgm:t>
    </dgm:pt>
    <dgm:pt modelId="{440EC1B2-D4BB-424A-AA8E-186703F4A799}" type="sibTrans" cxnId="{02165F21-1FDA-4596-B228-DD3CE75FC0D7}">
      <dgm:prSet/>
      <dgm:spPr/>
      <dgm:t>
        <a:bodyPr/>
        <a:lstStyle/>
        <a:p>
          <a:endParaRPr lang="en-US" sz="1600"/>
        </a:p>
      </dgm:t>
    </dgm:pt>
    <dgm:pt modelId="{B003171E-154B-4C2B-8D4C-42A78F1D717C}">
      <dgm:prSet custT="1"/>
      <dgm:spPr/>
      <dgm:t>
        <a:bodyPr/>
        <a:lstStyle/>
        <a:p>
          <a:r>
            <a:rPr lang="en-US" sz="1600"/>
            <a:t>Lack of time</a:t>
          </a:r>
        </a:p>
      </dgm:t>
    </dgm:pt>
    <dgm:pt modelId="{1CE91F7C-491D-4108-A0FF-6D85A1264F61}" type="parTrans" cxnId="{CAE34C41-555A-40DB-836F-6B1B7504089B}">
      <dgm:prSet/>
      <dgm:spPr/>
      <dgm:t>
        <a:bodyPr/>
        <a:lstStyle/>
        <a:p>
          <a:endParaRPr lang="en-US" sz="1600"/>
        </a:p>
      </dgm:t>
    </dgm:pt>
    <dgm:pt modelId="{DFBCB96C-7835-4882-B2AD-D475972861DE}" type="sibTrans" cxnId="{CAE34C41-555A-40DB-836F-6B1B7504089B}">
      <dgm:prSet/>
      <dgm:spPr/>
      <dgm:t>
        <a:bodyPr/>
        <a:lstStyle/>
        <a:p>
          <a:endParaRPr lang="en-US" sz="1600"/>
        </a:p>
      </dgm:t>
    </dgm:pt>
    <dgm:pt modelId="{56582F3C-207B-4CDA-8F08-9EE7F5E916DD}">
      <dgm:prSet custT="1"/>
      <dgm:spPr/>
      <dgm:t>
        <a:bodyPr/>
        <a:lstStyle/>
        <a:p>
          <a:r>
            <a:rPr lang="en-US" sz="1600" dirty="0"/>
            <a:t>Dependency: </a:t>
          </a:r>
        </a:p>
      </dgm:t>
    </dgm:pt>
    <dgm:pt modelId="{B75CAF5C-D482-4DDE-A3FA-A082CDD85E24}" type="parTrans" cxnId="{5BE8CA38-272E-4D40-AE48-8FF4DBEBCD02}">
      <dgm:prSet/>
      <dgm:spPr/>
      <dgm:t>
        <a:bodyPr/>
        <a:lstStyle/>
        <a:p>
          <a:endParaRPr lang="en-US" sz="1600"/>
        </a:p>
      </dgm:t>
    </dgm:pt>
    <dgm:pt modelId="{B53EF9A5-FE45-4884-A185-9E4B4AF49290}" type="sibTrans" cxnId="{5BE8CA38-272E-4D40-AE48-8FF4DBEBCD02}">
      <dgm:prSet/>
      <dgm:spPr/>
      <dgm:t>
        <a:bodyPr/>
        <a:lstStyle/>
        <a:p>
          <a:endParaRPr lang="en-US" sz="1600"/>
        </a:p>
      </dgm:t>
    </dgm:pt>
    <dgm:pt modelId="{CE93C69A-075F-4504-98F5-08C8F6378BBB}">
      <dgm:prSet custT="1"/>
      <dgm:spPr/>
      <dgm:t>
        <a:bodyPr/>
        <a:lstStyle/>
        <a:p>
          <a:r>
            <a:rPr lang="en-US" sz="1600" dirty="0"/>
            <a:t>Test schedule</a:t>
          </a:r>
        </a:p>
      </dgm:t>
    </dgm:pt>
    <dgm:pt modelId="{5086C600-1F3B-4572-AEB5-869BC0D92776}" type="parTrans" cxnId="{3B69D4E6-F5F3-420B-A882-9AAAF4461DFC}">
      <dgm:prSet/>
      <dgm:spPr/>
      <dgm:t>
        <a:bodyPr/>
        <a:lstStyle/>
        <a:p>
          <a:endParaRPr lang="en-US" sz="1600"/>
        </a:p>
      </dgm:t>
    </dgm:pt>
    <dgm:pt modelId="{953AA7B8-A1DB-41E1-8B00-2836EC7353BE}" type="sibTrans" cxnId="{3B69D4E6-F5F3-420B-A882-9AAAF4461DFC}">
      <dgm:prSet/>
      <dgm:spPr/>
      <dgm:t>
        <a:bodyPr/>
        <a:lstStyle/>
        <a:p>
          <a:endParaRPr lang="en-US" sz="1600"/>
        </a:p>
      </dgm:t>
    </dgm:pt>
    <dgm:pt modelId="{7E7FEF80-85A9-4080-82CB-B61F4B4D8F30}">
      <dgm:prSet custT="1"/>
      <dgm:spPr/>
      <dgm:t>
        <a:bodyPr/>
        <a:lstStyle/>
        <a:p>
          <a:r>
            <a:rPr lang="en-US" sz="1600" dirty="0"/>
            <a:t>Test Data</a:t>
          </a:r>
        </a:p>
      </dgm:t>
    </dgm:pt>
    <dgm:pt modelId="{3438ED64-757E-45B6-8DE4-D65E32584FD0}" type="parTrans" cxnId="{4F8FD711-924D-451E-B7BF-E8F96CC3E593}">
      <dgm:prSet/>
      <dgm:spPr/>
      <dgm:t>
        <a:bodyPr/>
        <a:lstStyle/>
        <a:p>
          <a:endParaRPr lang="en-US" sz="1600"/>
        </a:p>
      </dgm:t>
    </dgm:pt>
    <dgm:pt modelId="{F5EFF1D0-DD57-42DA-A719-3A8E56108AF2}" type="sibTrans" cxnId="{4F8FD711-924D-451E-B7BF-E8F96CC3E593}">
      <dgm:prSet/>
      <dgm:spPr/>
      <dgm:t>
        <a:bodyPr/>
        <a:lstStyle/>
        <a:p>
          <a:endParaRPr lang="en-US" sz="1600"/>
        </a:p>
      </dgm:t>
    </dgm:pt>
    <dgm:pt modelId="{C9E88FB6-19F8-436E-B7DA-5330C9229341}">
      <dgm:prSet custT="1"/>
      <dgm:spPr/>
      <dgm:t>
        <a:bodyPr/>
        <a:lstStyle/>
        <a:p>
          <a:r>
            <a:rPr lang="en-US" sz="1600" dirty="0"/>
            <a:t>Test Cases</a:t>
          </a:r>
        </a:p>
      </dgm:t>
    </dgm:pt>
    <dgm:pt modelId="{6183CCF8-8A9C-4D56-AC00-4E09443CA0A6}" type="parTrans" cxnId="{C2C4404B-0F70-46F2-BCA5-DA429496040D}">
      <dgm:prSet/>
      <dgm:spPr/>
      <dgm:t>
        <a:bodyPr/>
        <a:lstStyle/>
        <a:p>
          <a:endParaRPr lang="en-US" sz="1600"/>
        </a:p>
      </dgm:t>
    </dgm:pt>
    <dgm:pt modelId="{B1DFAB38-C726-4438-AFE3-CA788D72A82C}" type="sibTrans" cxnId="{C2C4404B-0F70-46F2-BCA5-DA429496040D}">
      <dgm:prSet/>
      <dgm:spPr/>
      <dgm:t>
        <a:bodyPr/>
        <a:lstStyle/>
        <a:p>
          <a:endParaRPr lang="en-US" sz="1600"/>
        </a:p>
      </dgm:t>
    </dgm:pt>
    <dgm:pt modelId="{C4C14D56-E961-45FA-B501-666569E8E24C}">
      <dgm:prSet custT="1"/>
      <dgm:spPr/>
      <dgm:t>
        <a:bodyPr/>
        <a:lstStyle/>
        <a:p>
          <a:r>
            <a:rPr lang="en-US" sz="1600"/>
            <a:t>Architectural Diagram</a:t>
          </a:r>
        </a:p>
      </dgm:t>
    </dgm:pt>
    <dgm:pt modelId="{2378DFFB-B55C-455F-8C55-90907E284A26}" type="parTrans" cxnId="{43B26DE5-3E6F-4D3D-B4F7-434589C86365}">
      <dgm:prSet/>
      <dgm:spPr/>
      <dgm:t>
        <a:bodyPr/>
        <a:lstStyle/>
        <a:p>
          <a:endParaRPr lang="en-US" sz="1600"/>
        </a:p>
      </dgm:t>
    </dgm:pt>
    <dgm:pt modelId="{3F4D8BE3-44DA-40B1-9919-71F2584FD7BC}" type="sibTrans" cxnId="{43B26DE5-3E6F-4D3D-B4F7-434589C86365}">
      <dgm:prSet/>
      <dgm:spPr/>
      <dgm:t>
        <a:bodyPr/>
        <a:lstStyle/>
        <a:p>
          <a:endParaRPr lang="en-US" sz="1600"/>
        </a:p>
      </dgm:t>
    </dgm:pt>
    <dgm:pt modelId="{629C2C86-E471-4DB9-86CC-2842527D799B}" type="pres">
      <dgm:prSet presAssocID="{45B5A619-6236-4914-948D-D91D5530010A}" presName="Name0" presStyleCnt="0">
        <dgm:presLayoutVars>
          <dgm:dir/>
          <dgm:animLvl val="lvl"/>
          <dgm:resizeHandles val="exact"/>
        </dgm:presLayoutVars>
      </dgm:prSet>
      <dgm:spPr/>
    </dgm:pt>
    <dgm:pt modelId="{0BCD0662-B8E9-47CE-89E1-72AEF7D71ABD}" type="pres">
      <dgm:prSet presAssocID="{BC88E0DF-E86B-477B-B20F-1AFF775CC551}" presName="composite" presStyleCnt="0"/>
      <dgm:spPr/>
    </dgm:pt>
    <dgm:pt modelId="{03E09B07-5F7A-40D6-BF54-0C1230DCEB58}" type="pres">
      <dgm:prSet presAssocID="{BC88E0DF-E86B-477B-B20F-1AFF775CC551}" presName="parTx" presStyleLbl="alignNode1" presStyleIdx="0" presStyleCnt="4">
        <dgm:presLayoutVars>
          <dgm:chMax val="0"/>
          <dgm:chPref val="0"/>
          <dgm:bulletEnabled val="1"/>
        </dgm:presLayoutVars>
      </dgm:prSet>
      <dgm:spPr/>
    </dgm:pt>
    <dgm:pt modelId="{23AE1965-2220-4811-97E0-9AF5E50A6D0A}" type="pres">
      <dgm:prSet presAssocID="{BC88E0DF-E86B-477B-B20F-1AFF775CC551}" presName="desTx" presStyleLbl="alignAccFollowNode1" presStyleIdx="0" presStyleCnt="4">
        <dgm:presLayoutVars>
          <dgm:bulletEnabled val="1"/>
        </dgm:presLayoutVars>
      </dgm:prSet>
      <dgm:spPr/>
    </dgm:pt>
    <dgm:pt modelId="{BE27EEB3-0A40-430C-8641-681E6F4906D2}" type="pres">
      <dgm:prSet presAssocID="{06264306-DE95-4033-ADEA-0477A18CA715}" presName="space" presStyleCnt="0"/>
      <dgm:spPr/>
    </dgm:pt>
    <dgm:pt modelId="{B54A5B8B-9C46-4BBB-8484-01EFB2DBD5E0}" type="pres">
      <dgm:prSet presAssocID="{2BEF9A14-0FC2-427F-A2A4-4F434E8029C8}" presName="composite" presStyleCnt="0"/>
      <dgm:spPr/>
    </dgm:pt>
    <dgm:pt modelId="{9200DE93-D9D6-45A7-AE05-2D3D21EE40B2}" type="pres">
      <dgm:prSet presAssocID="{2BEF9A14-0FC2-427F-A2A4-4F434E8029C8}" presName="parTx" presStyleLbl="alignNode1" presStyleIdx="1" presStyleCnt="4">
        <dgm:presLayoutVars>
          <dgm:chMax val="0"/>
          <dgm:chPref val="0"/>
          <dgm:bulletEnabled val="1"/>
        </dgm:presLayoutVars>
      </dgm:prSet>
      <dgm:spPr/>
    </dgm:pt>
    <dgm:pt modelId="{25C1A887-241E-43DA-9A4A-E3B7D88C62CE}" type="pres">
      <dgm:prSet presAssocID="{2BEF9A14-0FC2-427F-A2A4-4F434E8029C8}" presName="desTx" presStyleLbl="alignAccFollowNode1" presStyleIdx="1" presStyleCnt="4">
        <dgm:presLayoutVars>
          <dgm:bulletEnabled val="1"/>
        </dgm:presLayoutVars>
      </dgm:prSet>
      <dgm:spPr/>
    </dgm:pt>
    <dgm:pt modelId="{780978DE-0BD6-4E5C-A8A6-D12BF7D6A35E}" type="pres">
      <dgm:prSet presAssocID="{8CB970D3-88F7-41C0-975A-84FF934284DB}" presName="space" presStyleCnt="0"/>
      <dgm:spPr/>
    </dgm:pt>
    <dgm:pt modelId="{F595FD56-BBC4-461F-8EB9-312FC7D51734}" type="pres">
      <dgm:prSet presAssocID="{9B5A1CAE-3E52-44C1-BBF3-6DE43ADE5F4E}" presName="composite" presStyleCnt="0"/>
      <dgm:spPr/>
    </dgm:pt>
    <dgm:pt modelId="{F06E2A97-FFCA-47E7-A653-1B6B637F6AAF}" type="pres">
      <dgm:prSet presAssocID="{9B5A1CAE-3E52-44C1-BBF3-6DE43ADE5F4E}" presName="parTx" presStyleLbl="alignNode1" presStyleIdx="2" presStyleCnt="4">
        <dgm:presLayoutVars>
          <dgm:chMax val="0"/>
          <dgm:chPref val="0"/>
          <dgm:bulletEnabled val="1"/>
        </dgm:presLayoutVars>
      </dgm:prSet>
      <dgm:spPr/>
    </dgm:pt>
    <dgm:pt modelId="{5238AC74-1666-4CCA-8201-EDCCF8F867A7}" type="pres">
      <dgm:prSet presAssocID="{9B5A1CAE-3E52-44C1-BBF3-6DE43ADE5F4E}" presName="desTx" presStyleLbl="alignAccFollowNode1" presStyleIdx="2" presStyleCnt="4">
        <dgm:presLayoutVars>
          <dgm:bulletEnabled val="1"/>
        </dgm:presLayoutVars>
      </dgm:prSet>
      <dgm:spPr/>
    </dgm:pt>
    <dgm:pt modelId="{AAF2FE32-ABC0-4636-B491-18F6BC85274E}" type="pres">
      <dgm:prSet presAssocID="{5B8DF001-59E2-4525-8AE2-F910A05E19ED}" presName="space" presStyleCnt="0"/>
      <dgm:spPr/>
    </dgm:pt>
    <dgm:pt modelId="{5B31CF77-4E56-42A1-B269-F7A735A7CE19}" type="pres">
      <dgm:prSet presAssocID="{56582F3C-207B-4CDA-8F08-9EE7F5E916DD}" presName="composite" presStyleCnt="0"/>
      <dgm:spPr/>
    </dgm:pt>
    <dgm:pt modelId="{5E3D4867-41E7-4B40-9112-C6F54383AAC4}" type="pres">
      <dgm:prSet presAssocID="{56582F3C-207B-4CDA-8F08-9EE7F5E916DD}" presName="parTx" presStyleLbl="alignNode1" presStyleIdx="3" presStyleCnt="4">
        <dgm:presLayoutVars>
          <dgm:chMax val="0"/>
          <dgm:chPref val="0"/>
          <dgm:bulletEnabled val="1"/>
        </dgm:presLayoutVars>
      </dgm:prSet>
      <dgm:spPr/>
    </dgm:pt>
    <dgm:pt modelId="{2494EB1D-F248-44BF-A313-373BFBD9B486}" type="pres">
      <dgm:prSet presAssocID="{56582F3C-207B-4CDA-8F08-9EE7F5E916DD}" presName="desTx" presStyleLbl="alignAccFollowNode1" presStyleIdx="3" presStyleCnt="4">
        <dgm:presLayoutVars>
          <dgm:bulletEnabled val="1"/>
        </dgm:presLayoutVars>
      </dgm:prSet>
      <dgm:spPr/>
    </dgm:pt>
  </dgm:ptLst>
  <dgm:cxnLst>
    <dgm:cxn modelId="{E4E90805-CF23-4B78-AB43-403B40600382}" type="presOf" srcId="{CE93C69A-075F-4504-98F5-08C8F6378BBB}" destId="{2494EB1D-F248-44BF-A313-373BFBD9B486}" srcOrd="0" destOrd="0" presId="urn:microsoft.com/office/officeart/2005/8/layout/hList1"/>
    <dgm:cxn modelId="{C7C60010-76AF-43FC-B3C0-B912FCDF8A2B}" srcId="{2BEF9A14-0FC2-427F-A2A4-4F434E8029C8}" destId="{86128DD0-234B-4B19-BC39-D6CC2FC4582A}" srcOrd="1" destOrd="0" parTransId="{745E7334-27AF-424F-AB9D-CC82DD2DAC4F}" sibTransId="{041531A7-8C28-4358-BBE8-E3F7461EB4CE}"/>
    <dgm:cxn modelId="{4F8FD711-924D-451E-B7BF-E8F96CC3E593}" srcId="{56582F3C-207B-4CDA-8F08-9EE7F5E916DD}" destId="{7E7FEF80-85A9-4080-82CB-B61F4B4D8F30}" srcOrd="1" destOrd="0" parTransId="{3438ED64-757E-45B6-8DE4-D65E32584FD0}" sibTransId="{F5EFF1D0-DD57-42DA-A719-3A8E56108AF2}"/>
    <dgm:cxn modelId="{34DE7014-32F1-4989-A17D-84A82928977B}" type="presOf" srcId="{C9E88FB6-19F8-436E-B7DA-5330C9229341}" destId="{2494EB1D-F248-44BF-A313-373BFBD9B486}" srcOrd="0" destOrd="2" presId="urn:microsoft.com/office/officeart/2005/8/layout/hList1"/>
    <dgm:cxn modelId="{02165F21-1FDA-4596-B228-DD3CE75FC0D7}" srcId="{9B5A1CAE-3E52-44C1-BBF3-6DE43ADE5F4E}" destId="{FDE08FB9-E1E1-43A7-9CCE-D0A63CF49529}" srcOrd="0" destOrd="0" parTransId="{6C757869-4D71-49EE-976E-747B044F7BAB}" sibTransId="{440EC1B2-D4BB-424A-AA8E-186703F4A799}"/>
    <dgm:cxn modelId="{110E4C30-F45A-45C1-BB63-2D9ABA1048A0}" type="presOf" srcId="{FDE08FB9-E1E1-43A7-9CCE-D0A63CF49529}" destId="{5238AC74-1666-4CCA-8201-EDCCF8F867A7}" srcOrd="0" destOrd="0" presId="urn:microsoft.com/office/officeart/2005/8/layout/hList1"/>
    <dgm:cxn modelId="{5BE8CA38-272E-4D40-AE48-8FF4DBEBCD02}" srcId="{45B5A619-6236-4914-948D-D91D5530010A}" destId="{56582F3C-207B-4CDA-8F08-9EE7F5E916DD}" srcOrd="3" destOrd="0" parTransId="{B75CAF5C-D482-4DDE-A3FA-A082CDD85E24}" sibTransId="{B53EF9A5-FE45-4884-A185-9E4B4AF49290}"/>
    <dgm:cxn modelId="{CAE34C41-555A-40DB-836F-6B1B7504089B}" srcId="{9B5A1CAE-3E52-44C1-BBF3-6DE43ADE5F4E}" destId="{B003171E-154B-4C2B-8D4C-42A78F1D717C}" srcOrd="1" destOrd="0" parTransId="{1CE91F7C-491D-4108-A0FF-6D85A1264F61}" sibTransId="{DFBCB96C-7835-4882-B2AD-D475972861DE}"/>
    <dgm:cxn modelId="{61D49145-212D-4B0C-B339-F1A4673399D2}" srcId="{BC88E0DF-E86B-477B-B20F-1AFF775CC551}" destId="{7965C916-EF9D-4201-A07B-C19D4879CFA5}" srcOrd="3" destOrd="0" parTransId="{2E0B72FD-B2BC-4ED9-888B-7A0C268D103E}" sibTransId="{3D30C029-C1FD-466D-9D1B-A1D28CC6569A}"/>
    <dgm:cxn modelId="{C2C4404B-0F70-46F2-BCA5-DA429496040D}" srcId="{56582F3C-207B-4CDA-8F08-9EE7F5E916DD}" destId="{C9E88FB6-19F8-436E-B7DA-5330C9229341}" srcOrd="2" destOrd="0" parTransId="{6183CCF8-8A9C-4D56-AC00-4E09443CA0A6}" sibTransId="{B1DFAB38-C726-4438-AFE3-CA788D72A82C}"/>
    <dgm:cxn modelId="{76158372-D483-471D-ADFD-B0C554C962F4}" type="presOf" srcId="{9B5A1CAE-3E52-44C1-BBF3-6DE43ADE5F4E}" destId="{F06E2A97-FFCA-47E7-A653-1B6B637F6AAF}" srcOrd="0" destOrd="0" presId="urn:microsoft.com/office/officeart/2005/8/layout/hList1"/>
    <dgm:cxn modelId="{2C41F056-8943-42BD-A9A0-2B72533A73B1}" srcId="{BC88E0DF-E86B-477B-B20F-1AFF775CC551}" destId="{DD03049C-E27F-4132-855A-DF4CA8F03986}" srcOrd="4" destOrd="0" parTransId="{66FE5D81-53E7-4B6C-8923-20E3D4EAA107}" sibTransId="{06417A71-B26B-4C4F-A2FF-5CB7056BA437}"/>
    <dgm:cxn modelId="{D9750B5A-DE75-48A4-9574-07563414690C}" srcId="{45B5A619-6236-4914-948D-D91D5530010A}" destId="{BC88E0DF-E86B-477B-B20F-1AFF775CC551}" srcOrd="0" destOrd="0" parTransId="{3CF9D412-F128-45D8-B523-919A56008601}" sibTransId="{06264306-DE95-4033-ADEA-0477A18CA715}"/>
    <dgm:cxn modelId="{465DA682-D7AC-4809-B4B5-C1A6BF9CA0FB}" type="presOf" srcId="{BC88E0DF-E86B-477B-B20F-1AFF775CC551}" destId="{03E09B07-5F7A-40D6-BF54-0C1230DCEB58}" srcOrd="0" destOrd="0" presId="urn:microsoft.com/office/officeart/2005/8/layout/hList1"/>
    <dgm:cxn modelId="{6D573F8A-2F1B-4C2B-A0A5-C914A5C76205}" type="presOf" srcId="{45B5A619-6236-4914-948D-D91D5530010A}" destId="{629C2C86-E471-4DB9-86CC-2842527D799B}" srcOrd="0" destOrd="0" presId="urn:microsoft.com/office/officeart/2005/8/layout/hList1"/>
    <dgm:cxn modelId="{12B7458B-125E-4F3E-99D9-DE18E811C816}" type="presOf" srcId="{7E7FEF80-85A9-4080-82CB-B61F4B4D8F30}" destId="{2494EB1D-F248-44BF-A313-373BFBD9B486}" srcOrd="0" destOrd="1" presId="urn:microsoft.com/office/officeart/2005/8/layout/hList1"/>
    <dgm:cxn modelId="{139F9E8B-C1F6-41BA-805C-2F348E11852A}" type="presOf" srcId="{56582F3C-207B-4CDA-8F08-9EE7F5E916DD}" destId="{5E3D4867-41E7-4B40-9112-C6F54383AAC4}" srcOrd="0" destOrd="0" presId="urn:microsoft.com/office/officeart/2005/8/layout/hList1"/>
    <dgm:cxn modelId="{4C67D38F-3937-4DE8-BA6D-F92AE9C65110}" srcId="{BC88E0DF-E86B-477B-B20F-1AFF775CC551}" destId="{51482209-FD00-4F9A-8752-3C2A3A660453}" srcOrd="0" destOrd="0" parTransId="{BC4BE5A6-7BF5-4844-8C2F-A747632E3DDF}" sibTransId="{509FB87E-A8C9-4B09-AC63-EE38AA56D1B0}"/>
    <dgm:cxn modelId="{50889990-16E2-4837-8469-46420E8B6B12}" type="presOf" srcId="{2BEF9A14-0FC2-427F-A2A4-4F434E8029C8}" destId="{9200DE93-D9D6-45A7-AE05-2D3D21EE40B2}" srcOrd="0" destOrd="0" presId="urn:microsoft.com/office/officeart/2005/8/layout/hList1"/>
    <dgm:cxn modelId="{270D4F95-9B81-40CF-87BD-B074E1372128}" srcId="{45B5A619-6236-4914-948D-D91D5530010A}" destId="{9B5A1CAE-3E52-44C1-BBF3-6DE43ADE5F4E}" srcOrd="2" destOrd="0" parTransId="{31B21B18-7522-4004-9B73-EA3FBAEAB70F}" sibTransId="{5B8DF001-59E2-4525-8AE2-F910A05E19ED}"/>
    <dgm:cxn modelId="{C823B896-8BA5-4228-BC86-FDF85506FF0C}" type="presOf" srcId="{B003171E-154B-4C2B-8D4C-42A78F1D717C}" destId="{5238AC74-1666-4CCA-8201-EDCCF8F867A7}" srcOrd="0" destOrd="1" presId="urn:microsoft.com/office/officeart/2005/8/layout/hList1"/>
    <dgm:cxn modelId="{08CBA69C-9163-48EE-9696-6D89D33D7659}" srcId="{2BEF9A14-0FC2-427F-A2A4-4F434E8029C8}" destId="{CABD6140-AFA1-4753-A992-8C85BD37070D}" srcOrd="0" destOrd="0" parTransId="{00BB2593-F945-4BF2-A2EC-AC9BF7861B7A}" sibTransId="{C34CFD95-76D6-4E76-A8F4-35D89704DC0C}"/>
    <dgm:cxn modelId="{18D186A4-8946-4184-9489-96E7F2D862AB}" type="presOf" srcId="{C4C14D56-E961-45FA-B501-666569E8E24C}" destId="{2494EB1D-F248-44BF-A313-373BFBD9B486}" srcOrd="0" destOrd="3" presId="urn:microsoft.com/office/officeart/2005/8/layout/hList1"/>
    <dgm:cxn modelId="{A9E81BAB-BA6B-41D1-BB9A-77E588F2A0D5}" srcId="{BC88E0DF-E86B-477B-B20F-1AFF775CC551}" destId="{EE6F5312-AFAB-4CBE-A4AC-96E75333C309}" srcOrd="1" destOrd="0" parTransId="{A91F06A7-7B61-4AA9-ADAF-F233FBFDB054}" sibTransId="{76BD552B-DE44-48BC-B679-2B7574D7A0C2}"/>
    <dgm:cxn modelId="{BFECA2B9-2C43-4B71-8E0E-7D1BA514B2CE}" type="presOf" srcId="{51482209-FD00-4F9A-8752-3C2A3A660453}" destId="{23AE1965-2220-4811-97E0-9AF5E50A6D0A}" srcOrd="0" destOrd="0" presId="urn:microsoft.com/office/officeart/2005/8/layout/hList1"/>
    <dgm:cxn modelId="{40856DBB-2268-4216-B1C0-BDBA972DEC46}" type="presOf" srcId="{DD03049C-E27F-4132-855A-DF4CA8F03986}" destId="{23AE1965-2220-4811-97E0-9AF5E50A6D0A}" srcOrd="0" destOrd="4" presId="urn:microsoft.com/office/officeart/2005/8/layout/hList1"/>
    <dgm:cxn modelId="{18B5F8C2-DF3C-4F74-BD2B-30F5285D5C17}" type="presOf" srcId="{86128DD0-234B-4B19-BC39-D6CC2FC4582A}" destId="{25C1A887-241E-43DA-9A4A-E3B7D88C62CE}" srcOrd="0" destOrd="1" presId="urn:microsoft.com/office/officeart/2005/8/layout/hList1"/>
    <dgm:cxn modelId="{FB47B1CD-455A-48F4-9779-EAAA3397D174}" srcId="{45B5A619-6236-4914-948D-D91D5530010A}" destId="{2BEF9A14-0FC2-427F-A2A4-4F434E8029C8}" srcOrd="1" destOrd="0" parTransId="{DA3F58B3-A2E1-4044-B9B4-4CCDF98ED333}" sibTransId="{8CB970D3-88F7-41C0-975A-84FF934284DB}"/>
    <dgm:cxn modelId="{9BDBE4D1-2821-4DE1-A415-8342C02A4674}" type="presOf" srcId="{7965C916-EF9D-4201-A07B-C19D4879CFA5}" destId="{23AE1965-2220-4811-97E0-9AF5E50A6D0A}" srcOrd="0" destOrd="3" presId="urn:microsoft.com/office/officeart/2005/8/layout/hList1"/>
    <dgm:cxn modelId="{43B26DE5-3E6F-4D3D-B4F7-434589C86365}" srcId="{56582F3C-207B-4CDA-8F08-9EE7F5E916DD}" destId="{C4C14D56-E961-45FA-B501-666569E8E24C}" srcOrd="3" destOrd="0" parTransId="{2378DFFB-B55C-455F-8C55-90907E284A26}" sibTransId="{3F4D8BE3-44DA-40B1-9919-71F2584FD7BC}"/>
    <dgm:cxn modelId="{3B69D4E6-F5F3-420B-A882-9AAAF4461DFC}" srcId="{56582F3C-207B-4CDA-8F08-9EE7F5E916DD}" destId="{CE93C69A-075F-4504-98F5-08C8F6378BBB}" srcOrd="0" destOrd="0" parTransId="{5086C600-1F3B-4572-AEB5-869BC0D92776}" sibTransId="{953AA7B8-A1DB-41E1-8B00-2836EC7353BE}"/>
    <dgm:cxn modelId="{334197E7-E4A6-4D05-80EB-7321EAB7786D}" type="presOf" srcId="{984CF64D-8753-4822-9E87-F6914F00B090}" destId="{23AE1965-2220-4811-97E0-9AF5E50A6D0A}" srcOrd="0" destOrd="2" presId="urn:microsoft.com/office/officeart/2005/8/layout/hList1"/>
    <dgm:cxn modelId="{5A93E7EE-4375-45B4-B58C-1125EC411684}" type="presOf" srcId="{EE6F5312-AFAB-4CBE-A4AC-96E75333C309}" destId="{23AE1965-2220-4811-97E0-9AF5E50A6D0A}" srcOrd="0" destOrd="1" presId="urn:microsoft.com/office/officeart/2005/8/layout/hList1"/>
    <dgm:cxn modelId="{B6F51BF1-DF2F-414C-A18E-BFBFB3370830}" srcId="{BC88E0DF-E86B-477B-B20F-1AFF775CC551}" destId="{984CF64D-8753-4822-9E87-F6914F00B090}" srcOrd="2" destOrd="0" parTransId="{1B16DA5F-0091-4B3E-AE5B-163DE2D95B90}" sibTransId="{16255562-A20B-403E-A263-44CEEAA04E15}"/>
    <dgm:cxn modelId="{21D946F9-103C-4067-AB5A-4D40BB77B3D2}" type="presOf" srcId="{CABD6140-AFA1-4753-A992-8C85BD37070D}" destId="{25C1A887-241E-43DA-9A4A-E3B7D88C62CE}" srcOrd="0" destOrd="0" presId="urn:microsoft.com/office/officeart/2005/8/layout/hList1"/>
    <dgm:cxn modelId="{D0C33408-17FB-4F94-B316-F26421CF5851}" type="presParOf" srcId="{629C2C86-E471-4DB9-86CC-2842527D799B}" destId="{0BCD0662-B8E9-47CE-89E1-72AEF7D71ABD}" srcOrd="0" destOrd="0" presId="urn:microsoft.com/office/officeart/2005/8/layout/hList1"/>
    <dgm:cxn modelId="{5AEEA4DF-5D4B-48C6-AEA3-A832C2AE7BDE}" type="presParOf" srcId="{0BCD0662-B8E9-47CE-89E1-72AEF7D71ABD}" destId="{03E09B07-5F7A-40D6-BF54-0C1230DCEB58}" srcOrd="0" destOrd="0" presId="urn:microsoft.com/office/officeart/2005/8/layout/hList1"/>
    <dgm:cxn modelId="{6002B719-CBD2-43E3-96C2-D0525758C54A}" type="presParOf" srcId="{0BCD0662-B8E9-47CE-89E1-72AEF7D71ABD}" destId="{23AE1965-2220-4811-97E0-9AF5E50A6D0A}" srcOrd="1" destOrd="0" presId="urn:microsoft.com/office/officeart/2005/8/layout/hList1"/>
    <dgm:cxn modelId="{05695CCA-DFF6-472F-A190-0EF80C141D4E}" type="presParOf" srcId="{629C2C86-E471-4DB9-86CC-2842527D799B}" destId="{BE27EEB3-0A40-430C-8641-681E6F4906D2}" srcOrd="1" destOrd="0" presId="urn:microsoft.com/office/officeart/2005/8/layout/hList1"/>
    <dgm:cxn modelId="{8831096C-F3F8-46A2-A10E-C4BDCD2C784D}" type="presParOf" srcId="{629C2C86-E471-4DB9-86CC-2842527D799B}" destId="{B54A5B8B-9C46-4BBB-8484-01EFB2DBD5E0}" srcOrd="2" destOrd="0" presId="urn:microsoft.com/office/officeart/2005/8/layout/hList1"/>
    <dgm:cxn modelId="{1B55E979-0B42-4A45-9B53-80D6A5AC8CB3}" type="presParOf" srcId="{B54A5B8B-9C46-4BBB-8484-01EFB2DBD5E0}" destId="{9200DE93-D9D6-45A7-AE05-2D3D21EE40B2}" srcOrd="0" destOrd="0" presId="urn:microsoft.com/office/officeart/2005/8/layout/hList1"/>
    <dgm:cxn modelId="{D5EABF4B-3AA5-4E6C-9001-BBE065ECF022}" type="presParOf" srcId="{B54A5B8B-9C46-4BBB-8484-01EFB2DBD5E0}" destId="{25C1A887-241E-43DA-9A4A-E3B7D88C62CE}" srcOrd="1" destOrd="0" presId="urn:microsoft.com/office/officeart/2005/8/layout/hList1"/>
    <dgm:cxn modelId="{D46A2CBA-C1A3-477F-9545-CFAB2D3B354A}" type="presParOf" srcId="{629C2C86-E471-4DB9-86CC-2842527D799B}" destId="{780978DE-0BD6-4E5C-A8A6-D12BF7D6A35E}" srcOrd="3" destOrd="0" presId="urn:microsoft.com/office/officeart/2005/8/layout/hList1"/>
    <dgm:cxn modelId="{A642F09C-C154-4488-8686-D72DA8855B81}" type="presParOf" srcId="{629C2C86-E471-4DB9-86CC-2842527D799B}" destId="{F595FD56-BBC4-461F-8EB9-312FC7D51734}" srcOrd="4" destOrd="0" presId="urn:microsoft.com/office/officeart/2005/8/layout/hList1"/>
    <dgm:cxn modelId="{DC810B7C-3E5C-4D69-981B-415AC455ACCC}" type="presParOf" srcId="{F595FD56-BBC4-461F-8EB9-312FC7D51734}" destId="{F06E2A97-FFCA-47E7-A653-1B6B637F6AAF}" srcOrd="0" destOrd="0" presId="urn:microsoft.com/office/officeart/2005/8/layout/hList1"/>
    <dgm:cxn modelId="{CC44C7FE-F45F-49E9-8D68-DDD7BDA3A567}" type="presParOf" srcId="{F595FD56-BBC4-461F-8EB9-312FC7D51734}" destId="{5238AC74-1666-4CCA-8201-EDCCF8F867A7}" srcOrd="1" destOrd="0" presId="urn:microsoft.com/office/officeart/2005/8/layout/hList1"/>
    <dgm:cxn modelId="{F076DE21-FBC2-4046-95D2-DB7B89F613A0}" type="presParOf" srcId="{629C2C86-E471-4DB9-86CC-2842527D799B}" destId="{AAF2FE32-ABC0-4636-B491-18F6BC85274E}" srcOrd="5" destOrd="0" presId="urn:microsoft.com/office/officeart/2005/8/layout/hList1"/>
    <dgm:cxn modelId="{E83C8249-8461-48D5-B29F-E7A78FE4924C}" type="presParOf" srcId="{629C2C86-E471-4DB9-86CC-2842527D799B}" destId="{5B31CF77-4E56-42A1-B269-F7A735A7CE19}" srcOrd="6" destOrd="0" presId="urn:microsoft.com/office/officeart/2005/8/layout/hList1"/>
    <dgm:cxn modelId="{42148806-0AB3-4569-B5E7-2EF3B8FCE876}" type="presParOf" srcId="{5B31CF77-4E56-42A1-B269-F7A735A7CE19}" destId="{5E3D4867-41E7-4B40-9112-C6F54383AAC4}" srcOrd="0" destOrd="0" presId="urn:microsoft.com/office/officeart/2005/8/layout/hList1"/>
    <dgm:cxn modelId="{DA709602-30EC-49D3-8F84-3742D0828301}" type="presParOf" srcId="{5B31CF77-4E56-42A1-B269-F7A735A7CE19}" destId="{2494EB1D-F248-44BF-A313-373BFBD9B48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38C523-8CBF-4CF1-BEBF-8D8416820D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C697D20-A92D-418A-B095-700836B523C5}">
      <dgm:prSet/>
      <dgm:spPr/>
      <dgm:t>
        <a:bodyPr/>
        <a:lstStyle/>
        <a:p>
          <a:r>
            <a:rPr lang="en-US"/>
            <a:t>4 Manual Test Cases were performed successfully by our team.</a:t>
          </a:r>
        </a:p>
      </dgm:t>
    </dgm:pt>
    <dgm:pt modelId="{282398C4-DC3B-418D-85C2-04AA58EB8AAD}" type="parTrans" cxnId="{145D1641-A58B-46A0-8C5A-0F9228A8FDCF}">
      <dgm:prSet/>
      <dgm:spPr/>
      <dgm:t>
        <a:bodyPr/>
        <a:lstStyle/>
        <a:p>
          <a:endParaRPr lang="en-US"/>
        </a:p>
      </dgm:t>
    </dgm:pt>
    <dgm:pt modelId="{DA62B250-37DA-4A76-B7C8-B8AA06C837CD}" type="sibTrans" cxnId="{145D1641-A58B-46A0-8C5A-0F9228A8FDCF}">
      <dgm:prSet/>
      <dgm:spPr/>
      <dgm:t>
        <a:bodyPr/>
        <a:lstStyle/>
        <a:p>
          <a:endParaRPr lang="en-US"/>
        </a:p>
      </dgm:t>
    </dgm:pt>
    <dgm:pt modelId="{DADBBE56-8D90-4670-B37D-0668616A0415}">
      <dgm:prSet/>
      <dgm:spPr/>
      <dgm:t>
        <a:bodyPr/>
        <a:lstStyle/>
        <a:p>
          <a:r>
            <a:rPr lang="en-US"/>
            <a:t>Adding an item to the cart test case was high priority and was hence executed first.</a:t>
          </a:r>
        </a:p>
      </dgm:t>
    </dgm:pt>
    <dgm:pt modelId="{668BF3AF-64E7-4F31-97E9-83E951EC36EC}" type="parTrans" cxnId="{1F010AC5-9C3D-4080-81EF-3528D5924E9A}">
      <dgm:prSet/>
      <dgm:spPr/>
      <dgm:t>
        <a:bodyPr/>
        <a:lstStyle/>
        <a:p>
          <a:endParaRPr lang="en-US"/>
        </a:p>
      </dgm:t>
    </dgm:pt>
    <dgm:pt modelId="{D918EF75-F078-4A2D-96BC-478D949F597A}" type="sibTrans" cxnId="{1F010AC5-9C3D-4080-81EF-3528D5924E9A}">
      <dgm:prSet/>
      <dgm:spPr/>
      <dgm:t>
        <a:bodyPr/>
        <a:lstStyle/>
        <a:p>
          <a:endParaRPr lang="en-US"/>
        </a:p>
      </dgm:t>
    </dgm:pt>
    <dgm:pt modelId="{00ED9527-42C5-4EB5-8DE5-61610EEEFDA9}">
      <dgm:prSet/>
      <dgm:spPr/>
      <dgm:t>
        <a:bodyPr/>
        <a:lstStyle/>
        <a:p>
          <a:r>
            <a:rPr lang="en-US"/>
            <a:t>All the test cases passed and were signed off by our QA team and handed over to BA.</a:t>
          </a:r>
        </a:p>
      </dgm:t>
    </dgm:pt>
    <dgm:pt modelId="{DB6635B1-DB4D-44E8-B595-E52CCCDBD67C}" type="parTrans" cxnId="{2B440E0C-CDFF-492D-8502-3C2F98887E16}">
      <dgm:prSet/>
      <dgm:spPr/>
      <dgm:t>
        <a:bodyPr/>
        <a:lstStyle/>
        <a:p>
          <a:endParaRPr lang="en-US"/>
        </a:p>
      </dgm:t>
    </dgm:pt>
    <dgm:pt modelId="{F0158F09-6EE6-4A60-B716-5DA7FD5428B5}" type="sibTrans" cxnId="{2B440E0C-CDFF-492D-8502-3C2F98887E16}">
      <dgm:prSet/>
      <dgm:spPr/>
      <dgm:t>
        <a:bodyPr/>
        <a:lstStyle/>
        <a:p>
          <a:endParaRPr lang="en-US"/>
        </a:p>
      </dgm:t>
    </dgm:pt>
    <dgm:pt modelId="{8AFBDF87-3C1B-4900-AE9A-2CC48E190BF3}">
      <dgm:prSet/>
      <dgm:spPr/>
      <dgm:t>
        <a:bodyPr/>
        <a:lstStyle/>
        <a:p>
          <a:r>
            <a:rPr lang="en-US"/>
            <a:t>After our QA Manager and BA approved the tests, it was signed off by the PO – Product owner and the functionality went live under production.</a:t>
          </a:r>
        </a:p>
      </dgm:t>
    </dgm:pt>
    <dgm:pt modelId="{E345DA88-30D7-4C04-AFAE-769D4AB105B9}" type="parTrans" cxnId="{79D6AF2F-0CA3-4A54-B3D2-9824D7B037F5}">
      <dgm:prSet/>
      <dgm:spPr/>
      <dgm:t>
        <a:bodyPr/>
        <a:lstStyle/>
        <a:p>
          <a:endParaRPr lang="en-US"/>
        </a:p>
      </dgm:t>
    </dgm:pt>
    <dgm:pt modelId="{16CA056F-CD0A-482B-A122-79C02DC37D95}" type="sibTrans" cxnId="{79D6AF2F-0CA3-4A54-B3D2-9824D7B037F5}">
      <dgm:prSet/>
      <dgm:spPr/>
      <dgm:t>
        <a:bodyPr/>
        <a:lstStyle/>
        <a:p>
          <a:endParaRPr lang="en-US"/>
        </a:p>
      </dgm:t>
    </dgm:pt>
    <dgm:pt modelId="{69BC9AC9-8A46-4695-937B-8923D78F08A2}" type="pres">
      <dgm:prSet presAssocID="{7D38C523-8CBF-4CF1-BEBF-8D8416820DF4}" presName="linear" presStyleCnt="0">
        <dgm:presLayoutVars>
          <dgm:animLvl val="lvl"/>
          <dgm:resizeHandles val="exact"/>
        </dgm:presLayoutVars>
      </dgm:prSet>
      <dgm:spPr/>
    </dgm:pt>
    <dgm:pt modelId="{D34AE163-9303-4E55-89BA-E5FC6B9F77A5}" type="pres">
      <dgm:prSet presAssocID="{3C697D20-A92D-418A-B095-700836B523C5}" presName="parentText" presStyleLbl="node1" presStyleIdx="0" presStyleCnt="4">
        <dgm:presLayoutVars>
          <dgm:chMax val="0"/>
          <dgm:bulletEnabled val="1"/>
        </dgm:presLayoutVars>
      </dgm:prSet>
      <dgm:spPr/>
    </dgm:pt>
    <dgm:pt modelId="{512B2AD1-8EB0-4951-A27D-673AF557DCE5}" type="pres">
      <dgm:prSet presAssocID="{DA62B250-37DA-4A76-B7C8-B8AA06C837CD}" presName="spacer" presStyleCnt="0"/>
      <dgm:spPr/>
    </dgm:pt>
    <dgm:pt modelId="{278FDEDA-8FE4-4D09-A792-622BA7D02E51}" type="pres">
      <dgm:prSet presAssocID="{DADBBE56-8D90-4670-B37D-0668616A0415}" presName="parentText" presStyleLbl="node1" presStyleIdx="1" presStyleCnt="4">
        <dgm:presLayoutVars>
          <dgm:chMax val="0"/>
          <dgm:bulletEnabled val="1"/>
        </dgm:presLayoutVars>
      </dgm:prSet>
      <dgm:spPr/>
    </dgm:pt>
    <dgm:pt modelId="{453E8A12-34F9-41F2-A15F-41B698EFBF7C}" type="pres">
      <dgm:prSet presAssocID="{D918EF75-F078-4A2D-96BC-478D949F597A}" presName="spacer" presStyleCnt="0"/>
      <dgm:spPr/>
    </dgm:pt>
    <dgm:pt modelId="{8E774F1F-C51B-4C64-8882-86EE61ABAC23}" type="pres">
      <dgm:prSet presAssocID="{00ED9527-42C5-4EB5-8DE5-61610EEEFDA9}" presName="parentText" presStyleLbl="node1" presStyleIdx="2" presStyleCnt="4">
        <dgm:presLayoutVars>
          <dgm:chMax val="0"/>
          <dgm:bulletEnabled val="1"/>
        </dgm:presLayoutVars>
      </dgm:prSet>
      <dgm:spPr/>
    </dgm:pt>
    <dgm:pt modelId="{CBF8F929-5B44-4E47-B7E3-5C57A95FEC94}" type="pres">
      <dgm:prSet presAssocID="{F0158F09-6EE6-4A60-B716-5DA7FD5428B5}" presName="spacer" presStyleCnt="0"/>
      <dgm:spPr/>
    </dgm:pt>
    <dgm:pt modelId="{39DC2A0B-06D6-4EDF-BC53-DA066EE9092A}" type="pres">
      <dgm:prSet presAssocID="{8AFBDF87-3C1B-4900-AE9A-2CC48E190BF3}" presName="parentText" presStyleLbl="node1" presStyleIdx="3" presStyleCnt="4">
        <dgm:presLayoutVars>
          <dgm:chMax val="0"/>
          <dgm:bulletEnabled val="1"/>
        </dgm:presLayoutVars>
      </dgm:prSet>
      <dgm:spPr/>
    </dgm:pt>
  </dgm:ptLst>
  <dgm:cxnLst>
    <dgm:cxn modelId="{2B440E0C-CDFF-492D-8502-3C2F98887E16}" srcId="{7D38C523-8CBF-4CF1-BEBF-8D8416820DF4}" destId="{00ED9527-42C5-4EB5-8DE5-61610EEEFDA9}" srcOrd="2" destOrd="0" parTransId="{DB6635B1-DB4D-44E8-B595-E52CCCDBD67C}" sibTransId="{F0158F09-6EE6-4A60-B716-5DA7FD5428B5}"/>
    <dgm:cxn modelId="{2578BD0D-82A0-4750-8789-A4BBC5ABFAE9}" type="presOf" srcId="{DADBBE56-8D90-4670-B37D-0668616A0415}" destId="{278FDEDA-8FE4-4D09-A792-622BA7D02E51}" srcOrd="0" destOrd="0" presId="urn:microsoft.com/office/officeart/2005/8/layout/vList2"/>
    <dgm:cxn modelId="{79D6AF2F-0CA3-4A54-B3D2-9824D7B037F5}" srcId="{7D38C523-8CBF-4CF1-BEBF-8D8416820DF4}" destId="{8AFBDF87-3C1B-4900-AE9A-2CC48E190BF3}" srcOrd="3" destOrd="0" parTransId="{E345DA88-30D7-4C04-AFAE-769D4AB105B9}" sibTransId="{16CA056F-CD0A-482B-A122-79C02DC37D95}"/>
    <dgm:cxn modelId="{145D1641-A58B-46A0-8C5A-0F9228A8FDCF}" srcId="{7D38C523-8CBF-4CF1-BEBF-8D8416820DF4}" destId="{3C697D20-A92D-418A-B095-700836B523C5}" srcOrd="0" destOrd="0" parTransId="{282398C4-DC3B-418D-85C2-04AA58EB8AAD}" sibTransId="{DA62B250-37DA-4A76-B7C8-B8AA06C837CD}"/>
    <dgm:cxn modelId="{48753C49-C6B8-4408-8F66-6C1BC2511202}" type="presOf" srcId="{3C697D20-A92D-418A-B095-700836B523C5}" destId="{D34AE163-9303-4E55-89BA-E5FC6B9F77A5}" srcOrd="0" destOrd="0" presId="urn:microsoft.com/office/officeart/2005/8/layout/vList2"/>
    <dgm:cxn modelId="{7169026B-1474-47E8-8CA3-22B2A951B85A}" type="presOf" srcId="{00ED9527-42C5-4EB5-8DE5-61610EEEFDA9}" destId="{8E774F1F-C51B-4C64-8882-86EE61ABAC23}" srcOrd="0" destOrd="0" presId="urn:microsoft.com/office/officeart/2005/8/layout/vList2"/>
    <dgm:cxn modelId="{F55B688E-0534-4DA1-BA8C-EE99765F8788}" type="presOf" srcId="{7D38C523-8CBF-4CF1-BEBF-8D8416820DF4}" destId="{69BC9AC9-8A46-4695-937B-8923D78F08A2}" srcOrd="0" destOrd="0" presId="urn:microsoft.com/office/officeart/2005/8/layout/vList2"/>
    <dgm:cxn modelId="{2C3DDCA6-82B7-4644-A2F5-C595DBF5A7E8}" type="presOf" srcId="{8AFBDF87-3C1B-4900-AE9A-2CC48E190BF3}" destId="{39DC2A0B-06D6-4EDF-BC53-DA066EE9092A}" srcOrd="0" destOrd="0" presId="urn:microsoft.com/office/officeart/2005/8/layout/vList2"/>
    <dgm:cxn modelId="{1F010AC5-9C3D-4080-81EF-3528D5924E9A}" srcId="{7D38C523-8CBF-4CF1-BEBF-8D8416820DF4}" destId="{DADBBE56-8D90-4670-B37D-0668616A0415}" srcOrd="1" destOrd="0" parTransId="{668BF3AF-64E7-4F31-97E9-83E951EC36EC}" sibTransId="{D918EF75-F078-4A2D-96BC-478D949F597A}"/>
    <dgm:cxn modelId="{4B9D9A1B-5D02-4A4A-882A-236B88BEF7FC}" type="presParOf" srcId="{69BC9AC9-8A46-4695-937B-8923D78F08A2}" destId="{D34AE163-9303-4E55-89BA-E5FC6B9F77A5}" srcOrd="0" destOrd="0" presId="urn:microsoft.com/office/officeart/2005/8/layout/vList2"/>
    <dgm:cxn modelId="{75D432E6-E2D2-4E10-92D4-67AD621F8987}" type="presParOf" srcId="{69BC9AC9-8A46-4695-937B-8923D78F08A2}" destId="{512B2AD1-8EB0-4951-A27D-673AF557DCE5}" srcOrd="1" destOrd="0" presId="urn:microsoft.com/office/officeart/2005/8/layout/vList2"/>
    <dgm:cxn modelId="{D34F042D-6E12-49AB-860D-FA032C337C6B}" type="presParOf" srcId="{69BC9AC9-8A46-4695-937B-8923D78F08A2}" destId="{278FDEDA-8FE4-4D09-A792-622BA7D02E51}" srcOrd="2" destOrd="0" presId="urn:microsoft.com/office/officeart/2005/8/layout/vList2"/>
    <dgm:cxn modelId="{3EB04092-0400-437E-901B-A3E3074BF895}" type="presParOf" srcId="{69BC9AC9-8A46-4695-937B-8923D78F08A2}" destId="{453E8A12-34F9-41F2-A15F-41B698EFBF7C}" srcOrd="3" destOrd="0" presId="urn:microsoft.com/office/officeart/2005/8/layout/vList2"/>
    <dgm:cxn modelId="{5AC0082D-A913-4F90-AE47-32DDE6A6A944}" type="presParOf" srcId="{69BC9AC9-8A46-4695-937B-8923D78F08A2}" destId="{8E774F1F-C51B-4C64-8882-86EE61ABAC23}" srcOrd="4" destOrd="0" presId="urn:microsoft.com/office/officeart/2005/8/layout/vList2"/>
    <dgm:cxn modelId="{DB3DBA14-8CFF-40D3-A3A4-2BD76995F26C}" type="presParOf" srcId="{69BC9AC9-8A46-4695-937B-8923D78F08A2}" destId="{CBF8F929-5B44-4E47-B7E3-5C57A95FEC94}" srcOrd="5" destOrd="0" presId="urn:microsoft.com/office/officeart/2005/8/layout/vList2"/>
    <dgm:cxn modelId="{1A586E89-0FC7-414C-A490-50C43B4E813A}" type="presParOf" srcId="{69BC9AC9-8A46-4695-937B-8923D78F08A2}" destId="{39DC2A0B-06D6-4EDF-BC53-DA066EE909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216D66-2718-42A1-8CFD-EB80541DDB1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9BB2291-1E30-44A0-A335-8CB49DF70B0C}">
      <dgm:prSet/>
      <dgm:spPr/>
      <dgm:t>
        <a:bodyPr/>
        <a:lstStyle/>
        <a:p>
          <a:pPr>
            <a:lnSpc>
              <a:spcPct val="100000"/>
            </a:lnSpc>
          </a:pPr>
          <a:r>
            <a:rPr lang="en-US"/>
            <a:t>One of the issues was some team members were not available during planning phase, while one wasn’t available for presentation day.</a:t>
          </a:r>
        </a:p>
      </dgm:t>
    </dgm:pt>
    <dgm:pt modelId="{AC8DBFCB-E820-4AA8-BEC1-6022F9ABC173}" type="parTrans" cxnId="{F349FD76-DFD4-4BD3-ABA2-55EB4C7D4F5A}">
      <dgm:prSet/>
      <dgm:spPr/>
      <dgm:t>
        <a:bodyPr/>
        <a:lstStyle/>
        <a:p>
          <a:endParaRPr lang="en-US"/>
        </a:p>
      </dgm:t>
    </dgm:pt>
    <dgm:pt modelId="{02384409-DBDA-49FC-A49C-1EAE93E414DD}" type="sibTrans" cxnId="{F349FD76-DFD4-4BD3-ABA2-55EB4C7D4F5A}">
      <dgm:prSet/>
      <dgm:spPr/>
      <dgm:t>
        <a:bodyPr/>
        <a:lstStyle/>
        <a:p>
          <a:pPr>
            <a:lnSpc>
              <a:spcPct val="100000"/>
            </a:lnSpc>
          </a:pPr>
          <a:endParaRPr lang="en-US"/>
        </a:p>
      </dgm:t>
    </dgm:pt>
    <dgm:pt modelId="{A1EE22B2-32C4-4937-AF4B-310D0BDC11A0}">
      <dgm:prSet/>
      <dgm:spPr/>
      <dgm:t>
        <a:bodyPr/>
        <a:lstStyle/>
        <a:p>
          <a:pPr>
            <a:lnSpc>
              <a:spcPct val="100000"/>
            </a:lnSpc>
          </a:pPr>
          <a:r>
            <a:rPr lang="en-US"/>
            <a:t>We divided the tasks equally between the members, but the presentation itself wasn’t assigned or divided between members early on, leading to only one member ending up working on it in the end. </a:t>
          </a:r>
        </a:p>
      </dgm:t>
    </dgm:pt>
    <dgm:pt modelId="{BCC907D7-DF8F-4EB5-9032-C46236F305A9}" type="parTrans" cxnId="{2589EF70-39C9-4FC1-848F-28BD4F041158}">
      <dgm:prSet/>
      <dgm:spPr/>
      <dgm:t>
        <a:bodyPr/>
        <a:lstStyle/>
        <a:p>
          <a:endParaRPr lang="en-US"/>
        </a:p>
      </dgm:t>
    </dgm:pt>
    <dgm:pt modelId="{1CA28EEB-300E-4EFD-99BE-8A2D9BD2BCAB}" type="sibTrans" cxnId="{2589EF70-39C9-4FC1-848F-28BD4F041158}">
      <dgm:prSet/>
      <dgm:spPr/>
      <dgm:t>
        <a:bodyPr/>
        <a:lstStyle/>
        <a:p>
          <a:pPr>
            <a:lnSpc>
              <a:spcPct val="100000"/>
            </a:lnSpc>
          </a:pPr>
          <a:endParaRPr lang="en-US"/>
        </a:p>
      </dgm:t>
    </dgm:pt>
    <dgm:pt modelId="{A457F21E-1998-457B-917A-43F6E87392A7}">
      <dgm:prSet/>
      <dgm:spPr/>
      <dgm:t>
        <a:bodyPr/>
        <a:lstStyle/>
        <a:p>
          <a:pPr>
            <a:lnSpc>
              <a:spcPct val="100000"/>
            </a:lnSpc>
          </a:pPr>
          <a:r>
            <a:rPr lang="en-US"/>
            <a:t>Due to delay in planning phase and dependencies involved, we couldn’t plan our presentation ahead of time. </a:t>
          </a:r>
        </a:p>
      </dgm:t>
    </dgm:pt>
    <dgm:pt modelId="{A05F5AFF-261A-4A4C-AC91-C1C2C5AACB8F}" type="parTrans" cxnId="{FC9FCED2-12C1-458D-9066-814A2BCFFDEC}">
      <dgm:prSet/>
      <dgm:spPr/>
      <dgm:t>
        <a:bodyPr/>
        <a:lstStyle/>
        <a:p>
          <a:endParaRPr lang="en-US"/>
        </a:p>
      </dgm:t>
    </dgm:pt>
    <dgm:pt modelId="{DEA8F6AC-DAF4-4771-BBBB-AB8445D35FE9}" type="sibTrans" cxnId="{FC9FCED2-12C1-458D-9066-814A2BCFFDEC}">
      <dgm:prSet/>
      <dgm:spPr/>
      <dgm:t>
        <a:bodyPr/>
        <a:lstStyle/>
        <a:p>
          <a:pPr>
            <a:lnSpc>
              <a:spcPct val="100000"/>
            </a:lnSpc>
          </a:pPr>
          <a:endParaRPr lang="en-US"/>
        </a:p>
      </dgm:t>
    </dgm:pt>
    <dgm:pt modelId="{4E773745-E7D1-4557-A258-DD5248AE26D4}">
      <dgm:prSet/>
      <dgm:spPr/>
      <dgm:t>
        <a:bodyPr/>
        <a:lstStyle/>
        <a:p>
          <a:pPr>
            <a:lnSpc>
              <a:spcPct val="100000"/>
            </a:lnSpc>
          </a:pPr>
          <a:r>
            <a:rPr lang="en-US"/>
            <a:t>Backup plan needed to be discussed early on and the work needed to be divided and balanced according to backup plan and a deadline needed to be set for going over the project with all team members. </a:t>
          </a:r>
        </a:p>
      </dgm:t>
    </dgm:pt>
    <dgm:pt modelId="{CA417038-91DB-4966-8A6C-65798931A064}" type="parTrans" cxnId="{38C72A39-959D-42D0-9504-D2D7E33A45C6}">
      <dgm:prSet/>
      <dgm:spPr/>
      <dgm:t>
        <a:bodyPr/>
        <a:lstStyle/>
        <a:p>
          <a:endParaRPr lang="en-US"/>
        </a:p>
      </dgm:t>
    </dgm:pt>
    <dgm:pt modelId="{F1CBEE5E-AA95-41EB-BEB9-8F33A15428F3}" type="sibTrans" cxnId="{38C72A39-959D-42D0-9504-D2D7E33A45C6}">
      <dgm:prSet/>
      <dgm:spPr/>
      <dgm:t>
        <a:bodyPr/>
        <a:lstStyle/>
        <a:p>
          <a:endParaRPr lang="en-US"/>
        </a:p>
      </dgm:t>
    </dgm:pt>
    <dgm:pt modelId="{D8898793-D1F3-4458-B127-088FCEEE701C}" type="pres">
      <dgm:prSet presAssocID="{11216D66-2718-42A1-8CFD-EB80541DDB19}" presName="root" presStyleCnt="0">
        <dgm:presLayoutVars>
          <dgm:dir/>
          <dgm:resizeHandles val="exact"/>
        </dgm:presLayoutVars>
      </dgm:prSet>
      <dgm:spPr/>
    </dgm:pt>
    <dgm:pt modelId="{B7E305FE-DA4E-4792-9748-402ED712B6FB}" type="pres">
      <dgm:prSet presAssocID="{11216D66-2718-42A1-8CFD-EB80541DDB19}" presName="container" presStyleCnt="0">
        <dgm:presLayoutVars>
          <dgm:dir/>
          <dgm:resizeHandles val="exact"/>
        </dgm:presLayoutVars>
      </dgm:prSet>
      <dgm:spPr/>
    </dgm:pt>
    <dgm:pt modelId="{A528FFE5-011F-4CED-AD34-3200FB70EAEC}" type="pres">
      <dgm:prSet presAssocID="{B9BB2291-1E30-44A0-A335-8CB49DF70B0C}" presName="compNode" presStyleCnt="0"/>
      <dgm:spPr/>
    </dgm:pt>
    <dgm:pt modelId="{EE8EBAA8-F309-4EF4-9564-94128B7377FB}" type="pres">
      <dgm:prSet presAssocID="{B9BB2291-1E30-44A0-A335-8CB49DF70B0C}" presName="iconBgRect" presStyleLbl="bgShp" presStyleIdx="0" presStyleCnt="4"/>
      <dgm:spPr/>
    </dgm:pt>
    <dgm:pt modelId="{C4F79FB3-5C48-42CB-ABAF-A2EF922770BF}" type="pres">
      <dgm:prSet presAssocID="{B9BB2291-1E30-44A0-A335-8CB49DF70B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1F65E6D3-E9C8-4784-904D-F0D63F72D342}" type="pres">
      <dgm:prSet presAssocID="{B9BB2291-1E30-44A0-A335-8CB49DF70B0C}" presName="spaceRect" presStyleCnt="0"/>
      <dgm:spPr/>
    </dgm:pt>
    <dgm:pt modelId="{5CBF7076-470F-4278-AFA1-26F68AFC6DE2}" type="pres">
      <dgm:prSet presAssocID="{B9BB2291-1E30-44A0-A335-8CB49DF70B0C}" presName="textRect" presStyleLbl="revTx" presStyleIdx="0" presStyleCnt="4">
        <dgm:presLayoutVars>
          <dgm:chMax val="1"/>
          <dgm:chPref val="1"/>
        </dgm:presLayoutVars>
      </dgm:prSet>
      <dgm:spPr/>
    </dgm:pt>
    <dgm:pt modelId="{C3D4EEE9-575A-4D92-ACF6-90706C1C83F6}" type="pres">
      <dgm:prSet presAssocID="{02384409-DBDA-49FC-A49C-1EAE93E414DD}" presName="sibTrans" presStyleLbl="sibTrans2D1" presStyleIdx="0" presStyleCnt="0"/>
      <dgm:spPr/>
    </dgm:pt>
    <dgm:pt modelId="{34DE682F-5986-4B86-9DA0-E1BBE304C23D}" type="pres">
      <dgm:prSet presAssocID="{A1EE22B2-32C4-4937-AF4B-310D0BDC11A0}" presName="compNode" presStyleCnt="0"/>
      <dgm:spPr/>
    </dgm:pt>
    <dgm:pt modelId="{1CA2052C-A066-4395-8E36-B4823500D114}" type="pres">
      <dgm:prSet presAssocID="{A1EE22B2-32C4-4937-AF4B-310D0BDC11A0}" presName="iconBgRect" presStyleLbl="bgShp" presStyleIdx="1" presStyleCnt="4"/>
      <dgm:spPr/>
    </dgm:pt>
    <dgm:pt modelId="{AA57013C-5854-46F0-8797-C7388362592B}" type="pres">
      <dgm:prSet presAssocID="{A1EE22B2-32C4-4937-AF4B-310D0BDC1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5E0D8F9B-4BA7-4071-BC00-596C9E92A1BC}" type="pres">
      <dgm:prSet presAssocID="{A1EE22B2-32C4-4937-AF4B-310D0BDC11A0}" presName="spaceRect" presStyleCnt="0"/>
      <dgm:spPr/>
    </dgm:pt>
    <dgm:pt modelId="{F78203DF-3D91-4490-BA3B-52FF97F2653F}" type="pres">
      <dgm:prSet presAssocID="{A1EE22B2-32C4-4937-AF4B-310D0BDC11A0}" presName="textRect" presStyleLbl="revTx" presStyleIdx="1" presStyleCnt="4">
        <dgm:presLayoutVars>
          <dgm:chMax val="1"/>
          <dgm:chPref val="1"/>
        </dgm:presLayoutVars>
      </dgm:prSet>
      <dgm:spPr/>
    </dgm:pt>
    <dgm:pt modelId="{D21B9284-1177-4694-B9F6-783C9990F6D6}" type="pres">
      <dgm:prSet presAssocID="{1CA28EEB-300E-4EFD-99BE-8A2D9BD2BCAB}" presName="sibTrans" presStyleLbl="sibTrans2D1" presStyleIdx="0" presStyleCnt="0"/>
      <dgm:spPr/>
    </dgm:pt>
    <dgm:pt modelId="{2E765E90-B56D-4523-85F1-7139FF1BE9BB}" type="pres">
      <dgm:prSet presAssocID="{A457F21E-1998-457B-917A-43F6E87392A7}" presName="compNode" presStyleCnt="0"/>
      <dgm:spPr/>
    </dgm:pt>
    <dgm:pt modelId="{730CB502-240B-44A2-B8E9-E78F74A3561E}" type="pres">
      <dgm:prSet presAssocID="{A457F21E-1998-457B-917A-43F6E87392A7}" presName="iconBgRect" presStyleLbl="bgShp" presStyleIdx="2" presStyleCnt="4"/>
      <dgm:spPr/>
    </dgm:pt>
    <dgm:pt modelId="{6C4F4F41-3859-4CA0-BA07-E1967817DD79}" type="pres">
      <dgm:prSet presAssocID="{A457F21E-1998-457B-917A-43F6E87392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thly calendar"/>
        </a:ext>
      </dgm:extLst>
    </dgm:pt>
    <dgm:pt modelId="{17BCA3DC-4B2A-474C-A89F-97FC464E642F}" type="pres">
      <dgm:prSet presAssocID="{A457F21E-1998-457B-917A-43F6E87392A7}" presName="spaceRect" presStyleCnt="0"/>
      <dgm:spPr/>
    </dgm:pt>
    <dgm:pt modelId="{D13DE34F-A112-41A9-88BC-FE4D8B948B6B}" type="pres">
      <dgm:prSet presAssocID="{A457F21E-1998-457B-917A-43F6E87392A7}" presName="textRect" presStyleLbl="revTx" presStyleIdx="2" presStyleCnt="4">
        <dgm:presLayoutVars>
          <dgm:chMax val="1"/>
          <dgm:chPref val="1"/>
        </dgm:presLayoutVars>
      </dgm:prSet>
      <dgm:spPr/>
    </dgm:pt>
    <dgm:pt modelId="{15711E63-8C66-4EBA-9106-3276ABFD8B22}" type="pres">
      <dgm:prSet presAssocID="{DEA8F6AC-DAF4-4771-BBBB-AB8445D35FE9}" presName="sibTrans" presStyleLbl="sibTrans2D1" presStyleIdx="0" presStyleCnt="0"/>
      <dgm:spPr/>
    </dgm:pt>
    <dgm:pt modelId="{E33EDE87-CA64-429A-B062-82371254943D}" type="pres">
      <dgm:prSet presAssocID="{4E773745-E7D1-4557-A258-DD5248AE26D4}" presName="compNode" presStyleCnt="0"/>
      <dgm:spPr/>
    </dgm:pt>
    <dgm:pt modelId="{07ACDDDD-6ECB-46E0-A330-5B6117FA5F3B}" type="pres">
      <dgm:prSet presAssocID="{4E773745-E7D1-4557-A258-DD5248AE26D4}" presName="iconBgRect" presStyleLbl="bgShp" presStyleIdx="3" presStyleCnt="4"/>
      <dgm:spPr/>
    </dgm:pt>
    <dgm:pt modelId="{8D8E7536-F25D-4B66-AA5D-2D54AB6CB5AA}" type="pres">
      <dgm:prSet presAssocID="{4E773745-E7D1-4557-A258-DD5248AE26D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FB2C7093-0B0B-4219-A4DC-C600754CD042}" type="pres">
      <dgm:prSet presAssocID="{4E773745-E7D1-4557-A258-DD5248AE26D4}" presName="spaceRect" presStyleCnt="0"/>
      <dgm:spPr/>
    </dgm:pt>
    <dgm:pt modelId="{0ABD47EE-E03B-4B4D-8970-48A307D47E82}" type="pres">
      <dgm:prSet presAssocID="{4E773745-E7D1-4557-A258-DD5248AE26D4}" presName="textRect" presStyleLbl="revTx" presStyleIdx="3" presStyleCnt="4">
        <dgm:presLayoutVars>
          <dgm:chMax val="1"/>
          <dgm:chPref val="1"/>
        </dgm:presLayoutVars>
      </dgm:prSet>
      <dgm:spPr/>
    </dgm:pt>
  </dgm:ptLst>
  <dgm:cxnLst>
    <dgm:cxn modelId="{28166309-AAE7-461B-AFD6-992FEA5B0EDB}" type="presOf" srcId="{02384409-DBDA-49FC-A49C-1EAE93E414DD}" destId="{C3D4EEE9-575A-4D92-ACF6-90706C1C83F6}" srcOrd="0" destOrd="0" presId="urn:microsoft.com/office/officeart/2018/2/layout/IconCircleList"/>
    <dgm:cxn modelId="{C1959410-2E7C-40F4-9730-9F150E48BFD8}" type="presOf" srcId="{DEA8F6AC-DAF4-4771-BBBB-AB8445D35FE9}" destId="{15711E63-8C66-4EBA-9106-3276ABFD8B22}" srcOrd="0" destOrd="0" presId="urn:microsoft.com/office/officeart/2018/2/layout/IconCircleList"/>
    <dgm:cxn modelId="{38C72A39-959D-42D0-9504-D2D7E33A45C6}" srcId="{11216D66-2718-42A1-8CFD-EB80541DDB19}" destId="{4E773745-E7D1-4557-A258-DD5248AE26D4}" srcOrd="3" destOrd="0" parTransId="{CA417038-91DB-4966-8A6C-65798931A064}" sibTransId="{F1CBEE5E-AA95-41EB-BEB9-8F33A15428F3}"/>
    <dgm:cxn modelId="{6D2F0A4D-C649-4F2C-89CD-482F6AD00DF0}" type="presOf" srcId="{4E773745-E7D1-4557-A258-DD5248AE26D4}" destId="{0ABD47EE-E03B-4B4D-8970-48A307D47E82}" srcOrd="0" destOrd="0" presId="urn:microsoft.com/office/officeart/2018/2/layout/IconCircleList"/>
    <dgm:cxn modelId="{3764EB6D-B727-4546-AB82-2CCE05F356F3}" type="presOf" srcId="{1CA28EEB-300E-4EFD-99BE-8A2D9BD2BCAB}" destId="{D21B9284-1177-4694-B9F6-783C9990F6D6}" srcOrd="0" destOrd="0" presId="urn:microsoft.com/office/officeart/2018/2/layout/IconCircleList"/>
    <dgm:cxn modelId="{2589EF70-39C9-4FC1-848F-28BD4F041158}" srcId="{11216D66-2718-42A1-8CFD-EB80541DDB19}" destId="{A1EE22B2-32C4-4937-AF4B-310D0BDC11A0}" srcOrd="1" destOrd="0" parTransId="{BCC907D7-DF8F-4EB5-9032-C46236F305A9}" sibTransId="{1CA28EEB-300E-4EFD-99BE-8A2D9BD2BCAB}"/>
    <dgm:cxn modelId="{F349FD76-DFD4-4BD3-ABA2-55EB4C7D4F5A}" srcId="{11216D66-2718-42A1-8CFD-EB80541DDB19}" destId="{B9BB2291-1E30-44A0-A335-8CB49DF70B0C}" srcOrd="0" destOrd="0" parTransId="{AC8DBFCB-E820-4AA8-BEC1-6022F9ABC173}" sibTransId="{02384409-DBDA-49FC-A49C-1EAE93E414DD}"/>
    <dgm:cxn modelId="{06A74880-5A09-40C0-B81A-17E965527830}" type="presOf" srcId="{11216D66-2718-42A1-8CFD-EB80541DDB19}" destId="{D8898793-D1F3-4458-B127-088FCEEE701C}" srcOrd="0" destOrd="0" presId="urn:microsoft.com/office/officeart/2018/2/layout/IconCircleList"/>
    <dgm:cxn modelId="{5509C295-3D64-486F-9A96-41F6907EE85E}" type="presOf" srcId="{A457F21E-1998-457B-917A-43F6E87392A7}" destId="{D13DE34F-A112-41A9-88BC-FE4D8B948B6B}" srcOrd="0" destOrd="0" presId="urn:microsoft.com/office/officeart/2018/2/layout/IconCircleList"/>
    <dgm:cxn modelId="{480B6DC5-2772-422C-8908-B5AA54049941}" type="presOf" srcId="{A1EE22B2-32C4-4937-AF4B-310D0BDC11A0}" destId="{F78203DF-3D91-4490-BA3B-52FF97F2653F}" srcOrd="0" destOrd="0" presId="urn:microsoft.com/office/officeart/2018/2/layout/IconCircleList"/>
    <dgm:cxn modelId="{FC9FCED2-12C1-458D-9066-814A2BCFFDEC}" srcId="{11216D66-2718-42A1-8CFD-EB80541DDB19}" destId="{A457F21E-1998-457B-917A-43F6E87392A7}" srcOrd="2" destOrd="0" parTransId="{A05F5AFF-261A-4A4C-AC91-C1C2C5AACB8F}" sibTransId="{DEA8F6AC-DAF4-4771-BBBB-AB8445D35FE9}"/>
    <dgm:cxn modelId="{AAB335F6-DBDB-463A-90BD-DD832F9A4ACF}" type="presOf" srcId="{B9BB2291-1E30-44A0-A335-8CB49DF70B0C}" destId="{5CBF7076-470F-4278-AFA1-26F68AFC6DE2}" srcOrd="0" destOrd="0" presId="urn:microsoft.com/office/officeart/2018/2/layout/IconCircleList"/>
    <dgm:cxn modelId="{5153671D-D7D0-4C05-BD5F-8019F8B26867}" type="presParOf" srcId="{D8898793-D1F3-4458-B127-088FCEEE701C}" destId="{B7E305FE-DA4E-4792-9748-402ED712B6FB}" srcOrd="0" destOrd="0" presId="urn:microsoft.com/office/officeart/2018/2/layout/IconCircleList"/>
    <dgm:cxn modelId="{3E77EA7B-78DC-4D49-8756-19E9835FFE62}" type="presParOf" srcId="{B7E305FE-DA4E-4792-9748-402ED712B6FB}" destId="{A528FFE5-011F-4CED-AD34-3200FB70EAEC}" srcOrd="0" destOrd="0" presId="urn:microsoft.com/office/officeart/2018/2/layout/IconCircleList"/>
    <dgm:cxn modelId="{6FF14DC6-339F-4B36-AEE2-9ACE9656C248}" type="presParOf" srcId="{A528FFE5-011F-4CED-AD34-3200FB70EAEC}" destId="{EE8EBAA8-F309-4EF4-9564-94128B7377FB}" srcOrd="0" destOrd="0" presId="urn:microsoft.com/office/officeart/2018/2/layout/IconCircleList"/>
    <dgm:cxn modelId="{6C81A6F8-D454-4B1F-81CC-940DF5347971}" type="presParOf" srcId="{A528FFE5-011F-4CED-AD34-3200FB70EAEC}" destId="{C4F79FB3-5C48-42CB-ABAF-A2EF922770BF}" srcOrd="1" destOrd="0" presId="urn:microsoft.com/office/officeart/2018/2/layout/IconCircleList"/>
    <dgm:cxn modelId="{78524DA9-5918-48BF-BD90-496E5F91CA94}" type="presParOf" srcId="{A528FFE5-011F-4CED-AD34-3200FB70EAEC}" destId="{1F65E6D3-E9C8-4784-904D-F0D63F72D342}" srcOrd="2" destOrd="0" presId="urn:microsoft.com/office/officeart/2018/2/layout/IconCircleList"/>
    <dgm:cxn modelId="{131021D9-B484-461F-A118-223C6EED5CEE}" type="presParOf" srcId="{A528FFE5-011F-4CED-AD34-3200FB70EAEC}" destId="{5CBF7076-470F-4278-AFA1-26F68AFC6DE2}" srcOrd="3" destOrd="0" presId="urn:microsoft.com/office/officeart/2018/2/layout/IconCircleList"/>
    <dgm:cxn modelId="{CD86FA5A-B279-4F12-B59E-72CDD783D65F}" type="presParOf" srcId="{B7E305FE-DA4E-4792-9748-402ED712B6FB}" destId="{C3D4EEE9-575A-4D92-ACF6-90706C1C83F6}" srcOrd="1" destOrd="0" presId="urn:microsoft.com/office/officeart/2018/2/layout/IconCircleList"/>
    <dgm:cxn modelId="{50B65FF6-3A55-4653-ACA4-9E6CFA4731A9}" type="presParOf" srcId="{B7E305FE-DA4E-4792-9748-402ED712B6FB}" destId="{34DE682F-5986-4B86-9DA0-E1BBE304C23D}" srcOrd="2" destOrd="0" presId="urn:microsoft.com/office/officeart/2018/2/layout/IconCircleList"/>
    <dgm:cxn modelId="{D9BB2BAA-8723-45B2-B22B-B4988ECB4678}" type="presParOf" srcId="{34DE682F-5986-4B86-9DA0-E1BBE304C23D}" destId="{1CA2052C-A066-4395-8E36-B4823500D114}" srcOrd="0" destOrd="0" presId="urn:microsoft.com/office/officeart/2018/2/layout/IconCircleList"/>
    <dgm:cxn modelId="{F7E83B92-778A-4F39-A69A-63A2852A2A3F}" type="presParOf" srcId="{34DE682F-5986-4B86-9DA0-E1BBE304C23D}" destId="{AA57013C-5854-46F0-8797-C7388362592B}" srcOrd="1" destOrd="0" presId="urn:microsoft.com/office/officeart/2018/2/layout/IconCircleList"/>
    <dgm:cxn modelId="{37CEB6D3-A087-402F-9EB9-92608098EF7F}" type="presParOf" srcId="{34DE682F-5986-4B86-9DA0-E1BBE304C23D}" destId="{5E0D8F9B-4BA7-4071-BC00-596C9E92A1BC}" srcOrd="2" destOrd="0" presId="urn:microsoft.com/office/officeart/2018/2/layout/IconCircleList"/>
    <dgm:cxn modelId="{98DB9EC6-2BB1-48C2-AF11-17AF47D30DFD}" type="presParOf" srcId="{34DE682F-5986-4B86-9DA0-E1BBE304C23D}" destId="{F78203DF-3D91-4490-BA3B-52FF97F2653F}" srcOrd="3" destOrd="0" presId="urn:microsoft.com/office/officeart/2018/2/layout/IconCircleList"/>
    <dgm:cxn modelId="{CE262D51-4B11-43A7-9100-B431B8F1FBAD}" type="presParOf" srcId="{B7E305FE-DA4E-4792-9748-402ED712B6FB}" destId="{D21B9284-1177-4694-B9F6-783C9990F6D6}" srcOrd="3" destOrd="0" presId="urn:microsoft.com/office/officeart/2018/2/layout/IconCircleList"/>
    <dgm:cxn modelId="{4006F270-B85C-4F83-82B1-7DD77CD7ECD6}" type="presParOf" srcId="{B7E305FE-DA4E-4792-9748-402ED712B6FB}" destId="{2E765E90-B56D-4523-85F1-7139FF1BE9BB}" srcOrd="4" destOrd="0" presId="urn:microsoft.com/office/officeart/2018/2/layout/IconCircleList"/>
    <dgm:cxn modelId="{C3E61620-662D-485E-B9BF-CE22976EAEC3}" type="presParOf" srcId="{2E765E90-B56D-4523-85F1-7139FF1BE9BB}" destId="{730CB502-240B-44A2-B8E9-E78F74A3561E}" srcOrd="0" destOrd="0" presId="urn:microsoft.com/office/officeart/2018/2/layout/IconCircleList"/>
    <dgm:cxn modelId="{B43D1ED0-E88D-458C-B1AC-789ACF2177F7}" type="presParOf" srcId="{2E765E90-B56D-4523-85F1-7139FF1BE9BB}" destId="{6C4F4F41-3859-4CA0-BA07-E1967817DD79}" srcOrd="1" destOrd="0" presId="urn:microsoft.com/office/officeart/2018/2/layout/IconCircleList"/>
    <dgm:cxn modelId="{C066DC0A-14F3-4B24-B7AC-70856A72A0CC}" type="presParOf" srcId="{2E765E90-B56D-4523-85F1-7139FF1BE9BB}" destId="{17BCA3DC-4B2A-474C-A89F-97FC464E642F}" srcOrd="2" destOrd="0" presId="urn:microsoft.com/office/officeart/2018/2/layout/IconCircleList"/>
    <dgm:cxn modelId="{CEC4224E-ABE9-40D6-85BD-AABA85F34473}" type="presParOf" srcId="{2E765E90-B56D-4523-85F1-7139FF1BE9BB}" destId="{D13DE34F-A112-41A9-88BC-FE4D8B948B6B}" srcOrd="3" destOrd="0" presId="urn:microsoft.com/office/officeart/2018/2/layout/IconCircleList"/>
    <dgm:cxn modelId="{39D81921-5C37-47A7-96F6-75EBDA0A0953}" type="presParOf" srcId="{B7E305FE-DA4E-4792-9748-402ED712B6FB}" destId="{15711E63-8C66-4EBA-9106-3276ABFD8B22}" srcOrd="5" destOrd="0" presId="urn:microsoft.com/office/officeart/2018/2/layout/IconCircleList"/>
    <dgm:cxn modelId="{76E58D5D-26A2-4939-A3A0-7ACC62A526A7}" type="presParOf" srcId="{B7E305FE-DA4E-4792-9748-402ED712B6FB}" destId="{E33EDE87-CA64-429A-B062-82371254943D}" srcOrd="6" destOrd="0" presId="urn:microsoft.com/office/officeart/2018/2/layout/IconCircleList"/>
    <dgm:cxn modelId="{D0EBA9A8-E7CC-47B1-9338-B7141B31AF31}" type="presParOf" srcId="{E33EDE87-CA64-429A-B062-82371254943D}" destId="{07ACDDDD-6ECB-46E0-A330-5B6117FA5F3B}" srcOrd="0" destOrd="0" presId="urn:microsoft.com/office/officeart/2018/2/layout/IconCircleList"/>
    <dgm:cxn modelId="{CA60FACC-A623-47B1-81E2-83429FAA7951}" type="presParOf" srcId="{E33EDE87-CA64-429A-B062-82371254943D}" destId="{8D8E7536-F25D-4B66-AA5D-2D54AB6CB5AA}" srcOrd="1" destOrd="0" presId="urn:microsoft.com/office/officeart/2018/2/layout/IconCircleList"/>
    <dgm:cxn modelId="{5F5680DB-6C7D-4FCE-8BC0-4486C262F18D}" type="presParOf" srcId="{E33EDE87-CA64-429A-B062-82371254943D}" destId="{FB2C7093-0B0B-4219-A4DC-C600754CD042}" srcOrd="2" destOrd="0" presId="urn:microsoft.com/office/officeart/2018/2/layout/IconCircleList"/>
    <dgm:cxn modelId="{26EAF8D8-E311-4568-954F-96DDE7E39124}" type="presParOf" srcId="{E33EDE87-CA64-429A-B062-82371254943D}" destId="{0ABD47EE-E03B-4B4D-8970-48A307D47E8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971-8734-45C0-B743-EF265249BAF7}">
      <dsp:nvSpPr>
        <dsp:cNvPr id="0" name=""/>
        <dsp:cNvSpPr/>
      </dsp:nvSpPr>
      <dsp:spPr>
        <a:xfrm>
          <a:off x="1709314" y="1514069"/>
          <a:ext cx="1924448" cy="1664725"/>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Developers</a:t>
          </a:r>
        </a:p>
      </dsp:txBody>
      <dsp:txXfrm>
        <a:off x="2028222" y="1789937"/>
        <a:ext cx="1286632" cy="1112989"/>
      </dsp:txXfrm>
    </dsp:sp>
    <dsp:sp modelId="{F18646DA-BFA9-4C76-9757-05C0808CBE4F}">
      <dsp:nvSpPr>
        <dsp:cNvPr id="0" name=""/>
        <dsp:cNvSpPr/>
      </dsp:nvSpPr>
      <dsp:spPr>
        <a:xfrm>
          <a:off x="2914388" y="717610"/>
          <a:ext cx="726088" cy="62562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1EB66-3356-4057-9486-EED82D284DA1}">
      <dsp:nvSpPr>
        <dsp:cNvPr id="0" name=""/>
        <dsp:cNvSpPr/>
      </dsp:nvSpPr>
      <dsp:spPr>
        <a:xfrm>
          <a:off x="1886583" y="0"/>
          <a:ext cx="1577071" cy="1364352"/>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Product Owner (Tushar Patel)</a:t>
          </a:r>
        </a:p>
      </dsp:txBody>
      <dsp:txXfrm>
        <a:off x="2147937" y="226102"/>
        <a:ext cx="1054363" cy="912148"/>
      </dsp:txXfrm>
    </dsp:sp>
    <dsp:sp modelId="{FD4CD871-2BD0-439E-9675-41CDEF9851CD}">
      <dsp:nvSpPr>
        <dsp:cNvPr id="0" name=""/>
        <dsp:cNvSpPr/>
      </dsp:nvSpPr>
      <dsp:spPr>
        <a:xfrm>
          <a:off x="3761790" y="1887190"/>
          <a:ext cx="726088" cy="62562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F55E85-F2A5-4095-A36A-391BC78A2390}">
      <dsp:nvSpPr>
        <dsp:cNvPr id="0" name=""/>
        <dsp:cNvSpPr/>
      </dsp:nvSpPr>
      <dsp:spPr>
        <a:xfrm>
          <a:off x="3332941" y="839168"/>
          <a:ext cx="1577071" cy="1364352"/>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Business Analyst (Rina Patel)</a:t>
          </a:r>
        </a:p>
      </dsp:txBody>
      <dsp:txXfrm>
        <a:off x="3594295" y="1065270"/>
        <a:ext cx="1054363" cy="912148"/>
      </dsp:txXfrm>
    </dsp:sp>
    <dsp:sp modelId="{B77303D3-0EC9-41F7-9535-1E94C2C97C24}">
      <dsp:nvSpPr>
        <dsp:cNvPr id="0" name=""/>
        <dsp:cNvSpPr/>
      </dsp:nvSpPr>
      <dsp:spPr>
        <a:xfrm>
          <a:off x="3173130" y="3207425"/>
          <a:ext cx="726088" cy="62562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6A21F-E03C-4117-82DD-931F552867BD}">
      <dsp:nvSpPr>
        <dsp:cNvPr id="0" name=""/>
        <dsp:cNvSpPr/>
      </dsp:nvSpPr>
      <dsp:spPr>
        <a:xfrm>
          <a:off x="3332941" y="2488875"/>
          <a:ext cx="1577071" cy="1364352"/>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QA (</a:t>
          </a:r>
          <a:r>
            <a:rPr lang="en-US" sz="1500" kern="1200" dirty="0" err="1"/>
            <a:t>Binita</a:t>
          </a:r>
          <a:r>
            <a:rPr lang="en-US" sz="1500" kern="1200" dirty="0"/>
            <a:t> </a:t>
          </a:r>
          <a:r>
            <a:rPr lang="en-US" sz="1500" kern="1200" dirty="0" err="1"/>
            <a:t>Thummar</a:t>
          </a:r>
          <a:r>
            <a:rPr lang="en-US" sz="1500" kern="1200" dirty="0"/>
            <a:t>)</a:t>
          </a:r>
        </a:p>
      </dsp:txBody>
      <dsp:txXfrm>
        <a:off x="3594295" y="2714977"/>
        <a:ext cx="1054363" cy="912148"/>
      </dsp:txXfrm>
    </dsp:sp>
    <dsp:sp modelId="{A43422E0-039C-4B43-AC62-B45DF304A3C6}">
      <dsp:nvSpPr>
        <dsp:cNvPr id="0" name=""/>
        <dsp:cNvSpPr/>
      </dsp:nvSpPr>
      <dsp:spPr>
        <a:xfrm>
          <a:off x="1712895" y="3344470"/>
          <a:ext cx="726088" cy="62562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65580-C6CB-43C3-9DCA-7F3C92DC31EF}">
      <dsp:nvSpPr>
        <dsp:cNvPr id="0" name=""/>
        <dsp:cNvSpPr/>
      </dsp:nvSpPr>
      <dsp:spPr>
        <a:xfrm>
          <a:off x="1886583" y="3328982"/>
          <a:ext cx="1577071" cy="1364352"/>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QA (Bari </a:t>
          </a:r>
          <a:r>
            <a:rPr lang="en-US" sz="1500" kern="1200" dirty="0" err="1"/>
            <a:t>Vadaria</a:t>
          </a:r>
          <a:r>
            <a:rPr lang="en-US" sz="1500" kern="1200" dirty="0"/>
            <a:t>)</a:t>
          </a:r>
        </a:p>
      </dsp:txBody>
      <dsp:txXfrm>
        <a:off x="2147937" y="3555084"/>
        <a:ext cx="1054363" cy="912148"/>
      </dsp:txXfrm>
    </dsp:sp>
    <dsp:sp modelId="{E550DF37-968E-4D69-8747-67EFC1F88185}">
      <dsp:nvSpPr>
        <dsp:cNvPr id="0" name=""/>
        <dsp:cNvSpPr/>
      </dsp:nvSpPr>
      <dsp:spPr>
        <a:xfrm>
          <a:off x="851616" y="2175360"/>
          <a:ext cx="726088" cy="625621"/>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EDDEA-F586-4541-B1CD-1DEEE2E154B1}">
      <dsp:nvSpPr>
        <dsp:cNvPr id="0" name=""/>
        <dsp:cNvSpPr/>
      </dsp:nvSpPr>
      <dsp:spPr>
        <a:xfrm>
          <a:off x="433511" y="2489814"/>
          <a:ext cx="1577071" cy="1364352"/>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QA (Fatima Tanveer)</a:t>
          </a:r>
        </a:p>
      </dsp:txBody>
      <dsp:txXfrm>
        <a:off x="694865" y="2715916"/>
        <a:ext cx="1054363" cy="912148"/>
      </dsp:txXfrm>
    </dsp:sp>
    <dsp:sp modelId="{93407C58-0549-4874-9DA0-CDA3E7327EC4}">
      <dsp:nvSpPr>
        <dsp:cNvPr id="0" name=""/>
        <dsp:cNvSpPr/>
      </dsp:nvSpPr>
      <dsp:spPr>
        <a:xfrm>
          <a:off x="433511" y="837290"/>
          <a:ext cx="1577071" cy="1364352"/>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QA (Elena </a:t>
          </a:r>
          <a:r>
            <a:rPr lang="en-US" sz="1500" kern="1200" dirty="0" err="1"/>
            <a:t>Ponomareva</a:t>
          </a:r>
          <a:r>
            <a:rPr lang="en-US" sz="1500" kern="1200" dirty="0"/>
            <a:t>)</a:t>
          </a:r>
        </a:p>
      </dsp:txBody>
      <dsp:txXfrm>
        <a:off x="694865" y="1063392"/>
        <a:ext cx="1054363" cy="912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00AA5-F395-4BC2-A6FB-77E91AC2EE18}">
      <dsp:nvSpPr>
        <dsp:cNvPr id="0" name=""/>
        <dsp:cNvSpPr/>
      </dsp:nvSpPr>
      <dsp:spPr>
        <a:xfrm>
          <a:off x="-325373" y="0"/>
          <a:ext cx="4338331" cy="14401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1" kern="1200" dirty="0"/>
            <a:t>Type of testing </a:t>
          </a:r>
          <a:endParaRPr lang="en-US" sz="3100" kern="1200" dirty="0"/>
        </a:p>
      </dsp:txBody>
      <dsp:txXfrm>
        <a:off x="-283192" y="42181"/>
        <a:ext cx="2524907" cy="1355818"/>
      </dsp:txXfrm>
    </dsp:sp>
    <dsp:sp modelId="{614F8913-4DBA-4FD2-BCB6-B4F6F534E83E}">
      <dsp:nvSpPr>
        <dsp:cNvPr id="0" name=""/>
        <dsp:cNvSpPr/>
      </dsp:nvSpPr>
      <dsp:spPr>
        <a:xfrm>
          <a:off x="1" y="1680210"/>
          <a:ext cx="4338331" cy="14401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1" kern="1200"/>
            <a:t>In scope testing </a:t>
          </a:r>
          <a:endParaRPr lang="en-US" sz="3100" kern="1200" dirty="0"/>
        </a:p>
      </dsp:txBody>
      <dsp:txXfrm>
        <a:off x="42182" y="1722391"/>
        <a:ext cx="2769862" cy="1355818"/>
      </dsp:txXfrm>
    </dsp:sp>
    <dsp:sp modelId="{362195A9-CAB1-4710-ACC6-5D9E650C599E}">
      <dsp:nvSpPr>
        <dsp:cNvPr id="0" name=""/>
        <dsp:cNvSpPr/>
      </dsp:nvSpPr>
      <dsp:spPr>
        <a:xfrm>
          <a:off x="325376" y="3360420"/>
          <a:ext cx="4338331" cy="144018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1" kern="1200" dirty="0"/>
            <a:t>Functional testing- Manual</a:t>
          </a:r>
          <a:endParaRPr lang="en-US" sz="3100" kern="1200" dirty="0"/>
        </a:p>
      </dsp:txBody>
      <dsp:txXfrm>
        <a:off x="367557" y="3402601"/>
        <a:ext cx="2769862" cy="1355818"/>
      </dsp:txXfrm>
    </dsp:sp>
    <dsp:sp modelId="{512BF68D-0E3F-4F5B-AB08-8BA625428141}">
      <dsp:nvSpPr>
        <dsp:cNvPr id="0" name=""/>
        <dsp:cNvSpPr/>
      </dsp:nvSpPr>
      <dsp:spPr>
        <a:xfrm>
          <a:off x="2751466" y="1092136"/>
          <a:ext cx="936117" cy="9361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962092" y="1092136"/>
        <a:ext cx="514865" cy="704428"/>
      </dsp:txXfrm>
    </dsp:sp>
    <dsp:sp modelId="{4DDD3C79-6904-4837-B112-D44FC7BECC80}">
      <dsp:nvSpPr>
        <dsp:cNvPr id="0" name=""/>
        <dsp:cNvSpPr/>
      </dsp:nvSpPr>
      <dsp:spPr>
        <a:xfrm>
          <a:off x="3076841" y="2762745"/>
          <a:ext cx="936117" cy="93611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287467" y="2762745"/>
        <a:ext cx="514865" cy="7044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42159-4AE8-42BF-B962-72E032B03D8F}">
      <dsp:nvSpPr>
        <dsp:cNvPr id="0" name=""/>
        <dsp:cNvSpPr/>
      </dsp:nvSpPr>
      <dsp:spPr>
        <a:xfrm>
          <a:off x="49" y="32882"/>
          <a:ext cx="4735748" cy="129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u="sng" kern="1200" dirty="0"/>
            <a:t>In-Scope</a:t>
          </a:r>
          <a:r>
            <a:rPr lang="en-US" sz="2200" u="sng" kern="1200" dirty="0"/>
            <a:t> </a:t>
          </a:r>
          <a:r>
            <a:rPr lang="en-US" sz="2200" kern="1200" dirty="0"/>
            <a:t>: </a:t>
          </a:r>
        </a:p>
        <a:p>
          <a:pPr marL="0" lvl="0" indent="0" algn="ctr" defTabSz="977900">
            <a:lnSpc>
              <a:spcPct val="90000"/>
            </a:lnSpc>
            <a:spcBef>
              <a:spcPct val="0"/>
            </a:spcBef>
            <a:spcAft>
              <a:spcPct val="35000"/>
            </a:spcAft>
            <a:buNone/>
          </a:pPr>
          <a:r>
            <a:rPr lang="en-US" sz="2200" kern="1200" dirty="0"/>
            <a:t>The below modules are considered in-scope of testing for this project:</a:t>
          </a:r>
        </a:p>
      </dsp:txBody>
      <dsp:txXfrm>
        <a:off x="49" y="32882"/>
        <a:ext cx="4735748" cy="1296000"/>
      </dsp:txXfrm>
    </dsp:sp>
    <dsp:sp modelId="{2C87105A-F862-4D2C-A1D2-232ECBE6A056}">
      <dsp:nvSpPr>
        <dsp:cNvPr id="0" name=""/>
        <dsp:cNvSpPr/>
      </dsp:nvSpPr>
      <dsp:spPr>
        <a:xfrm>
          <a:off x="49" y="1328882"/>
          <a:ext cx="4735748" cy="1976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Shopping cart functionality</a:t>
          </a:r>
        </a:p>
        <a:p>
          <a:pPr marL="228600" lvl="1" indent="-228600" algn="l" defTabSz="977900">
            <a:lnSpc>
              <a:spcPct val="90000"/>
            </a:lnSpc>
            <a:spcBef>
              <a:spcPct val="0"/>
            </a:spcBef>
            <a:spcAft>
              <a:spcPct val="15000"/>
            </a:spcAft>
            <a:buChar char="•"/>
          </a:pPr>
          <a:r>
            <a:rPr lang="en-US" sz="2200" kern="1200" dirty="0"/>
            <a:t>Searching for an item</a:t>
          </a:r>
        </a:p>
        <a:p>
          <a:pPr marL="228600" lvl="1" indent="-228600" algn="l" defTabSz="977900">
            <a:lnSpc>
              <a:spcPct val="90000"/>
            </a:lnSpc>
            <a:spcBef>
              <a:spcPct val="0"/>
            </a:spcBef>
            <a:spcAft>
              <a:spcPct val="15000"/>
            </a:spcAft>
            <a:buChar char="•"/>
          </a:pPr>
          <a:r>
            <a:rPr lang="en-US" sz="2200" kern="1200" dirty="0"/>
            <a:t>Black Box Testing/Functional Testing</a:t>
          </a:r>
        </a:p>
      </dsp:txBody>
      <dsp:txXfrm>
        <a:off x="49" y="1328882"/>
        <a:ext cx="4735748" cy="1976400"/>
      </dsp:txXfrm>
    </dsp:sp>
    <dsp:sp modelId="{B0F5BA40-6BB5-4C83-93A0-CE7B4D39865E}">
      <dsp:nvSpPr>
        <dsp:cNvPr id="0" name=""/>
        <dsp:cNvSpPr/>
      </dsp:nvSpPr>
      <dsp:spPr>
        <a:xfrm>
          <a:off x="5398802" y="32882"/>
          <a:ext cx="4735748" cy="129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u="sng" kern="1200" dirty="0"/>
            <a:t>Out of Scope</a:t>
          </a:r>
          <a:r>
            <a:rPr lang="en-US" sz="2200" b="1" kern="1200" dirty="0"/>
            <a:t>: </a:t>
          </a:r>
        </a:p>
        <a:p>
          <a:pPr marL="0" lvl="0" indent="0" algn="ctr" defTabSz="977900">
            <a:lnSpc>
              <a:spcPct val="90000"/>
            </a:lnSpc>
            <a:spcBef>
              <a:spcPct val="0"/>
            </a:spcBef>
            <a:spcAft>
              <a:spcPct val="35000"/>
            </a:spcAft>
            <a:buNone/>
          </a:pPr>
          <a:r>
            <a:rPr lang="en-US" sz="2200" kern="1200" dirty="0"/>
            <a:t>All Non-Functional Testing are out of scope for this testing project. </a:t>
          </a:r>
        </a:p>
      </dsp:txBody>
      <dsp:txXfrm>
        <a:off x="5398802" y="32882"/>
        <a:ext cx="4735748" cy="1296000"/>
      </dsp:txXfrm>
    </dsp:sp>
    <dsp:sp modelId="{7FA6F0C7-D21B-468A-8654-ED02EBB2C61B}">
      <dsp:nvSpPr>
        <dsp:cNvPr id="0" name=""/>
        <dsp:cNvSpPr/>
      </dsp:nvSpPr>
      <dsp:spPr>
        <a:xfrm>
          <a:off x="5398802" y="1328882"/>
          <a:ext cx="4735748" cy="1976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err="1"/>
            <a:t>PerformanceTesting</a:t>
          </a:r>
          <a:endParaRPr lang="en-US" sz="2200" kern="1200" dirty="0"/>
        </a:p>
        <a:p>
          <a:pPr marL="228600" lvl="1" indent="-228600" algn="l" defTabSz="977900">
            <a:lnSpc>
              <a:spcPct val="90000"/>
            </a:lnSpc>
            <a:spcBef>
              <a:spcPct val="0"/>
            </a:spcBef>
            <a:spcAft>
              <a:spcPct val="15000"/>
            </a:spcAft>
            <a:buChar char="•"/>
          </a:pPr>
          <a:r>
            <a:rPr lang="en-US" sz="2200" kern="1200" dirty="0" err="1"/>
            <a:t>UserExperience</a:t>
          </a:r>
          <a:r>
            <a:rPr lang="en-US" sz="2200" kern="1200" dirty="0"/>
            <a:t> Testing</a:t>
          </a:r>
        </a:p>
      </dsp:txBody>
      <dsp:txXfrm>
        <a:off x="5398802" y="1328882"/>
        <a:ext cx="4735748" cy="19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B96EE-BA35-473F-9AC6-901110DBB0C1}">
      <dsp:nvSpPr>
        <dsp:cNvPr id="0" name=""/>
        <dsp:cNvSpPr/>
      </dsp:nvSpPr>
      <dsp:spPr>
        <a:xfrm>
          <a:off x="0" y="209642"/>
          <a:ext cx="5343082" cy="11302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primary goal of an Expert market USA site is to sell goods online. This project deals with developing a website for online products sale. It provides the user with a catalog of different product available for purchase. In order to facilitate online purchase a shopping cart is provided to the user.</a:t>
          </a:r>
        </a:p>
      </dsp:txBody>
      <dsp:txXfrm>
        <a:off x="55173" y="264815"/>
        <a:ext cx="5232736" cy="1019873"/>
      </dsp:txXfrm>
    </dsp:sp>
    <dsp:sp modelId="{FF6F2FBA-6C07-473F-8A0E-FFE0D0C23DC6}">
      <dsp:nvSpPr>
        <dsp:cNvPr id="0" name=""/>
        <dsp:cNvSpPr/>
      </dsp:nvSpPr>
      <dsp:spPr>
        <a:xfrm>
          <a:off x="0" y="1400342"/>
          <a:ext cx="5343082" cy="1130219"/>
        </a:xfrm>
        <a:prstGeom prst="roundRect">
          <a:avLst/>
        </a:prstGeom>
        <a:solidFill>
          <a:schemeClr val="accent2">
            <a:hueOff val="-6838867"/>
            <a:satOff val="508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Implicit knowledge are used to judge whether or not something is working as expected.</a:t>
          </a:r>
        </a:p>
      </dsp:txBody>
      <dsp:txXfrm>
        <a:off x="55173" y="1455515"/>
        <a:ext cx="5232736" cy="1019873"/>
      </dsp:txXfrm>
    </dsp:sp>
    <dsp:sp modelId="{49FB713E-5391-40C5-A0DA-E5E73AD1CD47}">
      <dsp:nvSpPr>
        <dsp:cNvPr id="0" name=""/>
        <dsp:cNvSpPr/>
      </dsp:nvSpPr>
      <dsp:spPr>
        <a:xfrm>
          <a:off x="0" y="2591043"/>
          <a:ext cx="5343082" cy="1130219"/>
        </a:xfrm>
        <a:prstGeom prst="roundRect">
          <a:avLst/>
        </a:prstGeom>
        <a:solidFill>
          <a:schemeClr val="accent2">
            <a:hueOff val="-13677733"/>
            <a:satOff val="10170"/>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To ensure that the product actually meets the users need and that specifications were correct in the first place.</a:t>
          </a:r>
        </a:p>
      </dsp:txBody>
      <dsp:txXfrm>
        <a:off x="55173" y="2646216"/>
        <a:ext cx="5232736" cy="1019873"/>
      </dsp:txXfrm>
    </dsp:sp>
    <dsp:sp modelId="{284749F6-7E1E-4092-A19F-AE5C584C8E22}">
      <dsp:nvSpPr>
        <dsp:cNvPr id="0" name=""/>
        <dsp:cNvSpPr/>
      </dsp:nvSpPr>
      <dsp:spPr>
        <a:xfrm>
          <a:off x="0" y="3781743"/>
          <a:ext cx="5343082" cy="1130219"/>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Testing of function ( Functional testing):Testing based on an analysis of the specification of the functionality of a component or system.</a:t>
          </a:r>
        </a:p>
      </dsp:txBody>
      <dsp:txXfrm>
        <a:off x="55173" y="3836916"/>
        <a:ext cx="5232736" cy="10198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09B07-5F7A-40D6-BF54-0C1230DCEB58}">
      <dsp:nvSpPr>
        <dsp:cNvPr id="0" name=""/>
        <dsp:cNvSpPr/>
      </dsp:nvSpPr>
      <dsp:spPr>
        <a:xfrm>
          <a:off x="15466" y="836314"/>
          <a:ext cx="2582384" cy="3389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Risk:</a:t>
          </a:r>
        </a:p>
      </dsp:txBody>
      <dsp:txXfrm>
        <a:off x="15466" y="836314"/>
        <a:ext cx="2582384" cy="338900"/>
      </dsp:txXfrm>
    </dsp:sp>
    <dsp:sp modelId="{23AE1965-2220-4811-97E0-9AF5E50A6D0A}">
      <dsp:nvSpPr>
        <dsp:cNvPr id="0" name=""/>
        <dsp:cNvSpPr/>
      </dsp:nvSpPr>
      <dsp:spPr>
        <a:xfrm>
          <a:off x="15466" y="1175214"/>
          <a:ext cx="2582384" cy="32939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If the website </a:t>
          </a:r>
          <a:r>
            <a:rPr lang="en-US" sz="1600" u="sng" kern="1200" dirty="0">
              <a:hlinkClick xmlns:r="http://schemas.openxmlformats.org/officeDocument/2006/relationships" r:id="rId1"/>
            </a:rPr>
            <a:t>http://expertmarketusa.com</a:t>
          </a:r>
          <a:r>
            <a:rPr lang="en-US" sz="1600" kern="1200" dirty="0"/>
            <a:t> goes down on the presentation day</a:t>
          </a:r>
        </a:p>
        <a:p>
          <a:pPr marL="171450" lvl="1" indent="-171450" algn="l" defTabSz="711200">
            <a:lnSpc>
              <a:spcPct val="90000"/>
            </a:lnSpc>
            <a:spcBef>
              <a:spcPct val="0"/>
            </a:spcBef>
            <a:spcAft>
              <a:spcPct val="15000"/>
            </a:spcAft>
            <a:buChar char="•"/>
          </a:pPr>
          <a:r>
            <a:rPr lang="en-US" sz="1600" kern="1200" dirty="0"/>
            <a:t>If team members don’t show up on presentation day</a:t>
          </a:r>
        </a:p>
        <a:p>
          <a:pPr marL="171450" lvl="1" indent="-171450" algn="l" defTabSz="711200">
            <a:lnSpc>
              <a:spcPct val="90000"/>
            </a:lnSpc>
            <a:spcBef>
              <a:spcPct val="0"/>
            </a:spcBef>
            <a:spcAft>
              <a:spcPct val="15000"/>
            </a:spcAft>
            <a:buChar char="•"/>
          </a:pPr>
          <a:r>
            <a:rPr lang="en-US" sz="1600" kern="1200" dirty="0"/>
            <a:t>Exhaustive testing cannot be done</a:t>
          </a:r>
        </a:p>
        <a:p>
          <a:pPr marL="171450" lvl="1" indent="-171450" algn="l" defTabSz="711200">
            <a:lnSpc>
              <a:spcPct val="90000"/>
            </a:lnSpc>
            <a:spcBef>
              <a:spcPct val="0"/>
            </a:spcBef>
            <a:spcAft>
              <a:spcPct val="15000"/>
            </a:spcAft>
            <a:buChar char="•"/>
          </a:pPr>
          <a:r>
            <a:rPr lang="en-US" sz="1600" kern="1200" dirty="0"/>
            <a:t>Long testing could cost to customer over agreed rate</a:t>
          </a:r>
        </a:p>
        <a:p>
          <a:pPr marL="171450" lvl="1" indent="-171450" algn="l" defTabSz="711200">
            <a:lnSpc>
              <a:spcPct val="90000"/>
            </a:lnSpc>
            <a:spcBef>
              <a:spcPct val="0"/>
            </a:spcBef>
            <a:spcAft>
              <a:spcPct val="15000"/>
            </a:spcAft>
            <a:buChar char="•"/>
          </a:pPr>
          <a:r>
            <a:rPr lang="en-US" sz="1600" kern="1200" dirty="0"/>
            <a:t>If a defect is found after release of project, customer can complain</a:t>
          </a:r>
        </a:p>
      </dsp:txBody>
      <dsp:txXfrm>
        <a:off x="15466" y="1175214"/>
        <a:ext cx="2582384" cy="3293999"/>
      </dsp:txXfrm>
    </dsp:sp>
    <dsp:sp modelId="{9200DE93-D9D6-45A7-AE05-2D3D21EE40B2}">
      <dsp:nvSpPr>
        <dsp:cNvPr id="0" name=""/>
        <dsp:cNvSpPr/>
      </dsp:nvSpPr>
      <dsp:spPr>
        <a:xfrm>
          <a:off x="2959384" y="836314"/>
          <a:ext cx="2582384" cy="3389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Assumptions:</a:t>
          </a:r>
        </a:p>
      </dsp:txBody>
      <dsp:txXfrm>
        <a:off x="2959384" y="836314"/>
        <a:ext cx="2582384" cy="338900"/>
      </dsp:txXfrm>
    </dsp:sp>
    <dsp:sp modelId="{25C1A887-241E-43DA-9A4A-E3B7D88C62CE}">
      <dsp:nvSpPr>
        <dsp:cNvPr id="0" name=""/>
        <dsp:cNvSpPr/>
      </dsp:nvSpPr>
      <dsp:spPr>
        <a:xfrm>
          <a:off x="2959384" y="1175214"/>
          <a:ext cx="2582384" cy="32939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That everyone will perform their respective responsibilities and steps of a test plan</a:t>
          </a:r>
        </a:p>
        <a:p>
          <a:pPr marL="171450" lvl="1" indent="-171450" algn="l" defTabSz="711200">
            <a:lnSpc>
              <a:spcPct val="90000"/>
            </a:lnSpc>
            <a:spcBef>
              <a:spcPct val="0"/>
            </a:spcBef>
            <a:spcAft>
              <a:spcPct val="15000"/>
            </a:spcAft>
            <a:buChar char="•"/>
          </a:pPr>
          <a:r>
            <a:rPr lang="en-US" sz="1600" kern="1200"/>
            <a:t>Everyone has access to the tools needed for the project</a:t>
          </a:r>
        </a:p>
      </dsp:txBody>
      <dsp:txXfrm>
        <a:off x="2959384" y="1175214"/>
        <a:ext cx="2582384" cy="3293999"/>
      </dsp:txXfrm>
    </dsp:sp>
    <dsp:sp modelId="{F06E2A97-FFCA-47E7-A653-1B6B637F6AAF}">
      <dsp:nvSpPr>
        <dsp:cNvPr id="0" name=""/>
        <dsp:cNvSpPr/>
      </dsp:nvSpPr>
      <dsp:spPr>
        <a:xfrm>
          <a:off x="5903303" y="836314"/>
          <a:ext cx="2582384" cy="3389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Issues:</a:t>
          </a:r>
        </a:p>
      </dsp:txBody>
      <dsp:txXfrm>
        <a:off x="5903303" y="836314"/>
        <a:ext cx="2582384" cy="338900"/>
      </dsp:txXfrm>
    </dsp:sp>
    <dsp:sp modelId="{5238AC74-1666-4CCA-8201-EDCCF8F867A7}">
      <dsp:nvSpPr>
        <dsp:cNvPr id="0" name=""/>
        <dsp:cNvSpPr/>
      </dsp:nvSpPr>
      <dsp:spPr>
        <a:xfrm>
          <a:off x="5903303" y="1175214"/>
          <a:ext cx="2582384" cy="32939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Arranging available timings for meetings</a:t>
          </a:r>
        </a:p>
        <a:p>
          <a:pPr marL="171450" lvl="1" indent="-171450" algn="l" defTabSz="711200">
            <a:lnSpc>
              <a:spcPct val="90000"/>
            </a:lnSpc>
            <a:spcBef>
              <a:spcPct val="0"/>
            </a:spcBef>
            <a:spcAft>
              <a:spcPct val="15000"/>
            </a:spcAft>
            <a:buChar char="•"/>
          </a:pPr>
          <a:r>
            <a:rPr lang="en-US" sz="1600" kern="1200"/>
            <a:t>Lack of time</a:t>
          </a:r>
        </a:p>
      </dsp:txBody>
      <dsp:txXfrm>
        <a:off x="5903303" y="1175214"/>
        <a:ext cx="2582384" cy="3293999"/>
      </dsp:txXfrm>
    </dsp:sp>
    <dsp:sp modelId="{5E3D4867-41E7-4B40-9112-C6F54383AAC4}">
      <dsp:nvSpPr>
        <dsp:cNvPr id="0" name=""/>
        <dsp:cNvSpPr/>
      </dsp:nvSpPr>
      <dsp:spPr>
        <a:xfrm>
          <a:off x="8847222" y="836314"/>
          <a:ext cx="2582384" cy="3389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Dependency: </a:t>
          </a:r>
        </a:p>
      </dsp:txBody>
      <dsp:txXfrm>
        <a:off x="8847222" y="836314"/>
        <a:ext cx="2582384" cy="338900"/>
      </dsp:txXfrm>
    </dsp:sp>
    <dsp:sp modelId="{2494EB1D-F248-44BF-A313-373BFBD9B486}">
      <dsp:nvSpPr>
        <dsp:cNvPr id="0" name=""/>
        <dsp:cNvSpPr/>
      </dsp:nvSpPr>
      <dsp:spPr>
        <a:xfrm>
          <a:off x="8847222" y="1175214"/>
          <a:ext cx="2582384" cy="32939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Test schedule</a:t>
          </a:r>
        </a:p>
        <a:p>
          <a:pPr marL="171450" lvl="1" indent="-171450" algn="l" defTabSz="711200">
            <a:lnSpc>
              <a:spcPct val="90000"/>
            </a:lnSpc>
            <a:spcBef>
              <a:spcPct val="0"/>
            </a:spcBef>
            <a:spcAft>
              <a:spcPct val="15000"/>
            </a:spcAft>
            <a:buChar char="•"/>
          </a:pPr>
          <a:r>
            <a:rPr lang="en-US" sz="1600" kern="1200" dirty="0"/>
            <a:t>Test Data</a:t>
          </a:r>
        </a:p>
        <a:p>
          <a:pPr marL="171450" lvl="1" indent="-171450" algn="l" defTabSz="711200">
            <a:lnSpc>
              <a:spcPct val="90000"/>
            </a:lnSpc>
            <a:spcBef>
              <a:spcPct val="0"/>
            </a:spcBef>
            <a:spcAft>
              <a:spcPct val="15000"/>
            </a:spcAft>
            <a:buChar char="•"/>
          </a:pPr>
          <a:r>
            <a:rPr lang="en-US" sz="1600" kern="1200" dirty="0"/>
            <a:t>Test Cases</a:t>
          </a:r>
        </a:p>
        <a:p>
          <a:pPr marL="171450" lvl="1" indent="-171450" algn="l" defTabSz="711200">
            <a:lnSpc>
              <a:spcPct val="90000"/>
            </a:lnSpc>
            <a:spcBef>
              <a:spcPct val="0"/>
            </a:spcBef>
            <a:spcAft>
              <a:spcPct val="15000"/>
            </a:spcAft>
            <a:buChar char="•"/>
          </a:pPr>
          <a:r>
            <a:rPr lang="en-US" sz="1600" kern="1200"/>
            <a:t>Architectural Diagram</a:t>
          </a:r>
        </a:p>
      </dsp:txBody>
      <dsp:txXfrm>
        <a:off x="8847222" y="1175214"/>
        <a:ext cx="2582384" cy="32939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AE163-9303-4E55-89BA-E5FC6B9F77A5}">
      <dsp:nvSpPr>
        <dsp:cNvPr id="0" name=""/>
        <dsp:cNvSpPr/>
      </dsp:nvSpPr>
      <dsp:spPr>
        <a:xfrm>
          <a:off x="0" y="22952"/>
          <a:ext cx="10134600" cy="926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4 Manual Test Cases were performed successfully by our team.</a:t>
          </a:r>
        </a:p>
      </dsp:txBody>
      <dsp:txXfrm>
        <a:off x="45246" y="68198"/>
        <a:ext cx="10044108" cy="836367"/>
      </dsp:txXfrm>
    </dsp:sp>
    <dsp:sp modelId="{278FDEDA-8FE4-4D09-A792-622BA7D02E51}">
      <dsp:nvSpPr>
        <dsp:cNvPr id="0" name=""/>
        <dsp:cNvSpPr/>
      </dsp:nvSpPr>
      <dsp:spPr>
        <a:xfrm>
          <a:off x="0" y="1021811"/>
          <a:ext cx="10134600" cy="926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Adding an item to the cart test case was high priority and was hence executed first.</a:t>
          </a:r>
        </a:p>
      </dsp:txBody>
      <dsp:txXfrm>
        <a:off x="45246" y="1067057"/>
        <a:ext cx="10044108" cy="836367"/>
      </dsp:txXfrm>
    </dsp:sp>
    <dsp:sp modelId="{8E774F1F-C51B-4C64-8882-86EE61ABAC23}">
      <dsp:nvSpPr>
        <dsp:cNvPr id="0" name=""/>
        <dsp:cNvSpPr/>
      </dsp:nvSpPr>
      <dsp:spPr>
        <a:xfrm>
          <a:off x="0" y="2020671"/>
          <a:ext cx="10134600" cy="926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All the test cases passed and were signed off by our QA team and handed over to BA.</a:t>
          </a:r>
        </a:p>
      </dsp:txBody>
      <dsp:txXfrm>
        <a:off x="45246" y="2065917"/>
        <a:ext cx="10044108" cy="836367"/>
      </dsp:txXfrm>
    </dsp:sp>
    <dsp:sp modelId="{39DC2A0B-06D6-4EDF-BC53-DA066EE9092A}">
      <dsp:nvSpPr>
        <dsp:cNvPr id="0" name=""/>
        <dsp:cNvSpPr/>
      </dsp:nvSpPr>
      <dsp:spPr>
        <a:xfrm>
          <a:off x="0" y="3019530"/>
          <a:ext cx="10134600" cy="926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After our QA Manager and BA approved the tests, it was signed off by the PO – Product owner and the functionality went live under production.</a:t>
          </a:r>
        </a:p>
      </dsp:txBody>
      <dsp:txXfrm>
        <a:off x="45246" y="3064776"/>
        <a:ext cx="10044108" cy="8363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EBAA8-F309-4EF4-9564-94128B7377FB}">
      <dsp:nvSpPr>
        <dsp:cNvPr id="0" name=""/>
        <dsp:cNvSpPr/>
      </dsp:nvSpPr>
      <dsp:spPr>
        <a:xfrm>
          <a:off x="147743" y="344699"/>
          <a:ext cx="1302577" cy="13025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79FB3-5C48-42CB-ABAF-A2EF922770BF}">
      <dsp:nvSpPr>
        <dsp:cNvPr id="0" name=""/>
        <dsp:cNvSpPr/>
      </dsp:nvSpPr>
      <dsp:spPr>
        <a:xfrm>
          <a:off x="421285" y="618240"/>
          <a:ext cx="755494" cy="755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F7076-470F-4278-AFA1-26F68AFC6DE2}">
      <dsp:nvSpPr>
        <dsp:cNvPr id="0" name=""/>
        <dsp:cNvSpPr/>
      </dsp:nvSpPr>
      <dsp:spPr>
        <a:xfrm>
          <a:off x="1729445" y="344699"/>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One of the issues was some team members were not available during planning phase, while one wasn’t available for presentation day.</a:t>
          </a:r>
        </a:p>
      </dsp:txBody>
      <dsp:txXfrm>
        <a:off x="1729445" y="344699"/>
        <a:ext cx="3070361" cy="1302577"/>
      </dsp:txXfrm>
    </dsp:sp>
    <dsp:sp modelId="{1CA2052C-A066-4395-8E36-B4823500D114}">
      <dsp:nvSpPr>
        <dsp:cNvPr id="0" name=""/>
        <dsp:cNvSpPr/>
      </dsp:nvSpPr>
      <dsp:spPr>
        <a:xfrm>
          <a:off x="5334793" y="344699"/>
          <a:ext cx="1302577" cy="13025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7013C-5854-46F0-8797-C7388362592B}">
      <dsp:nvSpPr>
        <dsp:cNvPr id="0" name=""/>
        <dsp:cNvSpPr/>
      </dsp:nvSpPr>
      <dsp:spPr>
        <a:xfrm>
          <a:off x="5608334" y="618240"/>
          <a:ext cx="755494" cy="755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8203DF-3D91-4490-BA3B-52FF97F2653F}">
      <dsp:nvSpPr>
        <dsp:cNvPr id="0" name=""/>
        <dsp:cNvSpPr/>
      </dsp:nvSpPr>
      <dsp:spPr>
        <a:xfrm>
          <a:off x="6916494" y="344699"/>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We divided the tasks equally between the members, but the presentation itself wasn’t assigned or divided between members early on, leading to only one member ending up working on it in the end. </a:t>
          </a:r>
        </a:p>
      </dsp:txBody>
      <dsp:txXfrm>
        <a:off x="6916494" y="344699"/>
        <a:ext cx="3070361" cy="1302577"/>
      </dsp:txXfrm>
    </dsp:sp>
    <dsp:sp modelId="{730CB502-240B-44A2-B8E9-E78F74A3561E}">
      <dsp:nvSpPr>
        <dsp:cNvPr id="0" name=""/>
        <dsp:cNvSpPr/>
      </dsp:nvSpPr>
      <dsp:spPr>
        <a:xfrm>
          <a:off x="147743" y="2322065"/>
          <a:ext cx="1302577" cy="13025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F4F41-3859-4CA0-BA07-E1967817DD79}">
      <dsp:nvSpPr>
        <dsp:cNvPr id="0" name=""/>
        <dsp:cNvSpPr/>
      </dsp:nvSpPr>
      <dsp:spPr>
        <a:xfrm>
          <a:off x="421285" y="2595606"/>
          <a:ext cx="755494" cy="755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DE34F-A112-41A9-88BC-FE4D8B948B6B}">
      <dsp:nvSpPr>
        <dsp:cNvPr id="0" name=""/>
        <dsp:cNvSpPr/>
      </dsp:nvSpPr>
      <dsp:spPr>
        <a:xfrm>
          <a:off x="1729445" y="2322065"/>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Due to delay in planning phase and dependencies involved, we couldn’t plan our presentation ahead of time. </a:t>
          </a:r>
        </a:p>
      </dsp:txBody>
      <dsp:txXfrm>
        <a:off x="1729445" y="2322065"/>
        <a:ext cx="3070361" cy="1302577"/>
      </dsp:txXfrm>
    </dsp:sp>
    <dsp:sp modelId="{07ACDDDD-6ECB-46E0-A330-5B6117FA5F3B}">
      <dsp:nvSpPr>
        <dsp:cNvPr id="0" name=""/>
        <dsp:cNvSpPr/>
      </dsp:nvSpPr>
      <dsp:spPr>
        <a:xfrm>
          <a:off x="5334793" y="2322065"/>
          <a:ext cx="1302577" cy="13025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E7536-F25D-4B66-AA5D-2D54AB6CB5AA}">
      <dsp:nvSpPr>
        <dsp:cNvPr id="0" name=""/>
        <dsp:cNvSpPr/>
      </dsp:nvSpPr>
      <dsp:spPr>
        <a:xfrm>
          <a:off x="5608334" y="2595606"/>
          <a:ext cx="755494" cy="755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D47EE-E03B-4B4D-8970-48A307D47E82}">
      <dsp:nvSpPr>
        <dsp:cNvPr id="0" name=""/>
        <dsp:cNvSpPr/>
      </dsp:nvSpPr>
      <dsp:spPr>
        <a:xfrm>
          <a:off x="6916494" y="2322065"/>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Backup plan needed to be discussed early on and the work needed to be divided and balanced according to backup plan and a deadline needed to be set for going over the project with all team members. </a:t>
          </a:r>
        </a:p>
      </dsp:txBody>
      <dsp:txXfrm>
        <a:off x="6916494" y="2322065"/>
        <a:ext cx="3070361" cy="1302577"/>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53:27.571"/>
    </inkml:context>
    <inkml:brush xml:id="br0">
      <inkml:brushProperty name="width" value="0.35" units="cm"/>
      <inkml:brushProperty name="height" value="0.35" units="cm"/>
      <inkml:brushProperty name="color" value="#6DB2D5"/>
    </inkml:brush>
  </inkml:definitions>
  <inkml:trace contextRef="#ctx0" brushRef="#br0">1 2 24575,'84'-2'0,"96"5"0,-150 1 0,-1 1 0,30 11 0,-31-9 0,1 0 0,35 4 0,267-7 0,-173-7 0,248 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53:30.861"/>
    </inkml:context>
    <inkml:brush xml:id="br0">
      <inkml:brushProperty name="width" value="0.35" units="cm"/>
      <inkml:brushProperty name="height" value="0.35" units="cm"/>
      <inkml:brushProperty name="color" value="#6DB2D5"/>
    </inkml:brush>
  </inkml:definitions>
  <inkml:trace contextRef="#ctx0" brushRef="#br0">1 0 24575,'1524'0'-1365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53:36.978"/>
    </inkml:context>
    <inkml:brush xml:id="br0">
      <inkml:brushProperty name="width" value="0.35" units="cm"/>
      <inkml:brushProperty name="height" value="0.35" units="cm"/>
      <inkml:brushProperty name="color" value="#6DB2D5"/>
    </inkml:brush>
  </inkml:definitions>
  <inkml:trace contextRef="#ctx0" brushRef="#br0">0 130 24575,'11'-1'0,"0"0"0,0-1 0,0-1 0,0 0 0,-1 0 0,18-9 0,-13 6 0,0 1 0,19-5 0,12 4 0,1 2 0,-1 2 0,61 5 0,-5 0 0,-70-4 0,-14 0 0,0 1 0,0 0 0,-1 1 0,1 1 0,0 1 0,0 1 0,-1 0 0,23 9 0,-29-8 0,0-1 0,0 0 0,1-1 0,14 3 0,-21-5 0,0 0 0,1-1 0,-1 0 0,0 0 0,1 0 0,-1 0 0,0-1 0,1 0 0,-1 0 0,0-1 0,9-3 0,3-3 0,0 2 0,0 0 0,1 1 0,-1 0 0,1 2 0,25-3 0,108 5 0,-17 1 0,-116-3 0,-1 0 0,1-1 0,-1-1 0,19-8 0,28-7 0,60-5 0,-108 23 0,0 1 0,1 0 0,-1 2 0,0-1 0,27 6 0,-30-1-1365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53:46.518"/>
    </inkml:context>
    <inkml:brush xml:id="br0">
      <inkml:brushProperty name="width" value="0.35" units="cm"/>
      <inkml:brushProperty name="height" value="0.35" units="cm"/>
      <inkml:brushProperty name="color" value="#6DB2D5"/>
    </inkml:brush>
  </inkml:definitions>
  <inkml:trace contextRef="#ctx0" brushRef="#br0">1 4 24575,'76'-1'0,"86"3"0,-90 10 0,-53-7 0,1-2 0,28 3 0,2-6 0,-1-1 0,88-15 0,-66 8 0,1 3 0,115 6 0,-64 1 0,407-2 0,-515 1 76,-1 0 0,1 2 0,20 5-1,19 3-1743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325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3036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7002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0006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4776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299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7866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8925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59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0885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5/6/2022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7075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5/6/2022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02095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29">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3D rendering of triangles">
            <a:extLst>
              <a:ext uri="{FF2B5EF4-FFF2-40B4-BE49-F238E27FC236}">
                <a16:creationId xmlns:a16="http://schemas.microsoft.com/office/drawing/2014/main" id="{F7DCD781-89F3-363C-1FDA-58AA2E867B46}"/>
              </a:ext>
            </a:extLst>
          </p:cNvPr>
          <p:cNvPicPr>
            <a:picLocks noChangeAspect="1"/>
          </p:cNvPicPr>
          <p:nvPr/>
        </p:nvPicPr>
        <p:blipFill rotWithShape="1">
          <a:blip r:embed="rId2"/>
          <a:srcRect t="13444" b="2286"/>
          <a:stretch/>
        </p:blipFill>
        <p:spPr>
          <a:xfrm>
            <a:off x="20" y="10"/>
            <a:ext cx="12191980" cy="6857990"/>
          </a:xfrm>
          <a:prstGeom prst="rect">
            <a:avLst/>
          </a:prstGeom>
        </p:spPr>
      </p:pic>
      <p:sp>
        <p:nvSpPr>
          <p:cNvPr id="47" name="Rectangle 31">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4E67D-C435-4D58-93C2-BE72846E1183}"/>
              </a:ext>
            </a:extLst>
          </p:cNvPr>
          <p:cNvSpPr>
            <a:spLocks noGrp="1"/>
          </p:cNvSpPr>
          <p:nvPr>
            <p:ph type="ctrTitle"/>
          </p:nvPr>
        </p:nvSpPr>
        <p:spPr>
          <a:xfrm>
            <a:off x="2539253" y="1942391"/>
            <a:ext cx="7113494" cy="1486609"/>
          </a:xfrm>
        </p:spPr>
        <p:txBody>
          <a:bodyPr>
            <a:normAutofit/>
          </a:bodyPr>
          <a:lstStyle/>
          <a:p>
            <a:r>
              <a:rPr lang="en-US"/>
              <a:t>Expert market  usa</a:t>
            </a:r>
          </a:p>
        </p:txBody>
      </p:sp>
      <p:sp>
        <p:nvSpPr>
          <p:cNvPr id="3" name="Subtitle 2">
            <a:extLst>
              <a:ext uri="{FF2B5EF4-FFF2-40B4-BE49-F238E27FC236}">
                <a16:creationId xmlns:a16="http://schemas.microsoft.com/office/drawing/2014/main" id="{5FB99919-4310-4551-82F3-FB8E5AC53402}"/>
              </a:ext>
            </a:extLst>
          </p:cNvPr>
          <p:cNvSpPr>
            <a:spLocks noGrp="1"/>
          </p:cNvSpPr>
          <p:nvPr>
            <p:ph type="subTitle" idx="1"/>
          </p:nvPr>
        </p:nvSpPr>
        <p:spPr>
          <a:xfrm>
            <a:off x="3558989" y="4424305"/>
            <a:ext cx="5074022" cy="972222"/>
          </a:xfrm>
        </p:spPr>
        <p:txBody>
          <a:bodyPr>
            <a:normAutofit/>
          </a:bodyPr>
          <a:lstStyle/>
          <a:p>
            <a:r>
              <a:rPr lang="en-US" dirty="0"/>
              <a:t>Fatima Tanveer, </a:t>
            </a:r>
            <a:r>
              <a:rPr lang="en-US" dirty="0" err="1"/>
              <a:t>Binita</a:t>
            </a:r>
            <a:r>
              <a:rPr lang="en-US" dirty="0"/>
              <a:t> </a:t>
            </a:r>
            <a:r>
              <a:rPr lang="en-US" dirty="0" err="1"/>
              <a:t>Thummar</a:t>
            </a:r>
            <a:r>
              <a:rPr lang="en-US" dirty="0"/>
              <a:t>, Elena </a:t>
            </a:r>
            <a:r>
              <a:rPr lang="en-US" dirty="0" err="1"/>
              <a:t>Ponomareva</a:t>
            </a:r>
            <a:r>
              <a:rPr lang="en-US" dirty="0"/>
              <a:t>, Bari </a:t>
            </a:r>
            <a:r>
              <a:rPr lang="en-US" dirty="0" err="1"/>
              <a:t>Vadaria</a:t>
            </a:r>
            <a:endParaRPr lang="en-US" dirty="0"/>
          </a:p>
        </p:txBody>
      </p:sp>
      <p:grpSp>
        <p:nvGrpSpPr>
          <p:cNvPr id="48" name="Group 33">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35" name="Rectangle 34">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6" name="Straight Connector 35">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24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93404-05D0-4B16-81F5-22DA41482F08}"/>
              </a:ext>
            </a:extLst>
          </p:cNvPr>
          <p:cNvSpPr>
            <a:spLocks noGrp="1"/>
          </p:cNvSpPr>
          <p:nvPr>
            <p:ph type="title"/>
          </p:nvPr>
        </p:nvSpPr>
        <p:spPr>
          <a:xfrm>
            <a:off x="1028700" y="1028700"/>
            <a:ext cx="4038600" cy="4800600"/>
          </a:xfrm>
        </p:spPr>
        <p:txBody>
          <a:bodyPr anchor="ctr">
            <a:normAutofit/>
          </a:bodyPr>
          <a:lstStyle/>
          <a:p>
            <a:pPr algn="ctr"/>
            <a:r>
              <a:rPr lang="en-US" dirty="0"/>
              <a:t>Test Approaches</a:t>
            </a:r>
            <a:br>
              <a:rPr lang="en-US" dirty="0"/>
            </a:br>
            <a:r>
              <a:rPr lang="en-US" dirty="0"/>
              <a:t>Functional testing</a:t>
            </a:r>
            <a:br>
              <a:rPr lang="en-US" dirty="0"/>
            </a:br>
            <a:r>
              <a:rPr lang="en-US" dirty="0"/>
              <a:t>Shopping cart</a:t>
            </a:r>
          </a:p>
        </p:txBody>
      </p:sp>
      <p:graphicFrame>
        <p:nvGraphicFramePr>
          <p:cNvPr id="78" name="Content Placeholder 2">
            <a:extLst>
              <a:ext uri="{FF2B5EF4-FFF2-40B4-BE49-F238E27FC236}">
                <a16:creationId xmlns:a16="http://schemas.microsoft.com/office/drawing/2014/main" id="{18AA6695-445F-3F41-70AA-59CA327DEE6B}"/>
              </a:ext>
            </a:extLst>
          </p:cNvPr>
          <p:cNvGraphicFramePr>
            <a:graphicFrameLocks noGrp="1"/>
          </p:cNvGraphicFramePr>
          <p:nvPr>
            <p:ph idx="1"/>
            <p:extLst>
              <p:ext uri="{D42A27DB-BD31-4B8C-83A1-F6EECF244321}">
                <p14:modId xmlns:p14="http://schemas.microsoft.com/office/powerpoint/2010/main" val="2857500233"/>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61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9C44D-DC84-4D85-9625-3F7BC3A77F64}"/>
              </a:ext>
            </a:extLst>
          </p:cNvPr>
          <p:cNvSpPr>
            <a:spLocks noGrp="1"/>
          </p:cNvSpPr>
          <p:nvPr>
            <p:ph type="title"/>
          </p:nvPr>
        </p:nvSpPr>
        <p:spPr>
          <a:xfrm>
            <a:off x="846827" y="1066801"/>
            <a:ext cx="4554747" cy="2077328"/>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Test Scenarios</a:t>
            </a:r>
          </a:p>
        </p:txBody>
      </p:sp>
      <p:grpSp>
        <p:nvGrpSpPr>
          <p:cNvPr id="20" name="Group 19">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21" name="Rectangle 20">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28CEDC73-FA7A-449D-8777-F45F27522F51}"/>
              </a:ext>
            </a:extLst>
          </p:cNvPr>
          <p:cNvGraphicFramePr>
            <a:graphicFrameLocks noGrp="1"/>
          </p:cNvGraphicFramePr>
          <p:nvPr>
            <p:ph idx="1"/>
            <p:extLst>
              <p:ext uri="{D42A27DB-BD31-4B8C-83A1-F6EECF244321}">
                <p14:modId xmlns:p14="http://schemas.microsoft.com/office/powerpoint/2010/main" val="1946185423"/>
              </p:ext>
            </p:extLst>
          </p:nvPr>
        </p:nvGraphicFramePr>
        <p:xfrm>
          <a:off x="6259760" y="207061"/>
          <a:ext cx="5771319" cy="3036398"/>
        </p:xfrm>
        <a:graphic>
          <a:graphicData uri="http://schemas.openxmlformats.org/drawingml/2006/table">
            <a:tbl>
              <a:tblPr firstRow="1" firstCol="1" bandRow="1">
                <a:tableStyleId>{5C22544A-7EE6-4342-B048-85BDC9FD1C3A}</a:tableStyleId>
              </a:tblPr>
              <a:tblGrid>
                <a:gridCol w="2674843">
                  <a:extLst>
                    <a:ext uri="{9D8B030D-6E8A-4147-A177-3AD203B41FA5}">
                      <a16:colId xmlns:a16="http://schemas.microsoft.com/office/drawing/2014/main" val="2552267372"/>
                    </a:ext>
                  </a:extLst>
                </a:gridCol>
                <a:gridCol w="3096476">
                  <a:extLst>
                    <a:ext uri="{9D8B030D-6E8A-4147-A177-3AD203B41FA5}">
                      <a16:colId xmlns:a16="http://schemas.microsoft.com/office/drawing/2014/main" val="2002104529"/>
                    </a:ext>
                  </a:extLst>
                </a:gridCol>
              </a:tblGrid>
              <a:tr h="270713">
                <a:tc>
                  <a:txBody>
                    <a:bodyPr/>
                    <a:lstStyle/>
                    <a:p>
                      <a:pPr marL="0" marR="0">
                        <a:lnSpc>
                          <a:spcPct val="107000"/>
                        </a:lnSpc>
                        <a:spcBef>
                          <a:spcPts val="0"/>
                        </a:spcBef>
                        <a:spcAft>
                          <a:spcPts val="0"/>
                        </a:spcAft>
                      </a:pPr>
                      <a:r>
                        <a:rPr lang="en-US" sz="1600">
                          <a:effectLst/>
                        </a:rPr>
                        <a:t>Test Scenario 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tc>
                  <a:txBody>
                    <a:bodyPr/>
                    <a:lstStyle/>
                    <a:p>
                      <a:pPr marL="0" marR="0">
                        <a:lnSpc>
                          <a:spcPct val="107000"/>
                        </a:lnSpc>
                        <a:spcBef>
                          <a:spcPts val="0"/>
                        </a:spcBef>
                        <a:spcAft>
                          <a:spcPts val="0"/>
                        </a:spcAft>
                      </a:pPr>
                      <a:r>
                        <a:rPr lang="en-US" sz="1600">
                          <a:effectLst/>
                        </a:rPr>
                        <a:t>TS001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extLst>
                  <a:ext uri="{0D108BD9-81ED-4DB2-BD59-A6C34878D82A}">
                    <a16:rowId xmlns:a16="http://schemas.microsoft.com/office/drawing/2014/main" val="371444834"/>
                  </a:ext>
                </a:extLst>
              </a:tr>
              <a:tr h="270713">
                <a:tc>
                  <a:txBody>
                    <a:bodyPr/>
                    <a:lstStyle/>
                    <a:p>
                      <a:pPr marL="0" marR="0">
                        <a:lnSpc>
                          <a:spcPct val="107000"/>
                        </a:lnSpc>
                        <a:spcBef>
                          <a:spcPts val="0"/>
                        </a:spcBef>
                        <a:spcAft>
                          <a:spcPts val="0"/>
                        </a:spcAft>
                      </a:pPr>
                      <a:r>
                        <a:rPr lang="en-US" sz="1600" dirty="0">
                          <a:effectLst/>
                        </a:rPr>
                        <a:t>Test Scenario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tc>
                  <a:txBody>
                    <a:bodyPr/>
                    <a:lstStyle/>
                    <a:p>
                      <a:pPr marL="0" marR="0">
                        <a:lnSpc>
                          <a:spcPct val="107000"/>
                        </a:lnSpc>
                        <a:spcBef>
                          <a:spcPts val="0"/>
                        </a:spcBef>
                        <a:spcAft>
                          <a:spcPts val="0"/>
                        </a:spcAft>
                      </a:pPr>
                      <a:r>
                        <a:rPr lang="en-US" sz="1600">
                          <a:effectLst/>
                        </a:rPr>
                        <a:t>Adding Items to Cart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extLst>
                  <a:ext uri="{0D108BD9-81ED-4DB2-BD59-A6C34878D82A}">
                    <a16:rowId xmlns:a16="http://schemas.microsoft.com/office/drawing/2014/main" val="3568867035"/>
                  </a:ext>
                </a:extLst>
              </a:tr>
              <a:tr h="740037">
                <a:tc>
                  <a:txBody>
                    <a:bodyPr/>
                    <a:lstStyle/>
                    <a:p>
                      <a:pPr marL="0" marR="0">
                        <a:lnSpc>
                          <a:spcPct val="107000"/>
                        </a:lnSpc>
                        <a:spcBef>
                          <a:spcPts val="0"/>
                        </a:spcBef>
                        <a:spcAft>
                          <a:spcPts val="0"/>
                        </a:spcAft>
                      </a:pPr>
                      <a:r>
                        <a:rPr lang="en-US" sz="1600">
                          <a:effectLst/>
                        </a:rPr>
                        <a:t>Test Scenario 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tc>
                  <a:txBody>
                    <a:bodyPr/>
                    <a:lstStyle/>
                    <a:p>
                      <a:pPr marL="0" marR="0">
                        <a:lnSpc>
                          <a:spcPct val="107000"/>
                        </a:lnSpc>
                        <a:spcBef>
                          <a:spcPts val="0"/>
                        </a:spcBef>
                        <a:spcAft>
                          <a:spcPts val="0"/>
                        </a:spcAft>
                      </a:pPr>
                      <a:r>
                        <a:rPr lang="en-US" sz="1600">
                          <a:effectLst/>
                        </a:rPr>
                        <a:t>A user should be able to add an item to the shopping cart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extLst>
                  <a:ext uri="{0D108BD9-81ED-4DB2-BD59-A6C34878D82A}">
                    <a16:rowId xmlns:a16="http://schemas.microsoft.com/office/drawing/2014/main" val="1907245457"/>
                  </a:ext>
                </a:extLst>
              </a:tr>
              <a:tr h="270713">
                <a:tc>
                  <a:txBody>
                    <a:bodyPr/>
                    <a:lstStyle/>
                    <a:p>
                      <a:pPr marL="0" marR="0">
                        <a:lnSpc>
                          <a:spcPct val="107000"/>
                        </a:lnSpc>
                        <a:spcBef>
                          <a:spcPts val="0"/>
                        </a:spcBef>
                        <a:spcAft>
                          <a:spcPts val="0"/>
                        </a:spcAft>
                      </a:pPr>
                      <a:r>
                        <a:rPr lang="en-US" sz="1600">
                          <a:effectLst/>
                        </a:rPr>
                        <a:t>Actor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tc>
                  <a:txBody>
                    <a:bodyPr/>
                    <a:lstStyle/>
                    <a:p>
                      <a:pPr marL="0" marR="0">
                        <a:lnSpc>
                          <a:spcPct val="107000"/>
                        </a:lnSpc>
                        <a:spcBef>
                          <a:spcPts val="0"/>
                        </a:spcBef>
                        <a:spcAft>
                          <a:spcPts val="0"/>
                        </a:spcAft>
                      </a:pPr>
                      <a:r>
                        <a:rPr lang="en-US" sz="1600">
                          <a:effectLst/>
                        </a:rPr>
                        <a:t>Customer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extLst>
                  <a:ext uri="{0D108BD9-81ED-4DB2-BD59-A6C34878D82A}">
                    <a16:rowId xmlns:a16="http://schemas.microsoft.com/office/drawing/2014/main" val="4073102962"/>
                  </a:ext>
                </a:extLst>
              </a:tr>
              <a:tr h="974698">
                <a:tc>
                  <a:txBody>
                    <a:bodyPr/>
                    <a:lstStyle/>
                    <a:p>
                      <a:pPr marL="0" marR="0">
                        <a:lnSpc>
                          <a:spcPct val="107000"/>
                        </a:lnSpc>
                        <a:spcBef>
                          <a:spcPts val="0"/>
                        </a:spcBef>
                        <a:spcAft>
                          <a:spcPts val="0"/>
                        </a:spcAft>
                      </a:pPr>
                      <a:r>
                        <a:rPr lang="en-US" sz="1600">
                          <a:effectLst/>
                        </a:rPr>
                        <a:t>Pre-Condition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tc>
                  <a:txBody>
                    <a:bodyPr/>
                    <a:lstStyle/>
                    <a:p>
                      <a:pPr marL="342900" marR="0" lvl="0" indent="-342900">
                        <a:lnSpc>
                          <a:spcPct val="107000"/>
                        </a:lnSpc>
                        <a:spcBef>
                          <a:spcPts val="0"/>
                        </a:spcBef>
                        <a:spcAft>
                          <a:spcPts val="0"/>
                        </a:spcAft>
                        <a:buFont typeface="Calibri" panose="020F0502020204030204" pitchFamily="34" charset="0"/>
                        <a:buChar char="-"/>
                      </a:pPr>
                      <a:r>
                        <a:rPr lang="en-US" sz="1600" dirty="0">
                          <a:effectLst/>
                        </a:rPr>
                        <a:t>User has internet</a:t>
                      </a:r>
                    </a:p>
                    <a:p>
                      <a:pPr marL="342900" marR="0" lvl="0" indent="-342900">
                        <a:lnSpc>
                          <a:spcPct val="107000"/>
                        </a:lnSpc>
                        <a:spcBef>
                          <a:spcPts val="0"/>
                        </a:spcBef>
                        <a:spcAft>
                          <a:spcPts val="0"/>
                        </a:spcAft>
                        <a:buFont typeface="Calibri" panose="020F0502020204030204" pitchFamily="34" charset="0"/>
                        <a:buChar char="-"/>
                      </a:pPr>
                      <a:r>
                        <a:rPr lang="en-US" sz="1600" dirty="0">
                          <a:effectLst/>
                        </a:rPr>
                        <a:t>User has </a:t>
                      </a:r>
                      <a:r>
                        <a:rPr lang="en-US" sz="1600" dirty="0" err="1">
                          <a:effectLst/>
                        </a:rPr>
                        <a:t>ExpertMarketUSA</a:t>
                      </a:r>
                      <a:r>
                        <a:rPr lang="en-US" sz="1600" dirty="0">
                          <a:effectLst/>
                        </a:rPr>
                        <a:t> URL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extLst>
                  <a:ext uri="{0D108BD9-81ED-4DB2-BD59-A6C34878D82A}">
                    <a16:rowId xmlns:a16="http://schemas.microsoft.com/office/drawing/2014/main" val="3603985786"/>
                  </a:ext>
                </a:extLst>
              </a:tr>
              <a:tr h="505375">
                <a:tc>
                  <a:txBody>
                    <a:bodyPr/>
                    <a:lstStyle/>
                    <a:p>
                      <a:pPr marL="0" marR="0">
                        <a:lnSpc>
                          <a:spcPct val="107000"/>
                        </a:lnSpc>
                        <a:spcBef>
                          <a:spcPts val="0"/>
                        </a:spcBef>
                        <a:spcAft>
                          <a:spcPts val="0"/>
                        </a:spcAft>
                      </a:pPr>
                      <a:r>
                        <a:rPr lang="en-US" sz="1600" dirty="0">
                          <a:effectLst/>
                        </a:rPr>
                        <a:t>Post Condition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tc>
                  <a:txBody>
                    <a:bodyPr/>
                    <a:lstStyle/>
                    <a:p>
                      <a:pPr marL="0" marR="0">
                        <a:lnSpc>
                          <a:spcPct val="107000"/>
                        </a:lnSpc>
                        <a:spcBef>
                          <a:spcPts val="0"/>
                        </a:spcBef>
                        <a:spcAft>
                          <a:spcPts val="0"/>
                        </a:spcAft>
                      </a:pPr>
                      <a:r>
                        <a:rPr lang="en-US" sz="1600" dirty="0">
                          <a:effectLst/>
                        </a:rPr>
                        <a:t>For Success – Item gets added to shopping cart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945" marR="99945" marT="0" marB="0"/>
                </a:tc>
                <a:extLst>
                  <a:ext uri="{0D108BD9-81ED-4DB2-BD59-A6C34878D82A}">
                    <a16:rowId xmlns:a16="http://schemas.microsoft.com/office/drawing/2014/main" val="2328981334"/>
                  </a:ext>
                </a:extLst>
              </a:tr>
            </a:tbl>
          </a:graphicData>
        </a:graphic>
      </p:graphicFrame>
      <p:graphicFrame>
        <p:nvGraphicFramePr>
          <p:cNvPr id="6" name="Table 5">
            <a:extLst>
              <a:ext uri="{FF2B5EF4-FFF2-40B4-BE49-F238E27FC236}">
                <a16:creationId xmlns:a16="http://schemas.microsoft.com/office/drawing/2014/main" id="{6813BBE4-DA6E-4751-8CFD-1175E41D54FB}"/>
              </a:ext>
            </a:extLst>
          </p:cNvPr>
          <p:cNvGraphicFramePr>
            <a:graphicFrameLocks noGrp="1"/>
          </p:cNvGraphicFramePr>
          <p:nvPr>
            <p:extLst>
              <p:ext uri="{D42A27DB-BD31-4B8C-83A1-F6EECF244321}">
                <p14:modId xmlns:p14="http://schemas.microsoft.com/office/powerpoint/2010/main" val="2413079889"/>
              </p:ext>
            </p:extLst>
          </p:nvPr>
        </p:nvGraphicFramePr>
        <p:xfrm>
          <a:off x="6262599" y="3592227"/>
          <a:ext cx="5768480" cy="3190271"/>
        </p:xfrm>
        <a:graphic>
          <a:graphicData uri="http://schemas.openxmlformats.org/drawingml/2006/table">
            <a:tbl>
              <a:tblPr firstRow="1" firstCol="1" bandRow="1">
                <a:tableStyleId>{5C22544A-7EE6-4342-B048-85BDC9FD1C3A}</a:tableStyleId>
              </a:tblPr>
              <a:tblGrid>
                <a:gridCol w="2884240">
                  <a:extLst>
                    <a:ext uri="{9D8B030D-6E8A-4147-A177-3AD203B41FA5}">
                      <a16:colId xmlns:a16="http://schemas.microsoft.com/office/drawing/2014/main" val="2882971609"/>
                    </a:ext>
                  </a:extLst>
                </a:gridCol>
                <a:gridCol w="2884240">
                  <a:extLst>
                    <a:ext uri="{9D8B030D-6E8A-4147-A177-3AD203B41FA5}">
                      <a16:colId xmlns:a16="http://schemas.microsoft.com/office/drawing/2014/main" val="1897730779"/>
                    </a:ext>
                  </a:extLst>
                </a:gridCol>
              </a:tblGrid>
              <a:tr h="377957">
                <a:tc>
                  <a:txBody>
                    <a:bodyPr/>
                    <a:lstStyle/>
                    <a:p>
                      <a:pPr marL="0" marR="0">
                        <a:lnSpc>
                          <a:spcPct val="107000"/>
                        </a:lnSpc>
                        <a:spcBef>
                          <a:spcPts val="0"/>
                        </a:spcBef>
                        <a:spcAft>
                          <a:spcPts val="0"/>
                        </a:spcAft>
                      </a:pPr>
                      <a:r>
                        <a:rPr lang="en-US" sz="1600" dirty="0">
                          <a:effectLst/>
                        </a:rPr>
                        <a:t>Test Scenario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TS002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994342"/>
                  </a:ext>
                </a:extLst>
              </a:tr>
              <a:tr h="377957">
                <a:tc>
                  <a:txBody>
                    <a:bodyPr/>
                    <a:lstStyle/>
                    <a:p>
                      <a:pPr marL="0" marR="0">
                        <a:lnSpc>
                          <a:spcPct val="107000"/>
                        </a:lnSpc>
                        <a:spcBef>
                          <a:spcPts val="0"/>
                        </a:spcBef>
                        <a:spcAft>
                          <a:spcPts val="0"/>
                        </a:spcAft>
                      </a:pPr>
                      <a:r>
                        <a:rPr lang="en-US" sz="1600">
                          <a:effectLst/>
                        </a:rPr>
                        <a:t>Test Scenario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Product Search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9972122"/>
                  </a:ext>
                </a:extLst>
              </a:tr>
              <a:tr h="773438">
                <a:tc>
                  <a:txBody>
                    <a:bodyPr/>
                    <a:lstStyle/>
                    <a:p>
                      <a:pPr marL="0" marR="0">
                        <a:lnSpc>
                          <a:spcPct val="107000"/>
                        </a:lnSpc>
                        <a:spcBef>
                          <a:spcPts val="0"/>
                        </a:spcBef>
                        <a:spcAft>
                          <a:spcPts val="0"/>
                        </a:spcAft>
                      </a:pPr>
                      <a:r>
                        <a:rPr lang="en-US" sz="1600" dirty="0">
                          <a:effectLst/>
                        </a:rPr>
                        <a:t>Test Scenario 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 user should be able to search an item and the corresponding items should be displayed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9062789"/>
                  </a:ext>
                </a:extLst>
              </a:tr>
              <a:tr h="377957">
                <a:tc>
                  <a:txBody>
                    <a:bodyPr/>
                    <a:lstStyle/>
                    <a:p>
                      <a:pPr marL="0" marR="0">
                        <a:lnSpc>
                          <a:spcPct val="107000"/>
                        </a:lnSpc>
                        <a:spcBef>
                          <a:spcPts val="0"/>
                        </a:spcBef>
                        <a:spcAft>
                          <a:spcPts val="0"/>
                        </a:spcAft>
                      </a:pPr>
                      <a:r>
                        <a:rPr lang="en-US" sz="1600" dirty="0">
                          <a:effectLst/>
                        </a:rPr>
                        <a:t>Actor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Customer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4617344"/>
                  </a:ext>
                </a:extLst>
              </a:tr>
              <a:tr h="773438">
                <a:tc>
                  <a:txBody>
                    <a:bodyPr/>
                    <a:lstStyle/>
                    <a:p>
                      <a:pPr marL="0" marR="0">
                        <a:lnSpc>
                          <a:spcPct val="107000"/>
                        </a:lnSpc>
                        <a:spcBef>
                          <a:spcPts val="0"/>
                        </a:spcBef>
                        <a:spcAft>
                          <a:spcPts val="0"/>
                        </a:spcAft>
                      </a:pPr>
                      <a:r>
                        <a:rPr lang="en-US" sz="1600">
                          <a:effectLst/>
                        </a:rPr>
                        <a:t>Pre-Condition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Calibri" panose="020F0502020204030204" pitchFamily="34" charset="0"/>
                        <a:buChar char="-"/>
                      </a:pPr>
                      <a:r>
                        <a:rPr lang="en-US" sz="1600" dirty="0">
                          <a:effectLst/>
                        </a:rPr>
                        <a:t>User has internet</a:t>
                      </a:r>
                    </a:p>
                    <a:p>
                      <a:pPr marL="342900" marR="0" lvl="0" indent="-342900">
                        <a:lnSpc>
                          <a:spcPct val="107000"/>
                        </a:lnSpc>
                        <a:spcBef>
                          <a:spcPts val="0"/>
                        </a:spcBef>
                        <a:spcAft>
                          <a:spcPts val="0"/>
                        </a:spcAft>
                        <a:buFont typeface="Calibri" panose="020F0502020204030204" pitchFamily="34" charset="0"/>
                        <a:buChar char="-"/>
                      </a:pPr>
                      <a:r>
                        <a:rPr lang="en-US" sz="1600" dirty="0">
                          <a:effectLst/>
                        </a:rPr>
                        <a:t>User has </a:t>
                      </a:r>
                      <a:r>
                        <a:rPr lang="en-US" sz="1600" dirty="0" err="1">
                          <a:effectLst/>
                        </a:rPr>
                        <a:t>ExpertMarketUSA</a:t>
                      </a:r>
                      <a:r>
                        <a:rPr lang="en-US" sz="1600" dirty="0">
                          <a:effectLst/>
                        </a:rPr>
                        <a:t> URL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2869380"/>
                  </a:ext>
                </a:extLst>
              </a:tr>
              <a:tr h="377957">
                <a:tc>
                  <a:txBody>
                    <a:bodyPr/>
                    <a:lstStyle/>
                    <a:p>
                      <a:pPr marL="0" marR="0">
                        <a:lnSpc>
                          <a:spcPct val="107000"/>
                        </a:lnSpc>
                        <a:spcBef>
                          <a:spcPts val="0"/>
                        </a:spcBef>
                        <a:spcAft>
                          <a:spcPts val="0"/>
                        </a:spcAft>
                      </a:pPr>
                      <a:r>
                        <a:rPr lang="en-US" sz="1600">
                          <a:effectLst/>
                        </a:rPr>
                        <a:t>Post Condition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For Success – Product detail page shows up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4707932"/>
                  </a:ext>
                </a:extLst>
              </a:tr>
            </a:tbl>
          </a:graphicData>
        </a:graphic>
      </p:graphicFrame>
    </p:spTree>
    <p:extLst>
      <p:ext uri="{BB962C8B-B14F-4D97-AF65-F5344CB8AC3E}">
        <p14:creationId xmlns:p14="http://schemas.microsoft.com/office/powerpoint/2010/main" val="356228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10209-5311-4E42-BF63-20CA96B0F3D6}"/>
              </a:ext>
            </a:extLst>
          </p:cNvPr>
          <p:cNvSpPr>
            <a:spLocks noGrp="1"/>
          </p:cNvSpPr>
          <p:nvPr>
            <p:ph type="title"/>
          </p:nvPr>
        </p:nvSpPr>
        <p:spPr>
          <a:xfrm>
            <a:off x="1028701" y="963919"/>
            <a:ext cx="10134600" cy="1036994"/>
          </a:xfrm>
        </p:spPr>
        <p:txBody>
          <a:bodyPr anchor="b">
            <a:normAutofit/>
          </a:bodyPr>
          <a:lstStyle/>
          <a:p>
            <a:pPr algn="ctr"/>
            <a:r>
              <a:rPr lang="en-US" dirty="0"/>
              <a:t>Test Case for Adding Items to Cart</a:t>
            </a:r>
          </a:p>
        </p:txBody>
      </p:sp>
      <p:grpSp>
        <p:nvGrpSpPr>
          <p:cNvPr id="43" name="Group 42">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44" name="Rectangle 43">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5" name="Straight Connector 44">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9" name="Content Placeholder 18">
            <a:extLst>
              <a:ext uri="{FF2B5EF4-FFF2-40B4-BE49-F238E27FC236}">
                <a16:creationId xmlns:a16="http://schemas.microsoft.com/office/drawing/2014/main" id="{651098CB-ECE3-420E-9D06-047658045B52}"/>
              </a:ext>
            </a:extLst>
          </p:cNvPr>
          <p:cNvGraphicFramePr>
            <a:graphicFrameLocks noGrp="1"/>
          </p:cNvGraphicFramePr>
          <p:nvPr>
            <p:ph idx="1"/>
            <p:extLst>
              <p:ext uri="{D42A27DB-BD31-4B8C-83A1-F6EECF244321}">
                <p14:modId xmlns:p14="http://schemas.microsoft.com/office/powerpoint/2010/main" val="3539681027"/>
              </p:ext>
            </p:extLst>
          </p:nvPr>
        </p:nvGraphicFramePr>
        <p:xfrm>
          <a:off x="1512471" y="2749258"/>
          <a:ext cx="9167060" cy="3338168"/>
        </p:xfrm>
        <a:graphic>
          <a:graphicData uri="http://schemas.openxmlformats.org/drawingml/2006/table">
            <a:tbl>
              <a:tblPr firstRow="1" firstCol="1" bandRow="1">
                <a:tableStyleId>{5C22544A-7EE6-4342-B048-85BDC9FD1C3A}</a:tableStyleId>
              </a:tblPr>
              <a:tblGrid>
                <a:gridCol w="3733077">
                  <a:extLst>
                    <a:ext uri="{9D8B030D-6E8A-4147-A177-3AD203B41FA5}">
                      <a16:colId xmlns:a16="http://schemas.microsoft.com/office/drawing/2014/main" val="2619142388"/>
                    </a:ext>
                  </a:extLst>
                </a:gridCol>
                <a:gridCol w="3766340">
                  <a:extLst>
                    <a:ext uri="{9D8B030D-6E8A-4147-A177-3AD203B41FA5}">
                      <a16:colId xmlns:a16="http://schemas.microsoft.com/office/drawing/2014/main" val="2511424868"/>
                    </a:ext>
                  </a:extLst>
                </a:gridCol>
                <a:gridCol w="1667643">
                  <a:extLst>
                    <a:ext uri="{9D8B030D-6E8A-4147-A177-3AD203B41FA5}">
                      <a16:colId xmlns:a16="http://schemas.microsoft.com/office/drawing/2014/main" val="2856792770"/>
                    </a:ext>
                  </a:extLst>
                </a:gridCol>
              </a:tblGrid>
              <a:tr h="447038">
                <a:tc>
                  <a:txBody>
                    <a:bodyPr/>
                    <a:lstStyle/>
                    <a:p>
                      <a:pPr marL="0" marR="0">
                        <a:lnSpc>
                          <a:spcPct val="107000"/>
                        </a:lnSpc>
                        <a:spcBef>
                          <a:spcPts val="0"/>
                        </a:spcBef>
                        <a:spcAft>
                          <a:spcPts val="0"/>
                        </a:spcAft>
                      </a:pPr>
                      <a:r>
                        <a:rPr lang="en-US" sz="2400">
                          <a:effectLst/>
                        </a:rPr>
                        <a:t>Test Case 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tc>
                  <a:txBody>
                    <a:bodyPr/>
                    <a:lstStyle/>
                    <a:p>
                      <a:pPr marL="0" marR="0">
                        <a:lnSpc>
                          <a:spcPct val="107000"/>
                        </a:lnSpc>
                        <a:spcBef>
                          <a:spcPts val="0"/>
                        </a:spcBef>
                        <a:spcAft>
                          <a:spcPts val="0"/>
                        </a:spcAft>
                      </a:pPr>
                      <a:r>
                        <a:rPr lang="en-US" sz="2400">
                          <a:effectLst/>
                        </a:rPr>
                        <a:t>TC_AddItems01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extLst>
                  <a:ext uri="{0D108BD9-81ED-4DB2-BD59-A6C34878D82A}">
                    <a16:rowId xmlns:a16="http://schemas.microsoft.com/office/drawing/2014/main" val="2686320792"/>
                  </a:ext>
                </a:extLst>
              </a:tr>
              <a:tr h="447038">
                <a:tc>
                  <a:txBody>
                    <a:bodyPr/>
                    <a:lstStyle/>
                    <a:p>
                      <a:pPr marL="0" marR="0">
                        <a:lnSpc>
                          <a:spcPct val="107000"/>
                        </a:lnSpc>
                        <a:spcBef>
                          <a:spcPts val="0"/>
                        </a:spcBef>
                        <a:spcAft>
                          <a:spcPts val="0"/>
                        </a:spcAft>
                      </a:pPr>
                      <a:r>
                        <a:rPr lang="en-US" sz="2400">
                          <a:effectLst/>
                        </a:rPr>
                        <a:t>Test Case Name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tc gridSpan="2">
                  <a:txBody>
                    <a:bodyPr/>
                    <a:lstStyle/>
                    <a:p>
                      <a:pPr marL="0" marR="0">
                        <a:lnSpc>
                          <a:spcPct val="107000"/>
                        </a:lnSpc>
                        <a:spcBef>
                          <a:spcPts val="0"/>
                        </a:spcBef>
                        <a:spcAft>
                          <a:spcPts val="0"/>
                        </a:spcAft>
                      </a:pPr>
                      <a:r>
                        <a:rPr lang="en-US" sz="2400">
                          <a:effectLst/>
                        </a:rPr>
                        <a:t>Add items to cart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tc hMerge="1">
                  <a:txBody>
                    <a:bodyPr/>
                    <a:lstStyle/>
                    <a:p>
                      <a:endParaRPr lang="en-US"/>
                    </a:p>
                  </a:txBody>
                  <a:tcPr/>
                </a:tc>
                <a:extLst>
                  <a:ext uri="{0D108BD9-81ED-4DB2-BD59-A6C34878D82A}">
                    <a16:rowId xmlns:a16="http://schemas.microsoft.com/office/drawing/2014/main" val="2733331105"/>
                  </a:ext>
                </a:extLst>
              </a:tr>
              <a:tr h="1609551">
                <a:tc>
                  <a:txBody>
                    <a:bodyPr/>
                    <a:lstStyle/>
                    <a:p>
                      <a:pPr marL="0" marR="0">
                        <a:lnSpc>
                          <a:spcPct val="107000"/>
                        </a:lnSpc>
                        <a:spcBef>
                          <a:spcPts val="0"/>
                        </a:spcBef>
                        <a:spcAft>
                          <a:spcPts val="0"/>
                        </a:spcAft>
                      </a:pPr>
                      <a:r>
                        <a:rPr lang="en-US" sz="2400">
                          <a:effectLst/>
                        </a:rPr>
                        <a:t>Test Case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tc gridSpan="2">
                  <a:txBody>
                    <a:bodyPr/>
                    <a:lstStyle/>
                    <a:p>
                      <a:pPr marL="0" marR="0">
                        <a:lnSpc>
                          <a:spcPct val="107000"/>
                        </a:lnSpc>
                        <a:spcBef>
                          <a:spcPts val="0"/>
                        </a:spcBef>
                        <a:spcAft>
                          <a:spcPts val="0"/>
                        </a:spcAft>
                      </a:pPr>
                      <a:r>
                        <a:rPr lang="en-US" sz="2400">
                          <a:effectLst/>
                        </a:rPr>
                        <a:t>A user should be able to add an item (Jewelry, Home Décor, Apparel, Customized Office Supplies) to the shopping cart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tc hMerge="1">
                  <a:txBody>
                    <a:bodyPr/>
                    <a:lstStyle/>
                    <a:p>
                      <a:endParaRPr lang="en-US"/>
                    </a:p>
                  </a:txBody>
                  <a:tcPr/>
                </a:tc>
                <a:extLst>
                  <a:ext uri="{0D108BD9-81ED-4DB2-BD59-A6C34878D82A}">
                    <a16:rowId xmlns:a16="http://schemas.microsoft.com/office/drawing/2014/main" val="2338357363"/>
                  </a:ext>
                </a:extLst>
              </a:tr>
              <a:tr h="834541">
                <a:tc>
                  <a:txBody>
                    <a:bodyPr/>
                    <a:lstStyle/>
                    <a:p>
                      <a:pPr marL="0" marR="0">
                        <a:lnSpc>
                          <a:spcPct val="107000"/>
                        </a:lnSpc>
                        <a:spcBef>
                          <a:spcPts val="0"/>
                        </a:spcBef>
                        <a:spcAft>
                          <a:spcPts val="0"/>
                        </a:spcAft>
                      </a:pPr>
                      <a:r>
                        <a:rPr lang="en-US" sz="2400">
                          <a:effectLst/>
                        </a:rPr>
                        <a:t>Test Case Prerequisites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tc gridSpan="2">
                  <a:txBody>
                    <a:bodyPr/>
                    <a:lstStyle/>
                    <a:p>
                      <a:pPr marL="342900" marR="0" lvl="0" indent="-342900">
                        <a:lnSpc>
                          <a:spcPct val="107000"/>
                        </a:lnSpc>
                        <a:spcBef>
                          <a:spcPts val="0"/>
                        </a:spcBef>
                        <a:spcAft>
                          <a:spcPts val="0"/>
                        </a:spcAft>
                        <a:buFont typeface="+mj-lt"/>
                        <a:buAutoNum type="arabicPeriod"/>
                      </a:pPr>
                      <a:r>
                        <a:rPr lang="en-US" sz="2400" dirty="0">
                          <a:effectLst/>
                        </a:rPr>
                        <a:t>User is authorized</a:t>
                      </a:r>
                    </a:p>
                    <a:p>
                      <a:pPr marL="342900" marR="0" lvl="0" indent="-342900">
                        <a:lnSpc>
                          <a:spcPct val="107000"/>
                        </a:lnSpc>
                        <a:spcBef>
                          <a:spcPts val="0"/>
                        </a:spcBef>
                        <a:spcAft>
                          <a:spcPts val="0"/>
                        </a:spcAft>
                        <a:buFont typeface="+mj-lt"/>
                        <a:buAutoNum type="arabicPeriod"/>
                      </a:pPr>
                      <a:r>
                        <a:rPr lang="en-US" sz="2400" dirty="0">
                          <a:effectLst/>
                        </a:rPr>
                        <a:t>Shopping items are available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48143" marR="148143" marT="0" marB="0"/>
                </a:tc>
                <a:tc hMerge="1">
                  <a:txBody>
                    <a:bodyPr/>
                    <a:lstStyle/>
                    <a:p>
                      <a:endParaRPr lang="en-US"/>
                    </a:p>
                  </a:txBody>
                  <a:tcPr/>
                </a:tc>
                <a:extLst>
                  <a:ext uri="{0D108BD9-81ED-4DB2-BD59-A6C34878D82A}">
                    <a16:rowId xmlns:a16="http://schemas.microsoft.com/office/drawing/2014/main" val="2250364591"/>
                  </a:ext>
                </a:extLst>
              </a:tr>
            </a:tbl>
          </a:graphicData>
        </a:graphic>
      </p:graphicFrame>
    </p:spTree>
    <p:extLst>
      <p:ext uri="{BB962C8B-B14F-4D97-AF65-F5344CB8AC3E}">
        <p14:creationId xmlns:p14="http://schemas.microsoft.com/office/powerpoint/2010/main" val="223350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FE3056F-159A-4584-B40A-1E94F9FB4E34}"/>
              </a:ext>
            </a:extLst>
          </p:cNvPr>
          <p:cNvGraphicFramePr>
            <a:graphicFrameLocks noGrp="1"/>
          </p:cNvGraphicFramePr>
          <p:nvPr>
            <p:extLst>
              <p:ext uri="{D42A27DB-BD31-4B8C-83A1-F6EECF244321}">
                <p14:modId xmlns:p14="http://schemas.microsoft.com/office/powerpoint/2010/main" val="3654092912"/>
              </p:ext>
            </p:extLst>
          </p:nvPr>
        </p:nvGraphicFramePr>
        <p:xfrm>
          <a:off x="188842" y="268358"/>
          <a:ext cx="11748052" cy="6231834"/>
        </p:xfrm>
        <a:graphic>
          <a:graphicData uri="http://schemas.openxmlformats.org/drawingml/2006/table">
            <a:tbl>
              <a:tblPr firstRow="1" firstCol="1" bandRow="1">
                <a:tableStyleId>{5C22544A-7EE6-4342-B048-85BDC9FD1C3A}</a:tableStyleId>
              </a:tblPr>
              <a:tblGrid>
                <a:gridCol w="1818277">
                  <a:extLst>
                    <a:ext uri="{9D8B030D-6E8A-4147-A177-3AD203B41FA5}">
                      <a16:colId xmlns:a16="http://schemas.microsoft.com/office/drawing/2014/main" val="2262172762"/>
                    </a:ext>
                  </a:extLst>
                </a:gridCol>
                <a:gridCol w="1819641">
                  <a:extLst>
                    <a:ext uri="{9D8B030D-6E8A-4147-A177-3AD203B41FA5}">
                      <a16:colId xmlns:a16="http://schemas.microsoft.com/office/drawing/2014/main" val="3072149356"/>
                    </a:ext>
                  </a:extLst>
                </a:gridCol>
                <a:gridCol w="784107">
                  <a:extLst>
                    <a:ext uri="{9D8B030D-6E8A-4147-A177-3AD203B41FA5}">
                      <a16:colId xmlns:a16="http://schemas.microsoft.com/office/drawing/2014/main" val="3702347687"/>
                    </a:ext>
                  </a:extLst>
                </a:gridCol>
                <a:gridCol w="1818277">
                  <a:extLst>
                    <a:ext uri="{9D8B030D-6E8A-4147-A177-3AD203B41FA5}">
                      <a16:colId xmlns:a16="http://schemas.microsoft.com/office/drawing/2014/main" val="750731625"/>
                    </a:ext>
                  </a:extLst>
                </a:gridCol>
                <a:gridCol w="1819641">
                  <a:extLst>
                    <a:ext uri="{9D8B030D-6E8A-4147-A177-3AD203B41FA5}">
                      <a16:colId xmlns:a16="http://schemas.microsoft.com/office/drawing/2014/main" val="4220490529"/>
                    </a:ext>
                  </a:extLst>
                </a:gridCol>
                <a:gridCol w="1819641">
                  <a:extLst>
                    <a:ext uri="{9D8B030D-6E8A-4147-A177-3AD203B41FA5}">
                      <a16:colId xmlns:a16="http://schemas.microsoft.com/office/drawing/2014/main" val="2480557423"/>
                    </a:ext>
                  </a:extLst>
                </a:gridCol>
                <a:gridCol w="1868468">
                  <a:extLst>
                    <a:ext uri="{9D8B030D-6E8A-4147-A177-3AD203B41FA5}">
                      <a16:colId xmlns:a16="http://schemas.microsoft.com/office/drawing/2014/main" val="1254812100"/>
                    </a:ext>
                  </a:extLst>
                </a:gridCol>
              </a:tblGrid>
              <a:tr h="395806">
                <a:tc>
                  <a:txBody>
                    <a:bodyPr/>
                    <a:lstStyle/>
                    <a:p>
                      <a:pPr marL="0" marR="0">
                        <a:lnSpc>
                          <a:spcPct val="107000"/>
                        </a:lnSpc>
                        <a:spcBef>
                          <a:spcPts val="0"/>
                        </a:spcBef>
                        <a:spcAft>
                          <a:spcPts val="0"/>
                        </a:spcAft>
                      </a:pPr>
                      <a:r>
                        <a:rPr lang="en-US" sz="1200" dirty="0">
                          <a:effectLst/>
                        </a:rPr>
                        <a:t>Test Step 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Test Steps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Test Data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Expected Result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Actual Result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Test 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dirty="0">
                          <a:effectLst/>
                        </a:rPr>
                        <a:t>Test Comments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758816536"/>
                  </a:ext>
                </a:extLst>
              </a:tr>
              <a:tr h="1003244">
                <a:tc>
                  <a:txBody>
                    <a:bodyPr/>
                    <a:lstStyle/>
                    <a:p>
                      <a:pPr marL="0" marR="0">
                        <a:lnSpc>
                          <a:spcPct val="107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Launch Webpage</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www.ExpertMarketUSA.net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dirty="0">
                          <a:effectLst/>
                        </a:rPr>
                        <a:t>System shows </a:t>
                      </a:r>
                      <a:r>
                        <a:rPr lang="en-US" sz="1200" dirty="0" err="1">
                          <a:effectLst/>
                        </a:rPr>
                        <a:t>ExpertMarketUSA</a:t>
                      </a:r>
                      <a:r>
                        <a:rPr lang="en-US" sz="1200" dirty="0">
                          <a:effectLst/>
                        </a:rPr>
                        <a:t> home page</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Displays the ExpertMarketUSA homepage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Pass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dirty="0">
                          <a:effectLst/>
                        </a:rPr>
                        <a:t>[Fatima</a:t>
                      </a:r>
                    </a:p>
                    <a:p>
                      <a:pPr marL="0" marR="0">
                        <a:lnSpc>
                          <a:spcPct val="107000"/>
                        </a:lnSpc>
                        <a:spcBef>
                          <a:spcPts val="0"/>
                        </a:spcBef>
                        <a:spcAft>
                          <a:spcPts val="0"/>
                        </a:spcAft>
                      </a:pPr>
                      <a:r>
                        <a:rPr lang="en-US" sz="1200" dirty="0">
                          <a:effectLst/>
                        </a:rPr>
                        <a:t>5/06/22</a:t>
                      </a:r>
                    </a:p>
                    <a:p>
                      <a:pPr marL="0" marR="0">
                        <a:lnSpc>
                          <a:spcPct val="107000"/>
                        </a:lnSpc>
                        <a:spcBef>
                          <a:spcPts val="0"/>
                        </a:spcBef>
                        <a:spcAft>
                          <a:spcPts val="0"/>
                        </a:spcAft>
                      </a:pPr>
                      <a:r>
                        <a:rPr lang="en-US" sz="1200" dirty="0">
                          <a:effectLst/>
                        </a:rPr>
                        <a:t>6:30 PM]:</a:t>
                      </a:r>
                    </a:p>
                    <a:p>
                      <a:pPr marL="0" marR="0">
                        <a:lnSpc>
                          <a:spcPct val="107000"/>
                        </a:lnSpc>
                        <a:spcBef>
                          <a:spcPts val="0"/>
                        </a:spcBef>
                        <a:spcAft>
                          <a:spcPts val="0"/>
                        </a:spcAft>
                      </a:pPr>
                      <a:r>
                        <a:rPr lang="en-US" sz="1200" dirty="0">
                          <a:effectLst/>
                        </a:rPr>
                        <a:t>Launch Successful</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3619753219"/>
                  </a:ext>
                </a:extLst>
              </a:tr>
              <a:tr h="1408367">
                <a:tc>
                  <a:txBody>
                    <a:bodyPr/>
                    <a:lstStyle/>
                    <a:p>
                      <a:pPr marL="0" marR="0">
                        <a:lnSpc>
                          <a:spcPct val="107000"/>
                        </a:lnSpc>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User clicks on the word “Apparel” in the horizontal menu bar and selects “Women” from the drop-down menu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None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System shows all of “women” products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Displays the drop-down menu and then displays all “women” products, starting with handbags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Pass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dirty="0">
                          <a:effectLst/>
                        </a:rPr>
                        <a:t>[Fatima</a:t>
                      </a:r>
                    </a:p>
                    <a:p>
                      <a:pPr marL="0" marR="0">
                        <a:lnSpc>
                          <a:spcPct val="107000"/>
                        </a:lnSpc>
                        <a:spcBef>
                          <a:spcPts val="0"/>
                        </a:spcBef>
                        <a:spcAft>
                          <a:spcPts val="0"/>
                        </a:spcAft>
                      </a:pPr>
                      <a:r>
                        <a:rPr lang="en-US" sz="1200" dirty="0">
                          <a:effectLst/>
                        </a:rPr>
                        <a:t>5/06/22</a:t>
                      </a:r>
                    </a:p>
                    <a:p>
                      <a:pPr marL="0" marR="0">
                        <a:lnSpc>
                          <a:spcPct val="107000"/>
                        </a:lnSpc>
                        <a:spcBef>
                          <a:spcPts val="0"/>
                        </a:spcBef>
                        <a:spcAft>
                          <a:spcPts val="0"/>
                        </a:spcAft>
                      </a:pPr>
                      <a:r>
                        <a:rPr lang="en-US" sz="1200" dirty="0">
                          <a:effectLst/>
                        </a:rPr>
                        <a:t>6:31 PM]:</a:t>
                      </a:r>
                    </a:p>
                    <a:p>
                      <a:pPr marL="0" marR="0">
                        <a:lnSpc>
                          <a:spcPct val="107000"/>
                        </a:lnSpc>
                        <a:spcBef>
                          <a:spcPts val="0"/>
                        </a:spcBef>
                        <a:spcAft>
                          <a:spcPts val="0"/>
                        </a:spcAft>
                      </a:pPr>
                      <a:r>
                        <a:rPr lang="en-US" sz="1200" dirty="0">
                          <a:effectLst/>
                        </a:rPr>
                        <a:t>Drop-down Menu functional &amp;</a:t>
                      </a:r>
                    </a:p>
                    <a:p>
                      <a:pPr marL="0" marR="0">
                        <a:lnSpc>
                          <a:spcPct val="107000"/>
                        </a:lnSpc>
                        <a:spcBef>
                          <a:spcPts val="0"/>
                        </a:spcBef>
                        <a:spcAft>
                          <a:spcPts val="0"/>
                        </a:spcAft>
                      </a:pPr>
                      <a:r>
                        <a:rPr lang="en-US" sz="1200" dirty="0">
                          <a:effectLst/>
                        </a:rPr>
                        <a:t>Display Successful</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3286794928"/>
                  </a:ext>
                </a:extLst>
              </a:tr>
              <a:tr h="1205805">
                <a:tc>
                  <a:txBody>
                    <a:bodyPr/>
                    <a:lstStyle/>
                    <a:p>
                      <a:pPr marL="0" marR="0">
                        <a:lnSpc>
                          <a:spcPct val="107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Select a handbag and click “Add to Cart”</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Women’s Handbag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Item should pop up in a new window, with colors available and quantities required for adding.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Item is displayed with its color choices and quantity selection.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Pass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dirty="0">
                          <a:effectLst/>
                        </a:rPr>
                        <a:t>[Fatima</a:t>
                      </a:r>
                    </a:p>
                    <a:p>
                      <a:pPr marL="0" marR="0">
                        <a:lnSpc>
                          <a:spcPct val="107000"/>
                        </a:lnSpc>
                        <a:spcBef>
                          <a:spcPts val="0"/>
                        </a:spcBef>
                        <a:spcAft>
                          <a:spcPts val="0"/>
                        </a:spcAft>
                      </a:pPr>
                      <a:r>
                        <a:rPr lang="en-US" sz="1200" dirty="0">
                          <a:effectLst/>
                        </a:rPr>
                        <a:t>5/06/22</a:t>
                      </a:r>
                    </a:p>
                    <a:p>
                      <a:pPr marL="0" marR="0">
                        <a:lnSpc>
                          <a:spcPct val="107000"/>
                        </a:lnSpc>
                        <a:spcBef>
                          <a:spcPts val="0"/>
                        </a:spcBef>
                        <a:spcAft>
                          <a:spcPts val="0"/>
                        </a:spcAft>
                      </a:pPr>
                      <a:r>
                        <a:rPr lang="en-US" sz="1200" dirty="0">
                          <a:effectLst/>
                        </a:rPr>
                        <a:t>6:33 PM]:</a:t>
                      </a:r>
                    </a:p>
                    <a:p>
                      <a:pPr marL="0" marR="0">
                        <a:lnSpc>
                          <a:spcPct val="107000"/>
                        </a:lnSpc>
                        <a:spcBef>
                          <a:spcPts val="0"/>
                        </a:spcBef>
                        <a:spcAft>
                          <a:spcPts val="0"/>
                        </a:spcAft>
                      </a:pPr>
                      <a:r>
                        <a:rPr lang="en-US" sz="1200" dirty="0">
                          <a:effectLst/>
                        </a:rPr>
                        <a:t>Button functional and Pop-up Successful</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938219070"/>
                  </a:ext>
                </a:extLst>
              </a:tr>
              <a:tr h="2218612">
                <a:tc>
                  <a:txBody>
                    <a:bodyPr/>
                    <a:lstStyle/>
                    <a:p>
                      <a:pPr marL="0" marR="0">
                        <a:lnSpc>
                          <a:spcPct val="107000"/>
                        </a:lnSpc>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Choose the color and quantity of a handbag, and then “Add to Cart.”</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Color: Black, </a:t>
                      </a:r>
                    </a:p>
                    <a:p>
                      <a:pPr marL="0" marR="0">
                        <a:lnSpc>
                          <a:spcPct val="107000"/>
                        </a:lnSpc>
                        <a:spcBef>
                          <a:spcPts val="0"/>
                        </a:spcBef>
                        <a:spcAft>
                          <a:spcPts val="0"/>
                        </a:spcAft>
                      </a:pPr>
                      <a:r>
                        <a:rPr lang="en-US" sz="1200">
                          <a:effectLst/>
                        </a:rPr>
                        <a:t>Quantity: 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dirty="0">
                          <a:effectLst/>
                        </a:rPr>
                        <a:t>System should allow the user to add the item after choosing the color “Black” and in “5” quantity. System should display the side pop up panel with a shopping cart with the added item and its correct quantity in it.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five black women’s handbags are added to the cart, and it’s displayed in the pop-up side panel of cart.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a:effectLst/>
                        </a:rPr>
                        <a:t>Pass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200" dirty="0">
                          <a:effectLst/>
                        </a:rPr>
                        <a:t>[Fatima</a:t>
                      </a:r>
                    </a:p>
                    <a:p>
                      <a:pPr marL="0" marR="0">
                        <a:lnSpc>
                          <a:spcPct val="107000"/>
                        </a:lnSpc>
                        <a:spcBef>
                          <a:spcPts val="0"/>
                        </a:spcBef>
                        <a:spcAft>
                          <a:spcPts val="0"/>
                        </a:spcAft>
                      </a:pPr>
                      <a:r>
                        <a:rPr lang="en-US" sz="1200" dirty="0">
                          <a:effectLst/>
                        </a:rPr>
                        <a:t>5/06/22</a:t>
                      </a:r>
                    </a:p>
                    <a:p>
                      <a:pPr marL="0" marR="0">
                        <a:lnSpc>
                          <a:spcPct val="107000"/>
                        </a:lnSpc>
                        <a:spcBef>
                          <a:spcPts val="0"/>
                        </a:spcBef>
                        <a:spcAft>
                          <a:spcPts val="0"/>
                        </a:spcAft>
                      </a:pPr>
                      <a:r>
                        <a:rPr lang="en-US" sz="1200" dirty="0">
                          <a:effectLst/>
                        </a:rPr>
                        <a:t>6:34 PM]:</a:t>
                      </a:r>
                    </a:p>
                    <a:p>
                      <a:pPr marL="0" marR="0">
                        <a:lnSpc>
                          <a:spcPct val="107000"/>
                        </a:lnSpc>
                        <a:spcBef>
                          <a:spcPts val="0"/>
                        </a:spcBef>
                        <a:spcAft>
                          <a:spcPts val="0"/>
                        </a:spcAft>
                      </a:pPr>
                      <a:r>
                        <a:rPr lang="en-US" sz="1200" dirty="0">
                          <a:effectLst/>
                        </a:rPr>
                        <a:t>Addition of an item with it’s quantity successful</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708752778"/>
                  </a:ext>
                </a:extLst>
              </a:tr>
            </a:tbl>
          </a:graphicData>
        </a:graphic>
      </p:graphicFrame>
    </p:spTree>
    <p:extLst>
      <p:ext uri="{BB962C8B-B14F-4D97-AF65-F5344CB8AC3E}">
        <p14:creationId xmlns:p14="http://schemas.microsoft.com/office/powerpoint/2010/main" val="316999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8A8CB08-D439-4823-A9B3-2DE3D9A3312E}"/>
              </a:ext>
            </a:extLst>
          </p:cNvPr>
          <p:cNvGraphicFramePr>
            <a:graphicFrameLocks noGrp="1"/>
          </p:cNvGraphicFramePr>
          <p:nvPr>
            <p:extLst>
              <p:ext uri="{D42A27DB-BD31-4B8C-83A1-F6EECF244321}">
                <p14:modId xmlns:p14="http://schemas.microsoft.com/office/powerpoint/2010/main" val="2513712477"/>
              </p:ext>
            </p:extLst>
          </p:nvPr>
        </p:nvGraphicFramePr>
        <p:xfrm>
          <a:off x="212035" y="865762"/>
          <a:ext cx="11767930" cy="5354318"/>
        </p:xfrm>
        <a:graphic>
          <a:graphicData uri="http://schemas.openxmlformats.org/drawingml/2006/table">
            <a:tbl>
              <a:tblPr firstRow="1" firstCol="1" bandRow="1">
                <a:tableStyleId>{5C22544A-7EE6-4342-B048-85BDC9FD1C3A}</a:tableStyleId>
              </a:tblPr>
              <a:tblGrid>
                <a:gridCol w="1821353">
                  <a:extLst>
                    <a:ext uri="{9D8B030D-6E8A-4147-A177-3AD203B41FA5}">
                      <a16:colId xmlns:a16="http://schemas.microsoft.com/office/drawing/2014/main" val="1517087421"/>
                    </a:ext>
                  </a:extLst>
                </a:gridCol>
                <a:gridCol w="1822720">
                  <a:extLst>
                    <a:ext uri="{9D8B030D-6E8A-4147-A177-3AD203B41FA5}">
                      <a16:colId xmlns:a16="http://schemas.microsoft.com/office/drawing/2014/main" val="449566244"/>
                    </a:ext>
                  </a:extLst>
                </a:gridCol>
                <a:gridCol w="785434">
                  <a:extLst>
                    <a:ext uri="{9D8B030D-6E8A-4147-A177-3AD203B41FA5}">
                      <a16:colId xmlns:a16="http://schemas.microsoft.com/office/drawing/2014/main" val="2650963524"/>
                    </a:ext>
                  </a:extLst>
                </a:gridCol>
                <a:gridCol w="1821353">
                  <a:extLst>
                    <a:ext uri="{9D8B030D-6E8A-4147-A177-3AD203B41FA5}">
                      <a16:colId xmlns:a16="http://schemas.microsoft.com/office/drawing/2014/main" val="1980510654"/>
                    </a:ext>
                  </a:extLst>
                </a:gridCol>
                <a:gridCol w="1822720">
                  <a:extLst>
                    <a:ext uri="{9D8B030D-6E8A-4147-A177-3AD203B41FA5}">
                      <a16:colId xmlns:a16="http://schemas.microsoft.com/office/drawing/2014/main" val="872356289"/>
                    </a:ext>
                  </a:extLst>
                </a:gridCol>
                <a:gridCol w="1822720">
                  <a:extLst>
                    <a:ext uri="{9D8B030D-6E8A-4147-A177-3AD203B41FA5}">
                      <a16:colId xmlns:a16="http://schemas.microsoft.com/office/drawing/2014/main" val="1193101362"/>
                    </a:ext>
                  </a:extLst>
                </a:gridCol>
                <a:gridCol w="1871630">
                  <a:extLst>
                    <a:ext uri="{9D8B030D-6E8A-4147-A177-3AD203B41FA5}">
                      <a16:colId xmlns:a16="http://schemas.microsoft.com/office/drawing/2014/main" val="2437855678"/>
                    </a:ext>
                  </a:extLst>
                </a:gridCol>
              </a:tblGrid>
              <a:tr h="1785016">
                <a:tc>
                  <a:txBody>
                    <a:bodyPr/>
                    <a:lstStyle/>
                    <a:p>
                      <a:pPr marL="0" marR="0">
                        <a:lnSpc>
                          <a:spcPct val="107000"/>
                        </a:lnSpc>
                        <a:spcBef>
                          <a:spcPts val="0"/>
                        </a:spcBef>
                        <a:spcAft>
                          <a:spcPts val="0"/>
                        </a:spcAft>
                      </a:pPr>
                      <a:r>
                        <a:rPr lang="en-US" sz="1600" dirty="0">
                          <a:effectLst/>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Repeat steps 1-3 or just step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Traditional Handbag</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System should add the item directly to the cart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Item is displayed directly in the cart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Pass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dirty="0">
                          <a:effectLst/>
                        </a:rPr>
                        <a:t>[Fatima</a:t>
                      </a:r>
                    </a:p>
                    <a:p>
                      <a:pPr marL="0" marR="0">
                        <a:lnSpc>
                          <a:spcPct val="107000"/>
                        </a:lnSpc>
                        <a:spcBef>
                          <a:spcPts val="0"/>
                        </a:spcBef>
                        <a:spcAft>
                          <a:spcPts val="0"/>
                        </a:spcAft>
                      </a:pPr>
                      <a:r>
                        <a:rPr lang="en-US" sz="1600" dirty="0">
                          <a:effectLst/>
                        </a:rPr>
                        <a:t>5/06/22</a:t>
                      </a:r>
                    </a:p>
                    <a:p>
                      <a:pPr marL="0" marR="0">
                        <a:lnSpc>
                          <a:spcPct val="107000"/>
                        </a:lnSpc>
                        <a:spcBef>
                          <a:spcPts val="0"/>
                        </a:spcBef>
                        <a:spcAft>
                          <a:spcPts val="0"/>
                        </a:spcAft>
                      </a:pPr>
                      <a:r>
                        <a:rPr lang="en-US" sz="1600" dirty="0">
                          <a:effectLst/>
                        </a:rPr>
                        <a:t>6:37 PM]:</a:t>
                      </a:r>
                    </a:p>
                    <a:p>
                      <a:pPr marL="0" marR="0">
                        <a:lnSpc>
                          <a:spcPct val="107000"/>
                        </a:lnSpc>
                        <a:spcBef>
                          <a:spcPts val="0"/>
                        </a:spcBef>
                        <a:spcAft>
                          <a:spcPts val="0"/>
                        </a:spcAft>
                      </a:pPr>
                      <a:r>
                        <a:rPr lang="en-US" sz="1600" dirty="0">
                          <a:effectLst/>
                        </a:rPr>
                        <a:t>Item display successful in cart.</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3513775181"/>
                  </a:ext>
                </a:extLst>
              </a:tr>
              <a:tr h="1784651">
                <a:tc>
                  <a:txBody>
                    <a:bodyPr/>
                    <a:lstStyle/>
                    <a:p>
                      <a:pPr marL="0" marR="0">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Choose the quantity of handbag in the cart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Quantity: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dirty="0">
                          <a:effectLst/>
                        </a:rPr>
                        <a:t>System should allow the user to increase the quantity of the item added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The quantity of the item is adjusted and displayed.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Pass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dirty="0">
                          <a:effectLst/>
                        </a:rPr>
                        <a:t>[Fatima</a:t>
                      </a:r>
                    </a:p>
                    <a:p>
                      <a:pPr marL="0" marR="0">
                        <a:lnSpc>
                          <a:spcPct val="107000"/>
                        </a:lnSpc>
                        <a:spcBef>
                          <a:spcPts val="0"/>
                        </a:spcBef>
                        <a:spcAft>
                          <a:spcPts val="0"/>
                        </a:spcAft>
                      </a:pPr>
                      <a:r>
                        <a:rPr lang="en-US" sz="1600" dirty="0">
                          <a:effectLst/>
                        </a:rPr>
                        <a:t>5/06/22</a:t>
                      </a:r>
                    </a:p>
                    <a:p>
                      <a:pPr marL="0" marR="0">
                        <a:lnSpc>
                          <a:spcPct val="107000"/>
                        </a:lnSpc>
                        <a:spcBef>
                          <a:spcPts val="0"/>
                        </a:spcBef>
                        <a:spcAft>
                          <a:spcPts val="0"/>
                        </a:spcAft>
                      </a:pPr>
                      <a:r>
                        <a:rPr lang="en-US" sz="1600" dirty="0">
                          <a:effectLst/>
                        </a:rPr>
                        <a:t>6:38 PM]:</a:t>
                      </a:r>
                    </a:p>
                    <a:p>
                      <a:pPr marL="0" marR="0">
                        <a:lnSpc>
                          <a:spcPct val="107000"/>
                        </a:lnSpc>
                        <a:spcBef>
                          <a:spcPts val="0"/>
                        </a:spcBef>
                        <a:spcAft>
                          <a:spcPts val="0"/>
                        </a:spcAft>
                      </a:pPr>
                      <a:r>
                        <a:rPr lang="en-US" sz="1600" dirty="0">
                          <a:effectLst/>
                        </a:rPr>
                        <a:t>Quantity update successful.</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455423385"/>
                  </a:ext>
                </a:extLst>
              </a:tr>
              <a:tr h="1784651">
                <a:tc>
                  <a:txBody>
                    <a:bodyPr/>
                    <a:lstStyle/>
                    <a:p>
                      <a:pPr marL="0" marR="0">
                        <a:lnSpc>
                          <a:spcPct val="107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Click on “View Cart” to view the items added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None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System should show all the items added with their correct quantities and total amount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Total items added are displayed with their correct quantities and total amount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a:effectLst/>
                        </a:rPr>
                        <a:t>Pass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tc>
                  <a:txBody>
                    <a:bodyPr/>
                    <a:lstStyle/>
                    <a:p>
                      <a:pPr marL="0" marR="0">
                        <a:lnSpc>
                          <a:spcPct val="107000"/>
                        </a:lnSpc>
                        <a:spcBef>
                          <a:spcPts val="0"/>
                        </a:spcBef>
                        <a:spcAft>
                          <a:spcPts val="0"/>
                        </a:spcAft>
                      </a:pPr>
                      <a:r>
                        <a:rPr lang="en-US" sz="1600" dirty="0">
                          <a:effectLst/>
                        </a:rPr>
                        <a:t>[Fatima</a:t>
                      </a:r>
                    </a:p>
                    <a:p>
                      <a:pPr marL="0" marR="0">
                        <a:lnSpc>
                          <a:spcPct val="107000"/>
                        </a:lnSpc>
                        <a:spcBef>
                          <a:spcPts val="0"/>
                        </a:spcBef>
                        <a:spcAft>
                          <a:spcPts val="0"/>
                        </a:spcAft>
                      </a:pPr>
                      <a:r>
                        <a:rPr lang="en-US" sz="1600" dirty="0">
                          <a:effectLst/>
                        </a:rPr>
                        <a:t>5/06/22</a:t>
                      </a:r>
                    </a:p>
                    <a:p>
                      <a:pPr marL="0" marR="0">
                        <a:lnSpc>
                          <a:spcPct val="107000"/>
                        </a:lnSpc>
                        <a:spcBef>
                          <a:spcPts val="0"/>
                        </a:spcBef>
                        <a:spcAft>
                          <a:spcPts val="0"/>
                        </a:spcAft>
                      </a:pPr>
                      <a:r>
                        <a:rPr lang="en-US" sz="1600" dirty="0">
                          <a:effectLst/>
                        </a:rPr>
                        <a:t>6:39 PM]:</a:t>
                      </a:r>
                    </a:p>
                    <a:p>
                      <a:pPr marL="0" marR="0">
                        <a:lnSpc>
                          <a:spcPct val="107000"/>
                        </a:lnSpc>
                        <a:spcBef>
                          <a:spcPts val="0"/>
                        </a:spcBef>
                        <a:spcAft>
                          <a:spcPts val="0"/>
                        </a:spcAft>
                      </a:pPr>
                      <a:r>
                        <a:rPr lang="en-US" sz="1600" dirty="0">
                          <a:effectLst/>
                        </a:rPr>
                        <a:t>Adding all items to cart successful.</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95843911"/>
                  </a:ext>
                </a:extLst>
              </a:tr>
            </a:tbl>
          </a:graphicData>
        </a:graphic>
      </p:graphicFrame>
    </p:spTree>
    <p:extLst>
      <p:ext uri="{BB962C8B-B14F-4D97-AF65-F5344CB8AC3E}">
        <p14:creationId xmlns:p14="http://schemas.microsoft.com/office/powerpoint/2010/main" val="324048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10209-5311-4E42-BF63-20CA96B0F3D6}"/>
              </a:ext>
            </a:extLst>
          </p:cNvPr>
          <p:cNvSpPr>
            <a:spLocks noGrp="1"/>
          </p:cNvSpPr>
          <p:nvPr>
            <p:ph type="title"/>
          </p:nvPr>
        </p:nvSpPr>
        <p:spPr>
          <a:xfrm>
            <a:off x="1028701" y="963919"/>
            <a:ext cx="10134600" cy="1036994"/>
          </a:xfrm>
        </p:spPr>
        <p:txBody>
          <a:bodyPr anchor="b">
            <a:normAutofit/>
          </a:bodyPr>
          <a:lstStyle/>
          <a:p>
            <a:pPr algn="ctr"/>
            <a:r>
              <a:rPr lang="en-US" dirty="0"/>
              <a:t>Test Case for Product Search</a:t>
            </a:r>
          </a:p>
        </p:txBody>
      </p:sp>
      <p:grpSp>
        <p:nvGrpSpPr>
          <p:cNvPr id="30" name="Group 29">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31" name="Rectangle 30">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2" name="Straight Connector 31">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9" name="Content Placeholder 8">
            <a:extLst>
              <a:ext uri="{FF2B5EF4-FFF2-40B4-BE49-F238E27FC236}">
                <a16:creationId xmlns:a16="http://schemas.microsoft.com/office/drawing/2014/main" id="{0F8C29A2-EA8B-4A5B-A613-8243DC20B71A}"/>
              </a:ext>
            </a:extLst>
          </p:cNvPr>
          <p:cNvGraphicFramePr>
            <a:graphicFrameLocks noGrp="1"/>
          </p:cNvGraphicFramePr>
          <p:nvPr>
            <p:ph idx="1"/>
            <p:extLst>
              <p:ext uri="{D42A27DB-BD31-4B8C-83A1-F6EECF244321}">
                <p14:modId xmlns:p14="http://schemas.microsoft.com/office/powerpoint/2010/main" val="694419829"/>
              </p:ext>
            </p:extLst>
          </p:nvPr>
        </p:nvGraphicFramePr>
        <p:xfrm>
          <a:off x="1308862" y="2749258"/>
          <a:ext cx="9574277" cy="3338169"/>
        </p:xfrm>
        <a:graphic>
          <a:graphicData uri="http://schemas.openxmlformats.org/drawingml/2006/table">
            <a:tbl>
              <a:tblPr firstRow="1" firstCol="1" bandRow="1">
                <a:tableStyleId>{5C22544A-7EE6-4342-B048-85BDC9FD1C3A}</a:tableStyleId>
              </a:tblPr>
              <a:tblGrid>
                <a:gridCol w="1796227">
                  <a:extLst>
                    <a:ext uri="{9D8B030D-6E8A-4147-A177-3AD203B41FA5}">
                      <a16:colId xmlns:a16="http://schemas.microsoft.com/office/drawing/2014/main" val="824092972"/>
                    </a:ext>
                  </a:extLst>
                </a:gridCol>
                <a:gridCol w="5397852">
                  <a:extLst>
                    <a:ext uri="{9D8B030D-6E8A-4147-A177-3AD203B41FA5}">
                      <a16:colId xmlns:a16="http://schemas.microsoft.com/office/drawing/2014/main" val="577887604"/>
                    </a:ext>
                  </a:extLst>
                </a:gridCol>
                <a:gridCol w="2380198">
                  <a:extLst>
                    <a:ext uri="{9D8B030D-6E8A-4147-A177-3AD203B41FA5}">
                      <a16:colId xmlns:a16="http://schemas.microsoft.com/office/drawing/2014/main" val="1055324506"/>
                    </a:ext>
                  </a:extLst>
                </a:gridCol>
              </a:tblGrid>
              <a:tr h="747742">
                <a:tc>
                  <a:txBody>
                    <a:bodyPr/>
                    <a:lstStyle/>
                    <a:p>
                      <a:pPr marL="0" marR="0">
                        <a:lnSpc>
                          <a:spcPct val="107000"/>
                        </a:lnSpc>
                        <a:spcBef>
                          <a:spcPts val="0"/>
                        </a:spcBef>
                        <a:spcAft>
                          <a:spcPts val="0"/>
                        </a:spcAft>
                      </a:pPr>
                      <a:r>
                        <a:rPr lang="en-US" sz="2100">
                          <a:effectLst/>
                        </a:rPr>
                        <a:t>Test Case ID</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tc>
                  <a:txBody>
                    <a:bodyPr/>
                    <a:lstStyle/>
                    <a:p>
                      <a:pPr marL="0" marR="0">
                        <a:lnSpc>
                          <a:spcPct val="107000"/>
                        </a:lnSpc>
                        <a:spcBef>
                          <a:spcPts val="0"/>
                        </a:spcBef>
                        <a:spcAft>
                          <a:spcPts val="0"/>
                        </a:spcAft>
                      </a:pPr>
                      <a:r>
                        <a:rPr lang="en-US" sz="2100">
                          <a:effectLst/>
                        </a:rPr>
                        <a:t>TC_ItemSearch01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tc>
                  <a:txBody>
                    <a:bodyPr/>
                    <a:lstStyle/>
                    <a:p>
                      <a:pPr marL="0" marR="0">
                        <a:lnSpc>
                          <a:spcPct val="107000"/>
                        </a:lnSpc>
                        <a:spcBef>
                          <a:spcPts val="0"/>
                        </a:spcBef>
                        <a:spcAft>
                          <a:spcPts val="0"/>
                        </a:spcAft>
                      </a:pPr>
                      <a:r>
                        <a:rPr lang="en-US"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extLst>
                  <a:ext uri="{0D108BD9-81ED-4DB2-BD59-A6C34878D82A}">
                    <a16:rowId xmlns:a16="http://schemas.microsoft.com/office/drawing/2014/main" val="2787861423"/>
                  </a:ext>
                </a:extLst>
              </a:tr>
              <a:tr h="747742">
                <a:tc>
                  <a:txBody>
                    <a:bodyPr/>
                    <a:lstStyle/>
                    <a:p>
                      <a:pPr marL="0" marR="0">
                        <a:lnSpc>
                          <a:spcPct val="107000"/>
                        </a:lnSpc>
                        <a:spcBef>
                          <a:spcPts val="0"/>
                        </a:spcBef>
                        <a:spcAft>
                          <a:spcPts val="0"/>
                        </a:spcAft>
                      </a:pPr>
                      <a:r>
                        <a:rPr lang="en-US" sz="2100">
                          <a:effectLst/>
                        </a:rPr>
                        <a:t>Test Case Name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tc gridSpan="2">
                  <a:txBody>
                    <a:bodyPr/>
                    <a:lstStyle/>
                    <a:p>
                      <a:pPr marL="0" marR="0">
                        <a:lnSpc>
                          <a:spcPct val="107000"/>
                        </a:lnSpc>
                        <a:spcBef>
                          <a:spcPts val="0"/>
                        </a:spcBef>
                        <a:spcAft>
                          <a:spcPts val="0"/>
                        </a:spcAft>
                      </a:pPr>
                      <a:r>
                        <a:rPr lang="en-US" sz="2100">
                          <a:effectLst/>
                        </a:rPr>
                        <a:t>Search Products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tc hMerge="1">
                  <a:txBody>
                    <a:bodyPr/>
                    <a:lstStyle/>
                    <a:p>
                      <a:endParaRPr lang="en-US"/>
                    </a:p>
                  </a:txBody>
                  <a:tcPr/>
                </a:tc>
                <a:extLst>
                  <a:ext uri="{0D108BD9-81ED-4DB2-BD59-A6C34878D82A}">
                    <a16:rowId xmlns:a16="http://schemas.microsoft.com/office/drawing/2014/main" val="203218568"/>
                  </a:ext>
                </a:extLst>
              </a:tr>
              <a:tr h="747742">
                <a:tc>
                  <a:txBody>
                    <a:bodyPr/>
                    <a:lstStyle/>
                    <a:p>
                      <a:pPr marL="0" marR="0">
                        <a:lnSpc>
                          <a:spcPct val="107000"/>
                        </a:lnSpc>
                        <a:spcBef>
                          <a:spcPts val="0"/>
                        </a:spcBef>
                        <a:spcAft>
                          <a:spcPts val="0"/>
                        </a:spcAft>
                      </a:pPr>
                      <a:r>
                        <a:rPr lang="en-US" sz="2100">
                          <a:effectLst/>
                        </a:rPr>
                        <a:t>Test Case Description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tc gridSpan="2">
                  <a:txBody>
                    <a:bodyPr/>
                    <a:lstStyle/>
                    <a:p>
                      <a:pPr marL="0" marR="0">
                        <a:lnSpc>
                          <a:spcPct val="107000"/>
                        </a:lnSpc>
                        <a:spcBef>
                          <a:spcPts val="0"/>
                        </a:spcBef>
                        <a:spcAft>
                          <a:spcPts val="0"/>
                        </a:spcAft>
                      </a:pPr>
                      <a:r>
                        <a:rPr lang="en-US" sz="2100">
                          <a:effectLst/>
                        </a:rPr>
                        <a:t>A user should be able to search any item (Jewelry, Home Décor, Apparel, Customized Office Supplies)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tc hMerge="1">
                  <a:txBody>
                    <a:bodyPr/>
                    <a:lstStyle/>
                    <a:p>
                      <a:endParaRPr lang="en-US"/>
                    </a:p>
                  </a:txBody>
                  <a:tcPr/>
                </a:tc>
                <a:extLst>
                  <a:ext uri="{0D108BD9-81ED-4DB2-BD59-A6C34878D82A}">
                    <a16:rowId xmlns:a16="http://schemas.microsoft.com/office/drawing/2014/main" val="3223888845"/>
                  </a:ext>
                </a:extLst>
              </a:tr>
              <a:tr h="1094943">
                <a:tc>
                  <a:txBody>
                    <a:bodyPr/>
                    <a:lstStyle/>
                    <a:p>
                      <a:pPr marL="0" marR="0">
                        <a:lnSpc>
                          <a:spcPct val="107000"/>
                        </a:lnSpc>
                        <a:spcBef>
                          <a:spcPts val="0"/>
                        </a:spcBef>
                        <a:spcAft>
                          <a:spcPts val="0"/>
                        </a:spcAft>
                      </a:pPr>
                      <a:r>
                        <a:rPr lang="en-US" sz="2100">
                          <a:effectLst/>
                        </a:rPr>
                        <a:t>Test Case Prerequisites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tc gridSpan="2">
                  <a:txBody>
                    <a:bodyPr/>
                    <a:lstStyle/>
                    <a:p>
                      <a:pPr marL="0" marR="0">
                        <a:lnSpc>
                          <a:spcPct val="107000"/>
                        </a:lnSpc>
                        <a:spcBef>
                          <a:spcPts val="0"/>
                        </a:spcBef>
                        <a:spcAft>
                          <a:spcPts val="0"/>
                        </a:spcAft>
                      </a:pPr>
                      <a:r>
                        <a:rPr lang="en-US" sz="2100" dirty="0">
                          <a:effectLst/>
                        </a:rPr>
                        <a:t>Shopping items are available</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735" marR="132735" marT="0" marB="0"/>
                </a:tc>
                <a:tc hMerge="1">
                  <a:txBody>
                    <a:bodyPr/>
                    <a:lstStyle/>
                    <a:p>
                      <a:endParaRPr lang="en-US"/>
                    </a:p>
                  </a:txBody>
                  <a:tcPr/>
                </a:tc>
                <a:extLst>
                  <a:ext uri="{0D108BD9-81ED-4DB2-BD59-A6C34878D82A}">
                    <a16:rowId xmlns:a16="http://schemas.microsoft.com/office/drawing/2014/main" val="2867911683"/>
                  </a:ext>
                </a:extLst>
              </a:tr>
            </a:tbl>
          </a:graphicData>
        </a:graphic>
      </p:graphicFrame>
    </p:spTree>
    <p:extLst>
      <p:ext uri="{BB962C8B-B14F-4D97-AF65-F5344CB8AC3E}">
        <p14:creationId xmlns:p14="http://schemas.microsoft.com/office/powerpoint/2010/main" val="181404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8DD3D51-C9F6-4DBD-BEAB-AA011E8A1D9B}"/>
              </a:ext>
            </a:extLst>
          </p:cNvPr>
          <p:cNvGraphicFramePr>
            <a:graphicFrameLocks noGrp="1"/>
          </p:cNvGraphicFramePr>
          <p:nvPr>
            <p:extLst>
              <p:ext uri="{D42A27DB-BD31-4B8C-83A1-F6EECF244321}">
                <p14:modId xmlns:p14="http://schemas.microsoft.com/office/powerpoint/2010/main" val="313565214"/>
              </p:ext>
            </p:extLst>
          </p:nvPr>
        </p:nvGraphicFramePr>
        <p:xfrm>
          <a:off x="350195" y="321011"/>
          <a:ext cx="11614825" cy="6060333"/>
        </p:xfrm>
        <a:graphic>
          <a:graphicData uri="http://schemas.openxmlformats.org/drawingml/2006/table">
            <a:tbl>
              <a:tblPr firstRow="1" firstCol="1" bandRow="1">
                <a:tableStyleId>{5C22544A-7EE6-4342-B048-85BDC9FD1C3A}</a:tableStyleId>
              </a:tblPr>
              <a:tblGrid>
                <a:gridCol w="1782596">
                  <a:extLst>
                    <a:ext uri="{9D8B030D-6E8A-4147-A177-3AD203B41FA5}">
                      <a16:colId xmlns:a16="http://schemas.microsoft.com/office/drawing/2014/main" val="3714996346"/>
                    </a:ext>
                  </a:extLst>
                </a:gridCol>
                <a:gridCol w="1536637">
                  <a:extLst>
                    <a:ext uri="{9D8B030D-6E8A-4147-A177-3AD203B41FA5}">
                      <a16:colId xmlns:a16="http://schemas.microsoft.com/office/drawing/2014/main" val="598371578"/>
                    </a:ext>
                  </a:extLst>
                </a:gridCol>
                <a:gridCol w="1659616">
                  <a:extLst>
                    <a:ext uri="{9D8B030D-6E8A-4147-A177-3AD203B41FA5}">
                      <a16:colId xmlns:a16="http://schemas.microsoft.com/office/drawing/2014/main" val="2496477711"/>
                    </a:ext>
                  </a:extLst>
                </a:gridCol>
                <a:gridCol w="1658372">
                  <a:extLst>
                    <a:ext uri="{9D8B030D-6E8A-4147-A177-3AD203B41FA5}">
                      <a16:colId xmlns:a16="http://schemas.microsoft.com/office/drawing/2014/main" val="3596172346"/>
                    </a:ext>
                  </a:extLst>
                </a:gridCol>
                <a:gridCol w="1658372">
                  <a:extLst>
                    <a:ext uri="{9D8B030D-6E8A-4147-A177-3AD203B41FA5}">
                      <a16:colId xmlns:a16="http://schemas.microsoft.com/office/drawing/2014/main" val="1283037058"/>
                    </a:ext>
                  </a:extLst>
                </a:gridCol>
                <a:gridCol w="1659616">
                  <a:extLst>
                    <a:ext uri="{9D8B030D-6E8A-4147-A177-3AD203B41FA5}">
                      <a16:colId xmlns:a16="http://schemas.microsoft.com/office/drawing/2014/main" val="1236519303"/>
                    </a:ext>
                  </a:extLst>
                </a:gridCol>
                <a:gridCol w="1659616">
                  <a:extLst>
                    <a:ext uri="{9D8B030D-6E8A-4147-A177-3AD203B41FA5}">
                      <a16:colId xmlns:a16="http://schemas.microsoft.com/office/drawing/2014/main" val="3821235898"/>
                    </a:ext>
                  </a:extLst>
                </a:gridCol>
              </a:tblGrid>
              <a:tr h="529605">
                <a:tc>
                  <a:txBody>
                    <a:bodyPr/>
                    <a:lstStyle/>
                    <a:p>
                      <a:pPr marL="0" marR="0">
                        <a:lnSpc>
                          <a:spcPct val="107000"/>
                        </a:lnSpc>
                        <a:spcBef>
                          <a:spcPts val="0"/>
                        </a:spcBef>
                        <a:spcAft>
                          <a:spcPts val="0"/>
                        </a:spcAft>
                      </a:pPr>
                      <a:r>
                        <a:rPr lang="en-US" sz="1600">
                          <a:effectLst/>
                        </a:rPr>
                        <a:t>Test Step 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Test Steps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Test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Expected Result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Actual Result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Test Status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dirty="0">
                          <a:effectLst/>
                        </a:rPr>
                        <a:t>Test Comments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extLst>
                  <a:ext uri="{0D108BD9-81ED-4DB2-BD59-A6C34878D82A}">
                    <a16:rowId xmlns:a16="http://schemas.microsoft.com/office/drawing/2014/main" val="365928299"/>
                  </a:ext>
                </a:extLst>
              </a:tr>
              <a:tr h="1246316">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Launch Webpage</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www.ExpertMarketUSA.net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System shows ExpertMarketUSA home page</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Displays the ExpertMarketUSA homepage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Pass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[Fatima</a:t>
                      </a:r>
                    </a:p>
                    <a:p>
                      <a:pPr marL="0" marR="0">
                        <a:lnSpc>
                          <a:spcPct val="107000"/>
                        </a:lnSpc>
                        <a:spcBef>
                          <a:spcPts val="0"/>
                        </a:spcBef>
                        <a:spcAft>
                          <a:spcPts val="0"/>
                        </a:spcAft>
                      </a:pPr>
                      <a:r>
                        <a:rPr lang="en-US" sz="1600">
                          <a:effectLst/>
                        </a:rPr>
                        <a:t>5/06/22</a:t>
                      </a:r>
                    </a:p>
                    <a:p>
                      <a:pPr marL="0" marR="0">
                        <a:lnSpc>
                          <a:spcPct val="107000"/>
                        </a:lnSpc>
                        <a:spcBef>
                          <a:spcPts val="0"/>
                        </a:spcBef>
                        <a:spcAft>
                          <a:spcPts val="0"/>
                        </a:spcAft>
                      </a:pPr>
                      <a:r>
                        <a:rPr lang="en-US" sz="1600">
                          <a:effectLst/>
                        </a:rPr>
                        <a:t>6:27 PM]:</a:t>
                      </a:r>
                    </a:p>
                    <a:p>
                      <a:pPr marL="0" marR="0">
                        <a:lnSpc>
                          <a:spcPct val="107000"/>
                        </a:lnSpc>
                        <a:spcBef>
                          <a:spcPts val="0"/>
                        </a:spcBef>
                        <a:spcAft>
                          <a:spcPts val="0"/>
                        </a:spcAft>
                      </a:pPr>
                      <a:r>
                        <a:rPr lang="en-US" sz="1600">
                          <a:effectLst/>
                        </a:rPr>
                        <a:t>Launch Successful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extLst>
                  <a:ext uri="{0D108BD9-81ED-4DB2-BD59-A6C34878D82A}">
                    <a16:rowId xmlns:a16="http://schemas.microsoft.com/office/drawing/2014/main" val="687327684"/>
                  </a:ext>
                </a:extLst>
              </a:tr>
              <a:tr h="2142206">
                <a:tc>
                  <a:txBody>
                    <a:bodyPr/>
                    <a:lstStyle/>
                    <a:p>
                      <a:pPr marL="0" marR="0">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User types the search word “rings” and clicks on search icon or presses enter.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Rings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System should display all the rings and it’s details available on the ExpertMarketUSA website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Displays all the rings and its details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Pass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dirty="0">
                          <a:effectLst/>
                        </a:rPr>
                        <a:t>[Fatima</a:t>
                      </a:r>
                    </a:p>
                    <a:p>
                      <a:pPr marL="0" marR="0">
                        <a:lnSpc>
                          <a:spcPct val="107000"/>
                        </a:lnSpc>
                        <a:spcBef>
                          <a:spcPts val="0"/>
                        </a:spcBef>
                        <a:spcAft>
                          <a:spcPts val="0"/>
                        </a:spcAft>
                      </a:pPr>
                      <a:r>
                        <a:rPr lang="en-US" sz="1600" dirty="0">
                          <a:effectLst/>
                        </a:rPr>
                        <a:t>5/06/22</a:t>
                      </a:r>
                    </a:p>
                    <a:p>
                      <a:pPr marL="0" marR="0">
                        <a:lnSpc>
                          <a:spcPct val="107000"/>
                        </a:lnSpc>
                        <a:spcBef>
                          <a:spcPts val="0"/>
                        </a:spcBef>
                        <a:spcAft>
                          <a:spcPts val="0"/>
                        </a:spcAft>
                      </a:pPr>
                      <a:r>
                        <a:rPr lang="en-US" sz="1600" dirty="0">
                          <a:effectLst/>
                        </a:rPr>
                        <a:t>6:28 PM]:</a:t>
                      </a:r>
                    </a:p>
                    <a:p>
                      <a:pPr marL="0" marR="0">
                        <a:lnSpc>
                          <a:spcPct val="107000"/>
                        </a:lnSpc>
                        <a:spcBef>
                          <a:spcPts val="0"/>
                        </a:spcBef>
                        <a:spcAft>
                          <a:spcPts val="0"/>
                        </a:spcAft>
                      </a:pPr>
                      <a:r>
                        <a:rPr lang="en-US" sz="1600" dirty="0">
                          <a:effectLst/>
                        </a:rPr>
                        <a:t>Search Successful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extLst>
                  <a:ext uri="{0D108BD9-81ED-4DB2-BD59-A6C34878D82A}">
                    <a16:rowId xmlns:a16="http://schemas.microsoft.com/office/drawing/2014/main" val="2791666251"/>
                  </a:ext>
                </a:extLst>
              </a:tr>
              <a:tr h="2142206">
                <a:tc>
                  <a:txBody>
                    <a:bodyPr/>
                    <a:lstStyle/>
                    <a:p>
                      <a:pPr marL="0" marR="0" lvl="0" indent="0">
                        <a:lnSpc>
                          <a:spcPct val="107000"/>
                        </a:lnSpc>
                        <a:spcBef>
                          <a:spcPts val="0"/>
                        </a:spcBef>
                        <a:spcAft>
                          <a:spcPts val="0"/>
                        </a:spcAft>
                        <a:buFont typeface="+mj-lt"/>
                        <a:buNone/>
                      </a:pPr>
                      <a:r>
                        <a:rPr lang="en-US" sz="1600" dirty="0">
                          <a:effectLst/>
                        </a:rPr>
                        <a:t>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User types the search word “shoes” and clicks on search icon or presses enter.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Shoes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System should display all the shoes and it’s details available on the ExpertMarketUSA website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Displays all the shoes and its details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a:effectLst/>
                        </a:rPr>
                        <a:t>Pass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tc>
                  <a:txBody>
                    <a:bodyPr/>
                    <a:lstStyle/>
                    <a:p>
                      <a:pPr marL="0" marR="0">
                        <a:lnSpc>
                          <a:spcPct val="107000"/>
                        </a:lnSpc>
                        <a:spcBef>
                          <a:spcPts val="0"/>
                        </a:spcBef>
                        <a:spcAft>
                          <a:spcPts val="0"/>
                        </a:spcAft>
                      </a:pPr>
                      <a:r>
                        <a:rPr lang="en-US" sz="1600" dirty="0">
                          <a:effectLst/>
                        </a:rPr>
                        <a:t>[Fatima</a:t>
                      </a:r>
                    </a:p>
                    <a:p>
                      <a:pPr marL="0" marR="0">
                        <a:lnSpc>
                          <a:spcPct val="107000"/>
                        </a:lnSpc>
                        <a:spcBef>
                          <a:spcPts val="0"/>
                        </a:spcBef>
                        <a:spcAft>
                          <a:spcPts val="0"/>
                        </a:spcAft>
                      </a:pPr>
                      <a:r>
                        <a:rPr lang="en-US" sz="1600" dirty="0">
                          <a:effectLst/>
                        </a:rPr>
                        <a:t>5/06/22</a:t>
                      </a:r>
                    </a:p>
                    <a:p>
                      <a:pPr marL="0" marR="0">
                        <a:lnSpc>
                          <a:spcPct val="107000"/>
                        </a:lnSpc>
                        <a:spcBef>
                          <a:spcPts val="0"/>
                        </a:spcBef>
                        <a:spcAft>
                          <a:spcPts val="0"/>
                        </a:spcAft>
                      </a:pPr>
                      <a:r>
                        <a:rPr lang="en-US" sz="1600" dirty="0">
                          <a:effectLst/>
                        </a:rPr>
                        <a:t>6:29 PM]:</a:t>
                      </a:r>
                    </a:p>
                    <a:p>
                      <a:pPr marL="0" marR="0">
                        <a:lnSpc>
                          <a:spcPct val="107000"/>
                        </a:lnSpc>
                        <a:spcBef>
                          <a:spcPts val="0"/>
                        </a:spcBef>
                        <a:spcAft>
                          <a:spcPts val="0"/>
                        </a:spcAft>
                      </a:pPr>
                      <a:r>
                        <a:rPr lang="en-US" sz="1600" dirty="0">
                          <a:effectLst/>
                        </a:rPr>
                        <a:t>Search Successful</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4008" marR="34008" marT="0" marB="0"/>
                </a:tc>
                <a:extLst>
                  <a:ext uri="{0D108BD9-81ED-4DB2-BD59-A6C34878D82A}">
                    <a16:rowId xmlns:a16="http://schemas.microsoft.com/office/drawing/2014/main" val="3455515192"/>
                  </a:ext>
                </a:extLst>
              </a:tr>
            </a:tbl>
          </a:graphicData>
        </a:graphic>
      </p:graphicFrame>
    </p:spTree>
    <p:extLst>
      <p:ext uri="{BB962C8B-B14F-4D97-AF65-F5344CB8AC3E}">
        <p14:creationId xmlns:p14="http://schemas.microsoft.com/office/powerpoint/2010/main" val="308614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7D71176-8614-FBE9-28C9-720E20328EEF}"/>
              </a:ext>
            </a:extLst>
          </p:cNvPr>
          <p:cNvPicPr>
            <a:picLocks noChangeAspect="1"/>
          </p:cNvPicPr>
          <p:nvPr/>
        </p:nvPicPr>
        <p:blipFill rotWithShape="1">
          <a:blip r:embed="rId2">
            <a:alphaModFix/>
          </a:blip>
          <a:srcRect t="1511" b="14220"/>
          <a:stretch/>
        </p:blipFill>
        <p:spPr>
          <a:xfrm>
            <a:off x="-1" y="10"/>
            <a:ext cx="12192000" cy="6857989"/>
          </a:xfrm>
          <a:prstGeom prst="rect">
            <a:avLst/>
          </a:prstGeom>
        </p:spPr>
      </p:pic>
      <p:sp>
        <p:nvSpPr>
          <p:cNvPr id="18" name="Rectangle 17">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
            <a:ext cx="12191999" cy="3842872"/>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BD90E-C02B-4F1F-884B-C9CE5D916906}"/>
              </a:ext>
            </a:extLst>
          </p:cNvPr>
          <p:cNvSpPr>
            <a:spLocks noGrp="1"/>
          </p:cNvSpPr>
          <p:nvPr>
            <p:ph type="title"/>
          </p:nvPr>
        </p:nvSpPr>
        <p:spPr>
          <a:xfrm>
            <a:off x="1066800" y="723900"/>
            <a:ext cx="10058399" cy="962026"/>
          </a:xfrm>
        </p:spPr>
        <p:txBody>
          <a:bodyPr vert="horz" lIns="91440" tIns="45720" rIns="91440" bIns="45720" rtlCol="0" anchor="b">
            <a:normAutofit/>
          </a:bodyPr>
          <a:lstStyle/>
          <a:p>
            <a:pPr algn="ctr"/>
            <a:r>
              <a:rPr lang="en-US" sz="2800" kern="1200" cap="all" spc="390" baseline="0">
                <a:solidFill>
                  <a:srgbClr val="FFFFFF"/>
                </a:solidFill>
                <a:latin typeface="+mj-lt"/>
                <a:ea typeface="+mj-ea"/>
                <a:cs typeface="+mj-cs"/>
              </a:rPr>
              <a:t>Test Data</a:t>
            </a:r>
          </a:p>
        </p:txBody>
      </p:sp>
      <p:pic>
        <p:nvPicPr>
          <p:cNvPr id="6" name="Picture 5" descr="Diagram&#10;&#10;Description automatically generated">
            <a:extLst>
              <a:ext uri="{FF2B5EF4-FFF2-40B4-BE49-F238E27FC236}">
                <a16:creationId xmlns:a16="http://schemas.microsoft.com/office/drawing/2014/main" id="{3550FB86-4154-4F1B-AD8A-0F842B15D2F5}"/>
              </a:ext>
            </a:extLst>
          </p:cNvPr>
          <p:cNvPicPr>
            <a:picLocks noChangeAspect="1"/>
          </p:cNvPicPr>
          <p:nvPr/>
        </p:nvPicPr>
        <p:blipFill rotWithShape="1">
          <a:blip r:embed="rId3">
            <a:extLst>
              <a:ext uri="{28A0092B-C50C-407E-A947-70E740481C1C}">
                <a14:useLocalDpi xmlns:a14="http://schemas.microsoft.com/office/drawing/2010/main" val="0"/>
              </a:ext>
            </a:extLst>
          </a:blip>
          <a:srcRect l="11877" t="28378" r="10634" b="7404"/>
          <a:stretch/>
        </p:blipFill>
        <p:spPr>
          <a:xfrm>
            <a:off x="2548647" y="2086583"/>
            <a:ext cx="6663446" cy="2684834"/>
          </a:xfrm>
          <a:prstGeom prst="rect">
            <a:avLst/>
          </a:prstGeom>
        </p:spPr>
      </p:pic>
    </p:spTree>
    <p:extLst>
      <p:ext uri="{BB962C8B-B14F-4D97-AF65-F5344CB8AC3E}">
        <p14:creationId xmlns:p14="http://schemas.microsoft.com/office/powerpoint/2010/main" val="3551533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Rectangle 11">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aphical user interface, website&#10;&#10;Description automatically generated">
            <a:extLst>
              <a:ext uri="{FF2B5EF4-FFF2-40B4-BE49-F238E27FC236}">
                <a16:creationId xmlns:a16="http://schemas.microsoft.com/office/drawing/2014/main" id="{BDF89C82-F1DE-4433-B21B-0E3742CCE625}"/>
              </a:ext>
            </a:extLst>
          </p:cNvPr>
          <p:cNvPicPr>
            <a:picLocks noChangeAspect="1"/>
          </p:cNvPicPr>
          <p:nvPr/>
        </p:nvPicPr>
        <p:blipFill rotWithShape="1">
          <a:blip r:embed="rId2">
            <a:extLst>
              <a:ext uri="{28A0092B-C50C-407E-A947-70E740481C1C}">
                <a14:useLocalDpi xmlns:a14="http://schemas.microsoft.com/office/drawing/2010/main" val="0"/>
              </a:ext>
            </a:extLst>
          </a:blip>
          <a:srcRect r="10221" b="-1"/>
          <a:stretch/>
        </p:blipFill>
        <p:spPr>
          <a:xfrm>
            <a:off x="97277" y="54729"/>
            <a:ext cx="12023387" cy="6763144"/>
          </a:xfrm>
          <a:prstGeom prst="rect">
            <a:avLst/>
          </a:prstGeom>
        </p:spPr>
      </p:pic>
    </p:spTree>
    <p:extLst>
      <p:ext uri="{BB962C8B-B14F-4D97-AF65-F5344CB8AC3E}">
        <p14:creationId xmlns:p14="http://schemas.microsoft.com/office/powerpoint/2010/main" val="1470859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1">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aphical user interface&#10;&#10;Description automatically generated">
            <a:extLst>
              <a:ext uri="{FF2B5EF4-FFF2-40B4-BE49-F238E27FC236}">
                <a16:creationId xmlns:a16="http://schemas.microsoft.com/office/drawing/2014/main" id="{2BAF62DB-E83B-47E9-81AB-DFC254AB656B}"/>
              </a:ext>
            </a:extLst>
          </p:cNvPr>
          <p:cNvPicPr>
            <a:picLocks noChangeAspect="1"/>
          </p:cNvPicPr>
          <p:nvPr/>
        </p:nvPicPr>
        <p:blipFill rotWithShape="1">
          <a:blip r:embed="rId2">
            <a:extLst>
              <a:ext uri="{28A0092B-C50C-407E-A947-70E740481C1C}">
                <a14:useLocalDpi xmlns:a14="http://schemas.microsoft.com/office/drawing/2010/main" val="0"/>
              </a:ext>
            </a:extLst>
          </a:blip>
          <a:srcRect r="5221"/>
          <a:stretch/>
        </p:blipFill>
        <p:spPr>
          <a:xfrm>
            <a:off x="152399" y="152401"/>
            <a:ext cx="11887201" cy="6553200"/>
          </a:xfrm>
          <a:prstGeom prst="rect">
            <a:avLst/>
          </a:prstGeom>
        </p:spPr>
      </p:pic>
    </p:spTree>
    <p:extLst>
      <p:ext uri="{BB962C8B-B14F-4D97-AF65-F5344CB8AC3E}">
        <p14:creationId xmlns:p14="http://schemas.microsoft.com/office/powerpoint/2010/main" val="212998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0" name="Rectangle 4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1" name="Straight Connector 5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4" name="Rectangle 5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F600-3D02-8153-9354-5239B1B84DA2}"/>
              </a:ext>
            </a:extLst>
          </p:cNvPr>
          <p:cNvSpPr>
            <a:spLocks noGrp="1"/>
          </p:cNvSpPr>
          <p:nvPr>
            <p:ph type="title"/>
          </p:nvPr>
        </p:nvSpPr>
        <p:spPr>
          <a:xfrm>
            <a:off x="846827" y="1066801"/>
            <a:ext cx="4554747" cy="2077328"/>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Stakeholders</a:t>
            </a:r>
          </a:p>
        </p:txBody>
      </p:sp>
      <p:pic>
        <p:nvPicPr>
          <p:cNvPr id="33" name="Picture 22" descr="3D rendering of game pieces tied together with a rope">
            <a:extLst>
              <a:ext uri="{FF2B5EF4-FFF2-40B4-BE49-F238E27FC236}">
                <a16:creationId xmlns:a16="http://schemas.microsoft.com/office/drawing/2014/main" id="{B94729C8-D8BE-C2C9-38AF-EB31DE8F4E92}"/>
              </a:ext>
            </a:extLst>
          </p:cNvPr>
          <p:cNvPicPr>
            <a:picLocks noChangeAspect="1"/>
          </p:cNvPicPr>
          <p:nvPr/>
        </p:nvPicPr>
        <p:blipFill rotWithShape="1">
          <a:blip r:embed="rId2"/>
          <a:srcRect t="25000"/>
          <a:stretch/>
        </p:blipFill>
        <p:spPr>
          <a:xfrm>
            <a:off x="6768914" y="2093014"/>
            <a:ext cx="4750173" cy="2671972"/>
          </a:xfrm>
          <a:prstGeom prst="rect">
            <a:avLst/>
          </a:prstGeom>
        </p:spPr>
      </p:pic>
      <p:grpSp>
        <p:nvGrpSpPr>
          <p:cNvPr id="58" name="Group 5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59" name="Rectangle 5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0" name="Straight Connector 5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EB0FE219-0B48-419D-8B89-7E38229B6E6F}"/>
              </a:ext>
            </a:extLst>
          </p:cNvPr>
          <p:cNvSpPr txBox="1"/>
          <p:nvPr/>
        </p:nvSpPr>
        <p:spPr>
          <a:xfrm>
            <a:off x="588577" y="4562495"/>
            <a:ext cx="5234473" cy="1477328"/>
          </a:xfrm>
          <a:prstGeom prst="rect">
            <a:avLst/>
          </a:prstGeom>
          <a:noFill/>
        </p:spPr>
        <p:txBody>
          <a:bodyPr wrap="square" rtlCol="0">
            <a:spAutoFit/>
          </a:bodyPr>
          <a:lstStyle/>
          <a:p>
            <a:r>
              <a:rPr lang="en-US" sz="1800" b="0" i="0" u="none" strike="noStrike" dirty="0">
                <a:solidFill>
                  <a:srgbClr val="3C4043"/>
                </a:solidFill>
                <a:effectLst/>
                <a:latin typeface="+mj-lt"/>
              </a:rPr>
              <a:t>Stakeholders are those who are invested in the project, care about it, and generally have something to gain or lose depending on the success of the project. In this case, the project would be the website. The stakeholders are top management, the project team, and customers.</a:t>
            </a:r>
            <a:endParaRPr lang="en-US" dirty="0">
              <a:latin typeface="+mj-lt"/>
            </a:endParaRPr>
          </a:p>
        </p:txBody>
      </p:sp>
    </p:spTree>
    <p:extLst>
      <p:ext uri="{BB962C8B-B14F-4D97-AF65-F5344CB8AC3E}">
        <p14:creationId xmlns:p14="http://schemas.microsoft.com/office/powerpoint/2010/main" val="175750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603239FC-7304-4264-8357-CE0E34B33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167"/>
            <a:ext cx="12192000" cy="6619665"/>
          </a:xfrm>
          <a:prstGeom prst="rect">
            <a:avLst/>
          </a:prstGeom>
        </p:spPr>
      </p:pic>
    </p:spTree>
    <p:extLst>
      <p:ext uri="{BB962C8B-B14F-4D97-AF65-F5344CB8AC3E}">
        <p14:creationId xmlns:p14="http://schemas.microsoft.com/office/powerpoint/2010/main" val="3294821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5"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6" name="Rectangle 1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5">
            <a:extLst>
              <a:ext uri="{FF2B5EF4-FFF2-40B4-BE49-F238E27FC236}">
                <a16:creationId xmlns:a16="http://schemas.microsoft.com/office/drawing/2014/main" id="{FDCD62BB-F134-412E-AF5B-602B0445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5679" y="750337"/>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F600-3D02-8153-9354-5239B1B84DA2}"/>
              </a:ext>
            </a:extLst>
          </p:cNvPr>
          <p:cNvSpPr>
            <a:spLocks noGrp="1"/>
          </p:cNvSpPr>
          <p:nvPr>
            <p:ph type="title"/>
          </p:nvPr>
        </p:nvSpPr>
        <p:spPr>
          <a:xfrm>
            <a:off x="4130340"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Test Schedule</a:t>
            </a:r>
          </a:p>
        </p:txBody>
      </p:sp>
      <p:grpSp>
        <p:nvGrpSpPr>
          <p:cNvPr id="48" name="Group 17">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51234"/>
            <a:ext cx="867485" cy="115439"/>
            <a:chOff x="8910933" y="1861308"/>
            <a:chExt cx="867485" cy="115439"/>
          </a:xfrm>
        </p:grpSpPr>
        <p:sp>
          <p:nvSpPr>
            <p:cNvPr id="49" name="Rectangle 18">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19">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9580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7" name="Rectangle 96">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descr="Chart, timeline&#10;&#10;Description automatically generated">
            <a:extLst>
              <a:ext uri="{FF2B5EF4-FFF2-40B4-BE49-F238E27FC236}">
                <a16:creationId xmlns:a16="http://schemas.microsoft.com/office/drawing/2014/main" id="{4E2A7F96-41ED-4AB0-A70C-FDF7CA7404B9}"/>
              </a:ext>
              <a:ext uri="{C183D7F6-B498-43B3-948B-1728B52AA6E4}">
                <adec:decorative xmlns:adec="http://schemas.microsoft.com/office/drawing/2017/decorative" val="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5" b="11544"/>
          <a:stretch/>
        </p:blipFill>
        <p:spPr>
          <a:xfrm>
            <a:off x="472971" y="379380"/>
            <a:ext cx="11293813" cy="6186790"/>
          </a:xfrm>
        </p:spPr>
      </p:pic>
    </p:spTree>
    <p:extLst>
      <p:ext uri="{BB962C8B-B14F-4D97-AF65-F5344CB8AC3E}">
        <p14:creationId xmlns:p14="http://schemas.microsoft.com/office/powerpoint/2010/main" val="72241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picture containing timeline&#10;&#10;Description automatically generated">
            <a:extLst>
              <a:ext uri="{FF2B5EF4-FFF2-40B4-BE49-F238E27FC236}">
                <a16:creationId xmlns:a16="http://schemas.microsoft.com/office/drawing/2014/main" id="{5DC110A7-300D-4910-B69B-4458CDA95E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975" b="134"/>
          <a:stretch/>
        </p:blipFill>
        <p:spPr>
          <a:xfrm>
            <a:off x="1" y="10"/>
            <a:ext cx="12192000" cy="6857989"/>
          </a:xfrm>
          <a:prstGeom prst="rect">
            <a:avLst/>
          </a:prstGeom>
        </p:spPr>
      </p:pic>
    </p:spTree>
    <p:extLst>
      <p:ext uri="{BB962C8B-B14F-4D97-AF65-F5344CB8AC3E}">
        <p14:creationId xmlns:p14="http://schemas.microsoft.com/office/powerpoint/2010/main" val="1082008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BF25-1A89-4537-A1F2-BE07076B3528}"/>
              </a:ext>
            </a:extLst>
          </p:cNvPr>
          <p:cNvSpPr>
            <a:spLocks noGrp="1"/>
          </p:cNvSpPr>
          <p:nvPr>
            <p:ph type="title"/>
          </p:nvPr>
        </p:nvSpPr>
        <p:spPr>
          <a:xfrm>
            <a:off x="1028700" y="723900"/>
            <a:ext cx="10134600" cy="622579"/>
          </a:xfrm>
        </p:spPr>
        <p:txBody>
          <a:bodyPr/>
          <a:lstStyle/>
          <a:p>
            <a:r>
              <a:rPr lang="en-US" dirty="0"/>
              <a:t>RAID</a:t>
            </a:r>
          </a:p>
        </p:txBody>
      </p:sp>
      <p:graphicFrame>
        <p:nvGraphicFramePr>
          <p:cNvPr id="4" name="Content Placeholder 8">
            <a:extLst>
              <a:ext uri="{FF2B5EF4-FFF2-40B4-BE49-F238E27FC236}">
                <a16:creationId xmlns:a16="http://schemas.microsoft.com/office/drawing/2014/main" id="{F836A231-DB87-49C9-9252-18FD092D9755}"/>
              </a:ext>
            </a:extLst>
          </p:cNvPr>
          <p:cNvGraphicFramePr>
            <a:graphicFrameLocks noGrp="1"/>
          </p:cNvGraphicFramePr>
          <p:nvPr>
            <p:ph idx="1"/>
            <p:extLst>
              <p:ext uri="{D42A27DB-BD31-4B8C-83A1-F6EECF244321}">
                <p14:modId xmlns:p14="http://schemas.microsoft.com/office/powerpoint/2010/main" val="191552561"/>
              </p:ext>
            </p:extLst>
          </p:nvPr>
        </p:nvGraphicFramePr>
        <p:xfrm>
          <a:off x="492369" y="1215850"/>
          <a:ext cx="11445073" cy="5305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0968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8572-1850-47CA-891C-116CBCFEF337}"/>
              </a:ext>
            </a:extLst>
          </p:cNvPr>
          <p:cNvSpPr>
            <a:spLocks noGrp="1"/>
          </p:cNvSpPr>
          <p:nvPr>
            <p:ph type="title"/>
          </p:nvPr>
        </p:nvSpPr>
        <p:spPr/>
        <p:txBody>
          <a:bodyPr/>
          <a:lstStyle/>
          <a:p>
            <a:r>
              <a:rPr lang="en-US" dirty="0"/>
              <a:t>Test Summary	</a:t>
            </a:r>
          </a:p>
        </p:txBody>
      </p:sp>
      <p:graphicFrame>
        <p:nvGraphicFramePr>
          <p:cNvPr id="5" name="Content Placeholder 2">
            <a:extLst>
              <a:ext uri="{FF2B5EF4-FFF2-40B4-BE49-F238E27FC236}">
                <a16:creationId xmlns:a16="http://schemas.microsoft.com/office/drawing/2014/main" id="{06A94E2B-C2EA-5F11-9B44-046B10BD75AF}"/>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359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66">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Freeform: Shape 68">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Oval 70">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Freeform: Shape 72">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74">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76">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Picture 26" descr="Graphical user interface, application&#10;&#10;Description automatically generated">
            <a:extLst>
              <a:ext uri="{FF2B5EF4-FFF2-40B4-BE49-F238E27FC236}">
                <a16:creationId xmlns:a16="http://schemas.microsoft.com/office/drawing/2014/main" id="{92894A50-BFB2-4433-BF01-10C71F5EA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017" y="-691437"/>
            <a:ext cx="3217333" cy="3217333"/>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D1A90193-4770-4295-A479-8BCA9E4F7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38" y="701351"/>
            <a:ext cx="4069023" cy="2344049"/>
          </a:xfrm>
          <a:prstGeom prst="rect">
            <a:avLst/>
          </a:prstGeom>
        </p:spPr>
      </p:pic>
      <p:sp>
        <p:nvSpPr>
          <p:cNvPr id="79" name="Freeform: Shape 78">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81" name="Freeform: Shape 80">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9" name="Picture 28" descr="Whiteboard&#10;&#10;Description automatically generated">
            <a:extLst>
              <a:ext uri="{FF2B5EF4-FFF2-40B4-BE49-F238E27FC236}">
                <a16:creationId xmlns:a16="http://schemas.microsoft.com/office/drawing/2014/main" id="{6DE1D1CF-1A03-4CB4-A7C8-91B638271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82" y="3263182"/>
            <a:ext cx="4169404" cy="3057311"/>
          </a:xfrm>
          <a:prstGeom prst="rect">
            <a:avLst/>
          </a:prstGeom>
        </p:spPr>
      </p:pic>
      <p:pic>
        <p:nvPicPr>
          <p:cNvPr id="33" name="Picture 32" descr="Graphical user interface, application, icon&#10;&#10;Description automatically generated">
            <a:extLst>
              <a:ext uri="{FF2B5EF4-FFF2-40B4-BE49-F238E27FC236}">
                <a16:creationId xmlns:a16="http://schemas.microsoft.com/office/drawing/2014/main" id="{A06075B1-6F89-4C04-8175-91ED67E673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4133" y="564205"/>
            <a:ext cx="1629603" cy="1623875"/>
          </a:xfrm>
          <a:prstGeom prst="rect">
            <a:avLst/>
          </a:prstGeom>
        </p:spPr>
      </p:pic>
      <p:pic>
        <p:nvPicPr>
          <p:cNvPr id="25" name="Picture 24" descr="A picture containing graphical user interface&#10;&#10;Description automatically generated">
            <a:extLst>
              <a:ext uri="{FF2B5EF4-FFF2-40B4-BE49-F238E27FC236}">
                <a16:creationId xmlns:a16="http://schemas.microsoft.com/office/drawing/2014/main" id="{44115534-6FF4-487B-AD6C-75E322C484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4940" y="3678699"/>
            <a:ext cx="2549719" cy="1696722"/>
          </a:xfrm>
          <a:prstGeom prst="rect">
            <a:avLst/>
          </a:prstGeom>
        </p:spPr>
      </p:pic>
      <p:pic>
        <p:nvPicPr>
          <p:cNvPr id="37" name="Picture 36" descr="A picture containing text, clipart, sign&#10;&#10;Description automatically generated">
            <a:extLst>
              <a:ext uri="{FF2B5EF4-FFF2-40B4-BE49-F238E27FC236}">
                <a16:creationId xmlns:a16="http://schemas.microsoft.com/office/drawing/2014/main" id="{1EEC8C9B-93EE-4606-91E3-2C9A2A2789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528" y="114253"/>
            <a:ext cx="1377696" cy="1584960"/>
          </a:xfrm>
          <a:prstGeom prst="rect">
            <a:avLst/>
          </a:prstGeom>
        </p:spPr>
      </p:pic>
      <p:pic>
        <p:nvPicPr>
          <p:cNvPr id="39" name="Picture 38" descr="Circle&#10;&#10;Description automatically generated with low confidence">
            <a:extLst>
              <a:ext uri="{FF2B5EF4-FFF2-40B4-BE49-F238E27FC236}">
                <a16:creationId xmlns:a16="http://schemas.microsoft.com/office/drawing/2014/main" id="{8172BB1F-8ED1-446C-8515-BCB2540902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4597" y="5137357"/>
            <a:ext cx="1571254" cy="1413043"/>
          </a:xfrm>
          <a:prstGeom prst="rect">
            <a:avLst/>
          </a:prstGeom>
        </p:spPr>
      </p:pic>
      <p:sp>
        <p:nvSpPr>
          <p:cNvPr id="41" name="TextBox 40">
            <a:extLst>
              <a:ext uri="{FF2B5EF4-FFF2-40B4-BE49-F238E27FC236}">
                <a16:creationId xmlns:a16="http://schemas.microsoft.com/office/drawing/2014/main" id="{4D98CFEE-429B-46B0-B20C-70A1AB1E7FFD}"/>
              </a:ext>
            </a:extLst>
          </p:cNvPr>
          <p:cNvSpPr txBox="1"/>
          <p:nvPr/>
        </p:nvSpPr>
        <p:spPr>
          <a:xfrm>
            <a:off x="2547205" y="6241220"/>
            <a:ext cx="1188975" cy="369332"/>
          </a:xfrm>
          <a:prstGeom prst="rect">
            <a:avLst/>
          </a:prstGeom>
          <a:noFill/>
        </p:spPr>
        <p:txBody>
          <a:bodyPr wrap="square" rtlCol="0">
            <a:spAutoFit/>
          </a:bodyPr>
          <a:lstStyle/>
          <a:p>
            <a:r>
              <a:rPr lang="en-US" dirty="0" err="1"/>
              <a:t>MindMup</a:t>
            </a:r>
            <a:endParaRPr lang="en-US" dirty="0"/>
          </a:p>
        </p:txBody>
      </p:sp>
    </p:spTree>
    <p:extLst>
      <p:ext uri="{BB962C8B-B14F-4D97-AF65-F5344CB8AC3E}">
        <p14:creationId xmlns:p14="http://schemas.microsoft.com/office/powerpoint/2010/main" val="1755048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B0AFA5-F19F-4370-B0AA-BB951AEA4CAD}"/>
              </a:ext>
            </a:extLst>
          </p:cNvPr>
          <p:cNvSpPr>
            <a:spLocks noGrp="1"/>
          </p:cNvSpPr>
          <p:nvPr>
            <p:ph idx="1"/>
          </p:nvPr>
        </p:nvSpPr>
        <p:spPr>
          <a:xfrm>
            <a:off x="7279965" y="2884395"/>
            <a:ext cx="3766670" cy="2469140"/>
          </a:xfrm>
        </p:spPr>
        <p:txBody>
          <a:bodyPr>
            <a:normAutofit/>
          </a:bodyPr>
          <a:lstStyle/>
          <a:p>
            <a:pPr algn="ctr"/>
            <a:r>
              <a:rPr lang="en-US" sz="1900" b="0" i="0" u="none" strike="noStrike">
                <a:effectLst/>
                <a:latin typeface="Roboto" panose="02000000000000000000" pitchFamily="2" charset="0"/>
              </a:rPr>
              <a:t>We created a </a:t>
            </a:r>
            <a:r>
              <a:rPr lang="en-US" sz="1900" b="0" i="0" u="none" strike="noStrike" err="1">
                <a:effectLst/>
                <a:latin typeface="Roboto" panose="02000000000000000000" pitchFamily="2" charset="0"/>
              </a:rPr>
              <a:t>whats</a:t>
            </a:r>
            <a:r>
              <a:rPr lang="en-US" sz="1900" b="0" i="0" u="none" strike="noStrike">
                <a:effectLst/>
                <a:latin typeface="Roboto" panose="02000000000000000000" pitchFamily="2" charset="0"/>
              </a:rPr>
              <a:t> app group and from there decided times which worked for us. We met on 4/18/22, 4/22/22 and 5/6/22 in the afternoons over Zoom. We shared our documents via </a:t>
            </a:r>
            <a:r>
              <a:rPr lang="en-US" sz="1900" b="0" i="0" u="none" strike="noStrike" err="1">
                <a:effectLst/>
                <a:latin typeface="Roboto" panose="02000000000000000000" pitchFamily="2" charset="0"/>
              </a:rPr>
              <a:t>gmail</a:t>
            </a:r>
            <a:r>
              <a:rPr lang="en-US" sz="1900" b="0" i="0" u="none" strike="noStrike">
                <a:effectLst/>
                <a:latin typeface="Roboto" panose="02000000000000000000" pitchFamily="2" charset="0"/>
              </a:rPr>
              <a:t> and </a:t>
            </a:r>
            <a:r>
              <a:rPr lang="en-US" sz="1900" b="0" i="0" u="none" strike="noStrike" err="1">
                <a:effectLst/>
                <a:latin typeface="Roboto" panose="02000000000000000000" pitchFamily="2" charset="0"/>
              </a:rPr>
              <a:t>whatsapp</a:t>
            </a:r>
            <a:r>
              <a:rPr lang="en-US" sz="1900" b="0" i="0" u="none" strike="noStrike">
                <a:effectLst/>
                <a:latin typeface="Roboto" panose="02000000000000000000" pitchFamily="2" charset="0"/>
              </a:rPr>
              <a:t>. </a:t>
            </a:r>
          </a:p>
          <a:p>
            <a:pPr algn="ctr"/>
            <a:endParaRPr lang="en-US" sz="1900"/>
          </a:p>
        </p:txBody>
      </p:sp>
      <p:pic>
        <p:nvPicPr>
          <p:cNvPr id="5" name="Picture 4" descr="Graphical user interface&#10;&#10;Description automatically generated with low confidence">
            <a:extLst>
              <a:ext uri="{FF2B5EF4-FFF2-40B4-BE49-F238E27FC236}">
                <a16:creationId xmlns:a16="http://schemas.microsoft.com/office/drawing/2014/main" id="{181A6088-A66C-4EE0-B59A-6FF34DC29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1" y="1951710"/>
            <a:ext cx="5372100" cy="3039073"/>
          </a:xfrm>
          <a:prstGeom prst="rect">
            <a:avLst/>
          </a:prstGeom>
        </p:spPr>
      </p:pic>
      <p:grpSp>
        <p:nvGrpSpPr>
          <p:cNvPr id="26" name="Group 2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27" name="Rectangle 2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80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6AEE-1BFD-4EFB-8DC9-30D743CB07C3}"/>
              </a:ext>
            </a:extLst>
          </p:cNvPr>
          <p:cNvSpPr>
            <a:spLocks noGrp="1"/>
          </p:cNvSpPr>
          <p:nvPr>
            <p:ph type="title"/>
          </p:nvPr>
        </p:nvSpPr>
        <p:spPr/>
        <p:txBody>
          <a:bodyPr/>
          <a:lstStyle/>
          <a:p>
            <a:r>
              <a:rPr lang="en-US" dirty="0"/>
              <a:t>Key Challenges</a:t>
            </a:r>
          </a:p>
        </p:txBody>
      </p:sp>
      <p:graphicFrame>
        <p:nvGraphicFramePr>
          <p:cNvPr id="11" name="Content Placeholder 2">
            <a:extLst>
              <a:ext uri="{FF2B5EF4-FFF2-40B4-BE49-F238E27FC236}">
                <a16:creationId xmlns:a16="http://schemas.microsoft.com/office/drawing/2014/main" id="{29D0A0DA-A022-3B76-2144-BD791EEE316E}"/>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79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7" name="Rectangle 76">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8" name="Straight Connector 77">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81" name="Rectangle 8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C3486-8ADB-4577-875D-AE518C67C68D}"/>
              </a:ext>
            </a:extLst>
          </p:cNvPr>
          <p:cNvSpPr>
            <a:spLocks noGrp="1"/>
          </p:cNvSpPr>
          <p:nvPr>
            <p:ph type="title"/>
          </p:nvPr>
        </p:nvSpPr>
        <p:spPr>
          <a:xfrm>
            <a:off x="6759295" y="422034"/>
            <a:ext cx="4705874" cy="3633944"/>
          </a:xfrm>
        </p:spPr>
        <p:txBody>
          <a:bodyPr vert="horz" lIns="91440" tIns="45720" rIns="91440" bIns="45720" rtlCol="0" anchor="t">
            <a:normAutofit fontScale="90000"/>
          </a:bodyPr>
          <a:lstStyle/>
          <a:p>
            <a:r>
              <a:rPr lang="en-US" sz="2400" kern="1200" cap="all" spc="390" baseline="0" dirty="0">
                <a:solidFill>
                  <a:schemeClr val="tx2"/>
                </a:solidFill>
                <a:latin typeface="+mj-lt"/>
                <a:ea typeface="+mj-ea"/>
                <a:cs typeface="+mj-cs"/>
              </a:rPr>
              <a:t>Fatima Tanveer</a:t>
            </a:r>
            <a:br>
              <a:rPr lang="en-US" sz="2400" kern="1200" cap="all" spc="390" baseline="0" dirty="0">
                <a:solidFill>
                  <a:schemeClr val="tx2"/>
                </a:solidFill>
                <a:latin typeface="+mj-lt"/>
                <a:ea typeface="+mj-ea"/>
                <a:cs typeface="+mj-cs"/>
              </a:rPr>
            </a:br>
            <a:r>
              <a:rPr lang="en-US" sz="1400" b="1" i="0" dirty="0">
                <a:solidFill>
                  <a:srgbClr val="5F6368"/>
                </a:solidFill>
                <a:effectLst/>
                <a:latin typeface="Roboto" panose="02000000000000000000" pitchFamily="2" charset="0"/>
              </a:rPr>
              <a:t>Ftanveer.jobs@gmail.com</a:t>
            </a:r>
            <a:br>
              <a:rPr lang="en-US" sz="2400" u="sng" kern="1200" spc="390" baseline="0" dirty="0">
                <a:solidFill>
                  <a:srgbClr val="0070C0"/>
                </a:solidFill>
                <a:latin typeface="+mj-lt"/>
                <a:ea typeface="+mj-ea"/>
                <a:cs typeface="+mj-cs"/>
              </a:rPr>
            </a:br>
            <a:br>
              <a:rPr lang="en-US" sz="2400" kern="1200" cap="all" spc="390" baseline="0" dirty="0">
                <a:solidFill>
                  <a:schemeClr val="tx2"/>
                </a:solidFill>
                <a:latin typeface="+mj-lt"/>
                <a:ea typeface="+mj-ea"/>
                <a:cs typeface="+mj-cs"/>
              </a:rPr>
            </a:br>
            <a:r>
              <a:rPr lang="en-US" sz="2400" kern="1200" cap="all" spc="390" baseline="0" dirty="0">
                <a:solidFill>
                  <a:schemeClr val="tx2"/>
                </a:solidFill>
                <a:latin typeface="+mj-lt"/>
                <a:ea typeface="+mj-ea"/>
                <a:cs typeface="+mj-cs"/>
              </a:rPr>
              <a:t>Elena </a:t>
            </a:r>
            <a:r>
              <a:rPr lang="en-US" sz="2400" kern="1200" cap="all" spc="390" baseline="0" dirty="0" err="1">
                <a:solidFill>
                  <a:schemeClr val="tx2"/>
                </a:solidFill>
                <a:latin typeface="+mj-lt"/>
                <a:ea typeface="+mj-ea"/>
                <a:cs typeface="+mj-cs"/>
              </a:rPr>
              <a:t>PonomaREVa</a:t>
            </a:r>
            <a:br>
              <a:rPr lang="en-US" sz="2400" kern="1200" cap="all" spc="390" baseline="0" dirty="0">
                <a:solidFill>
                  <a:schemeClr val="tx2"/>
                </a:solidFill>
                <a:latin typeface="+mj-lt"/>
                <a:ea typeface="+mj-ea"/>
                <a:cs typeface="+mj-cs"/>
              </a:rPr>
            </a:br>
            <a:r>
              <a:rPr lang="en-US" sz="1400" b="1" i="0" dirty="0">
                <a:solidFill>
                  <a:srgbClr val="555555"/>
                </a:solidFill>
                <a:effectLst/>
                <a:latin typeface="Roboto" panose="02000000000000000000" pitchFamily="2" charset="0"/>
              </a:rPr>
              <a:t>egpond11@gmail.com</a:t>
            </a:r>
            <a:br>
              <a:rPr lang="en-US" sz="1400" b="1" i="0" dirty="0">
                <a:solidFill>
                  <a:srgbClr val="5F6368"/>
                </a:solidFill>
                <a:effectLst/>
                <a:latin typeface="Roboto" panose="02000000000000000000" pitchFamily="2" charset="0"/>
              </a:rPr>
            </a:br>
            <a:br>
              <a:rPr lang="en-US" sz="2400" kern="1200" cap="all" spc="390" baseline="0" dirty="0">
                <a:solidFill>
                  <a:schemeClr val="tx2"/>
                </a:solidFill>
                <a:latin typeface="+mj-lt"/>
                <a:ea typeface="+mj-ea"/>
                <a:cs typeface="+mj-cs"/>
              </a:rPr>
            </a:br>
            <a:r>
              <a:rPr lang="en-US" sz="2400" kern="1200" cap="all" spc="390" baseline="0" dirty="0" err="1">
                <a:solidFill>
                  <a:schemeClr val="tx2"/>
                </a:solidFill>
                <a:latin typeface="+mj-lt"/>
                <a:ea typeface="+mj-ea"/>
                <a:cs typeface="+mj-cs"/>
              </a:rPr>
              <a:t>Binita</a:t>
            </a:r>
            <a:r>
              <a:rPr lang="en-US" sz="2400" kern="1200" cap="all" spc="390" baseline="0" dirty="0">
                <a:solidFill>
                  <a:schemeClr val="tx2"/>
                </a:solidFill>
                <a:latin typeface="+mj-lt"/>
                <a:ea typeface="+mj-ea"/>
                <a:cs typeface="+mj-cs"/>
              </a:rPr>
              <a:t> Patel</a:t>
            </a:r>
            <a:br>
              <a:rPr lang="en-US" sz="2400" kern="1200" cap="all" spc="390" baseline="0" dirty="0">
                <a:solidFill>
                  <a:schemeClr val="tx2"/>
                </a:solidFill>
                <a:latin typeface="+mj-lt"/>
                <a:ea typeface="+mj-ea"/>
                <a:cs typeface="+mj-cs"/>
              </a:rPr>
            </a:br>
            <a:r>
              <a:rPr lang="en-US" sz="1400" b="1" i="0" dirty="0">
                <a:solidFill>
                  <a:srgbClr val="555555"/>
                </a:solidFill>
                <a:effectLst/>
                <a:latin typeface="Roboto" panose="02000000000000000000" pitchFamily="2" charset="0"/>
              </a:rPr>
              <a:t>binitarpatel@gmail.com</a:t>
            </a:r>
            <a:br>
              <a:rPr lang="en-US" sz="1400" b="1" i="0" dirty="0">
                <a:solidFill>
                  <a:srgbClr val="5F6368"/>
                </a:solidFill>
                <a:effectLst/>
                <a:latin typeface="Roboto" panose="02000000000000000000" pitchFamily="2" charset="0"/>
              </a:rPr>
            </a:br>
            <a:br>
              <a:rPr lang="en-US" sz="2400" kern="1200" cap="all" spc="390" baseline="0" dirty="0">
                <a:solidFill>
                  <a:schemeClr val="tx2"/>
                </a:solidFill>
                <a:latin typeface="+mj-lt"/>
                <a:ea typeface="+mj-ea"/>
                <a:cs typeface="+mj-cs"/>
              </a:rPr>
            </a:br>
            <a:r>
              <a:rPr lang="en-US" sz="2400" kern="1200" cap="all" spc="390" baseline="0" dirty="0">
                <a:solidFill>
                  <a:schemeClr val="tx2"/>
                </a:solidFill>
                <a:latin typeface="+mj-lt"/>
                <a:ea typeface="+mj-ea"/>
                <a:cs typeface="+mj-cs"/>
              </a:rPr>
              <a:t>Bari </a:t>
            </a:r>
            <a:r>
              <a:rPr lang="en-US" sz="2400" kern="1200" cap="all" spc="390" baseline="0" dirty="0" err="1">
                <a:solidFill>
                  <a:schemeClr val="tx2"/>
                </a:solidFill>
                <a:latin typeface="+mj-lt"/>
                <a:ea typeface="+mj-ea"/>
                <a:cs typeface="+mj-cs"/>
              </a:rPr>
              <a:t>Vadaria</a:t>
            </a:r>
            <a:br>
              <a:rPr lang="en-US" sz="2400" kern="1200" cap="all" spc="390" baseline="0" dirty="0">
                <a:solidFill>
                  <a:schemeClr val="tx2"/>
                </a:solidFill>
                <a:latin typeface="+mj-lt"/>
                <a:ea typeface="+mj-ea"/>
                <a:cs typeface="+mj-cs"/>
              </a:rPr>
            </a:br>
            <a:r>
              <a:rPr lang="en-US" sz="1400" b="1" i="0" dirty="0">
                <a:solidFill>
                  <a:srgbClr val="555555"/>
                </a:solidFill>
                <a:effectLst/>
                <a:latin typeface="Roboto" panose="02000000000000000000" pitchFamily="2" charset="0"/>
              </a:rPr>
              <a:t>bari.vadaria@gmail.com</a:t>
            </a:r>
            <a:br>
              <a:rPr lang="en-US" sz="1400" b="1" i="0" dirty="0">
                <a:solidFill>
                  <a:srgbClr val="5F6368"/>
                </a:solidFill>
                <a:effectLst/>
                <a:latin typeface="Roboto" panose="02000000000000000000" pitchFamily="2" charset="0"/>
              </a:rPr>
            </a:br>
            <a:br>
              <a:rPr lang="en-US" sz="2400" kern="1200" cap="all" spc="390" baseline="0" dirty="0">
                <a:solidFill>
                  <a:schemeClr val="tx2"/>
                </a:solidFill>
                <a:latin typeface="+mj-lt"/>
                <a:ea typeface="+mj-ea"/>
                <a:cs typeface="+mj-cs"/>
              </a:rPr>
            </a:br>
            <a:endParaRPr lang="en-US" sz="2400" kern="1200" cap="all" spc="390" baseline="0" dirty="0">
              <a:solidFill>
                <a:schemeClr val="tx2"/>
              </a:solidFill>
              <a:latin typeface="+mj-lt"/>
              <a:ea typeface="+mj-ea"/>
              <a:cs typeface="+mj-cs"/>
            </a:endParaRPr>
          </a:p>
        </p:txBody>
      </p:sp>
      <p:pic>
        <p:nvPicPr>
          <p:cNvPr id="8" name="Picture 7" descr="Graphical user interface, website&#10;&#10;Description automatically generated">
            <a:extLst>
              <a:ext uri="{FF2B5EF4-FFF2-40B4-BE49-F238E27FC236}">
                <a16:creationId xmlns:a16="http://schemas.microsoft.com/office/drawing/2014/main" id="{4135768E-FEA6-4650-A1CA-E14DDCEA2BBD}"/>
              </a:ext>
            </a:extLst>
          </p:cNvPr>
          <p:cNvPicPr>
            <a:picLocks noChangeAspect="1"/>
          </p:cNvPicPr>
          <p:nvPr/>
        </p:nvPicPr>
        <p:blipFill rotWithShape="1">
          <a:blip r:embed="rId2">
            <a:extLst>
              <a:ext uri="{28A0092B-C50C-407E-A947-70E740481C1C}">
                <a14:useLocalDpi xmlns:a14="http://schemas.microsoft.com/office/drawing/2010/main" val="0"/>
              </a:ext>
            </a:extLst>
          </a:blip>
          <a:srcRect r="-1" b="28768"/>
          <a:stretch/>
        </p:blipFill>
        <p:spPr>
          <a:xfrm>
            <a:off x="-6093" y="3428999"/>
            <a:ext cx="5938846" cy="3172768"/>
          </a:xfrm>
          <a:prstGeom prst="rect">
            <a:avLst/>
          </a:prstGeom>
        </p:spPr>
      </p:pic>
      <p:grpSp>
        <p:nvGrpSpPr>
          <p:cNvPr id="85" name="Group 8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86" name="Rectangle 8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87" name="Straight Connector 8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5" name="Picture 4" descr="Aerial view of a highway near the ocean">
            <a:extLst>
              <a:ext uri="{FF2B5EF4-FFF2-40B4-BE49-F238E27FC236}">
                <a16:creationId xmlns:a16="http://schemas.microsoft.com/office/drawing/2014/main" id="{7778F067-7AD4-A960-BE2D-9E807B2D329F}"/>
              </a:ext>
            </a:extLst>
          </p:cNvPr>
          <p:cNvPicPr>
            <a:picLocks noChangeAspect="1"/>
          </p:cNvPicPr>
          <p:nvPr/>
        </p:nvPicPr>
        <p:blipFill rotWithShape="1">
          <a:blip r:embed="rId3"/>
          <a:srcRect t="4866" r="-1" b="18149"/>
          <a:stretch/>
        </p:blipFill>
        <p:spPr>
          <a:xfrm>
            <a:off x="20" y="1"/>
            <a:ext cx="5938846" cy="3429000"/>
          </a:xfrm>
          <a:prstGeom prst="rect">
            <a:avLst/>
          </a:prstGeom>
        </p:spPr>
      </p:pic>
    </p:spTree>
    <p:extLst>
      <p:ext uri="{BB962C8B-B14F-4D97-AF65-F5344CB8AC3E}">
        <p14:creationId xmlns:p14="http://schemas.microsoft.com/office/powerpoint/2010/main" val="269832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BF384-9ABF-4D5F-8B00-8C5A8CFBB9FE}"/>
              </a:ext>
            </a:extLst>
          </p:cNvPr>
          <p:cNvSpPr>
            <a:spLocks noGrp="1"/>
          </p:cNvSpPr>
          <p:nvPr>
            <p:ph type="title"/>
          </p:nvPr>
        </p:nvSpPr>
        <p:spPr>
          <a:xfrm>
            <a:off x="1424940" y="1653542"/>
            <a:ext cx="3366135" cy="2608006"/>
          </a:xfrm>
        </p:spPr>
        <p:txBody>
          <a:bodyPr anchor="ctr">
            <a:normAutofit/>
          </a:bodyPr>
          <a:lstStyle/>
          <a:p>
            <a:pPr algn="ctr"/>
            <a:r>
              <a:rPr lang="en-US" sz="2400" dirty="0"/>
              <a:t>Stakeholders</a:t>
            </a:r>
            <a:br>
              <a:rPr lang="en-US" sz="2400" dirty="0"/>
            </a:br>
            <a:r>
              <a:rPr lang="en-US" sz="2400" dirty="0"/>
              <a:t>ExpertMarketUsa.net</a:t>
            </a:r>
          </a:p>
        </p:txBody>
      </p:sp>
      <p:grpSp>
        <p:nvGrpSpPr>
          <p:cNvPr id="26" name="Group 25">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7" name="Rectangle 26">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4">
            <a:extLst>
              <a:ext uri="{FF2B5EF4-FFF2-40B4-BE49-F238E27FC236}">
                <a16:creationId xmlns:a16="http://schemas.microsoft.com/office/drawing/2014/main" id="{EA3E10C0-9ABB-49E6-8745-7BA072218FF2}"/>
              </a:ext>
            </a:extLst>
          </p:cNvPr>
          <p:cNvGraphicFramePr>
            <a:graphicFrameLocks noGrp="1"/>
          </p:cNvGraphicFramePr>
          <p:nvPr>
            <p:ph idx="1"/>
            <p:extLst>
              <p:ext uri="{D42A27DB-BD31-4B8C-83A1-F6EECF244321}">
                <p14:modId xmlns:p14="http://schemas.microsoft.com/office/powerpoint/2010/main" val="1014950592"/>
              </p:ext>
            </p:extLst>
          </p:nvPr>
        </p:nvGraphicFramePr>
        <p:xfrm>
          <a:off x="5819775" y="1152525"/>
          <a:ext cx="5343525" cy="4693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19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76FA6-348F-4917-A4E4-A1D50739A933}"/>
              </a:ext>
            </a:extLst>
          </p:cNvPr>
          <p:cNvSpPr>
            <a:spLocks noGrp="1"/>
          </p:cNvSpPr>
          <p:nvPr>
            <p:ph type="title"/>
          </p:nvPr>
        </p:nvSpPr>
        <p:spPr>
          <a:xfrm>
            <a:off x="7150882" y="1000366"/>
            <a:ext cx="3995397" cy="1239627"/>
          </a:xfrm>
        </p:spPr>
        <p:txBody>
          <a:bodyPr vert="horz" lIns="91440" tIns="45720" rIns="91440" bIns="45720" rtlCol="0" anchor="b">
            <a:normAutofit/>
          </a:bodyPr>
          <a:lstStyle/>
          <a:p>
            <a:pPr algn="ctr"/>
            <a:r>
              <a:rPr lang="en-US" dirty="0"/>
              <a:t>Team Structure	</a:t>
            </a:r>
          </a:p>
        </p:txBody>
      </p:sp>
      <p:sp>
        <p:nvSpPr>
          <p:cNvPr id="4" name="TextBox 3">
            <a:extLst>
              <a:ext uri="{FF2B5EF4-FFF2-40B4-BE49-F238E27FC236}">
                <a16:creationId xmlns:a16="http://schemas.microsoft.com/office/drawing/2014/main" id="{673ECCE1-ED05-4F3E-9434-A566ADE508E4}"/>
              </a:ext>
            </a:extLst>
          </p:cNvPr>
          <p:cNvSpPr txBox="1"/>
          <p:nvPr/>
        </p:nvSpPr>
        <p:spPr>
          <a:xfrm>
            <a:off x="7279965" y="2884395"/>
            <a:ext cx="3737223" cy="2406693"/>
          </a:xfrm>
          <a:prstGeom prst="rect">
            <a:avLst/>
          </a:prstGeom>
        </p:spPr>
        <p:txBody>
          <a:bodyPr vert="horz" lIns="91440" tIns="45720" rIns="91440" bIns="45720" rtlCol="0">
            <a:normAutofit lnSpcReduction="10000"/>
          </a:bodyPr>
          <a:lstStyle/>
          <a:p>
            <a:pPr algn="ctr">
              <a:spcAft>
                <a:spcPts val="600"/>
              </a:spcAft>
            </a:pPr>
            <a:r>
              <a:rPr lang="en-US" sz="1400" b="0" i="0" u="none" strike="noStrike" dirty="0">
                <a:solidFill>
                  <a:schemeClr val="tx2"/>
                </a:solidFill>
                <a:effectLst/>
              </a:rPr>
              <a:t>For small businesses, such as this one, they must create a culture of quality that gives everyone responsibility for managing their processes, identifying improvement initiatives, and roles are assigned by department heads. Everyone should be communicating with each other. The quality manager’s role needs to be focused on understanding what’s working in the business and how this can be repeated to grow, asking questions like are they the best at customer service? Are they strongest at utilizing new ideologies/technologies? </a:t>
            </a:r>
            <a:endParaRPr lang="en-US" sz="1400" dirty="0">
              <a:solidFill>
                <a:schemeClr val="tx2"/>
              </a:solidFill>
            </a:endParaRPr>
          </a:p>
        </p:txBody>
      </p:sp>
      <p:pic>
        <p:nvPicPr>
          <p:cNvPr id="6" name="Content Placeholder 5" descr="Diagram&#10;&#10;Description automatically generated">
            <a:extLst>
              <a:ext uri="{FF2B5EF4-FFF2-40B4-BE49-F238E27FC236}">
                <a16:creationId xmlns:a16="http://schemas.microsoft.com/office/drawing/2014/main" id="{BB3CF36A-ED4F-4BB1-BE83-17417F60F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14" y="1177749"/>
            <a:ext cx="6183779" cy="4502502"/>
          </a:xfrm>
          <a:prstGeom prst="rect">
            <a:avLst/>
          </a:prstGeom>
        </p:spPr>
      </p:pic>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39" name="Rectangle 38">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461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4">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6">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8">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6B4A0-F20C-4D47-B172-C40993E4ABC7}"/>
              </a:ext>
            </a:extLst>
          </p:cNvPr>
          <p:cNvSpPr>
            <a:spLocks noGrp="1"/>
          </p:cNvSpPr>
          <p:nvPr>
            <p:ph type="title"/>
          </p:nvPr>
        </p:nvSpPr>
        <p:spPr>
          <a:xfrm>
            <a:off x="6670375" y="722376"/>
            <a:ext cx="4502591" cy="1252339"/>
          </a:xfrm>
        </p:spPr>
        <p:txBody>
          <a:bodyPr anchor="b">
            <a:normAutofit/>
          </a:bodyPr>
          <a:lstStyle/>
          <a:p>
            <a:pPr algn="ctr"/>
            <a:r>
              <a:rPr lang="en-US" u="sng" dirty="0"/>
              <a:t>Architectural Diagram</a:t>
            </a:r>
          </a:p>
        </p:txBody>
      </p:sp>
      <p:sp>
        <p:nvSpPr>
          <p:cNvPr id="3" name="Content Placeholder 2">
            <a:extLst>
              <a:ext uri="{FF2B5EF4-FFF2-40B4-BE49-F238E27FC236}">
                <a16:creationId xmlns:a16="http://schemas.microsoft.com/office/drawing/2014/main" id="{9AA86D3B-BB84-4E37-ADCB-5ECE1B0B944B}"/>
              </a:ext>
            </a:extLst>
          </p:cNvPr>
          <p:cNvSpPr>
            <a:spLocks noGrp="1"/>
          </p:cNvSpPr>
          <p:nvPr>
            <p:ph idx="1"/>
          </p:nvPr>
        </p:nvSpPr>
        <p:spPr>
          <a:xfrm>
            <a:off x="6588320" y="2575971"/>
            <a:ext cx="4502591" cy="2931207"/>
          </a:xfrm>
        </p:spPr>
        <p:txBody>
          <a:bodyPr anchor="ctr">
            <a:normAutofit fontScale="92500"/>
          </a:bodyPr>
          <a:lstStyle/>
          <a:p>
            <a:pPr algn="ctr" rtl="0">
              <a:lnSpc>
                <a:spcPct val="100000"/>
              </a:lnSpc>
              <a:spcBef>
                <a:spcPts val="0"/>
              </a:spcBef>
              <a:spcAft>
                <a:spcPts val="0"/>
              </a:spcAft>
            </a:pPr>
            <a:r>
              <a:rPr lang="en-US" b="0" i="0" u="none" strike="noStrike" dirty="0">
                <a:effectLst/>
                <a:latin typeface="+mj-lt"/>
              </a:rPr>
              <a:t>The presentation tier is the user interface layer of the application, where the end user interacts with the application. The next tier is where the information collected in the presentation tier is processed. Then, the database tier is where information processed by the application is stored and managed.</a:t>
            </a:r>
            <a:endParaRPr lang="en-US" b="0" dirty="0">
              <a:effectLst/>
              <a:latin typeface="+mj-lt"/>
            </a:endParaRPr>
          </a:p>
          <a:p>
            <a:pPr algn="ctr">
              <a:lnSpc>
                <a:spcPct val="100000"/>
              </a:lnSpc>
            </a:pPr>
            <a:br>
              <a:rPr lang="en-US" dirty="0"/>
            </a:br>
            <a:endParaRPr lang="en-US" dirty="0"/>
          </a:p>
        </p:txBody>
      </p:sp>
      <p:pic>
        <p:nvPicPr>
          <p:cNvPr id="8" name="Picture 7" descr="Diagram&#10;&#10;Description automatically generated">
            <a:extLst>
              <a:ext uri="{FF2B5EF4-FFF2-40B4-BE49-F238E27FC236}">
                <a16:creationId xmlns:a16="http://schemas.microsoft.com/office/drawing/2014/main" id="{93884DE6-22AF-45C4-B991-33C6DACB6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10" y="1556427"/>
            <a:ext cx="6196665" cy="3657600"/>
          </a:xfrm>
          <a:prstGeom prst="rect">
            <a:avLst/>
          </a:prstGeom>
        </p:spPr>
      </p:pic>
      <p:grpSp>
        <p:nvGrpSpPr>
          <p:cNvPr id="49" name="Group 40">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50" name="Rectangle 41">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3" name="Straight Connector 42">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845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EAE1-2AAB-449F-8A31-16004D267FFB}"/>
              </a:ext>
            </a:extLst>
          </p:cNvPr>
          <p:cNvSpPr>
            <a:spLocks noGrp="1"/>
          </p:cNvSpPr>
          <p:nvPr>
            <p:ph type="title"/>
          </p:nvPr>
        </p:nvSpPr>
        <p:spPr/>
        <p:txBody>
          <a:bodyPr/>
          <a:lstStyle/>
          <a:p>
            <a:r>
              <a:rPr lang="en-US"/>
              <a:t>	</a:t>
            </a:r>
            <a:endParaRPr lang="en-US" dirty="0"/>
          </a:p>
        </p:txBody>
      </p:sp>
      <p:pic>
        <p:nvPicPr>
          <p:cNvPr id="6" name="Content Placeholder 5" descr="Text&#10;&#10;Description automatically generated">
            <a:extLst>
              <a:ext uri="{FF2B5EF4-FFF2-40B4-BE49-F238E27FC236}">
                <a16:creationId xmlns:a16="http://schemas.microsoft.com/office/drawing/2014/main" id="{0E5A6E13-61D8-4236-B094-C6D04DA0DD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840" y="446595"/>
            <a:ext cx="9938871" cy="1742128"/>
          </a:xfrm>
        </p:spPr>
      </p:pic>
      <p:graphicFrame>
        <p:nvGraphicFramePr>
          <p:cNvPr id="36" name="Table 36">
            <a:extLst>
              <a:ext uri="{FF2B5EF4-FFF2-40B4-BE49-F238E27FC236}">
                <a16:creationId xmlns:a16="http://schemas.microsoft.com/office/drawing/2014/main" id="{4B09B8B2-254E-49AC-91E5-4FF84BE9781E}"/>
              </a:ext>
            </a:extLst>
          </p:cNvPr>
          <p:cNvGraphicFramePr>
            <a:graphicFrameLocks noGrp="1"/>
          </p:cNvGraphicFramePr>
          <p:nvPr>
            <p:extLst>
              <p:ext uri="{D42A27DB-BD31-4B8C-83A1-F6EECF244321}">
                <p14:modId xmlns:p14="http://schemas.microsoft.com/office/powerpoint/2010/main" val="3006494934"/>
              </p:ext>
            </p:extLst>
          </p:nvPr>
        </p:nvGraphicFramePr>
        <p:xfrm>
          <a:off x="1556426" y="2286000"/>
          <a:ext cx="9066178" cy="4231922"/>
        </p:xfrm>
        <a:graphic>
          <a:graphicData uri="http://schemas.openxmlformats.org/drawingml/2006/table">
            <a:tbl>
              <a:tblPr firstRow="1" bandRow="1">
                <a:tableStyleId>{5C22544A-7EE6-4342-B048-85BDC9FD1C3A}</a:tableStyleId>
              </a:tblPr>
              <a:tblGrid>
                <a:gridCol w="4533089">
                  <a:extLst>
                    <a:ext uri="{9D8B030D-6E8A-4147-A177-3AD203B41FA5}">
                      <a16:colId xmlns:a16="http://schemas.microsoft.com/office/drawing/2014/main" val="3907147482"/>
                    </a:ext>
                  </a:extLst>
                </a:gridCol>
                <a:gridCol w="4533089">
                  <a:extLst>
                    <a:ext uri="{9D8B030D-6E8A-4147-A177-3AD203B41FA5}">
                      <a16:colId xmlns:a16="http://schemas.microsoft.com/office/drawing/2014/main" val="945833952"/>
                    </a:ext>
                  </a:extLst>
                </a:gridCol>
              </a:tblGrid>
              <a:tr h="336188">
                <a:tc>
                  <a:txBody>
                    <a:bodyPr/>
                    <a:lstStyle/>
                    <a:p>
                      <a:pPr algn="l"/>
                      <a:r>
                        <a:rPr lang="en-US" dirty="0"/>
                        <a:t>Roles</a:t>
                      </a:r>
                    </a:p>
                  </a:txBody>
                  <a:tcPr/>
                </a:tc>
                <a:tc>
                  <a:txBody>
                    <a:bodyPr/>
                    <a:lstStyle/>
                    <a:p>
                      <a:pPr algn="l"/>
                      <a:r>
                        <a:rPr lang="en-US" dirty="0" err="1"/>
                        <a:t>Resoponsibilities</a:t>
                      </a:r>
                      <a:endParaRPr lang="en-US" dirty="0"/>
                    </a:p>
                  </a:txBody>
                  <a:tcPr/>
                </a:tc>
                <a:extLst>
                  <a:ext uri="{0D108BD9-81ED-4DB2-BD59-A6C34878D82A}">
                    <a16:rowId xmlns:a16="http://schemas.microsoft.com/office/drawing/2014/main" val="3106709085"/>
                  </a:ext>
                </a:extLst>
              </a:tr>
              <a:tr h="840470">
                <a:tc>
                  <a:txBody>
                    <a:bodyPr/>
                    <a:lstStyle/>
                    <a:p>
                      <a:pPr algn="l"/>
                      <a:r>
                        <a:rPr lang="en-US" sz="1600" b="1" dirty="0"/>
                        <a:t>Bari </a:t>
                      </a:r>
                      <a:r>
                        <a:rPr lang="en-US" sz="1600" b="1" dirty="0" err="1"/>
                        <a:t>Vadaria</a:t>
                      </a:r>
                      <a:r>
                        <a:rPr lang="en-US" sz="1600" b="1" dirty="0"/>
                        <a:t> (QA)</a:t>
                      </a:r>
                    </a:p>
                  </a:txBody>
                  <a:tcPr/>
                </a:tc>
                <a:tc>
                  <a:txBody>
                    <a:bodyPr/>
                    <a:lstStyle/>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Defined Stakeholders</a:t>
                      </a:r>
                    </a:p>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Defined Team Structure &amp;</a:t>
                      </a:r>
                    </a:p>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Created Architectural Diagram</a:t>
                      </a:r>
                    </a:p>
                  </a:txBody>
                  <a:tcPr/>
                </a:tc>
                <a:extLst>
                  <a:ext uri="{0D108BD9-81ED-4DB2-BD59-A6C34878D82A}">
                    <a16:rowId xmlns:a16="http://schemas.microsoft.com/office/drawing/2014/main" val="1250428927"/>
                  </a:ext>
                </a:extLst>
              </a:tr>
              <a:tr h="1092611">
                <a:tc>
                  <a:txBody>
                    <a:bodyPr/>
                    <a:lstStyle/>
                    <a:p>
                      <a:pPr algn="l"/>
                      <a:r>
                        <a:rPr lang="en-US" sz="1600" b="1" dirty="0" err="1"/>
                        <a:t>Binita</a:t>
                      </a:r>
                      <a:r>
                        <a:rPr lang="en-US" sz="1600" b="1" dirty="0"/>
                        <a:t> </a:t>
                      </a:r>
                      <a:r>
                        <a:rPr lang="en-US" sz="1600" b="1" dirty="0" err="1"/>
                        <a:t>Thummar</a:t>
                      </a:r>
                      <a:r>
                        <a:rPr lang="en-US" sz="1600" b="1" dirty="0"/>
                        <a:t> (QA)</a:t>
                      </a:r>
                    </a:p>
                  </a:txBody>
                  <a:tcPr/>
                </a:tc>
                <a:tc>
                  <a:txBody>
                    <a:bodyPr/>
                    <a:lstStyle/>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Defined Test Scope</a:t>
                      </a:r>
                    </a:p>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Defined Testing Approach</a:t>
                      </a:r>
                    </a:p>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Constructed Testing Schedule</a:t>
                      </a:r>
                    </a:p>
                    <a:p>
                      <a:pPr algn="l"/>
                      <a:endParaRPr lang="en-US" sz="1600" dirty="0"/>
                    </a:p>
                  </a:txBody>
                  <a:tcPr/>
                </a:tc>
                <a:extLst>
                  <a:ext uri="{0D108BD9-81ED-4DB2-BD59-A6C34878D82A}">
                    <a16:rowId xmlns:a16="http://schemas.microsoft.com/office/drawing/2014/main" val="2703103546"/>
                  </a:ext>
                </a:extLst>
              </a:tr>
              <a:tr h="1092611">
                <a:tc>
                  <a:txBody>
                    <a:bodyPr/>
                    <a:lstStyle/>
                    <a:p>
                      <a:pPr algn="l"/>
                      <a:r>
                        <a:rPr lang="en-US" sz="1600" b="1" dirty="0"/>
                        <a:t>Elena </a:t>
                      </a:r>
                      <a:r>
                        <a:rPr lang="en-US" sz="1600" b="1" dirty="0" err="1"/>
                        <a:t>Ponomareva</a:t>
                      </a:r>
                      <a:r>
                        <a:rPr lang="en-US" sz="1600" b="1" dirty="0"/>
                        <a:t> (QA)</a:t>
                      </a:r>
                    </a:p>
                  </a:txBody>
                  <a:tcPr/>
                </a:tc>
                <a:tc>
                  <a:txBody>
                    <a:bodyPr/>
                    <a:lstStyle/>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Created Test Data</a:t>
                      </a:r>
                    </a:p>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Performed Unit/Functional tests</a:t>
                      </a:r>
                    </a:p>
                    <a:p>
                      <a:pPr marL="285750" indent="-285750" algn="l"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RAID</a:t>
                      </a:r>
                    </a:p>
                    <a:p>
                      <a:pPr algn="l"/>
                      <a:endParaRPr lang="en-US" sz="1600" dirty="0"/>
                    </a:p>
                  </a:txBody>
                  <a:tcPr/>
                </a:tc>
                <a:extLst>
                  <a:ext uri="{0D108BD9-81ED-4DB2-BD59-A6C34878D82A}">
                    <a16:rowId xmlns:a16="http://schemas.microsoft.com/office/drawing/2014/main" val="4176578934"/>
                  </a:ext>
                </a:extLst>
              </a:tr>
              <a:tr h="840470">
                <a:tc>
                  <a:txBody>
                    <a:bodyPr/>
                    <a:lstStyle/>
                    <a:p>
                      <a:pPr algn="l"/>
                      <a:r>
                        <a:rPr lang="en-US" sz="1600" b="1" dirty="0"/>
                        <a:t>Fatima Tanveer (QA)</a:t>
                      </a:r>
                    </a:p>
                  </a:txBody>
                  <a:tcPr/>
                </a:tc>
                <a:tc>
                  <a:txBody>
                    <a:bodyPr/>
                    <a:lstStyle/>
                    <a:p>
                      <a:pPr marL="285750" indent="-285750" algn="l" rtl="0">
                        <a:buFont typeface="Arial" panose="020B0604020202020204" pitchFamily="34" charset="0"/>
                        <a:buChar char="•"/>
                      </a:pPr>
                      <a:r>
                        <a:rPr lang="en-US" sz="1600" b="0" i="0" u="none" strike="noStrike" kern="1200" dirty="0">
                          <a:solidFill>
                            <a:schemeClr val="dk1"/>
                          </a:solidFill>
                          <a:effectLst/>
                          <a:latin typeface="+mn-lt"/>
                          <a:ea typeface="+mn-ea"/>
                          <a:cs typeface="+mn-cs"/>
                        </a:rPr>
                        <a:t>Coordinated test plan &amp; communication plan</a:t>
                      </a:r>
                      <a:endParaRPr lang="en-US" sz="1600" b="0" dirty="0">
                        <a:effectLst/>
                      </a:endParaRPr>
                    </a:p>
                    <a:p>
                      <a:pPr marL="285750" indent="-285750" algn="l" rtl="0">
                        <a:buFont typeface="Arial" panose="020B0604020202020204" pitchFamily="34" charset="0"/>
                        <a:buChar char="•"/>
                      </a:pPr>
                      <a:r>
                        <a:rPr lang="en-US" sz="1600" b="0" i="0" u="none" strike="noStrike" kern="1200" dirty="0">
                          <a:solidFill>
                            <a:schemeClr val="dk1"/>
                          </a:solidFill>
                          <a:effectLst/>
                          <a:latin typeface="+mn-lt"/>
                          <a:ea typeface="+mn-ea"/>
                          <a:cs typeface="+mn-cs"/>
                        </a:rPr>
                        <a:t>Prepared Test Cases &amp; Test Steps</a:t>
                      </a:r>
                      <a:endParaRPr lang="en-US" sz="1600" b="0" dirty="0">
                        <a:effectLst/>
                      </a:endParaRPr>
                    </a:p>
                    <a:p>
                      <a:pPr marL="285750" indent="-285750" algn="l">
                        <a:buFont typeface="Arial" panose="020B0604020202020204" pitchFamily="34" charset="0"/>
                        <a:buChar char="•"/>
                      </a:pPr>
                      <a:r>
                        <a:rPr lang="en-US" sz="1600" b="0" i="0" u="none" strike="noStrike" kern="1200" dirty="0">
                          <a:solidFill>
                            <a:schemeClr val="dk1"/>
                          </a:solidFill>
                          <a:effectLst/>
                          <a:latin typeface="+mn-lt"/>
                          <a:ea typeface="+mn-ea"/>
                          <a:cs typeface="+mn-cs"/>
                        </a:rPr>
                        <a:t>Reviewed test summary</a:t>
                      </a:r>
                      <a:endParaRPr lang="en-US" sz="1600" dirty="0"/>
                    </a:p>
                  </a:txBody>
                  <a:tcPr/>
                </a:tc>
                <a:extLst>
                  <a:ext uri="{0D108BD9-81ED-4DB2-BD59-A6C34878D82A}">
                    <a16:rowId xmlns:a16="http://schemas.microsoft.com/office/drawing/2014/main" val="1705604378"/>
                  </a:ext>
                </a:extLst>
              </a:tr>
            </a:tbl>
          </a:graphicData>
        </a:graphic>
      </p:graphicFrame>
    </p:spTree>
    <p:extLst>
      <p:ext uri="{BB962C8B-B14F-4D97-AF65-F5344CB8AC3E}">
        <p14:creationId xmlns:p14="http://schemas.microsoft.com/office/powerpoint/2010/main" val="370068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7876"/>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4" name="Picture 23" descr="Graphical user interface, text, application&#10;&#10;Description automatically generated">
            <a:extLst>
              <a:ext uri="{FF2B5EF4-FFF2-40B4-BE49-F238E27FC236}">
                <a16:creationId xmlns:a16="http://schemas.microsoft.com/office/drawing/2014/main" id="{1E1A39CB-9648-46C7-A1FC-FF8505201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1" y="1175631"/>
            <a:ext cx="9777331" cy="450673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p14="http://schemas.microsoft.com/office/powerpoint/2010/main">
        <mc:Choice Requires="p14">
          <p:contentPart p14:bwMode="auto" r:id="rId3">
            <p14:nvContentPartPr>
              <p14:cNvPr id="42" name="Ink 41">
                <a:extLst>
                  <a:ext uri="{FF2B5EF4-FFF2-40B4-BE49-F238E27FC236}">
                    <a16:creationId xmlns:a16="http://schemas.microsoft.com/office/drawing/2014/main" id="{4A9E596B-8016-438C-8B92-69349549E60B}"/>
                  </a:ext>
                </a:extLst>
              </p14:cNvPr>
              <p14:cNvContentPartPr/>
              <p14:nvPr/>
            </p14:nvContentPartPr>
            <p14:xfrm>
              <a:off x="3085845" y="5237850"/>
              <a:ext cx="504000" cy="20520"/>
            </p14:xfrm>
          </p:contentPart>
        </mc:Choice>
        <mc:Fallback xmlns="">
          <p:pic>
            <p:nvPicPr>
              <p:cNvPr id="42" name="Ink 41">
                <a:extLst>
                  <a:ext uri="{FF2B5EF4-FFF2-40B4-BE49-F238E27FC236}">
                    <a16:creationId xmlns:a16="http://schemas.microsoft.com/office/drawing/2014/main" id="{4A9E596B-8016-438C-8B92-69349549E60B}"/>
                  </a:ext>
                </a:extLst>
              </p:cNvPr>
              <p:cNvPicPr/>
              <p:nvPr/>
            </p:nvPicPr>
            <p:blipFill>
              <a:blip r:embed="rId4"/>
              <a:stretch>
                <a:fillRect/>
              </a:stretch>
            </p:blipFill>
            <p:spPr>
              <a:xfrm>
                <a:off x="3023205" y="5174850"/>
                <a:ext cx="629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52C4B77D-BB9E-4CB0-8548-B48C6353AFC8}"/>
                  </a:ext>
                </a:extLst>
              </p14:cNvPr>
              <p14:cNvContentPartPr/>
              <p14:nvPr/>
            </p14:nvContentPartPr>
            <p14:xfrm>
              <a:off x="3085845" y="5314530"/>
              <a:ext cx="549360" cy="360"/>
            </p14:xfrm>
          </p:contentPart>
        </mc:Choice>
        <mc:Fallback xmlns="">
          <p:pic>
            <p:nvPicPr>
              <p:cNvPr id="43" name="Ink 42">
                <a:extLst>
                  <a:ext uri="{FF2B5EF4-FFF2-40B4-BE49-F238E27FC236}">
                    <a16:creationId xmlns:a16="http://schemas.microsoft.com/office/drawing/2014/main" id="{52C4B77D-BB9E-4CB0-8548-B48C6353AFC8}"/>
                  </a:ext>
                </a:extLst>
              </p:cNvPr>
              <p:cNvPicPr/>
              <p:nvPr/>
            </p:nvPicPr>
            <p:blipFill>
              <a:blip r:embed="rId6"/>
              <a:stretch>
                <a:fillRect/>
              </a:stretch>
            </p:blipFill>
            <p:spPr>
              <a:xfrm>
                <a:off x="3023205" y="5251530"/>
                <a:ext cx="675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69879985-4B01-43E1-A10F-90D8B7A035BA}"/>
                  </a:ext>
                </a:extLst>
              </p14:cNvPr>
              <p14:cNvContentPartPr/>
              <p14:nvPr/>
            </p14:nvContentPartPr>
            <p14:xfrm>
              <a:off x="3047685" y="5429730"/>
              <a:ext cx="621000" cy="47160"/>
            </p14:xfrm>
          </p:contentPart>
        </mc:Choice>
        <mc:Fallback xmlns="">
          <p:pic>
            <p:nvPicPr>
              <p:cNvPr id="44" name="Ink 43">
                <a:extLst>
                  <a:ext uri="{FF2B5EF4-FFF2-40B4-BE49-F238E27FC236}">
                    <a16:creationId xmlns:a16="http://schemas.microsoft.com/office/drawing/2014/main" id="{69879985-4B01-43E1-A10F-90D8B7A035BA}"/>
                  </a:ext>
                </a:extLst>
              </p:cNvPr>
              <p:cNvPicPr/>
              <p:nvPr/>
            </p:nvPicPr>
            <p:blipFill>
              <a:blip r:embed="rId8"/>
              <a:stretch>
                <a:fillRect/>
              </a:stretch>
            </p:blipFill>
            <p:spPr>
              <a:xfrm>
                <a:off x="2984685" y="5366730"/>
                <a:ext cx="7466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5" name="Ink 44">
                <a:extLst>
                  <a:ext uri="{FF2B5EF4-FFF2-40B4-BE49-F238E27FC236}">
                    <a16:creationId xmlns:a16="http://schemas.microsoft.com/office/drawing/2014/main" id="{EE90FB36-6102-44D8-B985-24B843B49BA6}"/>
                  </a:ext>
                </a:extLst>
              </p14:cNvPr>
              <p14:cNvContentPartPr/>
              <p14:nvPr/>
            </p14:nvContentPartPr>
            <p14:xfrm>
              <a:off x="3028605" y="5532330"/>
              <a:ext cx="630000" cy="11520"/>
            </p14:xfrm>
          </p:contentPart>
        </mc:Choice>
        <mc:Fallback xmlns="">
          <p:pic>
            <p:nvPicPr>
              <p:cNvPr id="45" name="Ink 44">
                <a:extLst>
                  <a:ext uri="{FF2B5EF4-FFF2-40B4-BE49-F238E27FC236}">
                    <a16:creationId xmlns:a16="http://schemas.microsoft.com/office/drawing/2014/main" id="{EE90FB36-6102-44D8-B985-24B843B49BA6}"/>
                  </a:ext>
                </a:extLst>
              </p:cNvPr>
              <p:cNvPicPr/>
              <p:nvPr/>
            </p:nvPicPr>
            <p:blipFill>
              <a:blip r:embed="rId10"/>
              <a:stretch>
                <a:fillRect/>
              </a:stretch>
            </p:blipFill>
            <p:spPr>
              <a:xfrm>
                <a:off x="2965965" y="5469690"/>
                <a:ext cx="755640" cy="137160"/>
              </a:xfrm>
              <a:prstGeom prst="rect">
                <a:avLst/>
              </a:prstGeom>
            </p:spPr>
          </p:pic>
        </mc:Fallback>
      </mc:AlternateContent>
    </p:spTree>
    <p:extLst>
      <p:ext uri="{BB962C8B-B14F-4D97-AF65-F5344CB8AC3E}">
        <p14:creationId xmlns:p14="http://schemas.microsoft.com/office/powerpoint/2010/main" val="323371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8">
            <a:extLst>
              <a:ext uri="{FF2B5EF4-FFF2-40B4-BE49-F238E27FC236}">
                <a16:creationId xmlns:a16="http://schemas.microsoft.com/office/drawing/2014/main" id="{0A889514-6201-455E-A692-EA99AA5E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
            <a:extLst>
              <a:ext uri="{FF2B5EF4-FFF2-40B4-BE49-F238E27FC236}">
                <a16:creationId xmlns:a16="http://schemas.microsoft.com/office/drawing/2014/main" id="{FE7D6909-792D-415A-9FFA-338352CF5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5752"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E175FE-D521-41D0-84FC-AAC937216A12}"/>
              </a:ext>
            </a:extLst>
          </p:cNvPr>
          <p:cNvSpPr>
            <a:spLocks noGrp="1"/>
          </p:cNvSpPr>
          <p:nvPr>
            <p:ph type="title"/>
          </p:nvPr>
        </p:nvSpPr>
        <p:spPr>
          <a:xfrm>
            <a:off x="1446301" y="1665297"/>
            <a:ext cx="3209483" cy="2344567"/>
          </a:xfrm>
        </p:spPr>
        <p:txBody>
          <a:bodyPr anchor="ctr">
            <a:normAutofit/>
          </a:bodyPr>
          <a:lstStyle/>
          <a:p>
            <a:pPr algn="ctr"/>
            <a:r>
              <a:rPr lang="en-US"/>
              <a:t>Test Scope</a:t>
            </a:r>
          </a:p>
        </p:txBody>
      </p:sp>
      <p:grpSp>
        <p:nvGrpSpPr>
          <p:cNvPr id="68" name="Group 72">
            <a:extLst>
              <a:ext uri="{FF2B5EF4-FFF2-40B4-BE49-F238E27FC236}">
                <a16:creationId xmlns:a16="http://schemas.microsoft.com/office/drawing/2014/main" id="{47EBDB13-42FF-462F-8F9B-9A54DCFBD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70" name="Rectangle 73">
              <a:extLst>
                <a:ext uri="{FF2B5EF4-FFF2-40B4-BE49-F238E27FC236}">
                  <a16:creationId xmlns:a16="http://schemas.microsoft.com/office/drawing/2014/main" id="{72B7A8D6-FBCF-47F1-92B5-D06D10E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D8BD1703-B20A-4C7B-A9EE-20862F3F31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016A077-EED2-42AD-8358-CC88D0DDD1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62" name="Content Placeholder 2">
            <a:extLst>
              <a:ext uri="{FF2B5EF4-FFF2-40B4-BE49-F238E27FC236}">
                <a16:creationId xmlns:a16="http://schemas.microsoft.com/office/drawing/2014/main" id="{3A05A3D9-FCA7-38D8-7308-C67F38A30344}"/>
              </a:ext>
            </a:extLst>
          </p:cNvPr>
          <p:cNvGraphicFramePr>
            <a:graphicFrameLocks noGrp="1"/>
          </p:cNvGraphicFramePr>
          <p:nvPr>
            <p:ph idx="1"/>
            <p:extLst>
              <p:ext uri="{D42A27DB-BD31-4B8C-83A1-F6EECF244321}">
                <p14:modId xmlns:p14="http://schemas.microsoft.com/office/powerpoint/2010/main" val="256150537"/>
              </p:ext>
            </p:extLst>
          </p:nvPr>
        </p:nvGraphicFramePr>
        <p:xfrm>
          <a:off x="7031177" y="1048935"/>
          <a:ext cx="4338334" cy="480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25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BABCE-4FFE-4549-B23F-69CEDFCA4ECC}"/>
              </a:ext>
            </a:extLst>
          </p:cNvPr>
          <p:cNvSpPr>
            <a:spLocks noGrp="1"/>
          </p:cNvSpPr>
          <p:nvPr>
            <p:ph type="title"/>
          </p:nvPr>
        </p:nvSpPr>
        <p:spPr>
          <a:xfrm>
            <a:off x="1028701" y="1127468"/>
            <a:ext cx="10134600" cy="1181324"/>
          </a:xfrm>
        </p:spPr>
        <p:txBody>
          <a:bodyPr anchor="b">
            <a:noAutofit/>
          </a:bodyPr>
          <a:lstStyle/>
          <a:p>
            <a:pPr algn="ctr">
              <a:lnSpc>
                <a:spcPct val="100000"/>
              </a:lnSpc>
            </a:pPr>
            <a:br>
              <a:rPr lang="en-US" sz="2900" dirty="0"/>
            </a:br>
            <a:r>
              <a:rPr lang="en-US" sz="2500" dirty="0"/>
              <a:t>The scope of this Testing project is the modules of  “Expert Market USA” as defined below</a:t>
            </a:r>
            <a:br>
              <a:rPr lang="en-US" sz="2500" dirty="0"/>
            </a:br>
            <a:endParaRPr lang="en-US" sz="2500" dirty="0"/>
          </a:p>
        </p:txBody>
      </p:sp>
      <p:grpSp>
        <p:nvGrpSpPr>
          <p:cNvPr id="159" name="Group 15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0" name="Rectangle 15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1" name="Straight Connector 16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89" name="Content Placeholder 2">
            <a:extLst>
              <a:ext uri="{FF2B5EF4-FFF2-40B4-BE49-F238E27FC236}">
                <a16:creationId xmlns:a16="http://schemas.microsoft.com/office/drawing/2014/main" id="{19EB27A8-FAE2-08BC-2140-BE77C19A5DFB}"/>
              </a:ext>
            </a:extLst>
          </p:cNvPr>
          <p:cNvGraphicFramePr>
            <a:graphicFrameLocks noGrp="1"/>
          </p:cNvGraphicFramePr>
          <p:nvPr>
            <p:ph idx="1"/>
            <p:extLst>
              <p:ext uri="{D42A27DB-BD31-4B8C-83A1-F6EECF244321}">
                <p14:modId xmlns:p14="http://schemas.microsoft.com/office/powerpoint/2010/main" val="1301714561"/>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06699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4881</TotalTime>
  <Words>1672</Words>
  <Application>Microsoft Office PowerPoint</Application>
  <PresentationFormat>Widescreen</PresentationFormat>
  <Paragraphs>267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Bembo</vt:lpstr>
      <vt:lpstr>Calibri</vt:lpstr>
      <vt:lpstr>Roboto</vt:lpstr>
      <vt:lpstr>AdornVTI</vt:lpstr>
      <vt:lpstr>Expert market  usa</vt:lpstr>
      <vt:lpstr>Stakeholders</vt:lpstr>
      <vt:lpstr>Stakeholders ExpertMarketUsa.net</vt:lpstr>
      <vt:lpstr>Team Structure </vt:lpstr>
      <vt:lpstr>Architectural Diagram</vt:lpstr>
      <vt:lpstr> </vt:lpstr>
      <vt:lpstr>PowerPoint Presentation</vt:lpstr>
      <vt:lpstr>Test Scope</vt:lpstr>
      <vt:lpstr> The scope of this Testing project is the modules of  “Expert Market USA” as defined below </vt:lpstr>
      <vt:lpstr>Test Approaches Functional testing Shopping cart</vt:lpstr>
      <vt:lpstr>Test Scenarios</vt:lpstr>
      <vt:lpstr>Test Case for Adding Items to Cart</vt:lpstr>
      <vt:lpstr>PowerPoint Presentation</vt:lpstr>
      <vt:lpstr>PowerPoint Presentation</vt:lpstr>
      <vt:lpstr>Test Case for Product Search</vt:lpstr>
      <vt:lpstr>PowerPoint Presentation</vt:lpstr>
      <vt:lpstr>Test Data</vt:lpstr>
      <vt:lpstr>PowerPoint Presentation</vt:lpstr>
      <vt:lpstr>PowerPoint Presentation</vt:lpstr>
      <vt:lpstr>PowerPoint Presentation</vt:lpstr>
      <vt:lpstr>Test Schedule</vt:lpstr>
      <vt:lpstr>PowerPoint Presentation</vt:lpstr>
      <vt:lpstr>PowerPoint Presentation</vt:lpstr>
      <vt:lpstr>RAID</vt:lpstr>
      <vt:lpstr>Test Summary </vt:lpstr>
      <vt:lpstr>PowerPoint Presentation</vt:lpstr>
      <vt:lpstr>PowerPoint Presentation</vt:lpstr>
      <vt:lpstr>Key Challenges</vt:lpstr>
      <vt:lpstr>Fatima Tanveer Ftanveer.jobs@gmail.com  Elena PonomaREVa egpond11@gmail.com  Binita Patel binitarpatel@gmail.com  Bari Vadaria bari.vadaria@gmail.com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market  usa</dc:title>
  <dc:creator>Binita Thummar</dc:creator>
  <cp:lastModifiedBy>Fatima Tanveer</cp:lastModifiedBy>
  <cp:revision>3</cp:revision>
  <dcterms:created xsi:type="dcterms:W3CDTF">2022-04-18T05:20:12Z</dcterms:created>
  <dcterms:modified xsi:type="dcterms:W3CDTF">2022-05-07T04:58:34Z</dcterms:modified>
</cp:coreProperties>
</file>