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7" r:id="rId4"/>
    <p:sldId id="260" r:id="rId5"/>
    <p:sldId id="276" r:id="rId6"/>
    <p:sldId id="275" r:id="rId7"/>
    <p:sldId id="258" r:id="rId8"/>
    <p:sldId id="264" r:id="rId9"/>
    <p:sldId id="266" r:id="rId10"/>
    <p:sldId id="270" r:id="rId11"/>
    <p:sldId id="267" r:id="rId12"/>
    <p:sldId id="278" r:id="rId13"/>
    <p:sldId id="274" r:id="rId14"/>
    <p:sldId id="277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76"/>
  </p:normalViewPr>
  <p:slideViewPr>
    <p:cSldViewPr snapToGrid="0" snapToObjects="1">
      <p:cViewPr varScale="1">
        <p:scale>
          <a:sx n="84" d="100"/>
          <a:sy n="84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173D3-667C-A34A-B35B-B9CC34BF1288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76183-F42A-C04D-A14B-67B969AE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76183-F42A-C04D-A14B-67B969AE9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A160-38F4-DF49-A329-14C2200A8F8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fluent.io/current/streams/index.html" TargetMode="External"/><Relationship Id="rId4" Type="http://schemas.openxmlformats.org/officeDocument/2006/relationships/hyperlink" Target="https://www.manning.com/books/kafka-streams-in-action" TargetMode="External"/><Relationship Id="rId5" Type="http://schemas.openxmlformats.org/officeDocument/2006/relationships/hyperlink" Target="https://www.oreilly.com/ideas/why-local-state-is-a-fundamental-primitive-in-stream-proces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reilly.com/ideas/the-world-beyond-batch-streaming-10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9523" y="548641"/>
            <a:ext cx="9377517" cy="4602480"/>
          </a:xfrm>
        </p:spPr>
        <p:txBody>
          <a:bodyPr>
            <a:normAutofit/>
          </a:bodyPr>
          <a:lstStyle/>
          <a:p>
            <a:endParaRPr lang="en-US" sz="4800" dirty="0" smtClean="0"/>
          </a:p>
          <a:p>
            <a:r>
              <a:rPr lang="en-US" sz="4800" dirty="0" smtClean="0"/>
              <a:t>Introduction </a:t>
            </a:r>
            <a:r>
              <a:rPr lang="en-US" sz="4800" dirty="0"/>
              <a:t>to Stream Processing </a:t>
            </a:r>
          </a:p>
          <a:p>
            <a:r>
              <a:rPr lang="en-US" sz="4800" dirty="0"/>
              <a:t>with Kafka Streams</a:t>
            </a:r>
          </a:p>
          <a:p>
            <a:endParaRPr lang="en-US" sz="4800" dirty="0" smtClean="0"/>
          </a:p>
          <a:p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297001" y="5556871"/>
            <a:ext cx="342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@binitakaushik18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41" y="5062831"/>
            <a:ext cx="15113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7849440-C555-4F42-84F2-3FE5F3071A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741" y="2973303"/>
            <a:ext cx="3563619" cy="2185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32" y="5427021"/>
            <a:ext cx="1306177" cy="8712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33360" y="5730240"/>
            <a:ext cx="257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Binita </a:t>
            </a:r>
            <a:r>
              <a:rPr lang="en-US" sz="2000" dirty="0" err="1" smtClean="0"/>
              <a:t>kaushik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7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Streams Topology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760" y="5943600"/>
            <a:ext cx="797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video attach here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5" y="1505585"/>
            <a:ext cx="7359670" cy="4351338"/>
          </a:xfrm>
        </p:spPr>
      </p:pic>
    </p:spTree>
    <p:extLst>
      <p:ext uri="{BB962C8B-B14F-4D97-AF65-F5344CB8AC3E}">
        <p14:creationId xmlns:p14="http://schemas.microsoft.com/office/powerpoint/2010/main" val="13547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KStream</a:t>
            </a:r>
            <a:r>
              <a:rPr lang="en-US" dirty="0" smtClean="0"/>
              <a:t> (Insert) </a:t>
            </a:r>
            <a:r>
              <a:rPr lang="en-US" dirty="0" smtClean="0"/>
              <a:t>vs </a:t>
            </a:r>
            <a:r>
              <a:rPr lang="en-US" dirty="0" err="1" smtClean="0"/>
              <a:t>KTable</a:t>
            </a:r>
            <a:r>
              <a:rPr lang="en-US" dirty="0" smtClean="0"/>
              <a:t> (</a:t>
            </a:r>
            <a:r>
              <a:rPr lang="en-US" dirty="0" err="1" smtClean="0"/>
              <a:t>Upsert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603"/>
            <a:ext cx="10256838" cy="4613716"/>
          </a:xfrm>
        </p:spPr>
      </p:pic>
    </p:spTree>
    <p:extLst>
      <p:ext uri="{BB962C8B-B14F-4D97-AF65-F5344CB8AC3E}">
        <p14:creationId xmlns:p14="http://schemas.microsoft.com/office/powerpoint/2010/main" val="8754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/>
              <a:t> </a:t>
            </a:r>
            <a:r>
              <a:rPr lang="en-US" dirty="0" smtClean="0"/>
              <a:t>&amp; Stateless 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streams</a:t>
            </a:r>
          </a:p>
          <a:p>
            <a:r>
              <a:rPr lang="en-US" dirty="0" err="1" smtClean="0"/>
              <a:t>Kstreams</a:t>
            </a:r>
            <a:r>
              <a:rPr lang="en-US" dirty="0" smtClean="0"/>
              <a:t> and </a:t>
            </a:r>
            <a:r>
              <a:rPr lang="en-US" dirty="0" err="1" smtClean="0"/>
              <a:t>Ktable</a:t>
            </a:r>
            <a:r>
              <a:rPr lang="en-US" dirty="0" smtClean="0"/>
              <a:t> joining</a:t>
            </a:r>
          </a:p>
          <a:p>
            <a:r>
              <a:rPr lang="en-US" dirty="0" err="1" smtClean="0"/>
              <a:t>RocksDB</a:t>
            </a:r>
            <a:endParaRPr lang="en-US" dirty="0" smtClean="0"/>
          </a:p>
          <a:p>
            <a:r>
              <a:rPr lang="en-US" dirty="0" smtClean="0"/>
              <a:t>Lightyear can process </a:t>
            </a:r>
            <a:r>
              <a:rPr lang="en-US" dirty="0"/>
              <a:t>400 million messages in under 4 hours.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8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www.oreilly.com/ideas/the-world-beyond-batch-streaming-101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docs.confluent.io/current/streams/index.html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www.manning.com/books/kafka-streams-in-action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www.oreilly.com/ideas/why-local-state-is-a-fundamental-primitive-in-stream-processing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54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 </a:t>
            </a:r>
            <a:r>
              <a:rPr lang="en-US" dirty="0"/>
              <a:t>at https://</a:t>
            </a:r>
            <a:r>
              <a:rPr lang="en-US" dirty="0" err="1"/>
              <a:t>github.com</a:t>
            </a:r>
            <a:r>
              <a:rPr lang="en-US" dirty="0"/>
              <a:t>/binitakaushik18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Apple Chancery" charset="0"/>
              <a:ea typeface="Apple Chancery" charset="0"/>
              <a:cs typeface="Apple Chancery" charset="0"/>
            </a:endParaRPr>
          </a:p>
          <a:p>
            <a:pPr marL="0" indent="0">
              <a:buNone/>
            </a:pPr>
            <a:r>
              <a:rPr lang="en-US" sz="4400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May </a:t>
            </a:r>
            <a:r>
              <a:rPr lang="en-US" sz="4400" dirty="0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all your streams come true</a:t>
            </a:r>
          </a:p>
          <a:p>
            <a:endParaRPr lang="en-US" sz="4400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80" y="3479800"/>
            <a:ext cx="3289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Stream Processing</a:t>
            </a:r>
          </a:p>
          <a:p>
            <a:r>
              <a:rPr lang="en-US" sz="2600" dirty="0" smtClean="0"/>
              <a:t>Streams </a:t>
            </a:r>
            <a:r>
              <a:rPr lang="en-US" sz="2600" dirty="0" smtClean="0"/>
              <a:t>vs Batch</a:t>
            </a:r>
          </a:p>
          <a:p>
            <a:r>
              <a:rPr lang="en-US" sz="2600" dirty="0" smtClean="0"/>
              <a:t>Windowing</a:t>
            </a:r>
            <a:endParaRPr lang="en-US" sz="2600" dirty="0" smtClean="0"/>
          </a:p>
          <a:p>
            <a:r>
              <a:rPr lang="en-US" sz="2600" dirty="0" smtClean="0"/>
              <a:t>Kafka </a:t>
            </a:r>
            <a:r>
              <a:rPr lang="en-US" sz="2600" dirty="0" smtClean="0"/>
              <a:t>and Kafka Streams in </a:t>
            </a:r>
            <a:r>
              <a:rPr lang="en-US" sz="2600" dirty="0" smtClean="0"/>
              <a:t>brief</a:t>
            </a:r>
          </a:p>
          <a:p>
            <a:r>
              <a:rPr lang="en-US" sz="2600" dirty="0" smtClean="0"/>
              <a:t>Kafka </a:t>
            </a:r>
            <a:r>
              <a:rPr lang="en-US" sz="2600" dirty="0" smtClean="0"/>
              <a:t>Streams concepts</a:t>
            </a:r>
          </a:p>
          <a:p>
            <a:r>
              <a:rPr lang="en-US" sz="2600" dirty="0" smtClean="0"/>
              <a:t>Demo on Kafka streams</a:t>
            </a:r>
          </a:p>
          <a:p>
            <a:r>
              <a:rPr lang="en-US" sz="2600" dirty="0" smtClean="0"/>
              <a:t>Closing notes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Stream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80"/>
            <a:ext cx="7797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239395"/>
            <a:ext cx="10515600" cy="1325563"/>
          </a:xfrm>
        </p:spPr>
        <p:txBody>
          <a:bodyPr/>
          <a:lstStyle/>
          <a:p>
            <a:r>
              <a:rPr lang="en-US" dirty="0" smtClean="0"/>
              <a:t>What makes Stream Processing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927283"/>
          </a:xfrm>
        </p:spPr>
        <p:txBody>
          <a:bodyPr/>
          <a:lstStyle/>
          <a:p>
            <a:r>
              <a:rPr lang="en-US" smtClean="0"/>
              <a:t>Batch(Bounded </a:t>
            </a:r>
            <a:r>
              <a:rPr lang="en-US" dirty="0" smtClean="0"/>
              <a:t>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73580"/>
            <a:ext cx="7239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(Unbounded data)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987074"/>
            <a:ext cx="8877300" cy="3706662"/>
          </a:xfrm>
        </p:spPr>
      </p:pic>
    </p:spTree>
    <p:extLst>
      <p:ext uri="{BB962C8B-B14F-4D97-AF65-F5344CB8AC3E}">
        <p14:creationId xmlns:p14="http://schemas.microsoft.com/office/powerpoint/2010/main" val="752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processing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797174"/>
            <a:ext cx="7008031" cy="298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6300" y="5897880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solve your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9891"/>
            <a:ext cx="5181600" cy="362186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Quicker </a:t>
            </a:r>
            <a:r>
              <a:rPr lang="en-US" dirty="0" smtClean="0"/>
              <a:t>feedback loop</a:t>
            </a:r>
          </a:p>
          <a:p>
            <a:endParaRPr lang="en-US" dirty="0" smtClean="0"/>
          </a:p>
          <a:p>
            <a:r>
              <a:rPr lang="en-US" dirty="0" smtClean="0"/>
              <a:t>Real </a:t>
            </a:r>
            <a:r>
              <a:rPr lang="en-US" dirty="0" smtClean="0"/>
              <a:t>time </a:t>
            </a:r>
            <a:r>
              <a:rPr lang="en-US" dirty="0" smtClean="0"/>
              <a:t>trends</a:t>
            </a:r>
          </a:p>
          <a:p>
            <a:endParaRPr lang="en-US" dirty="0" smtClean="0"/>
          </a:p>
          <a:p>
            <a:r>
              <a:rPr lang="en-US" dirty="0" smtClean="0"/>
              <a:t>Identify security issues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90434"/>
            <a:ext cx="4811500" cy="1195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920" y="3855720"/>
            <a:ext cx="5638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spc="-150" dirty="0"/>
              <a:t>I</a:t>
            </a:r>
            <a:r>
              <a:rPr lang="en-US" sz="2800" dirty="0" smtClean="0"/>
              <a:t>dentify </a:t>
            </a:r>
            <a:r>
              <a:rPr lang="en-US" sz="2800" dirty="0"/>
              <a:t>patterns over </a:t>
            </a:r>
            <a:r>
              <a:rPr lang="en-US" sz="2800" dirty="0" smtClean="0"/>
              <a:t>data </a:t>
            </a:r>
            <a:r>
              <a:rPr lang="en-US" sz="2800" dirty="0"/>
              <a:t>set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Predictive analysis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Economic forecasting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034961"/>
            <a:ext cx="1371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VS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751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</a:t>
            </a:r>
            <a:r>
              <a:rPr lang="en-US" dirty="0" smtClean="0"/>
              <a:t>and Kafka Streams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40" y="1306380"/>
            <a:ext cx="7734820" cy="4748663"/>
          </a:xfrm>
        </p:spPr>
      </p:pic>
    </p:spTree>
    <p:extLst>
      <p:ext uri="{BB962C8B-B14F-4D97-AF65-F5344CB8AC3E}">
        <p14:creationId xmlns:p14="http://schemas.microsoft.com/office/powerpoint/2010/main" val="16105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Streams Concepts in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DSL</a:t>
            </a:r>
          </a:p>
          <a:p>
            <a:r>
              <a:rPr lang="en-US" dirty="0" err="1" smtClean="0"/>
              <a:t>KStreams</a:t>
            </a:r>
            <a:endParaRPr lang="en-US" dirty="0" smtClean="0"/>
          </a:p>
          <a:p>
            <a:r>
              <a:rPr lang="en-US" dirty="0" err="1" smtClean="0"/>
              <a:t>Ktable</a:t>
            </a:r>
            <a:endParaRPr lang="en-US" dirty="0" smtClean="0"/>
          </a:p>
          <a:p>
            <a:r>
              <a:rPr lang="en-US" dirty="0" smtClean="0"/>
              <a:t>Topology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and stateless stream processing</a:t>
            </a:r>
          </a:p>
          <a:p>
            <a:r>
              <a:rPr lang="en-US" dirty="0" err="1" smtClean="0"/>
              <a:t>RocksDB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12873</TotalTime>
  <Words>179</Words>
  <Application>Microsoft Macintosh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Apple Chancery</vt:lpstr>
      <vt:lpstr>Calibri</vt:lpstr>
      <vt:lpstr>Calibri Light</vt:lpstr>
      <vt:lpstr>Arial</vt:lpstr>
      <vt:lpstr>Office Theme</vt:lpstr>
      <vt:lpstr>PowerPoint Presentation</vt:lpstr>
      <vt:lpstr>Agenda</vt:lpstr>
      <vt:lpstr>What is Stream Processing</vt:lpstr>
      <vt:lpstr>What makes Stream Processing complex</vt:lpstr>
      <vt:lpstr>Streams (Unbounded data)</vt:lpstr>
      <vt:lpstr>Windowing in Streams</vt:lpstr>
      <vt:lpstr>Does it solve your problem?</vt:lpstr>
      <vt:lpstr>Kafka and Kafka Streams </vt:lpstr>
      <vt:lpstr>Kafka Streams Concepts in brief</vt:lpstr>
      <vt:lpstr>Masking Streams Topology</vt:lpstr>
      <vt:lpstr>KStream (Insert) vs KTable (Upsert)</vt:lpstr>
      <vt:lpstr>Stateful &amp; Stateless stream processing</vt:lpstr>
      <vt:lpstr>References</vt:lpstr>
      <vt:lpstr> Demo at https://github.com/binitakaushik18  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Kaushik, Binita (software Developer)</dc:creator>
  <cp:lastModifiedBy>Kaushik, Binita (software Developer)</cp:lastModifiedBy>
  <cp:revision>46</cp:revision>
  <dcterms:created xsi:type="dcterms:W3CDTF">2019-04-06T06:39:43Z</dcterms:created>
  <dcterms:modified xsi:type="dcterms:W3CDTF">2019-04-24T09:53:05Z</dcterms:modified>
</cp:coreProperties>
</file>