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60" r:id="rId5"/>
    <p:sldId id="276" r:id="rId6"/>
    <p:sldId id="275" r:id="rId7"/>
    <p:sldId id="281" r:id="rId8"/>
    <p:sldId id="282" r:id="rId9"/>
    <p:sldId id="283" r:id="rId10"/>
    <p:sldId id="258" r:id="rId11"/>
    <p:sldId id="264" r:id="rId12"/>
    <p:sldId id="266" r:id="rId13"/>
    <p:sldId id="267" r:id="rId14"/>
    <p:sldId id="270" r:id="rId15"/>
    <p:sldId id="279" r:id="rId16"/>
    <p:sldId id="280" r:id="rId17"/>
    <p:sldId id="278" r:id="rId18"/>
    <p:sldId id="274" r:id="rId19"/>
    <p:sldId id="27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73D3-667C-A34A-B35B-B9CC34BF128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6183-F42A-C04D-A14B-67B969AE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6183-F42A-C04D-A14B-67B969AE9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A160-38F4-DF49-A329-14C2200A8F8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urrent/streams/index.html" TargetMode="External"/><Relationship Id="rId4" Type="http://schemas.openxmlformats.org/officeDocument/2006/relationships/hyperlink" Target="https://www.manning.com/books/kafka-streams-in-action" TargetMode="External"/><Relationship Id="rId5" Type="http://schemas.openxmlformats.org/officeDocument/2006/relationships/hyperlink" Target="https://www.oreilly.com/ideas/why-local-state-is-a-fundamental-primitive-in-stream-pro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eilly.com/ideas/the-world-beyond-batch-streaming-10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523" y="548641"/>
            <a:ext cx="9811010" cy="5008230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r>
              <a:rPr lang="en-US" sz="4800" dirty="0" smtClean="0"/>
              <a:t>Introduction </a:t>
            </a:r>
            <a:r>
              <a:rPr lang="en-US" sz="4800" dirty="0"/>
              <a:t>to Stream Processing </a:t>
            </a:r>
          </a:p>
          <a:p>
            <a:r>
              <a:rPr lang="en-US" sz="4800" dirty="0"/>
              <a:t>with Kafka Streams</a:t>
            </a:r>
          </a:p>
          <a:p>
            <a:endParaRPr lang="en-US" sz="4800" dirty="0" smtClean="0"/>
          </a:p>
          <a:p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001" y="5556871"/>
            <a:ext cx="342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@binitakaushik18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41" y="5062831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849440-C555-4F42-84F2-3FE5F3071A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741" y="3024102"/>
            <a:ext cx="3563619" cy="2185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32" y="5427021"/>
            <a:ext cx="1306177" cy="8712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33360" y="5730240"/>
            <a:ext cx="25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Binita </a:t>
            </a:r>
            <a:r>
              <a:rPr lang="en-US" sz="2000" dirty="0"/>
              <a:t>K</a:t>
            </a:r>
            <a:r>
              <a:rPr lang="en-US" sz="2000" dirty="0" smtClean="0"/>
              <a:t>aushik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7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solve your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9891"/>
            <a:ext cx="5181600" cy="36218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Quicker feedback loop</a:t>
            </a:r>
          </a:p>
          <a:p>
            <a:endParaRPr lang="en-US" dirty="0" smtClean="0"/>
          </a:p>
          <a:p>
            <a:r>
              <a:rPr lang="en-US" dirty="0" smtClean="0"/>
              <a:t>Real time trends</a:t>
            </a:r>
          </a:p>
          <a:p>
            <a:endParaRPr lang="en-US" dirty="0" smtClean="0"/>
          </a:p>
          <a:p>
            <a:r>
              <a:rPr lang="en-US" dirty="0" smtClean="0"/>
              <a:t>Identify security issues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7920" y="3855720"/>
            <a:ext cx="563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spc="-150" dirty="0"/>
              <a:t>I</a:t>
            </a:r>
            <a:r>
              <a:rPr lang="en-US" sz="2800" dirty="0" smtClean="0"/>
              <a:t>dentify </a:t>
            </a:r>
            <a:r>
              <a:rPr lang="en-US" sz="2800" dirty="0"/>
              <a:t>patterns over </a:t>
            </a:r>
            <a:r>
              <a:rPr lang="en-US" sz="2800" dirty="0" smtClean="0"/>
              <a:t>data </a:t>
            </a:r>
            <a:r>
              <a:rPr lang="en-US" sz="2800" dirty="0"/>
              <a:t>set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Predictive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Economic forecasting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034961"/>
            <a:ext cx="1371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VS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751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808161"/>
            <a:ext cx="3860800" cy="25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Kafka </a:t>
            </a:r>
            <a:r>
              <a:rPr lang="en-US" dirty="0" smtClean="0"/>
              <a:t>and Kafka Streams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71" y="1337732"/>
            <a:ext cx="7166567" cy="5164667"/>
          </a:xfrm>
        </p:spPr>
      </p:pic>
    </p:spTree>
    <p:extLst>
      <p:ext uri="{BB962C8B-B14F-4D97-AF65-F5344CB8AC3E}">
        <p14:creationId xmlns:p14="http://schemas.microsoft.com/office/powerpoint/2010/main" val="16105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Streams Concepts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DSL</a:t>
            </a:r>
          </a:p>
          <a:p>
            <a:r>
              <a:rPr lang="en-US" dirty="0" err="1" smtClean="0"/>
              <a:t>Kstreams</a:t>
            </a:r>
            <a:r>
              <a:rPr lang="en-US" dirty="0" smtClean="0"/>
              <a:t> &amp; </a:t>
            </a:r>
            <a:r>
              <a:rPr lang="en-US" dirty="0" err="1" smtClean="0"/>
              <a:t>Ktable</a:t>
            </a:r>
            <a:endParaRPr lang="en-US" dirty="0" smtClean="0"/>
          </a:p>
          <a:p>
            <a:r>
              <a:rPr lang="en-US" dirty="0" smtClean="0"/>
              <a:t>Topology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and stateless stream processing</a:t>
            </a:r>
          </a:p>
          <a:p>
            <a:r>
              <a:rPr lang="en-US" dirty="0" err="1" smtClean="0"/>
              <a:t>RocksDB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KStream</a:t>
            </a:r>
            <a:r>
              <a:rPr lang="en-US" dirty="0" smtClean="0"/>
              <a:t> (Insert) vs </a:t>
            </a:r>
            <a:r>
              <a:rPr lang="en-US" dirty="0" err="1" smtClean="0"/>
              <a:t>KTable</a:t>
            </a:r>
            <a:r>
              <a:rPr lang="en-US" dirty="0" smtClean="0"/>
              <a:t> (</a:t>
            </a:r>
            <a:r>
              <a:rPr lang="en-US" dirty="0" err="1" smtClean="0"/>
              <a:t>Upsert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03"/>
            <a:ext cx="10256838" cy="4613716"/>
          </a:xfrm>
        </p:spPr>
      </p:pic>
    </p:spTree>
    <p:extLst>
      <p:ext uri="{BB962C8B-B14F-4D97-AF65-F5344CB8AC3E}">
        <p14:creationId xmlns:p14="http://schemas.microsoft.com/office/powerpoint/2010/main" val="8754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 smtClean="0"/>
              <a:t>Demo masking PII Streams </a:t>
            </a:r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015929"/>
            <a:ext cx="10298899" cy="5503403"/>
          </a:xfrm>
        </p:spPr>
      </p:pic>
    </p:spTree>
    <p:extLst>
      <p:ext uri="{BB962C8B-B14F-4D97-AF65-F5344CB8AC3E}">
        <p14:creationId xmlns:p14="http://schemas.microsoft.com/office/powerpoint/2010/main" val="13547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Start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/>
              <a:t> </a:t>
            </a:r>
            <a:r>
              <a:rPr lang="en-US" dirty="0" smtClean="0"/>
              <a:t>&amp; Stateless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streams</a:t>
            </a:r>
          </a:p>
          <a:p>
            <a:r>
              <a:rPr lang="en-US" dirty="0" smtClean="0"/>
              <a:t>Lightyear </a:t>
            </a:r>
            <a:r>
              <a:rPr lang="en-US" dirty="0" smtClean="0"/>
              <a:t>can process </a:t>
            </a:r>
            <a:r>
              <a:rPr lang="en-US" dirty="0"/>
              <a:t>400 million messages in under 4 hours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Size your instances appropriately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www.oreilly.com/ideas/the-world-beyond-batch-streaming-101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docs.confluent.io/current/streams/index.html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www.manning.com/books/kafka-streams-in-action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www.oreilly.com/ideas/why-local-state-is-a-fundamental-primitive-in-stream-processing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4275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4800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	May </a:t>
            </a:r>
            <a:r>
              <a:rPr lang="en-US" sz="4800" dirty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all your streams come true</a:t>
            </a: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1" y="3598333"/>
            <a:ext cx="328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 Processing</a:t>
            </a:r>
          </a:p>
          <a:p>
            <a:r>
              <a:rPr lang="en-US" sz="2600" dirty="0" smtClean="0"/>
              <a:t>Streams vs Batch</a:t>
            </a:r>
          </a:p>
          <a:p>
            <a:r>
              <a:rPr lang="en-US" sz="2600" dirty="0" smtClean="0"/>
              <a:t>Windowing</a:t>
            </a:r>
          </a:p>
          <a:p>
            <a:r>
              <a:rPr lang="en-US" sz="2600" dirty="0" smtClean="0"/>
              <a:t>Kafka and Kafka Streams in brief</a:t>
            </a:r>
          </a:p>
          <a:p>
            <a:r>
              <a:rPr lang="en-US" sz="2600" dirty="0" smtClean="0"/>
              <a:t>Kafka Streams concepts</a:t>
            </a:r>
          </a:p>
          <a:p>
            <a:r>
              <a:rPr lang="en-US" sz="2600" dirty="0" smtClean="0"/>
              <a:t>Demo on Kafka streams</a:t>
            </a:r>
          </a:p>
          <a:p>
            <a:r>
              <a:rPr lang="en-US" sz="2600" dirty="0" smtClean="0"/>
              <a:t>Closing notes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Stream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80"/>
            <a:ext cx="779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39395"/>
            <a:ext cx="10515600" cy="1325563"/>
          </a:xfrm>
        </p:spPr>
        <p:txBody>
          <a:bodyPr/>
          <a:lstStyle/>
          <a:p>
            <a:r>
              <a:rPr lang="en-US" dirty="0" smtClean="0"/>
              <a:t>What makes Stream Processing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5374640"/>
          </a:xfrm>
        </p:spPr>
        <p:txBody>
          <a:bodyPr/>
          <a:lstStyle/>
          <a:p>
            <a:r>
              <a:rPr lang="en-US" smtClean="0"/>
              <a:t>Batch(Bounded </a:t>
            </a:r>
            <a:r>
              <a:rPr lang="en-US" dirty="0" smtClean="0"/>
              <a:t>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73580"/>
            <a:ext cx="72390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8267" y="6214533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/>
              <a:t>Akidau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(Unbounded data)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87074"/>
            <a:ext cx="8877300" cy="3706662"/>
          </a:xfrm>
        </p:spPr>
      </p:pic>
      <p:sp>
        <p:nvSpPr>
          <p:cNvPr id="3" name="TextBox 2"/>
          <p:cNvSpPr txBox="1"/>
          <p:nvPr/>
        </p:nvSpPr>
        <p:spPr>
          <a:xfrm>
            <a:off x="4097867" y="594360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/>
              <a:t>Akidau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8" name="Picture 7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r="66353"/>
          <a:stretch/>
        </p:blipFill>
        <p:spPr>
          <a:xfrm>
            <a:off x="977901" y="2149570"/>
            <a:ext cx="3302001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7" name="Picture 6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8" r="34223"/>
          <a:stretch/>
        </p:blipFill>
        <p:spPr>
          <a:xfrm>
            <a:off x="4279903" y="2149570"/>
            <a:ext cx="3441698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7" name="Picture 6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8"/>
          <a:stretch/>
        </p:blipFill>
        <p:spPr>
          <a:xfrm>
            <a:off x="7586133" y="2149570"/>
            <a:ext cx="3652676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16371</TotalTime>
  <Words>254</Words>
  <Application>Microsoft Macintosh PowerPoint</Application>
  <PresentationFormat>Widescreen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Apple Chancery</vt:lpstr>
      <vt:lpstr>Calibri</vt:lpstr>
      <vt:lpstr>Calibri Light</vt:lpstr>
      <vt:lpstr>Arial</vt:lpstr>
      <vt:lpstr>Office Theme</vt:lpstr>
      <vt:lpstr>PowerPoint Presentation</vt:lpstr>
      <vt:lpstr>Agenda</vt:lpstr>
      <vt:lpstr>What is Stream Processing</vt:lpstr>
      <vt:lpstr>What makes Stream Processing complex</vt:lpstr>
      <vt:lpstr>Streams (Unbounded data)</vt:lpstr>
      <vt:lpstr>Windowing in Streams</vt:lpstr>
      <vt:lpstr>Windowing in Streams</vt:lpstr>
      <vt:lpstr>Windowing in Streams</vt:lpstr>
      <vt:lpstr>Windowing in Streams</vt:lpstr>
      <vt:lpstr>Does it solve your problem?</vt:lpstr>
      <vt:lpstr>     Kafka and Kafka Streams </vt:lpstr>
      <vt:lpstr>Kafka Streams Concepts in brief</vt:lpstr>
      <vt:lpstr>KStream (Insert) vs KTable (Upsert)</vt:lpstr>
      <vt:lpstr>Demo masking PII Streams Topology</vt:lpstr>
      <vt:lpstr> Start Demo</vt:lpstr>
      <vt:lpstr>Finish Demo</vt:lpstr>
      <vt:lpstr>Stateful &amp; Stateless stream processing</vt:lpstr>
      <vt:lpstr>References</vt:lpstr>
      <vt:lpstr> Questions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Binita (software Developer)</dc:creator>
  <cp:lastModifiedBy>Kaushik, Binita (software Developer)</cp:lastModifiedBy>
  <cp:revision>60</cp:revision>
  <dcterms:created xsi:type="dcterms:W3CDTF">2019-04-06T06:39:43Z</dcterms:created>
  <dcterms:modified xsi:type="dcterms:W3CDTF">2019-04-28T23:45:29Z</dcterms:modified>
</cp:coreProperties>
</file>