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06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23F80E-A553-466A-AE1B-A3863C8D538A}" v="4" dt="2023-07-24T22:32:32.9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>
        <p:scale>
          <a:sx n="66" d="100"/>
          <a:sy n="66" d="100"/>
        </p:scale>
        <p:origin x="1301" y="5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ck McWhinnie" userId="4d154e8b-32c8-4044-bf39-f81e3b3794b3" providerId="ADAL" clId="{3823F80E-A553-466A-AE1B-A3863C8D538A}"/>
    <pc:docChg chg="undo custSel modSld">
      <pc:chgData name="Jack McWhinnie" userId="4d154e8b-32c8-4044-bf39-f81e3b3794b3" providerId="ADAL" clId="{3823F80E-A553-466A-AE1B-A3863C8D538A}" dt="2023-07-24T22:32:30.628" v="21"/>
      <pc:docMkLst>
        <pc:docMk/>
      </pc:docMkLst>
      <pc:sldChg chg="addSp modSp mod">
        <pc:chgData name="Jack McWhinnie" userId="4d154e8b-32c8-4044-bf39-f81e3b3794b3" providerId="ADAL" clId="{3823F80E-A553-466A-AE1B-A3863C8D538A}" dt="2023-07-24T22:32:30.628" v="21"/>
        <pc:sldMkLst>
          <pc:docMk/>
          <pc:sldMk cId="1947067960" sldId="260"/>
        </pc:sldMkLst>
        <pc:picChg chg="mod modCrop">
          <ac:chgData name="Jack McWhinnie" userId="4d154e8b-32c8-4044-bf39-f81e3b3794b3" providerId="ADAL" clId="{3823F80E-A553-466A-AE1B-A3863C8D538A}" dt="2023-07-24T22:31:53.600" v="19" actId="732"/>
          <ac:picMkLst>
            <pc:docMk/>
            <pc:sldMk cId="1947067960" sldId="260"/>
            <ac:picMk id="4" creationId="{694CF85E-0A65-0B37-5A5A-50A2B4D19E10}"/>
          </ac:picMkLst>
        </pc:picChg>
        <pc:picChg chg="mod">
          <ac:chgData name="Jack McWhinnie" userId="4d154e8b-32c8-4044-bf39-f81e3b3794b3" providerId="ADAL" clId="{3823F80E-A553-466A-AE1B-A3863C8D538A}" dt="2023-07-24T22:31:34.185" v="17" actId="14100"/>
          <ac:picMkLst>
            <pc:docMk/>
            <pc:sldMk cId="1947067960" sldId="260"/>
            <ac:picMk id="6" creationId="{08E8B5A6-BDEB-21AF-96C9-A2E2261069C9}"/>
          </ac:picMkLst>
        </pc:picChg>
        <pc:picChg chg="mod modCrop">
          <ac:chgData name="Jack McWhinnie" userId="4d154e8b-32c8-4044-bf39-f81e3b3794b3" providerId="ADAL" clId="{3823F80E-A553-466A-AE1B-A3863C8D538A}" dt="2023-07-24T22:31:47.663" v="18" actId="732"/>
          <ac:picMkLst>
            <pc:docMk/>
            <pc:sldMk cId="1947067960" sldId="260"/>
            <ac:picMk id="8" creationId="{7E45E9A6-A3F7-E681-19EF-7021D39D3546}"/>
          </ac:picMkLst>
        </pc:picChg>
        <pc:picChg chg="mod">
          <ac:chgData name="Jack McWhinnie" userId="4d154e8b-32c8-4044-bf39-f81e3b3794b3" providerId="ADAL" clId="{3823F80E-A553-466A-AE1B-A3863C8D538A}" dt="2023-07-24T22:32:30.628" v="21"/>
          <ac:picMkLst>
            <pc:docMk/>
            <pc:sldMk cId="1947067960" sldId="260"/>
            <ac:picMk id="10" creationId="{DC5905C1-20D4-C7F7-7C8F-1F2054C86C5C}"/>
          </ac:picMkLst>
        </pc:picChg>
        <pc:picChg chg="add mod">
          <ac:chgData name="Jack McWhinnie" userId="4d154e8b-32c8-4044-bf39-f81e3b3794b3" providerId="ADAL" clId="{3823F80E-A553-466A-AE1B-A3863C8D538A}" dt="2023-07-24T22:30:45.281" v="2"/>
          <ac:picMkLst>
            <pc:docMk/>
            <pc:sldMk cId="1947067960" sldId="260"/>
            <ac:picMk id="12" creationId="{239543A4-07F0-E069-72DE-0747A93F0F1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6F864-CAA2-CF5F-FAC7-A85254DCC0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B108F1-BEFD-90BA-9A8A-D8EBC664CF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7AEF0-27AD-8E95-6B41-24FC24A65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6AD18-6F3A-4302-A8CA-00783188CDD9}" type="datetimeFigureOut">
              <a:rPr lang="en-GB" smtClean="0"/>
              <a:t>24/07/2023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64CCB3-74A3-0BF9-BDCA-A41279ADC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DCA368-189A-7B41-946D-6B266FF2B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F7B2A-E82E-4273-90CD-52B5822D99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2260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AE161-CD46-B8AB-FE42-22BDC2780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5B3DA7-05F8-8C30-BFE4-85022E48EC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D5B5EA-76FE-55A2-275C-DD53E7240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6AD18-6F3A-4302-A8CA-00783188CDD9}" type="datetimeFigureOut">
              <a:rPr lang="en-GB" smtClean="0"/>
              <a:t>24/07/2023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84B398-3734-0E8F-9DB1-D0B1427C4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226E80-AC76-536E-D05D-D5F280279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F7B2A-E82E-4273-90CD-52B5822D99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650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AFF5A3-2C03-DAB2-815E-190BC70000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C90F77-6FD6-FDAD-4182-FA2BBF4CD3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50FC8D-B8C8-8301-FE2B-570212402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6AD18-6F3A-4302-A8CA-00783188CDD9}" type="datetimeFigureOut">
              <a:rPr lang="en-GB" smtClean="0"/>
              <a:t>24/07/2023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5E560C-7087-127D-2DF9-DE19D364E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E093E8-5F31-FCC4-C951-073E948B2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F7B2A-E82E-4273-90CD-52B5822D99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5714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E36A7-2482-667E-55E7-35DEDB112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840E42-9340-4A99-9A46-AEEFE63D4E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DFBB3E-8E67-5515-28F9-B33A94EEC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6AD18-6F3A-4302-A8CA-00783188CDD9}" type="datetimeFigureOut">
              <a:rPr lang="en-GB" smtClean="0"/>
              <a:t>24/07/2023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A739CC-5C82-CCB3-34AC-0E72E58AF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66760D-A126-4F7F-8FDA-9B431945B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F7B2A-E82E-4273-90CD-52B5822D99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6331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5C09C-5F7C-AD97-C634-F5D46D1A3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EF56BB-82DC-B084-7BCF-6DC7F0AD8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36F59A-C335-CE0B-82AF-369421391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6AD18-6F3A-4302-A8CA-00783188CDD9}" type="datetimeFigureOut">
              <a:rPr lang="en-GB" smtClean="0"/>
              <a:t>24/07/2023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5F0D26-6736-E7E9-8A4C-206EA0102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A2F41-4520-C07D-7F12-F4FA7C4E2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F7B2A-E82E-4273-90CD-52B5822D99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125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97E15-A43F-524B-7306-62A0F529A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0549F-E653-BA61-441A-6290A8F750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554255-1791-F676-9AF9-99244D90B4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0B0674-72F5-B173-2073-27F1C1897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6AD18-6F3A-4302-A8CA-00783188CDD9}" type="datetimeFigureOut">
              <a:rPr lang="en-GB" smtClean="0"/>
              <a:t>24/07/2023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ADD837-76E1-3652-6842-DEC71608C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5184F4-2287-0EBA-BCBE-392C30753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F7B2A-E82E-4273-90CD-52B5822D99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5985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6E2FA-2D2D-AE78-E0E8-5DA4F31AF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C8F87-E3B8-538E-91CF-614435757A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7DE4BA-AB9A-4E38-9D8B-5345DCD24D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57689F-9394-3CDF-5BB3-35C5910A44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2C7E13-70CC-59D4-436C-C354A0DB37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B7015E-E390-D58B-8BC6-61E5B27AF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6AD18-6F3A-4302-A8CA-00783188CDD9}" type="datetimeFigureOut">
              <a:rPr lang="en-GB" smtClean="0"/>
              <a:t>24/07/2023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4BA774-376B-8929-360D-D6FDDD0EC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52D761-9E88-2184-E9DC-9CFD67616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F7B2A-E82E-4273-90CD-52B5822D99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1227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4278D-67A8-EBF3-C8D5-88F98EED0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F199D3-403C-2FC4-8141-E24AD1F9D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6AD18-6F3A-4302-A8CA-00783188CDD9}" type="datetimeFigureOut">
              <a:rPr lang="en-GB" smtClean="0"/>
              <a:t>24/07/2023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0C6C23-2029-7F72-82B8-666375058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4189F2-6F97-2BC0-3BC7-E55E7F6A4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F7B2A-E82E-4273-90CD-52B5822D99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342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AF656C-7998-5C80-9CC9-42A8E8725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6AD18-6F3A-4302-A8CA-00783188CDD9}" type="datetimeFigureOut">
              <a:rPr lang="en-GB" smtClean="0"/>
              <a:t>24/07/2023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07D04D-14ED-6AEA-0E13-7196C31CC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3E4F21-CEAE-32DB-FA18-5058F138D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F7B2A-E82E-4273-90CD-52B5822D99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8816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0B932-9961-D761-70CE-858858615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09EFA5-4EE6-0A12-FE85-9CEE2E6C1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5DF9D9-0CA4-226B-5D98-CE2F5227B2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5BDB09-1F5D-AC4E-F1CA-03B59B787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6AD18-6F3A-4302-A8CA-00783188CDD9}" type="datetimeFigureOut">
              <a:rPr lang="en-GB" smtClean="0"/>
              <a:t>24/07/2023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66B732-DF4D-9DC0-7D08-429A60CE2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089EFD-58BC-9D5F-12F3-E10CA905F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F7B2A-E82E-4273-90CD-52B5822D99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5736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FF53A-AA59-8DEC-18C6-96F128AA7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5A8A0A-BF5D-3583-4957-99C60963FA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8BE2E0-A014-D3C3-6D43-9A76F585BE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5E34D5-A71F-00F3-6104-166EA6E33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6AD18-6F3A-4302-A8CA-00783188CDD9}" type="datetimeFigureOut">
              <a:rPr lang="en-GB" smtClean="0"/>
              <a:t>24/07/2023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6796CF-7B3C-3735-C686-D455EBF1E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5E6028-AD7B-357D-7278-661CDF4ED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F7B2A-E82E-4273-90CD-52B5822D99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7559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00C84A-F227-A95F-E375-601AB1237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773D42-0C2C-EF7F-562E-43C92B6506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E9B660-8212-87F6-21DE-52FBAD358C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C6AD18-6F3A-4302-A8CA-00783188CDD9}" type="datetimeFigureOut">
              <a:rPr lang="en-GB" smtClean="0"/>
              <a:t>24/07/2023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A82E3B-4DC5-5A46-1E80-0D8DC895ED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A6AC7-ED3D-54DC-F083-26E5269085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F7B2A-E82E-4273-90CD-52B5822D99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9710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group of towers with a sunset in the background&#10;&#10;Description automatically generated">
            <a:extLst>
              <a:ext uri="{FF2B5EF4-FFF2-40B4-BE49-F238E27FC236}">
                <a16:creationId xmlns:a16="http://schemas.microsoft.com/office/drawing/2014/main" id="{7F36EF79-8089-EBBD-9753-527C9243BE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3" b="7813"/>
          <a:stretch/>
        </p:blipFill>
        <p:spPr>
          <a:xfrm flipH="1">
            <a:off x="0" y="0"/>
            <a:ext cx="12200825" cy="6862964"/>
          </a:xfrm>
          <a:prstGeom prst="rect">
            <a:avLst/>
          </a:prstGeom>
        </p:spPr>
      </p:pic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74C21CC-D5B2-6A71-F5E3-C882ADFB6422}"/>
              </a:ext>
            </a:extLst>
          </p:cNvPr>
          <p:cNvSpPr/>
          <p:nvPr/>
        </p:nvSpPr>
        <p:spPr>
          <a:xfrm>
            <a:off x="0" y="0"/>
            <a:ext cx="5452784" cy="6858000"/>
          </a:xfrm>
          <a:custGeom>
            <a:avLst/>
            <a:gdLst/>
            <a:ahLst/>
            <a:cxnLst/>
            <a:rect l="l" t="t" r="r" b="b"/>
            <a:pathLst>
              <a:path w="4953965" h="6858000">
                <a:moveTo>
                  <a:pt x="4461740" y="4586272"/>
                </a:moveTo>
                <a:lnTo>
                  <a:pt x="4461740" y="4749165"/>
                </a:lnTo>
                <a:lnTo>
                  <a:pt x="4631181" y="4749165"/>
                </a:lnTo>
                <a:lnTo>
                  <a:pt x="4631181" y="4586272"/>
                </a:lnTo>
                <a:close/>
                <a:moveTo>
                  <a:pt x="1372068" y="4326790"/>
                </a:moveTo>
                <a:lnTo>
                  <a:pt x="1425146" y="4326790"/>
                </a:lnTo>
                <a:cubicBezTo>
                  <a:pt x="1465341" y="4326790"/>
                  <a:pt x="1485438" y="4341194"/>
                  <a:pt x="1485438" y="4370001"/>
                </a:cubicBezTo>
                <a:cubicBezTo>
                  <a:pt x="1485438" y="4400948"/>
                  <a:pt x="1463471" y="4416422"/>
                  <a:pt x="1419538" y="4416422"/>
                </a:cubicBezTo>
                <a:lnTo>
                  <a:pt x="1372068" y="4416422"/>
                </a:lnTo>
                <a:close/>
                <a:moveTo>
                  <a:pt x="2410293" y="4317786"/>
                </a:moveTo>
                <a:lnTo>
                  <a:pt x="2479128" y="4317786"/>
                </a:lnTo>
                <a:cubicBezTo>
                  <a:pt x="2516730" y="4317786"/>
                  <a:pt x="2535532" y="4332586"/>
                  <a:pt x="2535532" y="4362187"/>
                </a:cubicBezTo>
                <a:cubicBezTo>
                  <a:pt x="2535532" y="4376464"/>
                  <a:pt x="2530060" y="4387368"/>
                  <a:pt x="2519116" y="4394897"/>
                </a:cubicBezTo>
                <a:cubicBezTo>
                  <a:pt x="2508172" y="4402426"/>
                  <a:pt x="2492969" y="4406190"/>
                  <a:pt x="2473507" y="4406190"/>
                </a:cubicBezTo>
                <a:lnTo>
                  <a:pt x="2410293" y="4406190"/>
                </a:lnTo>
                <a:close/>
                <a:moveTo>
                  <a:pt x="3987425" y="4185180"/>
                </a:moveTo>
                <a:lnTo>
                  <a:pt x="3987425" y="4749165"/>
                </a:lnTo>
                <a:lnTo>
                  <a:pt x="4416347" y="4749165"/>
                </a:lnTo>
                <a:lnTo>
                  <a:pt x="4416347" y="4601825"/>
                </a:lnTo>
                <a:lnTo>
                  <a:pt x="4169144" y="4601825"/>
                </a:lnTo>
                <a:lnTo>
                  <a:pt x="4169144" y="4528973"/>
                </a:lnTo>
                <a:lnTo>
                  <a:pt x="4368871" y="4528973"/>
                </a:lnTo>
                <a:lnTo>
                  <a:pt x="4368871" y="4391047"/>
                </a:lnTo>
                <a:lnTo>
                  <a:pt x="4169144" y="4391047"/>
                </a:lnTo>
                <a:lnTo>
                  <a:pt x="4169144" y="4328018"/>
                </a:lnTo>
                <a:lnTo>
                  <a:pt x="4416347" y="4328018"/>
                </a:lnTo>
                <a:lnTo>
                  <a:pt x="4416347" y="4185180"/>
                </a:lnTo>
                <a:close/>
                <a:moveTo>
                  <a:pt x="3206375" y="4185180"/>
                </a:moveTo>
                <a:lnTo>
                  <a:pt x="3206375" y="4749165"/>
                </a:lnTo>
                <a:lnTo>
                  <a:pt x="3391368" y="4749165"/>
                </a:lnTo>
                <a:lnTo>
                  <a:pt x="3391368" y="4185180"/>
                </a:lnTo>
                <a:close/>
                <a:moveTo>
                  <a:pt x="2767964" y="4185180"/>
                </a:moveTo>
                <a:lnTo>
                  <a:pt x="2767964" y="4332930"/>
                </a:lnTo>
                <a:lnTo>
                  <a:pt x="2881334" y="4332930"/>
                </a:lnTo>
                <a:lnTo>
                  <a:pt x="2881334" y="4749165"/>
                </a:lnTo>
                <a:lnTo>
                  <a:pt x="3057323" y="4749165"/>
                </a:lnTo>
                <a:lnTo>
                  <a:pt x="3057323" y="4332930"/>
                </a:lnTo>
                <a:lnTo>
                  <a:pt x="3170693" y="4332930"/>
                </a:lnTo>
                <a:lnTo>
                  <a:pt x="3170693" y="4185180"/>
                </a:lnTo>
                <a:close/>
                <a:moveTo>
                  <a:pt x="2225300" y="4185180"/>
                </a:moveTo>
                <a:lnTo>
                  <a:pt x="2225300" y="4749165"/>
                </a:lnTo>
                <a:lnTo>
                  <a:pt x="2410293" y="4749165"/>
                </a:lnTo>
                <a:lnTo>
                  <a:pt x="2410293" y="4539615"/>
                </a:lnTo>
                <a:lnTo>
                  <a:pt x="2448541" y="4539615"/>
                </a:lnTo>
                <a:lnTo>
                  <a:pt x="2528874" y="4749165"/>
                </a:lnTo>
                <a:lnTo>
                  <a:pt x="2729529" y="4749165"/>
                </a:lnTo>
                <a:lnTo>
                  <a:pt x="2630407" y="4506163"/>
                </a:lnTo>
                <a:cubicBezTo>
                  <a:pt x="2667912" y="4489156"/>
                  <a:pt x="2693467" y="4467830"/>
                  <a:pt x="2707073" y="4442184"/>
                </a:cubicBezTo>
                <a:cubicBezTo>
                  <a:pt x="2720680" y="4416538"/>
                  <a:pt x="2727483" y="4387338"/>
                  <a:pt x="2727483" y="4354583"/>
                </a:cubicBezTo>
                <a:cubicBezTo>
                  <a:pt x="2727483" y="4303841"/>
                  <a:pt x="2709115" y="4262922"/>
                  <a:pt x="2672378" y="4231825"/>
                </a:cubicBezTo>
                <a:cubicBezTo>
                  <a:pt x="2635641" y="4200729"/>
                  <a:pt x="2584686" y="4185180"/>
                  <a:pt x="2519512" y="4185180"/>
                </a:cubicBezTo>
                <a:close/>
                <a:moveTo>
                  <a:pt x="1739525" y="4185180"/>
                </a:moveTo>
                <a:lnTo>
                  <a:pt x="1739525" y="4749165"/>
                </a:lnTo>
                <a:lnTo>
                  <a:pt x="2168447" y="4749165"/>
                </a:lnTo>
                <a:lnTo>
                  <a:pt x="2168447" y="4601825"/>
                </a:lnTo>
                <a:lnTo>
                  <a:pt x="1921244" y="4601825"/>
                </a:lnTo>
                <a:lnTo>
                  <a:pt x="1921244" y="4528973"/>
                </a:lnTo>
                <a:lnTo>
                  <a:pt x="2120971" y="4528973"/>
                </a:lnTo>
                <a:lnTo>
                  <a:pt x="2120971" y="4391047"/>
                </a:lnTo>
                <a:lnTo>
                  <a:pt x="1921244" y="4391047"/>
                </a:lnTo>
                <a:lnTo>
                  <a:pt x="1921244" y="4328018"/>
                </a:lnTo>
                <a:lnTo>
                  <a:pt x="2168447" y="4328018"/>
                </a:lnTo>
                <a:lnTo>
                  <a:pt x="2168447" y="4185180"/>
                </a:lnTo>
                <a:close/>
                <a:moveTo>
                  <a:pt x="1187075" y="4185180"/>
                </a:moveTo>
                <a:lnTo>
                  <a:pt x="1187075" y="4749165"/>
                </a:lnTo>
                <a:lnTo>
                  <a:pt x="1374524" y="4749165"/>
                </a:lnTo>
                <a:lnTo>
                  <a:pt x="1374524" y="4550256"/>
                </a:lnTo>
                <a:lnTo>
                  <a:pt x="1460952" y="4550256"/>
                </a:lnTo>
                <a:cubicBezTo>
                  <a:pt x="1523844" y="4550256"/>
                  <a:pt x="1574344" y="4533429"/>
                  <a:pt x="1612452" y="4499774"/>
                </a:cubicBezTo>
                <a:cubicBezTo>
                  <a:pt x="1650559" y="4466119"/>
                  <a:pt x="1669613" y="4422035"/>
                  <a:pt x="1669613" y="4367520"/>
                </a:cubicBezTo>
                <a:cubicBezTo>
                  <a:pt x="1669613" y="4331904"/>
                  <a:pt x="1660262" y="4299609"/>
                  <a:pt x="1641561" y="4270633"/>
                </a:cubicBezTo>
                <a:cubicBezTo>
                  <a:pt x="1622861" y="4241658"/>
                  <a:pt x="1597627" y="4220171"/>
                  <a:pt x="1565861" y="4206175"/>
                </a:cubicBezTo>
                <a:cubicBezTo>
                  <a:pt x="1534095" y="4192179"/>
                  <a:pt x="1488522" y="4185180"/>
                  <a:pt x="1429143" y="4185180"/>
                </a:cubicBezTo>
                <a:close/>
                <a:moveTo>
                  <a:pt x="583363" y="4185180"/>
                </a:moveTo>
                <a:lnTo>
                  <a:pt x="752209" y="4458130"/>
                </a:lnTo>
                <a:lnTo>
                  <a:pt x="575996" y="4749165"/>
                </a:lnTo>
                <a:lnTo>
                  <a:pt x="743083" y="4749165"/>
                </a:lnTo>
                <a:lnTo>
                  <a:pt x="839980" y="4577172"/>
                </a:lnTo>
                <a:lnTo>
                  <a:pt x="936032" y="4749165"/>
                </a:lnTo>
                <a:lnTo>
                  <a:pt x="1145096" y="4749165"/>
                </a:lnTo>
                <a:lnTo>
                  <a:pt x="960397" y="4447617"/>
                </a:lnTo>
                <a:lnTo>
                  <a:pt x="1119721" y="4185180"/>
                </a:lnTo>
                <a:lnTo>
                  <a:pt x="955172" y="4185180"/>
                </a:lnTo>
                <a:lnTo>
                  <a:pt x="872332" y="4331894"/>
                </a:lnTo>
                <a:lnTo>
                  <a:pt x="792209" y="4185180"/>
                </a:lnTo>
                <a:close/>
                <a:moveTo>
                  <a:pt x="139325" y="4185180"/>
                </a:moveTo>
                <a:lnTo>
                  <a:pt x="139325" y="4749165"/>
                </a:lnTo>
                <a:lnTo>
                  <a:pt x="568247" y="4749165"/>
                </a:lnTo>
                <a:lnTo>
                  <a:pt x="568247" y="4601825"/>
                </a:lnTo>
                <a:lnTo>
                  <a:pt x="321044" y="4601825"/>
                </a:lnTo>
                <a:lnTo>
                  <a:pt x="321044" y="4528973"/>
                </a:lnTo>
                <a:lnTo>
                  <a:pt x="520771" y="4528973"/>
                </a:lnTo>
                <a:lnTo>
                  <a:pt x="520771" y="4391047"/>
                </a:lnTo>
                <a:lnTo>
                  <a:pt x="321044" y="4391047"/>
                </a:lnTo>
                <a:lnTo>
                  <a:pt x="321044" y="4328018"/>
                </a:lnTo>
                <a:lnTo>
                  <a:pt x="568247" y="4328018"/>
                </a:lnTo>
                <a:lnTo>
                  <a:pt x="568247" y="4185180"/>
                </a:lnTo>
                <a:close/>
                <a:moveTo>
                  <a:pt x="3680309" y="4176586"/>
                </a:moveTo>
                <a:cubicBezTo>
                  <a:pt x="3604576" y="4176586"/>
                  <a:pt x="3546261" y="4194444"/>
                  <a:pt x="3505362" y="4230163"/>
                </a:cubicBezTo>
                <a:cubicBezTo>
                  <a:pt x="3464465" y="4265881"/>
                  <a:pt x="3444016" y="4310826"/>
                  <a:pt x="3444016" y="4365000"/>
                </a:cubicBezTo>
                <a:cubicBezTo>
                  <a:pt x="3444016" y="4407407"/>
                  <a:pt x="3458296" y="4444153"/>
                  <a:pt x="3486855" y="4475237"/>
                </a:cubicBezTo>
                <a:cubicBezTo>
                  <a:pt x="3515415" y="4506320"/>
                  <a:pt x="3578645" y="4531254"/>
                  <a:pt x="3676543" y="4550038"/>
                </a:cubicBezTo>
                <a:cubicBezTo>
                  <a:pt x="3700528" y="4554881"/>
                  <a:pt x="3716610" y="4560047"/>
                  <a:pt x="3724790" y="4565537"/>
                </a:cubicBezTo>
                <a:cubicBezTo>
                  <a:pt x="3732969" y="4571026"/>
                  <a:pt x="3737058" y="4578157"/>
                  <a:pt x="3737058" y="4586931"/>
                </a:cubicBezTo>
                <a:cubicBezTo>
                  <a:pt x="3737058" y="4603954"/>
                  <a:pt x="3718600" y="4612466"/>
                  <a:pt x="3681684" y="4612466"/>
                </a:cubicBezTo>
                <a:cubicBezTo>
                  <a:pt x="3631535" y="4612466"/>
                  <a:pt x="3599778" y="4590365"/>
                  <a:pt x="3586412" y="4546163"/>
                </a:cubicBezTo>
                <a:lnTo>
                  <a:pt x="3416185" y="4576104"/>
                </a:lnTo>
                <a:cubicBezTo>
                  <a:pt x="3448783" y="4697208"/>
                  <a:pt x="3533971" y="4757759"/>
                  <a:pt x="3671753" y="4757759"/>
                </a:cubicBezTo>
                <a:cubicBezTo>
                  <a:pt x="3746800" y="4757759"/>
                  <a:pt x="3807756" y="4739828"/>
                  <a:pt x="3854620" y="4703965"/>
                </a:cubicBezTo>
                <a:cubicBezTo>
                  <a:pt x="3901485" y="4668102"/>
                  <a:pt x="3924917" y="4621165"/>
                  <a:pt x="3924917" y="4563155"/>
                </a:cubicBezTo>
                <a:cubicBezTo>
                  <a:pt x="3924917" y="4526418"/>
                  <a:pt x="3915205" y="4494449"/>
                  <a:pt x="3895781" y="4467249"/>
                </a:cubicBezTo>
                <a:cubicBezTo>
                  <a:pt x="3876358" y="4440050"/>
                  <a:pt x="3852325" y="4420908"/>
                  <a:pt x="3823684" y="4409826"/>
                </a:cubicBezTo>
                <a:cubicBezTo>
                  <a:pt x="3795044" y="4398743"/>
                  <a:pt x="3747672" y="4386214"/>
                  <a:pt x="3681569" y="4372239"/>
                </a:cubicBezTo>
                <a:cubicBezTo>
                  <a:pt x="3658778" y="4367392"/>
                  <a:pt x="3644115" y="4362756"/>
                  <a:pt x="3637581" y="4358330"/>
                </a:cubicBezTo>
                <a:cubicBezTo>
                  <a:pt x="3631048" y="4353905"/>
                  <a:pt x="3627781" y="4347945"/>
                  <a:pt x="3627781" y="4340450"/>
                </a:cubicBezTo>
                <a:cubicBezTo>
                  <a:pt x="3627781" y="4323158"/>
                  <a:pt x="3643292" y="4314512"/>
                  <a:pt x="3674311" y="4314512"/>
                </a:cubicBezTo>
                <a:cubicBezTo>
                  <a:pt x="3714808" y="4314512"/>
                  <a:pt x="3742558" y="4332793"/>
                  <a:pt x="3757560" y="4369355"/>
                </a:cubicBezTo>
                <a:lnTo>
                  <a:pt x="3910183" y="4324309"/>
                </a:lnTo>
                <a:cubicBezTo>
                  <a:pt x="3872457" y="4225827"/>
                  <a:pt x="3795832" y="4176586"/>
                  <a:pt x="3680309" y="4176586"/>
                </a:cubicBezTo>
                <a:close/>
                <a:moveTo>
                  <a:pt x="2231052" y="3354308"/>
                </a:moveTo>
                <a:lnTo>
                  <a:pt x="2266397" y="3495585"/>
                </a:lnTo>
                <a:lnTo>
                  <a:pt x="2195719" y="3495585"/>
                </a:lnTo>
                <a:close/>
                <a:moveTo>
                  <a:pt x="324318" y="3316322"/>
                </a:moveTo>
                <a:lnTo>
                  <a:pt x="359458" y="3316322"/>
                </a:lnTo>
                <a:cubicBezTo>
                  <a:pt x="388338" y="3316322"/>
                  <a:pt x="410711" y="3329807"/>
                  <a:pt x="426577" y="3356776"/>
                </a:cubicBezTo>
                <a:cubicBezTo>
                  <a:pt x="442443" y="3383746"/>
                  <a:pt x="450375" y="3416320"/>
                  <a:pt x="450375" y="3454498"/>
                </a:cubicBezTo>
                <a:cubicBezTo>
                  <a:pt x="450375" y="3499271"/>
                  <a:pt x="441471" y="3534229"/>
                  <a:pt x="423661" y="3559372"/>
                </a:cubicBezTo>
                <a:cubicBezTo>
                  <a:pt x="405851" y="3584515"/>
                  <a:pt x="384450" y="3597086"/>
                  <a:pt x="359458" y="3597086"/>
                </a:cubicBezTo>
                <a:lnTo>
                  <a:pt x="324318" y="3597086"/>
                </a:lnTo>
                <a:close/>
                <a:moveTo>
                  <a:pt x="967489" y="3307727"/>
                </a:moveTo>
                <a:cubicBezTo>
                  <a:pt x="1013098" y="3307727"/>
                  <a:pt x="1035903" y="3352641"/>
                  <a:pt x="1035903" y="3442469"/>
                </a:cubicBezTo>
                <a:cubicBezTo>
                  <a:pt x="1035903" y="3506943"/>
                  <a:pt x="1030200" y="3550536"/>
                  <a:pt x="1018796" y="3573249"/>
                </a:cubicBezTo>
                <a:cubicBezTo>
                  <a:pt x="1007392" y="3595962"/>
                  <a:pt x="989222" y="3607318"/>
                  <a:pt x="964285" y="3607318"/>
                </a:cubicBezTo>
                <a:cubicBezTo>
                  <a:pt x="917078" y="3607318"/>
                  <a:pt x="893474" y="3559059"/>
                  <a:pt x="893474" y="3462543"/>
                </a:cubicBezTo>
                <a:cubicBezTo>
                  <a:pt x="893474" y="3359332"/>
                  <a:pt x="918146" y="3307727"/>
                  <a:pt x="967489" y="3307727"/>
                </a:cubicBezTo>
                <a:close/>
                <a:moveTo>
                  <a:pt x="2825375" y="3175531"/>
                </a:moveTo>
                <a:lnTo>
                  <a:pt x="2825375" y="3739515"/>
                </a:lnTo>
                <a:lnTo>
                  <a:pt x="2978444" y="3739515"/>
                </a:lnTo>
                <a:lnTo>
                  <a:pt x="2978444" y="3466181"/>
                </a:lnTo>
                <a:cubicBezTo>
                  <a:pt x="2978444" y="3441019"/>
                  <a:pt x="2974032" y="3413798"/>
                  <a:pt x="2965207" y="3384518"/>
                </a:cubicBezTo>
                <a:cubicBezTo>
                  <a:pt x="2974160" y="3426136"/>
                  <a:pt x="2988350" y="3462572"/>
                  <a:pt x="3007778" y="3493827"/>
                </a:cubicBezTo>
                <a:lnTo>
                  <a:pt x="3160426" y="3739515"/>
                </a:lnTo>
                <a:lnTo>
                  <a:pt x="3310368" y="3739515"/>
                </a:lnTo>
                <a:lnTo>
                  <a:pt x="3310368" y="3175531"/>
                </a:lnTo>
                <a:lnTo>
                  <a:pt x="3156889" y="3175531"/>
                </a:lnTo>
                <a:lnTo>
                  <a:pt x="3156889" y="3345765"/>
                </a:lnTo>
                <a:cubicBezTo>
                  <a:pt x="3156889" y="3395257"/>
                  <a:pt x="3161170" y="3440393"/>
                  <a:pt x="3169730" y="3481171"/>
                </a:cubicBezTo>
                <a:cubicBezTo>
                  <a:pt x="3167074" y="3454116"/>
                  <a:pt x="3152882" y="3420385"/>
                  <a:pt x="3127153" y="3379978"/>
                </a:cubicBezTo>
                <a:lnTo>
                  <a:pt x="2997169" y="3175531"/>
                </a:lnTo>
                <a:close/>
                <a:moveTo>
                  <a:pt x="2558675" y="3175531"/>
                </a:moveTo>
                <a:lnTo>
                  <a:pt x="2558675" y="3739515"/>
                </a:lnTo>
                <a:lnTo>
                  <a:pt x="2743668" y="3739515"/>
                </a:lnTo>
                <a:lnTo>
                  <a:pt x="2743668" y="3175531"/>
                </a:lnTo>
                <a:close/>
                <a:moveTo>
                  <a:pt x="2151882" y="3175531"/>
                </a:moveTo>
                <a:lnTo>
                  <a:pt x="1980152" y="3739515"/>
                </a:lnTo>
                <a:lnTo>
                  <a:pt x="2131316" y="3739515"/>
                </a:lnTo>
                <a:lnTo>
                  <a:pt x="2164052" y="3631465"/>
                </a:lnTo>
                <a:lnTo>
                  <a:pt x="2298659" y="3631465"/>
                </a:lnTo>
                <a:lnTo>
                  <a:pt x="2329285" y="3739515"/>
                </a:lnTo>
                <a:lnTo>
                  <a:pt x="2515691" y="3739515"/>
                </a:lnTo>
                <a:lnTo>
                  <a:pt x="2342145" y="3175531"/>
                </a:lnTo>
                <a:close/>
                <a:moveTo>
                  <a:pt x="1310900" y="3175531"/>
                </a:moveTo>
                <a:lnTo>
                  <a:pt x="1310900" y="3739515"/>
                </a:lnTo>
                <a:lnTo>
                  <a:pt x="1453738" y="3739515"/>
                </a:lnTo>
                <a:lnTo>
                  <a:pt x="1453738" y="3347964"/>
                </a:lnTo>
                <a:lnTo>
                  <a:pt x="1543510" y="3739515"/>
                </a:lnTo>
                <a:lnTo>
                  <a:pt x="1663211" y="3739515"/>
                </a:lnTo>
                <a:lnTo>
                  <a:pt x="1750054" y="3347964"/>
                </a:lnTo>
                <a:lnTo>
                  <a:pt x="1750054" y="3739515"/>
                </a:lnTo>
                <a:lnTo>
                  <a:pt x="1922769" y="3739515"/>
                </a:lnTo>
                <a:lnTo>
                  <a:pt x="1922769" y="3175531"/>
                </a:lnTo>
                <a:lnTo>
                  <a:pt x="1687166" y="3175531"/>
                </a:lnTo>
                <a:lnTo>
                  <a:pt x="1617596" y="3466386"/>
                </a:lnTo>
                <a:lnTo>
                  <a:pt x="1544719" y="3175531"/>
                </a:lnTo>
                <a:close/>
                <a:moveTo>
                  <a:pt x="139325" y="3175531"/>
                </a:moveTo>
                <a:lnTo>
                  <a:pt x="139325" y="3739515"/>
                </a:lnTo>
                <a:lnTo>
                  <a:pt x="369767" y="3739515"/>
                </a:lnTo>
                <a:cubicBezTo>
                  <a:pt x="450697" y="3739515"/>
                  <a:pt x="516493" y="3713081"/>
                  <a:pt x="567154" y="3660214"/>
                </a:cubicBezTo>
                <a:cubicBezTo>
                  <a:pt x="617815" y="3607347"/>
                  <a:pt x="643145" y="3538913"/>
                  <a:pt x="643145" y="3454913"/>
                </a:cubicBezTo>
                <a:cubicBezTo>
                  <a:pt x="643145" y="3381341"/>
                  <a:pt x="619531" y="3316385"/>
                  <a:pt x="572302" y="3260043"/>
                </a:cubicBezTo>
                <a:cubicBezTo>
                  <a:pt x="525073" y="3203701"/>
                  <a:pt x="454085" y="3175531"/>
                  <a:pt x="359337" y="3175531"/>
                </a:cubicBezTo>
                <a:close/>
                <a:moveTo>
                  <a:pt x="966690" y="3166936"/>
                </a:moveTo>
                <a:cubicBezTo>
                  <a:pt x="881858" y="3166936"/>
                  <a:pt x="815501" y="3194489"/>
                  <a:pt x="767618" y="3249594"/>
                </a:cubicBezTo>
                <a:cubicBezTo>
                  <a:pt x="719735" y="3304699"/>
                  <a:pt x="695793" y="3374209"/>
                  <a:pt x="695793" y="3458124"/>
                </a:cubicBezTo>
                <a:cubicBezTo>
                  <a:pt x="695793" y="3546071"/>
                  <a:pt x="720806" y="3616389"/>
                  <a:pt x="770832" y="3669077"/>
                </a:cubicBezTo>
                <a:cubicBezTo>
                  <a:pt x="820857" y="3721765"/>
                  <a:pt x="885608" y="3748109"/>
                  <a:pt x="965085" y="3748109"/>
                </a:cubicBezTo>
                <a:cubicBezTo>
                  <a:pt x="1044195" y="3748109"/>
                  <a:pt x="1108722" y="3721044"/>
                  <a:pt x="1158667" y="3666913"/>
                </a:cubicBezTo>
                <a:cubicBezTo>
                  <a:pt x="1208611" y="3612781"/>
                  <a:pt x="1233584" y="3541179"/>
                  <a:pt x="1233584" y="3452106"/>
                </a:cubicBezTo>
                <a:cubicBezTo>
                  <a:pt x="1233584" y="3366009"/>
                  <a:pt x="1208775" y="3296956"/>
                  <a:pt x="1159159" y="3244948"/>
                </a:cubicBezTo>
                <a:cubicBezTo>
                  <a:pt x="1109543" y="3192940"/>
                  <a:pt x="1045386" y="3166936"/>
                  <a:pt x="966690" y="3166936"/>
                </a:cubicBezTo>
                <a:close/>
                <a:moveTo>
                  <a:pt x="1895943" y="2307490"/>
                </a:moveTo>
                <a:lnTo>
                  <a:pt x="1949021" y="2307490"/>
                </a:lnTo>
                <a:cubicBezTo>
                  <a:pt x="1989216" y="2307490"/>
                  <a:pt x="2009313" y="2321894"/>
                  <a:pt x="2009313" y="2350701"/>
                </a:cubicBezTo>
                <a:cubicBezTo>
                  <a:pt x="2009313" y="2381648"/>
                  <a:pt x="1987346" y="2397122"/>
                  <a:pt x="1943413" y="2397122"/>
                </a:cubicBezTo>
                <a:lnTo>
                  <a:pt x="1895943" y="2397122"/>
                </a:lnTo>
                <a:close/>
                <a:moveTo>
                  <a:pt x="324318" y="2306672"/>
                </a:moveTo>
                <a:lnTo>
                  <a:pt x="359458" y="2306672"/>
                </a:lnTo>
                <a:cubicBezTo>
                  <a:pt x="388338" y="2306672"/>
                  <a:pt x="410711" y="2320157"/>
                  <a:pt x="426577" y="2347126"/>
                </a:cubicBezTo>
                <a:cubicBezTo>
                  <a:pt x="442443" y="2374096"/>
                  <a:pt x="450375" y="2406670"/>
                  <a:pt x="450375" y="2444848"/>
                </a:cubicBezTo>
                <a:cubicBezTo>
                  <a:pt x="450375" y="2489621"/>
                  <a:pt x="441471" y="2524579"/>
                  <a:pt x="423661" y="2549722"/>
                </a:cubicBezTo>
                <a:cubicBezTo>
                  <a:pt x="405851" y="2574865"/>
                  <a:pt x="384450" y="2587436"/>
                  <a:pt x="359458" y="2587436"/>
                </a:cubicBezTo>
                <a:lnTo>
                  <a:pt x="324318" y="2587436"/>
                </a:lnTo>
                <a:close/>
                <a:moveTo>
                  <a:pt x="1710950" y="2165880"/>
                </a:moveTo>
                <a:lnTo>
                  <a:pt x="1710950" y="2729865"/>
                </a:lnTo>
                <a:lnTo>
                  <a:pt x="1898399" y="2729865"/>
                </a:lnTo>
                <a:lnTo>
                  <a:pt x="1898399" y="2530956"/>
                </a:lnTo>
                <a:lnTo>
                  <a:pt x="1984827" y="2530956"/>
                </a:lnTo>
                <a:cubicBezTo>
                  <a:pt x="2047719" y="2530956"/>
                  <a:pt x="2098219" y="2514129"/>
                  <a:pt x="2136326" y="2480474"/>
                </a:cubicBezTo>
                <a:cubicBezTo>
                  <a:pt x="2174434" y="2446820"/>
                  <a:pt x="2193488" y="2402735"/>
                  <a:pt x="2193488" y="2348220"/>
                </a:cubicBezTo>
                <a:cubicBezTo>
                  <a:pt x="2193488" y="2312604"/>
                  <a:pt x="2184137" y="2280309"/>
                  <a:pt x="2165436" y="2251333"/>
                </a:cubicBezTo>
                <a:cubicBezTo>
                  <a:pt x="2146735" y="2222358"/>
                  <a:pt x="2121502" y="2200872"/>
                  <a:pt x="2089736" y="2186875"/>
                </a:cubicBezTo>
                <a:cubicBezTo>
                  <a:pt x="2057970" y="2172879"/>
                  <a:pt x="2012398" y="2165880"/>
                  <a:pt x="1953018" y="2165880"/>
                </a:cubicBezTo>
                <a:close/>
                <a:moveTo>
                  <a:pt x="1215650" y="2165880"/>
                </a:moveTo>
                <a:lnTo>
                  <a:pt x="1215650" y="2729865"/>
                </a:lnTo>
                <a:lnTo>
                  <a:pt x="1644572" y="2729865"/>
                </a:lnTo>
                <a:lnTo>
                  <a:pt x="1644572" y="2582525"/>
                </a:lnTo>
                <a:lnTo>
                  <a:pt x="1397369" y="2582525"/>
                </a:lnTo>
                <a:lnTo>
                  <a:pt x="1397369" y="2509674"/>
                </a:lnTo>
                <a:lnTo>
                  <a:pt x="1597096" y="2509674"/>
                </a:lnTo>
                <a:lnTo>
                  <a:pt x="1597096" y="2371747"/>
                </a:lnTo>
                <a:lnTo>
                  <a:pt x="1397369" y="2371747"/>
                </a:lnTo>
                <a:lnTo>
                  <a:pt x="1397369" y="2308718"/>
                </a:lnTo>
                <a:lnTo>
                  <a:pt x="1644572" y="2308718"/>
                </a:lnTo>
                <a:lnTo>
                  <a:pt x="1644572" y="2165880"/>
                </a:lnTo>
                <a:close/>
                <a:moveTo>
                  <a:pt x="720350" y="2165880"/>
                </a:moveTo>
                <a:lnTo>
                  <a:pt x="720350" y="2729865"/>
                </a:lnTo>
                <a:lnTo>
                  <a:pt x="1149272" y="2729865"/>
                </a:lnTo>
                <a:lnTo>
                  <a:pt x="1149272" y="2582525"/>
                </a:lnTo>
                <a:lnTo>
                  <a:pt x="902069" y="2582525"/>
                </a:lnTo>
                <a:lnTo>
                  <a:pt x="902069" y="2509674"/>
                </a:lnTo>
                <a:lnTo>
                  <a:pt x="1101796" y="2509674"/>
                </a:lnTo>
                <a:lnTo>
                  <a:pt x="1101796" y="2371747"/>
                </a:lnTo>
                <a:lnTo>
                  <a:pt x="902069" y="2371747"/>
                </a:lnTo>
                <a:lnTo>
                  <a:pt x="902069" y="2308718"/>
                </a:lnTo>
                <a:lnTo>
                  <a:pt x="1149272" y="2308718"/>
                </a:lnTo>
                <a:lnTo>
                  <a:pt x="1149272" y="2165880"/>
                </a:lnTo>
                <a:close/>
                <a:moveTo>
                  <a:pt x="139325" y="2165880"/>
                </a:moveTo>
                <a:lnTo>
                  <a:pt x="139325" y="2729865"/>
                </a:lnTo>
                <a:lnTo>
                  <a:pt x="369767" y="2729865"/>
                </a:lnTo>
                <a:cubicBezTo>
                  <a:pt x="450697" y="2729865"/>
                  <a:pt x="516493" y="2703431"/>
                  <a:pt x="567154" y="2650564"/>
                </a:cubicBezTo>
                <a:cubicBezTo>
                  <a:pt x="617815" y="2597697"/>
                  <a:pt x="643145" y="2529263"/>
                  <a:pt x="643145" y="2445264"/>
                </a:cubicBezTo>
                <a:cubicBezTo>
                  <a:pt x="643145" y="2371692"/>
                  <a:pt x="619531" y="2306735"/>
                  <a:pt x="572302" y="2250393"/>
                </a:cubicBezTo>
                <a:cubicBezTo>
                  <a:pt x="525073" y="2194051"/>
                  <a:pt x="454085" y="2165880"/>
                  <a:pt x="359337" y="2165880"/>
                </a:cubicBezTo>
                <a:close/>
                <a:moveTo>
                  <a:pt x="0" y="0"/>
                </a:moveTo>
                <a:lnTo>
                  <a:pt x="4953965" y="0"/>
                </a:lnTo>
                <a:lnTo>
                  <a:pt x="495396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A062B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r"/>
            <a:endParaRPr lang="en-GB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6410B4D-03B3-D515-0C4C-926E38C5A5A4}"/>
              </a:ext>
            </a:extLst>
          </p:cNvPr>
          <p:cNvSpPr txBox="1"/>
          <p:nvPr/>
        </p:nvSpPr>
        <p:spPr>
          <a:xfrm>
            <a:off x="104726" y="5185459"/>
            <a:ext cx="35765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  <a:latin typeface="Avenir Next LT Pro" panose="020B0504020202020204" pitchFamily="34" charset="0"/>
              </a:rPr>
              <a:t>Senior leadership team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12E860F-F2B1-C677-7DB0-78F3585D47E5}"/>
              </a:ext>
            </a:extLst>
          </p:cNvPr>
          <p:cNvCxnSpPr/>
          <p:nvPr/>
        </p:nvCxnSpPr>
        <p:spPr>
          <a:xfrm>
            <a:off x="2222335" y="5347504"/>
            <a:ext cx="462987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8417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C2CCE43-9EE7-80F7-7030-3C35F7456C1C}"/>
              </a:ext>
            </a:extLst>
          </p:cNvPr>
          <p:cNvSpPr txBox="1"/>
          <p:nvPr/>
        </p:nvSpPr>
        <p:spPr>
          <a:xfrm>
            <a:off x="1043650" y="2465407"/>
            <a:ext cx="101046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9600" b="1" kern="1600" spc="250" dirty="0">
                <a:ln w="22225">
                  <a:solidFill>
                    <a:srgbClr val="0A062B"/>
                  </a:solidFill>
                  <a:prstDash val="solid"/>
                </a:ln>
                <a:noFill/>
                <a:latin typeface="Arial Black" panose="020B0A04020102020204" pitchFamily="34" charset="0"/>
              </a:rPr>
              <a:t>LEADERSHIP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4CF85E-0A65-0B37-5A5A-50A2B4D19E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40981"/>
          <a:stretch/>
        </p:blipFill>
        <p:spPr>
          <a:xfrm>
            <a:off x="0" y="733227"/>
            <a:ext cx="2367329" cy="518220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8E8B5A6-BDEB-21AF-96C9-A2E2261069C9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90866" y="649453"/>
            <a:ext cx="4260102" cy="51914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E45E9A6-A3F7-E681-19EF-7021D39D354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50293"/>
          <a:stretch/>
        </p:blipFill>
        <p:spPr>
          <a:xfrm>
            <a:off x="10254058" y="800584"/>
            <a:ext cx="1937941" cy="504748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C5905C1-20D4-C7F7-7C8F-1F2054C86C5C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9FAF4"/>
              </a:clrFrom>
              <a:clrTo>
                <a:srgbClr val="F9FAF4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21342" y="93084"/>
            <a:ext cx="10455546" cy="38103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39543A4-07F0-E069-72DE-0747A93F0F11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9FAF4"/>
              </a:clrFrom>
              <a:clrTo>
                <a:srgbClr val="F9FAF4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673161" y="6107660"/>
            <a:ext cx="1295512" cy="579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0679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2ED77E36BB7A418531790307452B90" ma:contentTypeVersion="6" ma:contentTypeDescription="Create a new document." ma:contentTypeScope="" ma:versionID="a37f48e67474e65f19e745a7d34ebd68">
  <xsd:schema xmlns:xsd="http://www.w3.org/2001/XMLSchema" xmlns:xs="http://www.w3.org/2001/XMLSchema" xmlns:p="http://schemas.microsoft.com/office/2006/metadata/properties" xmlns:ns3="94c78039-f1b4-4f3b-bc16-ef5c5c534be0" targetNamespace="http://schemas.microsoft.com/office/2006/metadata/properties" ma:root="true" ma:fieldsID="7886e72b16a65725b8768fe3527525b7" ns3:_="">
    <xsd:import namespace="94c78039-f1b4-4f3b-bc16-ef5c5c534be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4c78039-f1b4-4f3b-bc16-ef5c5c534be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A46BC0E-980B-4DC9-9E33-C89A1F19324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4c78039-f1b4-4f3b-bc16-ef5c5c534be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7439790-83D9-417C-899C-47F4D518893D}">
  <ds:schemaRefs>
    <ds:schemaRef ds:uri="http://schemas.microsoft.com/office/2006/documentManagement/types"/>
    <ds:schemaRef ds:uri="http://purl.org/dc/terms/"/>
    <ds:schemaRef ds:uri="http://purl.org/dc/elements/1.1/"/>
    <ds:schemaRef ds:uri="http://purl.org/dc/dcmitype/"/>
    <ds:schemaRef ds:uri="http://schemas.microsoft.com/office/infopath/2007/PartnerControls"/>
    <ds:schemaRef ds:uri="http://schemas.microsoft.com/office/2006/metadata/properties"/>
    <ds:schemaRef ds:uri="http://schemas.openxmlformats.org/package/2006/metadata/core-properties"/>
    <ds:schemaRef ds:uri="94c78039-f1b4-4f3b-bc16-ef5c5c534be0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074E3048-D784-4812-BB89-9668D99B0CD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Arial Black</vt:lpstr>
      <vt:lpstr>Avenir Next LT Pro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 Karihaloo</dc:creator>
  <cp:lastModifiedBy>Jack McWhinnie</cp:lastModifiedBy>
  <cp:revision>2</cp:revision>
  <dcterms:created xsi:type="dcterms:W3CDTF">2023-07-23T10:58:45Z</dcterms:created>
  <dcterms:modified xsi:type="dcterms:W3CDTF">2023-07-24T22:32:40Z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0x0101007F2ED77E36BB7A418531790307452B90</vt:lpwstr>
  </property>
</Properties>
</file>