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BE47-BDDE-4ADA-8591-E19AAC4B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75382-8341-4EFC-9527-56DBD8578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25EC-E91F-4BAC-92C1-191560C5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BDDF-4DB3-4265-8858-343305E5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EB57-347D-4918-B3EA-D2F49548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20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E1D-BE6A-4186-A0C9-E7EDAC1E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A43D1-9E4D-4E33-8666-64C01C80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563E-34A6-411D-9179-1B6371F6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ED90-8BF2-43E6-9A35-F91280CB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B28A-8321-47A7-B3FC-193BC84A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09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AFC85-037B-4EFE-9A46-BDA4AB45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DC54-1BBF-48BF-A613-77EC46B1A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E845-5072-4037-B9DC-171EB28D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A56E-B04B-4829-800A-472A59C7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8241-EC5F-4A00-A1F1-1E8E1EF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991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731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922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696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641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668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5351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3534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71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492-503A-4E1B-8D1B-0F5B8AE3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F001-A2CA-4C04-940F-4EDC0783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7A8D-DE68-405E-B8BD-3559422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68C0-7735-408C-A668-61C5AA38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6956-C075-4C75-A6D3-10CB1D74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875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7392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39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211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1872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183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4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1490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861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04C3-7F51-4DCE-BE2D-6E0F77CE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A0C33-AC34-47D4-BE95-45DA5486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6C92-2D75-400B-8676-B5E1F9DD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EDC2-3FD4-4035-94BD-C70BEC05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9271-C4B7-44A4-BAFB-35092E50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6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DB65-E333-4D09-A456-450B21B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D837-92B2-4539-A6D5-FDCCDF8A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C3B73-3A1B-46D3-803A-C9897C65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374BB-0352-432C-9813-625C3B73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EFC-193E-4CB2-A4F1-D9B53AC8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F858-235E-4058-9C85-2EC7512D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10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F452-974A-4189-B918-081968ED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7AE0-13B5-4CB6-AF51-0B14F7B78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79DF-C042-41B8-B9B0-1C7BD763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F6C92-1348-4818-8338-177A5EF64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50BF-09D8-4EE0-B459-7B2438A4E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49A44-12D0-4DC3-85C4-97B4D69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783F4-3B7C-4D4B-A2E8-7C87CA76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C5E19-70D3-4C7C-9089-B7DEF658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1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6480-F782-4248-9A3E-0D02FA6E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DA050-7EC2-46F8-8DF2-FD3813BB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74011-C0DB-424F-8C63-E4ECB153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DDB5-F619-488C-9CFC-301F79F3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41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87661-0750-44E6-8D4B-77ECA475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ADA7A-1C2B-4451-8C7F-AF9C4B64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5ABA3-20D5-4078-9F13-109C6A8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370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E5C4-DEC2-491C-8E15-ECEFC873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0416-BA88-42F2-8CCB-233A114E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0C3B-721F-4CD8-B259-70BC9B9BF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26A5-23C0-4116-A1A2-81C8F406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E85F-C393-41EA-912B-524EE2E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2EF7-4E23-42BB-909C-3A0204C6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177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8DDC-7898-434A-9BF7-0DD313F4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697FF-2498-47B3-8DDB-2BC12AC59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E418B-6C26-4177-A0C5-29CD66EEC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C610-ECD1-4C13-8D5C-8E6F8D51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DB54-0093-42F9-9455-31476E61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613C-EF31-4AF5-A862-5C564837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4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F6DE9-5A23-4FE5-8986-49812EAD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86E4-73E8-4804-99F4-5B3B6B54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63F66-CA82-4EF5-98E4-B95B125A4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2522-ED6C-416E-8ED2-FBE1309D8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BFFC-EBB0-4002-A89C-ECA28D41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3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DE335-9884-47BF-88A0-4EB9FC745F2E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64B4DD-489D-4369-A4DD-C41BBA5CED7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467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AFF5A-FE1A-46F5-9287-3EAA82DFCAE2}"/>
              </a:ext>
            </a:extLst>
          </p:cNvPr>
          <p:cNvSpPr txBox="1"/>
          <p:nvPr/>
        </p:nvSpPr>
        <p:spPr>
          <a:xfrm>
            <a:off x="1394691" y="5916081"/>
            <a:ext cx="11340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type Corsiva" panose="03010101010201010101" pitchFamily="66" charset="0"/>
              </a:rPr>
              <a:t>-Binit K.C</a:t>
            </a:r>
          </a:p>
          <a:p>
            <a:r>
              <a:rPr lang="en-US" sz="2800" dirty="0">
                <a:latin typeface="Monotype Corsiva" panose="03010101010201010101" pitchFamily="66" charset="0"/>
              </a:rPr>
              <a:t>-Krischal Khanal</a:t>
            </a:r>
            <a:endParaRPr lang="th-TH" sz="2800" dirty="0">
              <a:latin typeface="Monotype Corsiva" panose="03010101010201010101" pitchFamily="66" charset="0"/>
            </a:endParaRPr>
          </a:p>
        </p:txBody>
      </p:sp>
      <p:pic>
        <p:nvPicPr>
          <p:cNvPr id="1026" name="Picture 2" descr="Goal 16: Peace, justice and strong institutions | Joint SDG Fund">
            <a:extLst>
              <a:ext uri="{FF2B5EF4-FFF2-40B4-BE49-F238E27FC236}">
                <a16:creationId xmlns:a16="http://schemas.microsoft.com/office/drawing/2014/main" id="{632BEC13-1711-409F-B979-87BEE055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654" y="3283298"/>
            <a:ext cx="3307976" cy="3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EA2FD-8EDF-480D-B484-F2BCBDC01EC6}"/>
              </a:ext>
            </a:extLst>
          </p:cNvPr>
          <p:cNvSpPr txBox="1"/>
          <p:nvPr/>
        </p:nvSpPr>
        <p:spPr>
          <a:xfrm>
            <a:off x="253172" y="49014"/>
            <a:ext cx="1168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“Promote peaceful and inclusive societies for sustainable development, provide access to justice for all and build effective, accountable and inclusive institutions at all levels”</a:t>
            </a:r>
            <a:endParaRPr lang="th-TH" sz="1800" dirty="0"/>
          </a:p>
        </p:txBody>
      </p:sp>
      <p:pic>
        <p:nvPicPr>
          <p:cNvPr id="1028" name="Picture 4" descr="Report to the United Nations General Assembly on Eliminating Intolerance  and Discrimination Based on Religion or Belief and the Achievement of  Sustainable Development Goal 16 (SDG 16) | CAP Freedom of Conscience">
            <a:extLst>
              <a:ext uri="{FF2B5EF4-FFF2-40B4-BE49-F238E27FC236}">
                <a16:creationId xmlns:a16="http://schemas.microsoft.com/office/drawing/2014/main" id="{2CC36ACE-0607-4171-ADB6-71C0A43E4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7" t="25740" r="6818" b="28765"/>
          <a:stretch/>
        </p:blipFill>
        <p:spPr bwMode="auto">
          <a:xfrm>
            <a:off x="8418081" y="1194377"/>
            <a:ext cx="3233122" cy="20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141ECE-F8B6-4C58-AE02-938EF0008EE7}"/>
              </a:ext>
            </a:extLst>
          </p:cNvPr>
          <p:cNvSpPr/>
          <p:nvPr/>
        </p:nvSpPr>
        <p:spPr>
          <a:xfrm>
            <a:off x="311253" y="2909837"/>
            <a:ext cx="7542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Anti-Corruption Nepal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202CD-B427-42B2-8136-23F4BC7AD830}"/>
              </a:ext>
            </a:extLst>
          </p:cNvPr>
          <p:cNvSpPr/>
          <p:nvPr/>
        </p:nvSpPr>
        <p:spPr>
          <a:xfrm>
            <a:off x="1320800" y="5294483"/>
            <a:ext cx="370396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500" b="1" cap="none" spc="0" dirty="0">
                <a:ln/>
                <a:solidFill>
                  <a:schemeClr val="accent5"/>
                </a:solidFill>
                <a:effectLst/>
              </a:rPr>
              <a:t>Hard Coders</a:t>
            </a:r>
          </a:p>
        </p:txBody>
      </p:sp>
    </p:spTree>
    <p:extLst>
      <p:ext uri="{BB962C8B-B14F-4D97-AF65-F5344CB8AC3E}">
        <p14:creationId xmlns:p14="http://schemas.microsoft.com/office/powerpoint/2010/main" val="286060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7485C-2F3E-40B4-8C38-BAA719D2D69B}"/>
              </a:ext>
            </a:extLst>
          </p:cNvPr>
          <p:cNvSpPr txBox="1"/>
          <p:nvPr/>
        </p:nvSpPr>
        <p:spPr>
          <a:xfrm>
            <a:off x="406816" y="1106857"/>
            <a:ext cx="11116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our main idea is to use technology to reduce corruption in Nepal.</a:t>
            </a:r>
          </a:p>
          <a:p>
            <a:r>
              <a:rPr lang="en-US" dirty="0"/>
              <a:t>So, we can use many programming languages to create many apps related to anti-corruption.</a:t>
            </a:r>
          </a:p>
          <a:p>
            <a:endParaRPr lang="en-US" dirty="0"/>
          </a:p>
          <a:p>
            <a:r>
              <a:rPr lang="en-US" dirty="0"/>
              <a:t>So, we used Flutter to create an app called Anti-Corruption Nepal which main task is to aware people about systems where probability of corruption is high and provide a medium to report about the corruption case which may include proofs such as text, photo, audio, video, etc.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090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4AC6E-0A80-41C3-9B6F-D21EDE4ABD7D}"/>
              </a:ext>
            </a:extLst>
          </p:cNvPr>
          <p:cNvSpPr txBox="1"/>
          <p:nvPr/>
        </p:nvSpPr>
        <p:spPr>
          <a:xfrm>
            <a:off x="281652" y="2338087"/>
            <a:ext cx="1191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Demonstration of our Anti-Corruption Nepal Beta Version Mobile Application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985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5CFB97-D79B-4EA6-873F-0E50B1F45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8"/>
          <a:stretch/>
        </p:blipFill>
        <p:spPr>
          <a:xfrm>
            <a:off x="2066564" y="445625"/>
            <a:ext cx="3429000" cy="641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782D8-1859-4082-818E-42DACA897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8"/>
          <a:stretch/>
        </p:blipFill>
        <p:spPr>
          <a:xfrm>
            <a:off x="6696438" y="445624"/>
            <a:ext cx="3429000" cy="6412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202DE5-FC4D-4CAB-B355-89122B90919B}"/>
              </a:ext>
            </a:extLst>
          </p:cNvPr>
          <p:cNvSpPr txBox="1"/>
          <p:nvPr/>
        </p:nvSpPr>
        <p:spPr>
          <a:xfrm>
            <a:off x="2512713" y="0"/>
            <a:ext cx="2388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Screen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4A393-65BF-4D5E-B5A5-9364B7B7D9AE}"/>
              </a:ext>
            </a:extLst>
          </p:cNvPr>
          <p:cNvSpPr txBox="1"/>
          <p:nvPr/>
        </p:nvSpPr>
        <p:spPr>
          <a:xfrm>
            <a:off x="7290430" y="0"/>
            <a:ext cx="183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4836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B6808-567B-4F15-953B-6A2AB29B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9"/>
          <a:stretch/>
        </p:blipFill>
        <p:spPr>
          <a:xfrm>
            <a:off x="2217036" y="217024"/>
            <a:ext cx="3429000" cy="6423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C5457-7A23-4926-A1B0-331ADDA57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9"/>
          <a:stretch/>
        </p:blipFill>
        <p:spPr>
          <a:xfrm>
            <a:off x="7715008" y="217024"/>
            <a:ext cx="3429000" cy="642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28782-796E-48C3-83A9-85BC71109504}"/>
              </a:ext>
            </a:extLst>
          </p:cNvPr>
          <p:cNvSpPr txBox="1"/>
          <p:nvPr/>
        </p:nvSpPr>
        <p:spPr>
          <a:xfrm>
            <a:off x="416689" y="217024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2201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8DB63-8DE2-41BD-91BC-EF96EC9DD021}"/>
              </a:ext>
            </a:extLst>
          </p:cNvPr>
          <p:cNvSpPr txBox="1"/>
          <p:nvPr/>
        </p:nvSpPr>
        <p:spPr>
          <a:xfrm>
            <a:off x="138897" y="138896"/>
            <a:ext cx="10405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due to our application</a:t>
            </a:r>
          </a:p>
          <a:p>
            <a:endParaRPr lang="en-US" dirty="0"/>
          </a:p>
          <a:p>
            <a:r>
              <a:rPr lang="en-US" dirty="0"/>
              <a:t>Before: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71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B7D03-328A-44C0-83C7-673DEDED5352}"/>
              </a:ext>
            </a:extLst>
          </p:cNvPr>
          <p:cNvSpPr txBox="1"/>
          <p:nvPr/>
        </p:nvSpPr>
        <p:spPr>
          <a:xfrm>
            <a:off x="0" y="28239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171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148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Monotype Corsiva</vt:lpstr>
      <vt:lpstr>Wingdings 3</vt:lpstr>
      <vt:lpstr>Office Theme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Binit KC</dc:creator>
  <cp:lastModifiedBy>Binit KC</cp:lastModifiedBy>
  <cp:revision>3</cp:revision>
  <dcterms:created xsi:type="dcterms:W3CDTF">2022-04-19T08:46:19Z</dcterms:created>
  <dcterms:modified xsi:type="dcterms:W3CDTF">2022-04-20T10:25:47Z</dcterms:modified>
</cp:coreProperties>
</file>