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58" r:id="rId7"/>
    <p:sldId id="259" r:id="rId8"/>
    <p:sldId id="260" r:id="rId9"/>
    <p:sldId id="261" r:id="rId10"/>
    <p:sldId id="265" r:id="rId11"/>
    <p:sldId id="266" r:id="rId12"/>
    <p:sldId id="268" r:id="rId13"/>
    <p:sldId id="26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E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2360" y="9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12/14/2024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lask.palletsprojects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085481"/>
            <a:ext cx="7772400" cy="2514969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NLP &amp; AI </a:t>
            </a:r>
            <a:r>
              <a:rPr lang="ko-KR" alt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활용하여</a:t>
            </a:r>
            <a: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/>
            </a:r>
            <a:b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한국어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중급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학습자를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위한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/>
            </a:r>
            <a:b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뉴스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강의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토크쇼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콘텐츠</a:t>
            </a:r>
            <a:r>
              <a:rPr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/>
            </a:r>
            <a:b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</a:br>
            <a:r>
              <a:rPr sz="36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분석</a:t>
            </a:r>
            <a:r>
              <a:rPr 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lang="ko-KR" altLang="en-US" sz="36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endParaRPr sz="36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76331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20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기말</a:t>
            </a:r>
            <a:r>
              <a:rPr sz="20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20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r>
              <a:rPr sz="20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20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발표</a:t>
            </a:r>
            <a:endParaRPr lang="en-US" sz="2000" dirty="0" smtClean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sz="20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202192037 </a:t>
            </a:r>
            <a:r>
              <a:rPr lang="ko-KR" altLang="en-US" sz="20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짠타이바오</a:t>
            </a:r>
            <a:endParaRPr sz="2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1026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40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기말　보고서</a:t>
            </a:r>
            <a:endParaRPr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00" y="6371303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0" y="120134"/>
            <a:ext cx="33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2024-09</a:t>
            </a:r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학기 </a:t>
            </a:r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391" y="2156216"/>
            <a:ext cx="6477802" cy="319379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4572" y="867299"/>
            <a:ext cx="1423231" cy="52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29826" y="5608255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 smtClean="0"/>
              <a:t>Pipeline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19955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40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기말　보고서</a:t>
            </a:r>
            <a:endParaRPr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00" y="6371303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0" y="120134"/>
            <a:ext cx="33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2024-09</a:t>
            </a:r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학기 </a:t>
            </a:r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72" y="867299"/>
            <a:ext cx="1423231" cy="52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29826" y="5608255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altLang="ko-KR" b="1" dirty="0" smtClean="0"/>
              <a:t>Deploy</a:t>
            </a:r>
            <a:endParaRPr lang="ko-KR" altLang="en-US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721" y="2143621"/>
            <a:ext cx="6275964" cy="313061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15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40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기말　보고서</a:t>
            </a:r>
            <a:endParaRPr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00" y="6371303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0" y="120134"/>
            <a:ext cx="33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2024-09</a:t>
            </a:r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학기 </a:t>
            </a:r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4572" y="867299"/>
            <a:ext cx="1423231" cy="524630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829826" y="5608255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시연</a:t>
            </a:r>
            <a:endParaRPr lang="ko-KR" altLang="en-US" b="1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065" y="1549020"/>
            <a:ext cx="2281761" cy="4211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21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408"/>
            <a:ext cx="8229600" cy="1143000"/>
          </a:xfrm>
        </p:spPr>
        <p:txBody>
          <a:bodyPr/>
          <a:lstStyle/>
          <a:p>
            <a:r>
              <a:rPr lang="ko-KR" altLang="en-US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기말　보고서</a:t>
            </a:r>
            <a:endParaRPr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00" y="6371303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0" y="120134"/>
            <a:ext cx="33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2024-09</a:t>
            </a:r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학기 </a:t>
            </a:r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829826" y="5608255"/>
            <a:ext cx="29549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smtClean="0"/>
              <a:t>느낀 점</a:t>
            </a:r>
            <a:endParaRPr lang="ko-KR" alt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277526" y="2258223"/>
            <a:ext cx="7644065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3000" dirty="0" smtClean="0"/>
              <a:t>API </a:t>
            </a:r>
            <a:r>
              <a:rPr lang="ko-KR" altLang="en-US" sz="3000" dirty="0" smtClean="0"/>
              <a:t>불러오는데 제일 중요한 건 </a:t>
            </a:r>
            <a:r>
              <a:rPr lang="en-US" altLang="ko-KR" sz="3000" dirty="0" smtClean="0"/>
              <a:t>TOKEN </a:t>
            </a:r>
            <a:r>
              <a:rPr lang="ko-KR" altLang="en-US" sz="3000" dirty="0" smtClean="0"/>
              <a:t>관리</a:t>
            </a:r>
            <a:endParaRPr lang="en-US" altLang="ko-KR" sz="3000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ko-KR" altLang="en-US" sz="3000" dirty="0" smtClean="0"/>
              <a:t>추가로 단어를 쉽게 설명해주는 기능 추가</a:t>
            </a:r>
            <a:endParaRPr lang="en-US" altLang="ko-KR" sz="3000" dirty="0" smtClean="0"/>
          </a:p>
          <a:p>
            <a:pPr marL="342900" indent="-342900">
              <a:lnSpc>
                <a:spcPct val="250000"/>
              </a:lnSpc>
              <a:buAutoNum type="arabicPeriod"/>
            </a:pPr>
            <a:r>
              <a:rPr lang="en-US" altLang="ko-KR" sz="3000" dirty="0" smtClean="0"/>
              <a:t>PROMT </a:t>
            </a:r>
            <a:r>
              <a:rPr lang="ko-KR" altLang="en-US" sz="3000" dirty="0" smtClean="0"/>
              <a:t>개선하여 더 좋은 성능 </a:t>
            </a:r>
            <a:endParaRPr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5881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80" y="609600"/>
            <a:ext cx="8229600" cy="1143000"/>
          </a:xfrm>
        </p:spPr>
        <p:txBody>
          <a:bodyPr>
            <a:normAutofit/>
          </a:bodyPr>
          <a:lstStyle/>
          <a:p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배경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필요성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548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한국어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학습자가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실제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미디어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콘텐츠를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통해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어휘와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표현을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더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효과적으로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학습할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수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있도록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돕기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위함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기존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사전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앱은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단어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정의만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제공하여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맥락에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따른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이해가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부족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뉴스와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강의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콘텐츠는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한국어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중급자에게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실질적인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언어적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유연성을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제공할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수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있는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좋은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자료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80" y="609600"/>
            <a:ext cx="8229600" cy="1143000"/>
          </a:xfrm>
        </p:spPr>
        <p:txBody>
          <a:bodyPr>
            <a:normAutofit/>
          </a:bodyPr>
          <a:lstStyle/>
          <a:p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배경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필요성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80" y="1752600"/>
            <a:ext cx="5116931" cy="34037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8430" y="1752600"/>
            <a:ext cx="2514250" cy="47048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73054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80" y="609600"/>
            <a:ext cx="8229600" cy="1143000"/>
          </a:xfrm>
        </p:spPr>
        <p:txBody>
          <a:bodyPr>
            <a:normAutofit/>
          </a:bodyPr>
          <a:lstStyle/>
          <a:p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배경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필요성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72131" y="1853684"/>
            <a:ext cx="3928421" cy="421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도널드 </a:t>
            </a:r>
            <a:r>
              <a:rPr lang="ko-KR" altLang="en-US" sz="1200" dirty="0"/>
              <a:t>트럼프 미국 대통령 당선자가 우크라이나 지원에 회의적이고 중국에는 강경한 입장을 지닌 마이클 왈츠 공화당 하원의원을 백악관 국가안보보좌관으로 지명할 예정이라고 월스트리트저널 등이 </a:t>
            </a:r>
            <a:r>
              <a:rPr lang="en-US" altLang="ko-KR" sz="1200" dirty="0"/>
              <a:t>11</a:t>
            </a:r>
            <a:r>
              <a:rPr lang="ko-KR" altLang="en-US" sz="1200" dirty="0"/>
              <a:t>일</a:t>
            </a:r>
            <a:r>
              <a:rPr lang="en-US" altLang="ko-KR" sz="1200" dirty="0"/>
              <a:t>(</a:t>
            </a:r>
            <a:r>
              <a:rPr lang="ko-KR" altLang="en-US" sz="1200" dirty="0"/>
              <a:t>현지시각</a:t>
            </a:r>
            <a:r>
              <a:rPr lang="en-US" altLang="ko-KR" sz="1200" dirty="0"/>
              <a:t>) </a:t>
            </a:r>
            <a:r>
              <a:rPr lang="ko-KR" altLang="en-US" sz="1200" dirty="0"/>
              <a:t>보도했다</a:t>
            </a:r>
            <a:r>
              <a:rPr lang="en-US" altLang="ko-KR" sz="12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월스트리트저널은 </a:t>
            </a:r>
            <a:r>
              <a:rPr lang="ko-KR" altLang="en-US" sz="1200" dirty="0"/>
              <a:t>이에 대해 아는 관계자들을 인용해 트럼프가 외교</a:t>
            </a:r>
            <a:r>
              <a:rPr lang="en-US" altLang="ko-KR" sz="1200" dirty="0"/>
              <a:t>·</a:t>
            </a:r>
            <a:r>
              <a:rPr lang="ko-KR" altLang="en-US" sz="1200" dirty="0"/>
              <a:t>안보 분야에서 자신을 보좌하고 관련 기관들을 조정하는 역할을 중책을 </a:t>
            </a:r>
            <a:r>
              <a:rPr lang="ko-KR" altLang="en-US" sz="1200" dirty="0" err="1"/>
              <a:t>왈츠에게</a:t>
            </a:r>
            <a:r>
              <a:rPr lang="ko-KR" altLang="en-US" sz="1200" dirty="0"/>
              <a:t> 제안했다고 전했다</a:t>
            </a:r>
            <a:r>
              <a:rPr lang="en-US" altLang="ko-KR" sz="1200" dirty="0"/>
              <a:t>.</a:t>
            </a:r>
          </a:p>
          <a:p>
            <a:pPr fontAlgn="base">
              <a:lnSpc>
                <a:spcPct val="150000"/>
              </a:lnSpc>
            </a:pPr>
            <a:r>
              <a:rPr lang="en-US" altLang="ko-KR" sz="1200" dirty="0" smtClean="0"/>
              <a:t>	</a:t>
            </a:r>
            <a:r>
              <a:rPr lang="ko-KR" altLang="en-US" sz="1200" dirty="0" smtClean="0"/>
              <a:t>왈츠는 </a:t>
            </a:r>
            <a:r>
              <a:rPr lang="ko-KR" altLang="en-US" sz="1200" dirty="0"/>
              <a:t>육군 특수부대인 </a:t>
            </a:r>
            <a:r>
              <a:rPr lang="ko-KR" altLang="en-US" sz="1200" dirty="0" err="1"/>
              <a:t>그린베레와</a:t>
            </a:r>
            <a:r>
              <a:rPr lang="ko-KR" altLang="en-US" sz="1200" dirty="0"/>
              <a:t> 주방위군 등에서 </a:t>
            </a:r>
            <a:r>
              <a:rPr lang="en-US" altLang="ko-KR" sz="1200" dirty="0"/>
              <a:t>27</a:t>
            </a:r>
            <a:r>
              <a:rPr lang="ko-KR" altLang="en-US" sz="1200" dirty="0"/>
              <a:t>년간 복무하며 아프가니스탄</a:t>
            </a:r>
            <a:r>
              <a:rPr lang="en-US" altLang="ko-KR" sz="1200" dirty="0"/>
              <a:t>, </a:t>
            </a:r>
            <a:r>
              <a:rPr lang="ko-KR" altLang="en-US" sz="1200" dirty="0"/>
              <a:t>중동</a:t>
            </a:r>
            <a:r>
              <a:rPr lang="en-US" altLang="ko-KR" sz="1200" dirty="0"/>
              <a:t>, </a:t>
            </a:r>
            <a:r>
              <a:rPr lang="ko-KR" altLang="en-US" sz="1200" dirty="0"/>
              <a:t>아프리카에 파병된 경력을 갖고 있다</a:t>
            </a:r>
            <a:r>
              <a:rPr lang="en-US" altLang="ko-KR" sz="1200" dirty="0"/>
              <a:t>. </a:t>
            </a:r>
            <a:r>
              <a:rPr lang="ko-KR" altLang="en-US" sz="1200" dirty="0"/>
              <a:t>무공을 인정받아 </a:t>
            </a:r>
            <a:r>
              <a:rPr lang="ko-KR" altLang="en-US" sz="1200" dirty="0" err="1"/>
              <a:t>동성훈장</a:t>
            </a:r>
            <a:r>
              <a:rPr lang="ko-KR" altLang="en-US" sz="1200" dirty="0"/>
              <a:t> 등을 받았다</a:t>
            </a:r>
            <a:r>
              <a:rPr lang="en-US" altLang="ko-KR" sz="1200" dirty="0"/>
              <a:t>. </a:t>
            </a:r>
            <a:r>
              <a:rPr lang="ko-KR" altLang="en-US" sz="1200" dirty="0"/>
              <a:t>미국 국방부와 백악관에서도 근무했다</a:t>
            </a:r>
            <a:r>
              <a:rPr lang="en-US" altLang="ko-KR" sz="1200" dirty="0"/>
              <a:t>. </a:t>
            </a:r>
            <a:r>
              <a:rPr lang="ko-KR" altLang="en-US" sz="1200" dirty="0"/>
              <a:t>역시 군인 출신인 왈츠의 아내도 트럼프 행정부 </a:t>
            </a:r>
            <a:r>
              <a:rPr lang="en-US" altLang="ko-KR" sz="1200" dirty="0"/>
              <a:t>1</a:t>
            </a:r>
            <a:r>
              <a:rPr lang="ko-KR" altLang="en-US" sz="1200" dirty="0"/>
              <a:t>기 때 백악관 보좌관을 지냈다</a:t>
            </a:r>
            <a:r>
              <a:rPr lang="en-US" altLang="ko-KR" sz="1200" dirty="0"/>
              <a:t>.</a:t>
            </a:r>
          </a:p>
        </p:txBody>
      </p:sp>
      <p:sp>
        <p:nvSpPr>
          <p:cNvPr id="5" name="아래쪽 화살표 4"/>
          <p:cNvSpPr/>
          <p:nvPr/>
        </p:nvSpPr>
        <p:spPr>
          <a:xfrm rot="16200000">
            <a:off x="4204815" y="3639739"/>
            <a:ext cx="726130" cy="497997"/>
          </a:xfrm>
          <a:prstGeom prst="downArrow">
            <a:avLst>
              <a:gd name="adj1" fmla="val 15020"/>
              <a:gd name="adj2" fmla="val 34699"/>
            </a:avLst>
          </a:prstGeom>
          <a:solidFill>
            <a:srgbClr val="FFFF00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auto">
          <a:xfrm>
            <a:off x="4838700" y="1841820"/>
            <a:ext cx="4297059" cy="3901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맑은 고딕 (본문)"/>
            </a:endParaRP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도널드 트럼프 미국 대통령 당선자가 우크라이나 지원에 회의적이고 중국에는 강경한 입장을 지닌 마이클 왈츠 공화당 하원의원을 백악관 국가안보보좌관으로 지명할 예정이라고 월스트리트저널 등이 11일(현지시각) 보도했다.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월스트리트저널은 이에 대해 아는 관계자들을 인용해 트럼프가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외교·안보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 분야에서 자신을 보좌하고 관련 기관들을 조정하는 역할을 중책을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왈츠에게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 제안했다고 전했다.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왈츠는 육군 특수부대인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그린베레와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 주방위군 등에서 27년간 복무하며 아프가니스탄, 중동, 아프리카에 파병된 경력을 갖고 있다.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무공을 인정받아 </a:t>
            </a:r>
            <a:r>
              <a:rPr kumimoji="0" lang="ko-KR" altLang="ko-KR" sz="11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동성훈장</a:t>
            </a: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 등을 받았다.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미국 국방부와 백악관에서도 근무했다.</a:t>
            </a:r>
          </a:p>
          <a:p>
            <a:pPr marL="228600" marR="0" lvl="0" indent="-2286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11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맑은 고딕 (본문)"/>
              </a:rPr>
              <a:t>역시 군인 출신인 왈츠의 아내도 트럼프 행정부 1기 때 백악관 보좌관을 지냈다. </a:t>
            </a:r>
          </a:p>
        </p:txBody>
      </p:sp>
    </p:spTree>
    <p:extLst>
      <p:ext uri="{BB962C8B-B14F-4D97-AF65-F5344CB8AC3E}">
        <p14:creationId xmlns:p14="http://schemas.microsoft.com/office/powerpoint/2010/main" val="155514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3080" y="609600"/>
            <a:ext cx="8229600" cy="1143000"/>
          </a:xfrm>
        </p:spPr>
        <p:txBody>
          <a:bodyPr>
            <a:normAutofit/>
          </a:bodyPr>
          <a:lstStyle/>
          <a:p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배경</a:t>
            </a:r>
            <a:r>
              <a:rPr sz="3000" b="1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3000" b="1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필요성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89375" y="1526855"/>
            <a:ext cx="470958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도널드 - 唐纳德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Tángnàdé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Donald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2. 트럼프 - 特朗普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Tèlǎngpǔ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Trump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3. 미국 - 美国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Měiguó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United States</a:t>
            </a: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4. 대통령 - 总统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Zǒngtǒng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President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5. 당선자 - 当选人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Dāngxuǎnrén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President-elect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6. 우크라이나 - 乌克兰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Wūkèlán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Ukraine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7. 지원 - 支持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Zhīchí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Support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8. 회의적이다 - 怀疑的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Huáiyí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Skeptical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9. 중국 - 中国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Zhōngguó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China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10. 강경한 - 强硬的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Qiángyìng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Firm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11. 입장 - 立场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Lìchǎng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Position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12. 마이클 - 迈克尔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Màikè'ěr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Michael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13. 왈츠 - 沃尔兹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Wò'ěrzī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Waltz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14. 공화당 - 共和党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Gònghédǎng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Republican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Party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15. 하원의원 - 众议员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Zhòngyìyuán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Congressman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16. 백악관 - 白宫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Báigōng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White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House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17. 국가안보보좌관 - 国家安全顾问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Guójiā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Ānquán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Gùwèn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National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Security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Advisor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18. 지명하다 - 指定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Zhǐdìng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Nominate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19. 예정 - 预定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Yùdìng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Expected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20. 월스트리트저널 - 华尔街日报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Huá'ěrjiē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Rìbào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Wall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Street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Journal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21. 보도하다 - 报道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Bàodào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Report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22. 관계자 - 相关人士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Xiāngguān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rénshì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Source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23. 인용하다 - 引用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Yǐnyòng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Cite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24. 외교 - 外交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Wàijiāo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Diplomacy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25. 안보 - 安保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Ānbǎo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Security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4635254" y="1526855"/>
            <a:ext cx="4392140" cy="48628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26. 분야 - 领域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Lǐngyù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Field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27. 보좌하다 - 辅佐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Fǔzuǒ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Assist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28. 기관 - 机构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Jīgòu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Agency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29. 조정하다 - 协调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Xiétiáo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Coordinate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30. 역할 - 角色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Juésè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Role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31. 중책 - 重责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Zhòngzé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Responsibility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32. 제안하다 - 提议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Tíyì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Propose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33. 육군 - 陆军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Lùjūn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Army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34. 특수부대 - 特种部队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Tèzhǒng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bùduì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Special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Forces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35. 그린베레 - 绿色贝雷帽部队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Lǜsè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bèiléimào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bùduì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Green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Berets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36. 주방위군 - 州国民警卫队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Zhōu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guómín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jǐngwèiduì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National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Guard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37. 27년간 - 27年间 (27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Niánjiān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27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Years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38. 복무하다 - 服役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Fúyì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39. 아프가니스탄 - 阿富汗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Āfùhàn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Afghanistan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40. 중동 - 中东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Zhōngdōng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Middle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East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41. 아프리카 - 非洲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Fēizhōu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Africa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42.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파병되다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派兵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Pàibīng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Deploy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43. 경력 - 经历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Jīnglì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Experience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44. 무공 - 勋功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Xūngōng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Military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Merit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45. 인정받다 - 认可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Rènkě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Recognized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46.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동성훈장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- 铜星勋章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Tóngxīng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xūnzhāng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Bronze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Star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Medal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47. 국방부 - 国防部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Guófángbù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Department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of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Defense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48. 근무하다 - 工作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Gōngzuò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Work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49. 군인 - 军人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Jūnrén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Soldier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50. 출신 - 出身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Chūshēn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Background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51. 아내 - 妻子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Qīzi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Wife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52. 행정부 - 政府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Zhèngfǔ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Administration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53. 1기 - 第一期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Dì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yī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qī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First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Term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54. 보좌관 - 助理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Zhùlǐ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Advisor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55. 지내다 - 担任 (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Dānrèn</a:t>
            </a:r>
            <a:r>
              <a:rPr lang="ko-KR" altLang="en-US" sz="1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 - </a:t>
            </a:r>
            <a:r>
              <a:rPr lang="ko-KR" altLang="en-US" sz="1000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Serve</a:t>
            </a:r>
            <a:endParaRPr lang="ko-KR" altLang="en-US" sz="100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7705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935764"/>
          </a:xfrm>
        </p:spPr>
        <p:txBody>
          <a:bodyPr>
            <a:normAutofit/>
          </a:bodyPr>
          <a:lstStyle/>
          <a:p>
            <a:r>
              <a:rPr sz="3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목표</a:t>
            </a:r>
            <a:r>
              <a:rPr sz="30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결과물</a:t>
            </a:r>
            <a:endParaRPr sz="30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PDF 및 Excel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출력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분석된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단어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목록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동의어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반의어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유사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문장과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관련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기사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링크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포함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사용자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친화적인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인터페이스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URL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입력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시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자동으로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PDF와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Excel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파일이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생성</a:t>
            </a:r>
            <a:endParaRPr sz="1800" strike="sngStrike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strike="sngStrike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자동화된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콘텐츠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시스템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: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원문에서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추출된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핵심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키워드와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유사한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주제를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가진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추가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콘텐츠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추천</a:t>
            </a:r>
            <a:endParaRPr sz="1800" strike="sngStrike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8229600" cy="808038"/>
          </a:xfrm>
        </p:spPr>
        <p:txBody>
          <a:bodyPr>
            <a:normAutofit/>
          </a:bodyPr>
          <a:lstStyle/>
          <a:p>
            <a:r>
              <a:rPr sz="30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추진</a:t>
            </a:r>
            <a:r>
              <a:rPr sz="3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전략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15867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기술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: Python (Flask), 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Selenium, transformers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라이브러리로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NLP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모델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구현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모듈별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개발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:</a:t>
            </a:r>
          </a:p>
          <a:p>
            <a:pPr>
              <a:lnSpc>
                <a:spcPct val="150000"/>
              </a:lnSpc>
            </a:pPr>
            <a:r>
              <a:rPr sz="1800" strike="sngStrike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텍스트</a:t>
            </a:r>
            <a:r>
              <a:rPr sz="1800" strike="sngStrike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파싱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및 URL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분류</a:t>
            </a:r>
            <a:endParaRPr sz="1800" strike="sngStrike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NLP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처리를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통한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단어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유사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문장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생성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strike="sngStrike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PDF 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및 Excel </a:t>
            </a:r>
            <a:r>
              <a:rPr sz="1800" strike="sngStrike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파일</a:t>
            </a:r>
            <a:r>
              <a:rPr sz="1800" strike="sngStrike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strike="sngStrike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생성</a:t>
            </a:r>
            <a:r>
              <a:rPr lang="en-US" sz="1800" strike="sngStrike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 </a:t>
            </a: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-&gt; CSV FILE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추천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시스템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결과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출력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모델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학습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: BERT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기반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모델을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사용하여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한국어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자연어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처리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강화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9139"/>
            <a:ext cx="8229600" cy="1143000"/>
          </a:xfrm>
        </p:spPr>
        <p:txBody>
          <a:bodyPr>
            <a:normAutofit/>
          </a:bodyPr>
          <a:lstStyle/>
          <a:p>
            <a:r>
              <a:rPr sz="30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추진</a:t>
            </a:r>
            <a:r>
              <a:rPr sz="3000" b="1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3000" b="1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일정</a:t>
            </a:r>
            <a:endParaRPr sz="3000" b="1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56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1주차: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주제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선정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기획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기술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조사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라이브러리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설치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2</a:t>
            </a: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3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주차: </a:t>
            </a:r>
            <a:r>
              <a:rPr sz="1800" dirty="0" err="1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URL에서</a:t>
            </a:r>
            <a:r>
              <a:rPr sz="1800" dirty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텍스트</a:t>
            </a:r>
            <a:r>
              <a:rPr sz="1800" dirty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추출</a:t>
            </a:r>
            <a:r>
              <a:rPr sz="1800" dirty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모듈과</a:t>
            </a:r>
            <a:r>
              <a:rPr sz="1800" dirty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NLP </a:t>
            </a:r>
            <a:r>
              <a:rPr sz="1800" dirty="0" err="1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모듈</a:t>
            </a:r>
            <a:r>
              <a:rPr sz="1800" dirty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 smtClean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개발</a:t>
            </a:r>
            <a:r>
              <a:rPr lang="en-US" sz="1800" dirty="0" smtClean="0">
                <a:solidFill>
                  <a:schemeClr val="bg2">
                    <a:lumMod val="90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endParaRPr sz="1800" dirty="0">
              <a:solidFill>
                <a:schemeClr val="bg2">
                  <a:lumMod val="90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4</a:t>
            </a: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-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5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주차: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PDF 및 Excel </a:t>
            </a:r>
            <a:r>
              <a:rPr lang="en-US" sz="2800" b="1" dirty="0" smtClean="0">
                <a:solidFill>
                  <a:srgbClr val="002060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csv </a:t>
            </a:r>
            <a:r>
              <a:rPr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생성</a:t>
            </a: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모듈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개발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콘텐츠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추천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시스템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구축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6주차: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최종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테스트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및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디버깅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,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프로젝트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발표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자료</a:t>
            </a:r>
            <a:r>
              <a:rPr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준비</a:t>
            </a: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44734" y="120134"/>
            <a:ext cx="2482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58408"/>
            <a:ext cx="8229600" cy="1143000"/>
          </a:xfrm>
        </p:spPr>
        <p:txBody>
          <a:bodyPr/>
          <a:lstStyle/>
          <a:p>
            <a:r>
              <a:rPr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참고</a:t>
            </a:r>
            <a:r>
              <a:rPr dirty="0"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dirty="0" err="1">
                <a:latin typeface="바탕체" panose="02030609000101010101" pitchFamily="17" charset="-127"/>
                <a:ea typeface="바탕체" panose="02030609000101010101" pitchFamily="17" charset="-127"/>
              </a:rPr>
              <a:t>자료</a:t>
            </a:r>
            <a:endParaRPr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3970"/>
            <a:ext cx="8229600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KONLPy</a:t>
            </a:r>
            <a:r>
              <a:rPr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라이브러리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 </a:t>
            </a: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문서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https://</a:t>
            </a:r>
            <a:r>
              <a:rPr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konlpyko.readthedocs.io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/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Transformers </a:t>
            </a:r>
            <a:r>
              <a:rPr sz="1800" dirty="0" err="1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라이브러리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: https://huggingface.co/transformers/</a:t>
            </a:r>
          </a:p>
          <a:p>
            <a:pPr>
              <a:lnSpc>
                <a:spcPct val="150000"/>
              </a:lnSpc>
            </a:pPr>
            <a:r>
              <a:rPr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Flask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Framework: </a:t>
            </a:r>
            <a:r>
              <a:rPr sz="1800" dirty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2"/>
              </a:rPr>
              <a:t>https://flask.palletsprojects.com</a:t>
            </a:r>
            <a:r>
              <a:rPr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  <a:hlinkClick r:id="rId2"/>
              </a:rPr>
              <a:t>/</a:t>
            </a:r>
            <a:endParaRPr lang="en-US" sz="1800" dirty="0" smtClean="0">
              <a:solidFill>
                <a:schemeClr val="bg1">
                  <a:lumMod val="75000"/>
                </a:schemeClr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API : </a:t>
            </a:r>
            <a:r>
              <a:rPr lang="en-US" sz="1800" dirty="0" smtClean="0">
                <a:solidFill>
                  <a:schemeClr val="bg1">
                    <a:lumMod val="75000"/>
                  </a:schemeClr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Claude 3.5 Haiku, </a:t>
            </a: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Gemini </a:t>
            </a:r>
          </a:p>
          <a:p>
            <a:pPr>
              <a:lnSpc>
                <a:spcPct val="150000"/>
              </a:lnSpc>
            </a:pPr>
            <a:r>
              <a:rPr lang="en-US" sz="1800" dirty="0" err="1" smtClean="0">
                <a:latin typeface="바탕체" panose="02030609000101010101" pitchFamily="17" charset="-127"/>
                <a:ea typeface="바탕체" panose="02030609000101010101" pitchFamily="17" charset="-127"/>
              </a:rPr>
              <a:t>Streamlit</a:t>
            </a:r>
            <a:r>
              <a:rPr lang="en-US" sz="1800" dirty="0" smtClean="0">
                <a:latin typeface="바탕체" panose="02030609000101010101" pitchFamily="17" charset="-127"/>
                <a:ea typeface="바탕체" panose="02030609000101010101" pitchFamily="17" charset="-127"/>
              </a:rPr>
              <a:t> : </a:t>
            </a:r>
            <a:r>
              <a:rPr lang="en-US" altLang="ko-KR" sz="1800" dirty="0">
                <a:latin typeface="바탕체" panose="02030609000101010101" pitchFamily="17" charset="-127"/>
                <a:ea typeface="바탕체" panose="02030609000101010101" pitchFamily="17" charset="-127"/>
              </a:rPr>
              <a:t>A faster way to build and share data apps</a:t>
            </a:r>
          </a:p>
          <a:p>
            <a:pPr marL="0" indent="0">
              <a:lnSpc>
                <a:spcPct val="150000"/>
              </a:lnSpc>
              <a:buNone/>
            </a:pPr>
            <a:endParaRPr sz="1800" dirty="0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0"/>
            <a:ext cx="9144000" cy="609600"/>
          </a:xfrm>
          <a:prstGeom prst="rect">
            <a:avLst/>
          </a:prstGeom>
          <a:solidFill>
            <a:srgbClr val="007EB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5" name="Picture 2" descr="전주대학교 - 나무위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5100" y="6371303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77800" y="120134"/>
            <a:ext cx="1354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전주대학교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64200" y="120134"/>
            <a:ext cx="3363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2024-09</a:t>
            </a:r>
            <a:r>
              <a:rPr lang="ko-KR" altLang="en-US" b="1" dirty="0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학기 </a:t>
            </a:r>
            <a:r>
              <a:rPr lang="ko-KR" altLang="en-US" b="1" dirty="0" err="1" smtClean="0">
                <a:solidFill>
                  <a:schemeClr val="bg1"/>
                </a:solidFill>
                <a:latin typeface="바탕체" panose="02030609000101010101" pitchFamily="17" charset="-127"/>
                <a:ea typeface="바탕체" panose="02030609000101010101" pitchFamily="17" charset="-127"/>
              </a:rPr>
              <a:t>자연어처리</a:t>
            </a:r>
            <a:endParaRPr lang="en-US" altLang="ko-KR" b="1" dirty="0" smtClean="0">
              <a:solidFill>
                <a:schemeClr val="bg1"/>
              </a:solidFill>
              <a:latin typeface="바탕체" panose="02030609000101010101" pitchFamily="17" charset="-127"/>
              <a:ea typeface="바탕체" panose="02030609000101010101" pitchFamily="17" charset="-127"/>
            </a:endParaRPr>
          </a:p>
        </p:txBody>
      </p:sp>
      <p:pic>
        <p:nvPicPr>
          <p:cNvPr id="8" name="Picture 2" descr="전주대학교 - 나무위키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920" y="6235836"/>
            <a:ext cx="906160" cy="4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5589</TotalTime>
  <Words>1027</Words>
  <Application>Microsoft Office PowerPoint</Application>
  <PresentationFormat>화면 슬라이드 쇼(4:3)</PresentationFormat>
  <Paragraphs>135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0" baseType="lpstr">
      <vt:lpstr>맑은 고딕</vt:lpstr>
      <vt:lpstr>맑은 고딕 (본문)</vt:lpstr>
      <vt:lpstr>바탕체</vt:lpstr>
      <vt:lpstr>함초롬바탕</vt:lpstr>
      <vt:lpstr>Arial</vt:lpstr>
      <vt:lpstr>Calibri</vt:lpstr>
      <vt:lpstr>Office Theme</vt:lpstr>
      <vt:lpstr>NLP &amp; AI 활용하여 한국어 중급 학습자를 위한  뉴스, 강의, 토크쇼 콘텐츠  분석 프로젝트</vt:lpstr>
      <vt:lpstr>주제 선정 배경 및 필요성</vt:lpstr>
      <vt:lpstr>주제 선정 배경 및 필요성</vt:lpstr>
      <vt:lpstr>주제 선정 배경 및 필요성</vt:lpstr>
      <vt:lpstr>주제 선정 배경 및 필요성</vt:lpstr>
      <vt:lpstr>목표 결과물</vt:lpstr>
      <vt:lpstr>추진 전략</vt:lpstr>
      <vt:lpstr>추진 일정</vt:lpstr>
      <vt:lpstr>참고 자료</vt:lpstr>
      <vt:lpstr>기말　보고서</vt:lpstr>
      <vt:lpstr>기말　보고서</vt:lpstr>
      <vt:lpstr>기말　보고서</vt:lpstr>
      <vt:lpstr>기말　보고서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한국어 중급 학습자를 위한  뉴스, 강의, 토크쇼 콘텐츠 분석 웹 애플리케이션 개발</dc:title>
  <dc:subject/>
  <dc:creator>AI</dc:creator>
  <cp:keywords/>
  <dc:description>generated using python-pptx</dc:description>
  <cp:lastModifiedBy>ai</cp:lastModifiedBy>
  <cp:revision>12</cp:revision>
  <dcterms:created xsi:type="dcterms:W3CDTF">2013-01-27T09:14:16Z</dcterms:created>
  <dcterms:modified xsi:type="dcterms:W3CDTF">2024-12-17T15:26:20Z</dcterms:modified>
  <cp:category/>
</cp:coreProperties>
</file>