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30EFD-2371-CC31-1E2A-D20C94CF0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849635-6C51-F839-15B3-B42065BD1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58C0F-74C4-AC56-A2D0-5ACAFE3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C80BFE-4A73-F5E0-02C5-7F92DAEF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2ACE5-A439-2D10-6E2B-5F1ECF19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1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D281-73F7-ED5D-886C-6F5B4041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D5E8B3-857E-620C-B47A-EAC2B25F0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8E3E5-7AA8-13B0-6DA2-469E89E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16CA3-0D3A-E54D-E7E1-91C8FA50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B291A-40B8-2303-9263-B8684CB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2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918947-440D-5690-5FDD-DD0FB152B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E48103-EE31-ADE3-6B47-36DEFA2B5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C5412-7C84-B5DA-01EB-016B8477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F8ACA-482D-358E-0DD1-BB9C35F4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52FF9-63FE-C1A7-D01D-9277E027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34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BB9D4-DBB1-EAA6-C1B0-2BB2B397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BB515-41F9-8F64-0405-E37DBA7F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842D4-7551-70B8-DADC-7727C4B1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11A14-1506-BFD5-FD37-D5FCC9D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2B1D0-1480-B564-CC19-F63D9AF1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1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44FBC-7F61-A7D2-16F5-D92A9535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7091AD-87EF-C6BD-5EC8-E48537E7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D17306-D99F-0B9B-72ED-FA01B673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7111D-15B7-0147-261F-96895036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C4384-053C-4232-EF20-D086194E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0A3A0-E339-F263-29D8-5DA4E09C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D847A-932C-F350-AFFF-A59925226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87444-DF00-2CA3-5C93-BE7299883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4D8EE6-6BA2-FDA6-0AC9-969F5C36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E4CFF-6148-53FB-61E3-C8E7F894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41D9F-9EC5-8051-5EDF-9D0B2F9A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39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7A4-53F8-0C49-6D67-8A6BF644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58DED3-724F-4EAB-5002-7C95F153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DBCDD6-ED34-4D19-2DFF-01D0DF23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14825F-E246-7681-DEB3-5C5DC3EDD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6652E0-2B29-A850-EA55-2C8862923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B72622-E7A9-CF53-FA50-62D26EA9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7C51FB-0EA0-A725-687C-5C36FA12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6A23A0-8E74-3EA6-37A5-091FFD09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6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9C46F-D7AD-272F-1A88-2BC4B03F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451581-EFAB-2426-1D5F-4FD5C5D8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9A3D1E-FE10-35ED-6ED0-75576D7E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D9F51B-C7A2-0215-2FA6-50C8F177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39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021867-D565-FD81-7F3E-4F32874C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FAD730-B9E8-C141-BB37-695C6C1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816B29-0E94-ED5F-6A88-D60CB511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DE048-2730-B64C-945E-D00AA5A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5BB56-78E4-0076-0519-D70710E7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3A57F4-36CD-037B-08A8-90C7D32B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60C739-E97E-9870-7FC4-11105D96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8C89D-4D2D-D012-851E-B15F69FF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D756C-FE71-D360-0E61-75A50C7B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97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E65FC-BABD-65B2-7F8C-833A4D44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7A3379-37F9-04A6-06A7-A5B4294E6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A7BA37-739A-1FA8-3E8F-8160882D2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E0A7A5-3CE7-AF73-3B95-1D81C649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8CFC8-509D-982A-61E1-627F2CF0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539F4D-CBC5-8D51-137B-7B00FED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8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3A58F9-02FE-3F71-D93B-6CC6BDCE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196D2C-0CFC-AC9C-F193-2FE0D09E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50F8EB-B28B-7659-F726-94FB12AD4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8848D-DF0A-4049-9D71-9602AC9F34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390D2-17CB-AAB0-FE73-4405579B6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FB3F6-D7E6-D0A5-69E5-BCB323C6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F5F0C-8BAB-4C24-9EC9-41C12F28FA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58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B2A20BC-709A-185F-4EE1-A34D756A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0"/>
            <a:ext cx="10642600" cy="5256787"/>
          </a:xfrm>
          <a:prstGeom prst="rect">
            <a:avLst/>
          </a:prstGeom>
        </p:spPr>
      </p:pic>
      <p:pic>
        <p:nvPicPr>
          <p:cNvPr id="1026" name="Picture 2" descr="Informatik-Biber 2022 mit neuem Teilnahmerekord | Willkommen am HSG">
            <a:extLst>
              <a:ext uri="{FF2B5EF4-FFF2-40B4-BE49-F238E27FC236}">
                <a16:creationId xmlns:a16="http://schemas.microsoft.com/office/drawing/2014/main" id="{92CAE8D3-93F3-F0A0-9546-2269F16B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5203686" y="2407201"/>
            <a:ext cx="3457162" cy="34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E14A632-5A53-D7AB-69A2-6734175739D1}"/>
              </a:ext>
            </a:extLst>
          </p:cNvPr>
          <p:cNvSpPr txBox="1"/>
          <p:nvPr/>
        </p:nvSpPr>
        <p:spPr>
          <a:xfrm rot="19022338">
            <a:off x="3073072" y="1288708"/>
            <a:ext cx="3444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Informatik-biber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EE49AC-2409-F5C7-09BC-03D84E7F0FE4}"/>
              </a:ext>
            </a:extLst>
          </p:cNvPr>
          <p:cNvSpPr txBox="1"/>
          <p:nvPr/>
        </p:nvSpPr>
        <p:spPr>
          <a:xfrm rot="2332609">
            <a:off x="6654174" y="1564179"/>
            <a:ext cx="3444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18225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B2A20BC-709A-185F-4EE1-A34D756A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0"/>
            <a:ext cx="10642600" cy="5256787"/>
          </a:xfrm>
          <a:prstGeom prst="rect">
            <a:avLst/>
          </a:prstGeom>
        </p:spPr>
      </p:pic>
      <p:pic>
        <p:nvPicPr>
          <p:cNvPr id="1026" name="Picture 2" descr="Informatik-Biber 2022 mit neuem Teilnahmerekord | Willkommen am HSG">
            <a:extLst>
              <a:ext uri="{FF2B5EF4-FFF2-40B4-BE49-F238E27FC236}">
                <a16:creationId xmlns:a16="http://schemas.microsoft.com/office/drawing/2014/main" id="{92CAE8D3-93F3-F0A0-9546-2269F16B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5203686" y="2407201"/>
            <a:ext cx="3457162" cy="34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E14A632-5A53-D7AB-69A2-6734175739D1}"/>
              </a:ext>
            </a:extLst>
          </p:cNvPr>
          <p:cNvSpPr txBox="1"/>
          <p:nvPr/>
        </p:nvSpPr>
        <p:spPr>
          <a:xfrm rot="19022338">
            <a:off x="2987615" y="1230151"/>
            <a:ext cx="3444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/>
              <a:t>BIBER-Wettbewerb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EE49AC-2409-F5C7-09BC-03D84E7F0FE4}"/>
              </a:ext>
            </a:extLst>
          </p:cNvPr>
          <p:cNvSpPr txBox="1"/>
          <p:nvPr/>
        </p:nvSpPr>
        <p:spPr>
          <a:xfrm rot="2332609">
            <a:off x="6678508" y="1673248"/>
            <a:ext cx="344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8578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Binkert</dc:creator>
  <cp:lastModifiedBy>Patrick Binkert</cp:lastModifiedBy>
  <cp:revision>2</cp:revision>
  <dcterms:created xsi:type="dcterms:W3CDTF">2024-09-21T09:32:51Z</dcterms:created>
  <dcterms:modified xsi:type="dcterms:W3CDTF">2025-09-15T05:19:17Z</dcterms:modified>
</cp:coreProperties>
</file>