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96AF6-F16C-4151-989F-506CA9EA2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69A65F-3E66-4922-A928-8BED9F73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DD231-7387-423A-9D75-36B9D95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9E145-DA23-4118-84D8-AD5776D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0080F-6FA0-4E7A-BCE6-C85956B6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1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C643E-388E-40B3-898E-1B81F9A2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0EB74-CA79-40E4-9D16-6E2EF5B23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AA7E5-3586-4666-BE6E-6EAA0B64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E4067-8A14-424D-84AD-89555049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F4C238-CBE8-4D62-B117-54D5B80E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3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ED2458-88FC-424E-A373-6321C684A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98298B-C443-48C8-9E90-7816B586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55A55-524A-44E7-9EC6-6F47312C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95F34-7BB5-4580-8585-F47F2B91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1FABA-3714-4E92-8A7D-2B67B137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D4135-4EE0-4E7E-9B33-1189DC7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A9DE-CA41-44E5-881B-EA0A2A0A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8A0BF-685B-4EF5-B8E8-B325B224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41A5-4132-42BA-8388-E1B393D2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37E75-F0A4-4881-86F6-6CD391C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2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300C5-8CC3-4060-94E6-20EA5D0C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2C72F5-9311-411B-8FE8-52B44867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32CB6-8038-41E8-B8B2-A58D4E57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AF2DE-B42F-4D6F-83F5-B32CB03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8AD3-8798-425A-B991-D46F3344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86A27-6812-400A-ABB4-8090B6D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B2BC0-B448-474C-95E2-9B30D758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2A870-F0A0-461F-81E8-59A28ACF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21B0F-AD7C-4757-BF98-76563F3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2AF16-6D6F-4A33-9B69-C66A11A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18183-37C5-4F3C-9ECA-685A8AB3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0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59C4C-3233-4276-A79B-3C0FC3F2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EA6C0-348C-4EF5-9F4A-957946E0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745437-BD00-42E9-B4F3-D95E4FFE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A4BDA5-3C57-4FCF-A420-693CAEC66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902874-AB4D-42E7-BC6B-F5B24063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4B60AF-0E73-44A6-9217-39A5C15E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C3BC2D-F7C9-4D29-AC72-9154916D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D918A3-A190-4777-9ED1-67CB64F5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6D745-D985-4253-93AA-8A537F26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1EE96-CC89-4318-A749-F89700AB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F2CE54-D30B-47C6-9331-A75EB04A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F53290-CEF3-4DEE-B3B9-3DFE2B9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3BD3CE-9B11-4137-8649-E0952E11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417C9C-C007-476B-A52E-527BC995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3C487D-8ACF-4493-9DDF-4CCBE6EB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4DFEC-A22D-4E4C-BFCF-818D7405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7AD6-9C42-4405-83B3-1F0F4329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05C06-FAAD-49B7-A7D8-A388FBCA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3B69BE-2757-4EEE-B9A6-798E3E0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37D213-2A03-4C90-B641-CCEAC92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98EE4C-2355-4CBC-AA44-5D2EEE07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4C6CE-7611-4500-8840-B00AEC0F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4051DD-3F3A-444A-BBC3-2D5D9AC4C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00F0D-1289-4E16-A67D-092CABD3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7E5DA-BDCD-4600-B82A-4567916E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552F6-3768-40F3-A273-65A2313A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F3604C-CB09-45D8-A0EC-89919BA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06540-BDFB-422E-8472-249DBB99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0ACDB-8104-4B0A-AC82-5E79C747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3E21D-39CE-46BB-A71F-B59E3F97D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92B8-7520-4A35-B31D-5E6F2AF72E7E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BAF23-5374-4B06-A60A-5C416A8B3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9C595-8CA2-4AE9-BD11-77B95ADAE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8B4B-4952-4A1E-95FF-2760C75CC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59F9825-4384-4332-AEE2-918A75B6F193}"/>
              </a:ext>
            </a:extLst>
          </p:cNvPr>
          <p:cNvSpPr/>
          <p:nvPr/>
        </p:nvSpPr>
        <p:spPr>
          <a:xfrm>
            <a:off x="1334614" y="1988174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AAC3F2-6839-48E9-8A2C-80E52E9229DB}"/>
              </a:ext>
            </a:extLst>
          </p:cNvPr>
          <p:cNvSpPr txBox="1"/>
          <p:nvPr/>
        </p:nvSpPr>
        <p:spPr>
          <a:xfrm>
            <a:off x="2369998" y="1988174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1F4E094-D85F-45C7-BE97-B12CA84F1B70}"/>
              </a:ext>
            </a:extLst>
          </p:cNvPr>
          <p:cNvSpPr/>
          <p:nvPr/>
        </p:nvSpPr>
        <p:spPr>
          <a:xfrm>
            <a:off x="1334614" y="2776255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6856DC-9B92-4ECA-8D3A-C280842A1B52}"/>
              </a:ext>
            </a:extLst>
          </p:cNvPr>
          <p:cNvSpPr txBox="1"/>
          <p:nvPr/>
        </p:nvSpPr>
        <p:spPr>
          <a:xfrm>
            <a:off x="1236889" y="2776255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2F5B23-85AE-4C0B-98C4-4EFD94188928}"/>
              </a:ext>
            </a:extLst>
          </p:cNvPr>
          <p:cNvSpPr txBox="1"/>
          <p:nvPr/>
        </p:nvSpPr>
        <p:spPr>
          <a:xfrm>
            <a:off x="1250047" y="194593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B526F2-49E3-4EC8-90B0-4E2F6D2222B8}"/>
              </a:ext>
            </a:extLst>
          </p:cNvPr>
          <p:cNvSpPr txBox="1"/>
          <p:nvPr/>
        </p:nvSpPr>
        <p:spPr>
          <a:xfrm>
            <a:off x="1236889" y="2734018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47E871-2C33-4B70-B11F-DA69B53A751A}"/>
              </a:ext>
            </a:extLst>
          </p:cNvPr>
          <p:cNvSpPr/>
          <p:nvPr/>
        </p:nvSpPr>
        <p:spPr>
          <a:xfrm>
            <a:off x="1352198" y="3573753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B6DEA8-3173-424B-B300-34DA04DE8D38}"/>
              </a:ext>
            </a:extLst>
          </p:cNvPr>
          <p:cNvSpPr txBox="1"/>
          <p:nvPr/>
        </p:nvSpPr>
        <p:spPr>
          <a:xfrm>
            <a:off x="1267631" y="3531515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796D248-E051-4A41-8820-0068AB8F4661}"/>
              </a:ext>
            </a:extLst>
          </p:cNvPr>
          <p:cNvSpPr txBox="1"/>
          <p:nvPr/>
        </p:nvSpPr>
        <p:spPr>
          <a:xfrm>
            <a:off x="4192478" y="1992982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8AB0D87-AEBA-4D65-9FED-56FFCAA1C37B}"/>
              </a:ext>
            </a:extLst>
          </p:cNvPr>
          <p:cNvSpPr txBox="1"/>
          <p:nvPr/>
        </p:nvSpPr>
        <p:spPr>
          <a:xfrm>
            <a:off x="3049845" y="2767683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28DB25B-7BBF-491E-ABAB-BBC6C789DB6A}"/>
              </a:ext>
            </a:extLst>
          </p:cNvPr>
          <p:cNvSpPr txBox="1"/>
          <p:nvPr/>
        </p:nvSpPr>
        <p:spPr>
          <a:xfrm>
            <a:off x="3163411" y="1912722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6001EB-419E-413F-ADBC-61C7C9FB1B4F}"/>
              </a:ext>
            </a:extLst>
          </p:cNvPr>
          <p:cNvSpPr txBox="1"/>
          <p:nvPr/>
        </p:nvSpPr>
        <p:spPr>
          <a:xfrm>
            <a:off x="7013879" y="3973432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735C37-3FC6-4B20-BC19-145C252770D3}"/>
              </a:ext>
            </a:extLst>
          </p:cNvPr>
          <p:cNvSpPr txBox="1"/>
          <p:nvPr/>
        </p:nvSpPr>
        <p:spPr>
          <a:xfrm>
            <a:off x="3163412" y="2696001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799DD1B-AFF8-4C5F-94B5-7828A2391BFA}"/>
              </a:ext>
            </a:extLst>
          </p:cNvPr>
          <p:cNvSpPr txBox="1"/>
          <p:nvPr/>
        </p:nvSpPr>
        <p:spPr>
          <a:xfrm>
            <a:off x="3163413" y="3464919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25D581B-30E0-4ECC-8BC9-A25E4D7754E4}"/>
              </a:ext>
            </a:extLst>
          </p:cNvPr>
          <p:cNvSpPr txBox="1"/>
          <p:nvPr/>
        </p:nvSpPr>
        <p:spPr>
          <a:xfrm>
            <a:off x="5027904" y="196000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F63D4CCD-CB38-4C5D-987D-9853C7F29B45}"/>
              </a:ext>
            </a:extLst>
          </p:cNvPr>
          <p:cNvSpPr/>
          <p:nvPr/>
        </p:nvSpPr>
        <p:spPr>
          <a:xfrm>
            <a:off x="7145693" y="2006438"/>
            <a:ext cx="1525345" cy="1716548"/>
          </a:xfrm>
          <a:custGeom>
            <a:avLst/>
            <a:gdLst>
              <a:gd name="connsiteX0" fmla="*/ 239985 w 1525345"/>
              <a:gd name="connsiteY0" fmla="*/ 1455653 h 1716548"/>
              <a:gd name="connsiteX1" fmla="*/ 240967 w 1525345"/>
              <a:gd name="connsiteY1" fmla="*/ 1456084 h 1716548"/>
              <a:gd name="connsiteX2" fmla="*/ 240967 w 1525345"/>
              <a:gd name="connsiteY2" fmla="*/ 1516309 h 1716548"/>
              <a:gd name="connsiteX3" fmla="*/ 232841 w 1525345"/>
              <a:gd name="connsiteY3" fmla="*/ 1523213 h 1716548"/>
              <a:gd name="connsiteX4" fmla="*/ 201364 w 1525345"/>
              <a:gd name="connsiteY4" fmla="*/ 1538077 h 1716548"/>
              <a:gd name="connsiteX5" fmla="*/ 192658 w 1525345"/>
              <a:gd name="connsiteY5" fmla="*/ 1549037 h 1716548"/>
              <a:gd name="connsiteX6" fmla="*/ 199802 w 1525345"/>
              <a:gd name="connsiteY6" fmla="*/ 1558495 h 1716548"/>
              <a:gd name="connsiteX7" fmla="*/ 216322 w 1525345"/>
              <a:gd name="connsiteY7" fmla="*/ 1561498 h 1716548"/>
              <a:gd name="connsiteX8" fmla="*/ 240967 w 1525345"/>
              <a:gd name="connsiteY8" fmla="*/ 1558452 h 1716548"/>
              <a:gd name="connsiteX9" fmla="*/ 240967 w 1525345"/>
              <a:gd name="connsiteY9" fmla="*/ 1585579 h 1716548"/>
              <a:gd name="connsiteX10" fmla="*/ 1383722 w 1525345"/>
              <a:gd name="connsiteY10" fmla="*/ 1585579 h 1716548"/>
              <a:gd name="connsiteX11" fmla="*/ 1383722 w 1525345"/>
              <a:gd name="connsiteY11" fmla="*/ 1716548 h 1716548"/>
              <a:gd name="connsiteX12" fmla="*/ 115309 w 1525345"/>
              <a:gd name="connsiteY12" fmla="*/ 1716548 h 1716548"/>
              <a:gd name="connsiteX13" fmla="*/ 115309 w 1525345"/>
              <a:gd name="connsiteY13" fmla="*/ 1688081 h 1716548"/>
              <a:gd name="connsiteX14" fmla="*/ 109998 w 1525345"/>
              <a:gd name="connsiteY14" fmla="*/ 1688081 h 1716548"/>
              <a:gd name="connsiteX15" fmla="*/ 109998 w 1525345"/>
              <a:gd name="connsiteY15" fmla="*/ 1553427 h 1716548"/>
              <a:gd name="connsiteX16" fmla="*/ 173013 w 1525345"/>
              <a:gd name="connsiteY16" fmla="*/ 1532372 h 1716548"/>
              <a:gd name="connsiteX17" fmla="*/ 194109 w 1525345"/>
              <a:gd name="connsiteY17" fmla="*/ 1511353 h 1716548"/>
              <a:gd name="connsiteX18" fmla="*/ 212526 w 1525345"/>
              <a:gd name="connsiteY18" fmla="*/ 1478624 h 1716548"/>
              <a:gd name="connsiteX19" fmla="*/ 224581 w 1525345"/>
              <a:gd name="connsiteY19" fmla="*/ 1461058 h 1716548"/>
              <a:gd name="connsiteX20" fmla="*/ 239985 w 1525345"/>
              <a:gd name="connsiteY20" fmla="*/ 1455653 h 1716548"/>
              <a:gd name="connsiteX21" fmla="*/ 240967 w 1525345"/>
              <a:gd name="connsiteY21" fmla="*/ 1380390 h 1716548"/>
              <a:gd name="connsiteX22" fmla="*/ 251705 w 1525345"/>
              <a:gd name="connsiteY22" fmla="*/ 1382013 h 1716548"/>
              <a:gd name="connsiteX23" fmla="*/ 286196 w 1525345"/>
              <a:gd name="connsiteY23" fmla="*/ 1401605 h 1716548"/>
              <a:gd name="connsiteX24" fmla="*/ 317004 w 1525345"/>
              <a:gd name="connsiteY24" fmla="*/ 1471418 h 1716548"/>
              <a:gd name="connsiteX25" fmla="*/ 310195 w 1525345"/>
              <a:gd name="connsiteY25" fmla="*/ 1511954 h 1716548"/>
              <a:gd name="connsiteX26" fmla="*/ 294233 w 1525345"/>
              <a:gd name="connsiteY26" fmla="*/ 1542731 h 1716548"/>
              <a:gd name="connsiteX27" fmla="*/ 263091 w 1525345"/>
              <a:gd name="connsiteY27" fmla="*/ 1555717 h 1716548"/>
              <a:gd name="connsiteX28" fmla="*/ 240967 w 1525345"/>
              <a:gd name="connsiteY28" fmla="*/ 1558452 h 1716548"/>
              <a:gd name="connsiteX29" fmla="*/ 240967 w 1525345"/>
              <a:gd name="connsiteY29" fmla="*/ 1516309 h 1716548"/>
              <a:gd name="connsiteX30" fmla="*/ 253603 w 1525345"/>
              <a:gd name="connsiteY30" fmla="*/ 1505573 h 1716548"/>
              <a:gd name="connsiteX31" fmla="*/ 261863 w 1525345"/>
              <a:gd name="connsiteY31" fmla="*/ 1480576 h 1716548"/>
              <a:gd name="connsiteX32" fmla="*/ 255724 w 1525345"/>
              <a:gd name="connsiteY32" fmla="*/ 1462560 h 1716548"/>
              <a:gd name="connsiteX33" fmla="*/ 240967 w 1525345"/>
              <a:gd name="connsiteY33" fmla="*/ 1456084 h 1716548"/>
              <a:gd name="connsiteX34" fmla="*/ 76125 w 1525345"/>
              <a:gd name="connsiteY34" fmla="*/ 1379086 h 1716548"/>
              <a:gd name="connsiteX35" fmla="*/ 97222 w 1525345"/>
              <a:gd name="connsiteY35" fmla="*/ 1384115 h 1716548"/>
              <a:gd name="connsiteX36" fmla="*/ 105817 w 1525345"/>
              <a:gd name="connsiteY36" fmla="*/ 1396351 h 1716548"/>
              <a:gd name="connsiteX37" fmla="*/ 102245 w 1525345"/>
              <a:gd name="connsiteY37" fmla="*/ 1406110 h 1716548"/>
              <a:gd name="connsiteX38" fmla="*/ 81037 w 1525345"/>
              <a:gd name="connsiteY38" fmla="*/ 1422624 h 1716548"/>
              <a:gd name="connsiteX39" fmla="*/ 56034 w 1525345"/>
              <a:gd name="connsiteY39" fmla="*/ 1458056 h 1716548"/>
              <a:gd name="connsiteX40" fmla="*/ 62061 w 1525345"/>
              <a:gd name="connsiteY40" fmla="*/ 1471493 h 1716548"/>
              <a:gd name="connsiteX41" fmla="*/ 77911 w 1525345"/>
              <a:gd name="connsiteY41" fmla="*/ 1476522 h 1716548"/>
              <a:gd name="connsiteX42" fmla="*/ 107156 w 1525345"/>
              <a:gd name="connsiteY42" fmla="*/ 1453552 h 1716548"/>
              <a:gd name="connsiteX43" fmla="*/ 109998 w 1525345"/>
              <a:gd name="connsiteY43" fmla="*/ 1447862 h 1716548"/>
              <a:gd name="connsiteX44" fmla="*/ 109998 w 1525345"/>
              <a:gd name="connsiteY44" fmla="*/ 1553427 h 1716548"/>
              <a:gd name="connsiteX45" fmla="*/ 102022 w 1525345"/>
              <a:gd name="connsiteY45" fmla="*/ 1556093 h 1716548"/>
              <a:gd name="connsiteX46" fmla="*/ 63736 w 1525345"/>
              <a:gd name="connsiteY46" fmla="*/ 1549938 h 1716548"/>
              <a:gd name="connsiteX47" fmla="*/ 31477 w 1525345"/>
              <a:gd name="connsiteY47" fmla="*/ 1532522 h 1716548"/>
              <a:gd name="connsiteX48" fmla="*/ 0 w 1525345"/>
              <a:gd name="connsiteY48" fmla="*/ 1470967 h 1716548"/>
              <a:gd name="connsiteX49" fmla="*/ 11385 w 1525345"/>
              <a:gd name="connsiteY49" fmla="*/ 1430431 h 1716548"/>
              <a:gd name="connsiteX50" fmla="*/ 12725 w 1525345"/>
              <a:gd name="connsiteY50" fmla="*/ 1425627 h 1716548"/>
              <a:gd name="connsiteX51" fmla="*/ 8706 w 1525345"/>
              <a:gd name="connsiteY51" fmla="*/ 1416619 h 1716548"/>
              <a:gd name="connsiteX52" fmla="*/ 7367 w 1525345"/>
              <a:gd name="connsiteY52" fmla="*/ 1411514 h 1716548"/>
              <a:gd name="connsiteX53" fmla="*/ 31031 w 1525345"/>
              <a:gd name="connsiteY53" fmla="*/ 1390270 h 1716548"/>
              <a:gd name="connsiteX54" fmla="*/ 76125 w 1525345"/>
              <a:gd name="connsiteY54" fmla="*/ 1379086 h 1716548"/>
              <a:gd name="connsiteX55" fmla="*/ 240967 w 1525345"/>
              <a:gd name="connsiteY55" fmla="*/ 1343907 h 1716548"/>
              <a:gd name="connsiteX56" fmla="*/ 240967 w 1525345"/>
              <a:gd name="connsiteY56" fmla="*/ 1380390 h 1716548"/>
              <a:gd name="connsiteX57" fmla="*/ 208508 w 1525345"/>
              <a:gd name="connsiteY57" fmla="*/ 1375482 h 1716548"/>
              <a:gd name="connsiteX58" fmla="*/ 127025 w 1525345"/>
              <a:gd name="connsiteY58" fmla="*/ 1413767 h 1716548"/>
              <a:gd name="connsiteX59" fmla="*/ 109998 w 1525345"/>
              <a:gd name="connsiteY59" fmla="*/ 1447862 h 1716548"/>
              <a:gd name="connsiteX60" fmla="*/ 109998 w 1525345"/>
              <a:gd name="connsiteY60" fmla="*/ 1352684 h 1716548"/>
              <a:gd name="connsiteX61" fmla="*/ 156269 w 1525345"/>
              <a:gd name="connsiteY61" fmla="*/ 1361871 h 1716548"/>
              <a:gd name="connsiteX62" fmla="*/ 224135 w 1525345"/>
              <a:gd name="connsiteY62" fmla="*/ 1351661 h 1716548"/>
              <a:gd name="connsiteX63" fmla="*/ 210071 w 1525345"/>
              <a:gd name="connsiteY63" fmla="*/ 1210236 h 1716548"/>
              <a:gd name="connsiteX64" fmla="*/ 240967 w 1525345"/>
              <a:gd name="connsiteY64" fmla="*/ 1217879 h 1716548"/>
              <a:gd name="connsiteX65" fmla="*/ 240967 w 1525345"/>
              <a:gd name="connsiteY65" fmla="*/ 1256453 h 1716548"/>
              <a:gd name="connsiteX66" fmla="*/ 218777 w 1525345"/>
              <a:gd name="connsiteY66" fmla="*/ 1268187 h 1716548"/>
              <a:gd name="connsiteX67" fmla="*/ 163636 w 1525345"/>
              <a:gd name="connsiteY67" fmla="*/ 1282675 h 1716548"/>
              <a:gd name="connsiteX68" fmla="*/ 109998 w 1525345"/>
              <a:gd name="connsiteY68" fmla="*/ 1287967 h 1716548"/>
              <a:gd name="connsiteX69" fmla="*/ 109998 w 1525345"/>
              <a:gd name="connsiteY69" fmla="*/ 1228032 h 1716548"/>
              <a:gd name="connsiteX70" fmla="*/ 153144 w 1525345"/>
              <a:gd name="connsiteY70" fmla="*/ 1216241 h 1716548"/>
              <a:gd name="connsiteX71" fmla="*/ 210071 w 1525345"/>
              <a:gd name="connsiteY71" fmla="*/ 1210236 h 1716548"/>
              <a:gd name="connsiteX72" fmla="*/ 109998 w 1525345"/>
              <a:gd name="connsiteY72" fmla="*/ 1147467 h 1716548"/>
              <a:gd name="connsiteX73" fmla="*/ 109998 w 1525345"/>
              <a:gd name="connsiteY73" fmla="*/ 1228032 h 1716548"/>
              <a:gd name="connsiteX74" fmla="*/ 97110 w 1525345"/>
              <a:gd name="connsiteY74" fmla="*/ 1231554 h 1716548"/>
              <a:gd name="connsiteX75" fmla="*/ 64740 w 1525345"/>
              <a:gd name="connsiteY75" fmla="*/ 1262783 h 1716548"/>
              <a:gd name="connsiteX76" fmla="*/ 76684 w 1525345"/>
              <a:gd name="connsiteY76" fmla="*/ 1281324 h 1716548"/>
              <a:gd name="connsiteX77" fmla="*/ 109612 w 1525345"/>
              <a:gd name="connsiteY77" fmla="*/ 1288004 h 1716548"/>
              <a:gd name="connsiteX78" fmla="*/ 109998 w 1525345"/>
              <a:gd name="connsiteY78" fmla="*/ 1287967 h 1716548"/>
              <a:gd name="connsiteX79" fmla="*/ 109998 w 1525345"/>
              <a:gd name="connsiteY79" fmla="*/ 1352684 h 1716548"/>
              <a:gd name="connsiteX80" fmla="*/ 72330 w 1525345"/>
              <a:gd name="connsiteY80" fmla="*/ 1345206 h 1716548"/>
              <a:gd name="connsiteX81" fmla="*/ 16297 w 1525345"/>
              <a:gd name="connsiteY81" fmla="*/ 1298214 h 1716548"/>
              <a:gd name="connsiteX82" fmla="*/ 0 w 1525345"/>
              <a:gd name="connsiteY82" fmla="*/ 1247919 h 1716548"/>
              <a:gd name="connsiteX83" fmla="*/ 14287 w 1525345"/>
              <a:gd name="connsiteY83" fmla="*/ 1202428 h 1716548"/>
              <a:gd name="connsiteX84" fmla="*/ 77688 w 1525345"/>
              <a:gd name="connsiteY84" fmla="*/ 1153636 h 1716548"/>
              <a:gd name="connsiteX85" fmla="*/ 339998 w 1525345"/>
              <a:gd name="connsiteY85" fmla="*/ 1135920 h 1716548"/>
              <a:gd name="connsiteX86" fmla="*/ 364108 w 1525345"/>
              <a:gd name="connsiteY86" fmla="*/ 1145528 h 1716548"/>
              <a:gd name="connsiteX87" fmla="*/ 384646 w 1525345"/>
              <a:gd name="connsiteY87" fmla="*/ 1170826 h 1716548"/>
              <a:gd name="connsiteX88" fmla="*/ 392236 w 1525345"/>
              <a:gd name="connsiteY88" fmla="*/ 1202879 h 1716548"/>
              <a:gd name="connsiteX89" fmla="*/ 381297 w 1525345"/>
              <a:gd name="connsiteY89" fmla="*/ 1244841 h 1716548"/>
              <a:gd name="connsiteX90" fmla="*/ 339998 w 1525345"/>
              <a:gd name="connsiteY90" fmla="*/ 1310825 h 1716548"/>
              <a:gd name="connsiteX91" fmla="*/ 330733 w 1525345"/>
              <a:gd name="connsiteY91" fmla="*/ 1328090 h 1716548"/>
              <a:gd name="connsiteX92" fmla="*/ 327050 w 1525345"/>
              <a:gd name="connsiteY92" fmla="*/ 1344005 h 1716548"/>
              <a:gd name="connsiteX93" fmla="*/ 327719 w 1525345"/>
              <a:gd name="connsiteY93" fmla="*/ 1349109 h 1716548"/>
              <a:gd name="connsiteX94" fmla="*/ 327943 w 1525345"/>
              <a:gd name="connsiteY94" fmla="*/ 1351962 h 1716548"/>
              <a:gd name="connsiteX95" fmla="*/ 324259 w 1525345"/>
              <a:gd name="connsiteY95" fmla="*/ 1356691 h 1716548"/>
              <a:gd name="connsiteX96" fmla="*/ 314995 w 1525345"/>
              <a:gd name="connsiteY96" fmla="*/ 1358567 h 1716548"/>
              <a:gd name="connsiteX97" fmla="*/ 297805 w 1525345"/>
              <a:gd name="connsiteY97" fmla="*/ 1354063 h 1716548"/>
              <a:gd name="connsiteX98" fmla="*/ 287089 w 1525345"/>
              <a:gd name="connsiteY98" fmla="*/ 1336347 h 1716548"/>
              <a:gd name="connsiteX99" fmla="*/ 287313 w 1525345"/>
              <a:gd name="connsiteY99" fmla="*/ 1328240 h 1716548"/>
              <a:gd name="connsiteX100" fmla="*/ 282848 w 1525345"/>
              <a:gd name="connsiteY100" fmla="*/ 1324938 h 1716548"/>
              <a:gd name="connsiteX101" fmla="*/ 268783 w 1525345"/>
              <a:gd name="connsiteY101" fmla="*/ 1331093 h 1716548"/>
              <a:gd name="connsiteX102" fmla="*/ 240967 w 1525345"/>
              <a:gd name="connsiteY102" fmla="*/ 1343907 h 1716548"/>
              <a:gd name="connsiteX103" fmla="*/ 240967 w 1525345"/>
              <a:gd name="connsiteY103" fmla="*/ 1256453 h 1716548"/>
              <a:gd name="connsiteX104" fmla="*/ 244897 w 1525345"/>
              <a:gd name="connsiteY104" fmla="*/ 1254375 h 1716548"/>
              <a:gd name="connsiteX105" fmla="*/ 253603 w 1525345"/>
              <a:gd name="connsiteY105" fmla="*/ 1237560 h 1716548"/>
              <a:gd name="connsiteX106" fmla="*/ 241325 w 1525345"/>
              <a:gd name="connsiteY106" fmla="*/ 1217968 h 1716548"/>
              <a:gd name="connsiteX107" fmla="*/ 240967 w 1525345"/>
              <a:gd name="connsiteY107" fmla="*/ 1217879 h 1716548"/>
              <a:gd name="connsiteX108" fmla="*/ 240967 w 1525345"/>
              <a:gd name="connsiteY108" fmla="*/ 1154225 h 1716548"/>
              <a:gd name="connsiteX109" fmla="*/ 253380 w 1525345"/>
              <a:gd name="connsiteY109" fmla="*/ 1156938 h 1716548"/>
              <a:gd name="connsiteX110" fmla="*/ 286308 w 1525345"/>
              <a:gd name="connsiteY110" fmla="*/ 1179308 h 1716548"/>
              <a:gd name="connsiteX111" fmla="*/ 306288 w 1525345"/>
              <a:gd name="connsiteY111" fmla="*/ 1206632 h 1716548"/>
              <a:gd name="connsiteX112" fmla="*/ 310753 w 1525345"/>
              <a:gd name="connsiteY112" fmla="*/ 1210236 h 1716548"/>
              <a:gd name="connsiteX113" fmla="*/ 324817 w 1525345"/>
              <a:gd name="connsiteY113" fmla="*/ 1196949 h 1716548"/>
              <a:gd name="connsiteX114" fmla="*/ 330845 w 1525345"/>
              <a:gd name="connsiteY114" fmla="*/ 1166547 h 1716548"/>
              <a:gd name="connsiteX115" fmla="*/ 324594 w 1525345"/>
              <a:gd name="connsiteY115" fmla="*/ 1146579 h 1716548"/>
              <a:gd name="connsiteX116" fmla="*/ 323255 w 1525345"/>
              <a:gd name="connsiteY116" fmla="*/ 1143126 h 1716548"/>
              <a:gd name="connsiteX117" fmla="*/ 328836 w 1525345"/>
              <a:gd name="connsiteY117" fmla="*/ 1138322 h 1716548"/>
              <a:gd name="connsiteX118" fmla="*/ 339998 w 1525345"/>
              <a:gd name="connsiteY118" fmla="*/ 1135920 h 1716548"/>
              <a:gd name="connsiteX119" fmla="*/ 203820 w 1525345"/>
              <a:gd name="connsiteY119" fmla="*/ 1092781 h 1716548"/>
              <a:gd name="connsiteX120" fmla="*/ 239260 w 1525345"/>
              <a:gd name="connsiteY120" fmla="*/ 1093269 h 1716548"/>
              <a:gd name="connsiteX121" fmla="*/ 240967 w 1525345"/>
              <a:gd name="connsiteY121" fmla="*/ 1093409 h 1716548"/>
              <a:gd name="connsiteX122" fmla="*/ 240967 w 1525345"/>
              <a:gd name="connsiteY122" fmla="*/ 1154225 h 1716548"/>
              <a:gd name="connsiteX123" fmla="*/ 163413 w 1525345"/>
              <a:gd name="connsiteY123" fmla="*/ 1137271 h 1716548"/>
              <a:gd name="connsiteX124" fmla="*/ 109998 w 1525345"/>
              <a:gd name="connsiteY124" fmla="*/ 1147467 h 1716548"/>
              <a:gd name="connsiteX125" fmla="*/ 109998 w 1525345"/>
              <a:gd name="connsiteY125" fmla="*/ 1094161 h 1716548"/>
              <a:gd name="connsiteX126" fmla="*/ 112179 w 1525345"/>
              <a:gd name="connsiteY126" fmla="*/ 1094132 h 1716548"/>
              <a:gd name="connsiteX127" fmla="*/ 144661 w 1525345"/>
              <a:gd name="connsiteY127" fmla="*/ 1093532 h 1716548"/>
              <a:gd name="connsiteX128" fmla="*/ 203820 w 1525345"/>
              <a:gd name="connsiteY128" fmla="*/ 1092781 h 1716548"/>
              <a:gd name="connsiteX129" fmla="*/ 30361 w 1525345"/>
              <a:gd name="connsiteY129" fmla="*/ 999849 h 1716548"/>
              <a:gd name="connsiteX130" fmla="*/ 41300 w 1525345"/>
              <a:gd name="connsiteY130" fmla="*/ 1002326 h 1716548"/>
              <a:gd name="connsiteX131" fmla="*/ 50899 w 1525345"/>
              <a:gd name="connsiteY131" fmla="*/ 1014412 h 1716548"/>
              <a:gd name="connsiteX132" fmla="*/ 63847 w 1525345"/>
              <a:gd name="connsiteY132" fmla="*/ 1021618 h 1716548"/>
              <a:gd name="connsiteX133" fmla="*/ 103807 w 1525345"/>
              <a:gd name="connsiteY133" fmla="*/ 1023120 h 1716548"/>
              <a:gd name="connsiteX134" fmla="*/ 109998 w 1525345"/>
              <a:gd name="connsiteY134" fmla="*/ 1023120 h 1716548"/>
              <a:gd name="connsiteX135" fmla="*/ 109998 w 1525345"/>
              <a:gd name="connsiteY135" fmla="*/ 1094161 h 1716548"/>
              <a:gd name="connsiteX136" fmla="*/ 88850 w 1525345"/>
              <a:gd name="connsiteY136" fmla="*/ 1094433 h 1716548"/>
              <a:gd name="connsiteX137" fmla="*/ 64405 w 1525345"/>
              <a:gd name="connsiteY137" fmla="*/ 1096309 h 1716548"/>
              <a:gd name="connsiteX138" fmla="*/ 54917 w 1525345"/>
              <a:gd name="connsiteY138" fmla="*/ 1104191 h 1716548"/>
              <a:gd name="connsiteX139" fmla="*/ 46657 w 1525345"/>
              <a:gd name="connsiteY139" fmla="*/ 1116803 h 1716548"/>
              <a:gd name="connsiteX140" fmla="*/ 33933 w 1525345"/>
              <a:gd name="connsiteY140" fmla="*/ 1121607 h 1716548"/>
              <a:gd name="connsiteX141" fmla="*/ 9153 w 1525345"/>
              <a:gd name="connsiteY141" fmla="*/ 1103441 h 1716548"/>
              <a:gd name="connsiteX142" fmla="*/ 1786 w 1525345"/>
              <a:gd name="connsiteY142" fmla="*/ 1062004 h 1716548"/>
              <a:gd name="connsiteX143" fmla="*/ 6251 w 1525345"/>
              <a:gd name="connsiteY143" fmla="*/ 1018465 h 1716548"/>
              <a:gd name="connsiteX144" fmla="*/ 30361 w 1525345"/>
              <a:gd name="connsiteY144" fmla="*/ 999849 h 1716548"/>
              <a:gd name="connsiteX145" fmla="*/ 240967 w 1525345"/>
              <a:gd name="connsiteY145" fmla="*/ 929261 h 1716548"/>
              <a:gd name="connsiteX146" fmla="*/ 299591 w 1525345"/>
              <a:gd name="connsiteY146" fmla="*/ 942948 h 1716548"/>
              <a:gd name="connsiteX147" fmla="*/ 313320 w 1525345"/>
              <a:gd name="connsiteY147" fmla="*/ 950605 h 1716548"/>
              <a:gd name="connsiteX148" fmla="*/ 317004 w 1525345"/>
              <a:gd name="connsiteY148" fmla="*/ 958562 h 1716548"/>
              <a:gd name="connsiteX149" fmla="*/ 310976 w 1525345"/>
              <a:gd name="connsiteY149" fmla="*/ 991891 h 1716548"/>
              <a:gd name="connsiteX150" fmla="*/ 310976 w 1525345"/>
              <a:gd name="connsiteY150" fmla="*/ 1096835 h 1716548"/>
              <a:gd name="connsiteX151" fmla="*/ 307404 w 1525345"/>
              <a:gd name="connsiteY151" fmla="*/ 1111398 h 1716548"/>
              <a:gd name="connsiteX152" fmla="*/ 292001 w 1525345"/>
              <a:gd name="connsiteY152" fmla="*/ 1117553 h 1716548"/>
              <a:gd name="connsiteX153" fmla="*/ 282736 w 1525345"/>
              <a:gd name="connsiteY153" fmla="*/ 1115526 h 1716548"/>
              <a:gd name="connsiteX154" fmla="*/ 274141 w 1525345"/>
              <a:gd name="connsiteY154" fmla="*/ 1105693 h 1716548"/>
              <a:gd name="connsiteX155" fmla="*/ 257175 w 1525345"/>
              <a:gd name="connsiteY155" fmla="*/ 1094733 h 1716548"/>
              <a:gd name="connsiteX156" fmla="*/ 240967 w 1525345"/>
              <a:gd name="connsiteY156" fmla="*/ 1093409 h 1716548"/>
              <a:gd name="connsiteX157" fmla="*/ 240967 w 1525345"/>
              <a:gd name="connsiteY157" fmla="*/ 1020936 h 1716548"/>
              <a:gd name="connsiteX158" fmla="*/ 250924 w 1525345"/>
              <a:gd name="connsiteY158" fmla="*/ 1019066 h 1716548"/>
              <a:gd name="connsiteX159" fmla="*/ 262756 w 1525345"/>
              <a:gd name="connsiteY159" fmla="*/ 998198 h 1716548"/>
              <a:gd name="connsiteX160" fmla="*/ 251594 w 1525345"/>
              <a:gd name="connsiteY160" fmla="*/ 971173 h 1716548"/>
              <a:gd name="connsiteX161" fmla="*/ 240967 w 1525345"/>
              <a:gd name="connsiteY161" fmla="*/ 966959 h 1716548"/>
              <a:gd name="connsiteX162" fmla="*/ 1373094 w 1525345"/>
              <a:gd name="connsiteY162" fmla="*/ 667572 h 1716548"/>
              <a:gd name="connsiteX163" fmla="*/ 1374076 w 1525345"/>
              <a:gd name="connsiteY163" fmla="*/ 668003 h 1716548"/>
              <a:gd name="connsiteX164" fmla="*/ 1374076 w 1525345"/>
              <a:gd name="connsiteY164" fmla="*/ 728228 h 1716548"/>
              <a:gd name="connsiteX165" fmla="*/ 1365950 w 1525345"/>
              <a:gd name="connsiteY165" fmla="*/ 735132 h 1716548"/>
              <a:gd name="connsiteX166" fmla="*/ 1334473 w 1525345"/>
              <a:gd name="connsiteY166" fmla="*/ 749996 h 1716548"/>
              <a:gd name="connsiteX167" fmla="*/ 1325767 w 1525345"/>
              <a:gd name="connsiteY167" fmla="*/ 760956 h 1716548"/>
              <a:gd name="connsiteX168" fmla="*/ 1332911 w 1525345"/>
              <a:gd name="connsiteY168" fmla="*/ 770414 h 1716548"/>
              <a:gd name="connsiteX169" fmla="*/ 1349431 w 1525345"/>
              <a:gd name="connsiteY169" fmla="*/ 773417 h 1716548"/>
              <a:gd name="connsiteX170" fmla="*/ 1374076 w 1525345"/>
              <a:gd name="connsiteY170" fmla="*/ 770371 h 1716548"/>
              <a:gd name="connsiteX171" fmla="*/ 1374076 w 1525345"/>
              <a:gd name="connsiteY171" fmla="*/ 900000 h 1716548"/>
              <a:gd name="connsiteX172" fmla="*/ 1366138 w 1525345"/>
              <a:gd name="connsiteY172" fmla="*/ 900000 h 1716548"/>
              <a:gd name="connsiteX173" fmla="*/ 1366138 w 1525345"/>
              <a:gd name="connsiteY173" fmla="*/ 919050 h 1716548"/>
              <a:gd name="connsiteX174" fmla="*/ 240967 w 1525345"/>
              <a:gd name="connsiteY174" fmla="*/ 919050 h 1716548"/>
              <a:gd name="connsiteX175" fmla="*/ 240967 w 1525345"/>
              <a:gd name="connsiteY175" fmla="*/ 929261 h 1716548"/>
              <a:gd name="connsiteX176" fmla="*/ 240432 w 1525345"/>
              <a:gd name="connsiteY176" fmla="*/ 929136 h 1716548"/>
              <a:gd name="connsiteX177" fmla="*/ 212861 w 1525345"/>
              <a:gd name="connsiteY177" fmla="*/ 934165 h 1716548"/>
              <a:gd name="connsiteX178" fmla="*/ 202257 w 1525345"/>
              <a:gd name="connsiteY178" fmla="*/ 947152 h 1716548"/>
              <a:gd name="connsiteX179" fmla="*/ 216768 w 1525345"/>
              <a:gd name="connsiteY179" fmla="*/ 957361 h 1716548"/>
              <a:gd name="connsiteX180" fmla="*/ 240967 w 1525345"/>
              <a:gd name="connsiteY180" fmla="*/ 966959 h 1716548"/>
              <a:gd name="connsiteX181" fmla="*/ 240967 w 1525345"/>
              <a:gd name="connsiteY181" fmla="*/ 1020936 h 1716548"/>
              <a:gd name="connsiteX182" fmla="*/ 234739 w 1525345"/>
              <a:gd name="connsiteY182" fmla="*/ 1022106 h 1716548"/>
              <a:gd name="connsiteX183" fmla="*/ 206276 w 1525345"/>
              <a:gd name="connsiteY183" fmla="*/ 1023120 h 1716548"/>
              <a:gd name="connsiteX184" fmla="*/ 109998 w 1525345"/>
              <a:gd name="connsiteY184" fmla="*/ 1023120 h 1716548"/>
              <a:gd name="connsiteX185" fmla="*/ 109998 w 1525345"/>
              <a:gd name="connsiteY185" fmla="*/ 919050 h 1716548"/>
              <a:gd name="connsiteX186" fmla="*/ 97725 w 1525345"/>
              <a:gd name="connsiteY186" fmla="*/ 919050 h 1716548"/>
              <a:gd name="connsiteX187" fmla="*/ 97725 w 1525345"/>
              <a:gd name="connsiteY187" fmla="*/ 788081 h 1716548"/>
              <a:gd name="connsiteX188" fmla="*/ 109998 w 1525345"/>
              <a:gd name="connsiteY188" fmla="*/ 788081 h 1716548"/>
              <a:gd name="connsiteX189" fmla="*/ 240967 w 1525345"/>
              <a:gd name="connsiteY189" fmla="*/ 788081 h 1716548"/>
              <a:gd name="connsiteX190" fmla="*/ 1243107 w 1525345"/>
              <a:gd name="connsiteY190" fmla="*/ 788081 h 1716548"/>
              <a:gd name="connsiteX191" fmla="*/ 1243107 w 1525345"/>
              <a:gd name="connsiteY191" fmla="*/ 765346 h 1716548"/>
              <a:gd name="connsiteX192" fmla="*/ 1306122 w 1525345"/>
              <a:gd name="connsiteY192" fmla="*/ 744291 h 1716548"/>
              <a:gd name="connsiteX193" fmla="*/ 1327218 w 1525345"/>
              <a:gd name="connsiteY193" fmla="*/ 723272 h 1716548"/>
              <a:gd name="connsiteX194" fmla="*/ 1345635 w 1525345"/>
              <a:gd name="connsiteY194" fmla="*/ 690543 h 1716548"/>
              <a:gd name="connsiteX195" fmla="*/ 1357690 w 1525345"/>
              <a:gd name="connsiteY195" fmla="*/ 672977 h 1716548"/>
              <a:gd name="connsiteX196" fmla="*/ 1373094 w 1525345"/>
              <a:gd name="connsiteY196" fmla="*/ 667572 h 1716548"/>
              <a:gd name="connsiteX197" fmla="*/ 1374076 w 1525345"/>
              <a:gd name="connsiteY197" fmla="*/ 592309 h 1716548"/>
              <a:gd name="connsiteX198" fmla="*/ 1384814 w 1525345"/>
              <a:gd name="connsiteY198" fmla="*/ 593932 h 1716548"/>
              <a:gd name="connsiteX199" fmla="*/ 1419305 w 1525345"/>
              <a:gd name="connsiteY199" fmla="*/ 613524 h 1716548"/>
              <a:gd name="connsiteX200" fmla="*/ 1450113 w 1525345"/>
              <a:gd name="connsiteY200" fmla="*/ 683337 h 1716548"/>
              <a:gd name="connsiteX201" fmla="*/ 1443304 w 1525345"/>
              <a:gd name="connsiteY201" fmla="*/ 723873 h 1716548"/>
              <a:gd name="connsiteX202" fmla="*/ 1427342 w 1525345"/>
              <a:gd name="connsiteY202" fmla="*/ 754650 h 1716548"/>
              <a:gd name="connsiteX203" fmla="*/ 1396200 w 1525345"/>
              <a:gd name="connsiteY203" fmla="*/ 767636 h 1716548"/>
              <a:gd name="connsiteX204" fmla="*/ 1374076 w 1525345"/>
              <a:gd name="connsiteY204" fmla="*/ 770371 h 1716548"/>
              <a:gd name="connsiteX205" fmla="*/ 1374076 w 1525345"/>
              <a:gd name="connsiteY205" fmla="*/ 728228 h 1716548"/>
              <a:gd name="connsiteX206" fmla="*/ 1386712 w 1525345"/>
              <a:gd name="connsiteY206" fmla="*/ 717492 h 1716548"/>
              <a:gd name="connsiteX207" fmla="*/ 1394972 w 1525345"/>
              <a:gd name="connsiteY207" fmla="*/ 692495 h 1716548"/>
              <a:gd name="connsiteX208" fmla="*/ 1388833 w 1525345"/>
              <a:gd name="connsiteY208" fmla="*/ 674479 h 1716548"/>
              <a:gd name="connsiteX209" fmla="*/ 1374076 w 1525345"/>
              <a:gd name="connsiteY209" fmla="*/ 668003 h 1716548"/>
              <a:gd name="connsiteX210" fmla="*/ 1209234 w 1525345"/>
              <a:gd name="connsiteY210" fmla="*/ 591005 h 1716548"/>
              <a:gd name="connsiteX211" fmla="*/ 1230331 w 1525345"/>
              <a:gd name="connsiteY211" fmla="*/ 596034 h 1716548"/>
              <a:gd name="connsiteX212" fmla="*/ 1238926 w 1525345"/>
              <a:gd name="connsiteY212" fmla="*/ 608270 h 1716548"/>
              <a:gd name="connsiteX213" fmla="*/ 1235354 w 1525345"/>
              <a:gd name="connsiteY213" fmla="*/ 618029 h 1716548"/>
              <a:gd name="connsiteX214" fmla="*/ 1214146 w 1525345"/>
              <a:gd name="connsiteY214" fmla="*/ 634543 h 1716548"/>
              <a:gd name="connsiteX215" fmla="*/ 1189143 w 1525345"/>
              <a:gd name="connsiteY215" fmla="*/ 669975 h 1716548"/>
              <a:gd name="connsiteX216" fmla="*/ 1195170 w 1525345"/>
              <a:gd name="connsiteY216" fmla="*/ 683412 h 1716548"/>
              <a:gd name="connsiteX217" fmla="*/ 1211020 w 1525345"/>
              <a:gd name="connsiteY217" fmla="*/ 688441 h 1716548"/>
              <a:gd name="connsiteX218" fmla="*/ 1240265 w 1525345"/>
              <a:gd name="connsiteY218" fmla="*/ 665471 h 1716548"/>
              <a:gd name="connsiteX219" fmla="*/ 1243107 w 1525345"/>
              <a:gd name="connsiteY219" fmla="*/ 659781 h 1716548"/>
              <a:gd name="connsiteX220" fmla="*/ 1243107 w 1525345"/>
              <a:gd name="connsiteY220" fmla="*/ 765346 h 1716548"/>
              <a:gd name="connsiteX221" fmla="*/ 1235131 w 1525345"/>
              <a:gd name="connsiteY221" fmla="*/ 768012 h 1716548"/>
              <a:gd name="connsiteX222" fmla="*/ 1196845 w 1525345"/>
              <a:gd name="connsiteY222" fmla="*/ 761857 h 1716548"/>
              <a:gd name="connsiteX223" fmla="*/ 1164586 w 1525345"/>
              <a:gd name="connsiteY223" fmla="*/ 744441 h 1716548"/>
              <a:gd name="connsiteX224" fmla="*/ 1133109 w 1525345"/>
              <a:gd name="connsiteY224" fmla="*/ 682886 h 1716548"/>
              <a:gd name="connsiteX225" fmla="*/ 1144494 w 1525345"/>
              <a:gd name="connsiteY225" fmla="*/ 642350 h 1716548"/>
              <a:gd name="connsiteX226" fmla="*/ 1145834 w 1525345"/>
              <a:gd name="connsiteY226" fmla="*/ 637546 h 1716548"/>
              <a:gd name="connsiteX227" fmla="*/ 1141815 w 1525345"/>
              <a:gd name="connsiteY227" fmla="*/ 628538 h 1716548"/>
              <a:gd name="connsiteX228" fmla="*/ 1140476 w 1525345"/>
              <a:gd name="connsiteY228" fmla="*/ 623433 h 1716548"/>
              <a:gd name="connsiteX229" fmla="*/ 1164140 w 1525345"/>
              <a:gd name="connsiteY229" fmla="*/ 602189 h 1716548"/>
              <a:gd name="connsiteX230" fmla="*/ 1209234 w 1525345"/>
              <a:gd name="connsiteY230" fmla="*/ 591005 h 1716548"/>
              <a:gd name="connsiteX231" fmla="*/ 1374076 w 1525345"/>
              <a:gd name="connsiteY231" fmla="*/ 555826 h 1716548"/>
              <a:gd name="connsiteX232" fmla="*/ 1374076 w 1525345"/>
              <a:gd name="connsiteY232" fmla="*/ 592309 h 1716548"/>
              <a:gd name="connsiteX233" fmla="*/ 1341617 w 1525345"/>
              <a:gd name="connsiteY233" fmla="*/ 587401 h 1716548"/>
              <a:gd name="connsiteX234" fmla="*/ 1260134 w 1525345"/>
              <a:gd name="connsiteY234" fmla="*/ 625686 h 1716548"/>
              <a:gd name="connsiteX235" fmla="*/ 1243107 w 1525345"/>
              <a:gd name="connsiteY235" fmla="*/ 659781 h 1716548"/>
              <a:gd name="connsiteX236" fmla="*/ 1243107 w 1525345"/>
              <a:gd name="connsiteY236" fmla="*/ 564603 h 1716548"/>
              <a:gd name="connsiteX237" fmla="*/ 1289378 w 1525345"/>
              <a:gd name="connsiteY237" fmla="*/ 573790 h 1716548"/>
              <a:gd name="connsiteX238" fmla="*/ 1357244 w 1525345"/>
              <a:gd name="connsiteY238" fmla="*/ 563580 h 1716548"/>
              <a:gd name="connsiteX239" fmla="*/ 1343180 w 1525345"/>
              <a:gd name="connsiteY239" fmla="*/ 422155 h 1716548"/>
              <a:gd name="connsiteX240" fmla="*/ 1374076 w 1525345"/>
              <a:gd name="connsiteY240" fmla="*/ 429798 h 1716548"/>
              <a:gd name="connsiteX241" fmla="*/ 1374076 w 1525345"/>
              <a:gd name="connsiteY241" fmla="*/ 468372 h 1716548"/>
              <a:gd name="connsiteX242" fmla="*/ 1351886 w 1525345"/>
              <a:gd name="connsiteY242" fmla="*/ 480106 h 1716548"/>
              <a:gd name="connsiteX243" fmla="*/ 1296745 w 1525345"/>
              <a:gd name="connsiteY243" fmla="*/ 494594 h 1716548"/>
              <a:gd name="connsiteX244" fmla="*/ 1243107 w 1525345"/>
              <a:gd name="connsiteY244" fmla="*/ 499886 h 1716548"/>
              <a:gd name="connsiteX245" fmla="*/ 1243107 w 1525345"/>
              <a:gd name="connsiteY245" fmla="*/ 439951 h 1716548"/>
              <a:gd name="connsiteX246" fmla="*/ 1286253 w 1525345"/>
              <a:gd name="connsiteY246" fmla="*/ 428160 h 1716548"/>
              <a:gd name="connsiteX247" fmla="*/ 1343180 w 1525345"/>
              <a:gd name="connsiteY247" fmla="*/ 422155 h 1716548"/>
              <a:gd name="connsiteX248" fmla="*/ 1243107 w 1525345"/>
              <a:gd name="connsiteY248" fmla="*/ 359386 h 1716548"/>
              <a:gd name="connsiteX249" fmla="*/ 1243107 w 1525345"/>
              <a:gd name="connsiteY249" fmla="*/ 439951 h 1716548"/>
              <a:gd name="connsiteX250" fmla="*/ 1230219 w 1525345"/>
              <a:gd name="connsiteY250" fmla="*/ 443473 h 1716548"/>
              <a:gd name="connsiteX251" fmla="*/ 1197849 w 1525345"/>
              <a:gd name="connsiteY251" fmla="*/ 474702 h 1716548"/>
              <a:gd name="connsiteX252" fmla="*/ 1209793 w 1525345"/>
              <a:gd name="connsiteY252" fmla="*/ 493243 h 1716548"/>
              <a:gd name="connsiteX253" fmla="*/ 1242721 w 1525345"/>
              <a:gd name="connsiteY253" fmla="*/ 499923 h 1716548"/>
              <a:gd name="connsiteX254" fmla="*/ 1243107 w 1525345"/>
              <a:gd name="connsiteY254" fmla="*/ 499886 h 1716548"/>
              <a:gd name="connsiteX255" fmla="*/ 1243107 w 1525345"/>
              <a:gd name="connsiteY255" fmla="*/ 564603 h 1716548"/>
              <a:gd name="connsiteX256" fmla="*/ 1205439 w 1525345"/>
              <a:gd name="connsiteY256" fmla="*/ 557125 h 1716548"/>
              <a:gd name="connsiteX257" fmla="*/ 1149406 w 1525345"/>
              <a:gd name="connsiteY257" fmla="*/ 510133 h 1716548"/>
              <a:gd name="connsiteX258" fmla="*/ 1133109 w 1525345"/>
              <a:gd name="connsiteY258" fmla="*/ 459838 h 1716548"/>
              <a:gd name="connsiteX259" fmla="*/ 1147396 w 1525345"/>
              <a:gd name="connsiteY259" fmla="*/ 414347 h 1716548"/>
              <a:gd name="connsiteX260" fmla="*/ 1210797 w 1525345"/>
              <a:gd name="connsiteY260" fmla="*/ 365555 h 1716548"/>
              <a:gd name="connsiteX261" fmla="*/ 1473107 w 1525345"/>
              <a:gd name="connsiteY261" fmla="*/ 347839 h 1716548"/>
              <a:gd name="connsiteX262" fmla="*/ 1497217 w 1525345"/>
              <a:gd name="connsiteY262" fmla="*/ 357447 h 1716548"/>
              <a:gd name="connsiteX263" fmla="*/ 1517755 w 1525345"/>
              <a:gd name="connsiteY263" fmla="*/ 382745 h 1716548"/>
              <a:gd name="connsiteX264" fmla="*/ 1525345 w 1525345"/>
              <a:gd name="connsiteY264" fmla="*/ 414798 h 1716548"/>
              <a:gd name="connsiteX265" fmla="*/ 1514406 w 1525345"/>
              <a:gd name="connsiteY265" fmla="*/ 456760 h 1716548"/>
              <a:gd name="connsiteX266" fmla="*/ 1473107 w 1525345"/>
              <a:gd name="connsiteY266" fmla="*/ 522744 h 1716548"/>
              <a:gd name="connsiteX267" fmla="*/ 1463842 w 1525345"/>
              <a:gd name="connsiteY267" fmla="*/ 540009 h 1716548"/>
              <a:gd name="connsiteX268" fmla="*/ 1460159 w 1525345"/>
              <a:gd name="connsiteY268" fmla="*/ 555924 h 1716548"/>
              <a:gd name="connsiteX269" fmla="*/ 1460828 w 1525345"/>
              <a:gd name="connsiteY269" fmla="*/ 561028 h 1716548"/>
              <a:gd name="connsiteX270" fmla="*/ 1461052 w 1525345"/>
              <a:gd name="connsiteY270" fmla="*/ 563881 h 1716548"/>
              <a:gd name="connsiteX271" fmla="*/ 1457368 w 1525345"/>
              <a:gd name="connsiteY271" fmla="*/ 568610 h 1716548"/>
              <a:gd name="connsiteX272" fmla="*/ 1448104 w 1525345"/>
              <a:gd name="connsiteY272" fmla="*/ 570486 h 1716548"/>
              <a:gd name="connsiteX273" fmla="*/ 1430914 w 1525345"/>
              <a:gd name="connsiteY273" fmla="*/ 565982 h 1716548"/>
              <a:gd name="connsiteX274" fmla="*/ 1420198 w 1525345"/>
              <a:gd name="connsiteY274" fmla="*/ 548266 h 1716548"/>
              <a:gd name="connsiteX275" fmla="*/ 1420422 w 1525345"/>
              <a:gd name="connsiteY275" fmla="*/ 540159 h 1716548"/>
              <a:gd name="connsiteX276" fmla="*/ 1415957 w 1525345"/>
              <a:gd name="connsiteY276" fmla="*/ 536857 h 1716548"/>
              <a:gd name="connsiteX277" fmla="*/ 1401892 w 1525345"/>
              <a:gd name="connsiteY277" fmla="*/ 543012 h 1716548"/>
              <a:gd name="connsiteX278" fmla="*/ 1374076 w 1525345"/>
              <a:gd name="connsiteY278" fmla="*/ 555826 h 1716548"/>
              <a:gd name="connsiteX279" fmla="*/ 1374076 w 1525345"/>
              <a:gd name="connsiteY279" fmla="*/ 468372 h 1716548"/>
              <a:gd name="connsiteX280" fmla="*/ 1378006 w 1525345"/>
              <a:gd name="connsiteY280" fmla="*/ 466294 h 1716548"/>
              <a:gd name="connsiteX281" fmla="*/ 1386712 w 1525345"/>
              <a:gd name="connsiteY281" fmla="*/ 449479 h 1716548"/>
              <a:gd name="connsiteX282" fmla="*/ 1374434 w 1525345"/>
              <a:gd name="connsiteY282" fmla="*/ 429887 h 1716548"/>
              <a:gd name="connsiteX283" fmla="*/ 1374076 w 1525345"/>
              <a:gd name="connsiteY283" fmla="*/ 429798 h 1716548"/>
              <a:gd name="connsiteX284" fmla="*/ 1374076 w 1525345"/>
              <a:gd name="connsiteY284" fmla="*/ 366144 h 1716548"/>
              <a:gd name="connsiteX285" fmla="*/ 1386489 w 1525345"/>
              <a:gd name="connsiteY285" fmla="*/ 368857 h 1716548"/>
              <a:gd name="connsiteX286" fmla="*/ 1419417 w 1525345"/>
              <a:gd name="connsiteY286" fmla="*/ 391227 h 1716548"/>
              <a:gd name="connsiteX287" fmla="*/ 1439397 w 1525345"/>
              <a:gd name="connsiteY287" fmla="*/ 418551 h 1716548"/>
              <a:gd name="connsiteX288" fmla="*/ 1443862 w 1525345"/>
              <a:gd name="connsiteY288" fmla="*/ 422155 h 1716548"/>
              <a:gd name="connsiteX289" fmla="*/ 1457926 w 1525345"/>
              <a:gd name="connsiteY289" fmla="*/ 408868 h 1716548"/>
              <a:gd name="connsiteX290" fmla="*/ 1463954 w 1525345"/>
              <a:gd name="connsiteY290" fmla="*/ 378466 h 1716548"/>
              <a:gd name="connsiteX291" fmla="*/ 1457703 w 1525345"/>
              <a:gd name="connsiteY291" fmla="*/ 358498 h 1716548"/>
              <a:gd name="connsiteX292" fmla="*/ 1456364 w 1525345"/>
              <a:gd name="connsiteY292" fmla="*/ 355045 h 1716548"/>
              <a:gd name="connsiteX293" fmla="*/ 1461945 w 1525345"/>
              <a:gd name="connsiteY293" fmla="*/ 350241 h 1716548"/>
              <a:gd name="connsiteX294" fmla="*/ 1473107 w 1525345"/>
              <a:gd name="connsiteY294" fmla="*/ 347839 h 1716548"/>
              <a:gd name="connsiteX295" fmla="*/ 1336929 w 1525345"/>
              <a:gd name="connsiteY295" fmla="*/ 304700 h 1716548"/>
              <a:gd name="connsiteX296" fmla="*/ 1372369 w 1525345"/>
              <a:gd name="connsiteY296" fmla="*/ 305188 h 1716548"/>
              <a:gd name="connsiteX297" fmla="*/ 1374076 w 1525345"/>
              <a:gd name="connsiteY297" fmla="*/ 305328 h 1716548"/>
              <a:gd name="connsiteX298" fmla="*/ 1374076 w 1525345"/>
              <a:gd name="connsiteY298" fmla="*/ 366144 h 1716548"/>
              <a:gd name="connsiteX299" fmla="*/ 1296522 w 1525345"/>
              <a:gd name="connsiteY299" fmla="*/ 349190 h 1716548"/>
              <a:gd name="connsiteX300" fmla="*/ 1243107 w 1525345"/>
              <a:gd name="connsiteY300" fmla="*/ 359386 h 1716548"/>
              <a:gd name="connsiteX301" fmla="*/ 1243107 w 1525345"/>
              <a:gd name="connsiteY301" fmla="*/ 306080 h 1716548"/>
              <a:gd name="connsiteX302" fmla="*/ 1245288 w 1525345"/>
              <a:gd name="connsiteY302" fmla="*/ 306051 h 1716548"/>
              <a:gd name="connsiteX303" fmla="*/ 1277770 w 1525345"/>
              <a:gd name="connsiteY303" fmla="*/ 305451 h 1716548"/>
              <a:gd name="connsiteX304" fmla="*/ 1336929 w 1525345"/>
              <a:gd name="connsiteY304" fmla="*/ 304700 h 1716548"/>
              <a:gd name="connsiteX305" fmla="*/ 1163470 w 1525345"/>
              <a:gd name="connsiteY305" fmla="*/ 211768 h 1716548"/>
              <a:gd name="connsiteX306" fmla="*/ 1174409 w 1525345"/>
              <a:gd name="connsiteY306" fmla="*/ 214245 h 1716548"/>
              <a:gd name="connsiteX307" fmla="*/ 1184008 w 1525345"/>
              <a:gd name="connsiteY307" fmla="*/ 226331 h 1716548"/>
              <a:gd name="connsiteX308" fmla="*/ 1196956 w 1525345"/>
              <a:gd name="connsiteY308" fmla="*/ 233537 h 1716548"/>
              <a:gd name="connsiteX309" fmla="*/ 1236916 w 1525345"/>
              <a:gd name="connsiteY309" fmla="*/ 235039 h 1716548"/>
              <a:gd name="connsiteX310" fmla="*/ 1243107 w 1525345"/>
              <a:gd name="connsiteY310" fmla="*/ 235039 h 1716548"/>
              <a:gd name="connsiteX311" fmla="*/ 1243107 w 1525345"/>
              <a:gd name="connsiteY311" fmla="*/ 306080 h 1716548"/>
              <a:gd name="connsiteX312" fmla="*/ 1221959 w 1525345"/>
              <a:gd name="connsiteY312" fmla="*/ 306352 h 1716548"/>
              <a:gd name="connsiteX313" fmla="*/ 1197514 w 1525345"/>
              <a:gd name="connsiteY313" fmla="*/ 308228 h 1716548"/>
              <a:gd name="connsiteX314" fmla="*/ 1188026 w 1525345"/>
              <a:gd name="connsiteY314" fmla="*/ 316110 h 1716548"/>
              <a:gd name="connsiteX315" fmla="*/ 1179766 w 1525345"/>
              <a:gd name="connsiteY315" fmla="*/ 328722 h 1716548"/>
              <a:gd name="connsiteX316" fmla="*/ 1167042 w 1525345"/>
              <a:gd name="connsiteY316" fmla="*/ 333526 h 1716548"/>
              <a:gd name="connsiteX317" fmla="*/ 1142262 w 1525345"/>
              <a:gd name="connsiteY317" fmla="*/ 315360 h 1716548"/>
              <a:gd name="connsiteX318" fmla="*/ 1134895 w 1525345"/>
              <a:gd name="connsiteY318" fmla="*/ 273923 h 1716548"/>
              <a:gd name="connsiteX319" fmla="*/ 1139360 w 1525345"/>
              <a:gd name="connsiteY319" fmla="*/ 230384 h 1716548"/>
              <a:gd name="connsiteX320" fmla="*/ 1163470 w 1525345"/>
              <a:gd name="connsiteY320" fmla="*/ 211768 h 1716548"/>
              <a:gd name="connsiteX321" fmla="*/ 1374076 w 1525345"/>
              <a:gd name="connsiteY321" fmla="*/ 141180 h 1716548"/>
              <a:gd name="connsiteX322" fmla="*/ 1432700 w 1525345"/>
              <a:gd name="connsiteY322" fmla="*/ 154867 h 1716548"/>
              <a:gd name="connsiteX323" fmla="*/ 1446429 w 1525345"/>
              <a:gd name="connsiteY323" fmla="*/ 162524 h 1716548"/>
              <a:gd name="connsiteX324" fmla="*/ 1450113 w 1525345"/>
              <a:gd name="connsiteY324" fmla="*/ 170481 h 1716548"/>
              <a:gd name="connsiteX325" fmla="*/ 1444085 w 1525345"/>
              <a:gd name="connsiteY325" fmla="*/ 203810 h 1716548"/>
              <a:gd name="connsiteX326" fmla="*/ 1444085 w 1525345"/>
              <a:gd name="connsiteY326" fmla="*/ 308754 h 1716548"/>
              <a:gd name="connsiteX327" fmla="*/ 1440513 w 1525345"/>
              <a:gd name="connsiteY327" fmla="*/ 323317 h 1716548"/>
              <a:gd name="connsiteX328" fmla="*/ 1425110 w 1525345"/>
              <a:gd name="connsiteY328" fmla="*/ 329472 h 1716548"/>
              <a:gd name="connsiteX329" fmla="*/ 1415845 w 1525345"/>
              <a:gd name="connsiteY329" fmla="*/ 327445 h 1716548"/>
              <a:gd name="connsiteX330" fmla="*/ 1407250 w 1525345"/>
              <a:gd name="connsiteY330" fmla="*/ 317612 h 1716548"/>
              <a:gd name="connsiteX331" fmla="*/ 1390284 w 1525345"/>
              <a:gd name="connsiteY331" fmla="*/ 306652 h 1716548"/>
              <a:gd name="connsiteX332" fmla="*/ 1374076 w 1525345"/>
              <a:gd name="connsiteY332" fmla="*/ 305328 h 1716548"/>
              <a:gd name="connsiteX333" fmla="*/ 1374076 w 1525345"/>
              <a:gd name="connsiteY333" fmla="*/ 232855 h 1716548"/>
              <a:gd name="connsiteX334" fmla="*/ 1384033 w 1525345"/>
              <a:gd name="connsiteY334" fmla="*/ 230985 h 1716548"/>
              <a:gd name="connsiteX335" fmla="*/ 1395865 w 1525345"/>
              <a:gd name="connsiteY335" fmla="*/ 210117 h 1716548"/>
              <a:gd name="connsiteX336" fmla="*/ 1384703 w 1525345"/>
              <a:gd name="connsiteY336" fmla="*/ 183092 h 1716548"/>
              <a:gd name="connsiteX337" fmla="*/ 1374076 w 1525345"/>
              <a:gd name="connsiteY337" fmla="*/ 178878 h 1716548"/>
              <a:gd name="connsiteX338" fmla="*/ 97725 w 1525345"/>
              <a:gd name="connsiteY338" fmla="*/ 0 h 1716548"/>
              <a:gd name="connsiteX339" fmla="*/ 1243107 w 1525345"/>
              <a:gd name="connsiteY339" fmla="*/ 0 h 1716548"/>
              <a:gd name="connsiteX340" fmla="*/ 1366138 w 1525345"/>
              <a:gd name="connsiteY340" fmla="*/ 0 h 1716548"/>
              <a:gd name="connsiteX341" fmla="*/ 1374076 w 1525345"/>
              <a:gd name="connsiteY341" fmla="*/ 0 h 1716548"/>
              <a:gd name="connsiteX342" fmla="*/ 1374076 w 1525345"/>
              <a:gd name="connsiteY342" fmla="*/ 141180 h 1716548"/>
              <a:gd name="connsiteX343" fmla="*/ 1373541 w 1525345"/>
              <a:gd name="connsiteY343" fmla="*/ 141055 h 1716548"/>
              <a:gd name="connsiteX344" fmla="*/ 1345970 w 1525345"/>
              <a:gd name="connsiteY344" fmla="*/ 146085 h 1716548"/>
              <a:gd name="connsiteX345" fmla="*/ 1335366 w 1525345"/>
              <a:gd name="connsiteY345" fmla="*/ 159071 h 1716548"/>
              <a:gd name="connsiteX346" fmla="*/ 1349877 w 1525345"/>
              <a:gd name="connsiteY346" fmla="*/ 169280 h 1716548"/>
              <a:gd name="connsiteX347" fmla="*/ 1374076 w 1525345"/>
              <a:gd name="connsiteY347" fmla="*/ 178878 h 1716548"/>
              <a:gd name="connsiteX348" fmla="*/ 1374076 w 1525345"/>
              <a:gd name="connsiteY348" fmla="*/ 232855 h 1716548"/>
              <a:gd name="connsiteX349" fmla="*/ 1367848 w 1525345"/>
              <a:gd name="connsiteY349" fmla="*/ 234025 h 1716548"/>
              <a:gd name="connsiteX350" fmla="*/ 1339385 w 1525345"/>
              <a:gd name="connsiteY350" fmla="*/ 235039 h 1716548"/>
              <a:gd name="connsiteX351" fmla="*/ 1243107 w 1525345"/>
              <a:gd name="connsiteY351" fmla="*/ 235039 h 1716548"/>
              <a:gd name="connsiteX352" fmla="*/ 1243107 w 1525345"/>
              <a:gd name="connsiteY352" fmla="*/ 130969 h 1716548"/>
              <a:gd name="connsiteX353" fmla="*/ 97725 w 1525345"/>
              <a:gd name="connsiteY353" fmla="*/ 130969 h 171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1525345" h="1716548">
                <a:moveTo>
                  <a:pt x="239985" y="1455653"/>
                </a:moveTo>
                <a:lnTo>
                  <a:pt x="240967" y="1456084"/>
                </a:lnTo>
                <a:lnTo>
                  <a:pt x="240967" y="1516309"/>
                </a:lnTo>
                <a:lnTo>
                  <a:pt x="232841" y="1523213"/>
                </a:lnTo>
                <a:cubicBezTo>
                  <a:pt x="215131" y="1531021"/>
                  <a:pt x="204639" y="1535975"/>
                  <a:pt x="201364" y="1538077"/>
                </a:cubicBezTo>
                <a:cubicBezTo>
                  <a:pt x="195560" y="1541580"/>
                  <a:pt x="192658" y="1545234"/>
                  <a:pt x="192658" y="1549037"/>
                </a:cubicBezTo>
                <a:cubicBezTo>
                  <a:pt x="192658" y="1552840"/>
                  <a:pt x="195039" y="1555993"/>
                  <a:pt x="199802" y="1558495"/>
                </a:cubicBezTo>
                <a:cubicBezTo>
                  <a:pt x="203522" y="1560497"/>
                  <a:pt x="209029" y="1561498"/>
                  <a:pt x="216322" y="1561498"/>
                </a:cubicBezTo>
                <a:lnTo>
                  <a:pt x="240967" y="1558452"/>
                </a:lnTo>
                <a:lnTo>
                  <a:pt x="240967" y="1585579"/>
                </a:lnTo>
                <a:lnTo>
                  <a:pt x="1383722" y="1585579"/>
                </a:lnTo>
                <a:lnTo>
                  <a:pt x="1383722" y="1716548"/>
                </a:lnTo>
                <a:lnTo>
                  <a:pt x="115309" y="1716548"/>
                </a:lnTo>
                <a:lnTo>
                  <a:pt x="115309" y="1688081"/>
                </a:lnTo>
                <a:lnTo>
                  <a:pt x="109998" y="1688081"/>
                </a:lnTo>
                <a:lnTo>
                  <a:pt x="109998" y="1553427"/>
                </a:lnTo>
                <a:lnTo>
                  <a:pt x="173013" y="1532372"/>
                </a:lnTo>
                <a:cubicBezTo>
                  <a:pt x="181496" y="1525866"/>
                  <a:pt x="188528" y="1518860"/>
                  <a:pt x="194109" y="1511353"/>
                </a:cubicBezTo>
                <a:cubicBezTo>
                  <a:pt x="199690" y="1503846"/>
                  <a:pt x="205829" y="1492937"/>
                  <a:pt x="212526" y="1478624"/>
                </a:cubicBezTo>
                <a:cubicBezTo>
                  <a:pt x="216247" y="1470517"/>
                  <a:pt x="220265" y="1464662"/>
                  <a:pt x="224581" y="1461058"/>
                </a:cubicBezTo>
                <a:cubicBezTo>
                  <a:pt x="228898" y="1457455"/>
                  <a:pt x="234032" y="1455653"/>
                  <a:pt x="239985" y="1455653"/>
                </a:cubicBezTo>
                <a:close/>
                <a:moveTo>
                  <a:pt x="240967" y="1380390"/>
                </a:moveTo>
                <a:lnTo>
                  <a:pt x="251705" y="1382013"/>
                </a:lnTo>
                <a:cubicBezTo>
                  <a:pt x="264653" y="1386367"/>
                  <a:pt x="276150" y="1392898"/>
                  <a:pt x="286196" y="1401605"/>
                </a:cubicBezTo>
                <a:cubicBezTo>
                  <a:pt x="306735" y="1419422"/>
                  <a:pt x="317004" y="1442692"/>
                  <a:pt x="317004" y="1471418"/>
                </a:cubicBezTo>
                <a:cubicBezTo>
                  <a:pt x="317004" y="1484229"/>
                  <a:pt x="314734" y="1497741"/>
                  <a:pt x="310195" y="1511954"/>
                </a:cubicBezTo>
                <a:cubicBezTo>
                  <a:pt x="305656" y="1526166"/>
                  <a:pt x="300335" y="1536426"/>
                  <a:pt x="294233" y="1542731"/>
                </a:cubicBezTo>
                <a:cubicBezTo>
                  <a:pt x="289471" y="1547536"/>
                  <a:pt x="279090" y="1551864"/>
                  <a:pt x="263091" y="1555717"/>
                </a:cubicBezTo>
                <a:lnTo>
                  <a:pt x="240967" y="1558452"/>
                </a:lnTo>
                <a:lnTo>
                  <a:pt x="240967" y="1516309"/>
                </a:lnTo>
                <a:lnTo>
                  <a:pt x="253603" y="1505573"/>
                </a:lnTo>
                <a:cubicBezTo>
                  <a:pt x="259110" y="1497516"/>
                  <a:pt x="261863" y="1489184"/>
                  <a:pt x="261863" y="1480576"/>
                </a:cubicBezTo>
                <a:cubicBezTo>
                  <a:pt x="261863" y="1473169"/>
                  <a:pt x="259817" y="1467164"/>
                  <a:pt x="255724" y="1462560"/>
                </a:cubicBezTo>
                <a:lnTo>
                  <a:pt x="240967" y="1456084"/>
                </a:lnTo>
                <a:close/>
                <a:moveTo>
                  <a:pt x="76125" y="1379086"/>
                </a:moveTo>
                <a:cubicBezTo>
                  <a:pt x="84460" y="1379086"/>
                  <a:pt x="91492" y="1380762"/>
                  <a:pt x="97222" y="1384115"/>
                </a:cubicBezTo>
                <a:cubicBezTo>
                  <a:pt x="102952" y="1387468"/>
                  <a:pt x="105817" y="1391547"/>
                  <a:pt x="105817" y="1396351"/>
                </a:cubicBezTo>
                <a:cubicBezTo>
                  <a:pt x="105817" y="1400355"/>
                  <a:pt x="104626" y="1403608"/>
                  <a:pt x="102245" y="1406110"/>
                </a:cubicBezTo>
                <a:cubicBezTo>
                  <a:pt x="99864" y="1408612"/>
                  <a:pt x="92794" y="1414117"/>
                  <a:pt x="81037" y="1422624"/>
                </a:cubicBezTo>
                <a:cubicBezTo>
                  <a:pt x="64368" y="1434635"/>
                  <a:pt x="56034" y="1446445"/>
                  <a:pt x="56034" y="1458056"/>
                </a:cubicBezTo>
                <a:cubicBezTo>
                  <a:pt x="56034" y="1463661"/>
                  <a:pt x="58043" y="1468140"/>
                  <a:pt x="62061" y="1471493"/>
                </a:cubicBezTo>
                <a:cubicBezTo>
                  <a:pt x="66080" y="1474846"/>
                  <a:pt x="71363" y="1476522"/>
                  <a:pt x="77911" y="1476522"/>
                </a:cubicBezTo>
                <a:cubicBezTo>
                  <a:pt x="90859" y="1476522"/>
                  <a:pt x="100608" y="1468866"/>
                  <a:pt x="107156" y="1453552"/>
                </a:cubicBezTo>
                <a:lnTo>
                  <a:pt x="109998" y="1447862"/>
                </a:lnTo>
                <a:lnTo>
                  <a:pt x="109998" y="1553427"/>
                </a:lnTo>
                <a:lnTo>
                  <a:pt x="102022" y="1556093"/>
                </a:lnTo>
                <a:cubicBezTo>
                  <a:pt x="88925" y="1556093"/>
                  <a:pt x="76163" y="1554041"/>
                  <a:pt x="63736" y="1549938"/>
                </a:cubicBezTo>
                <a:cubicBezTo>
                  <a:pt x="51308" y="1545834"/>
                  <a:pt x="40556" y="1540029"/>
                  <a:pt x="31477" y="1532522"/>
                </a:cubicBezTo>
                <a:cubicBezTo>
                  <a:pt x="10492" y="1515707"/>
                  <a:pt x="0" y="1495189"/>
                  <a:pt x="0" y="1470967"/>
                </a:cubicBezTo>
                <a:cubicBezTo>
                  <a:pt x="0" y="1460658"/>
                  <a:pt x="3795" y="1447146"/>
                  <a:pt x="11385" y="1430431"/>
                </a:cubicBezTo>
                <a:cubicBezTo>
                  <a:pt x="12278" y="1428429"/>
                  <a:pt x="12725" y="1426828"/>
                  <a:pt x="12725" y="1425627"/>
                </a:cubicBezTo>
                <a:cubicBezTo>
                  <a:pt x="12725" y="1424626"/>
                  <a:pt x="11385" y="1421624"/>
                  <a:pt x="8706" y="1416619"/>
                </a:cubicBezTo>
                <a:cubicBezTo>
                  <a:pt x="7813" y="1415017"/>
                  <a:pt x="7367" y="1413316"/>
                  <a:pt x="7367" y="1411514"/>
                </a:cubicBezTo>
                <a:cubicBezTo>
                  <a:pt x="7367" y="1404809"/>
                  <a:pt x="15255" y="1397727"/>
                  <a:pt x="31031" y="1390270"/>
                </a:cubicBezTo>
                <a:cubicBezTo>
                  <a:pt x="46806" y="1382814"/>
                  <a:pt x="61838" y="1379086"/>
                  <a:pt x="76125" y="1379086"/>
                </a:cubicBezTo>
                <a:close/>
                <a:moveTo>
                  <a:pt x="240967" y="1343907"/>
                </a:moveTo>
                <a:lnTo>
                  <a:pt x="240967" y="1380390"/>
                </a:lnTo>
                <a:lnTo>
                  <a:pt x="208508" y="1375482"/>
                </a:lnTo>
                <a:cubicBezTo>
                  <a:pt x="172641" y="1375482"/>
                  <a:pt x="145479" y="1388244"/>
                  <a:pt x="127025" y="1413767"/>
                </a:cubicBezTo>
                <a:lnTo>
                  <a:pt x="109998" y="1447862"/>
                </a:lnTo>
                <a:lnTo>
                  <a:pt x="109998" y="1352684"/>
                </a:lnTo>
                <a:lnTo>
                  <a:pt x="156269" y="1361871"/>
                </a:lnTo>
                <a:cubicBezTo>
                  <a:pt x="179933" y="1361871"/>
                  <a:pt x="202555" y="1358467"/>
                  <a:pt x="224135" y="1351661"/>
                </a:cubicBezTo>
                <a:close/>
                <a:moveTo>
                  <a:pt x="210071" y="1210236"/>
                </a:moveTo>
                <a:lnTo>
                  <a:pt x="240967" y="1217879"/>
                </a:lnTo>
                <a:lnTo>
                  <a:pt x="240967" y="1256453"/>
                </a:lnTo>
                <a:lnTo>
                  <a:pt x="218777" y="1268187"/>
                </a:lnTo>
                <a:cubicBezTo>
                  <a:pt x="201513" y="1274293"/>
                  <a:pt x="183133" y="1279122"/>
                  <a:pt x="163636" y="1282675"/>
                </a:cubicBezTo>
                <a:lnTo>
                  <a:pt x="109998" y="1287967"/>
                </a:lnTo>
                <a:lnTo>
                  <a:pt x="109998" y="1228032"/>
                </a:lnTo>
                <a:lnTo>
                  <a:pt x="153144" y="1216241"/>
                </a:lnTo>
                <a:cubicBezTo>
                  <a:pt x="174426" y="1212237"/>
                  <a:pt x="193402" y="1210236"/>
                  <a:pt x="210071" y="1210236"/>
                </a:cubicBezTo>
                <a:close/>
                <a:moveTo>
                  <a:pt x="109998" y="1147467"/>
                </a:moveTo>
                <a:lnTo>
                  <a:pt x="109998" y="1228032"/>
                </a:lnTo>
                <a:lnTo>
                  <a:pt x="97110" y="1231554"/>
                </a:lnTo>
                <a:cubicBezTo>
                  <a:pt x="76125" y="1239562"/>
                  <a:pt x="65335" y="1249971"/>
                  <a:pt x="64740" y="1262783"/>
                </a:cubicBezTo>
                <a:cubicBezTo>
                  <a:pt x="64740" y="1270689"/>
                  <a:pt x="68721" y="1276870"/>
                  <a:pt x="76684" y="1281324"/>
                </a:cubicBezTo>
                <a:cubicBezTo>
                  <a:pt x="84646" y="1285778"/>
                  <a:pt x="95622" y="1288004"/>
                  <a:pt x="109612" y="1288004"/>
                </a:cubicBezTo>
                <a:lnTo>
                  <a:pt x="109998" y="1287967"/>
                </a:lnTo>
                <a:lnTo>
                  <a:pt x="109998" y="1352684"/>
                </a:lnTo>
                <a:lnTo>
                  <a:pt x="72330" y="1345206"/>
                </a:lnTo>
                <a:cubicBezTo>
                  <a:pt x="48369" y="1334396"/>
                  <a:pt x="29691" y="1318732"/>
                  <a:pt x="16297" y="1298214"/>
                </a:cubicBezTo>
                <a:cubicBezTo>
                  <a:pt x="5432" y="1281399"/>
                  <a:pt x="0" y="1264634"/>
                  <a:pt x="0" y="1247919"/>
                </a:cubicBezTo>
                <a:cubicBezTo>
                  <a:pt x="0" y="1233406"/>
                  <a:pt x="4762" y="1218243"/>
                  <a:pt x="14287" y="1202428"/>
                </a:cubicBezTo>
                <a:cubicBezTo>
                  <a:pt x="26789" y="1181710"/>
                  <a:pt x="47923" y="1165446"/>
                  <a:pt x="77688" y="1153636"/>
                </a:cubicBezTo>
                <a:close/>
                <a:moveTo>
                  <a:pt x="339998" y="1135920"/>
                </a:moveTo>
                <a:cubicBezTo>
                  <a:pt x="347588" y="1135920"/>
                  <a:pt x="355625" y="1139123"/>
                  <a:pt x="364108" y="1145528"/>
                </a:cubicBezTo>
                <a:cubicBezTo>
                  <a:pt x="372740" y="1152034"/>
                  <a:pt x="379586" y="1160466"/>
                  <a:pt x="384646" y="1170826"/>
                </a:cubicBezTo>
                <a:cubicBezTo>
                  <a:pt x="389706" y="1181185"/>
                  <a:pt x="392236" y="1191869"/>
                  <a:pt x="392236" y="1202879"/>
                </a:cubicBezTo>
                <a:cubicBezTo>
                  <a:pt x="392236" y="1215791"/>
                  <a:pt x="388590" y="1229778"/>
                  <a:pt x="381297" y="1244841"/>
                </a:cubicBezTo>
                <a:cubicBezTo>
                  <a:pt x="374005" y="1259905"/>
                  <a:pt x="360238" y="1281899"/>
                  <a:pt x="339998" y="1310825"/>
                </a:cubicBezTo>
                <a:cubicBezTo>
                  <a:pt x="336277" y="1315929"/>
                  <a:pt x="333189" y="1321685"/>
                  <a:pt x="330733" y="1328090"/>
                </a:cubicBezTo>
                <a:cubicBezTo>
                  <a:pt x="328277" y="1334496"/>
                  <a:pt x="327050" y="1339801"/>
                  <a:pt x="327050" y="1344005"/>
                </a:cubicBezTo>
                <a:cubicBezTo>
                  <a:pt x="327050" y="1345406"/>
                  <a:pt x="327273" y="1347107"/>
                  <a:pt x="327719" y="1349109"/>
                </a:cubicBezTo>
                <a:cubicBezTo>
                  <a:pt x="327868" y="1350210"/>
                  <a:pt x="327943" y="1351161"/>
                  <a:pt x="327943" y="1351962"/>
                </a:cubicBezTo>
                <a:cubicBezTo>
                  <a:pt x="327943" y="1353863"/>
                  <a:pt x="326715" y="1355439"/>
                  <a:pt x="324259" y="1356691"/>
                </a:cubicBezTo>
                <a:cubicBezTo>
                  <a:pt x="321803" y="1357942"/>
                  <a:pt x="318715" y="1358567"/>
                  <a:pt x="314995" y="1358567"/>
                </a:cubicBezTo>
                <a:cubicBezTo>
                  <a:pt x="308148" y="1358567"/>
                  <a:pt x="302419" y="1357066"/>
                  <a:pt x="297805" y="1354063"/>
                </a:cubicBezTo>
                <a:cubicBezTo>
                  <a:pt x="290661" y="1349259"/>
                  <a:pt x="287089" y="1343354"/>
                  <a:pt x="287089" y="1336347"/>
                </a:cubicBezTo>
                <a:lnTo>
                  <a:pt x="287313" y="1328240"/>
                </a:lnTo>
                <a:cubicBezTo>
                  <a:pt x="287313" y="1326038"/>
                  <a:pt x="285824" y="1324938"/>
                  <a:pt x="282848" y="1324938"/>
                </a:cubicBezTo>
                <a:cubicBezTo>
                  <a:pt x="280615" y="1324938"/>
                  <a:pt x="275927" y="1326989"/>
                  <a:pt x="268783" y="1331093"/>
                </a:cubicBezTo>
                <a:lnTo>
                  <a:pt x="240967" y="1343907"/>
                </a:lnTo>
                <a:lnTo>
                  <a:pt x="240967" y="1256453"/>
                </a:lnTo>
                <a:lnTo>
                  <a:pt x="244897" y="1254375"/>
                </a:lnTo>
                <a:cubicBezTo>
                  <a:pt x="250701" y="1249270"/>
                  <a:pt x="253603" y="1243666"/>
                  <a:pt x="253603" y="1237560"/>
                </a:cubicBezTo>
                <a:cubicBezTo>
                  <a:pt x="253603" y="1229653"/>
                  <a:pt x="249510" y="1223122"/>
                  <a:pt x="241325" y="1217968"/>
                </a:cubicBezTo>
                <a:lnTo>
                  <a:pt x="240967" y="1217879"/>
                </a:lnTo>
                <a:lnTo>
                  <a:pt x="240967" y="1154225"/>
                </a:lnTo>
                <a:lnTo>
                  <a:pt x="253380" y="1156938"/>
                </a:lnTo>
                <a:cubicBezTo>
                  <a:pt x="265881" y="1162944"/>
                  <a:pt x="276857" y="1170400"/>
                  <a:pt x="286308" y="1179308"/>
                </a:cubicBezTo>
                <a:cubicBezTo>
                  <a:pt x="295759" y="1188216"/>
                  <a:pt x="302419" y="1197324"/>
                  <a:pt x="306288" y="1206632"/>
                </a:cubicBezTo>
                <a:cubicBezTo>
                  <a:pt x="307330" y="1209035"/>
                  <a:pt x="308818" y="1210236"/>
                  <a:pt x="310753" y="1210236"/>
                </a:cubicBezTo>
                <a:cubicBezTo>
                  <a:pt x="316111" y="1210236"/>
                  <a:pt x="320799" y="1205807"/>
                  <a:pt x="324817" y="1196949"/>
                </a:cubicBezTo>
                <a:cubicBezTo>
                  <a:pt x="328836" y="1188091"/>
                  <a:pt x="330845" y="1177957"/>
                  <a:pt x="330845" y="1166547"/>
                </a:cubicBezTo>
                <a:cubicBezTo>
                  <a:pt x="330845" y="1159540"/>
                  <a:pt x="328761" y="1152884"/>
                  <a:pt x="324594" y="1146579"/>
                </a:cubicBezTo>
                <a:cubicBezTo>
                  <a:pt x="323701" y="1145278"/>
                  <a:pt x="323255" y="1144127"/>
                  <a:pt x="323255" y="1143126"/>
                </a:cubicBezTo>
                <a:cubicBezTo>
                  <a:pt x="323255" y="1141524"/>
                  <a:pt x="325115" y="1139923"/>
                  <a:pt x="328836" y="1138322"/>
                </a:cubicBezTo>
                <a:cubicBezTo>
                  <a:pt x="332556" y="1136721"/>
                  <a:pt x="336277" y="1135920"/>
                  <a:pt x="339998" y="1135920"/>
                </a:cubicBezTo>
                <a:close/>
                <a:moveTo>
                  <a:pt x="203820" y="1092781"/>
                </a:moveTo>
                <a:cubicBezTo>
                  <a:pt x="218554" y="1092781"/>
                  <a:pt x="230367" y="1092944"/>
                  <a:pt x="239260" y="1093269"/>
                </a:cubicBezTo>
                <a:lnTo>
                  <a:pt x="240967" y="1093409"/>
                </a:lnTo>
                <a:lnTo>
                  <a:pt x="240967" y="1154225"/>
                </a:lnTo>
                <a:lnTo>
                  <a:pt x="163413" y="1137271"/>
                </a:lnTo>
                <a:lnTo>
                  <a:pt x="109998" y="1147467"/>
                </a:lnTo>
                <a:lnTo>
                  <a:pt x="109998" y="1094161"/>
                </a:lnTo>
                <a:lnTo>
                  <a:pt x="112179" y="1094132"/>
                </a:lnTo>
                <a:cubicBezTo>
                  <a:pt x="121481" y="1093982"/>
                  <a:pt x="132308" y="1093782"/>
                  <a:pt x="144661" y="1093532"/>
                </a:cubicBezTo>
                <a:cubicBezTo>
                  <a:pt x="170408" y="1093031"/>
                  <a:pt x="190128" y="1092781"/>
                  <a:pt x="203820" y="1092781"/>
                </a:cubicBezTo>
                <a:close/>
                <a:moveTo>
                  <a:pt x="30361" y="999849"/>
                </a:moveTo>
                <a:cubicBezTo>
                  <a:pt x="35272" y="999849"/>
                  <a:pt x="38918" y="1000674"/>
                  <a:pt x="41300" y="1002326"/>
                </a:cubicBezTo>
                <a:cubicBezTo>
                  <a:pt x="43681" y="1003977"/>
                  <a:pt x="46881" y="1008006"/>
                  <a:pt x="50899" y="1014412"/>
                </a:cubicBezTo>
                <a:cubicBezTo>
                  <a:pt x="53429" y="1018215"/>
                  <a:pt x="57745" y="1020617"/>
                  <a:pt x="63847" y="1021618"/>
                </a:cubicBezTo>
                <a:cubicBezTo>
                  <a:pt x="69949" y="1022619"/>
                  <a:pt x="83269" y="1023120"/>
                  <a:pt x="103807" y="1023120"/>
                </a:cubicBezTo>
                <a:lnTo>
                  <a:pt x="109998" y="1023120"/>
                </a:lnTo>
                <a:lnTo>
                  <a:pt x="109998" y="1094161"/>
                </a:lnTo>
                <a:lnTo>
                  <a:pt x="88850" y="1094433"/>
                </a:lnTo>
                <a:cubicBezTo>
                  <a:pt x="76944" y="1094433"/>
                  <a:pt x="68796" y="1095058"/>
                  <a:pt x="64405" y="1096309"/>
                </a:cubicBezTo>
                <a:cubicBezTo>
                  <a:pt x="60015" y="1097561"/>
                  <a:pt x="56852" y="1100188"/>
                  <a:pt x="54917" y="1104191"/>
                </a:cubicBezTo>
                <a:cubicBezTo>
                  <a:pt x="51494" y="1110797"/>
                  <a:pt x="48741" y="1115001"/>
                  <a:pt x="46657" y="1116803"/>
                </a:cubicBezTo>
                <a:cubicBezTo>
                  <a:pt x="42937" y="1120005"/>
                  <a:pt x="38695" y="1121607"/>
                  <a:pt x="33933" y="1121607"/>
                </a:cubicBezTo>
                <a:cubicBezTo>
                  <a:pt x="23068" y="1121607"/>
                  <a:pt x="14808" y="1115551"/>
                  <a:pt x="9153" y="1103441"/>
                </a:cubicBezTo>
                <a:cubicBezTo>
                  <a:pt x="4241" y="1093132"/>
                  <a:pt x="1786" y="1079319"/>
                  <a:pt x="1786" y="1062004"/>
                </a:cubicBezTo>
                <a:cubicBezTo>
                  <a:pt x="1786" y="1042587"/>
                  <a:pt x="3274" y="1028074"/>
                  <a:pt x="6251" y="1018465"/>
                </a:cubicBezTo>
                <a:cubicBezTo>
                  <a:pt x="10269" y="1006055"/>
                  <a:pt x="18306" y="999849"/>
                  <a:pt x="30361" y="999849"/>
                </a:cubicBezTo>
                <a:close/>
                <a:moveTo>
                  <a:pt x="240967" y="929261"/>
                </a:moveTo>
                <a:lnTo>
                  <a:pt x="299591" y="942948"/>
                </a:lnTo>
                <a:cubicBezTo>
                  <a:pt x="306288" y="945850"/>
                  <a:pt x="310865" y="948403"/>
                  <a:pt x="313320" y="950605"/>
                </a:cubicBezTo>
                <a:cubicBezTo>
                  <a:pt x="315776" y="952807"/>
                  <a:pt x="317004" y="955459"/>
                  <a:pt x="317004" y="958562"/>
                </a:cubicBezTo>
                <a:lnTo>
                  <a:pt x="310976" y="991891"/>
                </a:lnTo>
                <a:lnTo>
                  <a:pt x="310976" y="1096835"/>
                </a:lnTo>
                <a:cubicBezTo>
                  <a:pt x="310976" y="1103741"/>
                  <a:pt x="309786" y="1108595"/>
                  <a:pt x="307404" y="1111398"/>
                </a:cubicBezTo>
                <a:cubicBezTo>
                  <a:pt x="303981" y="1115501"/>
                  <a:pt x="298847" y="1117553"/>
                  <a:pt x="292001" y="1117553"/>
                </a:cubicBezTo>
                <a:cubicBezTo>
                  <a:pt x="287833" y="1117553"/>
                  <a:pt x="284745" y="1116877"/>
                  <a:pt x="282736" y="1115526"/>
                </a:cubicBezTo>
                <a:cubicBezTo>
                  <a:pt x="280727" y="1114175"/>
                  <a:pt x="277862" y="1110897"/>
                  <a:pt x="274141" y="1105693"/>
                </a:cubicBezTo>
                <a:cubicBezTo>
                  <a:pt x="270123" y="1099988"/>
                  <a:pt x="264467" y="1096334"/>
                  <a:pt x="257175" y="1094733"/>
                </a:cubicBezTo>
                <a:lnTo>
                  <a:pt x="240967" y="1093409"/>
                </a:lnTo>
                <a:lnTo>
                  <a:pt x="240967" y="1020936"/>
                </a:lnTo>
                <a:lnTo>
                  <a:pt x="250924" y="1019066"/>
                </a:lnTo>
                <a:cubicBezTo>
                  <a:pt x="258812" y="1015763"/>
                  <a:pt x="262756" y="1008806"/>
                  <a:pt x="262756" y="998198"/>
                </a:cubicBezTo>
                <a:cubicBezTo>
                  <a:pt x="262756" y="986787"/>
                  <a:pt x="259035" y="977779"/>
                  <a:pt x="251594" y="971173"/>
                </a:cubicBezTo>
                <a:lnTo>
                  <a:pt x="240967" y="966959"/>
                </a:lnTo>
                <a:close/>
                <a:moveTo>
                  <a:pt x="1373094" y="667572"/>
                </a:moveTo>
                <a:lnTo>
                  <a:pt x="1374076" y="668003"/>
                </a:lnTo>
                <a:lnTo>
                  <a:pt x="1374076" y="728228"/>
                </a:lnTo>
                <a:lnTo>
                  <a:pt x="1365950" y="735132"/>
                </a:lnTo>
                <a:cubicBezTo>
                  <a:pt x="1348240" y="742940"/>
                  <a:pt x="1337748" y="747894"/>
                  <a:pt x="1334473" y="749996"/>
                </a:cubicBezTo>
                <a:cubicBezTo>
                  <a:pt x="1328669" y="753499"/>
                  <a:pt x="1325767" y="757153"/>
                  <a:pt x="1325767" y="760956"/>
                </a:cubicBezTo>
                <a:cubicBezTo>
                  <a:pt x="1325767" y="764759"/>
                  <a:pt x="1328148" y="767912"/>
                  <a:pt x="1332911" y="770414"/>
                </a:cubicBezTo>
                <a:cubicBezTo>
                  <a:pt x="1336631" y="772416"/>
                  <a:pt x="1342138" y="773417"/>
                  <a:pt x="1349431" y="773417"/>
                </a:cubicBezTo>
                <a:lnTo>
                  <a:pt x="1374076" y="770371"/>
                </a:lnTo>
                <a:lnTo>
                  <a:pt x="1374076" y="900000"/>
                </a:lnTo>
                <a:lnTo>
                  <a:pt x="1366138" y="900000"/>
                </a:lnTo>
                <a:lnTo>
                  <a:pt x="1366138" y="919050"/>
                </a:lnTo>
                <a:lnTo>
                  <a:pt x="240967" y="919050"/>
                </a:lnTo>
                <a:lnTo>
                  <a:pt x="240967" y="929261"/>
                </a:lnTo>
                <a:lnTo>
                  <a:pt x="240432" y="929136"/>
                </a:lnTo>
                <a:cubicBezTo>
                  <a:pt x="229121" y="929136"/>
                  <a:pt x="219931" y="930812"/>
                  <a:pt x="212861" y="934165"/>
                </a:cubicBezTo>
                <a:cubicBezTo>
                  <a:pt x="205792" y="937518"/>
                  <a:pt x="202257" y="941847"/>
                  <a:pt x="202257" y="947152"/>
                </a:cubicBezTo>
                <a:cubicBezTo>
                  <a:pt x="202257" y="952457"/>
                  <a:pt x="207094" y="955859"/>
                  <a:pt x="216768" y="957361"/>
                </a:cubicBezTo>
                <a:lnTo>
                  <a:pt x="240967" y="966959"/>
                </a:lnTo>
                <a:lnTo>
                  <a:pt x="240967" y="1020936"/>
                </a:lnTo>
                <a:lnTo>
                  <a:pt x="234739" y="1022106"/>
                </a:lnTo>
                <a:cubicBezTo>
                  <a:pt x="227298" y="1022781"/>
                  <a:pt x="217810" y="1023120"/>
                  <a:pt x="206276" y="1023120"/>
                </a:cubicBezTo>
                <a:lnTo>
                  <a:pt x="109998" y="1023120"/>
                </a:lnTo>
                <a:lnTo>
                  <a:pt x="109998" y="919050"/>
                </a:lnTo>
                <a:lnTo>
                  <a:pt x="97725" y="919050"/>
                </a:lnTo>
                <a:lnTo>
                  <a:pt x="97725" y="788081"/>
                </a:lnTo>
                <a:lnTo>
                  <a:pt x="109998" y="788081"/>
                </a:lnTo>
                <a:lnTo>
                  <a:pt x="240967" y="788081"/>
                </a:lnTo>
                <a:lnTo>
                  <a:pt x="1243107" y="788081"/>
                </a:lnTo>
                <a:lnTo>
                  <a:pt x="1243107" y="765346"/>
                </a:lnTo>
                <a:lnTo>
                  <a:pt x="1306122" y="744291"/>
                </a:lnTo>
                <a:cubicBezTo>
                  <a:pt x="1314605" y="737785"/>
                  <a:pt x="1321637" y="730779"/>
                  <a:pt x="1327218" y="723272"/>
                </a:cubicBezTo>
                <a:cubicBezTo>
                  <a:pt x="1332799" y="715765"/>
                  <a:pt x="1338938" y="704856"/>
                  <a:pt x="1345635" y="690543"/>
                </a:cubicBezTo>
                <a:cubicBezTo>
                  <a:pt x="1349356" y="682436"/>
                  <a:pt x="1353374" y="676581"/>
                  <a:pt x="1357690" y="672977"/>
                </a:cubicBezTo>
                <a:cubicBezTo>
                  <a:pt x="1362007" y="669374"/>
                  <a:pt x="1367141" y="667572"/>
                  <a:pt x="1373094" y="667572"/>
                </a:cubicBezTo>
                <a:close/>
                <a:moveTo>
                  <a:pt x="1374076" y="592309"/>
                </a:moveTo>
                <a:lnTo>
                  <a:pt x="1384814" y="593932"/>
                </a:lnTo>
                <a:cubicBezTo>
                  <a:pt x="1397762" y="598286"/>
                  <a:pt x="1409259" y="604817"/>
                  <a:pt x="1419305" y="613524"/>
                </a:cubicBezTo>
                <a:cubicBezTo>
                  <a:pt x="1439844" y="631341"/>
                  <a:pt x="1450113" y="654611"/>
                  <a:pt x="1450113" y="683337"/>
                </a:cubicBezTo>
                <a:cubicBezTo>
                  <a:pt x="1450113" y="696148"/>
                  <a:pt x="1447843" y="709660"/>
                  <a:pt x="1443304" y="723873"/>
                </a:cubicBezTo>
                <a:cubicBezTo>
                  <a:pt x="1438765" y="738085"/>
                  <a:pt x="1433444" y="748345"/>
                  <a:pt x="1427342" y="754650"/>
                </a:cubicBezTo>
                <a:cubicBezTo>
                  <a:pt x="1422580" y="759455"/>
                  <a:pt x="1412199" y="763783"/>
                  <a:pt x="1396200" y="767636"/>
                </a:cubicBezTo>
                <a:lnTo>
                  <a:pt x="1374076" y="770371"/>
                </a:lnTo>
                <a:lnTo>
                  <a:pt x="1374076" y="728228"/>
                </a:lnTo>
                <a:lnTo>
                  <a:pt x="1386712" y="717492"/>
                </a:lnTo>
                <a:cubicBezTo>
                  <a:pt x="1392219" y="709435"/>
                  <a:pt x="1394972" y="701103"/>
                  <a:pt x="1394972" y="692495"/>
                </a:cubicBezTo>
                <a:cubicBezTo>
                  <a:pt x="1394972" y="685088"/>
                  <a:pt x="1392926" y="679083"/>
                  <a:pt x="1388833" y="674479"/>
                </a:cubicBezTo>
                <a:lnTo>
                  <a:pt x="1374076" y="668003"/>
                </a:lnTo>
                <a:close/>
                <a:moveTo>
                  <a:pt x="1209234" y="591005"/>
                </a:moveTo>
                <a:cubicBezTo>
                  <a:pt x="1217569" y="591005"/>
                  <a:pt x="1224601" y="592681"/>
                  <a:pt x="1230331" y="596034"/>
                </a:cubicBezTo>
                <a:cubicBezTo>
                  <a:pt x="1236061" y="599387"/>
                  <a:pt x="1238926" y="603466"/>
                  <a:pt x="1238926" y="608270"/>
                </a:cubicBezTo>
                <a:cubicBezTo>
                  <a:pt x="1238926" y="612274"/>
                  <a:pt x="1237735" y="615527"/>
                  <a:pt x="1235354" y="618029"/>
                </a:cubicBezTo>
                <a:cubicBezTo>
                  <a:pt x="1232973" y="620531"/>
                  <a:pt x="1225903" y="626036"/>
                  <a:pt x="1214146" y="634543"/>
                </a:cubicBezTo>
                <a:cubicBezTo>
                  <a:pt x="1197477" y="646554"/>
                  <a:pt x="1189143" y="658364"/>
                  <a:pt x="1189143" y="669975"/>
                </a:cubicBezTo>
                <a:cubicBezTo>
                  <a:pt x="1189143" y="675580"/>
                  <a:pt x="1191152" y="680059"/>
                  <a:pt x="1195170" y="683412"/>
                </a:cubicBezTo>
                <a:cubicBezTo>
                  <a:pt x="1199189" y="686765"/>
                  <a:pt x="1204472" y="688441"/>
                  <a:pt x="1211020" y="688441"/>
                </a:cubicBezTo>
                <a:cubicBezTo>
                  <a:pt x="1223968" y="688441"/>
                  <a:pt x="1233717" y="680785"/>
                  <a:pt x="1240265" y="665471"/>
                </a:cubicBezTo>
                <a:lnTo>
                  <a:pt x="1243107" y="659781"/>
                </a:lnTo>
                <a:lnTo>
                  <a:pt x="1243107" y="765346"/>
                </a:lnTo>
                <a:lnTo>
                  <a:pt x="1235131" y="768012"/>
                </a:lnTo>
                <a:cubicBezTo>
                  <a:pt x="1222034" y="768012"/>
                  <a:pt x="1209272" y="765960"/>
                  <a:pt x="1196845" y="761857"/>
                </a:cubicBezTo>
                <a:cubicBezTo>
                  <a:pt x="1184417" y="757753"/>
                  <a:pt x="1173665" y="751948"/>
                  <a:pt x="1164586" y="744441"/>
                </a:cubicBezTo>
                <a:cubicBezTo>
                  <a:pt x="1143601" y="727626"/>
                  <a:pt x="1133109" y="707108"/>
                  <a:pt x="1133109" y="682886"/>
                </a:cubicBezTo>
                <a:cubicBezTo>
                  <a:pt x="1133109" y="672577"/>
                  <a:pt x="1136904" y="659065"/>
                  <a:pt x="1144494" y="642350"/>
                </a:cubicBezTo>
                <a:cubicBezTo>
                  <a:pt x="1145387" y="640348"/>
                  <a:pt x="1145834" y="638747"/>
                  <a:pt x="1145834" y="637546"/>
                </a:cubicBezTo>
                <a:cubicBezTo>
                  <a:pt x="1145834" y="636545"/>
                  <a:pt x="1144494" y="633543"/>
                  <a:pt x="1141815" y="628538"/>
                </a:cubicBezTo>
                <a:cubicBezTo>
                  <a:pt x="1140922" y="626936"/>
                  <a:pt x="1140476" y="625235"/>
                  <a:pt x="1140476" y="623433"/>
                </a:cubicBezTo>
                <a:cubicBezTo>
                  <a:pt x="1140476" y="616728"/>
                  <a:pt x="1148364" y="609646"/>
                  <a:pt x="1164140" y="602189"/>
                </a:cubicBezTo>
                <a:cubicBezTo>
                  <a:pt x="1179915" y="594733"/>
                  <a:pt x="1194947" y="591005"/>
                  <a:pt x="1209234" y="591005"/>
                </a:cubicBezTo>
                <a:close/>
                <a:moveTo>
                  <a:pt x="1374076" y="555826"/>
                </a:moveTo>
                <a:lnTo>
                  <a:pt x="1374076" y="592309"/>
                </a:lnTo>
                <a:lnTo>
                  <a:pt x="1341617" y="587401"/>
                </a:lnTo>
                <a:cubicBezTo>
                  <a:pt x="1305750" y="587401"/>
                  <a:pt x="1278588" y="600163"/>
                  <a:pt x="1260134" y="625686"/>
                </a:cubicBezTo>
                <a:lnTo>
                  <a:pt x="1243107" y="659781"/>
                </a:lnTo>
                <a:lnTo>
                  <a:pt x="1243107" y="564603"/>
                </a:lnTo>
                <a:lnTo>
                  <a:pt x="1289378" y="573790"/>
                </a:lnTo>
                <a:cubicBezTo>
                  <a:pt x="1313042" y="573790"/>
                  <a:pt x="1335664" y="570386"/>
                  <a:pt x="1357244" y="563580"/>
                </a:cubicBezTo>
                <a:close/>
                <a:moveTo>
                  <a:pt x="1343180" y="422155"/>
                </a:moveTo>
                <a:lnTo>
                  <a:pt x="1374076" y="429798"/>
                </a:lnTo>
                <a:lnTo>
                  <a:pt x="1374076" y="468372"/>
                </a:lnTo>
                <a:lnTo>
                  <a:pt x="1351886" y="480106"/>
                </a:lnTo>
                <a:cubicBezTo>
                  <a:pt x="1334622" y="486212"/>
                  <a:pt x="1316242" y="491041"/>
                  <a:pt x="1296745" y="494594"/>
                </a:cubicBezTo>
                <a:lnTo>
                  <a:pt x="1243107" y="499886"/>
                </a:lnTo>
                <a:lnTo>
                  <a:pt x="1243107" y="439951"/>
                </a:lnTo>
                <a:lnTo>
                  <a:pt x="1286253" y="428160"/>
                </a:lnTo>
                <a:cubicBezTo>
                  <a:pt x="1307535" y="424156"/>
                  <a:pt x="1326511" y="422155"/>
                  <a:pt x="1343180" y="422155"/>
                </a:cubicBezTo>
                <a:close/>
                <a:moveTo>
                  <a:pt x="1243107" y="359386"/>
                </a:moveTo>
                <a:lnTo>
                  <a:pt x="1243107" y="439951"/>
                </a:lnTo>
                <a:lnTo>
                  <a:pt x="1230219" y="443473"/>
                </a:lnTo>
                <a:cubicBezTo>
                  <a:pt x="1209234" y="451481"/>
                  <a:pt x="1198444" y="461890"/>
                  <a:pt x="1197849" y="474702"/>
                </a:cubicBezTo>
                <a:cubicBezTo>
                  <a:pt x="1197849" y="482608"/>
                  <a:pt x="1201830" y="488789"/>
                  <a:pt x="1209793" y="493243"/>
                </a:cubicBezTo>
                <a:cubicBezTo>
                  <a:pt x="1217755" y="497697"/>
                  <a:pt x="1228731" y="499923"/>
                  <a:pt x="1242721" y="499923"/>
                </a:cubicBezTo>
                <a:lnTo>
                  <a:pt x="1243107" y="499886"/>
                </a:lnTo>
                <a:lnTo>
                  <a:pt x="1243107" y="564603"/>
                </a:lnTo>
                <a:lnTo>
                  <a:pt x="1205439" y="557125"/>
                </a:lnTo>
                <a:cubicBezTo>
                  <a:pt x="1181478" y="546315"/>
                  <a:pt x="1162800" y="530651"/>
                  <a:pt x="1149406" y="510133"/>
                </a:cubicBezTo>
                <a:cubicBezTo>
                  <a:pt x="1138541" y="493318"/>
                  <a:pt x="1133109" y="476553"/>
                  <a:pt x="1133109" y="459838"/>
                </a:cubicBezTo>
                <a:cubicBezTo>
                  <a:pt x="1133109" y="445325"/>
                  <a:pt x="1137871" y="430162"/>
                  <a:pt x="1147396" y="414347"/>
                </a:cubicBezTo>
                <a:cubicBezTo>
                  <a:pt x="1159898" y="393629"/>
                  <a:pt x="1181032" y="377365"/>
                  <a:pt x="1210797" y="365555"/>
                </a:cubicBezTo>
                <a:close/>
                <a:moveTo>
                  <a:pt x="1473107" y="347839"/>
                </a:moveTo>
                <a:cubicBezTo>
                  <a:pt x="1480697" y="347839"/>
                  <a:pt x="1488734" y="351042"/>
                  <a:pt x="1497217" y="357447"/>
                </a:cubicBezTo>
                <a:cubicBezTo>
                  <a:pt x="1505849" y="363953"/>
                  <a:pt x="1512695" y="372385"/>
                  <a:pt x="1517755" y="382745"/>
                </a:cubicBezTo>
                <a:cubicBezTo>
                  <a:pt x="1522815" y="393104"/>
                  <a:pt x="1525345" y="403788"/>
                  <a:pt x="1525345" y="414798"/>
                </a:cubicBezTo>
                <a:cubicBezTo>
                  <a:pt x="1525345" y="427710"/>
                  <a:pt x="1521699" y="441697"/>
                  <a:pt x="1514406" y="456760"/>
                </a:cubicBezTo>
                <a:cubicBezTo>
                  <a:pt x="1507114" y="471824"/>
                  <a:pt x="1493347" y="493818"/>
                  <a:pt x="1473107" y="522744"/>
                </a:cubicBezTo>
                <a:cubicBezTo>
                  <a:pt x="1469386" y="527848"/>
                  <a:pt x="1466298" y="533604"/>
                  <a:pt x="1463842" y="540009"/>
                </a:cubicBezTo>
                <a:cubicBezTo>
                  <a:pt x="1461386" y="546415"/>
                  <a:pt x="1460159" y="551720"/>
                  <a:pt x="1460159" y="555924"/>
                </a:cubicBezTo>
                <a:cubicBezTo>
                  <a:pt x="1460159" y="557325"/>
                  <a:pt x="1460382" y="559026"/>
                  <a:pt x="1460828" y="561028"/>
                </a:cubicBezTo>
                <a:cubicBezTo>
                  <a:pt x="1460977" y="562129"/>
                  <a:pt x="1461052" y="563080"/>
                  <a:pt x="1461052" y="563881"/>
                </a:cubicBezTo>
                <a:cubicBezTo>
                  <a:pt x="1461052" y="565782"/>
                  <a:pt x="1459824" y="567358"/>
                  <a:pt x="1457368" y="568610"/>
                </a:cubicBezTo>
                <a:cubicBezTo>
                  <a:pt x="1454912" y="569861"/>
                  <a:pt x="1451824" y="570486"/>
                  <a:pt x="1448104" y="570486"/>
                </a:cubicBezTo>
                <a:cubicBezTo>
                  <a:pt x="1441257" y="570486"/>
                  <a:pt x="1435528" y="568985"/>
                  <a:pt x="1430914" y="565982"/>
                </a:cubicBezTo>
                <a:cubicBezTo>
                  <a:pt x="1423770" y="561178"/>
                  <a:pt x="1420198" y="555273"/>
                  <a:pt x="1420198" y="548266"/>
                </a:cubicBezTo>
                <a:lnTo>
                  <a:pt x="1420422" y="540159"/>
                </a:lnTo>
                <a:cubicBezTo>
                  <a:pt x="1420422" y="537957"/>
                  <a:pt x="1418933" y="536857"/>
                  <a:pt x="1415957" y="536857"/>
                </a:cubicBezTo>
                <a:cubicBezTo>
                  <a:pt x="1413724" y="536857"/>
                  <a:pt x="1409036" y="538908"/>
                  <a:pt x="1401892" y="543012"/>
                </a:cubicBezTo>
                <a:lnTo>
                  <a:pt x="1374076" y="555826"/>
                </a:lnTo>
                <a:lnTo>
                  <a:pt x="1374076" y="468372"/>
                </a:lnTo>
                <a:lnTo>
                  <a:pt x="1378006" y="466294"/>
                </a:lnTo>
                <a:cubicBezTo>
                  <a:pt x="1383810" y="461189"/>
                  <a:pt x="1386712" y="455585"/>
                  <a:pt x="1386712" y="449479"/>
                </a:cubicBezTo>
                <a:cubicBezTo>
                  <a:pt x="1386712" y="441572"/>
                  <a:pt x="1382619" y="435041"/>
                  <a:pt x="1374434" y="429887"/>
                </a:cubicBezTo>
                <a:lnTo>
                  <a:pt x="1374076" y="429798"/>
                </a:lnTo>
                <a:lnTo>
                  <a:pt x="1374076" y="366144"/>
                </a:lnTo>
                <a:lnTo>
                  <a:pt x="1386489" y="368857"/>
                </a:lnTo>
                <a:cubicBezTo>
                  <a:pt x="1398990" y="374863"/>
                  <a:pt x="1409966" y="382319"/>
                  <a:pt x="1419417" y="391227"/>
                </a:cubicBezTo>
                <a:cubicBezTo>
                  <a:pt x="1428868" y="400135"/>
                  <a:pt x="1435528" y="409243"/>
                  <a:pt x="1439397" y="418551"/>
                </a:cubicBezTo>
                <a:cubicBezTo>
                  <a:pt x="1440439" y="420954"/>
                  <a:pt x="1441927" y="422155"/>
                  <a:pt x="1443862" y="422155"/>
                </a:cubicBezTo>
                <a:cubicBezTo>
                  <a:pt x="1449220" y="422155"/>
                  <a:pt x="1453908" y="417726"/>
                  <a:pt x="1457926" y="408868"/>
                </a:cubicBezTo>
                <a:cubicBezTo>
                  <a:pt x="1461945" y="400010"/>
                  <a:pt x="1463954" y="389876"/>
                  <a:pt x="1463954" y="378466"/>
                </a:cubicBezTo>
                <a:cubicBezTo>
                  <a:pt x="1463954" y="371459"/>
                  <a:pt x="1461870" y="364803"/>
                  <a:pt x="1457703" y="358498"/>
                </a:cubicBezTo>
                <a:cubicBezTo>
                  <a:pt x="1456810" y="357197"/>
                  <a:pt x="1456364" y="356046"/>
                  <a:pt x="1456364" y="355045"/>
                </a:cubicBezTo>
                <a:cubicBezTo>
                  <a:pt x="1456364" y="353443"/>
                  <a:pt x="1458224" y="351842"/>
                  <a:pt x="1461945" y="350241"/>
                </a:cubicBezTo>
                <a:cubicBezTo>
                  <a:pt x="1465665" y="348640"/>
                  <a:pt x="1469386" y="347839"/>
                  <a:pt x="1473107" y="347839"/>
                </a:cubicBezTo>
                <a:close/>
                <a:moveTo>
                  <a:pt x="1336929" y="304700"/>
                </a:moveTo>
                <a:cubicBezTo>
                  <a:pt x="1351663" y="304700"/>
                  <a:pt x="1363476" y="304863"/>
                  <a:pt x="1372369" y="305188"/>
                </a:cubicBezTo>
                <a:lnTo>
                  <a:pt x="1374076" y="305328"/>
                </a:lnTo>
                <a:lnTo>
                  <a:pt x="1374076" y="366144"/>
                </a:lnTo>
                <a:lnTo>
                  <a:pt x="1296522" y="349190"/>
                </a:lnTo>
                <a:lnTo>
                  <a:pt x="1243107" y="359386"/>
                </a:lnTo>
                <a:lnTo>
                  <a:pt x="1243107" y="306080"/>
                </a:lnTo>
                <a:lnTo>
                  <a:pt x="1245288" y="306051"/>
                </a:lnTo>
                <a:cubicBezTo>
                  <a:pt x="1254590" y="305901"/>
                  <a:pt x="1265417" y="305701"/>
                  <a:pt x="1277770" y="305451"/>
                </a:cubicBezTo>
                <a:cubicBezTo>
                  <a:pt x="1303517" y="304950"/>
                  <a:pt x="1323237" y="304700"/>
                  <a:pt x="1336929" y="304700"/>
                </a:cubicBezTo>
                <a:close/>
                <a:moveTo>
                  <a:pt x="1163470" y="211768"/>
                </a:moveTo>
                <a:cubicBezTo>
                  <a:pt x="1168381" y="211768"/>
                  <a:pt x="1172027" y="212593"/>
                  <a:pt x="1174409" y="214245"/>
                </a:cubicBezTo>
                <a:cubicBezTo>
                  <a:pt x="1176790" y="215896"/>
                  <a:pt x="1179990" y="219925"/>
                  <a:pt x="1184008" y="226331"/>
                </a:cubicBezTo>
                <a:cubicBezTo>
                  <a:pt x="1186538" y="230134"/>
                  <a:pt x="1190854" y="232536"/>
                  <a:pt x="1196956" y="233537"/>
                </a:cubicBezTo>
                <a:cubicBezTo>
                  <a:pt x="1203058" y="234538"/>
                  <a:pt x="1216378" y="235039"/>
                  <a:pt x="1236916" y="235039"/>
                </a:cubicBezTo>
                <a:lnTo>
                  <a:pt x="1243107" y="235039"/>
                </a:lnTo>
                <a:lnTo>
                  <a:pt x="1243107" y="306080"/>
                </a:lnTo>
                <a:lnTo>
                  <a:pt x="1221959" y="306352"/>
                </a:lnTo>
                <a:cubicBezTo>
                  <a:pt x="1210053" y="306352"/>
                  <a:pt x="1201905" y="306977"/>
                  <a:pt x="1197514" y="308228"/>
                </a:cubicBezTo>
                <a:cubicBezTo>
                  <a:pt x="1193124" y="309480"/>
                  <a:pt x="1189961" y="312107"/>
                  <a:pt x="1188026" y="316110"/>
                </a:cubicBezTo>
                <a:cubicBezTo>
                  <a:pt x="1184603" y="322716"/>
                  <a:pt x="1181850" y="326920"/>
                  <a:pt x="1179766" y="328722"/>
                </a:cubicBezTo>
                <a:cubicBezTo>
                  <a:pt x="1176046" y="331924"/>
                  <a:pt x="1171804" y="333526"/>
                  <a:pt x="1167042" y="333526"/>
                </a:cubicBezTo>
                <a:cubicBezTo>
                  <a:pt x="1156177" y="333526"/>
                  <a:pt x="1147917" y="327470"/>
                  <a:pt x="1142262" y="315360"/>
                </a:cubicBezTo>
                <a:cubicBezTo>
                  <a:pt x="1137350" y="305051"/>
                  <a:pt x="1134895" y="291238"/>
                  <a:pt x="1134895" y="273923"/>
                </a:cubicBezTo>
                <a:cubicBezTo>
                  <a:pt x="1134895" y="254506"/>
                  <a:pt x="1136383" y="239993"/>
                  <a:pt x="1139360" y="230384"/>
                </a:cubicBezTo>
                <a:cubicBezTo>
                  <a:pt x="1143378" y="217974"/>
                  <a:pt x="1151415" y="211768"/>
                  <a:pt x="1163470" y="211768"/>
                </a:cubicBezTo>
                <a:close/>
                <a:moveTo>
                  <a:pt x="1374076" y="141180"/>
                </a:moveTo>
                <a:lnTo>
                  <a:pt x="1432700" y="154867"/>
                </a:lnTo>
                <a:cubicBezTo>
                  <a:pt x="1439397" y="157770"/>
                  <a:pt x="1443974" y="160322"/>
                  <a:pt x="1446429" y="162524"/>
                </a:cubicBezTo>
                <a:cubicBezTo>
                  <a:pt x="1448885" y="164726"/>
                  <a:pt x="1450113" y="167378"/>
                  <a:pt x="1450113" y="170481"/>
                </a:cubicBezTo>
                <a:lnTo>
                  <a:pt x="1444085" y="203810"/>
                </a:lnTo>
                <a:lnTo>
                  <a:pt x="1444085" y="308754"/>
                </a:lnTo>
                <a:cubicBezTo>
                  <a:pt x="1444085" y="315660"/>
                  <a:pt x="1442895" y="320514"/>
                  <a:pt x="1440513" y="323317"/>
                </a:cubicBezTo>
                <a:cubicBezTo>
                  <a:pt x="1437090" y="327420"/>
                  <a:pt x="1431956" y="329472"/>
                  <a:pt x="1425110" y="329472"/>
                </a:cubicBezTo>
                <a:cubicBezTo>
                  <a:pt x="1420942" y="329472"/>
                  <a:pt x="1417854" y="328796"/>
                  <a:pt x="1415845" y="327445"/>
                </a:cubicBezTo>
                <a:cubicBezTo>
                  <a:pt x="1413836" y="326094"/>
                  <a:pt x="1410971" y="322816"/>
                  <a:pt x="1407250" y="317612"/>
                </a:cubicBezTo>
                <a:cubicBezTo>
                  <a:pt x="1403232" y="311907"/>
                  <a:pt x="1397576" y="308253"/>
                  <a:pt x="1390284" y="306652"/>
                </a:cubicBezTo>
                <a:lnTo>
                  <a:pt x="1374076" y="305328"/>
                </a:lnTo>
                <a:lnTo>
                  <a:pt x="1374076" y="232855"/>
                </a:lnTo>
                <a:lnTo>
                  <a:pt x="1384033" y="230985"/>
                </a:lnTo>
                <a:cubicBezTo>
                  <a:pt x="1391921" y="227682"/>
                  <a:pt x="1395865" y="220725"/>
                  <a:pt x="1395865" y="210117"/>
                </a:cubicBezTo>
                <a:cubicBezTo>
                  <a:pt x="1395865" y="198706"/>
                  <a:pt x="1392144" y="189698"/>
                  <a:pt x="1384703" y="183092"/>
                </a:cubicBezTo>
                <a:lnTo>
                  <a:pt x="1374076" y="178878"/>
                </a:lnTo>
                <a:close/>
                <a:moveTo>
                  <a:pt x="97725" y="0"/>
                </a:moveTo>
                <a:lnTo>
                  <a:pt x="1243107" y="0"/>
                </a:lnTo>
                <a:lnTo>
                  <a:pt x="1366138" y="0"/>
                </a:lnTo>
                <a:lnTo>
                  <a:pt x="1374076" y="0"/>
                </a:lnTo>
                <a:lnTo>
                  <a:pt x="1374076" y="141180"/>
                </a:lnTo>
                <a:lnTo>
                  <a:pt x="1373541" y="141055"/>
                </a:lnTo>
                <a:cubicBezTo>
                  <a:pt x="1362230" y="141055"/>
                  <a:pt x="1353040" y="142731"/>
                  <a:pt x="1345970" y="146085"/>
                </a:cubicBezTo>
                <a:cubicBezTo>
                  <a:pt x="1338901" y="149437"/>
                  <a:pt x="1335366" y="153766"/>
                  <a:pt x="1335366" y="159071"/>
                </a:cubicBezTo>
                <a:cubicBezTo>
                  <a:pt x="1335366" y="164376"/>
                  <a:pt x="1340203" y="167779"/>
                  <a:pt x="1349877" y="169280"/>
                </a:cubicBezTo>
                <a:lnTo>
                  <a:pt x="1374076" y="178878"/>
                </a:lnTo>
                <a:lnTo>
                  <a:pt x="1374076" y="232855"/>
                </a:lnTo>
                <a:lnTo>
                  <a:pt x="1367848" y="234025"/>
                </a:lnTo>
                <a:cubicBezTo>
                  <a:pt x="1360407" y="234700"/>
                  <a:pt x="1350919" y="235039"/>
                  <a:pt x="1339385" y="235039"/>
                </a:cubicBezTo>
                <a:lnTo>
                  <a:pt x="1243107" y="235039"/>
                </a:lnTo>
                <a:lnTo>
                  <a:pt x="1243107" y="130969"/>
                </a:lnTo>
                <a:lnTo>
                  <a:pt x="97725" y="13096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2000">
                <a:schemeClr val="accent4"/>
              </a:gs>
              <a:gs pos="6200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C516105-00C6-4565-9063-C97BD3EC5A04}"/>
              </a:ext>
            </a:extLst>
          </p:cNvPr>
          <p:cNvSpPr txBox="1"/>
          <p:nvPr/>
        </p:nvSpPr>
        <p:spPr>
          <a:xfrm>
            <a:off x="7158851" y="3550920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36E9B15-071C-4EF9-B757-4D0D420C9B0F}"/>
              </a:ext>
            </a:extLst>
          </p:cNvPr>
          <p:cNvSpPr txBox="1"/>
          <p:nvPr/>
        </p:nvSpPr>
        <p:spPr>
          <a:xfrm>
            <a:off x="7158851" y="2756990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9A75C8-33BC-4727-8DB6-CA9DA1F9BEDC}"/>
              </a:ext>
            </a:extLst>
          </p:cNvPr>
          <p:cNvSpPr txBox="1"/>
          <p:nvPr/>
        </p:nvSpPr>
        <p:spPr>
          <a:xfrm>
            <a:off x="7145693" y="195248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3136CA0-3D18-4AA8-90CB-C9B253230EB4}"/>
              </a:ext>
            </a:extLst>
          </p:cNvPr>
          <p:cNvSpPr txBox="1"/>
          <p:nvPr/>
        </p:nvSpPr>
        <p:spPr>
          <a:xfrm>
            <a:off x="1214543" y="408115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7E6D018-69B8-4569-B85C-DD3132953469}"/>
              </a:ext>
            </a:extLst>
          </p:cNvPr>
          <p:cNvSpPr txBox="1"/>
          <p:nvPr/>
        </p:nvSpPr>
        <p:spPr>
          <a:xfrm>
            <a:off x="3049845" y="408115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A70475A-77B6-43BB-852B-438CA52C52E6}"/>
              </a:ext>
            </a:extLst>
          </p:cNvPr>
          <p:cNvSpPr txBox="1"/>
          <p:nvPr/>
        </p:nvSpPr>
        <p:spPr>
          <a:xfrm>
            <a:off x="4896090" y="6100343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09809035-489B-4BA4-81F6-64C9C84E3DE2}"/>
              </a:ext>
            </a:extLst>
          </p:cNvPr>
          <p:cNvSpPr/>
          <p:nvPr/>
        </p:nvSpPr>
        <p:spPr>
          <a:xfrm>
            <a:off x="5027904" y="4133349"/>
            <a:ext cx="1525345" cy="1716548"/>
          </a:xfrm>
          <a:custGeom>
            <a:avLst/>
            <a:gdLst>
              <a:gd name="connsiteX0" fmla="*/ 239985 w 1525345"/>
              <a:gd name="connsiteY0" fmla="*/ 1455653 h 1716548"/>
              <a:gd name="connsiteX1" fmla="*/ 240967 w 1525345"/>
              <a:gd name="connsiteY1" fmla="*/ 1456084 h 1716548"/>
              <a:gd name="connsiteX2" fmla="*/ 240967 w 1525345"/>
              <a:gd name="connsiteY2" fmla="*/ 1516309 h 1716548"/>
              <a:gd name="connsiteX3" fmla="*/ 232841 w 1525345"/>
              <a:gd name="connsiteY3" fmla="*/ 1523213 h 1716548"/>
              <a:gd name="connsiteX4" fmla="*/ 201364 w 1525345"/>
              <a:gd name="connsiteY4" fmla="*/ 1538077 h 1716548"/>
              <a:gd name="connsiteX5" fmla="*/ 192658 w 1525345"/>
              <a:gd name="connsiteY5" fmla="*/ 1549037 h 1716548"/>
              <a:gd name="connsiteX6" fmla="*/ 199802 w 1525345"/>
              <a:gd name="connsiteY6" fmla="*/ 1558495 h 1716548"/>
              <a:gd name="connsiteX7" fmla="*/ 216322 w 1525345"/>
              <a:gd name="connsiteY7" fmla="*/ 1561498 h 1716548"/>
              <a:gd name="connsiteX8" fmla="*/ 240967 w 1525345"/>
              <a:gd name="connsiteY8" fmla="*/ 1558452 h 1716548"/>
              <a:gd name="connsiteX9" fmla="*/ 240967 w 1525345"/>
              <a:gd name="connsiteY9" fmla="*/ 1585579 h 1716548"/>
              <a:gd name="connsiteX10" fmla="*/ 1383722 w 1525345"/>
              <a:gd name="connsiteY10" fmla="*/ 1585579 h 1716548"/>
              <a:gd name="connsiteX11" fmla="*/ 1383722 w 1525345"/>
              <a:gd name="connsiteY11" fmla="*/ 1716548 h 1716548"/>
              <a:gd name="connsiteX12" fmla="*/ 115309 w 1525345"/>
              <a:gd name="connsiteY12" fmla="*/ 1716548 h 1716548"/>
              <a:gd name="connsiteX13" fmla="*/ 115309 w 1525345"/>
              <a:gd name="connsiteY13" fmla="*/ 1688081 h 1716548"/>
              <a:gd name="connsiteX14" fmla="*/ 109998 w 1525345"/>
              <a:gd name="connsiteY14" fmla="*/ 1688081 h 1716548"/>
              <a:gd name="connsiteX15" fmla="*/ 109998 w 1525345"/>
              <a:gd name="connsiteY15" fmla="*/ 1553427 h 1716548"/>
              <a:gd name="connsiteX16" fmla="*/ 173013 w 1525345"/>
              <a:gd name="connsiteY16" fmla="*/ 1532372 h 1716548"/>
              <a:gd name="connsiteX17" fmla="*/ 194109 w 1525345"/>
              <a:gd name="connsiteY17" fmla="*/ 1511353 h 1716548"/>
              <a:gd name="connsiteX18" fmla="*/ 212526 w 1525345"/>
              <a:gd name="connsiteY18" fmla="*/ 1478624 h 1716548"/>
              <a:gd name="connsiteX19" fmla="*/ 224581 w 1525345"/>
              <a:gd name="connsiteY19" fmla="*/ 1461058 h 1716548"/>
              <a:gd name="connsiteX20" fmla="*/ 239985 w 1525345"/>
              <a:gd name="connsiteY20" fmla="*/ 1455653 h 1716548"/>
              <a:gd name="connsiteX21" fmla="*/ 240967 w 1525345"/>
              <a:gd name="connsiteY21" fmla="*/ 1380390 h 1716548"/>
              <a:gd name="connsiteX22" fmla="*/ 251705 w 1525345"/>
              <a:gd name="connsiteY22" fmla="*/ 1382013 h 1716548"/>
              <a:gd name="connsiteX23" fmla="*/ 286196 w 1525345"/>
              <a:gd name="connsiteY23" fmla="*/ 1401605 h 1716548"/>
              <a:gd name="connsiteX24" fmla="*/ 317004 w 1525345"/>
              <a:gd name="connsiteY24" fmla="*/ 1471418 h 1716548"/>
              <a:gd name="connsiteX25" fmla="*/ 310195 w 1525345"/>
              <a:gd name="connsiteY25" fmla="*/ 1511954 h 1716548"/>
              <a:gd name="connsiteX26" fmla="*/ 294233 w 1525345"/>
              <a:gd name="connsiteY26" fmla="*/ 1542731 h 1716548"/>
              <a:gd name="connsiteX27" fmla="*/ 263091 w 1525345"/>
              <a:gd name="connsiteY27" fmla="*/ 1555717 h 1716548"/>
              <a:gd name="connsiteX28" fmla="*/ 240967 w 1525345"/>
              <a:gd name="connsiteY28" fmla="*/ 1558452 h 1716548"/>
              <a:gd name="connsiteX29" fmla="*/ 240967 w 1525345"/>
              <a:gd name="connsiteY29" fmla="*/ 1516309 h 1716548"/>
              <a:gd name="connsiteX30" fmla="*/ 253603 w 1525345"/>
              <a:gd name="connsiteY30" fmla="*/ 1505573 h 1716548"/>
              <a:gd name="connsiteX31" fmla="*/ 261863 w 1525345"/>
              <a:gd name="connsiteY31" fmla="*/ 1480576 h 1716548"/>
              <a:gd name="connsiteX32" fmla="*/ 255724 w 1525345"/>
              <a:gd name="connsiteY32" fmla="*/ 1462560 h 1716548"/>
              <a:gd name="connsiteX33" fmla="*/ 240967 w 1525345"/>
              <a:gd name="connsiteY33" fmla="*/ 1456084 h 1716548"/>
              <a:gd name="connsiteX34" fmla="*/ 76125 w 1525345"/>
              <a:gd name="connsiteY34" fmla="*/ 1379086 h 1716548"/>
              <a:gd name="connsiteX35" fmla="*/ 97222 w 1525345"/>
              <a:gd name="connsiteY35" fmla="*/ 1384115 h 1716548"/>
              <a:gd name="connsiteX36" fmla="*/ 105817 w 1525345"/>
              <a:gd name="connsiteY36" fmla="*/ 1396351 h 1716548"/>
              <a:gd name="connsiteX37" fmla="*/ 102245 w 1525345"/>
              <a:gd name="connsiteY37" fmla="*/ 1406110 h 1716548"/>
              <a:gd name="connsiteX38" fmla="*/ 81037 w 1525345"/>
              <a:gd name="connsiteY38" fmla="*/ 1422624 h 1716548"/>
              <a:gd name="connsiteX39" fmla="*/ 56034 w 1525345"/>
              <a:gd name="connsiteY39" fmla="*/ 1458056 h 1716548"/>
              <a:gd name="connsiteX40" fmla="*/ 62061 w 1525345"/>
              <a:gd name="connsiteY40" fmla="*/ 1471493 h 1716548"/>
              <a:gd name="connsiteX41" fmla="*/ 77911 w 1525345"/>
              <a:gd name="connsiteY41" fmla="*/ 1476522 h 1716548"/>
              <a:gd name="connsiteX42" fmla="*/ 107156 w 1525345"/>
              <a:gd name="connsiteY42" fmla="*/ 1453552 h 1716548"/>
              <a:gd name="connsiteX43" fmla="*/ 109998 w 1525345"/>
              <a:gd name="connsiteY43" fmla="*/ 1447862 h 1716548"/>
              <a:gd name="connsiteX44" fmla="*/ 109998 w 1525345"/>
              <a:gd name="connsiteY44" fmla="*/ 1553427 h 1716548"/>
              <a:gd name="connsiteX45" fmla="*/ 102022 w 1525345"/>
              <a:gd name="connsiteY45" fmla="*/ 1556093 h 1716548"/>
              <a:gd name="connsiteX46" fmla="*/ 63736 w 1525345"/>
              <a:gd name="connsiteY46" fmla="*/ 1549938 h 1716548"/>
              <a:gd name="connsiteX47" fmla="*/ 31477 w 1525345"/>
              <a:gd name="connsiteY47" fmla="*/ 1532522 h 1716548"/>
              <a:gd name="connsiteX48" fmla="*/ 0 w 1525345"/>
              <a:gd name="connsiteY48" fmla="*/ 1470967 h 1716548"/>
              <a:gd name="connsiteX49" fmla="*/ 11385 w 1525345"/>
              <a:gd name="connsiteY49" fmla="*/ 1430431 h 1716548"/>
              <a:gd name="connsiteX50" fmla="*/ 12725 w 1525345"/>
              <a:gd name="connsiteY50" fmla="*/ 1425627 h 1716548"/>
              <a:gd name="connsiteX51" fmla="*/ 8706 w 1525345"/>
              <a:gd name="connsiteY51" fmla="*/ 1416619 h 1716548"/>
              <a:gd name="connsiteX52" fmla="*/ 7367 w 1525345"/>
              <a:gd name="connsiteY52" fmla="*/ 1411514 h 1716548"/>
              <a:gd name="connsiteX53" fmla="*/ 31031 w 1525345"/>
              <a:gd name="connsiteY53" fmla="*/ 1390270 h 1716548"/>
              <a:gd name="connsiteX54" fmla="*/ 76125 w 1525345"/>
              <a:gd name="connsiteY54" fmla="*/ 1379086 h 1716548"/>
              <a:gd name="connsiteX55" fmla="*/ 240967 w 1525345"/>
              <a:gd name="connsiteY55" fmla="*/ 1343907 h 1716548"/>
              <a:gd name="connsiteX56" fmla="*/ 240967 w 1525345"/>
              <a:gd name="connsiteY56" fmla="*/ 1380390 h 1716548"/>
              <a:gd name="connsiteX57" fmla="*/ 208508 w 1525345"/>
              <a:gd name="connsiteY57" fmla="*/ 1375482 h 1716548"/>
              <a:gd name="connsiteX58" fmla="*/ 127025 w 1525345"/>
              <a:gd name="connsiteY58" fmla="*/ 1413767 h 1716548"/>
              <a:gd name="connsiteX59" fmla="*/ 109998 w 1525345"/>
              <a:gd name="connsiteY59" fmla="*/ 1447862 h 1716548"/>
              <a:gd name="connsiteX60" fmla="*/ 109998 w 1525345"/>
              <a:gd name="connsiteY60" fmla="*/ 1352684 h 1716548"/>
              <a:gd name="connsiteX61" fmla="*/ 156269 w 1525345"/>
              <a:gd name="connsiteY61" fmla="*/ 1361871 h 1716548"/>
              <a:gd name="connsiteX62" fmla="*/ 224135 w 1525345"/>
              <a:gd name="connsiteY62" fmla="*/ 1351661 h 1716548"/>
              <a:gd name="connsiteX63" fmla="*/ 210071 w 1525345"/>
              <a:gd name="connsiteY63" fmla="*/ 1210236 h 1716548"/>
              <a:gd name="connsiteX64" fmla="*/ 240967 w 1525345"/>
              <a:gd name="connsiteY64" fmla="*/ 1217879 h 1716548"/>
              <a:gd name="connsiteX65" fmla="*/ 240967 w 1525345"/>
              <a:gd name="connsiteY65" fmla="*/ 1256453 h 1716548"/>
              <a:gd name="connsiteX66" fmla="*/ 218777 w 1525345"/>
              <a:gd name="connsiteY66" fmla="*/ 1268187 h 1716548"/>
              <a:gd name="connsiteX67" fmla="*/ 163636 w 1525345"/>
              <a:gd name="connsiteY67" fmla="*/ 1282675 h 1716548"/>
              <a:gd name="connsiteX68" fmla="*/ 109998 w 1525345"/>
              <a:gd name="connsiteY68" fmla="*/ 1287967 h 1716548"/>
              <a:gd name="connsiteX69" fmla="*/ 109998 w 1525345"/>
              <a:gd name="connsiteY69" fmla="*/ 1228032 h 1716548"/>
              <a:gd name="connsiteX70" fmla="*/ 153144 w 1525345"/>
              <a:gd name="connsiteY70" fmla="*/ 1216241 h 1716548"/>
              <a:gd name="connsiteX71" fmla="*/ 210071 w 1525345"/>
              <a:gd name="connsiteY71" fmla="*/ 1210236 h 1716548"/>
              <a:gd name="connsiteX72" fmla="*/ 109998 w 1525345"/>
              <a:gd name="connsiteY72" fmla="*/ 1147467 h 1716548"/>
              <a:gd name="connsiteX73" fmla="*/ 109998 w 1525345"/>
              <a:gd name="connsiteY73" fmla="*/ 1228032 h 1716548"/>
              <a:gd name="connsiteX74" fmla="*/ 97110 w 1525345"/>
              <a:gd name="connsiteY74" fmla="*/ 1231554 h 1716548"/>
              <a:gd name="connsiteX75" fmla="*/ 64740 w 1525345"/>
              <a:gd name="connsiteY75" fmla="*/ 1262783 h 1716548"/>
              <a:gd name="connsiteX76" fmla="*/ 76684 w 1525345"/>
              <a:gd name="connsiteY76" fmla="*/ 1281324 h 1716548"/>
              <a:gd name="connsiteX77" fmla="*/ 109612 w 1525345"/>
              <a:gd name="connsiteY77" fmla="*/ 1288004 h 1716548"/>
              <a:gd name="connsiteX78" fmla="*/ 109998 w 1525345"/>
              <a:gd name="connsiteY78" fmla="*/ 1287967 h 1716548"/>
              <a:gd name="connsiteX79" fmla="*/ 109998 w 1525345"/>
              <a:gd name="connsiteY79" fmla="*/ 1352684 h 1716548"/>
              <a:gd name="connsiteX80" fmla="*/ 72330 w 1525345"/>
              <a:gd name="connsiteY80" fmla="*/ 1345206 h 1716548"/>
              <a:gd name="connsiteX81" fmla="*/ 16297 w 1525345"/>
              <a:gd name="connsiteY81" fmla="*/ 1298214 h 1716548"/>
              <a:gd name="connsiteX82" fmla="*/ 0 w 1525345"/>
              <a:gd name="connsiteY82" fmla="*/ 1247919 h 1716548"/>
              <a:gd name="connsiteX83" fmla="*/ 14287 w 1525345"/>
              <a:gd name="connsiteY83" fmla="*/ 1202428 h 1716548"/>
              <a:gd name="connsiteX84" fmla="*/ 77688 w 1525345"/>
              <a:gd name="connsiteY84" fmla="*/ 1153636 h 1716548"/>
              <a:gd name="connsiteX85" fmla="*/ 339998 w 1525345"/>
              <a:gd name="connsiteY85" fmla="*/ 1135920 h 1716548"/>
              <a:gd name="connsiteX86" fmla="*/ 364108 w 1525345"/>
              <a:gd name="connsiteY86" fmla="*/ 1145528 h 1716548"/>
              <a:gd name="connsiteX87" fmla="*/ 384646 w 1525345"/>
              <a:gd name="connsiteY87" fmla="*/ 1170826 h 1716548"/>
              <a:gd name="connsiteX88" fmla="*/ 392236 w 1525345"/>
              <a:gd name="connsiteY88" fmla="*/ 1202879 h 1716548"/>
              <a:gd name="connsiteX89" fmla="*/ 381297 w 1525345"/>
              <a:gd name="connsiteY89" fmla="*/ 1244841 h 1716548"/>
              <a:gd name="connsiteX90" fmla="*/ 339998 w 1525345"/>
              <a:gd name="connsiteY90" fmla="*/ 1310825 h 1716548"/>
              <a:gd name="connsiteX91" fmla="*/ 330733 w 1525345"/>
              <a:gd name="connsiteY91" fmla="*/ 1328090 h 1716548"/>
              <a:gd name="connsiteX92" fmla="*/ 327050 w 1525345"/>
              <a:gd name="connsiteY92" fmla="*/ 1344005 h 1716548"/>
              <a:gd name="connsiteX93" fmla="*/ 327719 w 1525345"/>
              <a:gd name="connsiteY93" fmla="*/ 1349109 h 1716548"/>
              <a:gd name="connsiteX94" fmla="*/ 327943 w 1525345"/>
              <a:gd name="connsiteY94" fmla="*/ 1351962 h 1716548"/>
              <a:gd name="connsiteX95" fmla="*/ 324259 w 1525345"/>
              <a:gd name="connsiteY95" fmla="*/ 1356691 h 1716548"/>
              <a:gd name="connsiteX96" fmla="*/ 314995 w 1525345"/>
              <a:gd name="connsiteY96" fmla="*/ 1358567 h 1716548"/>
              <a:gd name="connsiteX97" fmla="*/ 297805 w 1525345"/>
              <a:gd name="connsiteY97" fmla="*/ 1354063 h 1716548"/>
              <a:gd name="connsiteX98" fmla="*/ 287089 w 1525345"/>
              <a:gd name="connsiteY98" fmla="*/ 1336347 h 1716548"/>
              <a:gd name="connsiteX99" fmla="*/ 287313 w 1525345"/>
              <a:gd name="connsiteY99" fmla="*/ 1328240 h 1716548"/>
              <a:gd name="connsiteX100" fmla="*/ 282848 w 1525345"/>
              <a:gd name="connsiteY100" fmla="*/ 1324938 h 1716548"/>
              <a:gd name="connsiteX101" fmla="*/ 268783 w 1525345"/>
              <a:gd name="connsiteY101" fmla="*/ 1331093 h 1716548"/>
              <a:gd name="connsiteX102" fmla="*/ 240967 w 1525345"/>
              <a:gd name="connsiteY102" fmla="*/ 1343907 h 1716548"/>
              <a:gd name="connsiteX103" fmla="*/ 240967 w 1525345"/>
              <a:gd name="connsiteY103" fmla="*/ 1256453 h 1716548"/>
              <a:gd name="connsiteX104" fmla="*/ 244897 w 1525345"/>
              <a:gd name="connsiteY104" fmla="*/ 1254375 h 1716548"/>
              <a:gd name="connsiteX105" fmla="*/ 253603 w 1525345"/>
              <a:gd name="connsiteY105" fmla="*/ 1237560 h 1716548"/>
              <a:gd name="connsiteX106" fmla="*/ 241325 w 1525345"/>
              <a:gd name="connsiteY106" fmla="*/ 1217968 h 1716548"/>
              <a:gd name="connsiteX107" fmla="*/ 240967 w 1525345"/>
              <a:gd name="connsiteY107" fmla="*/ 1217879 h 1716548"/>
              <a:gd name="connsiteX108" fmla="*/ 240967 w 1525345"/>
              <a:gd name="connsiteY108" fmla="*/ 1154225 h 1716548"/>
              <a:gd name="connsiteX109" fmla="*/ 253380 w 1525345"/>
              <a:gd name="connsiteY109" fmla="*/ 1156938 h 1716548"/>
              <a:gd name="connsiteX110" fmla="*/ 286308 w 1525345"/>
              <a:gd name="connsiteY110" fmla="*/ 1179308 h 1716548"/>
              <a:gd name="connsiteX111" fmla="*/ 306288 w 1525345"/>
              <a:gd name="connsiteY111" fmla="*/ 1206632 h 1716548"/>
              <a:gd name="connsiteX112" fmla="*/ 310753 w 1525345"/>
              <a:gd name="connsiteY112" fmla="*/ 1210236 h 1716548"/>
              <a:gd name="connsiteX113" fmla="*/ 324817 w 1525345"/>
              <a:gd name="connsiteY113" fmla="*/ 1196949 h 1716548"/>
              <a:gd name="connsiteX114" fmla="*/ 330845 w 1525345"/>
              <a:gd name="connsiteY114" fmla="*/ 1166547 h 1716548"/>
              <a:gd name="connsiteX115" fmla="*/ 324594 w 1525345"/>
              <a:gd name="connsiteY115" fmla="*/ 1146579 h 1716548"/>
              <a:gd name="connsiteX116" fmla="*/ 323255 w 1525345"/>
              <a:gd name="connsiteY116" fmla="*/ 1143126 h 1716548"/>
              <a:gd name="connsiteX117" fmla="*/ 328836 w 1525345"/>
              <a:gd name="connsiteY117" fmla="*/ 1138322 h 1716548"/>
              <a:gd name="connsiteX118" fmla="*/ 339998 w 1525345"/>
              <a:gd name="connsiteY118" fmla="*/ 1135920 h 1716548"/>
              <a:gd name="connsiteX119" fmla="*/ 203820 w 1525345"/>
              <a:gd name="connsiteY119" fmla="*/ 1092781 h 1716548"/>
              <a:gd name="connsiteX120" fmla="*/ 239260 w 1525345"/>
              <a:gd name="connsiteY120" fmla="*/ 1093269 h 1716548"/>
              <a:gd name="connsiteX121" fmla="*/ 240967 w 1525345"/>
              <a:gd name="connsiteY121" fmla="*/ 1093409 h 1716548"/>
              <a:gd name="connsiteX122" fmla="*/ 240967 w 1525345"/>
              <a:gd name="connsiteY122" fmla="*/ 1154225 h 1716548"/>
              <a:gd name="connsiteX123" fmla="*/ 163413 w 1525345"/>
              <a:gd name="connsiteY123" fmla="*/ 1137271 h 1716548"/>
              <a:gd name="connsiteX124" fmla="*/ 109998 w 1525345"/>
              <a:gd name="connsiteY124" fmla="*/ 1147467 h 1716548"/>
              <a:gd name="connsiteX125" fmla="*/ 109998 w 1525345"/>
              <a:gd name="connsiteY125" fmla="*/ 1094161 h 1716548"/>
              <a:gd name="connsiteX126" fmla="*/ 112179 w 1525345"/>
              <a:gd name="connsiteY126" fmla="*/ 1094132 h 1716548"/>
              <a:gd name="connsiteX127" fmla="*/ 144661 w 1525345"/>
              <a:gd name="connsiteY127" fmla="*/ 1093532 h 1716548"/>
              <a:gd name="connsiteX128" fmla="*/ 203820 w 1525345"/>
              <a:gd name="connsiteY128" fmla="*/ 1092781 h 1716548"/>
              <a:gd name="connsiteX129" fmla="*/ 30361 w 1525345"/>
              <a:gd name="connsiteY129" fmla="*/ 999849 h 1716548"/>
              <a:gd name="connsiteX130" fmla="*/ 41300 w 1525345"/>
              <a:gd name="connsiteY130" fmla="*/ 1002326 h 1716548"/>
              <a:gd name="connsiteX131" fmla="*/ 50899 w 1525345"/>
              <a:gd name="connsiteY131" fmla="*/ 1014412 h 1716548"/>
              <a:gd name="connsiteX132" fmla="*/ 63847 w 1525345"/>
              <a:gd name="connsiteY132" fmla="*/ 1021618 h 1716548"/>
              <a:gd name="connsiteX133" fmla="*/ 103807 w 1525345"/>
              <a:gd name="connsiteY133" fmla="*/ 1023120 h 1716548"/>
              <a:gd name="connsiteX134" fmla="*/ 109998 w 1525345"/>
              <a:gd name="connsiteY134" fmla="*/ 1023120 h 1716548"/>
              <a:gd name="connsiteX135" fmla="*/ 109998 w 1525345"/>
              <a:gd name="connsiteY135" fmla="*/ 1094161 h 1716548"/>
              <a:gd name="connsiteX136" fmla="*/ 88850 w 1525345"/>
              <a:gd name="connsiteY136" fmla="*/ 1094433 h 1716548"/>
              <a:gd name="connsiteX137" fmla="*/ 64405 w 1525345"/>
              <a:gd name="connsiteY137" fmla="*/ 1096309 h 1716548"/>
              <a:gd name="connsiteX138" fmla="*/ 54917 w 1525345"/>
              <a:gd name="connsiteY138" fmla="*/ 1104191 h 1716548"/>
              <a:gd name="connsiteX139" fmla="*/ 46657 w 1525345"/>
              <a:gd name="connsiteY139" fmla="*/ 1116803 h 1716548"/>
              <a:gd name="connsiteX140" fmla="*/ 33933 w 1525345"/>
              <a:gd name="connsiteY140" fmla="*/ 1121607 h 1716548"/>
              <a:gd name="connsiteX141" fmla="*/ 9153 w 1525345"/>
              <a:gd name="connsiteY141" fmla="*/ 1103441 h 1716548"/>
              <a:gd name="connsiteX142" fmla="*/ 1786 w 1525345"/>
              <a:gd name="connsiteY142" fmla="*/ 1062004 h 1716548"/>
              <a:gd name="connsiteX143" fmla="*/ 6251 w 1525345"/>
              <a:gd name="connsiteY143" fmla="*/ 1018465 h 1716548"/>
              <a:gd name="connsiteX144" fmla="*/ 30361 w 1525345"/>
              <a:gd name="connsiteY144" fmla="*/ 999849 h 1716548"/>
              <a:gd name="connsiteX145" fmla="*/ 240967 w 1525345"/>
              <a:gd name="connsiteY145" fmla="*/ 929261 h 1716548"/>
              <a:gd name="connsiteX146" fmla="*/ 299591 w 1525345"/>
              <a:gd name="connsiteY146" fmla="*/ 942948 h 1716548"/>
              <a:gd name="connsiteX147" fmla="*/ 313320 w 1525345"/>
              <a:gd name="connsiteY147" fmla="*/ 950605 h 1716548"/>
              <a:gd name="connsiteX148" fmla="*/ 317004 w 1525345"/>
              <a:gd name="connsiteY148" fmla="*/ 958562 h 1716548"/>
              <a:gd name="connsiteX149" fmla="*/ 310976 w 1525345"/>
              <a:gd name="connsiteY149" fmla="*/ 991891 h 1716548"/>
              <a:gd name="connsiteX150" fmla="*/ 310976 w 1525345"/>
              <a:gd name="connsiteY150" fmla="*/ 1096835 h 1716548"/>
              <a:gd name="connsiteX151" fmla="*/ 307404 w 1525345"/>
              <a:gd name="connsiteY151" fmla="*/ 1111398 h 1716548"/>
              <a:gd name="connsiteX152" fmla="*/ 292001 w 1525345"/>
              <a:gd name="connsiteY152" fmla="*/ 1117553 h 1716548"/>
              <a:gd name="connsiteX153" fmla="*/ 282736 w 1525345"/>
              <a:gd name="connsiteY153" fmla="*/ 1115526 h 1716548"/>
              <a:gd name="connsiteX154" fmla="*/ 274141 w 1525345"/>
              <a:gd name="connsiteY154" fmla="*/ 1105693 h 1716548"/>
              <a:gd name="connsiteX155" fmla="*/ 257175 w 1525345"/>
              <a:gd name="connsiteY155" fmla="*/ 1094733 h 1716548"/>
              <a:gd name="connsiteX156" fmla="*/ 240967 w 1525345"/>
              <a:gd name="connsiteY156" fmla="*/ 1093409 h 1716548"/>
              <a:gd name="connsiteX157" fmla="*/ 240967 w 1525345"/>
              <a:gd name="connsiteY157" fmla="*/ 1020936 h 1716548"/>
              <a:gd name="connsiteX158" fmla="*/ 250924 w 1525345"/>
              <a:gd name="connsiteY158" fmla="*/ 1019066 h 1716548"/>
              <a:gd name="connsiteX159" fmla="*/ 262756 w 1525345"/>
              <a:gd name="connsiteY159" fmla="*/ 998198 h 1716548"/>
              <a:gd name="connsiteX160" fmla="*/ 251594 w 1525345"/>
              <a:gd name="connsiteY160" fmla="*/ 971173 h 1716548"/>
              <a:gd name="connsiteX161" fmla="*/ 240967 w 1525345"/>
              <a:gd name="connsiteY161" fmla="*/ 966959 h 1716548"/>
              <a:gd name="connsiteX162" fmla="*/ 1373094 w 1525345"/>
              <a:gd name="connsiteY162" fmla="*/ 667572 h 1716548"/>
              <a:gd name="connsiteX163" fmla="*/ 1374076 w 1525345"/>
              <a:gd name="connsiteY163" fmla="*/ 668003 h 1716548"/>
              <a:gd name="connsiteX164" fmla="*/ 1374076 w 1525345"/>
              <a:gd name="connsiteY164" fmla="*/ 728228 h 1716548"/>
              <a:gd name="connsiteX165" fmla="*/ 1365950 w 1525345"/>
              <a:gd name="connsiteY165" fmla="*/ 735132 h 1716548"/>
              <a:gd name="connsiteX166" fmla="*/ 1334473 w 1525345"/>
              <a:gd name="connsiteY166" fmla="*/ 749996 h 1716548"/>
              <a:gd name="connsiteX167" fmla="*/ 1325767 w 1525345"/>
              <a:gd name="connsiteY167" fmla="*/ 760956 h 1716548"/>
              <a:gd name="connsiteX168" fmla="*/ 1332911 w 1525345"/>
              <a:gd name="connsiteY168" fmla="*/ 770414 h 1716548"/>
              <a:gd name="connsiteX169" fmla="*/ 1349431 w 1525345"/>
              <a:gd name="connsiteY169" fmla="*/ 773417 h 1716548"/>
              <a:gd name="connsiteX170" fmla="*/ 1374076 w 1525345"/>
              <a:gd name="connsiteY170" fmla="*/ 770371 h 1716548"/>
              <a:gd name="connsiteX171" fmla="*/ 1374076 w 1525345"/>
              <a:gd name="connsiteY171" fmla="*/ 900000 h 1716548"/>
              <a:gd name="connsiteX172" fmla="*/ 1366138 w 1525345"/>
              <a:gd name="connsiteY172" fmla="*/ 900000 h 1716548"/>
              <a:gd name="connsiteX173" fmla="*/ 1366138 w 1525345"/>
              <a:gd name="connsiteY173" fmla="*/ 919050 h 1716548"/>
              <a:gd name="connsiteX174" fmla="*/ 240967 w 1525345"/>
              <a:gd name="connsiteY174" fmla="*/ 919050 h 1716548"/>
              <a:gd name="connsiteX175" fmla="*/ 240967 w 1525345"/>
              <a:gd name="connsiteY175" fmla="*/ 929261 h 1716548"/>
              <a:gd name="connsiteX176" fmla="*/ 240432 w 1525345"/>
              <a:gd name="connsiteY176" fmla="*/ 929136 h 1716548"/>
              <a:gd name="connsiteX177" fmla="*/ 212861 w 1525345"/>
              <a:gd name="connsiteY177" fmla="*/ 934165 h 1716548"/>
              <a:gd name="connsiteX178" fmla="*/ 202257 w 1525345"/>
              <a:gd name="connsiteY178" fmla="*/ 947152 h 1716548"/>
              <a:gd name="connsiteX179" fmla="*/ 216768 w 1525345"/>
              <a:gd name="connsiteY179" fmla="*/ 957361 h 1716548"/>
              <a:gd name="connsiteX180" fmla="*/ 240967 w 1525345"/>
              <a:gd name="connsiteY180" fmla="*/ 966959 h 1716548"/>
              <a:gd name="connsiteX181" fmla="*/ 240967 w 1525345"/>
              <a:gd name="connsiteY181" fmla="*/ 1020936 h 1716548"/>
              <a:gd name="connsiteX182" fmla="*/ 234739 w 1525345"/>
              <a:gd name="connsiteY182" fmla="*/ 1022106 h 1716548"/>
              <a:gd name="connsiteX183" fmla="*/ 206276 w 1525345"/>
              <a:gd name="connsiteY183" fmla="*/ 1023120 h 1716548"/>
              <a:gd name="connsiteX184" fmla="*/ 109998 w 1525345"/>
              <a:gd name="connsiteY184" fmla="*/ 1023120 h 1716548"/>
              <a:gd name="connsiteX185" fmla="*/ 109998 w 1525345"/>
              <a:gd name="connsiteY185" fmla="*/ 919050 h 1716548"/>
              <a:gd name="connsiteX186" fmla="*/ 97725 w 1525345"/>
              <a:gd name="connsiteY186" fmla="*/ 919050 h 1716548"/>
              <a:gd name="connsiteX187" fmla="*/ 97725 w 1525345"/>
              <a:gd name="connsiteY187" fmla="*/ 788081 h 1716548"/>
              <a:gd name="connsiteX188" fmla="*/ 109998 w 1525345"/>
              <a:gd name="connsiteY188" fmla="*/ 788081 h 1716548"/>
              <a:gd name="connsiteX189" fmla="*/ 240967 w 1525345"/>
              <a:gd name="connsiteY189" fmla="*/ 788081 h 1716548"/>
              <a:gd name="connsiteX190" fmla="*/ 1243107 w 1525345"/>
              <a:gd name="connsiteY190" fmla="*/ 788081 h 1716548"/>
              <a:gd name="connsiteX191" fmla="*/ 1243107 w 1525345"/>
              <a:gd name="connsiteY191" fmla="*/ 765346 h 1716548"/>
              <a:gd name="connsiteX192" fmla="*/ 1306122 w 1525345"/>
              <a:gd name="connsiteY192" fmla="*/ 744291 h 1716548"/>
              <a:gd name="connsiteX193" fmla="*/ 1327218 w 1525345"/>
              <a:gd name="connsiteY193" fmla="*/ 723272 h 1716548"/>
              <a:gd name="connsiteX194" fmla="*/ 1345635 w 1525345"/>
              <a:gd name="connsiteY194" fmla="*/ 690543 h 1716548"/>
              <a:gd name="connsiteX195" fmla="*/ 1357690 w 1525345"/>
              <a:gd name="connsiteY195" fmla="*/ 672977 h 1716548"/>
              <a:gd name="connsiteX196" fmla="*/ 1373094 w 1525345"/>
              <a:gd name="connsiteY196" fmla="*/ 667572 h 1716548"/>
              <a:gd name="connsiteX197" fmla="*/ 1374076 w 1525345"/>
              <a:gd name="connsiteY197" fmla="*/ 592309 h 1716548"/>
              <a:gd name="connsiteX198" fmla="*/ 1384814 w 1525345"/>
              <a:gd name="connsiteY198" fmla="*/ 593932 h 1716548"/>
              <a:gd name="connsiteX199" fmla="*/ 1419305 w 1525345"/>
              <a:gd name="connsiteY199" fmla="*/ 613524 h 1716548"/>
              <a:gd name="connsiteX200" fmla="*/ 1450113 w 1525345"/>
              <a:gd name="connsiteY200" fmla="*/ 683337 h 1716548"/>
              <a:gd name="connsiteX201" fmla="*/ 1443304 w 1525345"/>
              <a:gd name="connsiteY201" fmla="*/ 723873 h 1716548"/>
              <a:gd name="connsiteX202" fmla="*/ 1427342 w 1525345"/>
              <a:gd name="connsiteY202" fmla="*/ 754650 h 1716548"/>
              <a:gd name="connsiteX203" fmla="*/ 1396200 w 1525345"/>
              <a:gd name="connsiteY203" fmla="*/ 767636 h 1716548"/>
              <a:gd name="connsiteX204" fmla="*/ 1374076 w 1525345"/>
              <a:gd name="connsiteY204" fmla="*/ 770371 h 1716548"/>
              <a:gd name="connsiteX205" fmla="*/ 1374076 w 1525345"/>
              <a:gd name="connsiteY205" fmla="*/ 728228 h 1716548"/>
              <a:gd name="connsiteX206" fmla="*/ 1386712 w 1525345"/>
              <a:gd name="connsiteY206" fmla="*/ 717492 h 1716548"/>
              <a:gd name="connsiteX207" fmla="*/ 1394972 w 1525345"/>
              <a:gd name="connsiteY207" fmla="*/ 692495 h 1716548"/>
              <a:gd name="connsiteX208" fmla="*/ 1388833 w 1525345"/>
              <a:gd name="connsiteY208" fmla="*/ 674479 h 1716548"/>
              <a:gd name="connsiteX209" fmla="*/ 1374076 w 1525345"/>
              <a:gd name="connsiteY209" fmla="*/ 668003 h 1716548"/>
              <a:gd name="connsiteX210" fmla="*/ 1209234 w 1525345"/>
              <a:gd name="connsiteY210" fmla="*/ 591005 h 1716548"/>
              <a:gd name="connsiteX211" fmla="*/ 1230331 w 1525345"/>
              <a:gd name="connsiteY211" fmla="*/ 596034 h 1716548"/>
              <a:gd name="connsiteX212" fmla="*/ 1238926 w 1525345"/>
              <a:gd name="connsiteY212" fmla="*/ 608270 h 1716548"/>
              <a:gd name="connsiteX213" fmla="*/ 1235354 w 1525345"/>
              <a:gd name="connsiteY213" fmla="*/ 618029 h 1716548"/>
              <a:gd name="connsiteX214" fmla="*/ 1214146 w 1525345"/>
              <a:gd name="connsiteY214" fmla="*/ 634543 h 1716548"/>
              <a:gd name="connsiteX215" fmla="*/ 1189143 w 1525345"/>
              <a:gd name="connsiteY215" fmla="*/ 669975 h 1716548"/>
              <a:gd name="connsiteX216" fmla="*/ 1195170 w 1525345"/>
              <a:gd name="connsiteY216" fmla="*/ 683412 h 1716548"/>
              <a:gd name="connsiteX217" fmla="*/ 1211020 w 1525345"/>
              <a:gd name="connsiteY217" fmla="*/ 688441 h 1716548"/>
              <a:gd name="connsiteX218" fmla="*/ 1240265 w 1525345"/>
              <a:gd name="connsiteY218" fmla="*/ 665471 h 1716548"/>
              <a:gd name="connsiteX219" fmla="*/ 1243107 w 1525345"/>
              <a:gd name="connsiteY219" fmla="*/ 659781 h 1716548"/>
              <a:gd name="connsiteX220" fmla="*/ 1243107 w 1525345"/>
              <a:gd name="connsiteY220" fmla="*/ 765346 h 1716548"/>
              <a:gd name="connsiteX221" fmla="*/ 1235131 w 1525345"/>
              <a:gd name="connsiteY221" fmla="*/ 768012 h 1716548"/>
              <a:gd name="connsiteX222" fmla="*/ 1196845 w 1525345"/>
              <a:gd name="connsiteY222" fmla="*/ 761857 h 1716548"/>
              <a:gd name="connsiteX223" fmla="*/ 1164586 w 1525345"/>
              <a:gd name="connsiteY223" fmla="*/ 744441 h 1716548"/>
              <a:gd name="connsiteX224" fmla="*/ 1133109 w 1525345"/>
              <a:gd name="connsiteY224" fmla="*/ 682886 h 1716548"/>
              <a:gd name="connsiteX225" fmla="*/ 1144494 w 1525345"/>
              <a:gd name="connsiteY225" fmla="*/ 642350 h 1716548"/>
              <a:gd name="connsiteX226" fmla="*/ 1145834 w 1525345"/>
              <a:gd name="connsiteY226" fmla="*/ 637546 h 1716548"/>
              <a:gd name="connsiteX227" fmla="*/ 1141815 w 1525345"/>
              <a:gd name="connsiteY227" fmla="*/ 628538 h 1716548"/>
              <a:gd name="connsiteX228" fmla="*/ 1140476 w 1525345"/>
              <a:gd name="connsiteY228" fmla="*/ 623433 h 1716548"/>
              <a:gd name="connsiteX229" fmla="*/ 1164140 w 1525345"/>
              <a:gd name="connsiteY229" fmla="*/ 602189 h 1716548"/>
              <a:gd name="connsiteX230" fmla="*/ 1209234 w 1525345"/>
              <a:gd name="connsiteY230" fmla="*/ 591005 h 1716548"/>
              <a:gd name="connsiteX231" fmla="*/ 1374076 w 1525345"/>
              <a:gd name="connsiteY231" fmla="*/ 555826 h 1716548"/>
              <a:gd name="connsiteX232" fmla="*/ 1374076 w 1525345"/>
              <a:gd name="connsiteY232" fmla="*/ 592309 h 1716548"/>
              <a:gd name="connsiteX233" fmla="*/ 1341617 w 1525345"/>
              <a:gd name="connsiteY233" fmla="*/ 587401 h 1716548"/>
              <a:gd name="connsiteX234" fmla="*/ 1260134 w 1525345"/>
              <a:gd name="connsiteY234" fmla="*/ 625686 h 1716548"/>
              <a:gd name="connsiteX235" fmla="*/ 1243107 w 1525345"/>
              <a:gd name="connsiteY235" fmla="*/ 659781 h 1716548"/>
              <a:gd name="connsiteX236" fmla="*/ 1243107 w 1525345"/>
              <a:gd name="connsiteY236" fmla="*/ 564603 h 1716548"/>
              <a:gd name="connsiteX237" fmla="*/ 1289378 w 1525345"/>
              <a:gd name="connsiteY237" fmla="*/ 573790 h 1716548"/>
              <a:gd name="connsiteX238" fmla="*/ 1357244 w 1525345"/>
              <a:gd name="connsiteY238" fmla="*/ 563580 h 1716548"/>
              <a:gd name="connsiteX239" fmla="*/ 1343180 w 1525345"/>
              <a:gd name="connsiteY239" fmla="*/ 422155 h 1716548"/>
              <a:gd name="connsiteX240" fmla="*/ 1374076 w 1525345"/>
              <a:gd name="connsiteY240" fmla="*/ 429798 h 1716548"/>
              <a:gd name="connsiteX241" fmla="*/ 1374076 w 1525345"/>
              <a:gd name="connsiteY241" fmla="*/ 468372 h 1716548"/>
              <a:gd name="connsiteX242" fmla="*/ 1351886 w 1525345"/>
              <a:gd name="connsiteY242" fmla="*/ 480106 h 1716548"/>
              <a:gd name="connsiteX243" fmla="*/ 1296745 w 1525345"/>
              <a:gd name="connsiteY243" fmla="*/ 494594 h 1716548"/>
              <a:gd name="connsiteX244" fmla="*/ 1243107 w 1525345"/>
              <a:gd name="connsiteY244" fmla="*/ 499886 h 1716548"/>
              <a:gd name="connsiteX245" fmla="*/ 1243107 w 1525345"/>
              <a:gd name="connsiteY245" fmla="*/ 439951 h 1716548"/>
              <a:gd name="connsiteX246" fmla="*/ 1286253 w 1525345"/>
              <a:gd name="connsiteY246" fmla="*/ 428160 h 1716548"/>
              <a:gd name="connsiteX247" fmla="*/ 1343180 w 1525345"/>
              <a:gd name="connsiteY247" fmla="*/ 422155 h 1716548"/>
              <a:gd name="connsiteX248" fmla="*/ 1243107 w 1525345"/>
              <a:gd name="connsiteY248" fmla="*/ 359386 h 1716548"/>
              <a:gd name="connsiteX249" fmla="*/ 1243107 w 1525345"/>
              <a:gd name="connsiteY249" fmla="*/ 439951 h 1716548"/>
              <a:gd name="connsiteX250" fmla="*/ 1230219 w 1525345"/>
              <a:gd name="connsiteY250" fmla="*/ 443473 h 1716548"/>
              <a:gd name="connsiteX251" fmla="*/ 1197849 w 1525345"/>
              <a:gd name="connsiteY251" fmla="*/ 474702 h 1716548"/>
              <a:gd name="connsiteX252" fmla="*/ 1209793 w 1525345"/>
              <a:gd name="connsiteY252" fmla="*/ 493243 h 1716548"/>
              <a:gd name="connsiteX253" fmla="*/ 1242721 w 1525345"/>
              <a:gd name="connsiteY253" fmla="*/ 499923 h 1716548"/>
              <a:gd name="connsiteX254" fmla="*/ 1243107 w 1525345"/>
              <a:gd name="connsiteY254" fmla="*/ 499886 h 1716548"/>
              <a:gd name="connsiteX255" fmla="*/ 1243107 w 1525345"/>
              <a:gd name="connsiteY255" fmla="*/ 564603 h 1716548"/>
              <a:gd name="connsiteX256" fmla="*/ 1205439 w 1525345"/>
              <a:gd name="connsiteY256" fmla="*/ 557125 h 1716548"/>
              <a:gd name="connsiteX257" fmla="*/ 1149406 w 1525345"/>
              <a:gd name="connsiteY257" fmla="*/ 510133 h 1716548"/>
              <a:gd name="connsiteX258" fmla="*/ 1133109 w 1525345"/>
              <a:gd name="connsiteY258" fmla="*/ 459838 h 1716548"/>
              <a:gd name="connsiteX259" fmla="*/ 1147396 w 1525345"/>
              <a:gd name="connsiteY259" fmla="*/ 414347 h 1716548"/>
              <a:gd name="connsiteX260" fmla="*/ 1210797 w 1525345"/>
              <a:gd name="connsiteY260" fmla="*/ 365555 h 1716548"/>
              <a:gd name="connsiteX261" fmla="*/ 1473107 w 1525345"/>
              <a:gd name="connsiteY261" fmla="*/ 347839 h 1716548"/>
              <a:gd name="connsiteX262" fmla="*/ 1497217 w 1525345"/>
              <a:gd name="connsiteY262" fmla="*/ 357447 h 1716548"/>
              <a:gd name="connsiteX263" fmla="*/ 1517755 w 1525345"/>
              <a:gd name="connsiteY263" fmla="*/ 382745 h 1716548"/>
              <a:gd name="connsiteX264" fmla="*/ 1525345 w 1525345"/>
              <a:gd name="connsiteY264" fmla="*/ 414798 h 1716548"/>
              <a:gd name="connsiteX265" fmla="*/ 1514406 w 1525345"/>
              <a:gd name="connsiteY265" fmla="*/ 456760 h 1716548"/>
              <a:gd name="connsiteX266" fmla="*/ 1473107 w 1525345"/>
              <a:gd name="connsiteY266" fmla="*/ 522744 h 1716548"/>
              <a:gd name="connsiteX267" fmla="*/ 1463842 w 1525345"/>
              <a:gd name="connsiteY267" fmla="*/ 540009 h 1716548"/>
              <a:gd name="connsiteX268" fmla="*/ 1460159 w 1525345"/>
              <a:gd name="connsiteY268" fmla="*/ 555924 h 1716548"/>
              <a:gd name="connsiteX269" fmla="*/ 1460828 w 1525345"/>
              <a:gd name="connsiteY269" fmla="*/ 561028 h 1716548"/>
              <a:gd name="connsiteX270" fmla="*/ 1461052 w 1525345"/>
              <a:gd name="connsiteY270" fmla="*/ 563881 h 1716548"/>
              <a:gd name="connsiteX271" fmla="*/ 1457368 w 1525345"/>
              <a:gd name="connsiteY271" fmla="*/ 568610 h 1716548"/>
              <a:gd name="connsiteX272" fmla="*/ 1448104 w 1525345"/>
              <a:gd name="connsiteY272" fmla="*/ 570486 h 1716548"/>
              <a:gd name="connsiteX273" fmla="*/ 1430914 w 1525345"/>
              <a:gd name="connsiteY273" fmla="*/ 565982 h 1716548"/>
              <a:gd name="connsiteX274" fmla="*/ 1420198 w 1525345"/>
              <a:gd name="connsiteY274" fmla="*/ 548266 h 1716548"/>
              <a:gd name="connsiteX275" fmla="*/ 1420422 w 1525345"/>
              <a:gd name="connsiteY275" fmla="*/ 540159 h 1716548"/>
              <a:gd name="connsiteX276" fmla="*/ 1415957 w 1525345"/>
              <a:gd name="connsiteY276" fmla="*/ 536857 h 1716548"/>
              <a:gd name="connsiteX277" fmla="*/ 1401892 w 1525345"/>
              <a:gd name="connsiteY277" fmla="*/ 543012 h 1716548"/>
              <a:gd name="connsiteX278" fmla="*/ 1374076 w 1525345"/>
              <a:gd name="connsiteY278" fmla="*/ 555826 h 1716548"/>
              <a:gd name="connsiteX279" fmla="*/ 1374076 w 1525345"/>
              <a:gd name="connsiteY279" fmla="*/ 468372 h 1716548"/>
              <a:gd name="connsiteX280" fmla="*/ 1378006 w 1525345"/>
              <a:gd name="connsiteY280" fmla="*/ 466294 h 1716548"/>
              <a:gd name="connsiteX281" fmla="*/ 1386712 w 1525345"/>
              <a:gd name="connsiteY281" fmla="*/ 449479 h 1716548"/>
              <a:gd name="connsiteX282" fmla="*/ 1374434 w 1525345"/>
              <a:gd name="connsiteY282" fmla="*/ 429887 h 1716548"/>
              <a:gd name="connsiteX283" fmla="*/ 1374076 w 1525345"/>
              <a:gd name="connsiteY283" fmla="*/ 429798 h 1716548"/>
              <a:gd name="connsiteX284" fmla="*/ 1374076 w 1525345"/>
              <a:gd name="connsiteY284" fmla="*/ 366144 h 1716548"/>
              <a:gd name="connsiteX285" fmla="*/ 1386489 w 1525345"/>
              <a:gd name="connsiteY285" fmla="*/ 368857 h 1716548"/>
              <a:gd name="connsiteX286" fmla="*/ 1419417 w 1525345"/>
              <a:gd name="connsiteY286" fmla="*/ 391227 h 1716548"/>
              <a:gd name="connsiteX287" fmla="*/ 1439397 w 1525345"/>
              <a:gd name="connsiteY287" fmla="*/ 418551 h 1716548"/>
              <a:gd name="connsiteX288" fmla="*/ 1443862 w 1525345"/>
              <a:gd name="connsiteY288" fmla="*/ 422155 h 1716548"/>
              <a:gd name="connsiteX289" fmla="*/ 1457926 w 1525345"/>
              <a:gd name="connsiteY289" fmla="*/ 408868 h 1716548"/>
              <a:gd name="connsiteX290" fmla="*/ 1463954 w 1525345"/>
              <a:gd name="connsiteY290" fmla="*/ 378466 h 1716548"/>
              <a:gd name="connsiteX291" fmla="*/ 1457703 w 1525345"/>
              <a:gd name="connsiteY291" fmla="*/ 358498 h 1716548"/>
              <a:gd name="connsiteX292" fmla="*/ 1456364 w 1525345"/>
              <a:gd name="connsiteY292" fmla="*/ 355045 h 1716548"/>
              <a:gd name="connsiteX293" fmla="*/ 1461945 w 1525345"/>
              <a:gd name="connsiteY293" fmla="*/ 350241 h 1716548"/>
              <a:gd name="connsiteX294" fmla="*/ 1473107 w 1525345"/>
              <a:gd name="connsiteY294" fmla="*/ 347839 h 1716548"/>
              <a:gd name="connsiteX295" fmla="*/ 1336929 w 1525345"/>
              <a:gd name="connsiteY295" fmla="*/ 304700 h 1716548"/>
              <a:gd name="connsiteX296" fmla="*/ 1372369 w 1525345"/>
              <a:gd name="connsiteY296" fmla="*/ 305188 h 1716548"/>
              <a:gd name="connsiteX297" fmla="*/ 1374076 w 1525345"/>
              <a:gd name="connsiteY297" fmla="*/ 305328 h 1716548"/>
              <a:gd name="connsiteX298" fmla="*/ 1374076 w 1525345"/>
              <a:gd name="connsiteY298" fmla="*/ 366144 h 1716548"/>
              <a:gd name="connsiteX299" fmla="*/ 1296522 w 1525345"/>
              <a:gd name="connsiteY299" fmla="*/ 349190 h 1716548"/>
              <a:gd name="connsiteX300" fmla="*/ 1243107 w 1525345"/>
              <a:gd name="connsiteY300" fmla="*/ 359386 h 1716548"/>
              <a:gd name="connsiteX301" fmla="*/ 1243107 w 1525345"/>
              <a:gd name="connsiteY301" fmla="*/ 306080 h 1716548"/>
              <a:gd name="connsiteX302" fmla="*/ 1245288 w 1525345"/>
              <a:gd name="connsiteY302" fmla="*/ 306051 h 1716548"/>
              <a:gd name="connsiteX303" fmla="*/ 1277770 w 1525345"/>
              <a:gd name="connsiteY303" fmla="*/ 305451 h 1716548"/>
              <a:gd name="connsiteX304" fmla="*/ 1336929 w 1525345"/>
              <a:gd name="connsiteY304" fmla="*/ 304700 h 1716548"/>
              <a:gd name="connsiteX305" fmla="*/ 1163470 w 1525345"/>
              <a:gd name="connsiteY305" fmla="*/ 211768 h 1716548"/>
              <a:gd name="connsiteX306" fmla="*/ 1174409 w 1525345"/>
              <a:gd name="connsiteY306" fmla="*/ 214245 h 1716548"/>
              <a:gd name="connsiteX307" fmla="*/ 1184008 w 1525345"/>
              <a:gd name="connsiteY307" fmla="*/ 226331 h 1716548"/>
              <a:gd name="connsiteX308" fmla="*/ 1196956 w 1525345"/>
              <a:gd name="connsiteY308" fmla="*/ 233537 h 1716548"/>
              <a:gd name="connsiteX309" fmla="*/ 1236916 w 1525345"/>
              <a:gd name="connsiteY309" fmla="*/ 235039 h 1716548"/>
              <a:gd name="connsiteX310" fmla="*/ 1243107 w 1525345"/>
              <a:gd name="connsiteY310" fmla="*/ 235039 h 1716548"/>
              <a:gd name="connsiteX311" fmla="*/ 1243107 w 1525345"/>
              <a:gd name="connsiteY311" fmla="*/ 306080 h 1716548"/>
              <a:gd name="connsiteX312" fmla="*/ 1221959 w 1525345"/>
              <a:gd name="connsiteY312" fmla="*/ 306352 h 1716548"/>
              <a:gd name="connsiteX313" fmla="*/ 1197514 w 1525345"/>
              <a:gd name="connsiteY313" fmla="*/ 308228 h 1716548"/>
              <a:gd name="connsiteX314" fmla="*/ 1188026 w 1525345"/>
              <a:gd name="connsiteY314" fmla="*/ 316110 h 1716548"/>
              <a:gd name="connsiteX315" fmla="*/ 1179766 w 1525345"/>
              <a:gd name="connsiteY315" fmla="*/ 328722 h 1716548"/>
              <a:gd name="connsiteX316" fmla="*/ 1167042 w 1525345"/>
              <a:gd name="connsiteY316" fmla="*/ 333526 h 1716548"/>
              <a:gd name="connsiteX317" fmla="*/ 1142262 w 1525345"/>
              <a:gd name="connsiteY317" fmla="*/ 315360 h 1716548"/>
              <a:gd name="connsiteX318" fmla="*/ 1134895 w 1525345"/>
              <a:gd name="connsiteY318" fmla="*/ 273923 h 1716548"/>
              <a:gd name="connsiteX319" fmla="*/ 1139360 w 1525345"/>
              <a:gd name="connsiteY319" fmla="*/ 230384 h 1716548"/>
              <a:gd name="connsiteX320" fmla="*/ 1163470 w 1525345"/>
              <a:gd name="connsiteY320" fmla="*/ 211768 h 1716548"/>
              <a:gd name="connsiteX321" fmla="*/ 1374076 w 1525345"/>
              <a:gd name="connsiteY321" fmla="*/ 141180 h 1716548"/>
              <a:gd name="connsiteX322" fmla="*/ 1432700 w 1525345"/>
              <a:gd name="connsiteY322" fmla="*/ 154867 h 1716548"/>
              <a:gd name="connsiteX323" fmla="*/ 1446429 w 1525345"/>
              <a:gd name="connsiteY323" fmla="*/ 162524 h 1716548"/>
              <a:gd name="connsiteX324" fmla="*/ 1450113 w 1525345"/>
              <a:gd name="connsiteY324" fmla="*/ 170481 h 1716548"/>
              <a:gd name="connsiteX325" fmla="*/ 1444085 w 1525345"/>
              <a:gd name="connsiteY325" fmla="*/ 203810 h 1716548"/>
              <a:gd name="connsiteX326" fmla="*/ 1444085 w 1525345"/>
              <a:gd name="connsiteY326" fmla="*/ 308754 h 1716548"/>
              <a:gd name="connsiteX327" fmla="*/ 1440513 w 1525345"/>
              <a:gd name="connsiteY327" fmla="*/ 323317 h 1716548"/>
              <a:gd name="connsiteX328" fmla="*/ 1425110 w 1525345"/>
              <a:gd name="connsiteY328" fmla="*/ 329472 h 1716548"/>
              <a:gd name="connsiteX329" fmla="*/ 1415845 w 1525345"/>
              <a:gd name="connsiteY329" fmla="*/ 327445 h 1716548"/>
              <a:gd name="connsiteX330" fmla="*/ 1407250 w 1525345"/>
              <a:gd name="connsiteY330" fmla="*/ 317612 h 1716548"/>
              <a:gd name="connsiteX331" fmla="*/ 1390284 w 1525345"/>
              <a:gd name="connsiteY331" fmla="*/ 306652 h 1716548"/>
              <a:gd name="connsiteX332" fmla="*/ 1374076 w 1525345"/>
              <a:gd name="connsiteY332" fmla="*/ 305328 h 1716548"/>
              <a:gd name="connsiteX333" fmla="*/ 1374076 w 1525345"/>
              <a:gd name="connsiteY333" fmla="*/ 232855 h 1716548"/>
              <a:gd name="connsiteX334" fmla="*/ 1384033 w 1525345"/>
              <a:gd name="connsiteY334" fmla="*/ 230985 h 1716548"/>
              <a:gd name="connsiteX335" fmla="*/ 1395865 w 1525345"/>
              <a:gd name="connsiteY335" fmla="*/ 210117 h 1716548"/>
              <a:gd name="connsiteX336" fmla="*/ 1384703 w 1525345"/>
              <a:gd name="connsiteY336" fmla="*/ 183092 h 1716548"/>
              <a:gd name="connsiteX337" fmla="*/ 1374076 w 1525345"/>
              <a:gd name="connsiteY337" fmla="*/ 178878 h 1716548"/>
              <a:gd name="connsiteX338" fmla="*/ 97725 w 1525345"/>
              <a:gd name="connsiteY338" fmla="*/ 0 h 1716548"/>
              <a:gd name="connsiteX339" fmla="*/ 1243107 w 1525345"/>
              <a:gd name="connsiteY339" fmla="*/ 0 h 1716548"/>
              <a:gd name="connsiteX340" fmla="*/ 1366138 w 1525345"/>
              <a:gd name="connsiteY340" fmla="*/ 0 h 1716548"/>
              <a:gd name="connsiteX341" fmla="*/ 1374076 w 1525345"/>
              <a:gd name="connsiteY341" fmla="*/ 0 h 1716548"/>
              <a:gd name="connsiteX342" fmla="*/ 1374076 w 1525345"/>
              <a:gd name="connsiteY342" fmla="*/ 141180 h 1716548"/>
              <a:gd name="connsiteX343" fmla="*/ 1373541 w 1525345"/>
              <a:gd name="connsiteY343" fmla="*/ 141055 h 1716548"/>
              <a:gd name="connsiteX344" fmla="*/ 1345970 w 1525345"/>
              <a:gd name="connsiteY344" fmla="*/ 146085 h 1716548"/>
              <a:gd name="connsiteX345" fmla="*/ 1335366 w 1525345"/>
              <a:gd name="connsiteY345" fmla="*/ 159071 h 1716548"/>
              <a:gd name="connsiteX346" fmla="*/ 1349877 w 1525345"/>
              <a:gd name="connsiteY346" fmla="*/ 169280 h 1716548"/>
              <a:gd name="connsiteX347" fmla="*/ 1374076 w 1525345"/>
              <a:gd name="connsiteY347" fmla="*/ 178878 h 1716548"/>
              <a:gd name="connsiteX348" fmla="*/ 1374076 w 1525345"/>
              <a:gd name="connsiteY348" fmla="*/ 232855 h 1716548"/>
              <a:gd name="connsiteX349" fmla="*/ 1367848 w 1525345"/>
              <a:gd name="connsiteY349" fmla="*/ 234025 h 1716548"/>
              <a:gd name="connsiteX350" fmla="*/ 1339385 w 1525345"/>
              <a:gd name="connsiteY350" fmla="*/ 235039 h 1716548"/>
              <a:gd name="connsiteX351" fmla="*/ 1243107 w 1525345"/>
              <a:gd name="connsiteY351" fmla="*/ 235039 h 1716548"/>
              <a:gd name="connsiteX352" fmla="*/ 1243107 w 1525345"/>
              <a:gd name="connsiteY352" fmla="*/ 130969 h 1716548"/>
              <a:gd name="connsiteX353" fmla="*/ 97725 w 1525345"/>
              <a:gd name="connsiteY353" fmla="*/ 130969 h 171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1525345" h="1716548">
                <a:moveTo>
                  <a:pt x="239985" y="1455653"/>
                </a:moveTo>
                <a:lnTo>
                  <a:pt x="240967" y="1456084"/>
                </a:lnTo>
                <a:lnTo>
                  <a:pt x="240967" y="1516309"/>
                </a:lnTo>
                <a:lnTo>
                  <a:pt x="232841" y="1523213"/>
                </a:lnTo>
                <a:cubicBezTo>
                  <a:pt x="215131" y="1531021"/>
                  <a:pt x="204639" y="1535975"/>
                  <a:pt x="201364" y="1538077"/>
                </a:cubicBezTo>
                <a:cubicBezTo>
                  <a:pt x="195560" y="1541580"/>
                  <a:pt x="192658" y="1545234"/>
                  <a:pt x="192658" y="1549037"/>
                </a:cubicBezTo>
                <a:cubicBezTo>
                  <a:pt x="192658" y="1552840"/>
                  <a:pt x="195039" y="1555993"/>
                  <a:pt x="199802" y="1558495"/>
                </a:cubicBezTo>
                <a:cubicBezTo>
                  <a:pt x="203522" y="1560497"/>
                  <a:pt x="209029" y="1561498"/>
                  <a:pt x="216322" y="1561498"/>
                </a:cubicBezTo>
                <a:lnTo>
                  <a:pt x="240967" y="1558452"/>
                </a:lnTo>
                <a:lnTo>
                  <a:pt x="240967" y="1585579"/>
                </a:lnTo>
                <a:lnTo>
                  <a:pt x="1383722" y="1585579"/>
                </a:lnTo>
                <a:lnTo>
                  <a:pt x="1383722" y="1716548"/>
                </a:lnTo>
                <a:lnTo>
                  <a:pt x="115309" y="1716548"/>
                </a:lnTo>
                <a:lnTo>
                  <a:pt x="115309" y="1688081"/>
                </a:lnTo>
                <a:lnTo>
                  <a:pt x="109998" y="1688081"/>
                </a:lnTo>
                <a:lnTo>
                  <a:pt x="109998" y="1553427"/>
                </a:lnTo>
                <a:lnTo>
                  <a:pt x="173013" y="1532372"/>
                </a:lnTo>
                <a:cubicBezTo>
                  <a:pt x="181496" y="1525866"/>
                  <a:pt x="188528" y="1518860"/>
                  <a:pt x="194109" y="1511353"/>
                </a:cubicBezTo>
                <a:cubicBezTo>
                  <a:pt x="199690" y="1503846"/>
                  <a:pt x="205829" y="1492937"/>
                  <a:pt x="212526" y="1478624"/>
                </a:cubicBezTo>
                <a:cubicBezTo>
                  <a:pt x="216247" y="1470517"/>
                  <a:pt x="220265" y="1464662"/>
                  <a:pt x="224581" y="1461058"/>
                </a:cubicBezTo>
                <a:cubicBezTo>
                  <a:pt x="228898" y="1457455"/>
                  <a:pt x="234032" y="1455653"/>
                  <a:pt x="239985" y="1455653"/>
                </a:cubicBezTo>
                <a:close/>
                <a:moveTo>
                  <a:pt x="240967" y="1380390"/>
                </a:moveTo>
                <a:lnTo>
                  <a:pt x="251705" y="1382013"/>
                </a:lnTo>
                <a:cubicBezTo>
                  <a:pt x="264653" y="1386367"/>
                  <a:pt x="276150" y="1392898"/>
                  <a:pt x="286196" y="1401605"/>
                </a:cubicBezTo>
                <a:cubicBezTo>
                  <a:pt x="306735" y="1419422"/>
                  <a:pt x="317004" y="1442692"/>
                  <a:pt x="317004" y="1471418"/>
                </a:cubicBezTo>
                <a:cubicBezTo>
                  <a:pt x="317004" y="1484229"/>
                  <a:pt x="314734" y="1497741"/>
                  <a:pt x="310195" y="1511954"/>
                </a:cubicBezTo>
                <a:cubicBezTo>
                  <a:pt x="305656" y="1526166"/>
                  <a:pt x="300335" y="1536426"/>
                  <a:pt x="294233" y="1542731"/>
                </a:cubicBezTo>
                <a:cubicBezTo>
                  <a:pt x="289471" y="1547536"/>
                  <a:pt x="279090" y="1551864"/>
                  <a:pt x="263091" y="1555717"/>
                </a:cubicBezTo>
                <a:lnTo>
                  <a:pt x="240967" y="1558452"/>
                </a:lnTo>
                <a:lnTo>
                  <a:pt x="240967" y="1516309"/>
                </a:lnTo>
                <a:lnTo>
                  <a:pt x="253603" y="1505573"/>
                </a:lnTo>
                <a:cubicBezTo>
                  <a:pt x="259110" y="1497516"/>
                  <a:pt x="261863" y="1489184"/>
                  <a:pt x="261863" y="1480576"/>
                </a:cubicBezTo>
                <a:cubicBezTo>
                  <a:pt x="261863" y="1473169"/>
                  <a:pt x="259817" y="1467164"/>
                  <a:pt x="255724" y="1462560"/>
                </a:cubicBezTo>
                <a:lnTo>
                  <a:pt x="240967" y="1456084"/>
                </a:lnTo>
                <a:close/>
                <a:moveTo>
                  <a:pt x="76125" y="1379086"/>
                </a:moveTo>
                <a:cubicBezTo>
                  <a:pt x="84460" y="1379086"/>
                  <a:pt x="91492" y="1380762"/>
                  <a:pt x="97222" y="1384115"/>
                </a:cubicBezTo>
                <a:cubicBezTo>
                  <a:pt x="102952" y="1387468"/>
                  <a:pt x="105817" y="1391547"/>
                  <a:pt x="105817" y="1396351"/>
                </a:cubicBezTo>
                <a:cubicBezTo>
                  <a:pt x="105817" y="1400355"/>
                  <a:pt x="104626" y="1403608"/>
                  <a:pt x="102245" y="1406110"/>
                </a:cubicBezTo>
                <a:cubicBezTo>
                  <a:pt x="99864" y="1408612"/>
                  <a:pt x="92794" y="1414117"/>
                  <a:pt x="81037" y="1422624"/>
                </a:cubicBezTo>
                <a:cubicBezTo>
                  <a:pt x="64368" y="1434635"/>
                  <a:pt x="56034" y="1446445"/>
                  <a:pt x="56034" y="1458056"/>
                </a:cubicBezTo>
                <a:cubicBezTo>
                  <a:pt x="56034" y="1463661"/>
                  <a:pt x="58043" y="1468140"/>
                  <a:pt x="62061" y="1471493"/>
                </a:cubicBezTo>
                <a:cubicBezTo>
                  <a:pt x="66080" y="1474846"/>
                  <a:pt x="71363" y="1476522"/>
                  <a:pt x="77911" y="1476522"/>
                </a:cubicBezTo>
                <a:cubicBezTo>
                  <a:pt x="90859" y="1476522"/>
                  <a:pt x="100608" y="1468866"/>
                  <a:pt x="107156" y="1453552"/>
                </a:cubicBezTo>
                <a:lnTo>
                  <a:pt x="109998" y="1447862"/>
                </a:lnTo>
                <a:lnTo>
                  <a:pt x="109998" y="1553427"/>
                </a:lnTo>
                <a:lnTo>
                  <a:pt x="102022" y="1556093"/>
                </a:lnTo>
                <a:cubicBezTo>
                  <a:pt x="88925" y="1556093"/>
                  <a:pt x="76163" y="1554041"/>
                  <a:pt x="63736" y="1549938"/>
                </a:cubicBezTo>
                <a:cubicBezTo>
                  <a:pt x="51308" y="1545834"/>
                  <a:pt x="40556" y="1540029"/>
                  <a:pt x="31477" y="1532522"/>
                </a:cubicBezTo>
                <a:cubicBezTo>
                  <a:pt x="10492" y="1515707"/>
                  <a:pt x="0" y="1495189"/>
                  <a:pt x="0" y="1470967"/>
                </a:cubicBezTo>
                <a:cubicBezTo>
                  <a:pt x="0" y="1460658"/>
                  <a:pt x="3795" y="1447146"/>
                  <a:pt x="11385" y="1430431"/>
                </a:cubicBezTo>
                <a:cubicBezTo>
                  <a:pt x="12278" y="1428429"/>
                  <a:pt x="12725" y="1426828"/>
                  <a:pt x="12725" y="1425627"/>
                </a:cubicBezTo>
                <a:cubicBezTo>
                  <a:pt x="12725" y="1424626"/>
                  <a:pt x="11385" y="1421624"/>
                  <a:pt x="8706" y="1416619"/>
                </a:cubicBezTo>
                <a:cubicBezTo>
                  <a:pt x="7813" y="1415017"/>
                  <a:pt x="7367" y="1413316"/>
                  <a:pt x="7367" y="1411514"/>
                </a:cubicBezTo>
                <a:cubicBezTo>
                  <a:pt x="7367" y="1404809"/>
                  <a:pt x="15255" y="1397727"/>
                  <a:pt x="31031" y="1390270"/>
                </a:cubicBezTo>
                <a:cubicBezTo>
                  <a:pt x="46806" y="1382814"/>
                  <a:pt x="61838" y="1379086"/>
                  <a:pt x="76125" y="1379086"/>
                </a:cubicBezTo>
                <a:close/>
                <a:moveTo>
                  <a:pt x="240967" y="1343907"/>
                </a:moveTo>
                <a:lnTo>
                  <a:pt x="240967" y="1380390"/>
                </a:lnTo>
                <a:lnTo>
                  <a:pt x="208508" y="1375482"/>
                </a:lnTo>
                <a:cubicBezTo>
                  <a:pt x="172641" y="1375482"/>
                  <a:pt x="145479" y="1388244"/>
                  <a:pt x="127025" y="1413767"/>
                </a:cubicBezTo>
                <a:lnTo>
                  <a:pt x="109998" y="1447862"/>
                </a:lnTo>
                <a:lnTo>
                  <a:pt x="109998" y="1352684"/>
                </a:lnTo>
                <a:lnTo>
                  <a:pt x="156269" y="1361871"/>
                </a:lnTo>
                <a:cubicBezTo>
                  <a:pt x="179933" y="1361871"/>
                  <a:pt x="202555" y="1358467"/>
                  <a:pt x="224135" y="1351661"/>
                </a:cubicBezTo>
                <a:close/>
                <a:moveTo>
                  <a:pt x="210071" y="1210236"/>
                </a:moveTo>
                <a:lnTo>
                  <a:pt x="240967" y="1217879"/>
                </a:lnTo>
                <a:lnTo>
                  <a:pt x="240967" y="1256453"/>
                </a:lnTo>
                <a:lnTo>
                  <a:pt x="218777" y="1268187"/>
                </a:lnTo>
                <a:cubicBezTo>
                  <a:pt x="201513" y="1274293"/>
                  <a:pt x="183133" y="1279122"/>
                  <a:pt x="163636" y="1282675"/>
                </a:cubicBezTo>
                <a:lnTo>
                  <a:pt x="109998" y="1287967"/>
                </a:lnTo>
                <a:lnTo>
                  <a:pt x="109998" y="1228032"/>
                </a:lnTo>
                <a:lnTo>
                  <a:pt x="153144" y="1216241"/>
                </a:lnTo>
                <a:cubicBezTo>
                  <a:pt x="174426" y="1212237"/>
                  <a:pt x="193402" y="1210236"/>
                  <a:pt x="210071" y="1210236"/>
                </a:cubicBezTo>
                <a:close/>
                <a:moveTo>
                  <a:pt x="109998" y="1147467"/>
                </a:moveTo>
                <a:lnTo>
                  <a:pt x="109998" y="1228032"/>
                </a:lnTo>
                <a:lnTo>
                  <a:pt x="97110" y="1231554"/>
                </a:lnTo>
                <a:cubicBezTo>
                  <a:pt x="76125" y="1239562"/>
                  <a:pt x="65335" y="1249971"/>
                  <a:pt x="64740" y="1262783"/>
                </a:cubicBezTo>
                <a:cubicBezTo>
                  <a:pt x="64740" y="1270689"/>
                  <a:pt x="68721" y="1276870"/>
                  <a:pt x="76684" y="1281324"/>
                </a:cubicBezTo>
                <a:cubicBezTo>
                  <a:pt x="84646" y="1285778"/>
                  <a:pt x="95622" y="1288004"/>
                  <a:pt x="109612" y="1288004"/>
                </a:cubicBezTo>
                <a:lnTo>
                  <a:pt x="109998" y="1287967"/>
                </a:lnTo>
                <a:lnTo>
                  <a:pt x="109998" y="1352684"/>
                </a:lnTo>
                <a:lnTo>
                  <a:pt x="72330" y="1345206"/>
                </a:lnTo>
                <a:cubicBezTo>
                  <a:pt x="48369" y="1334396"/>
                  <a:pt x="29691" y="1318732"/>
                  <a:pt x="16297" y="1298214"/>
                </a:cubicBezTo>
                <a:cubicBezTo>
                  <a:pt x="5432" y="1281399"/>
                  <a:pt x="0" y="1264634"/>
                  <a:pt x="0" y="1247919"/>
                </a:cubicBezTo>
                <a:cubicBezTo>
                  <a:pt x="0" y="1233406"/>
                  <a:pt x="4762" y="1218243"/>
                  <a:pt x="14287" y="1202428"/>
                </a:cubicBezTo>
                <a:cubicBezTo>
                  <a:pt x="26789" y="1181710"/>
                  <a:pt x="47923" y="1165446"/>
                  <a:pt x="77688" y="1153636"/>
                </a:cubicBezTo>
                <a:close/>
                <a:moveTo>
                  <a:pt x="339998" y="1135920"/>
                </a:moveTo>
                <a:cubicBezTo>
                  <a:pt x="347588" y="1135920"/>
                  <a:pt x="355625" y="1139123"/>
                  <a:pt x="364108" y="1145528"/>
                </a:cubicBezTo>
                <a:cubicBezTo>
                  <a:pt x="372740" y="1152034"/>
                  <a:pt x="379586" y="1160466"/>
                  <a:pt x="384646" y="1170826"/>
                </a:cubicBezTo>
                <a:cubicBezTo>
                  <a:pt x="389706" y="1181185"/>
                  <a:pt x="392236" y="1191869"/>
                  <a:pt x="392236" y="1202879"/>
                </a:cubicBezTo>
                <a:cubicBezTo>
                  <a:pt x="392236" y="1215791"/>
                  <a:pt x="388590" y="1229778"/>
                  <a:pt x="381297" y="1244841"/>
                </a:cubicBezTo>
                <a:cubicBezTo>
                  <a:pt x="374005" y="1259905"/>
                  <a:pt x="360238" y="1281899"/>
                  <a:pt x="339998" y="1310825"/>
                </a:cubicBezTo>
                <a:cubicBezTo>
                  <a:pt x="336277" y="1315929"/>
                  <a:pt x="333189" y="1321685"/>
                  <a:pt x="330733" y="1328090"/>
                </a:cubicBezTo>
                <a:cubicBezTo>
                  <a:pt x="328277" y="1334496"/>
                  <a:pt x="327050" y="1339801"/>
                  <a:pt x="327050" y="1344005"/>
                </a:cubicBezTo>
                <a:cubicBezTo>
                  <a:pt x="327050" y="1345406"/>
                  <a:pt x="327273" y="1347107"/>
                  <a:pt x="327719" y="1349109"/>
                </a:cubicBezTo>
                <a:cubicBezTo>
                  <a:pt x="327868" y="1350210"/>
                  <a:pt x="327943" y="1351161"/>
                  <a:pt x="327943" y="1351962"/>
                </a:cubicBezTo>
                <a:cubicBezTo>
                  <a:pt x="327943" y="1353863"/>
                  <a:pt x="326715" y="1355439"/>
                  <a:pt x="324259" y="1356691"/>
                </a:cubicBezTo>
                <a:cubicBezTo>
                  <a:pt x="321803" y="1357942"/>
                  <a:pt x="318715" y="1358567"/>
                  <a:pt x="314995" y="1358567"/>
                </a:cubicBezTo>
                <a:cubicBezTo>
                  <a:pt x="308148" y="1358567"/>
                  <a:pt x="302419" y="1357066"/>
                  <a:pt x="297805" y="1354063"/>
                </a:cubicBezTo>
                <a:cubicBezTo>
                  <a:pt x="290661" y="1349259"/>
                  <a:pt x="287089" y="1343354"/>
                  <a:pt x="287089" y="1336347"/>
                </a:cubicBezTo>
                <a:lnTo>
                  <a:pt x="287313" y="1328240"/>
                </a:lnTo>
                <a:cubicBezTo>
                  <a:pt x="287313" y="1326038"/>
                  <a:pt x="285824" y="1324938"/>
                  <a:pt x="282848" y="1324938"/>
                </a:cubicBezTo>
                <a:cubicBezTo>
                  <a:pt x="280615" y="1324938"/>
                  <a:pt x="275927" y="1326989"/>
                  <a:pt x="268783" y="1331093"/>
                </a:cubicBezTo>
                <a:lnTo>
                  <a:pt x="240967" y="1343907"/>
                </a:lnTo>
                <a:lnTo>
                  <a:pt x="240967" y="1256453"/>
                </a:lnTo>
                <a:lnTo>
                  <a:pt x="244897" y="1254375"/>
                </a:lnTo>
                <a:cubicBezTo>
                  <a:pt x="250701" y="1249270"/>
                  <a:pt x="253603" y="1243666"/>
                  <a:pt x="253603" y="1237560"/>
                </a:cubicBezTo>
                <a:cubicBezTo>
                  <a:pt x="253603" y="1229653"/>
                  <a:pt x="249510" y="1223122"/>
                  <a:pt x="241325" y="1217968"/>
                </a:cubicBezTo>
                <a:lnTo>
                  <a:pt x="240967" y="1217879"/>
                </a:lnTo>
                <a:lnTo>
                  <a:pt x="240967" y="1154225"/>
                </a:lnTo>
                <a:lnTo>
                  <a:pt x="253380" y="1156938"/>
                </a:lnTo>
                <a:cubicBezTo>
                  <a:pt x="265881" y="1162944"/>
                  <a:pt x="276857" y="1170400"/>
                  <a:pt x="286308" y="1179308"/>
                </a:cubicBezTo>
                <a:cubicBezTo>
                  <a:pt x="295759" y="1188216"/>
                  <a:pt x="302419" y="1197324"/>
                  <a:pt x="306288" y="1206632"/>
                </a:cubicBezTo>
                <a:cubicBezTo>
                  <a:pt x="307330" y="1209035"/>
                  <a:pt x="308818" y="1210236"/>
                  <a:pt x="310753" y="1210236"/>
                </a:cubicBezTo>
                <a:cubicBezTo>
                  <a:pt x="316111" y="1210236"/>
                  <a:pt x="320799" y="1205807"/>
                  <a:pt x="324817" y="1196949"/>
                </a:cubicBezTo>
                <a:cubicBezTo>
                  <a:pt x="328836" y="1188091"/>
                  <a:pt x="330845" y="1177957"/>
                  <a:pt x="330845" y="1166547"/>
                </a:cubicBezTo>
                <a:cubicBezTo>
                  <a:pt x="330845" y="1159540"/>
                  <a:pt x="328761" y="1152884"/>
                  <a:pt x="324594" y="1146579"/>
                </a:cubicBezTo>
                <a:cubicBezTo>
                  <a:pt x="323701" y="1145278"/>
                  <a:pt x="323255" y="1144127"/>
                  <a:pt x="323255" y="1143126"/>
                </a:cubicBezTo>
                <a:cubicBezTo>
                  <a:pt x="323255" y="1141524"/>
                  <a:pt x="325115" y="1139923"/>
                  <a:pt x="328836" y="1138322"/>
                </a:cubicBezTo>
                <a:cubicBezTo>
                  <a:pt x="332556" y="1136721"/>
                  <a:pt x="336277" y="1135920"/>
                  <a:pt x="339998" y="1135920"/>
                </a:cubicBezTo>
                <a:close/>
                <a:moveTo>
                  <a:pt x="203820" y="1092781"/>
                </a:moveTo>
                <a:cubicBezTo>
                  <a:pt x="218554" y="1092781"/>
                  <a:pt x="230367" y="1092944"/>
                  <a:pt x="239260" y="1093269"/>
                </a:cubicBezTo>
                <a:lnTo>
                  <a:pt x="240967" y="1093409"/>
                </a:lnTo>
                <a:lnTo>
                  <a:pt x="240967" y="1154225"/>
                </a:lnTo>
                <a:lnTo>
                  <a:pt x="163413" y="1137271"/>
                </a:lnTo>
                <a:lnTo>
                  <a:pt x="109998" y="1147467"/>
                </a:lnTo>
                <a:lnTo>
                  <a:pt x="109998" y="1094161"/>
                </a:lnTo>
                <a:lnTo>
                  <a:pt x="112179" y="1094132"/>
                </a:lnTo>
                <a:cubicBezTo>
                  <a:pt x="121481" y="1093982"/>
                  <a:pt x="132308" y="1093782"/>
                  <a:pt x="144661" y="1093532"/>
                </a:cubicBezTo>
                <a:cubicBezTo>
                  <a:pt x="170408" y="1093031"/>
                  <a:pt x="190128" y="1092781"/>
                  <a:pt x="203820" y="1092781"/>
                </a:cubicBezTo>
                <a:close/>
                <a:moveTo>
                  <a:pt x="30361" y="999849"/>
                </a:moveTo>
                <a:cubicBezTo>
                  <a:pt x="35272" y="999849"/>
                  <a:pt x="38918" y="1000674"/>
                  <a:pt x="41300" y="1002326"/>
                </a:cubicBezTo>
                <a:cubicBezTo>
                  <a:pt x="43681" y="1003977"/>
                  <a:pt x="46881" y="1008006"/>
                  <a:pt x="50899" y="1014412"/>
                </a:cubicBezTo>
                <a:cubicBezTo>
                  <a:pt x="53429" y="1018215"/>
                  <a:pt x="57745" y="1020617"/>
                  <a:pt x="63847" y="1021618"/>
                </a:cubicBezTo>
                <a:cubicBezTo>
                  <a:pt x="69949" y="1022619"/>
                  <a:pt x="83269" y="1023120"/>
                  <a:pt x="103807" y="1023120"/>
                </a:cubicBezTo>
                <a:lnTo>
                  <a:pt x="109998" y="1023120"/>
                </a:lnTo>
                <a:lnTo>
                  <a:pt x="109998" y="1094161"/>
                </a:lnTo>
                <a:lnTo>
                  <a:pt x="88850" y="1094433"/>
                </a:lnTo>
                <a:cubicBezTo>
                  <a:pt x="76944" y="1094433"/>
                  <a:pt x="68796" y="1095058"/>
                  <a:pt x="64405" y="1096309"/>
                </a:cubicBezTo>
                <a:cubicBezTo>
                  <a:pt x="60015" y="1097561"/>
                  <a:pt x="56852" y="1100188"/>
                  <a:pt x="54917" y="1104191"/>
                </a:cubicBezTo>
                <a:cubicBezTo>
                  <a:pt x="51494" y="1110797"/>
                  <a:pt x="48741" y="1115001"/>
                  <a:pt x="46657" y="1116803"/>
                </a:cubicBezTo>
                <a:cubicBezTo>
                  <a:pt x="42937" y="1120005"/>
                  <a:pt x="38695" y="1121607"/>
                  <a:pt x="33933" y="1121607"/>
                </a:cubicBezTo>
                <a:cubicBezTo>
                  <a:pt x="23068" y="1121607"/>
                  <a:pt x="14808" y="1115551"/>
                  <a:pt x="9153" y="1103441"/>
                </a:cubicBezTo>
                <a:cubicBezTo>
                  <a:pt x="4241" y="1093132"/>
                  <a:pt x="1786" y="1079319"/>
                  <a:pt x="1786" y="1062004"/>
                </a:cubicBezTo>
                <a:cubicBezTo>
                  <a:pt x="1786" y="1042587"/>
                  <a:pt x="3274" y="1028074"/>
                  <a:pt x="6251" y="1018465"/>
                </a:cubicBezTo>
                <a:cubicBezTo>
                  <a:pt x="10269" y="1006055"/>
                  <a:pt x="18306" y="999849"/>
                  <a:pt x="30361" y="999849"/>
                </a:cubicBezTo>
                <a:close/>
                <a:moveTo>
                  <a:pt x="240967" y="929261"/>
                </a:moveTo>
                <a:lnTo>
                  <a:pt x="299591" y="942948"/>
                </a:lnTo>
                <a:cubicBezTo>
                  <a:pt x="306288" y="945850"/>
                  <a:pt x="310865" y="948403"/>
                  <a:pt x="313320" y="950605"/>
                </a:cubicBezTo>
                <a:cubicBezTo>
                  <a:pt x="315776" y="952807"/>
                  <a:pt x="317004" y="955459"/>
                  <a:pt x="317004" y="958562"/>
                </a:cubicBezTo>
                <a:lnTo>
                  <a:pt x="310976" y="991891"/>
                </a:lnTo>
                <a:lnTo>
                  <a:pt x="310976" y="1096835"/>
                </a:lnTo>
                <a:cubicBezTo>
                  <a:pt x="310976" y="1103741"/>
                  <a:pt x="309786" y="1108595"/>
                  <a:pt x="307404" y="1111398"/>
                </a:cubicBezTo>
                <a:cubicBezTo>
                  <a:pt x="303981" y="1115501"/>
                  <a:pt x="298847" y="1117553"/>
                  <a:pt x="292001" y="1117553"/>
                </a:cubicBezTo>
                <a:cubicBezTo>
                  <a:pt x="287833" y="1117553"/>
                  <a:pt x="284745" y="1116877"/>
                  <a:pt x="282736" y="1115526"/>
                </a:cubicBezTo>
                <a:cubicBezTo>
                  <a:pt x="280727" y="1114175"/>
                  <a:pt x="277862" y="1110897"/>
                  <a:pt x="274141" y="1105693"/>
                </a:cubicBezTo>
                <a:cubicBezTo>
                  <a:pt x="270123" y="1099988"/>
                  <a:pt x="264467" y="1096334"/>
                  <a:pt x="257175" y="1094733"/>
                </a:cubicBezTo>
                <a:lnTo>
                  <a:pt x="240967" y="1093409"/>
                </a:lnTo>
                <a:lnTo>
                  <a:pt x="240967" y="1020936"/>
                </a:lnTo>
                <a:lnTo>
                  <a:pt x="250924" y="1019066"/>
                </a:lnTo>
                <a:cubicBezTo>
                  <a:pt x="258812" y="1015763"/>
                  <a:pt x="262756" y="1008806"/>
                  <a:pt x="262756" y="998198"/>
                </a:cubicBezTo>
                <a:cubicBezTo>
                  <a:pt x="262756" y="986787"/>
                  <a:pt x="259035" y="977779"/>
                  <a:pt x="251594" y="971173"/>
                </a:cubicBezTo>
                <a:lnTo>
                  <a:pt x="240967" y="966959"/>
                </a:lnTo>
                <a:close/>
                <a:moveTo>
                  <a:pt x="1373094" y="667572"/>
                </a:moveTo>
                <a:lnTo>
                  <a:pt x="1374076" y="668003"/>
                </a:lnTo>
                <a:lnTo>
                  <a:pt x="1374076" y="728228"/>
                </a:lnTo>
                <a:lnTo>
                  <a:pt x="1365950" y="735132"/>
                </a:lnTo>
                <a:cubicBezTo>
                  <a:pt x="1348240" y="742940"/>
                  <a:pt x="1337748" y="747894"/>
                  <a:pt x="1334473" y="749996"/>
                </a:cubicBezTo>
                <a:cubicBezTo>
                  <a:pt x="1328669" y="753499"/>
                  <a:pt x="1325767" y="757153"/>
                  <a:pt x="1325767" y="760956"/>
                </a:cubicBezTo>
                <a:cubicBezTo>
                  <a:pt x="1325767" y="764759"/>
                  <a:pt x="1328148" y="767912"/>
                  <a:pt x="1332911" y="770414"/>
                </a:cubicBezTo>
                <a:cubicBezTo>
                  <a:pt x="1336631" y="772416"/>
                  <a:pt x="1342138" y="773417"/>
                  <a:pt x="1349431" y="773417"/>
                </a:cubicBezTo>
                <a:lnTo>
                  <a:pt x="1374076" y="770371"/>
                </a:lnTo>
                <a:lnTo>
                  <a:pt x="1374076" y="900000"/>
                </a:lnTo>
                <a:lnTo>
                  <a:pt x="1366138" y="900000"/>
                </a:lnTo>
                <a:lnTo>
                  <a:pt x="1366138" y="919050"/>
                </a:lnTo>
                <a:lnTo>
                  <a:pt x="240967" y="919050"/>
                </a:lnTo>
                <a:lnTo>
                  <a:pt x="240967" y="929261"/>
                </a:lnTo>
                <a:lnTo>
                  <a:pt x="240432" y="929136"/>
                </a:lnTo>
                <a:cubicBezTo>
                  <a:pt x="229121" y="929136"/>
                  <a:pt x="219931" y="930812"/>
                  <a:pt x="212861" y="934165"/>
                </a:cubicBezTo>
                <a:cubicBezTo>
                  <a:pt x="205792" y="937518"/>
                  <a:pt x="202257" y="941847"/>
                  <a:pt x="202257" y="947152"/>
                </a:cubicBezTo>
                <a:cubicBezTo>
                  <a:pt x="202257" y="952457"/>
                  <a:pt x="207094" y="955859"/>
                  <a:pt x="216768" y="957361"/>
                </a:cubicBezTo>
                <a:lnTo>
                  <a:pt x="240967" y="966959"/>
                </a:lnTo>
                <a:lnTo>
                  <a:pt x="240967" y="1020936"/>
                </a:lnTo>
                <a:lnTo>
                  <a:pt x="234739" y="1022106"/>
                </a:lnTo>
                <a:cubicBezTo>
                  <a:pt x="227298" y="1022781"/>
                  <a:pt x="217810" y="1023120"/>
                  <a:pt x="206276" y="1023120"/>
                </a:cubicBezTo>
                <a:lnTo>
                  <a:pt x="109998" y="1023120"/>
                </a:lnTo>
                <a:lnTo>
                  <a:pt x="109998" y="919050"/>
                </a:lnTo>
                <a:lnTo>
                  <a:pt x="97725" y="919050"/>
                </a:lnTo>
                <a:lnTo>
                  <a:pt x="97725" y="788081"/>
                </a:lnTo>
                <a:lnTo>
                  <a:pt x="109998" y="788081"/>
                </a:lnTo>
                <a:lnTo>
                  <a:pt x="240967" y="788081"/>
                </a:lnTo>
                <a:lnTo>
                  <a:pt x="1243107" y="788081"/>
                </a:lnTo>
                <a:lnTo>
                  <a:pt x="1243107" y="765346"/>
                </a:lnTo>
                <a:lnTo>
                  <a:pt x="1306122" y="744291"/>
                </a:lnTo>
                <a:cubicBezTo>
                  <a:pt x="1314605" y="737785"/>
                  <a:pt x="1321637" y="730779"/>
                  <a:pt x="1327218" y="723272"/>
                </a:cubicBezTo>
                <a:cubicBezTo>
                  <a:pt x="1332799" y="715765"/>
                  <a:pt x="1338938" y="704856"/>
                  <a:pt x="1345635" y="690543"/>
                </a:cubicBezTo>
                <a:cubicBezTo>
                  <a:pt x="1349356" y="682436"/>
                  <a:pt x="1353374" y="676581"/>
                  <a:pt x="1357690" y="672977"/>
                </a:cubicBezTo>
                <a:cubicBezTo>
                  <a:pt x="1362007" y="669374"/>
                  <a:pt x="1367141" y="667572"/>
                  <a:pt x="1373094" y="667572"/>
                </a:cubicBezTo>
                <a:close/>
                <a:moveTo>
                  <a:pt x="1374076" y="592309"/>
                </a:moveTo>
                <a:lnTo>
                  <a:pt x="1384814" y="593932"/>
                </a:lnTo>
                <a:cubicBezTo>
                  <a:pt x="1397762" y="598286"/>
                  <a:pt x="1409259" y="604817"/>
                  <a:pt x="1419305" y="613524"/>
                </a:cubicBezTo>
                <a:cubicBezTo>
                  <a:pt x="1439844" y="631341"/>
                  <a:pt x="1450113" y="654611"/>
                  <a:pt x="1450113" y="683337"/>
                </a:cubicBezTo>
                <a:cubicBezTo>
                  <a:pt x="1450113" y="696148"/>
                  <a:pt x="1447843" y="709660"/>
                  <a:pt x="1443304" y="723873"/>
                </a:cubicBezTo>
                <a:cubicBezTo>
                  <a:pt x="1438765" y="738085"/>
                  <a:pt x="1433444" y="748345"/>
                  <a:pt x="1427342" y="754650"/>
                </a:cubicBezTo>
                <a:cubicBezTo>
                  <a:pt x="1422580" y="759455"/>
                  <a:pt x="1412199" y="763783"/>
                  <a:pt x="1396200" y="767636"/>
                </a:cubicBezTo>
                <a:lnTo>
                  <a:pt x="1374076" y="770371"/>
                </a:lnTo>
                <a:lnTo>
                  <a:pt x="1374076" y="728228"/>
                </a:lnTo>
                <a:lnTo>
                  <a:pt x="1386712" y="717492"/>
                </a:lnTo>
                <a:cubicBezTo>
                  <a:pt x="1392219" y="709435"/>
                  <a:pt x="1394972" y="701103"/>
                  <a:pt x="1394972" y="692495"/>
                </a:cubicBezTo>
                <a:cubicBezTo>
                  <a:pt x="1394972" y="685088"/>
                  <a:pt x="1392926" y="679083"/>
                  <a:pt x="1388833" y="674479"/>
                </a:cubicBezTo>
                <a:lnTo>
                  <a:pt x="1374076" y="668003"/>
                </a:lnTo>
                <a:close/>
                <a:moveTo>
                  <a:pt x="1209234" y="591005"/>
                </a:moveTo>
                <a:cubicBezTo>
                  <a:pt x="1217569" y="591005"/>
                  <a:pt x="1224601" y="592681"/>
                  <a:pt x="1230331" y="596034"/>
                </a:cubicBezTo>
                <a:cubicBezTo>
                  <a:pt x="1236061" y="599387"/>
                  <a:pt x="1238926" y="603466"/>
                  <a:pt x="1238926" y="608270"/>
                </a:cubicBezTo>
                <a:cubicBezTo>
                  <a:pt x="1238926" y="612274"/>
                  <a:pt x="1237735" y="615527"/>
                  <a:pt x="1235354" y="618029"/>
                </a:cubicBezTo>
                <a:cubicBezTo>
                  <a:pt x="1232973" y="620531"/>
                  <a:pt x="1225903" y="626036"/>
                  <a:pt x="1214146" y="634543"/>
                </a:cubicBezTo>
                <a:cubicBezTo>
                  <a:pt x="1197477" y="646554"/>
                  <a:pt x="1189143" y="658364"/>
                  <a:pt x="1189143" y="669975"/>
                </a:cubicBezTo>
                <a:cubicBezTo>
                  <a:pt x="1189143" y="675580"/>
                  <a:pt x="1191152" y="680059"/>
                  <a:pt x="1195170" y="683412"/>
                </a:cubicBezTo>
                <a:cubicBezTo>
                  <a:pt x="1199189" y="686765"/>
                  <a:pt x="1204472" y="688441"/>
                  <a:pt x="1211020" y="688441"/>
                </a:cubicBezTo>
                <a:cubicBezTo>
                  <a:pt x="1223968" y="688441"/>
                  <a:pt x="1233717" y="680785"/>
                  <a:pt x="1240265" y="665471"/>
                </a:cubicBezTo>
                <a:lnTo>
                  <a:pt x="1243107" y="659781"/>
                </a:lnTo>
                <a:lnTo>
                  <a:pt x="1243107" y="765346"/>
                </a:lnTo>
                <a:lnTo>
                  <a:pt x="1235131" y="768012"/>
                </a:lnTo>
                <a:cubicBezTo>
                  <a:pt x="1222034" y="768012"/>
                  <a:pt x="1209272" y="765960"/>
                  <a:pt x="1196845" y="761857"/>
                </a:cubicBezTo>
                <a:cubicBezTo>
                  <a:pt x="1184417" y="757753"/>
                  <a:pt x="1173665" y="751948"/>
                  <a:pt x="1164586" y="744441"/>
                </a:cubicBezTo>
                <a:cubicBezTo>
                  <a:pt x="1143601" y="727626"/>
                  <a:pt x="1133109" y="707108"/>
                  <a:pt x="1133109" y="682886"/>
                </a:cubicBezTo>
                <a:cubicBezTo>
                  <a:pt x="1133109" y="672577"/>
                  <a:pt x="1136904" y="659065"/>
                  <a:pt x="1144494" y="642350"/>
                </a:cubicBezTo>
                <a:cubicBezTo>
                  <a:pt x="1145387" y="640348"/>
                  <a:pt x="1145834" y="638747"/>
                  <a:pt x="1145834" y="637546"/>
                </a:cubicBezTo>
                <a:cubicBezTo>
                  <a:pt x="1145834" y="636545"/>
                  <a:pt x="1144494" y="633543"/>
                  <a:pt x="1141815" y="628538"/>
                </a:cubicBezTo>
                <a:cubicBezTo>
                  <a:pt x="1140922" y="626936"/>
                  <a:pt x="1140476" y="625235"/>
                  <a:pt x="1140476" y="623433"/>
                </a:cubicBezTo>
                <a:cubicBezTo>
                  <a:pt x="1140476" y="616728"/>
                  <a:pt x="1148364" y="609646"/>
                  <a:pt x="1164140" y="602189"/>
                </a:cubicBezTo>
                <a:cubicBezTo>
                  <a:pt x="1179915" y="594733"/>
                  <a:pt x="1194947" y="591005"/>
                  <a:pt x="1209234" y="591005"/>
                </a:cubicBezTo>
                <a:close/>
                <a:moveTo>
                  <a:pt x="1374076" y="555826"/>
                </a:moveTo>
                <a:lnTo>
                  <a:pt x="1374076" y="592309"/>
                </a:lnTo>
                <a:lnTo>
                  <a:pt x="1341617" y="587401"/>
                </a:lnTo>
                <a:cubicBezTo>
                  <a:pt x="1305750" y="587401"/>
                  <a:pt x="1278588" y="600163"/>
                  <a:pt x="1260134" y="625686"/>
                </a:cubicBezTo>
                <a:lnTo>
                  <a:pt x="1243107" y="659781"/>
                </a:lnTo>
                <a:lnTo>
                  <a:pt x="1243107" y="564603"/>
                </a:lnTo>
                <a:lnTo>
                  <a:pt x="1289378" y="573790"/>
                </a:lnTo>
                <a:cubicBezTo>
                  <a:pt x="1313042" y="573790"/>
                  <a:pt x="1335664" y="570386"/>
                  <a:pt x="1357244" y="563580"/>
                </a:cubicBezTo>
                <a:close/>
                <a:moveTo>
                  <a:pt x="1343180" y="422155"/>
                </a:moveTo>
                <a:lnTo>
                  <a:pt x="1374076" y="429798"/>
                </a:lnTo>
                <a:lnTo>
                  <a:pt x="1374076" y="468372"/>
                </a:lnTo>
                <a:lnTo>
                  <a:pt x="1351886" y="480106"/>
                </a:lnTo>
                <a:cubicBezTo>
                  <a:pt x="1334622" y="486212"/>
                  <a:pt x="1316242" y="491041"/>
                  <a:pt x="1296745" y="494594"/>
                </a:cubicBezTo>
                <a:lnTo>
                  <a:pt x="1243107" y="499886"/>
                </a:lnTo>
                <a:lnTo>
                  <a:pt x="1243107" y="439951"/>
                </a:lnTo>
                <a:lnTo>
                  <a:pt x="1286253" y="428160"/>
                </a:lnTo>
                <a:cubicBezTo>
                  <a:pt x="1307535" y="424156"/>
                  <a:pt x="1326511" y="422155"/>
                  <a:pt x="1343180" y="422155"/>
                </a:cubicBezTo>
                <a:close/>
                <a:moveTo>
                  <a:pt x="1243107" y="359386"/>
                </a:moveTo>
                <a:lnTo>
                  <a:pt x="1243107" y="439951"/>
                </a:lnTo>
                <a:lnTo>
                  <a:pt x="1230219" y="443473"/>
                </a:lnTo>
                <a:cubicBezTo>
                  <a:pt x="1209234" y="451481"/>
                  <a:pt x="1198444" y="461890"/>
                  <a:pt x="1197849" y="474702"/>
                </a:cubicBezTo>
                <a:cubicBezTo>
                  <a:pt x="1197849" y="482608"/>
                  <a:pt x="1201830" y="488789"/>
                  <a:pt x="1209793" y="493243"/>
                </a:cubicBezTo>
                <a:cubicBezTo>
                  <a:pt x="1217755" y="497697"/>
                  <a:pt x="1228731" y="499923"/>
                  <a:pt x="1242721" y="499923"/>
                </a:cubicBezTo>
                <a:lnTo>
                  <a:pt x="1243107" y="499886"/>
                </a:lnTo>
                <a:lnTo>
                  <a:pt x="1243107" y="564603"/>
                </a:lnTo>
                <a:lnTo>
                  <a:pt x="1205439" y="557125"/>
                </a:lnTo>
                <a:cubicBezTo>
                  <a:pt x="1181478" y="546315"/>
                  <a:pt x="1162800" y="530651"/>
                  <a:pt x="1149406" y="510133"/>
                </a:cubicBezTo>
                <a:cubicBezTo>
                  <a:pt x="1138541" y="493318"/>
                  <a:pt x="1133109" y="476553"/>
                  <a:pt x="1133109" y="459838"/>
                </a:cubicBezTo>
                <a:cubicBezTo>
                  <a:pt x="1133109" y="445325"/>
                  <a:pt x="1137871" y="430162"/>
                  <a:pt x="1147396" y="414347"/>
                </a:cubicBezTo>
                <a:cubicBezTo>
                  <a:pt x="1159898" y="393629"/>
                  <a:pt x="1181032" y="377365"/>
                  <a:pt x="1210797" y="365555"/>
                </a:cubicBezTo>
                <a:close/>
                <a:moveTo>
                  <a:pt x="1473107" y="347839"/>
                </a:moveTo>
                <a:cubicBezTo>
                  <a:pt x="1480697" y="347839"/>
                  <a:pt x="1488734" y="351042"/>
                  <a:pt x="1497217" y="357447"/>
                </a:cubicBezTo>
                <a:cubicBezTo>
                  <a:pt x="1505849" y="363953"/>
                  <a:pt x="1512695" y="372385"/>
                  <a:pt x="1517755" y="382745"/>
                </a:cubicBezTo>
                <a:cubicBezTo>
                  <a:pt x="1522815" y="393104"/>
                  <a:pt x="1525345" y="403788"/>
                  <a:pt x="1525345" y="414798"/>
                </a:cubicBezTo>
                <a:cubicBezTo>
                  <a:pt x="1525345" y="427710"/>
                  <a:pt x="1521699" y="441697"/>
                  <a:pt x="1514406" y="456760"/>
                </a:cubicBezTo>
                <a:cubicBezTo>
                  <a:pt x="1507114" y="471824"/>
                  <a:pt x="1493347" y="493818"/>
                  <a:pt x="1473107" y="522744"/>
                </a:cubicBezTo>
                <a:cubicBezTo>
                  <a:pt x="1469386" y="527848"/>
                  <a:pt x="1466298" y="533604"/>
                  <a:pt x="1463842" y="540009"/>
                </a:cubicBezTo>
                <a:cubicBezTo>
                  <a:pt x="1461386" y="546415"/>
                  <a:pt x="1460159" y="551720"/>
                  <a:pt x="1460159" y="555924"/>
                </a:cubicBezTo>
                <a:cubicBezTo>
                  <a:pt x="1460159" y="557325"/>
                  <a:pt x="1460382" y="559026"/>
                  <a:pt x="1460828" y="561028"/>
                </a:cubicBezTo>
                <a:cubicBezTo>
                  <a:pt x="1460977" y="562129"/>
                  <a:pt x="1461052" y="563080"/>
                  <a:pt x="1461052" y="563881"/>
                </a:cubicBezTo>
                <a:cubicBezTo>
                  <a:pt x="1461052" y="565782"/>
                  <a:pt x="1459824" y="567358"/>
                  <a:pt x="1457368" y="568610"/>
                </a:cubicBezTo>
                <a:cubicBezTo>
                  <a:pt x="1454912" y="569861"/>
                  <a:pt x="1451824" y="570486"/>
                  <a:pt x="1448104" y="570486"/>
                </a:cubicBezTo>
                <a:cubicBezTo>
                  <a:pt x="1441257" y="570486"/>
                  <a:pt x="1435528" y="568985"/>
                  <a:pt x="1430914" y="565982"/>
                </a:cubicBezTo>
                <a:cubicBezTo>
                  <a:pt x="1423770" y="561178"/>
                  <a:pt x="1420198" y="555273"/>
                  <a:pt x="1420198" y="548266"/>
                </a:cubicBezTo>
                <a:lnTo>
                  <a:pt x="1420422" y="540159"/>
                </a:lnTo>
                <a:cubicBezTo>
                  <a:pt x="1420422" y="537957"/>
                  <a:pt x="1418933" y="536857"/>
                  <a:pt x="1415957" y="536857"/>
                </a:cubicBezTo>
                <a:cubicBezTo>
                  <a:pt x="1413724" y="536857"/>
                  <a:pt x="1409036" y="538908"/>
                  <a:pt x="1401892" y="543012"/>
                </a:cubicBezTo>
                <a:lnTo>
                  <a:pt x="1374076" y="555826"/>
                </a:lnTo>
                <a:lnTo>
                  <a:pt x="1374076" y="468372"/>
                </a:lnTo>
                <a:lnTo>
                  <a:pt x="1378006" y="466294"/>
                </a:lnTo>
                <a:cubicBezTo>
                  <a:pt x="1383810" y="461189"/>
                  <a:pt x="1386712" y="455585"/>
                  <a:pt x="1386712" y="449479"/>
                </a:cubicBezTo>
                <a:cubicBezTo>
                  <a:pt x="1386712" y="441572"/>
                  <a:pt x="1382619" y="435041"/>
                  <a:pt x="1374434" y="429887"/>
                </a:cubicBezTo>
                <a:lnTo>
                  <a:pt x="1374076" y="429798"/>
                </a:lnTo>
                <a:lnTo>
                  <a:pt x="1374076" y="366144"/>
                </a:lnTo>
                <a:lnTo>
                  <a:pt x="1386489" y="368857"/>
                </a:lnTo>
                <a:cubicBezTo>
                  <a:pt x="1398990" y="374863"/>
                  <a:pt x="1409966" y="382319"/>
                  <a:pt x="1419417" y="391227"/>
                </a:cubicBezTo>
                <a:cubicBezTo>
                  <a:pt x="1428868" y="400135"/>
                  <a:pt x="1435528" y="409243"/>
                  <a:pt x="1439397" y="418551"/>
                </a:cubicBezTo>
                <a:cubicBezTo>
                  <a:pt x="1440439" y="420954"/>
                  <a:pt x="1441927" y="422155"/>
                  <a:pt x="1443862" y="422155"/>
                </a:cubicBezTo>
                <a:cubicBezTo>
                  <a:pt x="1449220" y="422155"/>
                  <a:pt x="1453908" y="417726"/>
                  <a:pt x="1457926" y="408868"/>
                </a:cubicBezTo>
                <a:cubicBezTo>
                  <a:pt x="1461945" y="400010"/>
                  <a:pt x="1463954" y="389876"/>
                  <a:pt x="1463954" y="378466"/>
                </a:cubicBezTo>
                <a:cubicBezTo>
                  <a:pt x="1463954" y="371459"/>
                  <a:pt x="1461870" y="364803"/>
                  <a:pt x="1457703" y="358498"/>
                </a:cubicBezTo>
                <a:cubicBezTo>
                  <a:pt x="1456810" y="357197"/>
                  <a:pt x="1456364" y="356046"/>
                  <a:pt x="1456364" y="355045"/>
                </a:cubicBezTo>
                <a:cubicBezTo>
                  <a:pt x="1456364" y="353443"/>
                  <a:pt x="1458224" y="351842"/>
                  <a:pt x="1461945" y="350241"/>
                </a:cubicBezTo>
                <a:cubicBezTo>
                  <a:pt x="1465665" y="348640"/>
                  <a:pt x="1469386" y="347839"/>
                  <a:pt x="1473107" y="347839"/>
                </a:cubicBezTo>
                <a:close/>
                <a:moveTo>
                  <a:pt x="1336929" y="304700"/>
                </a:moveTo>
                <a:cubicBezTo>
                  <a:pt x="1351663" y="304700"/>
                  <a:pt x="1363476" y="304863"/>
                  <a:pt x="1372369" y="305188"/>
                </a:cubicBezTo>
                <a:lnTo>
                  <a:pt x="1374076" y="305328"/>
                </a:lnTo>
                <a:lnTo>
                  <a:pt x="1374076" y="366144"/>
                </a:lnTo>
                <a:lnTo>
                  <a:pt x="1296522" y="349190"/>
                </a:lnTo>
                <a:lnTo>
                  <a:pt x="1243107" y="359386"/>
                </a:lnTo>
                <a:lnTo>
                  <a:pt x="1243107" y="306080"/>
                </a:lnTo>
                <a:lnTo>
                  <a:pt x="1245288" y="306051"/>
                </a:lnTo>
                <a:cubicBezTo>
                  <a:pt x="1254590" y="305901"/>
                  <a:pt x="1265417" y="305701"/>
                  <a:pt x="1277770" y="305451"/>
                </a:cubicBezTo>
                <a:cubicBezTo>
                  <a:pt x="1303517" y="304950"/>
                  <a:pt x="1323237" y="304700"/>
                  <a:pt x="1336929" y="304700"/>
                </a:cubicBezTo>
                <a:close/>
                <a:moveTo>
                  <a:pt x="1163470" y="211768"/>
                </a:moveTo>
                <a:cubicBezTo>
                  <a:pt x="1168381" y="211768"/>
                  <a:pt x="1172027" y="212593"/>
                  <a:pt x="1174409" y="214245"/>
                </a:cubicBezTo>
                <a:cubicBezTo>
                  <a:pt x="1176790" y="215896"/>
                  <a:pt x="1179990" y="219925"/>
                  <a:pt x="1184008" y="226331"/>
                </a:cubicBezTo>
                <a:cubicBezTo>
                  <a:pt x="1186538" y="230134"/>
                  <a:pt x="1190854" y="232536"/>
                  <a:pt x="1196956" y="233537"/>
                </a:cubicBezTo>
                <a:cubicBezTo>
                  <a:pt x="1203058" y="234538"/>
                  <a:pt x="1216378" y="235039"/>
                  <a:pt x="1236916" y="235039"/>
                </a:cubicBezTo>
                <a:lnTo>
                  <a:pt x="1243107" y="235039"/>
                </a:lnTo>
                <a:lnTo>
                  <a:pt x="1243107" y="306080"/>
                </a:lnTo>
                <a:lnTo>
                  <a:pt x="1221959" y="306352"/>
                </a:lnTo>
                <a:cubicBezTo>
                  <a:pt x="1210053" y="306352"/>
                  <a:pt x="1201905" y="306977"/>
                  <a:pt x="1197514" y="308228"/>
                </a:cubicBezTo>
                <a:cubicBezTo>
                  <a:pt x="1193124" y="309480"/>
                  <a:pt x="1189961" y="312107"/>
                  <a:pt x="1188026" y="316110"/>
                </a:cubicBezTo>
                <a:cubicBezTo>
                  <a:pt x="1184603" y="322716"/>
                  <a:pt x="1181850" y="326920"/>
                  <a:pt x="1179766" y="328722"/>
                </a:cubicBezTo>
                <a:cubicBezTo>
                  <a:pt x="1176046" y="331924"/>
                  <a:pt x="1171804" y="333526"/>
                  <a:pt x="1167042" y="333526"/>
                </a:cubicBezTo>
                <a:cubicBezTo>
                  <a:pt x="1156177" y="333526"/>
                  <a:pt x="1147917" y="327470"/>
                  <a:pt x="1142262" y="315360"/>
                </a:cubicBezTo>
                <a:cubicBezTo>
                  <a:pt x="1137350" y="305051"/>
                  <a:pt x="1134895" y="291238"/>
                  <a:pt x="1134895" y="273923"/>
                </a:cubicBezTo>
                <a:cubicBezTo>
                  <a:pt x="1134895" y="254506"/>
                  <a:pt x="1136383" y="239993"/>
                  <a:pt x="1139360" y="230384"/>
                </a:cubicBezTo>
                <a:cubicBezTo>
                  <a:pt x="1143378" y="217974"/>
                  <a:pt x="1151415" y="211768"/>
                  <a:pt x="1163470" y="211768"/>
                </a:cubicBezTo>
                <a:close/>
                <a:moveTo>
                  <a:pt x="1374076" y="141180"/>
                </a:moveTo>
                <a:lnTo>
                  <a:pt x="1432700" y="154867"/>
                </a:lnTo>
                <a:cubicBezTo>
                  <a:pt x="1439397" y="157770"/>
                  <a:pt x="1443974" y="160322"/>
                  <a:pt x="1446429" y="162524"/>
                </a:cubicBezTo>
                <a:cubicBezTo>
                  <a:pt x="1448885" y="164726"/>
                  <a:pt x="1450113" y="167378"/>
                  <a:pt x="1450113" y="170481"/>
                </a:cubicBezTo>
                <a:lnTo>
                  <a:pt x="1444085" y="203810"/>
                </a:lnTo>
                <a:lnTo>
                  <a:pt x="1444085" y="308754"/>
                </a:lnTo>
                <a:cubicBezTo>
                  <a:pt x="1444085" y="315660"/>
                  <a:pt x="1442895" y="320514"/>
                  <a:pt x="1440513" y="323317"/>
                </a:cubicBezTo>
                <a:cubicBezTo>
                  <a:pt x="1437090" y="327420"/>
                  <a:pt x="1431956" y="329472"/>
                  <a:pt x="1425110" y="329472"/>
                </a:cubicBezTo>
                <a:cubicBezTo>
                  <a:pt x="1420942" y="329472"/>
                  <a:pt x="1417854" y="328796"/>
                  <a:pt x="1415845" y="327445"/>
                </a:cubicBezTo>
                <a:cubicBezTo>
                  <a:pt x="1413836" y="326094"/>
                  <a:pt x="1410971" y="322816"/>
                  <a:pt x="1407250" y="317612"/>
                </a:cubicBezTo>
                <a:cubicBezTo>
                  <a:pt x="1403232" y="311907"/>
                  <a:pt x="1397576" y="308253"/>
                  <a:pt x="1390284" y="306652"/>
                </a:cubicBezTo>
                <a:lnTo>
                  <a:pt x="1374076" y="305328"/>
                </a:lnTo>
                <a:lnTo>
                  <a:pt x="1374076" y="232855"/>
                </a:lnTo>
                <a:lnTo>
                  <a:pt x="1384033" y="230985"/>
                </a:lnTo>
                <a:cubicBezTo>
                  <a:pt x="1391921" y="227682"/>
                  <a:pt x="1395865" y="220725"/>
                  <a:pt x="1395865" y="210117"/>
                </a:cubicBezTo>
                <a:cubicBezTo>
                  <a:pt x="1395865" y="198706"/>
                  <a:pt x="1392144" y="189698"/>
                  <a:pt x="1384703" y="183092"/>
                </a:cubicBezTo>
                <a:lnTo>
                  <a:pt x="1374076" y="178878"/>
                </a:lnTo>
                <a:close/>
                <a:moveTo>
                  <a:pt x="97725" y="0"/>
                </a:moveTo>
                <a:lnTo>
                  <a:pt x="1243107" y="0"/>
                </a:lnTo>
                <a:lnTo>
                  <a:pt x="1366138" y="0"/>
                </a:lnTo>
                <a:lnTo>
                  <a:pt x="1374076" y="0"/>
                </a:lnTo>
                <a:lnTo>
                  <a:pt x="1374076" y="141180"/>
                </a:lnTo>
                <a:lnTo>
                  <a:pt x="1373541" y="141055"/>
                </a:lnTo>
                <a:cubicBezTo>
                  <a:pt x="1362230" y="141055"/>
                  <a:pt x="1353040" y="142731"/>
                  <a:pt x="1345970" y="146085"/>
                </a:cubicBezTo>
                <a:cubicBezTo>
                  <a:pt x="1338901" y="149437"/>
                  <a:pt x="1335366" y="153766"/>
                  <a:pt x="1335366" y="159071"/>
                </a:cubicBezTo>
                <a:cubicBezTo>
                  <a:pt x="1335366" y="164376"/>
                  <a:pt x="1340203" y="167779"/>
                  <a:pt x="1349877" y="169280"/>
                </a:cubicBezTo>
                <a:lnTo>
                  <a:pt x="1374076" y="178878"/>
                </a:lnTo>
                <a:lnTo>
                  <a:pt x="1374076" y="232855"/>
                </a:lnTo>
                <a:lnTo>
                  <a:pt x="1367848" y="234025"/>
                </a:lnTo>
                <a:cubicBezTo>
                  <a:pt x="1360407" y="234700"/>
                  <a:pt x="1350919" y="235039"/>
                  <a:pt x="1339385" y="235039"/>
                </a:cubicBezTo>
                <a:lnTo>
                  <a:pt x="1243107" y="235039"/>
                </a:lnTo>
                <a:lnTo>
                  <a:pt x="1243107" y="130969"/>
                </a:lnTo>
                <a:lnTo>
                  <a:pt x="97725" y="13096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2000">
                <a:schemeClr val="accent4"/>
              </a:gs>
              <a:gs pos="6200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78AC974-27E8-479F-BBAF-CBD13C8662CB}"/>
              </a:ext>
            </a:extLst>
          </p:cNvPr>
          <p:cNvSpPr txBox="1"/>
          <p:nvPr/>
        </p:nvSpPr>
        <p:spPr>
          <a:xfrm>
            <a:off x="5047412" y="5671481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8EFB1BE-3696-4061-9385-C714BBA407B4}"/>
              </a:ext>
            </a:extLst>
          </p:cNvPr>
          <p:cNvSpPr txBox="1"/>
          <p:nvPr/>
        </p:nvSpPr>
        <p:spPr>
          <a:xfrm>
            <a:off x="5037887" y="487437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9E593E8-B662-408C-BFE0-DEB31BD15D42}"/>
              </a:ext>
            </a:extLst>
          </p:cNvPr>
          <p:cNvSpPr txBox="1"/>
          <p:nvPr/>
        </p:nvSpPr>
        <p:spPr>
          <a:xfrm>
            <a:off x="5041062" y="4089971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</p:spTree>
    <p:extLst>
      <p:ext uri="{BB962C8B-B14F-4D97-AF65-F5344CB8AC3E}">
        <p14:creationId xmlns:p14="http://schemas.microsoft.com/office/powerpoint/2010/main" val="149794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Source Code Pro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Binkert</dc:creator>
  <cp:lastModifiedBy>Patrick Binkert</cp:lastModifiedBy>
  <cp:revision>1</cp:revision>
  <dcterms:created xsi:type="dcterms:W3CDTF">2022-02-11T21:00:10Z</dcterms:created>
  <dcterms:modified xsi:type="dcterms:W3CDTF">2022-02-11T22:10:42Z</dcterms:modified>
</cp:coreProperties>
</file>