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A7E54-4E4F-40D3-B5BE-965571AA4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86A4D3-05A2-49E9-BA23-5E0350189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861EB-42E7-4BFE-BAF6-28FBC6AE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097A-29F2-4085-9DD1-122F87FB30DF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D3EDA9-E8B6-4DC5-BE9D-CF987BF5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6C4943-14F6-4564-90D7-6E066BB2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A7E-149F-44C1-B706-F67F52F1B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72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ABD12-3EA3-4D0F-AEDD-BCC84414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6118DE-B2CD-462E-B411-6964E9AE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46FA5-B387-4495-952C-E2F65CBD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097A-29F2-4085-9DD1-122F87FB30DF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B63142-61A6-4822-80AB-37290B79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911D0C-E006-47C8-8DC4-E5C4BDE5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A7E-149F-44C1-B706-F67F52F1B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78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A5B7FA3-ECFE-478E-BBC5-4160F413A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8A10E7-F05F-4FAD-AB65-D3008E361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422E22-59EE-4732-8928-B19C5840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097A-29F2-4085-9DD1-122F87FB30DF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C20827-F426-4B07-8218-78C141C6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C5E567-D10F-424C-A4E2-9709C921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A7E-149F-44C1-B706-F67F52F1B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54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CB3F3-42AD-4F59-9F5C-BDEFE0E3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DE7A0F-C20E-4950-8380-B77E244E2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A81505-075B-4444-887B-CC18C720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097A-29F2-4085-9DD1-122F87FB30DF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549E03-0EE4-4738-9ABA-427A0DA3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B1B5B-F6D8-4389-A85D-980D1203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A7E-149F-44C1-B706-F67F52F1B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68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FC275-3DBB-4370-8273-DB954148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E6EEB6-4140-43D3-BF60-B71B2BF8D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01FDCD-888E-4FEB-A47E-64CCF70B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097A-29F2-4085-9DD1-122F87FB30DF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E5F6D4-951C-4622-80A3-F7D8705E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7B983-0C63-4565-AD7E-953FD66A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A7E-149F-44C1-B706-F67F52F1B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90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3695B-1A75-467B-AD8D-EE9183EA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E128CC-51CE-4258-8BC6-9BDCBA275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2F20F8-10F2-444B-B31D-6BEEF9D95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5D3B3E-1349-420F-AE99-3C7DDDBB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097A-29F2-4085-9DD1-122F87FB30DF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1E376F-447B-44A6-93B5-AE3E03E1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B89EE-EF48-4343-8709-27A7EF88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A7E-149F-44C1-B706-F67F52F1B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75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E7EAE-D7BB-4638-9688-674FB3D0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08678D-AB4C-4828-934C-1F7BC17C9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17B2A5-DD8E-461A-BBE8-C85F1C311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C2C1F0-76DA-414C-82D0-C5814F20E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EACE0A-8312-4A93-8524-94FADF099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AD023B-4F09-48B8-BC0B-E991EF6B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097A-29F2-4085-9DD1-122F87FB30DF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890814-42BE-4BD0-8D6F-2F1B8D5B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EFADA8-72DC-41F3-85B7-FD1DA7A7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A7E-149F-44C1-B706-F67F52F1B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3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68071-FF48-41B5-BF40-E8370741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CF5A92-35F1-4C94-BB3D-EAAB02E4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097A-29F2-4085-9DD1-122F87FB30DF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13607A-1793-418A-B9F9-C5E291E3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BBE92E-E74D-4897-8C3A-99031AF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A7E-149F-44C1-B706-F67F52F1B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0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FC0A0E-2B7C-4361-8222-C85F3030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097A-29F2-4085-9DD1-122F87FB30DF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0032E6-0452-421F-87C7-72CA78C5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0C8B83-A1BD-4CC2-9822-A2EC3B7F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A7E-149F-44C1-B706-F67F52F1B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53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711CF-E89B-48F2-9A27-D099DE61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948B26-4E6E-4BE0-B026-8060440E3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0AB7B9-62EB-4A71-88EB-6B7758ACA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BCD570-58AA-4F46-9956-F299D12F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097A-29F2-4085-9DD1-122F87FB30DF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3206C0-20B5-4D79-B3FA-D26362FE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79142D-F9B0-47B2-8041-DC116465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A7E-149F-44C1-B706-F67F52F1B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22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1567A-EFE2-41E1-8409-BEE4D14D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798D1E-9A19-434E-AE8D-CB7A69A80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F3A954-EA54-40DD-AC51-679C5A3F6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6DCF03-3FBD-442A-AEC1-744E75DB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097A-29F2-4085-9DD1-122F87FB30DF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18864F-B385-418F-BF08-ED39B9DC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1388B9-C3CB-4655-9DB3-65692B68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5A7E-149F-44C1-B706-F67F52F1B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1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6B1E63-5F92-4E86-9C4F-82FF6835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6B9D46-B526-4A4D-B360-440C7E60C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99C033-77AE-40B9-A6E6-92D11EF79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097A-29F2-4085-9DD1-122F87FB30DF}" type="datetimeFigureOut">
              <a:rPr lang="de-DE" smtClean="0"/>
              <a:t>16.02.2022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B560E-BA70-4DCD-8E58-39F4D519E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2C561E-EB78-4BB5-B58B-1BC666BA5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F5A7E-149F-44C1-B706-F67F52F1B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85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8553F570-02A8-4F6E-97D9-E944015E7B51}"/>
              </a:ext>
            </a:extLst>
          </p:cNvPr>
          <p:cNvSpPr txBox="1"/>
          <p:nvPr/>
        </p:nvSpPr>
        <p:spPr>
          <a:xfrm>
            <a:off x="824551" y="916498"/>
            <a:ext cx="3493078" cy="5025004"/>
          </a:xfrm>
          <a:custGeom>
            <a:avLst/>
            <a:gdLst/>
            <a:ahLst/>
            <a:cxnLst/>
            <a:rect l="l" t="t" r="r" b="b"/>
            <a:pathLst>
              <a:path w="3493078" h="5025004">
                <a:moveTo>
                  <a:pt x="3131063" y="4997905"/>
                </a:moveTo>
                <a:cubicBezTo>
                  <a:pt x="3145201" y="4997905"/>
                  <a:pt x="3155768" y="5002054"/>
                  <a:pt x="3162763" y="5010351"/>
                </a:cubicBezTo>
                <a:lnTo>
                  <a:pt x="3164124" y="5015236"/>
                </a:lnTo>
                <a:lnTo>
                  <a:pt x="3153544" y="5017760"/>
                </a:lnTo>
                <a:lnTo>
                  <a:pt x="3096117" y="5021708"/>
                </a:lnTo>
                <a:lnTo>
                  <a:pt x="3099306" y="5010351"/>
                </a:lnTo>
                <a:cubicBezTo>
                  <a:pt x="3106339" y="5002054"/>
                  <a:pt x="3116924" y="4997905"/>
                  <a:pt x="3131063" y="4997905"/>
                </a:cubicBezTo>
                <a:close/>
                <a:moveTo>
                  <a:pt x="2730603" y="4997905"/>
                </a:moveTo>
                <a:cubicBezTo>
                  <a:pt x="2740724" y="4997905"/>
                  <a:pt x="2749393" y="5000435"/>
                  <a:pt x="2756611" y="5005495"/>
                </a:cubicBezTo>
                <a:lnTo>
                  <a:pt x="2771181" y="5025004"/>
                </a:lnTo>
                <a:lnTo>
                  <a:pt x="2685115" y="5025004"/>
                </a:lnTo>
                <a:lnTo>
                  <a:pt x="2685564" y="5022797"/>
                </a:lnTo>
                <a:cubicBezTo>
                  <a:pt x="2689545" y="5014685"/>
                  <a:pt x="2695350" y="5008509"/>
                  <a:pt x="2702977" y="5004268"/>
                </a:cubicBezTo>
                <a:cubicBezTo>
                  <a:pt x="2710605" y="5000026"/>
                  <a:pt x="2719813" y="4997905"/>
                  <a:pt x="2730603" y="4997905"/>
                </a:cubicBezTo>
                <a:close/>
                <a:moveTo>
                  <a:pt x="2412260" y="4997905"/>
                </a:moveTo>
                <a:cubicBezTo>
                  <a:pt x="2422380" y="4997905"/>
                  <a:pt x="2431012" y="4999598"/>
                  <a:pt x="2438156" y="5002984"/>
                </a:cubicBezTo>
                <a:cubicBezTo>
                  <a:pt x="2445300" y="5006370"/>
                  <a:pt x="2450751" y="5011281"/>
                  <a:pt x="2454509" y="5017718"/>
                </a:cubicBezTo>
                <a:lnTo>
                  <a:pt x="2456274" y="5025004"/>
                </a:lnTo>
                <a:lnTo>
                  <a:pt x="2379270" y="5025004"/>
                </a:lnTo>
                <a:lnTo>
                  <a:pt x="2368728" y="5014648"/>
                </a:lnTo>
                <a:cubicBezTo>
                  <a:pt x="2373341" y="5009365"/>
                  <a:pt x="2379443" y="5005254"/>
                  <a:pt x="2387034" y="5002314"/>
                </a:cubicBezTo>
                <a:cubicBezTo>
                  <a:pt x="2394624" y="4999375"/>
                  <a:pt x="2403033" y="4997905"/>
                  <a:pt x="2412260" y="4997905"/>
                </a:cubicBezTo>
                <a:close/>
                <a:moveTo>
                  <a:pt x="951958" y="4997905"/>
                </a:moveTo>
                <a:cubicBezTo>
                  <a:pt x="956795" y="4997905"/>
                  <a:pt x="961167" y="4998668"/>
                  <a:pt x="965074" y="5000193"/>
                </a:cubicBezTo>
                <a:cubicBezTo>
                  <a:pt x="968981" y="5001719"/>
                  <a:pt x="972385" y="5003970"/>
                  <a:pt x="975287" y="5006946"/>
                </a:cubicBezTo>
                <a:lnTo>
                  <a:pt x="962331" y="5025004"/>
                </a:lnTo>
                <a:lnTo>
                  <a:pt x="892241" y="5025004"/>
                </a:lnTo>
                <a:lnTo>
                  <a:pt x="892241" y="4999579"/>
                </a:lnTo>
                <a:lnTo>
                  <a:pt x="925058" y="4999579"/>
                </a:lnTo>
                <a:lnTo>
                  <a:pt x="925058" y="5015860"/>
                </a:lnTo>
                <a:lnTo>
                  <a:pt x="928225" y="5010560"/>
                </a:lnTo>
                <a:cubicBezTo>
                  <a:pt x="930299" y="5007872"/>
                  <a:pt x="932611" y="5005570"/>
                  <a:pt x="935160" y="5003654"/>
                </a:cubicBezTo>
                <a:cubicBezTo>
                  <a:pt x="940257" y="4999821"/>
                  <a:pt x="945857" y="4997905"/>
                  <a:pt x="951958" y="4997905"/>
                </a:cubicBezTo>
                <a:close/>
                <a:moveTo>
                  <a:pt x="1389550" y="4995338"/>
                </a:moveTo>
                <a:lnTo>
                  <a:pt x="1419018" y="4995338"/>
                </a:lnTo>
                <a:lnTo>
                  <a:pt x="1419018" y="5025004"/>
                </a:lnTo>
                <a:lnTo>
                  <a:pt x="1389550" y="5025004"/>
                </a:lnTo>
                <a:close/>
                <a:moveTo>
                  <a:pt x="360850" y="4995338"/>
                </a:moveTo>
                <a:lnTo>
                  <a:pt x="390318" y="4995338"/>
                </a:lnTo>
                <a:lnTo>
                  <a:pt x="390318" y="5009214"/>
                </a:lnTo>
                <a:lnTo>
                  <a:pt x="360850" y="5001891"/>
                </a:lnTo>
                <a:close/>
                <a:moveTo>
                  <a:pt x="2115683" y="4982501"/>
                </a:moveTo>
                <a:lnTo>
                  <a:pt x="2115683" y="5020676"/>
                </a:lnTo>
                <a:lnTo>
                  <a:pt x="2153746" y="5020676"/>
                </a:lnTo>
                <a:cubicBezTo>
                  <a:pt x="2156871" y="5020676"/>
                  <a:pt x="2159624" y="5019894"/>
                  <a:pt x="2162005" y="5018332"/>
                </a:cubicBezTo>
                <a:cubicBezTo>
                  <a:pt x="2164387" y="5016769"/>
                  <a:pt x="2166228" y="5014537"/>
                  <a:pt x="2167531" y="5011635"/>
                </a:cubicBezTo>
                <a:cubicBezTo>
                  <a:pt x="2168833" y="5008732"/>
                  <a:pt x="2169521" y="5005384"/>
                  <a:pt x="2169596" y="5001589"/>
                </a:cubicBezTo>
                <a:cubicBezTo>
                  <a:pt x="2169596" y="4997794"/>
                  <a:pt x="2168945" y="4994445"/>
                  <a:pt x="2167642" y="4991543"/>
                </a:cubicBezTo>
                <a:cubicBezTo>
                  <a:pt x="2166340" y="4988641"/>
                  <a:pt x="2164498" y="4986408"/>
                  <a:pt x="2162117" y="4984845"/>
                </a:cubicBezTo>
                <a:cubicBezTo>
                  <a:pt x="2159736" y="4983283"/>
                  <a:pt x="2156945" y="4982501"/>
                  <a:pt x="2153746" y="4982501"/>
                </a:cubicBezTo>
                <a:close/>
                <a:moveTo>
                  <a:pt x="2295430" y="4965870"/>
                </a:moveTo>
                <a:lnTo>
                  <a:pt x="2326014" y="4965870"/>
                </a:lnTo>
                <a:lnTo>
                  <a:pt x="2326014" y="4999579"/>
                </a:lnTo>
                <a:lnTo>
                  <a:pt x="2340190" y="4999579"/>
                </a:lnTo>
                <a:lnTo>
                  <a:pt x="2340190" y="5025004"/>
                </a:lnTo>
                <a:lnTo>
                  <a:pt x="2283486" y="5025004"/>
                </a:lnTo>
                <a:lnTo>
                  <a:pt x="2283486" y="4999579"/>
                </a:lnTo>
                <a:lnTo>
                  <a:pt x="2295430" y="4999579"/>
                </a:lnTo>
                <a:close/>
                <a:moveTo>
                  <a:pt x="3131397" y="4954708"/>
                </a:moveTo>
                <a:cubicBezTo>
                  <a:pt x="3150447" y="4954708"/>
                  <a:pt x="3166428" y="4958038"/>
                  <a:pt x="3179339" y="4964698"/>
                </a:cubicBezTo>
                <a:cubicBezTo>
                  <a:pt x="3192250" y="4971358"/>
                  <a:pt x="3201961" y="4981367"/>
                  <a:pt x="3208472" y="4994724"/>
                </a:cubicBezTo>
                <a:lnTo>
                  <a:pt x="3210327" y="5004211"/>
                </a:lnTo>
                <a:lnTo>
                  <a:pt x="3184566" y="5010358"/>
                </a:lnTo>
                <a:lnTo>
                  <a:pt x="3184250" y="5008677"/>
                </a:lnTo>
                <a:cubicBezTo>
                  <a:pt x="3179748" y="4999040"/>
                  <a:pt x="3173069" y="4991803"/>
                  <a:pt x="3164214" y="4986966"/>
                </a:cubicBezTo>
                <a:cubicBezTo>
                  <a:pt x="3155359" y="4982129"/>
                  <a:pt x="3144420" y="4979711"/>
                  <a:pt x="3131397" y="4979711"/>
                </a:cubicBezTo>
                <a:cubicBezTo>
                  <a:pt x="3118077" y="4979711"/>
                  <a:pt x="3106990" y="4982111"/>
                  <a:pt x="3098134" y="4986910"/>
                </a:cubicBezTo>
                <a:cubicBezTo>
                  <a:pt x="3089279" y="4991710"/>
                  <a:pt x="3082600" y="4998910"/>
                  <a:pt x="3078098" y="5008509"/>
                </a:cubicBezTo>
                <a:lnTo>
                  <a:pt x="3075276" y="5023141"/>
                </a:lnTo>
                <a:lnTo>
                  <a:pt x="3048181" y="5025004"/>
                </a:lnTo>
                <a:lnTo>
                  <a:pt x="3047808" y="5025004"/>
                </a:lnTo>
                <a:lnTo>
                  <a:pt x="3053877" y="4994556"/>
                </a:lnTo>
                <a:cubicBezTo>
                  <a:pt x="3060388" y="4981236"/>
                  <a:pt x="3070080" y="4971265"/>
                  <a:pt x="3082954" y="4964642"/>
                </a:cubicBezTo>
                <a:cubicBezTo>
                  <a:pt x="3095828" y="4958019"/>
                  <a:pt x="3111975" y="4954708"/>
                  <a:pt x="3131397" y="4954708"/>
                </a:cubicBezTo>
                <a:close/>
                <a:moveTo>
                  <a:pt x="2616266" y="4953145"/>
                </a:moveTo>
                <a:lnTo>
                  <a:pt x="2646850" y="4953145"/>
                </a:lnTo>
                <a:lnTo>
                  <a:pt x="2646850" y="5025004"/>
                </a:lnTo>
                <a:lnTo>
                  <a:pt x="2616266" y="5025004"/>
                </a:lnTo>
                <a:close/>
                <a:moveTo>
                  <a:pt x="2492441" y="4953145"/>
                </a:moveTo>
                <a:lnTo>
                  <a:pt x="2523025" y="4953145"/>
                </a:lnTo>
                <a:lnTo>
                  <a:pt x="2523025" y="5015227"/>
                </a:lnTo>
                <a:lnTo>
                  <a:pt x="2526109" y="5010114"/>
                </a:lnTo>
                <a:cubicBezTo>
                  <a:pt x="2528165" y="5007500"/>
                  <a:pt x="2530467" y="5005272"/>
                  <a:pt x="2533015" y="5003430"/>
                </a:cubicBezTo>
                <a:cubicBezTo>
                  <a:pt x="2538113" y="4999747"/>
                  <a:pt x="2543750" y="4997905"/>
                  <a:pt x="2549926" y="4997905"/>
                </a:cubicBezTo>
                <a:cubicBezTo>
                  <a:pt x="2558112" y="4997905"/>
                  <a:pt x="2565125" y="4999877"/>
                  <a:pt x="2570967" y="5003821"/>
                </a:cubicBezTo>
                <a:cubicBezTo>
                  <a:pt x="2576808" y="5007765"/>
                  <a:pt x="2581254" y="5013532"/>
                  <a:pt x="2584305" y="5021122"/>
                </a:cubicBezTo>
                <a:lnTo>
                  <a:pt x="2584955" y="5025004"/>
                </a:lnTo>
                <a:lnTo>
                  <a:pt x="2492441" y="5025004"/>
                </a:lnTo>
                <a:close/>
                <a:moveTo>
                  <a:pt x="1951749" y="4953145"/>
                </a:moveTo>
                <a:lnTo>
                  <a:pt x="1962799" y="4953145"/>
                </a:lnTo>
                <a:lnTo>
                  <a:pt x="1982333" y="4953145"/>
                </a:lnTo>
                <a:lnTo>
                  <a:pt x="2060468" y="4953145"/>
                </a:lnTo>
                <a:lnTo>
                  <a:pt x="2060468" y="4982613"/>
                </a:lnTo>
                <a:lnTo>
                  <a:pt x="1982333" y="4982613"/>
                </a:lnTo>
                <a:lnTo>
                  <a:pt x="1982333" y="5020118"/>
                </a:lnTo>
                <a:lnTo>
                  <a:pt x="2048189" y="5020118"/>
                </a:lnTo>
                <a:lnTo>
                  <a:pt x="2048189" y="5025004"/>
                </a:lnTo>
                <a:lnTo>
                  <a:pt x="1951749" y="5025004"/>
                </a:lnTo>
                <a:close/>
                <a:moveTo>
                  <a:pt x="1713624" y="4953145"/>
                </a:moveTo>
                <a:lnTo>
                  <a:pt x="1724786" y="4953145"/>
                </a:lnTo>
                <a:lnTo>
                  <a:pt x="1744208" y="4953145"/>
                </a:lnTo>
                <a:lnTo>
                  <a:pt x="1815124" y="4953145"/>
                </a:lnTo>
                <a:lnTo>
                  <a:pt x="1820222" y="4953145"/>
                </a:lnTo>
                <a:lnTo>
                  <a:pt x="1934112" y="4953145"/>
                </a:lnTo>
                <a:lnTo>
                  <a:pt x="1934112" y="4982613"/>
                </a:lnTo>
                <a:lnTo>
                  <a:pt x="1889911" y="4982613"/>
                </a:lnTo>
                <a:lnTo>
                  <a:pt x="1889911" y="5025004"/>
                </a:lnTo>
                <a:lnTo>
                  <a:pt x="1859326" y="5025004"/>
                </a:lnTo>
                <a:lnTo>
                  <a:pt x="1859326" y="4982613"/>
                </a:lnTo>
                <a:lnTo>
                  <a:pt x="1820222" y="4982613"/>
                </a:lnTo>
                <a:lnTo>
                  <a:pt x="1815124" y="4982613"/>
                </a:lnTo>
                <a:lnTo>
                  <a:pt x="1744208" y="4982613"/>
                </a:lnTo>
                <a:lnTo>
                  <a:pt x="1744208" y="5021569"/>
                </a:lnTo>
                <a:lnTo>
                  <a:pt x="1807943" y="5021569"/>
                </a:lnTo>
                <a:lnTo>
                  <a:pt x="1807943" y="5025004"/>
                </a:lnTo>
                <a:lnTo>
                  <a:pt x="1713624" y="5025004"/>
                </a:lnTo>
                <a:close/>
                <a:moveTo>
                  <a:pt x="1607658" y="4953145"/>
                </a:moveTo>
                <a:lnTo>
                  <a:pt x="1627080" y="4953145"/>
                </a:lnTo>
                <a:lnTo>
                  <a:pt x="1654559" y="5025004"/>
                </a:lnTo>
                <a:lnTo>
                  <a:pt x="1624519" y="5025004"/>
                </a:lnTo>
                <a:lnTo>
                  <a:pt x="1617369" y="5004602"/>
                </a:lnTo>
                <a:lnTo>
                  <a:pt x="1610219" y="5025004"/>
                </a:lnTo>
                <a:lnTo>
                  <a:pt x="1580180" y="5025004"/>
                </a:lnTo>
                <a:close/>
                <a:moveTo>
                  <a:pt x="848300" y="4953145"/>
                </a:moveTo>
                <a:lnTo>
                  <a:pt x="869508" y="4953145"/>
                </a:lnTo>
                <a:lnTo>
                  <a:pt x="869508" y="4980381"/>
                </a:lnTo>
                <a:lnTo>
                  <a:pt x="856560" y="4980381"/>
                </a:lnTo>
                <a:cubicBezTo>
                  <a:pt x="854402" y="4980381"/>
                  <a:pt x="852765" y="4981199"/>
                  <a:pt x="851648" y="4982836"/>
                </a:cubicBezTo>
                <a:cubicBezTo>
                  <a:pt x="850532" y="4984473"/>
                  <a:pt x="849974" y="4986594"/>
                  <a:pt x="849974" y="4989199"/>
                </a:cubicBezTo>
                <a:lnTo>
                  <a:pt x="849974" y="4999579"/>
                </a:lnTo>
                <a:lnTo>
                  <a:pt x="869508" y="4999579"/>
                </a:lnTo>
                <a:lnTo>
                  <a:pt x="869508" y="5025004"/>
                </a:lnTo>
                <a:lnTo>
                  <a:pt x="807112" y="5025004"/>
                </a:lnTo>
                <a:lnTo>
                  <a:pt x="807112" y="4999579"/>
                </a:lnTo>
                <a:lnTo>
                  <a:pt x="819390" y="4999579"/>
                </a:lnTo>
                <a:lnTo>
                  <a:pt x="819390" y="4983841"/>
                </a:lnTo>
                <a:cubicBezTo>
                  <a:pt x="819390" y="4973572"/>
                  <a:pt x="821753" y="4965888"/>
                  <a:pt x="826478" y="4960791"/>
                </a:cubicBezTo>
                <a:cubicBezTo>
                  <a:pt x="831203" y="4955694"/>
                  <a:pt x="838477" y="4953145"/>
                  <a:pt x="848300" y="4953145"/>
                </a:cubicBezTo>
                <a:close/>
                <a:moveTo>
                  <a:pt x="758891" y="4953145"/>
                </a:moveTo>
                <a:lnTo>
                  <a:pt x="789475" y="4953145"/>
                </a:lnTo>
                <a:lnTo>
                  <a:pt x="789475" y="5025004"/>
                </a:lnTo>
                <a:lnTo>
                  <a:pt x="758891" y="5025004"/>
                </a:lnTo>
                <a:close/>
                <a:moveTo>
                  <a:pt x="2085099" y="4953033"/>
                </a:moveTo>
                <a:lnTo>
                  <a:pt x="2097265" y="4953033"/>
                </a:lnTo>
                <a:lnTo>
                  <a:pt x="2115683" y="4953033"/>
                </a:lnTo>
                <a:lnTo>
                  <a:pt x="2156201" y="4953033"/>
                </a:lnTo>
                <a:cubicBezTo>
                  <a:pt x="2165131" y="4953033"/>
                  <a:pt x="2172982" y="4955043"/>
                  <a:pt x="2179753" y="4959061"/>
                </a:cubicBezTo>
                <a:cubicBezTo>
                  <a:pt x="2186525" y="4963079"/>
                  <a:pt x="2191771" y="4968753"/>
                  <a:pt x="2195492" y="4976083"/>
                </a:cubicBezTo>
                <a:cubicBezTo>
                  <a:pt x="2199213" y="4983413"/>
                  <a:pt x="2201073" y="4991915"/>
                  <a:pt x="2201073" y="5001589"/>
                </a:cubicBezTo>
                <a:lnTo>
                  <a:pt x="2195950" y="5025004"/>
                </a:lnTo>
                <a:lnTo>
                  <a:pt x="2085099" y="5025004"/>
                </a:lnTo>
                <a:close/>
                <a:moveTo>
                  <a:pt x="694449" y="4951471"/>
                </a:moveTo>
                <a:cubicBezTo>
                  <a:pt x="704122" y="4951471"/>
                  <a:pt x="712420" y="4953108"/>
                  <a:pt x="719340" y="4956382"/>
                </a:cubicBezTo>
                <a:cubicBezTo>
                  <a:pt x="726261" y="4959656"/>
                  <a:pt x="731525" y="4964400"/>
                  <a:pt x="735135" y="4970614"/>
                </a:cubicBezTo>
                <a:cubicBezTo>
                  <a:pt x="738744" y="4976827"/>
                  <a:pt x="740548" y="4984325"/>
                  <a:pt x="740548" y="4993105"/>
                </a:cubicBezTo>
                <a:lnTo>
                  <a:pt x="740548" y="4993217"/>
                </a:lnTo>
                <a:cubicBezTo>
                  <a:pt x="740548" y="4998947"/>
                  <a:pt x="739748" y="5004119"/>
                  <a:pt x="738148" y="5008732"/>
                </a:cubicBezTo>
                <a:cubicBezTo>
                  <a:pt x="736548" y="5013346"/>
                  <a:pt x="734576" y="5017383"/>
                  <a:pt x="732232" y="5020843"/>
                </a:cubicBezTo>
                <a:lnTo>
                  <a:pt x="729000" y="5025004"/>
                </a:lnTo>
                <a:lnTo>
                  <a:pt x="694592" y="5025004"/>
                </a:lnTo>
                <a:lnTo>
                  <a:pt x="695007" y="5024471"/>
                </a:lnTo>
                <a:cubicBezTo>
                  <a:pt x="698207" y="5020750"/>
                  <a:pt x="700699" y="5017606"/>
                  <a:pt x="702485" y="5015039"/>
                </a:cubicBezTo>
                <a:cubicBezTo>
                  <a:pt x="704271" y="5012472"/>
                  <a:pt x="705778" y="5009644"/>
                  <a:pt x="707006" y="5006556"/>
                </a:cubicBezTo>
                <a:cubicBezTo>
                  <a:pt x="708234" y="5003468"/>
                  <a:pt x="708848" y="5000100"/>
                  <a:pt x="708848" y="4996454"/>
                </a:cubicBezTo>
                <a:lnTo>
                  <a:pt x="708848" y="4996342"/>
                </a:lnTo>
                <a:cubicBezTo>
                  <a:pt x="708848" y="4991282"/>
                  <a:pt x="707601" y="4987357"/>
                  <a:pt x="705108" y="4984566"/>
                </a:cubicBezTo>
                <a:cubicBezTo>
                  <a:pt x="702616" y="4981776"/>
                  <a:pt x="699100" y="4980381"/>
                  <a:pt x="694560" y="4980381"/>
                </a:cubicBezTo>
                <a:cubicBezTo>
                  <a:pt x="690095" y="4980381"/>
                  <a:pt x="686617" y="4981925"/>
                  <a:pt x="684124" y="4985013"/>
                </a:cubicBezTo>
                <a:cubicBezTo>
                  <a:pt x="681631" y="4988101"/>
                  <a:pt x="680347" y="4992436"/>
                  <a:pt x="680273" y="4998017"/>
                </a:cubicBezTo>
                <a:lnTo>
                  <a:pt x="680273" y="4998128"/>
                </a:lnTo>
                <a:lnTo>
                  <a:pt x="648572" y="4998128"/>
                </a:lnTo>
                <a:lnTo>
                  <a:pt x="648572" y="4998017"/>
                </a:lnTo>
                <a:cubicBezTo>
                  <a:pt x="648944" y="4988194"/>
                  <a:pt x="650991" y="4979804"/>
                  <a:pt x="654712" y="4972846"/>
                </a:cubicBezTo>
                <a:cubicBezTo>
                  <a:pt x="658432" y="4965888"/>
                  <a:pt x="663660" y="4960586"/>
                  <a:pt x="670394" y="4956940"/>
                </a:cubicBezTo>
                <a:cubicBezTo>
                  <a:pt x="677129" y="4953294"/>
                  <a:pt x="685147" y="4951471"/>
                  <a:pt x="694449" y="4951471"/>
                </a:cubicBezTo>
                <a:close/>
                <a:moveTo>
                  <a:pt x="2973007" y="4941425"/>
                </a:moveTo>
                <a:lnTo>
                  <a:pt x="3019888" y="5003821"/>
                </a:lnTo>
                <a:lnTo>
                  <a:pt x="2988188" y="5003821"/>
                </a:lnTo>
                <a:lnTo>
                  <a:pt x="2973007" y="4981050"/>
                </a:lnTo>
                <a:lnTo>
                  <a:pt x="2957827" y="5003821"/>
                </a:lnTo>
                <a:lnTo>
                  <a:pt x="2926126" y="5003821"/>
                </a:lnTo>
                <a:close/>
                <a:moveTo>
                  <a:pt x="1172782" y="4941425"/>
                </a:moveTo>
                <a:lnTo>
                  <a:pt x="1219663" y="5003821"/>
                </a:lnTo>
                <a:lnTo>
                  <a:pt x="1187963" y="5003821"/>
                </a:lnTo>
                <a:lnTo>
                  <a:pt x="1172782" y="4981050"/>
                </a:lnTo>
                <a:lnTo>
                  <a:pt x="1157602" y="5003821"/>
                </a:lnTo>
                <a:lnTo>
                  <a:pt x="1125901" y="5003821"/>
                </a:lnTo>
                <a:close/>
                <a:moveTo>
                  <a:pt x="989724" y="4935844"/>
                </a:moveTo>
                <a:cubicBezTo>
                  <a:pt x="1003713" y="4950206"/>
                  <a:pt x="1014187" y="4966316"/>
                  <a:pt x="1021145" y="4984176"/>
                </a:cubicBezTo>
                <a:lnTo>
                  <a:pt x="1028375" y="5025004"/>
                </a:lnTo>
                <a:lnTo>
                  <a:pt x="999197" y="5025004"/>
                </a:lnTo>
                <a:lnTo>
                  <a:pt x="994579" y="4996342"/>
                </a:lnTo>
                <a:cubicBezTo>
                  <a:pt x="989556" y="4982204"/>
                  <a:pt x="981985" y="4969367"/>
                  <a:pt x="971864" y="4957833"/>
                </a:cubicBezTo>
                <a:close/>
                <a:moveTo>
                  <a:pt x="631532" y="4935844"/>
                </a:moveTo>
                <a:lnTo>
                  <a:pt x="649391" y="4957833"/>
                </a:lnTo>
                <a:cubicBezTo>
                  <a:pt x="639271" y="4969367"/>
                  <a:pt x="631699" y="4982204"/>
                  <a:pt x="626676" y="4996342"/>
                </a:cubicBezTo>
                <a:lnTo>
                  <a:pt x="622059" y="5025004"/>
                </a:lnTo>
                <a:lnTo>
                  <a:pt x="592880" y="5025004"/>
                </a:lnTo>
                <a:lnTo>
                  <a:pt x="600110" y="4984176"/>
                </a:lnTo>
                <a:cubicBezTo>
                  <a:pt x="607068" y="4966316"/>
                  <a:pt x="617542" y="4950206"/>
                  <a:pt x="631532" y="4935844"/>
                </a:cubicBezTo>
                <a:close/>
                <a:moveTo>
                  <a:pt x="3230405" y="4933946"/>
                </a:moveTo>
                <a:lnTo>
                  <a:pt x="3250274" y="4933946"/>
                </a:lnTo>
                <a:lnTo>
                  <a:pt x="3264673" y="4933946"/>
                </a:lnTo>
                <a:lnTo>
                  <a:pt x="3277509" y="4933946"/>
                </a:lnTo>
                <a:lnTo>
                  <a:pt x="3277509" y="4980522"/>
                </a:lnTo>
                <a:lnTo>
                  <a:pt x="3250274" y="4993365"/>
                </a:lnTo>
                <a:lnTo>
                  <a:pt x="3250274" y="4961182"/>
                </a:lnTo>
                <a:lnTo>
                  <a:pt x="3230405" y="4961182"/>
                </a:lnTo>
                <a:close/>
                <a:moveTo>
                  <a:pt x="2867265" y="4933946"/>
                </a:moveTo>
                <a:lnTo>
                  <a:pt x="2880101" y="4933946"/>
                </a:lnTo>
                <a:lnTo>
                  <a:pt x="2894500" y="4933946"/>
                </a:lnTo>
                <a:lnTo>
                  <a:pt x="2914369" y="4933946"/>
                </a:lnTo>
                <a:lnTo>
                  <a:pt x="2914369" y="4961182"/>
                </a:lnTo>
                <a:lnTo>
                  <a:pt x="2894500" y="4961182"/>
                </a:lnTo>
                <a:lnTo>
                  <a:pt x="2894500" y="5025004"/>
                </a:lnTo>
                <a:lnTo>
                  <a:pt x="2867265" y="5025004"/>
                </a:lnTo>
                <a:close/>
                <a:moveTo>
                  <a:pt x="1277780" y="4933946"/>
                </a:moveTo>
                <a:lnTo>
                  <a:pt x="1297649" y="4933946"/>
                </a:lnTo>
                <a:lnTo>
                  <a:pt x="1312048" y="4933946"/>
                </a:lnTo>
                <a:lnTo>
                  <a:pt x="1324885" y="4933946"/>
                </a:lnTo>
                <a:lnTo>
                  <a:pt x="1324885" y="5025004"/>
                </a:lnTo>
                <a:lnTo>
                  <a:pt x="1297649" y="5025004"/>
                </a:lnTo>
                <a:lnTo>
                  <a:pt x="1297649" y="4961182"/>
                </a:lnTo>
                <a:lnTo>
                  <a:pt x="1277780" y="4961182"/>
                </a:lnTo>
                <a:close/>
                <a:moveTo>
                  <a:pt x="1067040" y="4933946"/>
                </a:moveTo>
                <a:lnTo>
                  <a:pt x="1079876" y="4933946"/>
                </a:lnTo>
                <a:lnTo>
                  <a:pt x="1094275" y="4933946"/>
                </a:lnTo>
                <a:lnTo>
                  <a:pt x="1114144" y="4933946"/>
                </a:lnTo>
                <a:lnTo>
                  <a:pt x="1114144" y="4961182"/>
                </a:lnTo>
                <a:lnTo>
                  <a:pt x="1094275" y="4961182"/>
                </a:lnTo>
                <a:lnTo>
                  <a:pt x="1094275" y="5025004"/>
                </a:lnTo>
                <a:lnTo>
                  <a:pt x="1067040" y="5025004"/>
                </a:lnTo>
                <a:close/>
                <a:moveTo>
                  <a:pt x="426744" y="4933946"/>
                </a:moveTo>
                <a:lnTo>
                  <a:pt x="455765" y="4933946"/>
                </a:lnTo>
                <a:lnTo>
                  <a:pt x="485545" y="5021085"/>
                </a:lnTo>
                <a:lnTo>
                  <a:pt x="455779" y="5018907"/>
                </a:lnTo>
                <a:close/>
                <a:moveTo>
                  <a:pt x="1239643" y="4808633"/>
                </a:moveTo>
                <a:lnTo>
                  <a:pt x="1270227" y="4808633"/>
                </a:lnTo>
                <a:lnTo>
                  <a:pt x="1270227" y="4839217"/>
                </a:lnTo>
                <a:lnTo>
                  <a:pt x="1239643" y="4839217"/>
                </a:lnTo>
                <a:close/>
                <a:moveTo>
                  <a:pt x="758891" y="4808633"/>
                </a:moveTo>
                <a:lnTo>
                  <a:pt x="789475" y="4808633"/>
                </a:lnTo>
                <a:lnTo>
                  <a:pt x="789475" y="4839217"/>
                </a:lnTo>
                <a:lnTo>
                  <a:pt x="758891" y="4839217"/>
                </a:lnTo>
                <a:close/>
                <a:moveTo>
                  <a:pt x="676589" y="4808633"/>
                </a:moveTo>
                <a:lnTo>
                  <a:pt x="707173" y="4808633"/>
                </a:lnTo>
                <a:lnTo>
                  <a:pt x="707173" y="4839217"/>
                </a:lnTo>
                <a:lnTo>
                  <a:pt x="676589" y="4839217"/>
                </a:lnTo>
                <a:close/>
                <a:moveTo>
                  <a:pt x="534793" y="4808633"/>
                </a:moveTo>
                <a:lnTo>
                  <a:pt x="565377" y="4808633"/>
                </a:lnTo>
                <a:lnTo>
                  <a:pt x="565377" y="4839217"/>
                </a:lnTo>
                <a:lnTo>
                  <a:pt x="534793" y="4839217"/>
                </a:lnTo>
                <a:close/>
                <a:moveTo>
                  <a:pt x="277618" y="4808633"/>
                </a:moveTo>
                <a:lnTo>
                  <a:pt x="308202" y="4808633"/>
                </a:lnTo>
                <a:lnTo>
                  <a:pt x="308202" y="4839217"/>
                </a:lnTo>
                <a:lnTo>
                  <a:pt x="277618" y="4839217"/>
                </a:lnTo>
                <a:close/>
                <a:moveTo>
                  <a:pt x="3299797" y="4794011"/>
                </a:moveTo>
                <a:cubicBezTo>
                  <a:pt x="3295183" y="4794011"/>
                  <a:pt x="3291723" y="4794922"/>
                  <a:pt x="3289416" y="4796745"/>
                </a:cubicBezTo>
                <a:cubicBezTo>
                  <a:pt x="3287109" y="4798568"/>
                  <a:pt x="3285955" y="4801340"/>
                  <a:pt x="3285955" y="4805061"/>
                </a:cubicBezTo>
                <a:cubicBezTo>
                  <a:pt x="3285955" y="4808856"/>
                  <a:pt x="3287407" y="4811665"/>
                  <a:pt x="3290309" y="4813488"/>
                </a:cubicBezTo>
                <a:cubicBezTo>
                  <a:pt x="3293211" y="4815312"/>
                  <a:pt x="3297601" y="4816223"/>
                  <a:pt x="3303480" y="4816223"/>
                </a:cubicBezTo>
                <a:cubicBezTo>
                  <a:pt x="3311666" y="4816223"/>
                  <a:pt x="3317749" y="4815293"/>
                  <a:pt x="3321730" y="4813433"/>
                </a:cubicBezTo>
                <a:cubicBezTo>
                  <a:pt x="3325711" y="4811572"/>
                  <a:pt x="3327702" y="4808670"/>
                  <a:pt x="3327702" y="4804726"/>
                </a:cubicBezTo>
                <a:lnTo>
                  <a:pt x="3327702" y="4794011"/>
                </a:lnTo>
                <a:close/>
                <a:moveTo>
                  <a:pt x="44338" y="4750255"/>
                </a:moveTo>
                <a:lnTo>
                  <a:pt x="51660" y="4750255"/>
                </a:lnTo>
                <a:lnTo>
                  <a:pt x="51660" y="4763348"/>
                </a:lnTo>
                <a:close/>
                <a:moveTo>
                  <a:pt x="3435565" y="4750032"/>
                </a:moveTo>
                <a:cubicBezTo>
                  <a:pt x="3431919" y="4750032"/>
                  <a:pt x="3428812" y="4750757"/>
                  <a:pt x="3426245" y="4752208"/>
                </a:cubicBezTo>
                <a:cubicBezTo>
                  <a:pt x="3423677" y="4753660"/>
                  <a:pt x="3421724" y="4755762"/>
                  <a:pt x="3420384" y="4758515"/>
                </a:cubicBezTo>
                <a:cubicBezTo>
                  <a:pt x="3419045" y="4761268"/>
                  <a:pt x="3418375" y="4764617"/>
                  <a:pt x="3418375" y="4768561"/>
                </a:cubicBezTo>
                <a:lnTo>
                  <a:pt x="3418375" y="4794569"/>
                </a:lnTo>
                <a:cubicBezTo>
                  <a:pt x="3418375" y="4798364"/>
                  <a:pt x="3419045" y="4801601"/>
                  <a:pt x="3420384" y="4804280"/>
                </a:cubicBezTo>
                <a:cubicBezTo>
                  <a:pt x="3421724" y="4806959"/>
                  <a:pt x="3423677" y="4809005"/>
                  <a:pt x="3426245" y="4810419"/>
                </a:cubicBezTo>
                <a:cubicBezTo>
                  <a:pt x="3428812" y="4811833"/>
                  <a:pt x="3431919" y="4812540"/>
                  <a:pt x="3435565" y="4812540"/>
                </a:cubicBezTo>
                <a:cubicBezTo>
                  <a:pt x="3441295" y="4812540"/>
                  <a:pt x="3445741" y="4810642"/>
                  <a:pt x="3448904" y="4806847"/>
                </a:cubicBezTo>
                <a:cubicBezTo>
                  <a:pt x="3452066" y="4803052"/>
                  <a:pt x="3453648" y="4797694"/>
                  <a:pt x="3453648" y="4790774"/>
                </a:cubicBezTo>
                <a:lnTo>
                  <a:pt x="3453648" y="4772356"/>
                </a:lnTo>
                <a:cubicBezTo>
                  <a:pt x="3453648" y="4765287"/>
                  <a:pt x="3452066" y="4759799"/>
                  <a:pt x="3448904" y="4755892"/>
                </a:cubicBezTo>
                <a:cubicBezTo>
                  <a:pt x="3445741" y="4751985"/>
                  <a:pt x="3441295" y="4750032"/>
                  <a:pt x="3435565" y="4750032"/>
                </a:cubicBezTo>
                <a:close/>
                <a:moveTo>
                  <a:pt x="168788" y="4750032"/>
                </a:moveTo>
                <a:cubicBezTo>
                  <a:pt x="160156" y="4750032"/>
                  <a:pt x="155840" y="4756878"/>
                  <a:pt x="155840" y="4770570"/>
                </a:cubicBezTo>
                <a:lnTo>
                  <a:pt x="155840" y="4791778"/>
                </a:lnTo>
                <a:cubicBezTo>
                  <a:pt x="155840" y="4798773"/>
                  <a:pt x="156919" y="4803982"/>
                  <a:pt x="159077" y="4807405"/>
                </a:cubicBezTo>
                <a:cubicBezTo>
                  <a:pt x="161235" y="4810828"/>
                  <a:pt x="164472" y="4812540"/>
                  <a:pt x="168788" y="4812540"/>
                </a:cubicBezTo>
                <a:cubicBezTo>
                  <a:pt x="173029" y="4812540"/>
                  <a:pt x="176192" y="4810828"/>
                  <a:pt x="178275" y="4807405"/>
                </a:cubicBezTo>
                <a:cubicBezTo>
                  <a:pt x="180359" y="4803982"/>
                  <a:pt x="181401" y="4798773"/>
                  <a:pt x="181401" y="4791778"/>
                </a:cubicBezTo>
                <a:lnTo>
                  <a:pt x="181401" y="4770459"/>
                </a:lnTo>
                <a:cubicBezTo>
                  <a:pt x="181401" y="4763612"/>
                  <a:pt x="180359" y="4758496"/>
                  <a:pt x="178275" y="4755111"/>
                </a:cubicBezTo>
                <a:cubicBezTo>
                  <a:pt x="176192" y="4751725"/>
                  <a:pt x="173029" y="4750032"/>
                  <a:pt x="168788" y="4750032"/>
                </a:cubicBezTo>
                <a:close/>
                <a:moveTo>
                  <a:pt x="3307610" y="4721680"/>
                </a:moveTo>
                <a:cubicBezTo>
                  <a:pt x="3317730" y="4721680"/>
                  <a:pt x="3326362" y="4723373"/>
                  <a:pt x="3333506" y="4726759"/>
                </a:cubicBezTo>
                <a:cubicBezTo>
                  <a:pt x="3340650" y="4730145"/>
                  <a:pt x="3346101" y="4735056"/>
                  <a:pt x="3349859" y="4741493"/>
                </a:cubicBezTo>
                <a:cubicBezTo>
                  <a:pt x="3353616" y="4747930"/>
                  <a:pt x="3355495" y="4755687"/>
                  <a:pt x="3355495" y="4764766"/>
                </a:cubicBezTo>
                <a:lnTo>
                  <a:pt x="3355495" y="4839217"/>
                </a:lnTo>
                <a:lnTo>
                  <a:pt x="3327702" y="4839217"/>
                </a:lnTo>
                <a:lnTo>
                  <a:pt x="3327702" y="4825905"/>
                </a:lnTo>
                <a:lnTo>
                  <a:pt x="3324297" y="4832185"/>
                </a:lnTo>
                <a:cubicBezTo>
                  <a:pt x="3320911" y="4835087"/>
                  <a:pt x="3316670" y="4837264"/>
                  <a:pt x="3311573" y="4838715"/>
                </a:cubicBezTo>
                <a:cubicBezTo>
                  <a:pt x="3306475" y="4840166"/>
                  <a:pt x="3301099" y="4840891"/>
                  <a:pt x="3295443" y="4840891"/>
                </a:cubicBezTo>
                <a:cubicBezTo>
                  <a:pt x="3283016" y="4840891"/>
                  <a:pt x="3273733" y="4837933"/>
                  <a:pt x="3267594" y="4832018"/>
                </a:cubicBezTo>
                <a:cubicBezTo>
                  <a:pt x="3261455" y="4826102"/>
                  <a:pt x="3258385" y="4817116"/>
                  <a:pt x="3258385" y="4805061"/>
                </a:cubicBezTo>
                <a:cubicBezTo>
                  <a:pt x="3258385" y="4793601"/>
                  <a:pt x="3261827" y="4785006"/>
                  <a:pt x="3268710" y="4779277"/>
                </a:cubicBezTo>
                <a:cubicBezTo>
                  <a:pt x="3275593" y="4773547"/>
                  <a:pt x="3285918" y="4770682"/>
                  <a:pt x="3299685" y="4770682"/>
                </a:cubicBezTo>
                <a:lnTo>
                  <a:pt x="3327702" y="4770682"/>
                </a:lnTo>
                <a:lnTo>
                  <a:pt x="3327702" y="4765770"/>
                </a:lnTo>
                <a:cubicBezTo>
                  <a:pt x="3327702" y="4760413"/>
                  <a:pt x="3325916" y="4756283"/>
                  <a:pt x="3322344" y="4753381"/>
                </a:cubicBezTo>
                <a:cubicBezTo>
                  <a:pt x="3318772" y="4750478"/>
                  <a:pt x="3313712" y="4749027"/>
                  <a:pt x="3307163" y="4749027"/>
                </a:cubicBezTo>
                <a:cubicBezTo>
                  <a:pt x="3302847" y="4749027"/>
                  <a:pt x="3298569" y="4749734"/>
                  <a:pt x="3294327" y="4751148"/>
                </a:cubicBezTo>
                <a:cubicBezTo>
                  <a:pt x="3290085" y="4752562"/>
                  <a:pt x="3286328" y="4754534"/>
                  <a:pt x="3283053" y="4757064"/>
                </a:cubicBezTo>
                <a:lnTo>
                  <a:pt x="3264078" y="4738423"/>
                </a:lnTo>
                <a:cubicBezTo>
                  <a:pt x="3268691" y="4733140"/>
                  <a:pt x="3274793" y="4729029"/>
                  <a:pt x="3282384" y="4726089"/>
                </a:cubicBezTo>
                <a:cubicBezTo>
                  <a:pt x="3289974" y="4723150"/>
                  <a:pt x="3298383" y="4721680"/>
                  <a:pt x="3307610" y="4721680"/>
                </a:cubicBezTo>
                <a:close/>
                <a:moveTo>
                  <a:pt x="951958" y="4721680"/>
                </a:moveTo>
                <a:cubicBezTo>
                  <a:pt x="956795" y="4721680"/>
                  <a:pt x="961167" y="4722443"/>
                  <a:pt x="965074" y="4723968"/>
                </a:cubicBezTo>
                <a:cubicBezTo>
                  <a:pt x="968981" y="4725494"/>
                  <a:pt x="972385" y="4727745"/>
                  <a:pt x="975287" y="4730721"/>
                </a:cubicBezTo>
                <a:lnTo>
                  <a:pt x="957428" y="4755613"/>
                </a:lnTo>
                <a:cubicBezTo>
                  <a:pt x="955940" y="4754125"/>
                  <a:pt x="954116" y="4753008"/>
                  <a:pt x="951958" y="4752264"/>
                </a:cubicBezTo>
                <a:cubicBezTo>
                  <a:pt x="949800" y="4751520"/>
                  <a:pt x="947308" y="4751148"/>
                  <a:pt x="944480" y="4751148"/>
                </a:cubicBezTo>
                <a:cubicBezTo>
                  <a:pt x="938304" y="4751148"/>
                  <a:pt x="933522" y="4753139"/>
                  <a:pt x="930137" y="4757120"/>
                </a:cubicBezTo>
                <a:cubicBezTo>
                  <a:pt x="926751" y="4761101"/>
                  <a:pt x="925058" y="4766626"/>
                  <a:pt x="925058" y="4773696"/>
                </a:cubicBezTo>
                <a:lnTo>
                  <a:pt x="925058" y="4839217"/>
                </a:lnTo>
                <a:lnTo>
                  <a:pt x="892241" y="4839217"/>
                </a:lnTo>
                <a:lnTo>
                  <a:pt x="892241" y="4723354"/>
                </a:lnTo>
                <a:lnTo>
                  <a:pt x="925058" y="4723354"/>
                </a:lnTo>
                <a:lnTo>
                  <a:pt x="925058" y="4739635"/>
                </a:lnTo>
                <a:lnTo>
                  <a:pt x="928225" y="4734335"/>
                </a:lnTo>
                <a:cubicBezTo>
                  <a:pt x="930299" y="4731647"/>
                  <a:pt x="932611" y="4729345"/>
                  <a:pt x="935160" y="4727429"/>
                </a:cubicBezTo>
                <a:cubicBezTo>
                  <a:pt x="940257" y="4723596"/>
                  <a:pt x="945857" y="4721680"/>
                  <a:pt x="951958" y="4721680"/>
                </a:cubicBezTo>
                <a:close/>
                <a:moveTo>
                  <a:pt x="1389550" y="4719113"/>
                </a:moveTo>
                <a:lnTo>
                  <a:pt x="1419018" y="4719113"/>
                </a:lnTo>
                <a:lnTo>
                  <a:pt x="1419018" y="4750255"/>
                </a:lnTo>
                <a:lnTo>
                  <a:pt x="1451835" y="4750255"/>
                </a:lnTo>
                <a:lnTo>
                  <a:pt x="1451835" y="4778607"/>
                </a:lnTo>
                <a:lnTo>
                  <a:pt x="1419018" y="4778607"/>
                </a:lnTo>
                <a:lnTo>
                  <a:pt x="1419018" y="4809749"/>
                </a:lnTo>
                <a:lnTo>
                  <a:pt x="1389550" y="4809749"/>
                </a:lnTo>
                <a:lnTo>
                  <a:pt x="1389550" y="4778607"/>
                </a:lnTo>
                <a:lnTo>
                  <a:pt x="1356734" y="4778607"/>
                </a:lnTo>
                <a:lnTo>
                  <a:pt x="1356734" y="4750255"/>
                </a:lnTo>
                <a:lnTo>
                  <a:pt x="1389550" y="4750255"/>
                </a:lnTo>
                <a:close/>
                <a:moveTo>
                  <a:pt x="360850" y="4719113"/>
                </a:moveTo>
                <a:lnTo>
                  <a:pt x="390318" y="4719113"/>
                </a:lnTo>
                <a:lnTo>
                  <a:pt x="390318" y="4750255"/>
                </a:lnTo>
                <a:lnTo>
                  <a:pt x="423135" y="4750255"/>
                </a:lnTo>
                <a:lnTo>
                  <a:pt x="423135" y="4778607"/>
                </a:lnTo>
                <a:lnTo>
                  <a:pt x="390318" y="4778607"/>
                </a:lnTo>
                <a:lnTo>
                  <a:pt x="390318" y="4809749"/>
                </a:lnTo>
                <a:lnTo>
                  <a:pt x="360850" y="4809749"/>
                </a:lnTo>
                <a:lnTo>
                  <a:pt x="360850" y="4778607"/>
                </a:lnTo>
                <a:lnTo>
                  <a:pt x="328034" y="4778607"/>
                </a:lnTo>
                <a:lnTo>
                  <a:pt x="328034" y="4750255"/>
                </a:lnTo>
                <a:lnTo>
                  <a:pt x="360850" y="4750255"/>
                </a:lnTo>
                <a:close/>
                <a:moveTo>
                  <a:pt x="2677658" y="4706276"/>
                </a:moveTo>
                <a:lnTo>
                  <a:pt x="2677658" y="4744451"/>
                </a:lnTo>
                <a:lnTo>
                  <a:pt x="2715721" y="4744451"/>
                </a:lnTo>
                <a:cubicBezTo>
                  <a:pt x="2718846" y="4744451"/>
                  <a:pt x="2721599" y="4743669"/>
                  <a:pt x="2723980" y="4742107"/>
                </a:cubicBezTo>
                <a:cubicBezTo>
                  <a:pt x="2726362" y="4740544"/>
                  <a:pt x="2728203" y="4738312"/>
                  <a:pt x="2729506" y="4735410"/>
                </a:cubicBezTo>
                <a:cubicBezTo>
                  <a:pt x="2730808" y="4732507"/>
                  <a:pt x="2731496" y="4729159"/>
                  <a:pt x="2731571" y="4725364"/>
                </a:cubicBezTo>
                <a:cubicBezTo>
                  <a:pt x="2731571" y="4721569"/>
                  <a:pt x="2730920" y="4718220"/>
                  <a:pt x="2729617" y="4715318"/>
                </a:cubicBezTo>
                <a:cubicBezTo>
                  <a:pt x="2728315" y="4712416"/>
                  <a:pt x="2726473" y="4710183"/>
                  <a:pt x="2724092" y="4708620"/>
                </a:cubicBezTo>
                <a:cubicBezTo>
                  <a:pt x="2721711" y="4707058"/>
                  <a:pt x="2718920" y="4706276"/>
                  <a:pt x="2715721" y="4706276"/>
                </a:cubicBezTo>
                <a:close/>
                <a:moveTo>
                  <a:pt x="2855396" y="4705830"/>
                </a:moveTo>
                <a:cubicBezTo>
                  <a:pt x="2849889" y="4705830"/>
                  <a:pt x="2845052" y="4707002"/>
                  <a:pt x="2840885" y="4709346"/>
                </a:cubicBezTo>
                <a:cubicBezTo>
                  <a:pt x="2836718" y="4711690"/>
                  <a:pt x="2833499" y="4715020"/>
                  <a:pt x="2831230" y="4719336"/>
                </a:cubicBezTo>
                <a:cubicBezTo>
                  <a:pt x="2828960" y="4723652"/>
                  <a:pt x="2827825" y="4728638"/>
                  <a:pt x="2827825" y="4734293"/>
                </a:cubicBezTo>
                <a:lnTo>
                  <a:pt x="2827825" y="4781844"/>
                </a:lnTo>
                <a:cubicBezTo>
                  <a:pt x="2827825" y="4787499"/>
                  <a:pt x="2828960" y="4792485"/>
                  <a:pt x="2831230" y="4796801"/>
                </a:cubicBezTo>
                <a:cubicBezTo>
                  <a:pt x="2833499" y="4801117"/>
                  <a:pt x="2836718" y="4804447"/>
                  <a:pt x="2840885" y="4806791"/>
                </a:cubicBezTo>
                <a:cubicBezTo>
                  <a:pt x="2845052" y="4809135"/>
                  <a:pt x="2849889" y="4810307"/>
                  <a:pt x="2855396" y="4810307"/>
                </a:cubicBezTo>
                <a:cubicBezTo>
                  <a:pt x="2860902" y="4810307"/>
                  <a:pt x="2865739" y="4809135"/>
                  <a:pt x="2869906" y="4806791"/>
                </a:cubicBezTo>
                <a:cubicBezTo>
                  <a:pt x="2874074" y="4804447"/>
                  <a:pt x="2877292" y="4801117"/>
                  <a:pt x="2879562" y="4796801"/>
                </a:cubicBezTo>
                <a:cubicBezTo>
                  <a:pt x="2881831" y="4792485"/>
                  <a:pt x="2882966" y="4787499"/>
                  <a:pt x="2882966" y="4781844"/>
                </a:cubicBezTo>
                <a:lnTo>
                  <a:pt x="2882966" y="4734293"/>
                </a:lnTo>
                <a:cubicBezTo>
                  <a:pt x="2882966" y="4728638"/>
                  <a:pt x="2881831" y="4723652"/>
                  <a:pt x="2879562" y="4719336"/>
                </a:cubicBezTo>
                <a:cubicBezTo>
                  <a:pt x="2877292" y="4715020"/>
                  <a:pt x="2874074" y="4711690"/>
                  <a:pt x="2869906" y="4709346"/>
                </a:cubicBezTo>
                <a:cubicBezTo>
                  <a:pt x="2865739" y="4707002"/>
                  <a:pt x="2860902" y="4705830"/>
                  <a:pt x="2855396" y="4705830"/>
                </a:cubicBezTo>
                <a:close/>
                <a:moveTo>
                  <a:pt x="3190780" y="4689645"/>
                </a:moveTo>
                <a:lnTo>
                  <a:pt x="3221364" y="4689645"/>
                </a:lnTo>
                <a:lnTo>
                  <a:pt x="3221364" y="4723354"/>
                </a:lnTo>
                <a:lnTo>
                  <a:pt x="3235540" y="4723354"/>
                </a:lnTo>
                <a:lnTo>
                  <a:pt x="3235540" y="4749474"/>
                </a:lnTo>
                <a:lnTo>
                  <a:pt x="3221364" y="4749474"/>
                </a:lnTo>
                <a:lnTo>
                  <a:pt x="3221364" y="4801489"/>
                </a:lnTo>
                <a:cubicBezTo>
                  <a:pt x="3221364" y="4804317"/>
                  <a:pt x="3221922" y="4806494"/>
                  <a:pt x="3223038" y="4808019"/>
                </a:cubicBezTo>
                <a:cubicBezTo>
                  <a:pt x="3224155" y="4809545"/>
                  <a:pt x="3225792" y="4810307"/>
                  <a:pt x="3227950" y="4810307"/>
                </a:cubicBezTo>
                <a:lnTo>
                  <a:pt x="3235540" y="4810307"/>
                </a:lnTo>
                <a:lnTo>
                  <a:pt x="3235540" y="4839775"/>
                </a:lnTo>
                <a:lnTo>
                  <a:pt x="3220136" y="4839775"/>
                </a:lnTo>
                <a:cubicBezTo>
                  <a:pt x="3210016" y="4839775"/>
                  <a:pt x="3202593" y="4837189"/>
                  <a:pt x="3197868" y="4832018"/>
                </a:cubicBezTo>
                <a:cubicBezTo>
                  <a:pt x="3193143" y="4826846"/>
                  <a:pt x="3190780" y="4819200"/>
                  <a:pt x="3190780" y="4809079"/>
                </a:cubicBezTo>
                <a:lnTo>
                  <a:pt x="3190780" y="4749474"/>
                </a:lnTo>
                <a:lnTo>
                  <a:pt x="3178836" y="4749474"/>
                </a:lnTo>
                <a:lnTo>
                  <a:pt x="3178836" y="4723354"/>
                </a:lnTo>
                <a:lnTo>
                  <a:pt x="3190780" y="4723354"/>
                </a:lnTo>
                <a:close/>
                <a:moveTo>
                  <a:pt x="169123" y="4678483"/>
                </a:moveTo>
                <a:cubicBezTo>
                  <a:pt x="188173" y="4678483"/>
                  <a:pt x="204153" y="4681813"/>
                  <a:pt x="217064" y="4688473"/>
                </a:cubicBezTo>
                <a:cubicBezTo>
                  <a:pt x="229975" y="4695133"/>
                  <a:pt x="239686" y="4705142"/>
                  <a:pt x="246197" y="4718499"/>
                </a:cubicBezTo>
                <a:cubicBezTo>
                  <a:pt x="252708" y="4731856"/>
                  <a:pt x="255964" y="4748506"/>
                  <a:pt x="255964" y="4768449"/>
                </a:cubicBezTo>
                <a:lnTo>
                  <a:pt x="255964" y="4803275"/>
                </a:lnTo>
                <a:cubicBezTo>
                  <a:pt x="255964" y="4816149"/>
                  <a:pt x="253099" y="4825637"/>
                  <a:pt x="247369" y="4831739"/>
                </a:cubicBezTo>
                <a:cubicBezTo>
                  <a:pt x="241639" y="4837840"/>
                  <a:pt x="233305" y="4840891"/>
                  <a:pt x="222366" y="4840891"/>
                </a:cubicBezTo>
                <a:cubicBezTo>
                  <a:pt x="210013" y="4840891"/>
                  <a:pt x="200786" y="4837989"/>
                  <a:pt x="194684" y="4832185"/>
                </a:cubicBezTo>
                <a:lnTo>
                  <a:pt x="191808" y="4827603"/>
                </a:lnTo>
                <a:lnTo>
                  <a:pt x="186368" y="4834250"/>
                </a:lnTo>
                <a:cubicBezTo>
                  <a:pt x="180824" y="4838678"/>
                  <a:pt x="173178" y="4840891"/>
                  <a:pt x="163430" y="4840891"/>
                </a:cubicBezTo>
                <a:cubicBezTo>
                  <a:pt x="151077" y="4840891"/>
                  <a:pt x="141831" y="4836743"/>
                  <a:pt x="135692" y="4828446"/>
                </a:cubicBezTo>
                <a:cubicBezTo>
                  <a:pt x="129553" y="4820149"/>
                  <a:pt x="126483" y="4807628"/>
                  <a:pt x="126483" y="4790885"/>
                </a:cubicBezTo>
                <a:lnTo>
                  <a:pt x="126483" y="4771686"/>
                </a:lnTo>
                <a:cubicBezTo>
                  <a:pt x="126483" y="4754943"/>
                  <a:pt x="129999" y="4742423"/>
                  <a:pt x="137031" y="4734126"/>
                </a:cubicBezTo>
                <a:cubicBezTo>
                  <a:pt x="144064" y="4725829"/>
                  <a:pt x="154649" y="4721680"/>
                  <a:pt x="168788" y="4721680"/>
                </a:cubicBezTo>
                <a:cubicBezTo>
                  <a:pt x="182926" y="4721680"/>
                  <a:pt x="193493" y="4725829"/>
                  <a:pt x="200488" y="4734126"/>
                </a:cubicBezTo>
                <a:cubicBezTo>
                  <a:pt x="207483" y="4742423"/>
                  <a:pt x="210980" y="4754980"/>
                  <a:pt x="210980" y="4771798"/>
                </a:cubicBezTo>
                <a:lnTo>
                  <a:pt x="210980" y="4805173"/>
                </a:lnTo>
                <a:cubicBezTo>
                  <a:pt x="210980" y="4809117"/>
                  <a:pt x="211743" y="4812075"/>
                  <a:pt x="213269" y="4814047"/>
                </a:cubicBezTo>
                <a:cubicBezTo>
                  <a:pt x="214794" y="4816019"/>
                  <a:pt x="217157" y="4817005"/>
                  <a:pt x="220357" y="4817005"/>
                </a:cubicBezTo>
                <a:cubicBezTo>
                  <a:pt x="223333" y="4817005"/>
                  <a:pt x="225473" y="4816093"/>
                  <a:pt x="226775" y="4814270"/>
                </a:cubicBezTo>
                <a:cubicBezTo>
                  <a:pt x="228077" y="4812447"/>
                  <a:pt x="228728" y="4809526"/>
                  <a:pt x="228728" y="4805508"/>
                </a:cubicBezTo>
                <a:lnTo>
                  <a:pt x="228728" y="4768449"/>
                </a:lnTo>
                <a:cubicBezTo>
                  <a:pt x="228728" y="4754087"/>
                  <a:pt x="226477" y="4742088"/>
                  <a:pt x="221975" y="4732452"/>
                </a:cubicBezTo>
                <a:cubicBezTo>
                  <a:pt x="217473" y="4722815"/>
                  <a:pt x="210794" y="4715578"/>
                  <a:pt x="201939" y="4710741"/>
                </a:cubicBezTo>
                <a:cubicBezTo>
                  <a:pt x="193084" y="4705904"/>
                  <a:pt x="182145" y="4703486"/>
                  <a:pt x="169123" y="4703486"/>
                </a:cubicBezTo>
                <a:cubicBezTo>
                  <a:pt x="155802" y="4703486"/>
                  <a:pt x="144715" y="4705886"/>
                  <a:pt x="135859" y="4710685"/>
                </a:cubicBezTo>
                <a:cubicBezTo>
                  <a:pt x="127004" y="4715485"/>
                  <a:pt x="120326" y="4722685"/>
                  <a:pt x="115823" y="4732284"/>
                </a:cubicBezTo>
                <a:cubicBezTo>
                  <a:pt x="111321" y="4741884"/>
                  <a:pt x="108996" y="4753939"/>
                  <a:pt x="108847" y="4768449"/>
                </a:cubicBezTo>
                <a:cubicBezTo>
                  <a:pt x="108773" y="4773435"/>
                  <a:pt x="108736" y="4778458"/>
                  <a:pt x="108736" y="4783518"/>
                </a:cubicBezTo>
                <a:cubicBezTo>
                  <a:pt x="108736" y="4788578"/>
                  <a:pt x="108736" y="4793676"/>
                  <a:pt x="108736" y="4798810"/>
                </a:cubicBezTo>
                <a:cubicBezTo>
                  <a:pt x="108736" y="4811758"/>
                  <a:pt x="110968" y="4822530"/>
                  <a:pt x="115433" y="4831125"/>
                </a:cubicBezTo>
                <a:cubicBezTo>
                  <a:pt x="119898" y="4839719"/>
                  <a:pt x="126595" y="4846156"/>
                  <a:pt x="135525" y="4850435"/>
                </a:cubicBezTo>
                <a:cubicBezTo>
                  <a:pt x="144454" y="4854714"/>
                  <a:pt x="155654" y="4856853"/>
                  <a:pt x="169123" y="4856853"/>
                </a:cubicBezTo>
                <a:lnTo>
                  <a:pt x="202386" y="4856853"/>
                </a:lnTo>
                <a:lnTo>
                  <a:pt x="202386" y="4881856"/>
                </a:lnTo>
                <a:lnTo>
                  <a:pt x="169123" y="4881856"/>
                </a:lnTo>
                <a:lnTo>
                  <a:pt x="133024" y="4875041"/>
                </a:lnTo>
                <a:lnTo>
                  <a:pt x="85832" y="4819422"/>
                </a:lnTo>
                <a:lnTo>
                  <a:pt x="81500" y="4798810"/>
                </a:lnTo>
                <a:cubicBezTo>
                  <a:pt x="81500" y="4793750"/>
                  <a:pt x="81500" y="4788690"/>
                  <a:pt x="81500" y="4783630"/>
                </a:cubicBezTo>
                <a:cubicBezTo>
                  <a:pt x="81500" y="4778570"/>
                  <a:pt x="81537" y="4773510"/>
                  <a:pt x="81612" y="4768449"/>
                </a:cubicBezTo>
                <a:cubicBezTo>
                  <a:pt x="81760" y="4748358"/>
                  <a:pt x="85090" y="4731652"/>
                  <a:pt x="91602" y="4718331"/>
                </a:cubicBezTo>
                <a:cubicBezTo>
                  <a:pt x="98113" y="4705011"/>
                  <a:pt x="107805" y="4695040"/>
                  <a:pt x="120679" y="4688417"/>
                </a:cubicBezTo>
                <a:cubicBezTo>
                  <a:pt x="133553" y="4681794"/>
                  <a:pt x="149700" y="4678483"/>
                  <a:pt x="169123" y="4678483"/>
                </a:cubicBezTo>
                <a:close/>
                <a:moveTo>
                  <a:pt x="3387791" y="4676920"/>
                </a:moveTo>
                <a:lnTo>
                  <a:pt x="3418375" y="4676920"/>
                </a:lnTo>
                <a:lnTo>
                  <a:pt x="3418375" y="4739002"/>
                </a:lnTo>
                <a:lnTo>
                  <a:pt x="3421459" y="4733889"/>
                </a:lnTo>
                <a:cubicBezTo>
                  <a:pt x="3423515" y="4731275"/>
                  <a:pt x="3425817" y="4729047"/>
                  <a:pt x="3428365" y="4727205"/>
                </a:cubicBezTo>
                <a:cubicBezTo>
                  <a:pt x="3433463" y="4723522"/>
                  <a:pt x="3439100" y="4721680"/>
                  <a:pt x="3445276" y="4721680"/>
                </a:cubicBezTo>
                <a:cubicBezTo>
                  <a:pt x="3453462" y="4721680"/>
                  <a:pt x="3460475" y="4723652"/>
                  <a:pt x="3466317" y="4727596"/>
                </a:cubicBezTo>
                <a:lnTo>
                  <a:pt x="3477746" y="4742420"/>
                </a:lnTo>
                <a:lnTo>
                  <a:pt x="3467074" y="4780402"/>
                </a:lnTo>
                <a:lnTo>
                  <a:pt x="3437280" y="4838523"/>
                </a:lnTo>
                <a:lnTo>
                  <a:pt x="3427751" y="4835701"/>
                </a:lnTo>
                <a:cubicBezTo>
                  <a:pt x="3425296" y="4833971"/>
                  <a:pt x="3423156" y="4831883"/>
                  <a:pt x="3421333" y="4829436"/>
                </a:cubicBezTo>
                <a:lnTo>
                  <a:pt x="3418375" y="4823931"/>
                </a:lnTo>
                <a:lnTo>
                  <a:pt x="3418375" y="4839217"/>
                </a:lnTo>
                <a:lnTo>
                  <a:pt x="3387791" y="4839217"/>
                </a:lnTo>
                <a:close/>
                <a:moveTo>
                  <a:pt x="2942349" y="4676920"/>
                </a:moveTo>
                <a:lnTo>
                  <a:pt x="2982644" y="4676920"/>
                </a:lnTo>
                <a:lnTo>
                  <a:pt x="3013563" y="4786309"/>
                </a:lnTo>
                <a:lnTo>
                  <a:pt x="3044482" y="4676920"/>
                </a:lnTo>
                <a:lnTo>
                  <a:pt x="3084777" y="4676920"/>
                </a:lnTo>
                <a:lnTo>
                  <a:pt x="3084777" y="4839217"/>
                </a:lnTo>
                <a:lnTo>
                  <a:pt x="3056983" y="4839217"/>
                </a:lnTo>
                <a:lnTo>
                  <a:pt x="3056983" y="4723967"/>
                </a:lnTo>
                <a:lnTo>
                  <a:pt x="3027069" y="4821135"/>
                </a:lnTo>
                <a:lnTo>
                  <a:pt x="3000057" y="4821135"/>
                </a:lnTo>
                <a:lnTo>
                  <a:pt x="2970142" y="4726119"/>
                </a:lnTo>
                <a:lnTo>
                  <a:pt x="2970142" y="4839217"/>
                </a:lnTo>
                <a:lnTo>
                  <a:pt x="2942349" y="4839217"/>
                </a:lnTo>
                <a:close/>
                <a:moveTo>
                  <a:pt x="2523249" y="4676920"/>
                </a:moveTo>
                <a:lnTo>
                  <a:pt x="2534411" y="4676920"/>
                </a:lnTo>
                <a:lnTo>
                  <a:pt x="2553833" y="4676920"/>
                </a:lnTo>
                <a:lnTo>
                  <a:pt x="2629847" y="4676920"/>
                </a:lnTo>
                <a:lnTo>
                  <a:pt x="2629847" y="4706388"/>
                </a:lnTo>
                <a:lnTo>
                  <a:pt x="2553833" y="4706388"/>
                </a:lnTo>
                <a:lnTo>
                  <a:pt x="2553833" y="4745344"/>
                </a:lnTo>
                <a:lnTo>
                  <a:pt x="2617568" y="4745344"/>
                </a:lnTo>
                <a:lnTo>
                  <a:pt x="2617568" y="4774812"/>
                </a:lnTo>
                <a:lnTo>
                  <a:pt x="2553833" y="4774812"/>
                </a:lnTo>
                <a:lnTo>
                  <a:pt x="2553833" y="4839217"/>
                </a:lnTo>
                <a:lnTo>
                  <a:pt x="2523249" y="4839217"/>
                </a:lnTo>
                <a:close/>
                <a:moveTo>
                  <a:pt x="2148499" y="4676920"/>
                </a:moveTo>
                <a:lnTo>
                  <a:pt x="2267487" y="4676920"/>
                </a:lnTo>
                <a:lnTo>
                  <a:pt x="2267487" y="4706388"/>
                </a:lnTo>
                <a:lnTo>
                  <a:pt x="2223286" y="4706388"/>
                </a:lnTo>
                <a:lnTo>
                  <a:pt x="2223286" y="4839217"/>
                </a:lnTo>
                <a:lnTo>
                  <a:pt x="2192701" y="4839217"/>
                </a:lnTo>
                <a:lnTo>
                  <a:pt x="2192701" y="4706388"/>
                </a:lnTo>
                <a:lnTo>
                  <a:pt x="2148499" y="4706388"/>
                </a:lnTo>
                <a:close/>
                <a:moveTo>
                  <a:pt x="1894599" y="4676920"/>
                </a:moveTo>
                <a:lnTo>
                  <a:pt x="1905649" y="4676920"/>
                </a:lnTo>
                <a:lnTo>
                  <a:pt x="1925183" y="4676920"/>
                </a:lnTo>
                <a:lnTo>
                  <a:pt x="2003318" y="4676920"/>
                </a:lnTo>
                <a:lnTo>
                  <a:pt x="2003318" y="4706388"/>
                </a:lnTo>
                <a:lnTo>
                  <a:pt x="1925183" y="4706388"/>
                </a:lnTo>
                <a:lnTo>
                  <a:pt x="1925183" y="4743893"/>
                </a:lnTo>
                <a:lnTo>
                  <a:pt x="1991039" y="4743893"/>
                </a:lnTo>
                <a:lnTo>
                  <a:pt x="1991039" y="4773361"/>
                </a:lnTo>
                <a:lnTo>
                  <a:pt x="1925183" y="4773361"/>
                </a:lnTo>
                <a:lnTo>
                  <a:pt x="1925183" y="4809749"/>
                </a:lnTo>
                <a:lnTo>
                  <a:pt x="2003318" y="4809749"/>
                </a:lnTo>
                <a:lnTo>
                  <a:pt x="2003318" y="4839217"/>
                </a:lnTo>
                <a:lnTo>
                  <a:pt x="1925183" y="4839217"/>
                </a:lnTo>
                <a:lnTo>
                  <a:pt x="1905649" y="4839217"/>
                </a:lnTo>
                <a:lnTo>
                  <a:pt x="1894599" y="4839217"/>
                </a:lnTo>
                <a:close/>
                <a:moveTo>
                  <a:pt x="1761249" y="4676920"/>
                </a:moveTo>
                <a:lnTo>
                  <a:pt x="1791833" y="4676920"/>
                </a:lnTo>
                <a:lnTo>
                  <a:pt x="1791833" y="4809749"/>
                </a:lnTo>
                <a:lnTo>
                  <a:pt x="1869968" y="4809749"/>
                </a:lnTo>
                <a:lnTo>
                  <a:pt x="1869968" y="4839217"/>
                </a:lnTo>
                <a:lnTo>
                  <a:pt x="1791833" y="4839217"/>
                </a:lnTo>
                <a:lnTo>
                  <a:pt x="1774866" y="4839217"/>
                </a:lnTo>
                <a:lnTo>
                  <a:pt x="1761249" y="4839217"/>
                </a:lnTo>
                <a:close/>
                <a:moveTo>
                  <a:pt x="1627899" y="4676920"/>
                </a:moveTo>
                <a:lnTo>
                  <a:pt x="1638949" y="4676920"/>
                </a:lnTo>
                <a:lnTo>
                  <a:pt x="1658483" y="4676920"/>
                </a:lnTo>
                <a:lnTo>
                  <a:pt x="1736618" y="4676920"/>
                </a:lnTo>
                <a:lnTo>
                  <a:pt x="1736618" y="4706388"/>
                </a:lnTo>
                <a:lnTo>
                  <a:pt x="1658483" y="4706388"/>
                </a:lnTo>
                <a:lnTo>
                  <a:pt x="1658483" y="4743893"/>
                </a:lnTo>
                <a:lnTo>
                  <a:pt x="1724339" y="4743893"/>
                </a:lnTo>
                <a:lnTo>
                  <a:pt x="1724339" y="4773361"/>
                </a:lnTo>
                <a:lnTo>
                  <a:pt x="1658483" y="4773361"/>
                </a:lnTo>
                <a:lnTo>
                  <a:pt x="1658483" y="4809749"/>
                </a:lnTo>
                <a:lnTo>
                  <a:pt x="1736618" y="4809749"/>
                </a:lnTo>
                <a:lnTo>
                  <a:pt x="1736618" y="4839217"/>
                </a:lnTo>
                <a:lnTo>
                  <a:pt x="1658483" y="4839217"/>
                </a:lnTo>
                <a:lnTo>
                  <a:pt x="1638949" y="4839217"/>
                </a:lnTo>
                <a:lnTo>
                  <a:pt x="1627899" y="4839217"/>
                </a:lnTo>
                <a:close/>
                <a:moveTo>
                  <a:pt x="848300" y="4676920"/>
                </a:moveTo>
                <a:lnTo>
                  <a:pt x="869508" y="4676920"/>
                </a:lnTo>
                <a:lnTo>
                  <a:pt x="869508" y="4704156"/>
                </a:lnTo>
                <a:lnTo>
                  <a:pt x="856560" y="4704156"/>
                </a:lnTo>
                <a:cubicBezTo>
                  <a:pt x="854402" y="4704156"/>
                  <a:pt x="852765" y="4704974"/>
                  <a:pt x="851648" y="4706611"/>
                </a:cubicBezTo>
                <a:cubicBezTo>
                  <a:pt x="850532" y="4708248"/>
                  <a:pt x="849974" y="4710369"/>
                  <a:pt x="849974" y="4712974"/>
                </a:cubicBezTo>
                <a:lnTo>
                  <a:pt x="849974" y="4723354"/>
                </a:lnTo>
                <a:lnTo>
                  <a:pt x="869508" y="4723354"/>
                </a:lnTo>
                <a:lnTo>
                  <a:pt x="869508" y="4749474"/>
                </a:lnTo>
                <a:lnTo>
                  <a:pt x="849974" y="4749474"/>
                </a:lnTo>
                <a:lnTo>
                  <a:pt x="849974" y="4839217"/>
                </a:lnTo>
                <a:lnTo>
                  <a:pt x="819390" y="4839217"/>
                </a:lnTo>
                <a:lnTo>
                  <a:pt x="819390" y="4749474"/>
                </a:lnTo>
                <a:lnTo>
                  <a:pt x="807112" y="4749474"/>
                </a:lnTo>
                <a:lnTo>
                  <a:pt x="807112" y="4723354"/>
                </a:lnTo>
                <a:lnTo>
                  <a:pt x="819390" y="4723354"/>
                </a:lnTo>
                <a:lnTo>
                  <a:pt x="819390" y="4707616"/>
                </a:lnTo>
                <a:cubicBezTo>
                  <a:pt x="819390" y="4697347"/>
                  <a:pt x="821753" y="4689663"/>
                  <a:pt x="826478" y="4684566"/>
                </a:cubicBezTo>
                <a:cubicBezTo>
                  <a:pt x="831203" y="4679469"/>
                  <a:pt x="838477" y="4676920"/>
                  <a:pt x="848300" y="4676920"/>
                </a:cubicBezTo>
                <a:close/>
                <a:moveTo>
                  <a:pt x="758891" y="4676920"/>
                </a:moveTo>
                <a:lnTo>
                  <a:pt x="789475" y="4676920"/>
                </a:lnTo>
                <a:lnTo>
                  <a:pt x="789475" y="4790885"/>
                </a:lnTo>
                <a:lnTo>
                  <a:pt x="758891" y="4790885"/>
                </a:lnTo>
                <a:close/>
                <a:moveTo>
                  <a:pt x="2647074" y="4676808"/>
                </a:moveTo>
                <a:lnTo>
                  <a:pt x="2659240" y="4676808"/>
                </a:lnTo>
                <a:lnTo>
                  <a:pt x="2677658" y="4676808"/>
                </a:lnTo>
                <a:lnTo>
                  <a:pt x="2718176" y="4676808"/>
                </a:lnTo>
                <a:cubicBezTo>
                  <a:pt x="2727106" y="4676808"/>
                  <a:pt x="2734957" y="4678818"/>
                  <a:pt x="2741728" y="4682836"/>
                </a:cubicBezTo>
                <a:cubicBezTo>
                  <a:pt x="2748500" y="4686854"/>
                  <a:pt x="2753746" y="4692528"/>
                  <a:pt x="2757467" y="4699858"/>
                </a:cubicBezTo>
                <a:cubicBezTo>
                  <a:pt x="2761188" y="4707188"/>
                  <a:pt x="2763048" y="4715690"/>
                  <a:pt x="2763048" y="4725364"/>
                </a:cubicBezTo>
                <a:cubicBezTo>
                  <a:pt x="2763048" y="4735037"/>
                  <a:pt x="2761188" y="4743539"/>
                  <a:pt x="2757467" y="4750869"/>
                </a:cubicBezTo>
                <a:cubicBezTo>
                  <a:pt x="2753746" y="4758199"/>
                  <a:pt x="2748481" y="4763873"/>
                  <a:pt x="2741672" y="4767891"/>
                </a:cubicBezTo>
                <a:lnTo>
                  <a:pt x="2731036" y="4772270"/>
                </a:lnTo>
                <a:lnTo>
                  <a:pt x="2769857" y="4839217"/>
                </a:lnTo>
                <a:lnTo>
                  <a:pt x="2732799" y="4839217"/>
                </a:lnTo>
                <a:lnTo>
                  <a:pt x="2696211" y="4773919"/>
                </a:lnTo>
                <a:lnTo>
                  <a:pt x="2677658" y="4773919"/>
                </a:lnTo>
                <a:lnTo>
                  <a:pt x="2677658" y="4839217"/>
                </a:lnTo>
                <a:lnTo>
                  <a:pt x="2647074" y="4839217"/>
                </a:lnTo>
                <a:close/>
                <a:moveTo>
                  <a:pt x="2855396" y="4675246"/>
                </a:moveTo>
                <a:cubicBezTo>
                  <a:pt x="2867153" y="4675246"/>
                  <a:pt x="2877515" y="4677720"/>
                  <a:pt x="2886482" y="4682669"/>
                </a:cubicBezTo>
                <a:cubicBezTo>
                  <a:pt x="2895449" y="4687617"/>
                  <a:pt x="2902388" y="4694612"/>
                  <a:pt x="2907300" y="4703653"/>
                </a:cubicBezTo>
                <a:cubicBezTo>
                  <a:pt x="2912211" y="4712695"/>
                  <a:pt x="2914667" y="4723168"/>
                  <a:pt x="2914667" y="4735075"/>
                </a:cubicBezTo>
                <a:lnTo>
                  <a:pt x="2914667" y="4781063"/>
                </a:lnTo>
                <a:cubicBezTo>
                  <a:pt x="2914667" y="4792969"/>
                  <a:pt x="2912211" y="4803443"/>
                  <a:pt x="2907300" y="4812484"/>
                </a:cubicBezTo>
                <a:cubicBezTo>
                  <a:pt x="2902388" y="4821525"/>
                  <a:pt x="2895449" y="4828520"/>
                  <a:pt x="2886482" y="4833469"/>
                </a:cubicBezTo>
                <a:cubicBezTo>
                  <a:pt x="2877515" y="4838417"/>
                  <a:pt x="2867153" y="4840891"/>
                  <a:pt x="2855396" y="4840891"/>
                </a:cubicBezTo>
                <a:cubicBezTo>
                  <a:pt x="2843638" y="4840891"/>
                  <a:pt x="2833276" y="4838417"/>
                  <a:pt x="2824309" y="4833469"/>
                </a:cubicBezTo>
                <a:cubicBezTo>
                  <a:pt x="2815342" y="4828520"/>
                  <a:pt x="2808403" y="4821525"/>
                  <a:pt x="2803492" y="4812484"/>
                </a:cubicBezTo>
                <a:cubicBezTo>
                  <a:pt x="2798581" y="4803443"/>
                  <a:pt x="2796125" y="4792969"/>
                  <a:pt x="2796125" y="4781063"/>
                </a:cubicBezTo>
                <a:lnTo>
                  <a:pt x="2796125" y="4735075"/>
                </a:lnTo>
                <a:cubicBezTo>
                  <a:pt x="2796125" y="4723168"/>
                  <a:pt x="2798581" y="4712695"/>
                  <a:pt x="2803492" y="4703653"/>
                </a:cubicBezTo>
                <a:cubicBezTo>
                  <a:pt x="2808403" y="4694612"/>
                  <a:pt x="2815342" y="4687617"/>
                  <a:pt x="2824309" y="4682669"/>
                </a:cubicBezTo>
                <a:cubicBezTo>
                  <a:pt x="2833276" y="4677720"/>
                  <a:pt x="2843638" y="4675246"/>
                  <a:pt x="2855396" y="4675246"/>
                </a:cubicBezTo>
                <a:close/>
                <a:moveTo>
                  <a:pt x="2083313" y="4675246"/>
                </a:moveTo>
                <a:cubicBezTo>
                  <a:pt x="2093507" y="4675246"/>
                  <a:pt x="2102623" y="4677441"/>
                  <a:pt x="2110660" y="4681831"/>
                </a:cubicBezTo>
                <a:cubicBezTo>
                  <a:pt x="2118697" y="4686222"/>
                  <a:pt x="2125338" y="4692603"/>
                  <a:pt x="2130584" y="4700974"/>
                </a:cubicBezTo>
                <a:cubicBezTo>
                  <a:pt x="2135830" y="4709346"/>
                  <a:pt x="2139458" y="4719448"/>
                  <a:pt x="2141467" y="4731280"/>
                </a:cubicBezTo>
                <a:lnTo>
                  <a:pt x="2109767" y="4731280"/>
                </a:lnTo>
                <a:cubicBezTo>
                  <a:pt x="2108576" y="4725922"/>
                  <a:pt x="2106734" y="4721345"/>
                  <a:pt x="2104242" y="4717550"/>
                </a:cubicBezTo>
                <a:cubicBezTo>
                  <a:pt x="2101749" y="4713755"/>
                  <a:pt x="2098735" y="4710853"/>
                  <a:pt x="2095200" y="4708844"/>
                </a:cubicBezTo>
                <a:cubicBezTo>
                  <a:pt x="2091666" y="4706835"/>
                  <a:pt x="2087703" y="4705830"/>
                  <a:pt x="2083313" y="4705830"/>
                </a:cubicBezTo>
                <a:cubicBezTo>
                  <a:pt x="2077583" y="4705830"/>
                  <a:pt x="2072709" y="4707002"/>
                  <a:pt x="2068690" y="4709346"/>
                </a:cubicBezTo>
                <a:cubicBezTo>
                  <a:pt x="2064672" y="4711690"/>
                  <a:pt x="2061602" y="4715113"/>
                  <a:pt x="2059482" y="4719615"/>
                </a:cubicBezTo>
                <a:cubicBezTo>
                  <a:pt x="2057361" y="4724117"/>
                  <a:pt x="2056300" y="4729531"/>
                  <a:pt x="2056300" y="4735856"/>
                </a:cubicBezTo>
                <a:lnTo>
                  <a:pt x="2056300" y="4780393"/>
                </a:lnTo>
                <a:cubicBezTo>
                  <a:pt x="2056300" y="4786718"/>
                  <a:pt x="2057361" y="4792113"/>
                  <a:pt x="2059482" y="4796578"/>
                </a:cubicBezTo>
                <a:cubicBezTo>
                  <a:pt x="2061602" y="4801043"/>
                  <a:pt x="2064672" y="4804447"/>
                  <a:pt x="2068690" y="4806791"/>
                </a:cubicBezTo>
                <a:cubicBezTo>
                  <a:pt x="2072709" y="4809135"/>
                  <a:pt x="2077583" y="4810307"/>
                  <a:pt x="2083313" y="4810307"/>
                </a:cubicBezTo>
                <a:cubicBezTo>
                  <a:pt x="2087777" y="4810307"/>
                  <a:pt x="2091796" y="4809321"/>
                  <a:pt x="2095368" y="4807349"/>
                </a:cubicBezTo>
                <a:cubicBezTo>
                  <a:pt x="2098940" y="4805377"/>
                  <a:pt x="2101953" y="4802494"/>
                  <a:pt x="2104409" y="4798699"/>
                </a:cubicBezTo>
                <a:cubicBezTo>
                  <a:pt x="2106865" y="4794904"/>
                  <a:pt x="2108651" y="4790290"/>
                  <a:pt x="2109767" y="4784858"/>
                </a:cubicBezTo>
                <a:lnTo>
                  <a:pt x="2141467" y="4784858"/>
                </a:lnTo>
                <a:cubicBezTo>
                  <a:pt x="2139384" y="4796689"/>
                  <a:pt x="2135719" y="4806791"/>
                  <a:pt x="2130473" y="4815163"/>
                </a:cubicBezTo>
                <a:cubicBezTo>
                  <a:pt x="2125226" y="4823534"/>
                  <a:pt x="2118603" y="4829915"/>
                  <a:pt x="2110604" y="4834306"/>
                </a:cubicBezTo>
                <a:cubicBezTo>
                  <a:pt x="2102604" y="4838696"/>
                  <a:pt x="2093507" y="4840891"/>
                  <a:pt x="2083313" y="4840891"/>
                </a:cubicBezTo>
                <a:cubicBezTo>
                  <a:pt x="2070960" y="4840891"/>
                  <a:pt x="2060393" y="4838529"/>
                  <a:pt x="2051612" y="4833804"/>
                </a:cubicBezTo>
                <a:cubicBezTo>
                  <a:pt x="2042831" y="4829078"/>
                  <a:pt x="2036134" y="4822195"/>
                  <a:pt x="2031520" y="4813154"/>
                </a:cubicBezTo>
                <a:cubicBezTo>
                  <a:pt x="2026907" y="4804112"/>
                  <a:pt x="2024600" y="4793192"/>
                  <a:pt x="2024600" y="4780393"/>
                </a:cubicBezTo>
                <a:lnTo>
                  <a:pt x="2024600" y="4735856"/>
                </a:lnTo>
                <a:cubicBezTo>
                  <a:pt x="2024600" y="4723057"/>
                  <a:pt x="2026907" y="4712137"/>
                  <a:pt x="2031520" y="4703095"/>
                </a:cubicBezTo>
                <a:cubicBezTo>
                  <a:pt x="2036134" y="4694054"/>
                  <a:pt x="2042831" y="4687152"/>
                  <a:pt x="2051612" y="4682389"/>
                </a:cubicBezTo>
                <a:cubicBezTo>
                  <a:pt x="2060393" y="4677627"/>
                  <a:pt x="2070960" y="4675246"/>
                  <a:pt x="2083313" y="4675246"/>
                </a:cubicBezTo>
                <a:close/>
                <a:moveTo>
                  <a:pt x="1542508" y="4675246"/>
                </a:moveTo>
                <a:cubicBezTo>
                  <a:pt x="1548313" y="4675246"/>
                  <a:pt x="1554247" y="4675915"/>
                  <a:pt x="1560312" y="4677255"/>
                </a:cubicBezTo>
                <a:cubicBezTo>
                  <a:pt x="1566377" y="4678594"/>
                  <a:pt x="1572311" y="4680529"/>
                  <a:pt x="1578116" y="4683059"/>
                </a:cubicBezTo>
                <a:cubicBezTo>
                  <a:pt x="1583920" y="4685589"/>
                  <a:pt x="1589427" y="4688640"/>
                  <a:pt x="1594636" y="4692212"/>
                </a:cubicBezTo>
                <a:lnTo>
                  <a:pt x="1581687" y="4718108"/>
                </a:lnTo>
                <a:cubicBezTo>
                  <a:pt x="1575437" y="4713792"/>
                  <a:pt x="1568907" y="4710444"/>
                  <a:pt x="1562098" y="4708062"/>
                </a:cubicBezTo>
                <a:cubicBezTo>
                  <a:pt x="1555289" y="4705681"/>
                  <a:pt x="1548759" y="4704490"/>
                  <a:pt x="1542508" y="4704490"/>
                </a:cubicBezTo>
                <a:cubicBezTo>
                  <a:pt x="1533132" y="4704490"/>
                  <a:pt x="1525877" y="4706035"/>
                  <a:pt x="1520742" y="4709123"/>
                </a:cubicBezTo>
                <a:cubicBezTo>
                  <a:pt x="1515608" y="4712211"/>
                  <a:pt x="1513041" y="4716546"/>
                  <a:pt x="1513041" y="4722127"/>
                </a:cubicBezTo>
                <a:lnTo>
                  <a:pt x="1513041" y="4722238"/>
                </a:lnTo>
                <a:cubicBezTo>
                  <a:pt x="1513041" y="4726926"/>
                  <a:pt x="1514380" y="4730628"/>
                  <a:pt x="1517059" y="4733345"/>
                </a:cubicBezTo>
                <a:cubicBezTo>
                  <a:pt x="1519738" y="4736061"/>
                  <a:pt x="1523049" y="4738051"/>
                  <a:pt x="1526993" y="4739316"/>
                </a:cubicBezTo>
                <a:cubicBezTo>
                  <a:pt x="1530937" y="4740581"/>
                  <a:pt x="1536481" y="4741921"/>
                  <a:pt x="1543625" y="4743335"/>
                </a:cubicBezTo>
                <a:cubicBezTo>
                  <a:pt x="1543922" y="4743409"/>
                  <a:pt x="1544220" y="4743465"/>
                  <a:pt x="1544518" y="4743502"/>
                </a:cubicBezTo>
                <a:cubicBezTo>
                  <a:pt x="1544815" y="4743539"/>
                  <a:pt x="1545113" y="4743595"/>
                  <a:pt x="1545411" y="4743669"/>
                </a:cubicBezTo>
                <a:cubicBezTo>
                  <a:pt x="1545857" y="4743744"/>
                  <a:pt x="1546285" y="4743837"/>
                  <a:pt x="1546694" y="4743949"/>
                </a:cubicBezTo>
                <a:cubicBezTo>
                  <a:pt x="1547104" y="4744060"/>
                  <a:pt x="1547531" y="4744153"/>
                  <a:pt x="1547978" y="4744228"/>
                </a:cubicBezTo>
                <a:cubicBezTo>
                  <a:pt x="1558247" y="4746237"/>
                  <a:pt x="1566823" y="4748674"/>
                  <a:pt x="1573707" y="4751539"/>
                </a:cubicBezTo>
                <a:cubicBezTo>
                  <a:pt x="1580590" y="4754404"/>
                  <a:pt x="1586338" y="4759017"/>
                  <a:pt x="1590952" y="4765380"/>
                </a:cubicBezTo>
                <a:cubicBezTo>
                  <a:pt x="1595566" y="4771742"/>
                  <a:pt x="1597873" y="4780430"/>
                  <a:pt x="1597873" y="4791443"/>
                </a:cubicBezTo>
                <a:lnTo>
                  <a:pt x="1597873" y="4791667"/>
                </a:lnTo>
                <a:cubicBezTo>
                  <a:pt x="1597873" y="4802010"/>
                  <a:pt x="1595454" y="4810865"/>
                  <a:pt x="1590617" y="4818232"/>
                </a:cubicBezTo>
                <a:cubicBezTo>
                  <a:pt x="1585780" y="4825599"/>
                  <a:pt x="1578730" y="4831218"/>
                  <a:pt x="1569465" y="4835087"/>
                </a:cubicBezTo>
                <a:cubicBezTo>
                  <a:pt x="1560200" y="4838957"/>
                  <a:pt x="1549057" y="4840891"/>
                  <a:pt x="1536034" y="4840891"/>
                </a:cubicBezTo>
                <a:cubicBezTo>
                  <a:pt x="1528295" y="4840891"/>
                  <a:pt x="1520724" y="4840110"/>
                  <a:pt x="1513320" y="4838547"/>
                </a:cubicBezTo>
                <a:cubicBezTo>
                  <a:pt x="1505915" y="4836985"/>
                  <a:pt x="1498958" y="4834696"/>
                  <a:pt x="1492446" y="4831683"/>
                </a:cubicBezTo>
                <a:cubicBezTo>
                  <a:pt x="1485935" y="4828669"/>
                  <a:pt x="1480112" y="4825041"/>
                  <a:pt x="1474978" y="4820800"/>
                </a:cubicBezTo>
                <a:lnTo>
                  <a:pt x="1489154" y="4795573"/>
                </a:lnTo>
                <a:cubicBezTo>
                  <a:pt x="1495404" y="4800708"/>
                  <a:pt x="1502623" y="4804670"/>
                  <a:pt x="1510808" y="4807461"/>
                </a:cubicBezTo>
                <a:cubicBezTo>
                  <a:pt x="1518994" y="4810251"/>
                  <a:pt x="1527402" y="4811647"/>
                  <a:pt x="1536034" y="4811647"/>
                </a:cubicBezTo>
                <a:cubicBezTo>
                  <a:pt x="1546006" y="4811647"/>
                  <a:pt x="1553745" y="4809954"/>
                  <a:pt x="1559252" y="4806568"/>
                </a:cubicBezTo>
                <a:cubicBezTo>
                  <a:pt x="1564758" y="4803182"/>
                  <a:pt x="1567512" y="4798401"/>
                  <a:pt x="1567512" y="4792225"/>
                </a:cubicBezTo>
                <a:lnTo>
                  <a:pt x="1567512" y="4792113"/>
                </a:lnTo>
                <a:cubicBezTo>
                  <a:pt x="1567512" y="4787797"/>
                  <a:pt x="1566284" y="4784374"/>
                  <a:pt x="1563828" y="4781844"/>
                </a:cubicBezTo>
                <a:cubicBezTo>
                  <a:pt x="1561372" y="4779314"/>
                  <a:pt x="1558173" y="4777453"/>
                  <a:pt x="1554229" y="4776263"/>
                </a:cubicBezTo>
                <a:cubicBezTo>
                  <a:pt x="1550285" y="4775072"/>
                  <a:pt x="1545225" y="4773993"/>
                  <a:pt x="1539048" y="4773026"/>
                </a:cubicBezTo>
                <a:cubicBezTo>
                  <a:pt x="1538825" y="4772951"/>
                  <a:pt x="1538620" y="4772914"/>
                  <a:pt x="1538434" y="4772914"/>
                </a:cubicBezTo>
                <a:cubicBezTo>
                  <a:pt x="1538248" y="4772914"/>
                  <a:pt x="1538044" y="4772877"/>
                  <a:pt x="1537820" y="4772803"/>
                </a:cubicBezTo>
                <a:lnTo>
                  <a:pt x="1535365" y="4772468"/>
                </a:lnTo>
                <a:cubicBezTo>
                  <a:pt x="1524500" y="4770756"/>
                  <a:pt x="1515496" y="4768617"/>
                  <a:pt x="1508352" y="4766050"/>
                </a:cubicBezTo>
                <a:cubicBezTo>
                  <a:pt x="1501209" y="4763482"/>
                  <a:pt x="1495144" y="4758980"/>
                  <a:pt x="1490158" y="4752543"/>
                </a:cubicBezTo>
                <a:cubicBezTo>
                  <a:pt x="1485172" y="4746107"/>
                  <a:pt x="1482680" y="4736972"/>
                  <a:pt x="1482680" y="4725140"/>
                </a:cubicBezTo>
                <a:lnTo>
                  <a:pt x="1482680" y="4725029"/>
                </a:lnTo>
                <a:cubicBezTo>
                  <a:pt x="1482680" y="4714536"/>
                  <a:pt x="1485024" y="4705569"/>
                  <a:pt x="1489712" y="4698128"/>
                </a:cubicBezTo>
                <a:cubicBezTo>
                  <a:pt x="1494400" y="4690687"/>
                  <a:pt x="1501209" y="4685013"/>
                  <a:pt x="1510138" y="4681106"/>
                </a:cubicBezTo>
                <a:cubicBezTo>
                  <a:pt x="1519068" y="4677199"/>
                  <a:pt x="1529858" y="4675246"/>
                  <a:pt x="1542508" y="4675246"/>
                </a:cubicBezTo>
                <a:close/>
                <a:moveTo>
                  <a:pt x="694449" y="4675246"/>
                </a:moveTo>
                <a:cubicBezTo>
                  <a:pt x="704122" y="4675246"/>
                  <a:pt x="712420" y="4676883"/>
                  <a:pt x="719340" y="4680157"/>
                </a:cubicBezTo>
                <a:cubicBezTo>
                  <a:pt x="726261" y="4683431"/>
                  <a:pt x="731525" y="4688175"/>
                  <a:pt x="735135" y="4694389"/>
                </a:cubicBezTo>
                <a:cubicBezTo>
                  <a:pt x="738744" y="4700602"/>
                  <a:pt x="740548" y="4708100"/>
                  <a:pt x="740548" y="4716880"/>
                </a:cubicBezTo>
                <a:lnTo>
                  <a:pt x="740548" y="4716992"/>
                </a:lnTo>
                <a:cubicBezTo>
                  <a:pt x="740548" y="4722722"/>
                  <a:pt x="739748" y="4727894"/>
                  <a:pt x="738148" y="4732507"/>
                </a:cubicBezTo>
                <a:cubicBezTo>
                  <a:pt x="736548" y="4737121"/>
                  <a:pt x="734576" y="4741158"/>
                  <a:pt x="732232" y="4744618"/>
                </a:cubicBezTo>
                <a:cubicBezTo>
                  <a:pt x="729888" y="4748079"/>
                  <a:pt x="726782" y="4752078"/>
                  <a:pt x="722912" y="4756618"/>
                </a:cubicBezTo>
                <a:cubicBezTo>
                  <a:pt x="719266" y="4761008"/>
                  <a:pt x="716419" y="4764691"/>
                  <a:pt x="714373" y="4767668"/>
                </a:cubicBezTo>
                <a:cubicBezTo>
                  <a:pt x="712327" y="4770645"/>
                  <a:pt x="710597" y="4774086"/>
                  <a:pt x="709183" y="4777993"/>
                </a:cubicBezTo>
                <a:cubicBezTo>
                  <a:pt x="707769" y="4781900"/>
                  <a:pt x="707062" y="4786197"/>
                  <a:pt x="707062" y="4790885"/>
                </a:cubicBezTo>
                <a:lnTo>
                  <a:pt x="676478" y="4790885"/>
                </a:lnTo>
                <a:cubicBezTo>
                  <a:pt x="676478" y="4784486"/>
                  <a:pt x="677333" y="4778756"/>
                  <a:pt x="679045" y="4773696"/>
                </a:cubicBezTo>
                <a:cubicBezTo>
                  <a:pt x="680756" y="4768635"/>
                  <a:pt x="682840" y="4764319"/>
                  <a:pt x="685296" y="4760748"/>
                </a:cubicBezTo>
                <a:cubicBezTo>
                  <a:pt x="687751" y="4757176"/>
                  <a:pt x="690988" y="4753008"/>
                  <a:pt x="695007" y="4748246"/>
                </a:cubicBezTo>
                <a:cubicBezTo>
                  <a:pt x="698207" y="4744525"/>
                  <a:pt x="700699" y="4741381"/>
                  <a:pt x="702485" y="4738814"/>
                </a:cubicBezTo>
                <a:cubicBezTo>
                  <a:pt x="704271" y="4736247"/>
                  <a:pt x="705778" y="4733419"/>
                  <a:pt x="707006" y="4730331"/>
                </a:cubicBezTo>
                <a:cubicBezTo>
                  <a:pt x="708234" y="4727243"/>
                  <a:pt x="708848" y="4723875"/>
                  <a:pt x="708848" y="4720229"/>
                </a:cubicBezTo>
                <a:lnTo>
                  <a:pt x="708848" y="4720117"/>
                </a:lnTo>
                <a:cubicBezTo>
                  <a:pt x="708848" y="4715057"/>
                  <a:pt x="707601" y="4711132"/>
                  <a:pt x="705108" y="4708341"/>
                </a:cubicBezTo>
                <a:cubicBezTo>
                  <a:pt x="702616" y="4705551"/>
                  <a:pt x="699100" y="4704156"/>
                  <a:pt x="694560" y="4704156"/>
                </a:cubicBezTo>
                <a:cubicBezTo>
                  <a:pt x="690095" y="4704156"/>
                  <a:pt x="686617" y="4705700"/>
                  <a:pt x="684124" y="4708788"/>
                </a:cubicBezTo>
                <a:cubicBezTo>
                  <a:pt x="681631" y="4711876"/>
                  <a:pt x="680347" y="4716211"/>
                  <a:pt x="680273" y="4721792"/>
                </a:cubicBezTo>
                <a:lnTo>
                  <a:pt x="680273" y="4721903"/>
                </a:lnTo>
                <a:lnTo>
                  <a:pt x="648572" y="4721903"/>
                </a:lnTo>
                <a:lnTo>
                  <a:pt x="648572" y="4721792"/>
                </a:lnTo>
                <a:cubicBezTo>
                  <a:pt x="648944" y="4711969"/>
                  <a:pt x="650991" y="4703579"/>
                  <a:pt x="654712" y="4696621"/>
                </a:cubicBezTo>
                <a:cubicBezTo>
                  <a:pt x="658432" y="4689663"/>
                  <a:pt x="663660" y="4684361"/>
                  <a:pt x="670394" y="4680715"/>
                </a:cubicBezTo>
                <a:cubicBezTo>
                  <a:pt x="677129" y="4677069"/>
                  <a:pt x="685147" y="4675246"/>
                  <a:pt x="694449" y="4675246"/>
                </a:cubicBezTo>
                <a:close/>
                <a:moveTo>
                  <a:pt x="1172782" y="4665200"/>
                </a:moveTo>
                <a:lnTo>
                  <a:pt x="1219663" y="4727596"/>
                </a:lnTo>
                <a:lnTo>
                  <a:pt x="1187963" y="4727596"/>
                </a:lnTo>
                <a:lnTo>
                  <a:pt x="1172782" y="4704825"/>
                </a:lnTo>
                <a:lnTo>
                  <a:pt x="1157602" y="4727596"/>
                </a:lnTo>
                <a:lnTo>
                  <a:pt x="1125901" y="4727596"/>
                </a:lnTo>
                <a:close/>
                <a:moveTo>
                  <a:pt x="2380969" y="4664307"/>
                </a:moveTo>
                <a:lnTo>
                  <a:pt x="2404298" y="4664307"/>
                </a:lnTo>
                <a:lnTo>
                  <a:pt x="2404298" y="4691008"/>
                </a:lnTo>
                <a:lnTo>
                  <a:pt x="2429636" y="4682724"/>
                </a:lnTo>
                <a:lnTo>
                  <a:pt x="2436891" y="4704937"/>
                </a:lnTo>
                <a:lnTo>
                  <a:pt x="2411478" y="4713175"/>
                </a:lnTo>
                <a:lnTo>
                  <a:pt x="2427180" y="4734740"/>
                </a:lnTo>
                <a:lnTo>
                  <a:pt x="2408316" y="4748469"/>
                </a:lnTo>
                <a:lnTo>
                  <a:pt x="2392633" y="4726862"/>
                </a:lnTo>
                <a:lnTo>
                  <a:pt x="2376951" y="4748469"/>
                </a:lnTo>
                <a:lnTo>
                  <a:pt x="2358087" y="4734740"/>
                </a:lnTo>
                <a:lnTo>
                  <a:pt x="2373789" y="4713175"/>
                </a:lnTo>
                <a:lnTo>
                  <a:pt x="2348376" y="4704937"/>
                </a:lnTo>
                <a:lnTo>
                  <a:pt x="2355631" y="4682724"/>
                </a:lnTo>
                <a:lnTo>
                  <a:pt x="2380969" y="4691008"/>
                </a:lnTo>
                <a:close/>
                <a:moveTo>
                  <a:pt x="989724" y="4659619"/>
                </a:moveTo>
                <a:cubicBezTo>
                  <a:pt x="1003713" y="4673981"/>
                  <a:pt x="1014187" y="4690091"/>
                  <a:pt x="1021145" y="4707951"/>
                </a:cubicBezTo>
                <a:cubicBezTo>
                  <a:pt x="1028103" y="4725810"/>
                  <a:pt x="1031582" y="4745455"/>
                  <a:pt x="1031582" y="4766887"/>
                </a:cubicBezTo>
                <a:cubicBezTo>
                  <a:pt x="1031582" y="4788318"/>
                  <a:pt x="1028103" y="4807963"/>
                  <a:pt x="1021145" y="4825823"/>
                </a:cubicBezTo>
                <a:cubicBezTo>
                  <a:pt x="1014187" y="4843682"/>
                  <a:pt x="1003713" y="4859793"/>
                  <a:pt x="989724" y="4874155"/>
                </a:cubicBezTo>
                <a:lnTo>
                  <a:pt x="971864" y="4852277"/>
                </a:lnTo>
                <a:cubicBezTo>
                  <a:pt x="981985" y="4840743"/>
                  <a:pt x="989556" y="4827888"/>
                  <a:pt x="994579" y="4813712"/>
                </a:cubicBezTo>
                <a:cubicBezTo>
                  <a:pt x="999602" y="4799536"/>
                  <a:pt x="1002114" y="4783927"/>
                  <a:pt x="1002114" y="4766887"/>
                </a:cubicBezTo>
                <a:cubicBezTo>
                  <a:pt x="1002114" y="4749846"/>
                  <a:pt x="999602" y="4734256"/>
                  <a:pt x="994579" y="4720117"/>
                </a:cubicBezTo>
                <a:cubicBezTo>
                  <a:pt x="989556" y="4705979"/>
                  <a:pt x="981985" y="4693142"/>
                  <a:pt x="971864" y="4681608"/>
                </a:cubicBezTo>
                <a:close/>
                <a:moveTo>
                  <a:pt x="631532" y="4659619"/>
                </a:moveTo>
                <a:lnTo>
                  <a:pt x="649391" y="4681608"/>
                </a:lnTo>
                <a:cubicBezTo>
                  <a:pt x="639271" y="4693142"/>
                  <a:pt x="631699" y="4705979"/>
                  <a:pt x="626676" y="4720117"/>
                </a:cubicBezTo>
                <a:cubicBezTo>
                  <a:pt x="621653" y="4734256"/>
                  <a:pt x="619142" y="4749846"/>
                  <a:pt x="619142" y="4766887"/>
                </a:cubicBezTo>
                <a:cubicBezTo>
                  <a:pt x="619142" y="4783927"/>
                  <a:pt x="621653" y="4799536"/>
                  <a:pt x="626676" y="4813712"/>
                </a:cubicBezTo>
                <a:cubicBezTo>
                  <a:pt x="631699" y="4827888"/>
                  <a:pt x="639271" y="4840743"/>
                  <a:pt x="649391" y="4852277"/>
                </a:cubicBezTo>
                <a:lnTo>
                  <a:pt x="631532" y="4874155"/>
                </a:lnTo>
                <a:cubicBezTo>
                  <a:pt x="617542" y="4859793"/>
                  <a:pt x="607068" y="4843682"/>
                  <a:pt x="600110" y="4825823"/>
                </a:cubicBezTo>
                <a:cubicBezTo>
                  <a:pt x="593153" y="4807963"/>
                  <a:pt x="589674" y="4788318"/>
                  <a:pt x="589674" y="4766887"/>
                </a:cubicBezTo>
                <a:cubicBezTo>
                  <a:pt x="589674" y="4745455"/>
                  <a:pt x="593153" y="4725810"/>
                  <a:pt x="600110" y="4707951"/>
                </a:cubicBezTo>
                <a:cubicBezTo>
                  <a:pt x="607068" y="4690091"/>
                  <a:pt x="617542" y="4673981"/>
                  <a:pt x="631532" y="4659619"/>
                </a:cubicBezTo>
                <a:close/>
                <a:moveTo>
                  <a:pt x="1277780" y="4657721"/>
                </a:moveTo>
                <a:lnTo>
                  <a:pt x="1297649" y="4657721"/>
                </a:lnTo>
                <a:lnTo>
                  <a:pt x="1312048" y="4657721"/>
                </a:lnTo>
                <a:lnTo>
                  <a:pt x="1324885" y="4657721"/>
                </a:lnTo>
                <a:lnTo>
                  <a:pt x="1324885" y="4875606"/>
                </a:lnTo>
                <a:lnTo>
                  <a:pt x="1312048" y="4875606"/>
                </a:lnTo>
                <a:lnTo>
                  <a:pt x="1297649" y="4875606"/>
                </a:lnTo>
                <a:lnTo>
                  <a:pt x="1277780" y="4875606"/>
                </a:lnTo>
                <a:lnTo>
                  <a:pt x="1277780" y="4848370"/>
                </a:lnTo>
                <a:lnTo>
                  <a:pt x="1297649" y="4848370"/>
                </a:lnTo>
                <a:lnTo>
                  <a:pt x="1297649" y="4684957"/>
                </a:lnTo>
                <a:lnTo>
                  <a:pt x="1277780" y="4684957"/>
                </a:lnTo>
                <a:close/>
                <a:moveTo>
                  <a:pt x="1067040" y="4657721"/>
                </a:moveTo>
                <a:lnTo>
                  <a:pt x="1079876" y="4657721"/>
                </a:lnTo>
                <a:lnTo>
                  <a:pt x="1094275" y="4657721"/>
                </a:lnTo>
                <a:lnTo>
                  <a:pt x="1114144" y="4657721"/>
                </a:lnTo>
                <a:lnTo>
                  <a:pt x="1114144" y="4684957"/>
                </a:lnTo>
                <a:lnTo>
                  <a:pt x="1094275" y="4684957"/>
                </a:lnTo>
                <a:lnTo>
                  <a:pt x="1094275" y="4848370"/>
                </a:lnTo>
                <a:lnTo>
                  <a:pt x="1114144" y="4848370"/>
                </a:lnTo>
                <a:lnTo>
                  <a:pt x="1114144" y="4875606"/>
                </a:lnTo>
                <a:lnTo>
                  <a:pt x="1094275" y="4875606"/>
                </a:lnTo>
                <a:lnTo>
                  <a:pt x="1079876" y="4875606"/>
                </a:lnTo>
                <a:lnTo>
                  <a:pt x="1067040" y="4875606"/>
                </a:lnTo>
                <a:close/>
                <a:moveTo>
                  <a:pt x="426744" y="4657721"/>
                </a:moveTo>
                <a:lnTo>
                  <a:pt x="455765" y="4657721"/>
                </a:lnTo>
                <a:lnTo>
                  <a:pt x="528319" y="4870025"/>
                </a:lnTo>
                <a:lnTo>
                  <a:pt x="499298" y="4870025"/>
                </a:lnTo>
                <a:close/>
                <a:moveTo>
                  <a:pt x="0" y="4581670"/>
                </a:moveTo>
                <a:lnTo>
                  <a:pt x="9244" y="4581670"/>
                </a:lnTo>
                <a:lnTo>
                  <a:pt x="9244" y="4608906"/>
                </a:lnTo>
                <a:lnTo>
                  <a:pt x="2639" y="4608906"/>
                </a:lnTo>
                <a:close/>
                <a:moveTo>
                  <a:pt x="2716018" y="4541933"/>
                </a:moveTo>
                <a:lnTo>
                  <a:pt x="2746602" y="4541933"/>
                </a:lnTo>
                <a:lnTo>
                  <a:pt x="2746602" y="4572517"/>
                </a:lnTo>
                <a:lnTo>
                  <a:pt x="2716018" y="4572517"/>
                </a:lnTo>
                <a:close/>
                <a:moveTo>
                  <a:pt x="2235266" y="4541933"/>
                </a:moveTo>
                <a:lnTo>
                  <a:pt x="2265850" y="4541933"/>
                </a:lnTo>
                <a:lnTo>
                  <a:pt x="2265850" y="4572517"/>
                </a:lnTo>
                <a:lnTo>
                  <a:pt x="2235266" y="4572517"/>
                </a:lnTo>
                <a:close/>
                <a:moveTo>
                  <a:pt x="2152964" y="4541933"/>
                </a:moveTo>
                <a:lnTo>
                  <a:pt x="2183548" y="4541933"/>
                </a:lnTo>
                <a:lnTo>
                  <a:pt x="2183548" y="4572517"/>
                </a:lnTo>
                <a:lnTo>
                  <a:pt x="2152964" y="4572517"/>
                </a:lnTo>
                <a:close/>
                <a:moveTo>
                  <a:pt x="2011168" y="4541933"/>
                </a:moveTo>
                <a:lnTo>
                  <a:pt x="2041752" y="4541933"/>
                </a:lnTo>
                <a:lnTo>
                  <a:pt x="2041752" y="4572517"/>
                </a:lnTo>
                <a:lnTo>
                  <a:pt x="2011168" y="4572517"/>
                </a:lnTo>
                <a:close/>
                <a:moveTo>
                  <a:pt x="1753993" y="4541933"/>
                </a:moveTo>
                <a:lnTo>
                  <a:pt x="1784577" y="4541933"/>
                </a:lnTo>
                <a:lnTo>
                  <a:pt x="1784577" y="4572517"/>
                </a:lnTo>
                <a:lnTo>
                  <a:pt x="1753993" y="4572517"/>
                </a:lnTo>
                <a:close/>
                <a:moveTo>
                  <a:pt x="134743" y="4541933"/>
                </a:moveTo>
                <a:lnTo>
                  <a:pt x="165327" y="4541933"/>
                </a:lnTo>
                <a:lnTo>
                  <a:pt x="165327" y="4572517"/>
                </a:lnTo>
                <a:lnTo>
                  <a:pt x="134743" y="4572517"/>
                </a:lnTo>
                <a:close/>
                <a:moveTo>
                  <a:pt x="1645163" y="4483332"/>
                </a:moveTo>
                <a:cubicBezTo>
                  <a:pt x="1636531" y="4483332"/>
                  <a:pt x="1632215" y="4490178"/>
                  <a:pt x="1632215" y="4503870"/>
                </a:cubicBezTo>
                <a:lnTo>
                  <a:pt x="1632215" y="4525078"/>
                </a:lnTo>
                <a:cubicBezTo>
                  <a:pt x="1632215" y="4532073"/>
                  <a:pt x="1633294" y="4537282"/>
                  <a:pt x="1635452" y="4540705"/>
                </a:cubicBezTo>
                <a:cubicBezTo>
                  <a:pt x="1637610" y="4544128"/>
                  <a:pt x="1640847" y="4545840"/>
                  <a:pt x="1645163" y="4545840"/>
                </a:cubicBezTo>
                <a:cubicBezTo>
                  <a:pt x="1649404" y="4545840"/>
                  <a:pt x="1652567" y="4544128"/>
                  <a:pt x="1654650" y="4540705"/>
                </a:cubicBezTo>
                <a:cubicBezTo>
                  <a:pt x="1656734" y="4537282"/>
                  <a:pt x="1657776" y="4532073"/>
                  <a:pt x="1657776" y="4525078"/>
                </a:cubicBezTo>
                <a:lnTo>
                  <a:pt x="1657776" y="4503759"/>
                </a:lnTo>
                <a:cubicBezTo>
                  <a:pt x="1657776" y="4496912"/>
                  <a:pt x="1656734" y="4491796"/>
                  <a:pt x="1654650" y="4488411"/>
                </a:cubicBezTo>
                <a:cubicBezTo>
                  <a:pt x="1652567" y="4485025"/>
                  <a:pt x="1649404" y="4483332"/>
                  <a:pt x="1645163" y="4483332"/>
                </a:cubicBezTo>
                <a:close/>
                <a:moveTo>
                  <a:pt x="1254638" y="4483332"/>
                </a:moveTo>
                <a:cubicBezTo>
                  <a:pt x="1246006" y="4483332"/>
                  <a:pt x="1241690" y="4490178"/>
                  <a:pt x="1241690" y="4503870"/>
                </a:cubicBezTo>
                <a:lnTo>
                  <a:pt x="1241690" y="4525078"/>
                </a:lnTo>
                <a:cubicBezTo>
                  <a:pt x="1241690" y="4532073"/>
                  <a:pt x="1242769" y="4537282"/>
                  <a:pt x="1244927" y="4540705"/>
                </a:cubicBezTo>
                <a:cubicBezTo>
                  <a:pt x="1247085" y="4544128"/>
                  <a:pt x="1250322" y="4545840"/>
                  <a:pt x="1254638" y="4545840"/>
                </a:cubicBezTo>
                <a:cubicBezTo>
                  <a:pt x="1258879" y="4545840"/>
                  <a:pt x="1262042" y="4544128"/>
                  <a:pt x="1264125" y="4540705"/>
                </a:cubicBezTo>
                <a:cubicBezTo>
                  <a:pt x="1266209" y="4537282"/>
                  <a:pt x="1267251" y="4532073"/>
                  <a:pt x="1267251" y="4525078"/>
                </a:cubicBezTo>
                <a:lnTo>
                  <a:pt x="1267251" y="4503759"/>
                </a:lnTo>
                <a:cubicBezTo>
                  <a:pt x="1267251" y="4496912"/>
                  <a:pt x="1266209" y="4491796"/>
                  <a:pt x="1264125" y="4488411"/>
                </a:cubicBezTo>
                <a:cubicBezTo>
                  <a:pt x="1262042" y="4485025"/>
                  <a:pt x="1258879" y="4483332"/>
                  <a:pt x="1254638" y="4483332"/>
                </a:cubicBezTo>
                <a:close/>
                <a:moveTo>
                  <a:pt x="3467340" y="4480896"/>
                </a:moveTo>
                <a:lnTo>
                  <a:pt x="3486037" y="4537291"/>
                </a:lnTo>
                <a:lnTo>
                  <a:pt x="3493078" y="4608906"/>
                </a:lnTo>
                <a:lnTo>
                  <a:pt x="3480176" y="4608906"/>
                </a:lnTo>
                <a:lnTo>
                  <a:pt x="3467340" y="4608906"/>
                </a:lnTo>
                <a:close/>
                <a:moveTo>
                  <a:pt x="2428333" y="4454980"/>
                </a:moveTo>
                <a:cubicBezTo>
                  <a:pt x="2433170" y="4454980"/>
                  <a:pt x="2437542" y="4455743"/>
                  <a:pt x="2441449" y="4457268"/>
                </a:cubicBezTo>
                <a:cubicBezTo>
                  <a:pt x="2445356" y="4458794"/>
                  <a:pt x="2448760" y="4461045"/>
                  <a:pt x="2451662" y="4464021"/>
                </a:cubicBezTo>
                <a:lnTo>
                  <a:pt x="2433803" y="4488913"/>
                </a:lnTo>
                <a:cubicBezTo>
                  <a:pt x="2432315" y="4487425"/>
                  <a:pt x="2430491" y="4486308"/>
                  <a:pt x="2428333" y="4485564"/>
                </a:cubicBezTo>
                <a:cubicBezTo>
                  <a:pt x="2426175" y="4484820"/>
                  <a:pt x="2423683" y="4484448"/>
                  <a:pt x="2420855" y="4484448"/>
                </a:cubicBezTo>
                <a:cubicBezTo>
                  <a:pt x="2414678" y="4484448"/>
                  <a:pt x="2409897" y="4486439"/>
                  <a:pt x="2406511" y="4490420"/>
                </a:cubicBezTo>
                <a:cubicBezTo>
                  <a:pt x="2403126" y="4494401"/>
                  <a:pt x="2401433" y="4499926"/>
                  <a:pt x="2401433" y="4506996"/>
                </a:cubicBezTo>
                <a:lnTo>
                  <a:pt x="2401433" y="4572517"/>
                </a:lnTo>
                <a:lnTo>
                  <a:pt x="2368616" y="4572517"/>
                </a:lnTo>
                <a:lnTo>
                  <a:pt x="2368616" y="4456654"/>
                </a:lnTo>
                <a:lnTo>
                  <a:pt x="2401433" y="4456654"/>
                </a:lnTo>
                <a:lnTo>
                  <a:pt x="2401433" y="4472935"/>
                </a:lnTo>
                <a:lnTo>
                  <a:pt x="2404600" y="4467635"/>
                </a:lnTo>
                <a:cubicBezTo>
                  <a:pt x="2406674" y="4464947"/>
                  <a:pt x="2408986" y="4462645"/>
                  <a:pt x="2411534" y="4460729"/>
                </a:cubicBezTo>
                <a:cubicBezTo>
                  <a:pt x="2416632" y="4456896"/>
                  <a:pt x="2422231" y="4454980"/>
                  <a:pt x="2428333" y="4454980"/>
                </a:cubicBezTo>
                <a:close/>
                <a:moveTo>
                  <a:pt x="2865925" y="4452413"/>
                </a:moveTo>
                <a:lnTo>
                  <a:pt x="2895393" y="4452413"/>
                </a:lnTo>
                <a:lnTo>
                  <a:pt x="2895393" y="4483555"/>
                </a:lnTo>
                <a:lnTo>
                  <a:pt x="2928210" y="4483555"/>
                </a:lnTo>
                <a:lnTo>
                  <a:pt x="2928210" y="4511907"/>
                </a:lnTo>
                <a:lnTo>
                  <a:pt x="2895393" y="4511907"/>
                </a:lnTo>
                <a:lnTo>
                  <a:pt x="2895393" y="4543049"/>
                </a:lnTo>
                <a:lnTo>
                  <a:pt x="2865925" y="4543049"/>
                </a:lnTo>
                <a:lnTo>
                  <a:pt x="2865925" y="4511907"/>
                </a:lnTo>
                <a:lnTo>
                  <a:pt x="2833109" y="4511907"/>
                </a:lnTo>
                <a:lnTo>
                  <a:pt x="2833109" y="4483555"/>
                </a:lnTo>
                <a:lnTo>
                  <a:pt x="2865925" y="4483555"/>
                </a:lnTo>
                <a:close/>
                <a:moveTo>
                  <a:pt x="1837225" y="4452413"/>
                </a:moveTo>
                <a:lnTo>
                  <a:pt x="1866693" y="4452413"/>
                </a:lnTo>
                <a:lnTo>
                  <a:pt x="1866693" y="4483555"/>
                </a:lnTo>
                <a:lnTo>
                  <a:pt x="1899510" y="4483555"/>
                </a:lnTo>
                <a:lnTo>
                  <a:pt x="1899510" y="4511907"/>
                </a:lnTo>
                <a:lnTo>
                  <a:pt x="1866693" y="4511907"/>
                </a:lnTo>
                <a:lnTo>
                  <a:pt x="1866693" y="4543049"/>
                </a:lnTo>
                <a:lnTo>
                  <a:pt x="1837225" y="4543049"/>
                </a:lnTo>
                <a:lnTo>
                  <a:pt x="1837225" y="4511907"/>
                </a:lnTo>
                <a:lnTo>
                  <a:pt x="1804409" y="4511907"/>
                </a:lnTo>
                <a:lnTo>
                  <a:pt x="1804409" y="4483555"/>
                </a:lnTo>
                <a:lnTo>
                  <a:pt x="1837225" y="4483555"/>
                </a:lnTo>
                <a:close/>
                <a:moveTo>
                  <a:pt x="1465750" y="4452413"/>
                </a:moveTo>
                <a:lnTo>
                  <a:pt x="1495218" y="4452413"/>
                </a:lnTo>
                <a:lnTo>
                  <a:pt x="1495218" y="4483555"/>
                </a:lnTo>
                <a:lnTo>
                  <a:pt x="1528035" y="4483555"/>
                </a:lnTo>
                <a:lnTo>
                  <a:pt x="1528035" y="4511907"/>
                </a:lnTo>
                <a:lnTo>
                  <a:pt x="1495218" y="4511907"/>
                </a:lnTo>
                <a:lnTo>
                  <a:pt x="1495218" y="4543049"/>
                </a:lnTo>
                <a:lnTo>
                  <a:pt x="1465750" y="4543049"/>
                </a:lnTo>
                <a:lnTo>
                  <a:pt x="1465750" y="4511907"/>
                </a:lnTo>
                <a:lnTo>
                  <a:pt x="1432934" y="4511907"/>
                </a:lnTo>
                <a:lnTo>
                  <a:pt x="1432934" y="4483555"/>
                </a:lnTo>
                <a:lnTo>
                  <a:pt x="1465750" y="4483555"/>
                </a:lnTo>
                <a:close/>
                <a:moveTo>
                  <a:pt x="837100" y="4452413"/>
                </a:moveTo>
                <a:lnTo>
                  <a:pt x="866568" y="4452413"/>
                </a:lnTo>
                <a:lnTo>
                  <a:pt x="866568" y="4483555"/>
                </a:lnTo>
                <a:lnTo>
                  <a:pt x="899385" y="4483555"/>
                </a:lnTo>
                <a:lnTo>
                  <a:pt x="899385" y="4511907"/>
                </a:lnTo>
                <a:lnTo>
                  <a:pt x="866568" y="4511907"/>
                </a:lnTo>
                <a:lnTo>
                  <a:pt x="866568" y="4543049"/>
                </a:lnTo>
                <a:lnTo>
                  <a:pt x="837100" y="4543049"/>
                </a:lnTo>
                <a:lnTo>
                  <a:pt x="837100" y="4511907"/>
                </a:lnTo>
                <a:lnTo>
                  <a:pt x="804284" y="4511907"/>
                </a:lnTo>
                <a:lnTo>
                  <a:pt x="804284" y="4483555"/>
                </a:lnTo>
                <a:lnTo>
                  <a:pt x="837100" y="4483555"/>
                </a:lnTo>
                <a:close/>
                <a:moveTo>
                  <a:pt x="284650" y="4452413"/>
                </a:moveTo>
                <a:lnTo>
                  <a:pt x="314118" y="4452413"/>
                </a:lnTo>
                <a:lnTo>
                  <a:pt x="314118" y="4483555"/>
                </a:lnTo>
                <a:lnTo>
                  <a:pt x="346935" y="4483555"/>
                </a:lnTo>
                <a:lnTo>
                  <a:pt x="346935" y="4511907"/>
                </a:lnTo>
                <a:lnTo>
                  <a:pt x="314118" y="4511907"/>
                </a:lnTo>
                <a:lnTo>
                  <a:pt x="314118" y="4543049"/>
                </a:lnTo>
                <a:lnTo>
                  <a:pt x="284650" y="4543049"/>
                </a:lnTo>
                <a:lnTo>
                  <a:pt x="284650" y="4511907"/>
                </a:lnTo>
                <a:lnTo>
                  <a:pt x="251834" y="4511907"/>
                </a:lnTo>
                <a:lnTo>
                  <a:pt x="251834" y="4483555"/>
                </a:lnTo>
                <a:lnTo>
                  <a:pt x="284650" y="4483555"/>
                </a:lnTo>
                <a:close/>
                <a:moveTo>
                  <a:pt x="3236396" y="4439130"/>
                </a:moveTo>
                <a:cubicBezTo>
                  <a:pt x="3230889" y="4439130"/>
                  <a:pt x="3226052" y="4440302"/>
                  <a:pt x="3221885" y="4442646"/>
                </a:cubicBezTo>
                <a:cubicBezTo>
                  <a:pt x="3217718" y="4444990"/>
                  <a:pt x="3214499" y="4448320"/>
                  <a:pt x="3212230" y="4452636"/>
                </a:cubicBezTo>
                <a:cubicBezTo>
                  <a:pt x="3209960" y="4456952"/>
                  <a:pt x="3208825" y="4461938"/>
                  <a:pt x="3208825" y="4467593"/>
                </a:cubicBezTo>
                <a:lnTo>
                  <a:pt x="3208825" y="4515144"/>
                </a:lnTo>
                <a:cubicBezTo>
                  <a:pt x="3208825" y="4520799"/>
                  <a:pt x="3209960" y="4525785"/>
                  <a:pt x="3212230" y="4530101"/>
                </a:cubicBezTo>
                <a:cubicBezTo>
                  <a:pt x="3214499" y="4534417"/>
                  <a:pt x="3217718" y="4537747"/>
                  <a:pt x="3221885" y="4540091"/>
                </a:cubicBezTo>
                <a:cubicBezTo>
                  <a:pt x="3226052" y="4542435"/>
                  <a:pt x="3230889" y="4543607"/>
                  <a:pt x="3236396" y="4543607"/>
                </a:cubicBezTo>
                <a:lnTo>
                  <a:pt x="3248796" y="4540603"/>
                </a:lnTo>
                <a:lnTo>
                  <a:pt x="3231596" y="4527534"/>
                </a:lnTo>
                <a:lnTo>
                  <a:pt x="3247893" y="4506884"/>
                </a:lnTo>
                <a:lnTo>
                  <a:pt x="3263204" y="4518490"/>
                </a:lnTo>
                <a:lnTo>
                  <a:pt x="3263966" y="4515144"/>
                </a:lnTo>
                <a:lnTo>
                  <a:pt x="3263966" y="4467593"/>
                </a:lnTo>
                <a:cubicBezTo>
                  <a:pt x="3263966" y="4461938"/>
                  <a:pt x="3262831" y="4456952"/>
                  <a:pt x="3260562" y="4452636"/>
                </a:cubicBezTo>
                <a:cubicBezTo>
                  <a:pt x="3258292" y="4448320"/>
                  <a:pt x="3255074" y="4444990"/>
                  <a:pt x="3250906" y="4442646"/>
                </a:cubicBezTo>
                <a:cubicBezTo>
                  <a:pt x="3246739" y="4440302"/>
                  <a:pt x="3241902" y="4439130"/>
                  <a:pt x="3236396" y="4439130"/>
                </a:cubicBezTo>
                <a:close/>
                <a:moveTo>
                  <a:pt x="578921" y="4439130"/>
                </a:moveTo>
                <a:cubicBezTo>
                  <a:pt x="573414" y="4439130"/>
                  <a:pt x="568577" y="4440302"/>
                  <a:pt x="564410" y="4442646"/>
                </a:cubicBezTo>
                <a:cubicBezTo>
                  <a:pt x="560243" y="4444990"/>
                  <a:pt x="557024" y="4448320"/>
                  <a:pt x="554755" y="4452636"/>
                </a:cubicBezTo>
                <a:cubicBezTo>
                  <a:pt x="552485" y="4456952"/>
                  <a:pt x="551350" y="4461938"/>
                  <a:pt x="551350" y="4467593"/>
                </a:cubicBezTo>
                <a:lnTo>
                  <a:pt x="551350" y="4515144"/>
                </a:lnTo>
                <a:cubicBezTo>
                  <a:pt x="551350" y="4520799"/>
                  <a:pt x="552485" y="4525785"/>
                  <a:pt x="554755" y="4530101"/>
                </a:cubicBezTo>
                <a:cubicBezTo>
                  <a:pt x="557024" y="4534417"/>
                  <a:pt x="560243" y="4537747"/>
                  <a:pt x="564410" y="4540091"/>
                </a:cubicBezTo>
                <a:cubicBezTo>
                  <a:pt x="568577" y="4542435"/>
                  <a:pt x="573414" y="4543607"/>
                  <a:pt x="578921" y="4543607"/>
                </a:cubicBezTo>
                <a:lnTo>
                  <a:pt x="591322" y="4540603"/>
                </a:lnTo>
                <a:lnTo>
                  <a:pt x="574121" y="4527534"/>
                </a:lnTo>
                <a:lnTo>
                  <a:pt x="590418" y="4506884"/>
                </a:lnTo>
                <a:lnTo>
                  <a:pt x="605730" y="4518490"/>
                </a:lnTo>
                <a:lnTo>
                  <a:pt x="606491" y="4515144"/>
                </a:lnTo>
                <a:lnTo>
                  <a:pt x="606491" y="4467593"/>
                </a:lnTo>
                <a:cubicBezTo>
                  <a:pt x="606491" y="4461938"/>
                  <a:pt x="605356" y="4456952"/>
                  <a:pt x="603087" y="4452636"/>
                </a:cubicBezTo>
                <a:cubicBezTo>
                  <a:pt x="600817" y="4448320"/>
                  <a:pt x="597599" y="4444990"/>
                  <a:pt x="593431" y="4442646"/>
                </a:cubicBezTo>
                <a:cubicBezTo>
                  <a:pt x="589264" y="4440302"/>
                  <a:pt x="584427" y="4439130"/>
                  <a:pt x="578921" y="4439130"/>
                </a:cubicBezTo>
                <a:close/>
                <a:moveTo>
                  <a:pt x="1645498" y="4411783"/>
                </a:moveTo>
                <a:cubicBezTo>
                  <a:pt x="1664548" y="4411783"/>
                  <a:pt x="1680528" y="4415113"/>
                  <a:pt x="1693439" y="4421773"/>
                </a:cubicBezTo>
                <a:cubicBezTo>
                  <a:pt x="1706350" y="4428433"/>
                  <a:pt x="1716061" y="4438442"/>
                  <a:pt x="1722572" y="4451799"/>
                </a:cubicBezTo>
                <a:cubicBezTo>
                  <a:pt x="1729083" y="4465156"/>
                  <a:pt x="1732339" y="4481806"/>
                  <a:pt x="1732339" y="4501749"/>
                </a:cubicBezTo>
                <a:lnTo>
                  <a:pt x="1732339" y="4536575"/>
                </a:lnTo>
                <a:cubicBezTo>
                  <a:pt x="1732339" y="4549449"/>
                  <a:pt x="1729474" y="4558937"/>
                  <a:pt x="1723744" y="4565039"/>
                </a:cubicBezTo>
                <a:cubicBezTo>
                  <a:pt x="1718014" y="4571140"/>
                  <a:pt x="1709680" y="4574191"/>
                  <a:pt x="1698741" y="4574191"/>
                </a:cubicBezTo>
                <a:cubicBezTo>
                  <a:pt x="1686388" y="4574191"/>
                  <a:pt x="1677161" y="4571289"/>
                  <a:pt x="1671059" y="4565485"/>
                </a:cubicBezTo>
                <a:lnTo>
                  <a:pt x="1668183" y="4560903"/>
                </a:lnTo>
                <a:lnTo>
                  <a:pt x="1662743" y="4567550"/>
                </a:lnTo>
                <a:cubicBezTo>
                  <a:pt x="1657199" y="4571978"/>
                  <a:pt x="1649553" y="4574191"/>
                  <a:pt x="1639805" y="4574191"/>
                </a:cubicBezTo>
                <a:cubicBezTo>
                  <a:pt x="1627452" y="4574191"/>
                  <a:pt x="1618206" y="4570043"/>
                  <a:pt x="1612067" y="4561746"/>
                </a:cubicBezTo>
                <a:cubicBezTo>
                  <a:pt x="1605928" y="4553449"/>
                  <a:pt x="1602858" y="4540928"/>
                  <a:pt x="1602858" y="4524185"/>
                </a:cubicBezTo>
                <a:lnTo>
                  <a:pt x="1602858" y="4504986"/>
                </a:lnTo>
                <a:cubicBezTo>
                  <a:pt x="1602858" y="4488243"/>
                  <a:pt x="1606374" y="4475723"/>
                  <a:pt x="1613406" y="4467426"/>
                </a:cubicBezTo>
                <a:cubicBezTo>
                  <a:pt x="1620439" y="4459129"/>
                  <a:pt x="1631024" y="4454980"/>
                  <a:pt x="1645163" y="4454980"/>
                </a:cubicBezTo>
                <a:cubicBezTo>
                  <a:pt x="1659301" y="4454980"/>
                  <a:pt x="1669868" y="4459129"/>
                  <a:pt x="1676863" y="4467426"/>
                </a:cubicBezTo>
                <a:cubicBezTo>
                  <a:pt x="1683858" y="4475723"/>
                  <a:pt x="1687355" y="4488280"/>
                  <a:pt x="1687355" y="4505098"/>
                </a:cubicBezTo>
                <a:lnTo>
                  <a:pt x="1687355" y="4538473"/>
                </a:lnTo>
                <a:cubicBezTo>
                  <a:pt x="1687355" y="4542417"/>
                  <a:pt x="1688118" y="4545375"/>
                  <a:pt x="1689644" y="4547347"/>
                </a:cubicBezTo>
                <a:cubicBezTo>
                  <a:pt x="1691169" y="4549319"/>
                  <a:pt x="1693532" y="4550305"/>
                  <a:pt x="1696732" y="4550305"/>
                </a:cubicBezTo>
                <a:cubicBezTo>
                  <a:pt x="1699708" y="4550305"/>
                  <a:pt x="1701848" y="4549393"/>
                  <a:pt x="1703150" y="4547570"/>
                </a:cubicBezTo>
                <a:cubicBezTo>
                  <a:pt x="1704452" y="4545747"/>
                  <a:pt x="1705103" y="4542826"/>
                  <a:pt x="1705103" y="4538808"/>
                </a:cubicBezTo>
                <a:lnTo>
                  <a:pt x="1705103" y="4501749"/>
                </a:lnTo>
                <a:cubicBezTo>
                  <a:pt x="1705103" y="4487387"/>
                  <a:pt x="1702852" y="4475388"/>
                  <a:pt x="1698350" y="4465752"/>
                </a:cubicBezTo>
                <a:cubicBezTo>
                  <a:pt x="1693848" y="4456115"/>
                  <a:pt x="1687169" y="4448878"/>
                  <a:pt x="1678314" y="4444041"/>
                </a:cubicBezTo>
                <a:cubicBezTo>
                  <a:pt x="1669459" y="4439204"/>
                  <a:pt x="1658520" y="4436786"/>
                  <a:pt x="1645498" y="4436786"/>
                </a:cubicBezTo>
                <a:cubicBezTo>
                  <a:pt x="1632177" y="4436786"/>
                  <a:pt x="1621090" y="4439186"/>
                  <a:pt x="1612234" y="4443985"/>
                </a:cubicBezTo>
                <a:cubicBezTo>
                  <a:pt x="1603379" y="4448785"/>
                  <a:pt x="1596701" y="4455985"/>
                  <a:pt x="1592198" y="4465584"/>
                </a:cubicBezTo>
                <a:cubicBezTo>
                  <a:pt x="1587696" y="4475184"/>
                  <a:pt x="1585371" y="4487239"/>
                  <a:pt x="1585222" y="4501749"/>
                </a:cubicBezTo>
                <a:cubicBezTo>
                  <a:pt x="1585148" y="4506735"/>
                  <a:pt x="1585111" y="4511758"/>
                  <a:pt x="1585111" y="4516818"/>
                </a:cubicBezTo>
                <a:cubicBezTo>
                  <a:pt x="1585111" y="4521878"/>
                  <a:pt x="1585111" y="4526976"/>
                  <a:pt x="1585111" y="4532110"/>
                </a:cubicBezTo>
                <a:cubicBezTo>
                  <a:pt x="1585111" y="4545058"/>
                  <a:pt x="1587343" y="4555830"/>
                  <a:pt x="1591808" y="4564425"/>
                </a:cubicBezTo>
                <a:cubicBezTo>
                  <a:pt x="1596273" y="4573019"/>
                  <a:pt x="1602970" y="4579456"/>
                  <a:pt x="1611900" y="4583735"/>
                </a:cubicBezTo>
                <a:cubicBezTo>
                  <a:pt x="1620829" y="4588014"/>
                  <a:pt x="1632029" y="4590153"/>
                  <a:pt x="1645498" y="4590153"/>
                </a:cubicBezTo>
                <a:lnTo>
                  <a:pt x="1678761" y="4590153"/>
                </a:lnTo>
                <a:lnTo>
                  <a:pt x="1678761" y="4615156"/>
                </a:lnTo>
                <a:lnTo>
                  <a:pt x="1645498" y="4615156"/>
                </a:lnTo>
                <a:cubicBezTo>
                  <a:pt x="1625927" y="4615156"/>
                  <a:pt x="1609667" y="4612087"/>
                  <a:pt x="1596719" y="4605948"/>
                </a:cubicBezTo>
                <a:cubicBezTo>
                  <a:pt x="1583771" y="4599808"/>
                  <a:pt x="1574060" y="4590600"/>
                  <a:pt x="1567586" y="4578321"/>
                </a:cubicBezTo>
                <a:cubicBezTo>
                  <a:pt x="1561112" y="4566043"/>
                  <a:pt x="1557875" y="4550639"/>
                  <a:pt x="1557875" y="4532110"/>
                </a:cubicBezTo>
                <a:cubicBezTo>
                  <a:pt x="1557875" y="4527050"/>
                  <a:pt x="1557875" y="4521990"/>
                  <a:pt x="1557875" y="4516930"/>
                </a:cubicBezTo>
                <a:cubicBezTo>
                  <a:pt x="1557875" y="4511870"/>
                  <a:pt x="1557912" y="4506810"/>
                  <a:pt x="1557987" y="4501749"/>
                </a:cubicBezTo>
                <a:cubicBezTo>
                  <a:pt x="1558135" y="4481658"/>
                  <a:pt x="1561465" y="4464952"/>
                  <a:pt x="1567977" y="4451631"/>
                </a:cubicBezTo>
                <a:cubicBezTo>
                  <a:pt x="1574488" y="4438311"/>
                  <a:pt x="1584180" y="4428340"/>
                  <a:pt x="1597054" y="4421717"/>
                </a:cubicBezTo>
                <a:cubicBezTo>
                  <a:pt x="1609928" y="4415094"/>
                  <a:pt x="1626075" y="4411783"/>
                  <a:pt x="1645498" y="4411783"/>
                </a:cubicBezTo>
                <a:close/>
                <a:moveTo>
                  <a:pt x="1254973" y="4411783"/>
                </a:moveTo>
                <a:cubicBezTo>
                  <a:pt x="1274023" y="4411783"/>
                  <a:pt x="1290003" y="4415113"/>
                  <a:pt x="1302914" y="4421773"/>
                </a:cubicBezTo>
                <a:cubicBezTo>
                  <a:pt x="1315825" y="4428433"/>
                  <a:pt x="1325536" y="4438442"/>
                  <a:pt x="1332047" y="4451799"/>
                </a:cubicBezTo>
                <a:cubicBezTo>
                  <a:pt x="1338558" y="4465156"/>
                  <a:pt x="1341814" y="4481806"/>
                  <a:pt x="1341814" y="4501749"/>
                </a:cubicBezTo>
                <a:lnTo>
                  <a:pt x="1341814" y="4536575"/>
                </a:lnTo>
                <a:cubicBezTo>
                  <a:pt x="1341814" y="4549449"/>
                  <a:pt x="1338949" y="4558937"/>
                  <a:pt x="1333219" y="4565039"/>
                </a:cubicBezTo>
                <a:cubicBezTo>
                  <a:pt x="1327489" y="4571140"/>
                  <a:pt x="1319155" y="4574191"/>
                  <a:pt x="1308216" y="4574191"/>
                </a:cubicBezTo>
                <a:cubicBezTo>
                  <a:pt x="1295863" y="4574191"/>
                  <a:pt x="1286636" y="4571289"/>
                  <a:pt x="1280534" y="4565485"/>
                </a:cubicBezTo>
                <a:lnTo>
                  <a:pt x="1277658" y="4560903"/>
                </a:lnTo>
                <a:lnTo>
                  <a:pt x="1272218" y="4567550"/>
                </a:lnTo>
                <a:cubicBezTo>
                  <a:pt x="1266674" y="4571978"/>
                  <a:pt x="1259028" y="4574191"/>
                  <a:pt x="1249280" y="4574191"/>
                </a:cubicBezTo>
                <a:cubicBezTo>
                  <a:pt x="1236927" y="4574191"/>
                  <a:pt x="1227681" y="4570043"/>
                  <a:pt x="1221542" y="4561746"/>
                </a:cubicBezTo>
                <a:cubicBezTo>
                  <a:pt x="1215403" y="4553449"/>
                  <a:pt x="1212333" y="4540928"/>
                  <a:pt x="1212333" y="4524185"/>
                </a:cubicBezTo>
                <a:lnTo>
                  <a:pt x="1212333" y="4504986"/>
                </a:lnTo>
                <a:cubicBezTo>
                  <a:pt x="1212333" y="4488243"/>
                  <a:pt x="1215849" y="4475723"/>
                  <a:pt x="1222881" y="4467426"/>
                </a:cubicBezTo>
                <a:cubicBezTo>
                  <a:pt x="1229914" y="4459129"/>
                  <a:pt x="1240499" y="4454980"/>
                  <a:pt x="1254638" y="4454980"/>
                </a:cubicBezTo>
                <a:cubicBezTo>
                  <a:pt x="1268776" y="4454980"/>
                  <a:pt x="1279343" y="4459129"/>
                  <a:pt x="1286338" y="4467426"/>
                </a:cubicBezTo>
                <a:cubicBezTo>
                  <a:pt x="1293333" y="4475723"/>
                  <a:pt x="1296830" y="4488280"/>
                  <a:pt x="1296830" y="4505098"/>
                </a:cubicBezTo>
                <a:lnTo>
                  <a:pt x="1296830" y="4538473"/>
                </a:lnTo>
                <a:cubicBezTo>
                  <a:pt x="1296830" y="4542417"/>
                  <a:pt x="1297593" y="4545375"/>
                  <a:pt x="1299119" y="4547347"/>
                </a:cubicBezTo>
                <a:cubicBezTo>
                  <a:pt x="1300644" y="4549319"/>
                  <a:pt x="1303007" y="4550305"/>
                  <a:pt x="1306207" y="4550305"/>
                </a:cubicBezTo>
                <a:cubicBezTo>
                  <a:pt x="1309183" y="4550305"/>
                  <a:pt x="1311323" y="4549393"/>
                  <a:pt x="1312625" y="4547570"/>
                </a:cubicBezTo>
                <a:cubicBezTo>
                  <a:pt x="1313927" y="4545747"/>
                  <a:pt x="1314578" y="4542826"/>
                  <a:pt x="1314578" y="4538808"/>
                </a:cubicBezTo>
                <a:lnTo>
                  <a:pt x="1314578" y="4501749"/>
                </a:lnTo>
                <a:cubicBezTo>
                  <a:pt x="1314578" y="4487387"/>
                  <a:pt x="1312327" y="4475388"/>
                  <a:pt x="1307825" y="4465752"/>
                </a:cubicBezTo>
                <a:cubicBezTo>
                  <a:pt x="1303323" y="4456115"/>
                  <a:pt x="1296644" y="4448878"/>
                  <a:pt x="1287789" y="4444041"/>
                </a:cubicBezTo>
                <a:cubicBezTo>
                  <a:pt x="1278934" y="4439204"/>
                  <a:pt x="1267995" y="4436786"/>
                  <a:pt x="1254973" y="4436786"/>
                </a:cubicBezTo>
                <a:cubicBezTo>
                  <a:pt x="1241652" y="4436786"/>
                  <a:pt x="1230565" y="4439186"/>
                  <a:pt x="1221709" y="4443985"/>
                </a:cubicBezTo>
                <a:cubicBezTo>
                  <a:pt x="1212854" y="4448785"/>
                  <a:pt x="1206176" y="4455985"/>
                  <a:pt x="1201673" y="4465584"/>
                </a:cubicBezTo>
                <a:cubicBezTo>
                  <a:pt x="1197171" y="4475184"/>
                  <a:pt x="1194846" y="4487239"/>
                  <a:pt x="1194697" y="4501749"/>
                </a:cubicBezTo>
                <a:cubicBezTo>
                  <a:pt x="1194623" y="4506735"/>
                  <a:pt x="1194586" y="4511758"/>
                  <a:pt x="1194586" y="4516818"/>
                </a:cubicBezTo>
                <a:cubicBezTo>
                  <a:pt x="1194586" y="4521878"/>
                  <a:pt x="1194586" y="4526976"/>
                  <a:pt x="1194586" y="4532110"/>
                </a:cubicBezTo>
                <a:cubicBezTo>
                  <a:pt x="1194586" y="4545058"/>
                  <a:pt x="1196818" y="4555830"/>
                  <a:pt x="1201283" y="4564425"/>
                </a:cubicBezTo>
                <a:cubicBezTo>
                  <a:pt x="1205748" y="4573019"/>
                  <a:pt x="1212445" y="4579456"/>
                  <a:pt x="1221375" y="4583735"/>
                </a:cubicBezTo>
                <a:cubicBezTo>
                  <a:pt x="1230304" y="4588014"/>
                  <a:pt x="1241504" y="4590153"/>
                  <a:pt x="1254973" y="4590153"/>
                </a:cubicBezTo>
                <a:lnTo>
                  <a:pt x="1288236" y="4590153"/>
                </a:lnTo>
                <a:lnTo>
                  <a:pt x="1288236" y="4615156"/>
                </a:lnTo>
                <a:lnTo>
                  <a:pt x="1254973" y="4615156"/>
                </a:lnTo>
                <a:cubicBezTo>
                  <a:pt x="1235402" y="4615156"/>
                  <a:pt x="1219142" y="4612087"/>
                  <a:pt x="1206194" y="4605948"/>
                </a:cubicBezTo>
                <a:cubicBezTo>
                  <a:pt x="1193246" y="4599808"/>
                  <a:pt x="1183535" y="4590600"/>
                  <a:pt x="1177061" y="4578321"/>
                </a:cubicBezTo>
                <a:cubicBezTo>
                  <a:pt x="1170587" y="4566043"/>
                  <a:pt x="1167350" y="4550639"/>
                  <a:pt x="1167350" y="4532110"/>
                </a:cubicBezTo>
                <a:cubicBezTo>
                  <a:pt x="1167350" y="4527050"/>
                  <a:pt x="1167350" y="4521990"/>
                  <a:pt x="1167350" y="4516930"/>
                </a:cubicBezTo>
                <a:cubicBezTo>
                  <a:pt x="1167350" y="4511870"/>
                  <a:pt x="1167387" y="4506810"/>
                  <a:pt x="1167462" y="4501749"/>
                </a:cubicBezTo>
                <a:cubicBezTo>
                  <a:pt x="1167610" y="4481658"/>
                  <a:pt x="1170940" y="4464952"/>
                  <a:pt x="1177452" y="4451631"/>
                </a:cubicBezTo>
                <a:cubicBezTo>
                  <a:pt x="1183963" y="4438311"/>
                  <a:pt x="1193655" y="4428340"/>
                  <a:pt x="1206529" y="4421717"/>
                </a:cubicBezTo>
                <a:cubicBezTo>
                  <a:pt x="1219403" y="4415094"/>
                  <a:pt x="1235550" y="4411783"/>
                  <a:pt x="1254973" y="4411783"/>
                </a:cubicBezTo>
                <a:close/>
                <a:moveTo>
                  <a:pt x="3332874" y="4410220"/>
                </a:moveTo>
                <a:lnTo>
                  <a:pt x="3363458" y="4410220"/>
                </a:lnTo>
                <a:lnTo>
                  <a:pt x="3363458" y="4543049"/>
                </a:lnTo>
                <a:lnTo>
                  <a:pt x="3441593" y="4543049"/>
                </a:lnTo>
                <a:lnTo>
                  <a:pt x="3441593" y="4572517"/>
                </a:lnTo>
                <a:lnTo>
                  <a:pt x="3363458" y="4572517"/>
                </a:lnTo>
                <a:lnTo>
                  <a:pt x="3346491" y="4572517"/>
                </a:lnTo>
                <a:lnTo>
                  <a:pt x="3332874" y="4572517"/>
                </a:lnTo>
                <a:close/>
                <a:moveTo>
                  <a:pt x="2324675" y="4410220"/>
                </a:moveTo>
                <a:lnTo>
                  <a:pt x="2345883" y="4410220"/>
                </a:lnTo>
                <a:lnTo>
                  <a:pt x="2345883" y="4437456"/>
                </a:lnTo>
                <a:lnTo>
                  <a:pt x="2332935" y="4437456"/>
                </a:lnTo>
                <a:cubicBezTo>
                  <a:pt x="2330777" y="4437456"/>
                  <a:pt x="2329139" y="4438274"/>
                  <a:pt x="2328023" y="4439911"/>
                </a:cubicBezTo>
                <a:cubicBezTo>
                  <a:pt x="2326907" y="4441548"/>
                  <a:pt x="2326349" y="4443669"/>
                  <a:pt x="2326349" y="4446274"/>
                </a:cubicBezTo>
                <a:lnTo>
                  <a:pt x="2326349" y="4456654"/>
                </a:lnTo>
                <a:lnTo>
                  <a:pt x="2345883" y="4456654"/>
                </a:lnTo>
                <a:lnTo>
                  <a:pt x="2345883" y="4482774"/>
                </a:lnTo>
                <a:lnTo>
                  <a:pt x="2326349" y="4482774"/>
                </a:lnTo>
                <a:lnTo>
                  <a:pt x="2326349" y="4572517"/>
                </a:lnTo>
                <a:lnTo>
                  <a:pt x="2295765" y="4572517"/>
                </a:lnTo>
                <a:lnTo>
                  <a:pt x="2295765" y="4482774"/>
                </a:lnTo>
                <a:lnTo>
                  <a:pt x="2283486" y="4482774"/>
                </a:lnTo>
                <a:lnTo>
                  <a:pt x="2283486" y="4456654"/>
                </a:lnTo>
                <a:lnTo>
                  <a:pt x="2295765" y="4456654"/>
                </a:lnTo>
                <a:lnTo>
                  <a:pt x="2295765" y="4440916"/>
                </a:lnTo>
                <a:cubicBezTo>
                  <a:pt x="2295765" y="4430647"/>
                  <a:pt x="2298127" y="4422963"/>
                  <a:pt x="2302853" y="4417866"/>
                </a:cubicBezTo>
                <a:cubicBezTo>
                  <a:pt x="2307578" y="4412769"/>
                  <a:pt x="2314852" y="4410220"/>
                  <a:pt x="2324675" y="4410220"/>
                </a:cubicBezTo>
                <a:close/>
                <a:moveTo>
                  <a:pt x="2235266" y="4410220"/>
                </a:moveTo>
                <a:lnTo>
                  <a:pt x="2265850" y="4410220"/>
                </a:lnTo>
                <a:lnTo>
                  <a:pt x="2265850" y="4524185"/>
                </a:lnTo>
                <a:lnTo>
                  <a:pt x="2235266" y="4524185"/>
                </a:lnTo>
                <a:close/>
                <a:moveTo>
                  <a:pt x="675399" y="4410220"/>
                </a:moveTo>
                <a:lnTo>
                  <a:pt x="705983" y="4410220"/>
                </a:lnTo>
                <a:lnTo>
                  <a:pt x="705983" y="4543049"/>
                </a:lnTo>
                <a:lnTo>
                  <a:pt x="784118" y="4543049"/>
                </a:lnTo>
                <a:lnTo>
                  <a:pt x="784118" y="4572517"/>
                </a:lnTo>
                <a:lnTo>
                  <a:pt x="705983" y="4572517"/>
                </a:lnTo>
                <a:lnTo>
                  <a:pt x="689016" y="4572517"/>
                </a:lnTo>
                <a:lnTo>
                  <a:pt x="675399" y="4572517"/>
                </a:lnTo>
                <a:close/>
                <a:moveTo>
                  <a:pt x="3236396" y="4408546"/>
                </a:moveTo>
                <a:cubicBezTo>
                  <a:pt x="3248153" y="4408546"/>
                  <a:pt x="3258515" y="4411020"/>
                  <a:pt x="3267482" y="4415969"/>
                </a:cubicBezTo>
                <a:cubicBezTo>
                  <a:pt x="3276449" y="4420917"/>
                  <a:pt x="3283388" y="4427912"/>
                  <a:pt x="3288300" y="4436953"/>
                </a:cubicBezTo>
                <a:cubicBezTo>
                  <a:pt x="3293211" y="4445995"/>
                  <a:pt x="3295667" y="4456468"/>
                  <a:pt x="3295667" y="4468375"/>
                </a:cubicBezTo>
                <a:lnTo>
                  <a:pt x="3295667" y="4514363"/>
                </a:lnTo>
                <a:cubicBezTo>
                  <a:pt x="3295667" y="4520316"/>
                  <a:pt x="3295053" y="4525911"/>
                  <a:pt x="3293825" y="4531148"/>
                </a:cubicBezTo>
                <a:lnTo>
                  <a:pt x="3290727" y="4539353"/>
                </a:lnTo>
                <a:lnTo>
                  <a:pt x="3310624" y="4554435"/>
                </a:lnTo>
                <a:lnTo>
                  <a:pt x="3294327" y="4575196"/>
                </a:lnTo>
                <a:lnTo>
                  <a:pt x="3275405" y="4560820"/>
                </a:lnTo>
                <a:lnTo>
                  <a:pt x="3267482" y="4566769"/>
                </a:lnTo>
                <a:cubicBezTo>
                  <a:pt x="3258515" y="4571717"/>
                  <a:pt x="3248153" y="4574191"/>
                  <a:pt x="3236396" y="4574191"/>
                </a:cubicBezTo>
                <a:cubicBezTo>
                  <a:pt x="3224638" y="4574191"/>
                  <a:pt x="3214276" y="4571717"/>
                  <a:pt x="3205309" y="4566769"/>
                </a:cubicBezTo>
                <a:cubicBezTo>
                  <a:pt x="3196342" y="4561820"/>
                  <a:pt x="3189403" y="4554825"/>
                  <a:pt x="3184492" y="4545784"/>
                </a:cubicBezTo>
                <a:cubicBezTo>
                  <a:pt x="3179581" y="4536743"/>
                  <a:pt x="3177125" y="4526269"/>
                  <a:pt x="3177125" y="4514363"/>
                </a:cubicBezTo>
                <a:lnTo>
                  <a:pt x="3177125" y="4468375"/>
                </a:lnTo>
                <a:cubicBezTo>
                  <a:pt x="3177125" y="4456468"/>
                  <a:pt x="3179581" y="4445995"/>
                  <a:pt x="3184492" y="4436953"/>
                </a:cubicBezTo>
                <a:cubicBezTo>
                  <a:pt x="3189403" y="4427912"/>
                  <a:pt x="3196342" y="4420917"/>
                  <a:pt x="3205309" y="4415969"/>
                </a:cubicBezTo>
                <a:cubicBezTo>
                  <a:pt x="3214276" y="4411020"/>
                  <a:pt x="3224638" y="4408546"/>
                  <a:pt x="3236396" y="4408546"/>
                </a:cubicBezTo>
                <a:close/>
                <a:moveTo>
                  <a:pt x="3095083" y="4408546"/>
                </a:moveTo>
                <a:cubicBezTo>
                  <a:pt x="3100888" y="4408546"/>
                  <a:pt x="3106822" y="4409215"/>
                  <a:pt x="3112887" y="4410555"/>
                </a:cubicBezTo>
                <a:cubicBezTo>
                  <a:pt x="3118952" y="4411894"/>
                  <a:pt x="3124886" y="4413829"/>
                  <a:pt x="3130691" y="4416359"/>
                </a:cubicBezTo>
                <a:cubicBezTo>
                  <a:pt x="3136495" y="4418889"/>
                  <a:pt x="3142001" y="4421940"/>
                  <a:pt x="3147210" y="4425512"/>
                </a:cubicBezTo>
                <a:lnTo>
                  <a:pt x="3134262" y="4451408"/>
                </a:lnTo>
                <a:cubicBezTo>
                  <a:pt x="3128012" y="4447092"/>
                  <a:pt x="3121482" y="4443744"/>
                  <a:pt x="3114673" y="4441362"/>
                </a:cubicBezTo>
                <a:cubicBezTo>
                  <a:pt x="3107864" y="4438981"/>
                  <a:pt x="3101334" y="4437790"/>
                  <a:pt x="3095083" y="4437790"/>
                </a:cubicBezTo>
                <a:cubicBezTo>
                  <a:pt x="3085707" y="4437790"/>
                  <a:pt x="3078452" y="4439335"/>
                  <a:pt x="3073317" y="4442423"/>
                </a:cubicBezTo>
                <a:cubicBezTo>
                  <a:pt x="3068183" y="4445511"/>
                  <a:pt x="3065615" y="4449846"/>
                  <a:pt x="3065615" y="4455427"/>
                </a:cubicBezTo>
                <a:lnTo>
                  <a:pt x="3065615" y="4455538"/>
                </a:lnTo>
                <a:cubicBezTo>
                  <a:pt x="3065615" y="4460226"/>
                  <a:pt x="3066955" y="4463928"/>
                  <a:pt x="3069634" y="4466645"/>
                </a:cubicBezTo>
                <a:cubicBezTo>
                  <a:pt x="3072313" y="4469361"/>
                  <a:pt x="3075624" y="4471351"/>
                  <a:pt x="3079568" y="4472616"/>
                </a:cubicBezTo>
                <a:cubicBezTo>
                  <a:pt x="3083512" y="4473881"/>
                  <a:pt x="3089056" y="4475221"/>
                  <a:pt x="3096200" y="4476635"/>
                </a:cubicBezTo>
                <a:cubicBezTo>
                  <a:pt x="3096497" y="4476709"/>
                  <a:pt x="3096795" y="4476765"/>
                  <a:pt x="3097093" y="4476802"/>
                </a:cubicBezTo>
                <a:cubicBezTo>
                  <a:pt x="3097390" y="4476839"/>
                  <a:pt x="3097688" y="4476895"/>
                  <a:pt x="3097986" y="4476969"/>
                </a:cubicBezTo>
                <a:cubicBezTo>
                  <a:pt x="3098432" y="4477044"/>
                  <a:pt x="3098860" y="4477137"/>
                  <a:pt x="3099269" y="4477249"/>
                </a:cubicBezTo>
                <a:cubicBezTo>
                  <a:pt x="3099678" y="4477360"/>
                  <a:pt x="3100106" y="4477453"/>
                  <a:pt x="3100553" y="4477528"/>
                </a:cubicBezTo>
                <a:cubicBezTo>
                  <a:pt x="3110822" y="4479537"/>
                  <a:pt x="3119398" y="4481974"/>
                  <a:pt x="3126282" y="4484839"/>
                </a:cubicBezTo>
                <a:cubicBezTo>
                  <a:pt x="3133165" y="4487704"/>
                  <a:pt x="3138913" y="4492317"/>
                  <a:pt x="3143527" y="4498680"/>
                </a:cubicBezTo>
                <a:cubicBezTo>
                  <a:pt x="3148141" y="4505042"/>
                  <a:pt x="3150447" y="4513730"/>
                  <a:pt x="3150447" y="4524743"/>
                </a:cubicBezTo>
                <a:lnTo>
                  <a:pt x="3150447" y="4524967"/>
                </a:lnTo>
                <a:cubicBezTo>
                  <a:pt x="3150447" y="4535310"/>
                  <a:pt x="3148029" y="4544165"/>
                  <a:pt x="3143192" y="4551532"/>
                </a:cubicBezTo>
                <a:cubicBezTo>
                  <a:pt x="3138355" y="4558899"/>
                  <a:pt x="3131304" y="4564518"/>
                  <a:pt x="3122040" y="4568387"/>
                </a:cubicBezTo>
                <a:cubicBezTo>
                  <a:pt x="3112775" y="4572257"/>
                  <a:pt x="3101632" y="4574191"/>
                  <a:pt x="3088609" y="4574191"/>
                </a:cubicBezTo>
                <a:cubicBezTo>
                  <a:pt x="3080870" y="4574191"/>
                  <a:pt x="3073299" y="4573410"/>
                  <a:pt x="3065895" y="4571847"/>
                </a:cubicBezTo>
                <a:cubicBezTo>
                  <a:pt x="3058490" y="4570285"/>
                  <a:pt x="3051533" y="4567996"/>
                  <a:pt x="3045021" y="4564983"/>
                </a:cubicBezTo>
                <a:cubicBezTo>
                  <a:pt x="3038510" y="4561969"/>
                  <a:pt x="3032687" y="4558341"/>
                  <a:pt x="3027553" y="4554100"/>
                </a:cubicBezTo>
                <a:lnTo>
                  <a:pt x="3041729" y="4528873"/>
                </a:lnTo>
                <a:cubicBezTo>
                  <a:pt x="3047979" y="4534008"/>
                  <a:pt x="3055197" y="4537970"/>
                  <a:pt x="3063383" y="4540761"/>
                </a:cubicBezTo>
                <a:cubicBezTo>
                  <a:pt x="3071569" y="4543551"/>
                  <a:pt x="3079977" y="4544947"/>
                  <a:pt x="3088609" y="4544947"/>
                </a:cubicBezTo>
                <a:cubicBezTo>
                  <a:pt x="3098581" y="4544947"/>
                  <a:pt x="3106320" y="4543254"/>
                  <a:pt x="3111827" y="4539868"/>
                </a:cubicBezTo>
                <a:cubicBezTo>
                  <a:pt x="3117333" y="4536482"/>
                  <a:pt x="3120087" y="4531701"/>
                  <a:pt x="3120087" y="4525525"/>
                </a:cubicBezTo>
                <a:lnTo>
                  <a:pt x="3120087" y="4525413"/>
                </a:lnTo>
                <a:cubicBezTo>
                  <a:pt x="3120087" y="4521097"/>
                  <a:pt x="3118859" y="4517674"/>
                  <a:pt x="3116403" y="4515144"/>
                </a:cubicBezTo>
                <a:cubicBezTo>
                  <a:pt x="3113947" y="4512614"/>
                  <a:pt x="3110748" y="4510753"/>
                  <a:pt x="3106804" y="4509563"/>
                </a:cubicBezTo>
                <a:cubicBezTo>
                  <a:pt x="3102860" y="4508372"/>
                  <a:pt x="3097800" y="4507293"/>
                  <a:pt x="3091623" y="4506326"/>
                </a:cubicBezTo>
                <a:cubicBezTo>
                  <a:pt x="3091400" y="4506251"/>
                  <a:pt x="3091195" y="4506214"/>
                  <a:pt x="3091009" y="4506214"/>
                </a:cubicBezTo>
                <a:cubicBezTo>
                  <a:pt x="3090823" y="4506214"/>
                  <a:pt x="3090619" y="4506177"/>
                  <a:pt x="3090395" y="4506103"/>
                </a:cubicBezTo>
                <a:lnTo>
                  <a:pt x="3087940" y="4505768"/>
                </a:lnTo>
                <a:cubicBezTo>
                  <a:pt x="3077075" y="4504056"/>
                  <a:pt x="3068071" y="4501917"/>
                  <a:pt x="3060927" y="4499350"/>
                </a:cubicBezTo>
                <a:cubicBezTo>
                  <a:pt x="3053784" y="4496782"/>
                  <a:pt x="3047719" y="4492280"/>
                  <a:pt x="3042733" y="4485843"/>
                </a:cubicBezTo>
                <a:cubicBezTo>
                  <a:pt x="3037747" y="4479407"/>
                  <a:pt x="3035255" y="4470272"/>
                  <a:pt x="3035255" y="4458440"/>
                </a:cubicBezTo>
                <a:lnTo>
                  <a:pt x="3035255" y="4458329"/>
                </a:lnTo>
                <a:cubicBezTo>
                  <a:pt x="3035255" y="4447836"/>
                  <a:pt x="3037599" y="4438869"/>
                  <a:pt x="3042287" y="4431428"/>
                </a:cubicBezTo>
                <a:cubicBezTo>
                  <a:pt x="3046975" y="4423987"/>
                  <a:pt x="3053784" y="4418313"/>
                  <a:pt x="3062713" y="4414406"/>
                </a:cubicBezTo>
                <a:cubicBezTo>
                  <a:pt x="3071643" y="4410499"/>
                  <a:pt x="3082433" y="4408546"/>
                  <a:pt x="3095083" y="4408546"/>
                </a:cubicBezTo>
                <a:close/>
                <a:moveTo>
                  <a:pt x="2170824" y="4408546"/>
                </a:moveTo>
                <a:cubicBezTo>
                  <a:pt x="2180497" y="4408546"/>
                  <a:pt x="2188795" y="4410183"/>
                  <a:pt x="2195715" y="4413457"/>
                </a:cubicBezTo>
                <a:cubicBezTo>
                  <a:pt x="2202636" y="4416731"/>
                  <a:pt x="2207900" y="4421475"/>
                  <a:pt x="2211509" y="4427689"/>
                </a:cubicBezTo>
                <a:cubicBezTo>
                  <a:pt x="2215119" y="4433902"/>
                  <a:pt x="2216923" y="4441400"/>
                  <a:pt x="2216923" y="4450180"/>
                </a:cubicBezTo>
                <a:lnTo>
                  <a:pt x="2216923" y="4450292"/>
                </a:lnTo>
                <a:cubicBezTo>
                  <a:pt x="2216923" y="4456022"/>
                  <a:pt x="2216123" y="4461194"/>
                  <a:pt x="2214523" y="4465807"/>
                </a:cubicBezTo>
                <a:cubicBezTo>
                  <a:pt x="2212923" y="4470421"/>
                  <a:pt x="2210951" y="4474458"/>
                  <a:pt x="2208607" y="4477918"/>
                </a:cubicBezTo>
                <a:cubicBezTo>
                  <a:pt x="2206263" y="4481379"/>
                  <a:pt x="2203156" y="4485378"/>
                  <a:pt x="2199287" y="4489918"/>
                </a:cubicBezTo>
                <a:cubicBezTo>
                  <a:pt x="2195641" y="4494308"/>
                  <a:pt x="2192794" y="4497991"/>
                  <a:pt x="2190748" y="4500968"/>
                </a:cubicBezTo>
                <a:cubicBezTo>
                  <a:pt x="2188702" y="4503945"/>
                  <a:pt x="2186971" y="4507386"/>
                  <a:pt x="2185558" y="4511293"/>
                </a:cubicBezTo>
                <a:cubicBezTo>
                  <a:pt x="2184144" y="4515200"/>
                  <a:pt x="2183437" y="4519497"/>
                  <a:pt x="2183437" y="4524185"/>
                </a:cubicBezTo>
                <a:lnTo>
                  <a:pt x="2152853" y="4524185"/>
                </a:lnTo>
                <a:cubicBezTo>
                  <a:pt x="2152853" y="4517786"/>
                  <a:pt x="2153708" y="4512056"/>
                  <a:pt x="2155420" y="4506996"/>
                </a:cubicBezTo>
                <a:cubicBezTo>
                  <a:pt x="2157131" y="4501935"/>
                  <a:pt x="2159215" y="4497619"/>
                  <a:pt x="2161671" y="4494048"/>
                </a:cubicBezTo>
                <a:cubicBezTo>
                  <a:pt x="2164126" y="4490476"/>
                  <a:pt x="2167363" y="4486308"/>
                  <a:pt x="2171382" y="4481546"/>
                </a:cubicBezTo>
                <a:cubicBezTo>
                  <a:pt x="2174581" y="4477825"/>
                  <a:pt x="2177074" y="4474681"/>
                  <a:pt x="2178860" y="4472114"/>
                </a:cubicBezTo>
                <a:cubicBezTo>
                  <a:pt x="2180646" y="4469547"/>
                  <a:pt x="2182153" y="4466719"/>
                  <a:pt x="2183381" y="4463631"/>
                </a:cubicBezTo>
                <a:cubicBezTo>
                  <a:pt x="2184609" y="4460543"/>
                  <a:pt x="2185223" y="4457175"/>
                  <a:pt x="2185223" y="4453529"/>
                </a:cubicBezTo>
                <a:lnTo>
                  <a:pt x="2185223" y="4453417"/>
                </a:lnTo>
                <a:cubicBezTo>
                  <a:pt x="2185223" y="4448357"/>
                  <a:pt x="2183976" y="4444432"/>
                  <a:pt x="2181483" y="4441641"/>
                </a:cubicBezTo>
                <a:cubicBezTo>
                  <a:pt x="2178991" y="4438851"/>
                  <a:pt x="2175474" y="4437456"/>
                  <a:pt x="2170935" y="4437456"/>
                </a:cubicBezTo>
                <a:cubicBezTo>
                  <a:pt x="2166470" y="4437456"/>
                  <a:pt x="2162991" y="4439000"/>
                  <a:pt x="2160499" y="4442088"/>
                </a:cubicBezTo>
                <a:cubicBezTo>
                  <a:pt x="2158006" y="4445176"/>
                  <a:pt x="2156722" y="4449511"/>
                  <a:pt x="2156648" y="4455092"/>
                </a:cubicBezTo>
                <a:lnTo>
                  <a:pt x="2156648" y="4455203"/>
                </a:lnTo>
                <a:lnTo>
                  <a:pt x="2124947" y="4455203"/>
                </a:lnTo>
                <a:lnTo>
                  <a:pt x="2124947" y="4455092"/>
                </a:lnTo>
                <a:cubicBezTo>
                  <a:pt x="2125319" y="4445269"/>
                  <a:pt x="2127366" y="4436879"/>
                  <a:pt x="2131086" y="4429921"/>
                </a:cubicBezTo>
                <a:cubicBezTo>
                  <a:pt x="2134807" y="4422963"/>
                  <a:pt x="2140035" y="4417661"/>
                  <a:pt x="2146769" y="4414015"/>
                </a:cubicBezTo>
                <a:cubicBezTo>
                  <a:pt x="2153504" y="4410369"/>
                  <a:pt x="2161522" y="4408546"/>
                  <a:pt x="2170824" y="4408546"/>
                </a:cubicBezTo>
                <a:close/>
                <a:moveTo>
                  <a:pt x="578921" y="4408546"/>
                </a:moveTo>
                <a:cubicBezTo>
                  <a:pt x="590678" y="4408546"/>
                  <a:pt x="601040" y="4411020"/>
                  <a:pt x="610007" y="4415969"/>
                </a:cubicBezTo>
                <a:cubicBezTo>
                  <a:pt x="618974" y="4420917"/>
                  <a:pt x="625913" y="4427912"/>
                  <a:pt x="630825" y="4436953"/>
                </a:cubicBezTo>
                <a:cubicBezTo>
                  <a:pt x="635736" y="4445995"/>
                  <a:pt x="638192" y="4456468"/>
                  <a:pt x="638192" y="4468375"/>
                </a:cubicBezTo>
                <a:lnTo>
                  <a:pt x="638192" y="4514363"/>
                </a:lnTo>
                <a:cubicBezTo>
                  <a:pt x="638192" y="4520316"/>
                  <a:pt x="637578" y="4525911"/>
                  <a:pt x="636350" y="4531148"/>
                </a:cubicBezTo>
                <a:lnTo>
                  <a:pt x="633252" y="4539353"/>
                </a:lnTo>
                <a:lnTo>
                  <a:pt x="653149" y="4554435"/>
                </a:lnTo>
                <a:lnTo>
                  <a:pt x="636852" y="4575196"/>
                </a:lnTo>
                <a:lnTo>
                  <a:pt x="617930" y="4560820"/>
                </a:lnTo>
                <a:lnTo>
                  <a:pt x="610007" y="4566769"/>
                </a:lnTo>
                <a:cubicBezTo>
                  <a:pt x="601040" y="4571717"/>
                  <a:pt x="590678" y="4574191"/>
                  <a:pt x="578921" y="4574191"/>
                </a:cubicBezTo>
                <a:cubicBezTo>
                  <a:pt x="567163" y="4574191"/>
                  <a:pt x="556801" y="4571717"/>
                  <a:pt x="547834" y="4566769"/>
                </a:cubicBezTo>
                <a:cubicBezTo>
                  <a:pt x="538867" y="4561820"/>
                  <a:pt x="531928" y="4554825"/>
                  <a:pt x="527017" y="4545784"/>
                </a:cubicBezTo>
                <a:cubicBezTo>
                  <a:pt x="522106" y="4536743"/>
                  <a:pt x="519650" y="4526269"/>
                  <a:pt x="519650" y="4514363"/>
                </a:cubicBezTo>
                <a:lnTo>
                  <a:pt x="519650" y="4468375"/>
                </a:lnTo>
                <a:cubicBezTo>
                  <a:pt x="519650" y="4456468"/>
                  <a:pt x="522106" y="4445995"/>
                  <a:pt x="527017" y="4436953"/>
                </a:cubicBezTo>
                <a:cubicBezTo>
                  <a:pt x="531928" y="4427912"/>
                  <a:pt x="538867" y="4420917"/>
                  <a:pt x="547834" y="4415969"/>
                </a:cubicBezTo>
                <a:cubicBezTo>
                  <a:pt x="556801" y="4411020"/>
                  <a:pt x="567163" y="4408546"/>
                  <a:pt x="578921" y="4408546"/>
                </a:cubicBezTo>
                <a:close/>
                <a:moveTo>
                  <a:pt x="437608" y="4408546"/>
                </a:moveTo>
                <a:cubicBezTo>
                  <a:pt x="443413" y="4408546"/>
                  <a:pt x="449347" y="4409215"/>
                  <a:pt x="455412" y="4410555"/>
                </a:cubicBezTo>
                <a:cubicBezTo>
                  <a:pt x="461477" y="4411894"/>
                  <a:pt x="467411" y="4413829"/>
                  <a:pt x="473216" y="4416359"/>
                </a:cubicBezTo>
                <a:cubicBezTo>
                  <a:pt x="479020" y="4418889"/>
                  <a:pt x="484527" y="4421940"/>
                  <a:pt x="489736" y="4425512"/>
                </a:cubicBezTo>
                <a:lnTo>
                  <a:pt x="476788" y="4451408"/>
                </a:lnTo>
                <a:cubicBezTo>
                  <a:pt x="470537" y="4447092"/>
                  <a:pt x="464007" y="4443744"/>
                  <a:pt x="457198" y="4441362"/>
                </a:cubicBezTo>
                <a:cubicBezTo>
                  <a:pt x="450389" y="4438981"/>
                  <a:pt x="443859" y="4437790"/>
                  <a:pt x="437608" y="4437790"/>
                </a:cubicBezTo>
                <a:cubicBezTo>
                  <a:pt x="428232" y="4437790"/>
                  <a:pt x="420977" y="4439335"/>
                  <a:pt x="415842" y="4442423"/>
                </a:cubicBezTo>
                <a:cubicBezTo>
                  <a:pt x="410708" y="4445511"/>
                  <a:pt x="408141" y="4449846"/>
                  <a:pt x="408141" y="4455427"/>
                </a:cubicBezTo>
                <a:lnTo>
                  <a:pt x="408141" y="4455538"/>
                </a:lnTo>
                <a:cubicBezTo>
                  <a:pt x="408141" y="4460226"/>
                  <a:pt x="409480" y="4463928"/>
                  <a:pt x="412159" y="4466645"/>
                </a:cubicBezTo>
                <a:cubicBezTo>
                  <a:pt x="414838" y="4469361"/>
                  <a:pt x="418149" y="4471351"/>
                  <a:pt x="422093" y="4472616"/>
                </a:cubicBezTo>
                <a:cubicBezTo>
                  <a:pt x="426037" y="4473881"/>
                  <a:pt x="431581" y="4475221"/>
                  <a:pt x="438725" y="4476635"/>
                </a:cubicBezTo>
                <a:cubicBezTo>
                  <a:pt x="439022" y="4476709"/>
                  <a:pt x="439320" y="4476765"/>
                  <a:pt x="439618" y="4476802"/>
                </a:cubicBezTo>
                <a:cubicBezTo>
                  <a:pt x="439915" y="4476839"/>
                  <a:pt x="440213" y="4476895"/>
                  <a:pt x="440511" y="4476969"/>
                </a:cubicBezTo>
                <a:cubicBezTo>
                  <a:pt x="440957" y="4477044"/>
                  <a:pt x="441385" y="4477137"/>
                  <a:pt x="441794" y="4477249"/>
                </a:cubicBezTo>
                <a:cubicBezTo>
                  <a:pt x="442204" y="4477360"/>
                  <a:pt x="442631" y="4477453"/>
                  <a:pt x="443078" y="4477528"/>
                </a:cubicBezTo>
                <a:cubicBezTo>
                  <a:pt x="453347" y="4479537"/>
                  <a:pt x="461923" y="4481974"/>
                  <a:pt x="468807" y="4484839"/>
                </a:cubicBezTo>
                <a:cubicBezTo>
                  <a:pt x="475690" y="4487704"/>
                  <a:pt x="481438" y="4492317"/>
                  <a:pt x="486052" y="4498680"/>
                </a:cubicBezTo>
                <a:cubicBezTo>
                  <a:pt x="490666" y="4505042"/>
                  <a:pt x="492973" y="4513730"/>
                  <a:pt x="492973" y="4524743"/>
                </a:cubicBezTo>
                <a:lnTo>
                  <a:pt x="492973" y="4524967"/>
                </a:lnTo>
                <a:cubicBezTo>
                  <a:pt x="492973" y="4535310"/>
                  <a:pt x="490554" y="4544165"/>
                  <a:pt x="485717" y="4551532"/>
                </a:cubicBezTo>
                <a:cubicBezTo>
                  <a:pt x="480880" y="4558899"/>
                  <a:pt x="473830" y="4564518"/>
                  <a:pt x="464565" y="4568387"/>
                </a:cubicBezTo>
                <a:cubicBezTo>
                  <a:pt x="455300" y="4572257"/>
                  <a:pt x="444157" y="4574191"/>
                  <a:pt x="431134" y="4574191"/>
                </a:cubicBezTo>
                <a:cubicBezTo>
                  <a:pt x="423395" y="4574191"/>
                  <a:pt x="415824" y="4573410"/>
                  <a:pt x="408420" y="4571847"/>
                </a:cubicBezTo>
                <a:cubicBezTo>
                  <a:pt x="401015" y="4570285"/>
                  <a:pt x="394058" y="4567996"/>
                  <a:pt x="387546" y="4564983"/>
                </a:cubicBezTo>
                <a:cubicBezTo>
                  <a:pt x="381035" y="4561969"/>
                  <a:pt x="375212" y="4558341"/>
                  <a:pt x="370078" y="4554100"/>
                </a:cubicBezTo>
                <a:lnTo>
                  <a:pt x="384254" y="4528873"/>
                </a:lnTo>
                <a:cubicBezTo>
                  <a:pt x="390504" y="4534008"/>
                  <a:pt x="397723" y="4537970"/>
                  <a:pt x="405908" y="4540761"/>
                </a:cubicBezTo>
                <a:cubicBezTo>
                  <a:pt x="414094" y="4543551"/>
                  <a:pt x="422502" y="4544947"/>
                  <a:pt x="431134" y="4544947"/>
                </a:cubicBezTo>
                <a:cubicBezTo>
                  <a:pt x="441106" y="4544947"/>
                  <a:pt x="448845" y="4543254"/>
                  <a:pt x="454352" y="4539868"/>
                </a:cubicBezTo>
                <a:cubicBezTo>
                  <a:pt x="459858" y="4536482"/>
                  <a:pt x="462612" y="4531701"/>
                  <a:pt x="462612" y="4525525"/>
                </a:cubicBezTo>
                <a:lnTo>
                  <a:pt x="462612" y="4525413"/>
                </a:lnTo>
                <a:cubicBezTo>
                  <a:pt x="462612" y="4521097"/>
                  <a:pt x="461384" y="4517674"/>
                  <a:pt x="458928" y="4515144"/>
                </a:cubicBezTo>
                <a:cubicBezTo>
                  <a:pt x="456472" y="4512614"/>
                  <a:pt x="453273" y="4510753"/>
                  <a:pt x="449329" y="4509563"/>
                </a:cubicBezTo>
                <a:cubicBezTo>
                  <a:pt x="445385" y="4508372"/>
                  <a:pt x="440325" y="4507293"/>
                  <a:pt x="434148" y="4506326"/>
                </a:cubicBezTo>
                <a:cubicBezTo>
                  <a:pt x="433925" y="4506251"/>
                  <a:pt x="433720" y="4506214"/>
                  <a:pt x="433534" y="4506214"/>
                </a:cubicBezTo>
                <a:cubicBezTo>
                  <a:pt x="433348" y="4506214"/>
                  <a:pt x="433144" y="4506177"/>
                  <a:pt x="432920" y="4506103"/>
                </a:cubicBezTo>
                <a:lnTo>
                  <a:pt x="430465" y="4505768"/>
                </a:lnTo>
                <a:cubicBezTo>
                  <a:pt x="419600" y="4504056"/>
                  <a:pt x="410596" y="4501917"/>
                  <a:pt x="403452" y="4499350"/>
                </a:cubicBezTo>
                <a:cubicBezTo>
                  <a:pt x="396309" y="4496782"/>
                  <a:pt x="390244" y="4492280"/>
                  <a:pt x="385258" y="4485843"/>
                </a:cubicBezTo>
                <a:cubicBezTo>
                  <a:pt x="380272" y="4479407"/>
                  <a:pt x="377780" y="4470272"/>
                  <a:pt x="377780" y="4458440"/>
                </a:cubicBezTo>
                <a:lnTo>
                  <a:pt x="377780" y="4458329"/>
                </a:lnTo>
                <a:cubicBezTo>
                  <a:pt x="377780" y="4447836"/>
                  <a:pt x="380124" y="4438869"/>
                  <a:pt x="384812" y="4431428"/>
                </a:cubicBezTo>
                <a:cubicBezTo>
                  <a:pt x="389500" y="4423987"/>
                  <a:pt x="396309" y="4418313"/>
                  <a:pt x="405238" y="4414406"/>
                </a:cubicBezTo>
                <a:cubicBezTo>
                  <a:pt x="414168" y="4410499"/>
                  <a:pt x="424958" y="4408546"/>
                  <a:pt x="437608" y="4408546"/>
                </a:cubicBezTo>
                <a:close/>
                <a:moveTo>
                  <a:pt x="2649157" y="4398500"/>
                </a:moveTo>
                <a:lnTo>
                  <a:pt x="2696038" y="4460896"/>
                </a:lnTo>
                <a:lnTo>
                  <a:pt x="2664338" y="4460896"/>
                </a:lnTo>
                <a:lnTo>
                  <a:pt x="2649157" y="4438125"/>
                </a:lnTo>
                <a:lnTo>
                  <a:pt x="2633977" y="4460896"/>
                </a:lnTo>
                <a:lnTo>
                  <a:pt x="2602276" y="4460896"/>
                </a:lnTo>
                <a:close/>
                <a:moveTo>
                  <a:pt x="1039432" y="4398500"/>
                </a:moveTo>
                <a:lnTo>
                  <a:pt x="1086313" y="4460896"/>
                </a:lnTo>
                <a:lnTo>
                  <a:pt x="1054613" y="4460896"/>
                </a:lnTo>
                <a:lnTo>
                  <a:pt x="1039432" y="4438125"/>
                </a:lnTo>
                <a:lnTo>
                  <a:pt x="1024252" y="4460896"/>
                </a:lnTo>
                <a:lnTo>
                  <a:pt x="992551" y="4460896"/>
                </a:lnTo>
                <a:close/>
                <a:moveTo>
                  <a:pt x="67882" y="4398500"/>
                </a:moveTo>
                <a:lnTo>
                  <a:pt x="114763" y="4460896"/>
                </a:lnTo>
                <a:lnTo>
                  <a:pt x="83063" y="4460896"/>
                </a:lnTo>
                <a:lnTo>
                  <a:pt x="67882" y="4438125"/>
                </a:lnTo>
                <a:lnTo>
                  <a:pt x="52702" y="4460896"/>
                </a:lnTo>
                <a:lnTo>
                  <a:pt x="21001" y="4460896"/>
                </a:lnTo>
                <a:close/>
                <a:moveTo>
                  <a:pt x="2466099" y="4392919"/>
                </a:moveTo>
                <a:cubicBezTo>
                  <a:pt x="2480088" y="4407281"/>
                  <a:pt x="2490562" y="4423391"/>
                  <a:pt x="2497520" y="4441251"/>
                </a:cubicBezTo>
                <a:cubicBezTo>
                  <a:pt x="2504478" y="4459110"/>
                  <a:pt x="2507956" y="4478755"/>
                  <a:pt x="2507956" y="4500187"/>
                </a:cubicBezTo>
                <a:cubicBezTo>
                  <a:pt x="2507956" y="4521618"/>
                  <a:pt x="2504478" y="4541263"/>
                  <a:pt x="2497520" y="4559123"/>
                </a:cubicBezTo>
                <a:cubicBezTo>
                  <a:pt x="2490562" y="4576982"/>
                  <a:pt x="2480088" y="4593093"/>
                  <a:pt x="2466099" y="4607455"/>
                </a:cubicBezTo>
                <a:lnTo>
                  <a:pt x="2448239" y="4585577"/>
                </a:lnTo>
                <a:cubicBezTo>
                  <a:pt x="2458359" y="4574043"/>
                  <a:pt x="2465931" y="4561188"/>
                  <a:pt x="2470954" y="4547012"/>
                </a:cubicBezTo>
                <a:cubicBezTo>
                  <a:pt x="2475977" y="4532836"/>
                  <a:pt x="2478488" y="4517227"/>
                  <a:pt x="2478488" y="4500187"/>
                </a:cubicBezTo>
                <a:cubicBezTo>
                  <a:pt x="2478488" y="4483146"/>
                  <a:pt x="2475977" y="4467556"/>
                  <a:pt x="2470954" y="4453417"/>
                </a:cubicBezTo>
                <a:cubicBezTo>
                  <a:pt x="2465931" y="4439279"/>
                  <a:pt x="2458359" y="4426442"/>
                  <a:pt x="2448239" y="4414908"/>
                </a:cubicBezTo>
                <a:close/>
                <a:moveTo>
                  <a:pt x="2107906" y="4392919"/>
                </a:moveTo>
                <a:lnTo>
                  <a:pt x="2125766" y="4414908"/>
                </a:lnTo>
                <a:cubicBezTo>
                  <a:pt x="2115646" y="4426442"/>
                  <a:pt x="2108074" y="4439279"/>
                  <a:pt x="2103051" y="4453417"/>
                </a:cubicBezTo>
                <a:cubicBezTo>
                  <a:pt x="2098028" y="4467556"/>
                  <a:pt x="2095517" y="4483146"/>
                  <a:pt x="2095517" y="4500187"/>
                </a:cubicBezTo>
                <a:cubicBezTo>
                  <a:pt x="2095517" y="4517227"/>
                  <a:pt x="2098028" y="4532836"/>
                  <a:pt x="2103051" y="4547012"/>
                </a:cubicBezTo>
                <a:cubicBezTo>
                  <a:pt x="2108074" y="4561188"/>
                  <a:pt x="2115646" y="4574043"/>
                  <a:pt x="2125766" y="4585577"/>
                </a:cubicBezTo>
                <a:lnTo>
                  <a:pt x="2107906" y="4607455"/>
                </a:lnTo>
                <a:cubicBezTo>
                  <a:pt x="2093917" y="4593093"/>
                  <a:pt x="2083443" y="4576982"/>
                  <a:pt x="2076485" y="4559123"/>
                </a:cubicBezTo>
                <a:cubicBezTo>
                  <a:pt x="2069527" y="4541263"/>
                  <a:pt x="2066049" y="4521618"/>
                  <a:pt x="2066049" y="4500187"/>
                </a:cubicBezTo>
                <a:cubicBezTo>
                  <a:pt x="2066049" y="4478755"/>
                  <a:pt x="2069527" y="4459110"/>
                  <a:pt x="2076485" y="4441251"/>
                </a:cubicBezTo>
                <a:cubicBezTo>
                  <a:pt x="2083443" y="4423391"/>
                  <a:pt x="2093917" y="4407281"/>
                  <a:pt x="2107906" y="4392919"/>
                </a:cubicBezTo>
                <a:close/>
                <a:moveTo>
                  <a:pt x="2754155" y="4391021"/>
                </a:moveTo>
                <a:lnTo>
                  <a:pt x="2774024" y="4391021"/>
                </a:lnTo>
                <a:lnTo>
                  <a:pt x="2788423" y="4391021"/>
                </a:lnTo>
                <a:lnTo>
                  <a:pt x="2801259" y="4391021"/>
                </a:lnTo>
                <a:lnTo>
                  <a:pt x="2801259" y="4608906"/>
                </a:lnTo>
                <a:lnTo>
                  <a:pt x="2788423" y="4608906"/>
                </a:lnTo>
                <a:lnTo>
                  <a:pt x="2774024" y="4608906"/>
                </a:lnTo>
                <a:lnTo>
                  <a:pt x="2754155" y="4608906"/>
                </a:lnTo>
                <a:lnTo>
                  <a:pt x="2754155" y="4581670"/>
                </a:lnTo>
                <a:lnTo>
                  <a:pt x="2774024" y="4581670"/>
                </a:lnTo>
                <a:lnTo>
                  <a:pt x="2774024" y="4418257"/>
                </a:lnTo>
                <a:lnTo>
                  <a:pt x="2754155" y="4418257"/>
                </a:lnTo>
                <a:close/>
                <a:moveTo>
                  <a:pt x="2543415" y="4391021"/>
                </a:moveTo>
                <a:lnTo>
                  <a:pt x="2556251" y="4391021"/>
                </a:lnTo>
                <a:lnTo>
                  <a:pt x="2570650" y="4391021"/>
                </a:lnTo>
                <a:lnTo>
                  <a:pt x="2590519" y="4391021"/>
                </a:lnTo>
                <a:lnTo>
                  <a:pt x="2590519" y="4418257"/>
                </a:lnTo>
                <a:lnTo>
                  <a:pt x="2570650" y="4418257"/>
                </a:lnTo>
                <a:lnTo>
                  <a:pt x="2570650" y="4581670"/>
                </a:lnTo>
                <a:lnTo>
                  <a:pt x="2590519" y="4581670"/>
                </a:lnTo>
                <a:lnTo>
                  <a:pt x="2590519" y="4608906"/>
                </a:lnTo>
                <a:lnTo>
                  <a:pt x="2570650" y="4608906"/>
                </a:lnTo>
                <a:lnTo>
                  <a:pt x="2556251" y="4608906"/>
                </a:lnTo>
                <a:lnTo>
                  <a:pt x="2543415" y="4608906"/>
                </a:lnTo>
                <a:close/>
                <a:moveTo>
                  <a:pt x="1903119" y="4391021"/>
                </a:moveTo>
                <a:lnTo>
                  <a:pt x="1932141" y="4391021"/>
                </a:lnTo>
                <a:lnTo>
                  <a:pt x="2004694" y="4603325"/>
                </a:lnTo>
                <a:lnTo>
                  <a:pt x="1975673" y="4603325"/>
                </a:lnTo>
                <a:close/>
                <a:moveTo>
                  <a:pt x="1353980" y="4391021"/>
                </a:moveTo>
                <a:lnTo>
                  <a:pt x="1373849" y="4391021"/>
                </a:lnTo>
                <a:lnTo>
                  <a:pt x="1388248" y="4391021"/>
                </a:lnTo>
                <a:lnTo>
                  <a:pt x="1401085" y="4391021"/>
                </a:lnTo>
                <a:lnTo>
                  <a:pt x="1401085" y="4608906"/>
                </a:lnTo>
                <a:lnTo>
                  <a:pt x="1388248" y="4608906"/>
                </a:lnTo>
                <a:lnTo>
                  <a:pt x="1373849" y="4608906"/>
                </a:lnTo>
                <a:lnTo>
                  <a:pt x="1353980" y="4608906"/>
                </a:lnTo>
                <a:lnTo>
                  <a:pt x="1353980" y="4581670"/>
                </a:lnTo>
                <a:lnTo>
                  <a:pt x="1373849" y="4581670"/>
                </a:lnTo>
                <a:lnTo>
                  <a:pt x="1373849" y="4418257"/>
                </a:lnTo>
                <a:lnTo>
                  <a:pt x="1353980" y="4418257"/>
                </a:lnTo>
                <a:close/>
                <a:moveTo>
                  <a:pt x="933690" y="4391021"/>
                </a:moveTo>
                <a:lnTo>
                  <a:pt x="946526" y="4391021"/>
                </a:lnTo>
                <a:lnTo>
                  <a:pt x="960925" y="4391021"/>
                </a:lnTo>
                <a:lnTo>
                  <a:pt x="980794" y="4391021"/>
                </a:lnTo>
                <a:lnTo>
                  <a:pt x="980794" y="4418257"/>
                </a:lnTo>
                <a:lnTo>
                  <a:pt x="960925" y="4418257"/>
                </a:lnTo>
                <a:lnTo>
                  <a:pt x="960925" y="4581670"/>
                </a:lnTo>
                <a:lnTo>
                  <a:pt x="980794" y="4581670"/>
                </a:lnTo>
                <a:lnTo>
                  <a:pt x="980794" y="4608906"/>
                </a:lnTo>
                <a:lnTo>
                  <a:pt x="960925" y="4608906"/>
                </a:lnTo>
                <a:lnTo>
                  <a:pt x="946526" y="4608906"/>
                </a:lnTo>
                <a:lnTo>
                  <a:pt x="933690" y="4608906"/>
                </a:lnTo>
                <a:close/>
                <a:moveTo>
                  <a:pt x="172880" y="4391021"/>
                </a:moveTo>
                <a:lnTo>
                  <a:pt x="192749" y="4391021"/>
                </a:lnTo>
                <a:lnTo>
                  <a:pt x="207148" y="4391021"/>
                </a:lnTo>
                <a:lnTo>
                  <a:pt x="219985" y="4391021"/>
                </a:lnTo>
                <a:lnTo>
                  <a:pt x="219985" y="4608906"/>
                </a:lnTo>
                <a:lnTo>
                  <a:pt x="207148" y="4608906"/>
                </a:lnTo>
                <a:lnTo>
                  <a:pt x="192749" y="4608906"/>
                </a:lnTo>
                <a:lnTo>
                  <a:pt x="172880" y="4608906"/>
                </a:lnTo>
                <a:lnTo>
                  <a:pt x="172880" y="4581670"/>
                </a:lnTo>
                <a:lnTo>
                  <a:pt x="192749" y="4581670"/>
                </a:lnTo>
                <a:lnTo>
                  <a:pt x="192749" y="4418257"/>
                </a:lnTo>
                <a:lnTo>
                  <a:pt x="172880" y="4418257"/>
                </a:lnTo>
                <a:close/>
                <a:moveTo>
                  <a:pt x="3268468" y="4278628"/>
                </a:moveTo>
                <a:lnTo>
                  <a:pt x="3277230" y="4281822"/>
                </a:lnTo>
                <a:lnTo>
                  <a:pt x="3299052" y="4295214"/>
                </a:lnTo>
                <a:lnTo>
                  <a:pt x="3299052" y="4296292"/>
                </a:lnTo>
                <a:lnTo>
                  <a:pt x="3268468" y="4296292"/>
                </a:lnTo>
                <a:close/>
                <a:moveTo>
                  <a:pt x="677668" y="4265708"/>
                </a:moveTo>
                <a:lnTo>
                  <a:pt x="708252" y="4265708"/>
                </a:lnTo>
                <a:lnTo>
                  <a:pt x="708252" y="4296292"/>
                </a:lnTo>
                <a:lnTo>
                  <a:pt x="677668" y="4296292"/>
                </a:lnTo>
                <a:close/>
                <a:moveTo>
                  <a:pt x="130241" y="4265708"/>
                </a:moveTo>
                <a:lnTo>
                  <a:pt x="160825" y="4265708"/>
                </a:lnTo>
                <a:lnTo>
                  <a:pt x="160825" y="4296292"/>
                </a:lnTo>
                <a:lnTo>
                  <a:pt x="130241" y="4296292"/>
                </a:lnTo>
                <a:close/>
                <a:moveTo>
                  <a:pt x="72323" y="4265708"/>
                </a:moveTo>
                <a:lnTo>
                  <a:pt x="78523" y="4265708"/>
                </a:lnTo>
                <a:lnTo>
                  <a:pt x="78523" y="4296292"/>
                </a:lnTo>
                <a:lnTo>
                  <a:pt x="59549" y="4296292"/>
                </a:lnTo>
                <a:close/>
                <a:moveTo>
                  <a:pt x="1985347" y="4251086"/>
                </a:moveTo>
                <a:cubicBezTo>
                  <a:pt x="1980733" y="4251086"/>
                  <a:pt x="1977273" y="4251997"/>
                  <a:pt x="1974966" y="4253820"/>
                </a:cubicBezTo>
                <a:cubicBezTo>
                  <a:pt x="1972659" y="4255643"/>
                  <a:pt x="1971505" y="4258415"/>
                  <a:pt x="1971505" y="4262136"/>
                </a:cubicBezTo>
                <a:cubicBezTo>
                  <a:pt x="1971505" y="4265931"/>
                  <a:pt x="1972957" y="4268740"/>
                  <a:pt x="1975859" y="4270563"/>
                </a:cubicBezTo>
                <a:cubicBezTo>
                  <a:pt x="1978761" y="4272387"/>
                  <a:pt x="1983151" y="4273298"/>
                  <a:pt x="1989030" y="4273298"/>
                </a:cubicBezTo>
                <a:cubicBezTo>
                  <a:pt x="1997216" y="4273298"/>
                  <a:pt x="2003299" y="4272368"/>
                  <a:pt x="2007280" y="4270508"/>
                </a:cubicBezTo>
                <a:cubicBezTo>
                  <a:pt x="2011261" y="4268647"/>
                  <a:pt x="2013252" y="4265745"/>
                  <a:pt x="2013252" y="4261801"/>
                </a:cubicBezTo>
                <a:lnTo>
                  <a:pt x="2013252" y="4251086"/>
                </a:lnTo>
                <a:close/>
                <a:moveTo>
                  <a:pt x="3117333" y="4235312"/>
                </a:moveTo>
                <a:lnTo>
                  <a:pt x="3146690" y="4240806"/>
                </a:lnTo>
                <a:lnTo>
                  <a:pt x="3146690" y="4248853"/>
                </a:lnTo>
                <a:cubicBezTo>
                  <a:pt x="3146690" y="4255848"/>
                  <a:pt x="3147769" y="4261057"/>
                  <a:pt x="3149927" y="4264480"/>
                </a:cubicBezTo>
                <a:cubicBezTo>
                  <a:pt x="3152085" y="4267903"/>
                  <a:pt x="3155322" y="4269615"/>
                  <a:pt x="3159638" y="4269615"/>
                </a:cubicBezTo>
                <a:cubicBezTo>
                  <a:pt x="3163879" y="4269615"/>
                  <a:pt x="3167042" y="4267903"/>
                  <a:pt x="3169125" y="4264480"/>
                </a:cubicBezTo>
                <a:cubicBezTo>
                  <a:pt x="3171209" y="4261057"/>
                  <a:pt x="3172251" y="4255848"/>
                  <a:pt x="3172251" y="4248853"/>
                </a:cubicBezTo>
                <a:lnTo>
                  <a:pt x="3172251" y="4245590"/>
                </a:lnTo>
                <a:lnTo>
                  <a:pt x="3183693" y="4247731"/>
                </a:lnTo>
                <a:lnTo>
                  <a:pt x="3201830" y="4254341"/>
                </a:lnTo>
                <a:lnTo>
                  <a:pt x="3201830" y="4262248"/>
                </a:lnTo>
                <a:cubicBezTo>
                  <a:pt x="3201830" y="4266192"/>
                  <a:pt x="3202593" y="4269150"/>
                  <a:pt x="3204119" y="4271122"/>
                </a:cubicBezTo>
                <a:cubicBezTo>
                  <a:pt x="3205644" y="4273094"/>
                  <a:pt x="3208007" y="4274080"/>
                  <a:pt x="3211207" y="4274080"/>
                </a:cubicBezTo>
                <a:cubicBezTo>
                  <a:pt x="3214183" y="4274080"/>
                  <a:pt x="3216323" y="4273168"/>
                  <a:pt x="3217625" y="4271345"/>
                </a:cubicBezTo>
                <a:cubicBezTo>
                  <a:pt x="3218927" y="4269522"/>
                  <a:pt x="3219578" y="4266601"/>
                  <a:pt x="3219578" y="4262583"/>
                </a:cubicBezTo>
                <a:lnTo>
                  <a:pt x="3219578" y="4260810"/>
                </a:lnTo>
                <a:lnTo>
                  <a:pt x="3243989" y="4269706"/>
                </a:lnTo>
                <a:lnTo>
                  <a:pt x="3238219" y="4288814"/>
                </a:lnTo>
                <a:cubicBezTo>
                  <a:pt x="3232489" y="4294915"/>
                  <a:pt x="3224155" y="4297966"/>
                  <a:pt x="3213216" y="4297966"/>
                </a:cubicBezTo>
                <a:cubicBezTo>
                  <a:pt x="3200863" y="4297966"/>
                  <a:pt x="3191636" y="4295064"/>
                  <a:pt x="3185534" y="4289260"/>
                </a:cubicBezTo>
                <a:lnTo>
                  <a:pt x="3182658" y="4284678"/>
                </a:lnTo>
                <a:lnTo>
                  <a:pt x="3177218" y="4291325"/>
                </a:lnTo>
                <a:cubicBezTo>
                  <a:pt x="3171674" y="4295753"/>
                  <a:pt x="3164028" y="4297966"/>
                  <a:pt x="3154280" y="4297966"/>
                </a:cubicBezTo>
                <a:cubicBezTo>
                  <a:pt x="3141927" y="4297966"/>
                  <a:pt x="3132681" y="4293818"/>
                  <a:pt x="3126542" y="4285521"/>
                </a:cubicBezTo>
                <a:cubicBezTo>
                  <a:pt x="3120403" y="4277224"/>
                  <a:pt x="3117333" y="4264703"/>
                  <a:pt x="3117333" y="4247960"/>
                </a:cubicBezTo>
                <a:close/>
                <a:moveTo>
                  <a:pt x="3072450" y="4227170"/>
                </a:moveTo>
                <a:lnTo>
                  <a:pt x="3074389" y="4227276"/>
                </a:lnTo>
                <a:lnTo>
                  <a:pt x="3099649" y="4232003"/>
                </a:lnTo>
                <a:lnTo>
                  <a:pt x="3099585" y="4240593"/>
                </a:lnTo>
                <a:cubicBezTo>
                  <a:pt x="3099585" y="4245653"/>
                  <a:pt x="3099585" y="4250751"/>
                  <a:pt x="3099585" y="4255885"/>
                </a:cubicBezTo>
                <a:cubicBezTo>
                  <a:pt x="3099585" y="4268833"/>
                  <a:pt x="3101818" y="4279605"/>
                  <a:pt x="3106283" y="4288200"/>
                </a:cubicBezTo>
                <a:cubicBezTo>
                  <a:pt x="3110748" y="4296794"/>
                  <a:pt x="3117445" y="4303231"/>
                  <a:pt x="3126375" y="4307510"/>
                </a:cubicBezTo>
                <a:cubicBezTo>
                  <a:pt x="3135304" y="4311789"/>
                  <a:pt x="3146504" y="4313928"/>
                  <a:pt x="3159972" y="4313928"/>
                </a:cubicBezTo>
                <a:lnTo>
                  <a:pt x="3193236" y="4313928"/>
                </a:lnTo>
                <a:lnTo>
                  <a:pt x="3193236" y="4338931"/>
                </a:lnTo>
                <a:lnTo>
                  <a:pt x="3159972" y="4338931"/>
                </a:lnTo>
                <a:cubicBezTo>
                  <a:pt x="3140402" y="4338931"/>
                  <a:pt x="3124142" y="4335862"/>
                  <a:pt x="3111194" y="4329723"/>
                </a:cubicBezTo>
                <a:cubicBezTo>
                  <a:pt x="3098246" y="4323583"/>
                  <a:pt x="3088535" y="4314375"/>
                  <a:pt x="3082061" y="4302096"/>
                </a:cubicBezTo>
                <a:cubicBezTo>
                  <a:pt x="3075587" y="4289818"/>
                  <a:pt x="3072350" y="4274414"/>
                  <a:pt x="3072350" y="4255885"/>
                </a:cubicBezTo>
                <a:cubicBezTo>
                  <a:pt x="3072350" y="4250825"/>
                  <a:pt x="3072350" y="4245765"/>
                  <a:pt x="3072350" y="4240705"/>
                </a:cubicBezTo>
                <a:close/>
                <a:moveTo>
                  <a:pt x="2890259" y="4220458"/>
                </a:moveTo>
                <a:lnTo>
                  <a:pt x="2949317" y="4220458"/>
                </a:lnTo>
                <a:lnTo>
                  <a:pt x="2985360" y="4222423"/>
                </a:lnTo>
                <a:lnTo>
                  <a:pt x="2985360" y="4235682"/>
                </a:lnTo>
                <a:lnTo>
                  <a:pt x="2952543" y="4235682"/>
                </a:lnTo>
                <a:lnTo>
                  <a:pt x="2952543" y="4266824"/>
                </a:lnTo>
                <a:lnTo>
                  <a:pt x="2923075" y="4266824"/>
                </a:lnTo>
                <a:lnTo>
                  <a:pt x="2923075" y="4235682"/>
                </a:lnTo>
                <a:lnTo>
                  <a:pt x="2890259" y="4235682"/>
                </a:lnTo>
                <a:close/>
                <a:moveTo>
                  <a:pt x="2831174" y="4220458"/>
                </a:moveTo>
                <a:lnTo>
                  <a:pt x="2858409" y="4220458"/>
                </a:lnTo>
                <a:lnTo>
                  <a:pt x="2858409" y="4332681"/>
                </a:lnTo>
                <a:lnTo>
                  <a:pt x="2845573" y="4332681"/>
                </a:lnTo>
                <a:lnTo>
                  <a:pt x="2831174" y="4332681"/>
                </a:lnTo>
                <a:lnTo>
                  <a:pt x="2811305" y="4332681"/>
                </a:lnTo>
                <a:lnTo>
                  <a:pt x="2811305" y="4305445"/>
                </a:lnTo>
                <a:lnTo>
                  <a:pt x="2831174" y="4305445"/>
                </a:lnTo>
                <a:close/>
                <a:moveTo>
                  <a:pt x="2671990" y="4220458"/>
                </a:moveTo>
                <a:lnTo>
                  <a:pt x="2703546" y="4220458"/>
                </a:lnTo>
                <a:lnTo>
                  <a:pt x="2699015" y="4227645"/>
                </a:lnTo>
                <a:lnTo>
                  <a:pt x="2699015" y="4248853"/>
                </a:lnTo>
                <a:cubicBezTo>
                  <a:pt x="2699015" y="4255848"/>
                  <a:pt x="2700094" y="4261057"/>
                  <a:pt x="2702252" y="4264480"/>
                </a:cubicBezTo>
                <a:cubicBezTo>
                  <a:pt x="2704410" y="4267903"/>
                  <a:pt x="2707647" y="4269615"/>
                  <a:pt x="2711963" y="4269615"/>
                </a:cubicBezTo>
                <a:cubicBezTo>
                  <a:pt x="2716204" y="4269615"/>
                  <a:pt x="2719367" y="4267903"/>
                  <a:pt x="2721450" y="4264480"/>
                </a:cubicBezTo>
                <a:cubicBezTo>
                  <a:pt x="2723534" y="4261057"/>
                  <a:pt x="2724576" y="4255848"/>
                  <a:pt x="2724576" y="4248853"/>
                </a:cubicBezTo>
                <a:lnTo>
                  <a:pt x="2724576" y="4227534"/>
                </a:lnTo>
                <a:lnTo>
                  <a:pt x="2723135" y="4220458"/>
                </a:lnTo>
                <a:lnTo>
                  <a:pt x="2751812" y="4220458"/>
                </a:lnTo>
                <a:lnTo>
                  <a:pt x="2754155" y="4228873"/>
                </a:lnTo>
                <a:lnTo>
                  <a:pt x="2754155" y="4262248"/>
                </a:lnTo>
                <a:cubicBezTo>
                  <a:pt x="2754155" y="4266192"/>
                  <a:pt x="2754918" y="4269150"/>
                  <a:pt x="2756444" y="4271122"/>
                </a:cubicBezTo>
                <a:cubicBezTo>
                  <a:pt x="2757969" y="4273094"/>
                  <a:pt x="2760332" y="4274080"/>
                  <a:pt x="2763532" y="4274080"/>
                </a:cubicBezTo>
                <a:cubicBezTo>
                  <a:pt x="2766508" y="4274080"/>
                  <a:pt x="2768648" y="4273168"/>
                  <a:pt x="2769950" y="4271345"/>
                </a:cubicBezTo>
                <a:cubicBezTo>
                  <a:pt x="2771252" y="4269522"/>
                  <a:pt x="2771903" y="4266601"/>
                  <a:pt x="2771903" y="4262583"/>
                </a:cubicBezTo>
                <a:lnTo>
                  <a:pt x="2771903" y="4225524"/>
                </a:lnTo>
                <a:lnTo>
                  <a:pt x="2770953" y="4220458"/>
                </a:lnTo>
                <a:lnTo>
                  <a:pt x="2798148" y="4220458"/>
                </a:lnTo>
                <a:lnTo>
                  <a:pt x="2799139" y="4225524"/>
                </a:lnTo>
                <a:lnTo>
                  <a:pt x="2799139" y="4260350"/>
                </a:lnTo>
                <a:cubicBezTo>
                  <a:pt x="2799139" y="4273224"/>
                  <a:pt x="2796274" y="4282712"/>
                  <a:pt x="2790544" y="4288814"/>
                </a:cubicBezTo>
                <a:cubicBezTo>
                  <a:pt x="2784814" y="4294915"/>
                  <a:pt x="2776480" y="4297966"/>
                  <a:pt x="2765541" y="4297966"/>
                </a:cubicBezTo>
                <a:cubicBezTo>
                  <a:pt x="2753188" y="4297966"/>
                  <a:pt x="2743961" y="4295064"/>
                  <a:pt x="2737859" y="4289260"/>
                </a:cubicBezTo>
                <a:lnTo>
                  <a:pt x="2734983" y="4284678"/>
                </a:lnTo>
                <a:lnTo>
                  <a:pt x="2729543" y="4291325"/>
                </a:lnTo>
                <a:cubicBezTo>
                  <a:pt x="2723999" y="4295753"/>
                  <a:pt x="2716353" y="4297966"/>
                  <a:pt x="2706605" y="4297966"/>
                </a:cubicBezTo>
                <a:cubicBezTo>
                  <a:pt x="2694252" y="4297966"/>
                  <a:pt x="2685006" y="4293818"/>
                  <a:pt x="2678867" y="4285521"/>
                </a:cubicBezTo>
                <a:cubicBezTo>
                  <a:pt x="2672728" y="4277224"/>
                  <a:pt x="2669658" y="4264703"/>
                  <a:pt x="2669658" y="4247960"/>
                </a:cubicBezTo>
                <a:lnTo>
                  <a:pt x="2669658" y="4228761"/>
                </a:lnTo>
                <a:close/>
                <a:moveTo>
                  <a:pt x="2625797" y="4220458"/>
                </a:moveTo>
                <a:lnTo>
                  <a:pt x="2653000" y="4220458"/>
                </a:lnTo>
                <a:lnTo>
                  <a:pt x="2652022" y="4225524"/>
                </a:lnTo>
                <a:cubicBezTo>
                  <a:pt x="2651948" y="4230510"/>
                  <a:pt x="2651910" y="4235533"/>
                  <a:pt x="2651910" y="4240593"/>
                </a:cubicBezTo>
                <a:cubicBezTo>
                  <a:pt x="2651910" y="4245653"/>
                  <a:pt x="2651910" y="4250751"/>
                  <a:pt x="2651910" y="4255885"/>
                </a:cubicBezTo>
                <a:cubicBezTo>
                  <a:pt x="2651910" y="4268833"/>
                  <a:pt x="2654143" y="4279605"/>
                  <a:pt x="2658608" y="4288200"/>
                </a:cubicBezTo>
                <a:cubicBezTo>
                  <a:pt x="2663073" y="4296794"/>
                  <a:pt x="2669770" y="4303231"/>
                  <a:pt x="2678700" y="4307510"/>
                </a:cubicBezTo>
                <a:cubicBezTo>
                  <a:pt x="2687629" y="4311789"/>
                  <a:pt x="2698829" y="4313928"/>
                  <a:pt x="2712297" y="4313928"/>
                </a:cubicBezTo>
                <a:lnTo>
                  <a:pt x="2745561" y="4313928"/>
                </a:lnTo>
                <a:lnTo>
                  <a:pt x="2745561" y="4338931"/>
                </a:lnTo>
                <a:lnTo>
                  <a:pt x="2712297" y="4338931"/>
                </a:lnTo>
                <a:cubicBezTo>
                  <a:pt x="2692727" y="4338931"/>
                  <a:pt x="2676467" y="4335862"/>
                  <a:pt x="2663519" y="4329723"/>
                </a:cubicBezTo>
                <a:cubicBezTo>
                  <a:pt x="2650571" y="4323583"/>
                  <a:pt x="2640860" y="4314375"/>
                  <a:pt x="2634386" y="4302096"/>
                </a:cubicBezTo>
                <a:cubicBezTo>
                  <a:pt x="2627912" y="4289818"/>
                  <a:pt x="2624675" y="4274414"/>
                  <a:pt x="2624675" y="4255885"/>
                </a:cubicBezTo>
                <a:cubicBezTo>
                  <a:pt x="2624675" y="4250825"/>
                  <a:pt x="2624675" y="4245765"/>
                  <a:pt x="2624675" y="4240705"/>
                </a:cubicBezTo>
                <a:cubicBezTo>
                  <a:pt x="2624675" y="4235645"/>
                  <a:pt x="2624712" y="4230585"/>
                  <a:pt x="2624787" y="4225524"/>
                </a:cubicBezTo>
                <a:close/>
                <a:moveTo>
                  <a:pt x="2448165" y="4220458"/>
                </a:moveTo>
                <a:lnTo>
                  <a:pt x="2475400" y="4220458"/>
                </a:lnTo>
                <a:lnTo>
                  <a:pt x="2475400" y="4305445"/>
                </a:lnTo>
                <a:lnTo>
                  <a:pt x="2495269" y="4305445"/>
                </a:lnTo>
                <a:lnTo>
                  <a:pt x="2495269" y="4332681"/>
                </a:lnTo>
                <a:lnTo>
                  <a:pt x="2475400" y="4332681"/>
                </a:lnTo>
                <a:lnTo>
                  <a:pt x="2461001" y="4332681"/>
                </a:lnTo>
                <a:lnTo>
                  <a:pt x="2448165" y="4332681"/>
                </a:lnTo>
                <a:close/>
                <a:moveTo>
                  <a:pt x="2263045" y="4220458"/>
                </a:moveTo>
                <a:lnTo>
                  <a:pt x="2290168" y="4220458"/>
                </a:lnTo>
                <a:lnTo>
                  <a:pt x="2289807" y="4221087"/>
                </a:lnTo>
                <a:lnTo>
                  <a:pt x="2288509" y="4230212"/>
                </a:lnTo>
                <a:lnTo>
                  <a:pt x="2331707" y="4230212"/>
                </a:lnTo>
                <a:lnTo>
                  <a:pt x="2331372" y="4227534"/>
                </a:lnTo>
                <a:lnTo>
                  <a:pt x="2328496" y="4220458"/>
                </a:lnTo>
                <a:lnTo>
                  <a:pt x="2355925" y="4220458"/>
                </a:lnTo>
                <a:lnTo>
                  <a:pt x="2359612" y="4243272"/>
                </a:lnTo>
                <a:lnTo>
                  <a:pt x="2359612" y="4250862"/>
                </a:lnTo>
                <a:lnTo>
                  <a:pt x="2288975" y="4250862"/>
                </a:lnTo>
                <a:lnTo>
                  <a:pt x="2289947" y="4257002"/>
                </a:lnTo>
                <a:cubicBezTo>
                  <a:pt x="2291053" y="4260052"/>
                  <a:pt x="2292714" y="4262657"/>
                  <a:pt x="2294928" y="4264815"/>
                </a:cubicBezTo>
                <a:cubicBezTo>
                  <a:pt x="2299355" y="4269131"/>
                  <a:pt x="2305550" y="4271289"/>
                  <a:pt x="2313513" y="4271289"/>
                </a:cubicBezTo>
                <a:cubicBezTo>
                  <a:pt x="2317605" y="4271289"/>
                  <a:pt x="2321661" y="4270563"/>
                  <a:pt x="2325679" y="4269112"/>
                </a:cubicBezTo>
                <a:cubicBezTo>
                  <a:pt x="2329698" y="4267661"/>
                  <a:pt x="2333344" y="4265596"/>
                  <a:pt x="2336618" y="4262917"/>
                </a:cubicBezTo>
                <a:lnTo>
                  <a:pt x="2356598" y="4280665"/>
                </a:lnTo>
                <a:cubicBezTo>
                  <a:pt x="2350571" y="4286172"/>
                  <a:pt x="2343799" y="4290432"/>
                  <a:pt x="2336283" y="4293446"/>
                </a:cubicBezTo>
                <a:cubicBezTo>
                  <a:pt x="2328767" y="4296460"/>
                  <a:pt x="2321177" y="4297966"/>
                  <a:pt x="2313513" y="4297966"/>
                </a:cubicBezTo>
                <a:cubicBezTo>
                  <a:pt x="2302350" y="4297966"/>
                  <a:pt x="2292807" y="4295939"/>
                  <a:pt x="2284882" y="4291883"/>
                </a:cubicBezTo>
                <a:cubicBezTo>
                  <a:pt x="2276957" y="4287828"/>
                  <a:pt x="2270910" y="4281912"/>
                  <a:pt x="2266743" y="4274135"/>
                </a:cubicBezTo>
                <a:cubicBezTo>
                  <a:pt x="2262576" y="4266359"/>
                  <a:pt x="2260493" y="4257002"/>
                  <a:pt x="2260493" y="4246063"/>
                </a:cubicBezTo>
                <a:lnTo>
                  <a:pt x="2260493" y="4233003"/>
                </a:lnTo>
                <a:close/>
                <a:moveTo>
                  <a:pt x="2197166" y="4220458"/>
                </a:moveTo>
                <a:lnTo>
                  <a:pt x="2227750" y="4220458"/>
                </a:lnTo>
                <a:lnTo>
                  <a:pt x="2227750" y="4258006"/>
                </a:lnTo>
                <a:cubicBezTo>
                  <a:pt x="2227750" y="4260834"/>
                  <a:pt x="2228550" y="4263010"/>
                  <a:pt x="2230150" y="4264536"/>
                </a:cubicBezTo>
                <a:cubicBezTo>
                  <a:pt x="2231750" y="4266061"/>
                  <a:pt x="2234038" y="4266824"/>
                  <a:pt x="2237015" y="4266824"/>
                </a:cubicBezTo>
                <a:lnTo>
                  <a:pt x="2242149" y="4266824"/>
                </a:lnTo>
                <a:lnTo>
                  <a:pt x="2242149" y="4296292"/>
                </a:lnTo>
                <a:lnTo>
                  <a:pt x="2226522" y="4296292"/>
                </a:lnTo>
                <a:cubicBezTo>
                  <a:pt x="2217221" y="4296292"/>
                  <a:pt x="2210003" y="4293613"/>
                  <a:pt x="2204868" y="4288255"/>
                </a:cubicBezTo>
                <a:cubicBezTo>
                  <a:pt x="2199733" y="4282898"/>
                  <a:pt x="2197166" y="4275345"/>
                  <a:pt x="2197166" y="4265596"/>
                </a:cubicBezTo>
                <a:close/>
                <a:moveTo>
                  <a:pt x="2073341" y="4220458"/>
                </a:moveTo>
                <a:lnTo>
                  <a:pt x="2104961" y="4220458"/>
                </a:lnTo>
                <a:lnTo>
                  <a:pt x="2103925" y="4225636"/>
                </a:lnTo>
                <a:lnTo>
                  <a:pt x="2103925" y="4251644"/>
                </a:lnTo>
                <a:cubicBezTo>
                  <a:pt x="2103925" y="4255439"/>
                  <a:pt x="2104595" y="4258676"/>
                  <a:pt x="2105934" y="4261355"/>
                </a:cubicBezTo>
                <a:cubicBezTo>
                  <a:pt x="2107274" y="4264034"/>
                  <a:pt x="2109227" y="4266080"/>
                  <a:pt x="2111795" y="4267494"/>
                </a:cubicBezTo>
                <a:cubicBezTo>
                  <a:pt x="2114362" y="4268908"/>
                  <a:pt x="2117469" y="4269615"/>
                  <a:pt x="2121115" y="4269615"/>
                </a:cubicBezTo>
                <a:cubicBezTo>
                  <a:pt x="2126845" y="4269615"/>
                  <a:pt x="2131291" y="4267717"/>
                  <a:pt x="2134454" y="4263922"/>
                </a:cubicBezTo>
                <a:cubicBezTo>
                  <a:pt x="2137616" y="4260127"/>
                  <a:pt x="2139198" y="4254769"/>
                  <a:pt x="2139198" y="4247849"/>
                </a:cubicBezTo>
                <a:lnTo>
                  <a:pt x="2139198" y="4229431"/>
                </a:lnTo>
                <a:lnTo>
                  <a:pt x="2136612" y="4220458"/>
                </a:lnTo>
                <a:lnTo>
                  <a:pt x="2168299" y="4220458"/>
                </a:lnTo>
                <a:lnTo>
                  <a:pt x="2169782" y="4229319"/>
                </a:lnTo>
                <a:lnTo>
                  <a:pt x="2169782" y="4247849"/>
                </a:lnTo>
                <a:cubicBezTo>
                  <a:pt x="2169782" y="4258415"/>
                  <a:pt x="2168256" y="4267438"/>
                  <a:pt x="2165205" y="4274917"/>
                </a:cubicBezTo>
                <a:cubicBezTo>
                  <a:pt x="2162154" y="4282395"/>
                  <a:pt x="2157708" y="4288107"/>
                  <a:pt x="2151867" y="4292051"/>
                </a:cubicBezTo>
                <a:cubicBezTo>
                  <a:pt x="2146025" y="4295994"/>
                  <a:pt x="2139012" y="4297966"/>
                  <a:pt x="2130826" y="4297966"/>
                </a:cubicBezTo>
                <a:cubicBezTo>
                  <a:pt x="2124054" y="4297966"/>
                  <a:pt x="2118213" y="4296236"/>
                  <a:pt x="2113301" y="4292776"/>
                </a:cubicBezTo>
                <a:cubicBezTo>
                  <a:pt x="2110846" y="4291046"/>
                  <a:pt x="2108706" y="4288958"/>
                  <a:pt x="2106883" y="4286511"/>
                </a:cubicBezTo>
                <a:lnTo>
                  <a:pt x="2103925" y="4281006"/>
                </a:lnTo>
                <a:lnTo>
                  <a:pt x="2103925" y="4296292"/>
                </a:lnTo>
                <a:lnTo>
                  <a:pt x="2073341" y="4296292"/>
                </a:lnTo>
                <a:close/>
                <a:moveTo>
                  <a:pt x="2012220" y="4220458"/>
                </a:moveTo>
                <a:lnTo>
                  <a:pt x="2040710" y="4220458"/>
                </a:lnTo>
                <a:lnTo>
                  <a:pt x="2041045" y="4221841"/>
                </a:lnTo>
                <a:lnTo>
                  <a:pt x="2041045" y="4296292"/>
                </a:lnTo>
                <a:lnTo>
                  <a:pt x="2013252" y="4296292"/>
                </a:lnTo>
                <a:lnTo>
                  <a:pt x="2013252" y="4282980"/>
                </a:lnTo>
                <a:lnTo>
                  <a:pt x="2009847" y="4289260"/>
                </a:lnTo>
                <a:cubicBezTo>
                  <a:pt x="2006461" y="4292162"/>
                  <a:pt x="2002220" y="4294339"/>
                  <a:pt x="1997123" y="4295790"/>
                </a:cubicBezTo>
                <a:cubicBezTo>
                  <a:pt x="1992025" y="4297241"/>
                  <a:pt x="1986649" y="4297966"/>
                  <a:pt x="1980993" y="4297966"/>
                </a:cubicBezTo>
                <a:cubicBezTo>
                  <a:pt x="1968566" y="4297966"/>
                  <a:pt x="1959283" y="4295008"/>
                  <a:pt x="1953144" y="4289093"/>
                </a:cubicBezTo>
                <a:cubicBezTo>
                  <a:pt x="1947005" y="4283177"/>
                  <a:pt x="1943935" y="4274191"/>
                  <a:pt x="1943935" y="4262136"/>
                </a:cubicBezTo>
                <a:cubicBezTo>
                  <a:pt x="1943935" y="4250676"/>
                  <a:pt x="1947377" y="4242081"/>
                  <a:pt x="1954260" y="4236352"/>
                </a:cubicBezTo>
                <a:cubicBezTo>
                  <a:pt x="1961143" y="4230622"/>
                  <a:pt x="1971468" y="4227757"/>
                  <a:pt x="1985235" y="4227757"/>
                </a:cubicBezTo>
                <a:lnTo>
                  <a:pt x="2013252" y="4227757"/>
                </a:lnTo>
                <a:lnTo>
                  <a:pt x="2013252" y="4222845"/>
                </a:lnTo>
                <a:close/>
                <a:moveTo>
                  <a:pt x="1876330" y="4220458"/>
                </a:moveTo>
                <a:lnTo>
                  <a:pt x="1906914" y="4220458"/>
                </a:lnTo>
                <a:lnTo>
                  <a:pt x="1906914" y="4258564"/>
                </a:lnTo>
                <a:cubicBezTo>
                  <a:pt x="1906914" y="4261392"/>
                  <a:pt x="1907472" y="4263569"/>
                  <a:pt x="1908588" y="4265094"/>
                </a:cubicBezTo>
                <a:cubicBezTo>
                  <a:pt x="1909705" y="4266620"/>
                  <a:pt x="1911342" y="4267382"/>
                  <a:pt x="1913500" y="4267382"/>
                </a:cubicBezTo>
                <a:lnTo>
                  <a:pt x="1921090" y="4267382"/>
                </a:lnTo>
                <a:lnTo>
                  <a:pt x="1921090" y="4296850"/>
                </a:lnTo>
                <a:lnTo>
                  <a:pt x="1905686" y="4296850"/>
                </a:lnTo>
                <a:cubicBezTo>
                  <a:pt x="1895566" y="4296850"/>
                  <a:pt x="1888143" y="4294264"/>
                  <a:pt x="1883418" y="4289093"/>
                </a:cubicBezTo>
                <a:cubicBezTo>
                  <a:pt x="1878693" y="4283921"/>
                  <a:pt x="1876330" y="4276275"/>
                  <a:pt x="1876330" y="4266154"/>
                </a:cubicBezTo>
                <a:close/>
                <a:moveTo>
                  <a:pt x="1685049" y="4220458"/>
                </a:moveTo>
                <a:lnTo>
                  <a:pt x="1781489" y="4220458"/>
                </a:lnTo>
                <a:lnTo>
                  <a:pt x="1781489" y="4230436"/>
                </a:lnTo>
                <a:lnTo>
                  <a:pt x="1715633" y="4230436"/>
                </a:lnTo>
                <a:lnTo>
                  <a:pt x="1715633" y="4266824"/>
                </a:lnTo>
                <a:lnTo>
                  <a:pt x="1793768" y="4266824"/>
                </a:lnTo>
                <a:lnTo>
                  <a:pt x="1793768" y="4296292"/>
                </a:lnTo>
                <a:lnTo>
                  <a:pt x="1715633" y="4296292"/>
                </a:lnTo>
                <a:lnTo>
                  <a:pt x="1696099" y="4296292"/>
                </a:lnTo>
                <a:lnTo>
                  <a:pt x="1685049" y="4296292"/>
                </a:lnTo>
                <a:close/>
                <a:moveTo>
                  <a:pt x="1592626" y="4220458"/>
                </a:moveTo>
                <a:lnTo>
                  <a:pt x="1623211" y="4220458"/>
                </a:lnTo>
                <a:lnTo>
                  <a:pt x="1623211" y="4296292"/>
                </a:lnTo>
                <a:lnTo>
                  <a:pt x="1592626" y="4296292"/>
                </a:lnTo>
                <a:close/>
                <a:moveTo>
                  <a:pt x="1431721" y="4220458"/>
                </a:moveTo>
                <a:lnTo>
                  <a:pt x="1462227" y="4220458"/>
                </a:lnTo>
                <a:lnTo>
                  <a:pt x="1455092" y="4240816"/>
                </a:lnTo>
                <a:lnTo>
                  <a:pt x="1493897" y="4240816"/>
                </a:lnTo>
                <a:lnTo>
                  <a:pt x="1486762" y="4220458"/>
                </a:lnTo>
                <a:lnTo>
                  <a:pt x="1517268" y="4220458"/>
                </a:lnTo>
                <a:lnTo>
                  <a:pt x="1546267" y="4296292"/>
                </a:lnTo>
                <a:lnTo>
                  <a:pt x="1513338" y="4296292"/>
                </a:lnTo>
                <a:lnTo>
                  <a:pt x="1504224" y="4270284"/>
                </a:lnTo>
                <a:lnTo>
                  <a:pt x="1444764" y="4270284"/>
                </a:lnTo>
                <a:lnTo>
                  <a:pt x="1435650" y="4296292"/>
                </a:lnTo>
                <a:lnTo>
                  <a:pt x="1402722" y="4296292"/>
                </a:lnTo>
                <a:close/>
                <a:moveTo>
                  <a:pt x="1284999" y="4220458"/>
                </a:moveTo>
                <a:lnTo>
                  <a:pt x="1381439" y="4220458"/>
                </a:lnTo>
                <a:lnTo>
                  <a:pt x="1381439" y="4230436"/>
                </a:lnTo>
                <a:lnTo>
                  <a:pt x="1315583" y="4230436"/>
                </a:lnTo>
                <a:lnTo>
                  <a:pt x="1315583" y="4266824"/>
                </a:lnTo>
                <a:lnTo>
                  <a:pt x="1393718" y="4266824"/>
                </a:lnTo>
                <a:lnTo>
                  <a:pt x="1393718" y="4296292"/>
                </a:lnTo>
                <a:lnTo>
                  <a:pt x="1315583" y="4296292"/>
                </a:lnTo>
                <a:lnTo>
                  <a:pt x="1296049" y="4296292"/>
                </a:lnTo>
                <a:lnTo>
                  <a:pt x="1284999" y="4296292"/>
                </a:lnTo>
                <a:close/>
                <a:moveTo>
                  <a:pt x="110021" y="4186206"/>
                </a:moveTo>
                <a:lnTo>
                  <a:pt x="109498" y="4189582"/>
                </a:lnTo>
                <a:cubicBezTo>
                  <a:pt x="107898" y="4194196"/>
                  <a:pt x="105926" y="4198233"/>
                  <a:pt x="103582" y="4201693"/>
                </a:cubicBezTo>
                <a:lnTo>
                  <a:pt x="97883" y="4209031"/>
                </a:lnTo>
                <a:close/>
                <a:moveTo>
                  <a:pt x="323308" y="4178755"/>
                </a:moveTo>
                <a:cubicBezTo>
                  <a:pt x="328145" y="4178755"/>
                  <a:pt x="332517" y="4179518"/>
                  <a:pt x="336424" y="4181043"/>
                </a:cubicBezTo>
                <a:cubicBezTo>
                  <a:pt x="340331" y="4182569"/>
                  <a:pt x="343735" y="4184820"/>
                  <a:pt x="346637" y="4187796"/>
                </a:cubicBezTo>
                <a:lnTo>
                  <a:pt x="328778" y="4212688"/>
                </a:lnTo>
                <a:cubicBezTo>
                  <a:pt x="327290" y="4211200"/>
                  <a:pt x="325467" y="4210083"/>
                  <a:pt x="323308" y="4209339"/>
                </a:cubicBezTo>
                <a:cubicBezTo>
                  <a:pt x="321151" y="4208595"/>
                  <a:pt x="318658" y="4208223"/>
                  <a:pt x="315830" y="4208223"/>
                </a:cubicBezTo>
                <a:cubicBezTo>
                  <a:pt x="309654" y="4208223"/>
                  <a:pt x="304872" y="4210214"/>
                  <a:pt x="301487" y="4214195"/>
                </a:cubicBezTo>
                <a:cubicBezTo>
                  <a:pt x="298101" y="4218176"/>
                  <a:pt x="296408" y="4223701"/>
                  <a:pt x="296408" y="4230771"/>
                </a:cubicBezTo>
                <a:lnTo>
                  <a:pt x="296408" y="4296292"/>
                </a:lnTo>
                <a:lnTo>
                  <a:pt x="263591" y="4296292"/>
                </a:lnTo>
                <a:lnTo>
                  <a:pt x="263591" y="4180429"/>
                </a:lnTo>
                <a:lnTo>
                  <a:pt x="296408" y="4180429"/>
                </a:lnTo>
                <a:lnTo>
                  <a:pt x="296408" y="4196710"/>
                </a:lnTo>
                <a:lnTo>
                  <a:pt x="299575" y="4191410"/>
                </a:lnTo>
                <a:cubicBezTo>
                  <a:pt x="301649" y="4188722"/>
                  <a:pt x="303961" y="4186420"/>
                  <a:pt x="306510" y="4184504"/>
                </a:cubicBezTo>
                <a:cubicBezTo>
                  <a:pt x="311607" y="4180671"/>
                  <a:pt x="317207" y="4178755"/>
                  <a:pt x="323308" y="4178755"/>
                </a:cubicBezTo>
                <a:close/>
                <a:moveTo>
                  <a:pt x="827575" y="4176188"/>
                </a:moveTo>
                <a:lnTo>
                  <a:pt x="857043" y="4176188"/>
                </a:lnTo>
                <a:lnTo>
                  <a:pt x="857043" y="4207330"/>
                </a:lnTo>
                <a:lnTo>
                  <a:pt x="889860" y="4207330"/>
                </a:lnTo>
                <a:lnTo>
                  <a:pt x="889860" y="4235682"/>
                </a:lnTo>
                <a:lnTo>
                  <a:pt x="857043" y="4235682"/>
                </a:lnTo>
                <a:lnTo>
                  <a:pt x="857043" y="4266824"/>
                </a:lnTo>
                <a:lnTo>
                  <a:pt x="827575" y="4266824"/>
                </a:lnTo>
                <a:lnTo>
                  <a:pt x="827575" y="4235682"/>
                </a:lnTo>
                <a:lnTo>
                  <a:pt x="794759" y="4235682"/>
                </a:lnTo>
                <a:lnTo>
                  <a:pt x="794759" y="4207330"/>
                </a:lnTo>
                <a:lnTo>
                  <a:pt x="827575" y="4207330"/>
                </a:lnTo>
                <a:close/>
                <a:moveTo>
                  <a:pt x="219650" y="4133995"/>
                </a:moveTo>
                <a:lnTo>
                  <a:pt x="240858" y="4133995"/>
                </a:lnTo>
                <a:lnTo>
                  <a:pt x="240858" y="4161231"/>
                </a:lnTo>
                <a:lnTo>
                  <a:pt x="227910" y="4161231"/>
                </a:lnTo>
                <a:cubicBezTo>
                  <a:pt x="225752" y="4161231"/>
                  <a:pt x="224115" y="4162049"/>
                  <a:pt x="222998" y="4163686"/>
                </a:cubicBezTo>
                <a:cubicBezTo>
                  <a:pt x="221882" y="4165323"/>
                  <a:pt x="221324" y="4167444"/>
                  <a:pt x="221324" y="4170049"/>
                </a:cubicBezTo>
                <a:lnTo>
                  <a:pt x="221324" y="4180429"/>
                </a:lnTo>
                <a:lnTo>
                  <a:pt x="240858" y="4180429"/>
                </a:lnTo>
                <a:lnTo>
                  <a:pt x="240858" y="4206549"/>
                </a:lnTo>
                <a:lnTo>
                  <a:pt x="221324" y="4206549"/>
                </a:lnTo>
                <a:lnTo>
                  <a:pt x="221324" y="4296292"/>
                </a:lnTo>
                <a:lnTo>
                  <a:pt x="190740" y="4296292"/>
                </a:lnTo>
                <a:lnTo>
                  <a:pt x="190740" y="4206549"/>
                </a:lnTo>
                <a:lnTo>
                  <a:pt x="178462" y="4206549"/>
                </a:lnTo>
                <a:lnTo>
                  <a:pt x="178462" y="4180429"/>
                </a:lnTo>
                <a:lnTo>
                  <a:pt x="190740" y="4180429"/>
                </a:lnTo>
                <a:lnTo>
                  <a:pt x="190740" y="4164691"/>
                </a:lnTo>
                <a:cubicBezTo>
                  <a:pt x="190740" y="4154422"/>
                  <a:pt x="193102" y="4146738"/>
                  <a:pt x="197828" y="4141641"/>
                </a:cubicBezTo>
                <a:cubicBezTo>
                  <a:pt x="202553" y="4136544"/>
                  <a:pt x="209827" y="4133995"/>
                  <a:pt x="219650" y="4133995"/>
                </a:cubicBezTo>
                <a:close/>
                <a:moveTo>
                  <a:pt x="137785" y="4133995"/>
                </a:moveTo>
                <a:lnTo>
                  <a:pt x="160825" y="4133995"/>
                </a:lnTo>
                <a:lnTo>
                  <a:pt x="160825" y="4247960"/>
                </a:lnTo>
                <a:lnTo>
                  <a:pt x="130241" y="4247960"/>
                </a:lnTo>
                <a:lnTo>
                  <a:pt x="130241" y="4148181"/>
                </a:lnTo>
                <a:close/>
                <a:moveTo>
                  <a:pt x="1132599" y="4133883"/>
                </a:moveTo>
                <a:lnTo>
                  <a:pt x="1144765" y="4133883"/>
                </a:lnTo>
                <a:lnTo>
                  <a:pt x="1163183" y="4133883"/>
                </a:lnTo>
                <a:lnTo>
                  <a:pt x="1203701" y="4133883"/>
                </a:lnTo>
                <a:lnTo>
                  <a:pt x="1226466" y="4139709"/>
                </a:lnTo>
                <a:lnTo>
                  <a:pt x="1208450" y="4165368"/>
                </a:lnTo>
                <a:lnTo>
                  <a:pt x="1201246" y="4163351"/>
                </a:lnTo>
                <a:lnTo>
                  <a:pt x="1163183" y="4163351"/>
                </a:lnTo>
                <a:lnTo>
                  <a:pt x="1163183" y="4201526"/>
                </a:lnTo>
                <a:lnTo>
                  <a:pt x="1183063" y="4201526"/>
                </a:lnTo>
                <a:lnTo>
                  <a:pt x="1169770" y="4220458"/>
                </a:lnTo>
                <a:lnTo>
                  <a:pt x="1231381" y="4220458"/>
                </a:lnTo>
                <a:lnTo>
                  <a:pt x="1227197" y="4224966"/>
                </a:lnTo>
                <a:lnTo>
                  <a:pt x="1216561" y="4229345"/>
                </a:lnTo>
                <a:lnTo>
                  <a:pt x="1255382" y="4296292"/>
                </a:lnTo>
                <a:lnTo>
                  <a:pt x="1218324" y="4296292"/>
                </a:lnTo>
                <a:lnTo>
                  <a:pt x="1181736" y="4230994"/>
                </a:lnTo>
                <a:lnTo>
                  <a:pt x="1163183" y="4230994"/>
                </a:lnTo>
                <a:lnTo>
                  <a:pt x="1163183" y="4296292"/>
                </a:lnTo>
                <a:lnTo>
                  <a:pt x="1132599" y="4296292"/>
                </a:lnTo>
                <a:close/>
                <a:moveTo>
                  <a:pt x="1045088" y="4132321"/>
                </a:moveTo>
                <a:cubicBezTo>
                  <a:pt x="1055282" y="4132321"/>
                  <a:pt x="1064398" y="4134516"/>
                  <a:pt x="1072435" y="4138906"/>
                </a:cubicBezTo>
                <a:cubicBezTo>
                  <a:pt x="1080472" y="4143297"/>
                  <a:pt x="1087113" y="4149678"/>
                  <a:pt x="1092359" y="4158049"/>
                </a:cubicBezTo>
                <a:cubicBezTo>
                  <a:pt x="1097605" y="4166421"/>
                  <a:pt x="1101233" y="4176523"/>
                  <a:pt x="1103242" y="4188355"/>
                </a:cubicBezTo>
                <a:lnTo>
                  <a:pt x="1071542" y="4188355"/>
                </a:lnTo>
                <a:cubicBezTo>
                  <a:pt x="1070351" y="4182997"/>
                  <a:pt x="1068510" y="4178420"/>
                  <a:pt x="1066017" y="4174625"/>
                </a:cubicBezTo>
                <a:cubicBezTo>
                  <a:pt x="1063524" y="4170830"/>
                  <a:pt x="1060510" y="4167928"/>
                  <a:pt x="1056975" y="4165919"/>
                </a:cubicBezTo>
                <a:cubicBezTo>
                  <a:pt x="1053441" y="4163910"/>
                  <a:pt x="1049478" y="4162905"/>
                  <a:pt x="1045088" y="4162905"/>
                </a:cubicBezTo>
                <a:cubicBezTo>
                  <a:pt x="1039358" y="4162905"/>
                  <a:pt x="1034484" y="4164077"/>
                  <a:pt x="1030465" y="4166421"/>
                </a:cubicBezTo>
                <a:cubicBezTo>
                  <a:pt x="1026447" y="4168765"/>
                  <a:pt x="1023377" y="4172188"/>
                  <a:pt x="1021257" y="4176690"/>
                </a:cubicBezTo>
                <a:cubicBezTo>
                  <a:pt x="1019136" y="4181192"/>
                  <a:pt x="1018075" y="4186606"/>
                  <a:pt x="1018075" y="4192931"/>
                </a:cubicBezTo>
                <a:lnTo>
                  <a:pt x="1018075" y="4237468"/>
                </a:lnTo>
                <a:cubicBezTo>
                  <a:pt x="1018075" y="4243793"/>
                  <a:pt x="1019136" y="4249188"/>
                  <a:pt x="1021257" y="4253653"/>
                </a:cubicBezTo>
                <a:cubicBezTo>
                  <a:pt x="1023377" y="4258118"/>
                  <a:pt x="1026447" y="4261522"/>
                  <a:pt x="1030465" y="4263866"/>
                </a:cubicBezTo>
                <a:cubicBezTo>
                  <a:pt x="1034484" y="4266210"/>
                  <a:pt x="1039358" y="4267382"/>
                  <a:pt x="1045088" y="4267382"/>
                </a:cubicBezTo>
                <a:cubicBezTo>
                  <a:pt x="1049553" y="4267382"/>
                  <a:pt x="1053571" y="4266396"/>
                  <a:pt x="1057143" y="4264424"/>
                </a:cubicBezTo>
                <a:cubicBezTo>
                  <a:pt x="1060715" y="4262452"/>
                  <a:pt x="1063728" y="4259569"/>
                  <a:pt x="1066184" y="4255774"/>
                </a:cubicBezTo>
                <a:cubicBezTo>
                  <a:pt x="1068640" y="4251979"/>
                  <a:pt x="1070426" y="4247365"/>
                  <a:pt x="1071542" y="4241933"/>
                </a:cubicBezTo>
                <a:lnTo>
                  <a:pt x="1103242" y="4241933"/>
                </a:lnTo>
                <a:cubicBezTo>
                  <a:pt x="1101159" y="4253764"/>
                  <a:pt x="1097494" y="4263866"/>
                  <a:pt x="1092248" y="4272238"/>
                </a:cubicBezTo>
                <a:cubicBezTo>
                  <a:pt x="1087001" y="4280609"/>
                  <a:pt x="1080379" y="4286990"/>
                  <a:pt x="1072379" y="4291381"/>
                </a:cubicBezTo>
                <a:cubicBezTo>
                  <a:pt x="1064380" y="4295771"/>
                  <a:pt x="1055282" y="4297966"/>
                  <a:pt x="1045088" y="4297966"/>
                </a:cubicBezTo>
                <a:cubicBezTo>
                  <a:pt x="1032735" y="4297966"/>
                  <a:pt x="1022168" y="4295604"/>
                  <a:pt x="1013387" y="4290879"/>
                </a:cubicBezTo>
                <a:cubicBezTo>
                  <a:pt x="1004606" y="4286153"/>
                  <a:pt x="997909" y="4279270"/>
                  <a:pt x="993295" y="4270229"/>
                </a:cubicBezTo>
                <a:cubicBezTo>
                  <a:pt x="988682" y="4261187"/>
                  <a:pt x="986375" y="4250267"/>
                  <a:pt x="986375" y="4237468"/>
                </a:cubicBezTo>
                <a:lnTo>
                  <a:pt x="986375" y="4192931"/>
                </a:lnTo>
                <a:cubicBezTo>
                  <a:pt x="986375" y="4180132"/>
                  <a:pt x="988682" y="4169212"/>
                  <a:pt x="993295" y="4160170"/>
                </a:cubicBezTo>
                <a:cubicBezTo>
                  <a:pt x="997909" y="4151129"/>
                  <a:pt x="1004606" y="4144227"/>
                  <a:pt x="1013387" y="4139464"/>
                </a:cubicBezTo>
                <a:cubicBezTo>
                  <a:pt x="1022168" y="4134702"/>
                  <a:pt x="1032735" y="4132321"/>
                  <a:pt x="1045088" y="4132321"/>
                </a:cubicBezTo>
                <a:close/>
                <a:moveTo>
                  <a:pt x="610807" y="4122275"/>
                </a:moveTo>
                <a:lnTo>
                  <a:pt x="657688" y="4184671"/>
                </a:lnTo>
                <a:lnTo>
                  <a:pt x="625988" y="4184671"/>
                </a:lnTo>
                <a:lnTo>
                  <a:pt x="610807" y="4161900"/>
                </a:lnTo>
                <a:lnTo>
                  <a:pt x="595627" y="4184671"/>
                </a:lnTo>
                <a:lnTo>
                  <a:pt x="563926" y="4184671"/>
                </a:lnTo>
                <a:close/>
                <a:moveTo>
                  <a:pt x="361074" y="4116694"/>
                </a:moveTo>
                <a:cubicBezTo>
                  <a:pt x="375063" y="4131056"/>
                  <a:pt x="385537" y="4147166"/>
                  <a:pt x="392495" y="4165026"/>
                </a:cubicBezTo>
                <a:cubicBezTo>
                  <a:pt x="399453" y="4182885"/>
                  <a:pt x="402932" y="4202530"/>
                  <a:pt x="402932" y="4223962"/>
                </a:cubicBezTo>
                <a:cubicBezTo>
                  <a:pt x="402932" y="4245393"/>
                  <a:pt x="399453" y="4265038"/>
                  <a:pt x="392495" y="4282898"/>
                </a:cubicBezTo>
                <a:cubicBezTo>
                  <a:pt x="385537" y="4300757"/>
                  <a:pt x="375063" y="4316868"/>
                  <a:pt x="361074" y="4331230"/>
                </a:cubicBezTo>
                <a:lnTo>
                  <a:pt x="343214" y="4309352"/>
                </a:lnTo>
                <a:cubicBezTo>
                  <a:pt x="353335" y="4297818"/>
                  <a:pt x="360906" y="4284963"/>
                  <a:pt x="365929" y="4270787"/>
                </a:cubicBezTo>
                <a:cubicBezTo>
                  <a:pt x="370952" y="4256611"/>
                  <a:pt x="373464" y="4241002"/>
                  <a:pt x="373464" y="4223962"/>
                </a:cubicBezTo>
                <a:cubicBezTo>
                  <a:pt x="373464" y="4206921"/>
                  <a:pt x="370952" y="4191331"/>
                  <a:pt x="365929" y="4177192"/>
                </a:cubicBezTo>
                <a:cubicBezTo>
                  <a:pt x="360906" y="4163054"/>
                  <a:pt x="353335" y="4150217"/>
                  <a:pt x="343214" y="4138683"/>
                </a:cubicBezTo>
                <a:close/>
                <a:moveTo>
                  <a:pt x="715805" y="4114796"/>
                </a:moveTo>
                <a:lnTo>
                  <a:pt x="735674" y="4114796"/>
                </a:lnTo>
                <a:lnTo>
                  <a:pt x="750073" y="4114796"/>
                </a:lnTo>
                <a:lnTo>
                  <a:pt x="762910" y="4114796"/>
                </a:lnTo>
                <a:lnTo>
                  <a:pt x="762910" y="4332681"/>
                </a:lnTo>
                <a:lnTo>
                  <a:pt x="750073" y="4332681"/>
                </a:lnTo>
                <a:lnTo>
                  <a:pt x="735674" y="4332681"/>
                </a:lnTo>
                <a:lnTo>
                  <a:pt x="715805" y="4332681"/>
                </a:lnTo>
                <a:lnTo>
                  <a:pt x="715805" y="4305445"/>
                </a:lnTo>
                <a:lnTo>
                  <a:pt x="735674" y="4305445"/>
                </a:lnTo>
                <a:lnTo>
                  <a:pt x="735674" y="4142032"/>
                </a:lnTo>
                <a:lnTo>
                  <a:pt x="715805" y="4142032"/>
                </a:lnTo>
                <a:close/>
                <a:moveTo>
                  <a:pt x="438390" y="4114796"/>
                </a:moveTo>
                <a:lnTo>
                  <a:pt x="451226" y="4114796"/>
                </a:lnTo>
                <a:lnTo>
                  <a:pt x="465625" y="4114796"/>
                </a:lnTo>
                <a:lnTo>
                  <a:pt x="485494" y="4114796"/>
                </a:lnTo>
                <a:lnTo>
                  <a:pt x="485494" y="4142032"/>
                </a:lnTo>
                <a:lnTo>
                  <a:pt x="465625" y="4142032"/>
                </a:lnTo>
                <a:lnTo>
                  <a:pt x="465625" y="4305445"/>
                </a:lnTo>
                <a:lnTo>
                  <a:pt x="485494" y="4305445"/>
                </a:lnTo>
                <a:lnTo>
                  <a:pt x="485494" y="4332681"/>
                </a:lnTo>
                <a:lnTo>
                  <a:pt x="465625" y="4332681"/>
                </a:lnTo>
                <a:lnTo>
                  <a:pt x="451226" y="4332681"/>
                </a:lnTo>
                <a:lnTo>
                  <a:pt x="438390" y="4332681"/>
                </a:lnTo>
                <a:close/>
                <a:moveTo>
                  <a:pt x="190543" y="4037703"/>
                </a:moveTo>
                <a:lnTo>
                  <a:pt x="202386" y="4037703"/>
                </a:lnTo>
                <a:lnTo>
                  <a:pt x="202386" y="4062706"/>
                </a:lnTo>
                <a:lnTo>
                  <a:pt x="175694" y="4062706"/>
                </a:lnTo>
                <a:lnTo>
                  <a:pt x="185395" y="4044463"/>
                </a:lnTo>
                <a:close/>
                <a:moveTo>
                  <a:pt x="1315843" y="3989483"/>
                </a:moveTo>
                <a:lnTo>
                  <a:pt x="1344948" y="3989483"/>
                </a:lnTo>
                <a:lnTo>
                  <a:pt x="1336816" y="3998867"/>
                </a:lnTo>
                <a:lnTo>
                  <a:pt x="1319535" y="4020067"/>
                </a:lnTo>
                <a:lnTo>
                  <a:pt x="1315843" y="4020067"/>
                </a:lnTo>
                <a:close/>
                <a:moveTo>
                  <a:pt x="758891" y="3989483"/>
                </a:moveTo>
                <a:lnTo>
                  <a:pt x="789475" y="3989483"/>
                </a:lnTo>
                <a:lnTo>
                  <a:pt x="789475" y="4020067"/>
                </a:lnTo>
                <a:lnTo>
                  <a:pt x="758891" y="4020067"/>
                </a:lnTo>
                <a:close/>
                <a:moveTo>
                  <a:pt x="676589" y="3989483"/>
                </a:moveTo>
                <a:lnTo>
                  <a:pt x="707173" y="3989483"/>
                </a:lnTo>
                <a:lnTo>
                  <a:pt x="707173" y="4020067"/>
                </a:lnTo>
                <a:lnTo>
                  <a:pt x="676589" y="4020067"/>
                </a:lnTo>
                <a:close/>
                <a:moveTo>
                  <a:pt x="534793" y="3989483"/>
                </a:moveTo>
                <a:lnTo>
                  <a:pt x="565377" y="3989483"/>
                </a:lnTo>
                <a:lnTo>
                  <a:pt x="565377" y="4020067"/>
                </a:lnTo>
                <a:lnTo>
                  <a:pt x="534793" y="4020067"/>
                </a:lnTo>
                <a:close/>
                <a:moveTo>
                  <a:pt x="277618" y="3989483"/>
                </a:moveTo>
                <a:lnTo>
                  <a:pt x="308202" y="3989483"/>
                </a:lnTo>
                <a:lnTo>
                  <a:pt x="308202" y="4020067"/>
                </a:lnTo>
                <a:lnTo>
                  <a:pt x="277618" y="4020067"/>
                </a:lnTo>
                <a:close/>
                <a:moveTo>
                  <a:pt x="255964" y="3951806"/>
                </a:moveTo>
                <a:lnTo>
                  <a:pt x="255964" y="3984125"/>
                </a:lnTo>
                <a:cubicBezTo>
                  <a:pt x="255964" y="3996999"/>
                  <a:pt x="253099" y="4006486"/>
                  <a:pt x="247369" y="4012588"/>
                </a:cubicBezTo>
                <a:cubicBezTo>
                  <a:pt x="241639" y="4018690"/>
                  <a:pt x="233305" y="4021741"/>
                  <a:pt x="222366" y="4021741"/>
                </a:cubicBezTo>
                <a:lnTo>
                  <a:pt x="206500" y="4016751"/>
                </a:lnTo>
                <a:lnTo>
                  <a:pt x="221150" y="3997516"/>
                </a:lnTo>
                <a:lnTo>
                  <a:pt x="226775" y="3995120"/>
                </a:lnTo>
                <a:lnTo>
                  <a:pt x="228347" y="3988066"/>
                </a:lnTo>
                <a:close/>
                <a:moveTo>
                  <a:pt x="951958" y="3902530"/>
                </a:moveTo>
                <a:cubicBezTo>
                  <a:pt x="956795" y="3902530"/>
                  <a:pt x="961167" y="3903293"/>
                  <a:pt x="965074" y="3904818"/>
                </a:cubicBezTo>
                <a:cubicBezTo>
                  <a:pt x="968981" y="3906344"/>
                  <a:pt x="972385" y="3908595"/>
                  <a:pt x="975287" y="3911571"/>
                </a:cubicBezTo>
                <a:lnTo>
                  <a:pt x="957428" y="3936463"/>
                </a:lnTo>
                <a:cubicBezTo>
                  <a:pt x="955940" y="3934975"/>
                  <a:pt x="954116" y="3933858"/>
                  <a:pt x="951958" y="3933114"/>
                </a:cubicBezTo>
                <a:cubicBezTo>
                  <a:pt x="949800" y="3932370"/>
                  <a:pt x="947308" y="3931998"/>
                  <a:pt x="944480" y="3931998"/>
                </a:cubicBezTo>
                <a:cubicBezTo>
                  <a:pt x="938304" y="3931998"/>
                  <a:pt x="933522" y="3933989"/>
                  <a:pt x="930137" y="3937970"/>
                </a:cubicBezTo>
                <a:cubicBezTo>
                  <a:pt x="926751" y="3941951"/>
                  <a:pt x="925058" y="3947476"/>
                  <a:pt x="925058" y="3954545"/>
                </a:cubicBezTo>
                <a:lnTo>
                  <a:pt x="925058" y="4020067"/>
                </a:lnTo>
                <a:lnTo>
                  <a:pt x="892241" y="4020067"/>
                </a:lnTo>
                <a:lnTo>
                  <a:pt x="892241" y="3904204"/>
                </a:lnTo>
                <a:lnTo>
                  <a:pt x="925058" y="3904204"/>
                </a:lnTo>
                <a:lnTo>
                  <a:pt x="925058" y="3920485"/>
                </a:lnTo>
                <a:lnTo>
                  <a:pt x="928225" y="3915185"/>
                </a:lnTo>
                <a:cubicBezTo>
                  <a:pt x="930299" y="3912497"/>
                  <a:pt x="932611" y="3910195"/>
                  <a:pt x="935160" y="3908278"/>
                </a:cubicBezTo>
                <a:cubicBezTo>
                  <a:pt x="940257" y="3904446"/>
                  <a:pt x="945857" y="3902530"/>
                  <a:pt x="951958" y="3902530"/>
                </a:cubicBezTo>
                <a:close/>
                <a:moveTo>
                  <a:pt x="360850" y="3899963"/>
                </a:moveTo>
                <a:lnTo>
                  <a:pt x="390318" y="3899963"/>
                </a:lnTo>
                <a:lnTo>
                  <a:pt x="390318" y="3931105"/>
                </a:lnTo>
                <a:lnTo>
                  <a:pt x="423135" y="3931105"/>
                </a:lnTo>
                <a:lnTo>
                  <a:pt x="423135" y="3959457"/>
                </a:lnTo>
                <a:lnTo>
                  <a:pt x="390318" y="3959457"/>
                </a:lnTo>
                <a:lnTo>
                  <a:pt x="390318" y="3990599"/>
                </a:lnTo>
                <a:lnTo>
                  <a:pt x="360850" y="3990599"/>
                </a:lnTo>
                <a:lnTo>
                  <a:pt x="360850" y="3959457"/>
                </a:lnTo>
                <a:lnTo>
                  <a:pt x="328034" y="3959457"/>
                </a:lnTo>
                <a:lnTo>
                  <a:pt x="328034" y="3931105"/>
                </a:lnTo>
                <a:lnTo>
                  <a:pt x="360850" y="3931105"/>
                </a:lnTo>
                <a:close/>
                <a:moveTo>
                  <a:pt x="848300" y="3857770"/>
                </a:moveTo>
                <a:lnTo>
                  <a:pt x="869508" y="3857770"/>
                </a:lnTo>
                <a:lnTo>
                  <a:pt x="869508" y="3885005"/>
                </a:lnTo>
                <a:lnTo>
                  <a:pt x="856560" y="3885005"/>
                </a:lnTo>
                <a:cubicBezTo>
                  <a:pt x="854402" y="3885005"/>
                  <a:pt x="852765" y="3885824"/>
                  <a:pt x="851648" y="3887461"/>
                </a:cubicBezTo>
                <a:cubicBezTo>
                  <a:pt x="850532" y="3889098"/>
                  <a:pt x="849974" y="3891219"/>
                  <a:pt x="849974" y="3893824"/>
                </a:cubicBezTo>
                <a:lnTo>
                  <a:pt x="849974" y="3904204"/>
                </a:lnTo>
                <a:lnTo>
                  <a:pt x="869508" y="3904204"/>
                </a:lnTo>
                <a:lnTo>
                  <a:pt x="869508" y="3930324"/>
                </a:lnTo>
                <a:lnTo>
                  <a:pt x="849974" y="3930324"/>
                </a:lnTo>
                <a:lnTo>
                  <a:pt x="849974" y="4020067"/>
                </a:lnTo>
                <a:lnTo>
                  <a:pt x="819390" y="4020067"/>
                </a:lnTo>
                <a:lnTo>
                  <a:pt x="819390" y="3930324"/>
                </a:lnTo>
                <a:lnTo>
                  <a:pt x="807112" y="3930324"/>
                </a:lnTo>
                <a:lnTo>
                  <a:pt x="807112" y="3904204"/>
                </a:lnTo>
                <a:lnTo>
                  <a:pt x="819390" y="3904204"/>
                </a:lnTo>
                <a:lnTo>
                  <a:pt x="819390" y="3888466"/>
                </a:lnTo>
                <a:cubicBezTo>
                  <a:pt x="819390" y="3878197"/>
                  <a:pt x="821753" y="3870513"/>
                  <a:pt x="826478" y="3865416"/>
                </a:cubicBezTo>
                <a:cubicBezTo>
                  <a:pt x="831203" y="3860319"/>
                  <a:pt x="838477" y="3857770"/>
                  <a:pt x="848300" y="3857770"/>
                </a:cubicBezTo>
                <a:close/>
                <a:moveTo>
                  <a:pt x="758891" y="3857770"/>
                </a:moveTo>
                <a:lnTo>
                  <a:pt x="789475" y="3857770"/>
                </a:lnTo>
                <a:lnTo>
                  <a:pt x="789475" y="3971735"/>
                </a:lnTo>
                <a:lnTo>
                  <a:pt x="758891" y="3971735"/>
                </a:lnTo>
                <a:close/>
                <a:moveTo>
                  <a:pt x="694449" y="3856096"/>
                </a:moveTo>
                <a:cubicBezTo>
                  <a:pt x="704122" y="3856096"/>
                  <a:pt x="712420" y="3857733"/>
                  <a:pt x="719340" y="3861007"/>
                </a:cubicBezTo>
                <a:cubicBezTo>
                  <a:pt x="726261" y="3864281"/>
                  <a:pt x="731525" y="3869025"/>
                  <a:pt x="735135" y="3875239"/>
                </a:cubicBezTo>
                <a:cubicBezTo>
                  <a:pt x="738744" y="3881452"/>
                  <a:pt x="740548" y="3888949"/>
                  <a:pt x="740548" y="3897730"/>
                </a:cubicBezTo>
                <a:lnTo>
                  <a:pt x="740548" y="3897842"/>
                </a:lnTo>
                <a:cubicBezTo>
                  <a:pt x="740548" y="3903572"/>
                  <a:pt x="739748" y="3908744"/>
                  <a:pt x="738148" y="3913357"/>
                </a:cubicBezTo>
                <a:cubicBezTo>
                  <a:pt x="736548" y="3917971"/>
                  <a:pt x="734576" y="3922008"/>
                  <a:pt x="732232" y="3925468"/>
                </a:cubicBezTo>
                <a:cubicBezTo>
                  <a:pt x="729888" y="3928928"/>
                  <a:pt x="726782" y="3932928"/>
                  <a:pt x="722912" y="3937467"/>
                </a:cubicBezTo>
                <a:cubicBezTo>
                  <a:pt x="719266" y="3941858"/>
                  <a:pt x="716419" y="3945541"/>
                  <a:pt x="714373" y="3948518"/>
                </a:cubicBezTo>
                <a:cubicBezTo>
                  <a:pt x="712327" y="3951494"/>
                  <a:pt x="710597" y="3954936"/>
                  <a:pt x="709183" y="3958843"/>
                </a:cubicBezTo>
                <a:cubicBezTo>
                  <a:pt x="707769" y="3962750"/>
                  <a:pt x="707062" y="3967047"/>
                  <a:pt x="707062" y="3971735"/>
                </a:cubicBezTo>
                <a:lnTo>
                  <a:pt x="676478" y="3971735"/>
                </a:lnTo>
                <a:cubicBezTo>
                  <a:pt x="676478" y="3965335"/>
                  <a:pt x="677333" y="3959606"/>
                  <a:pt x="679045" y="3954545"/>
                </a:cubicBezTo>
                <a:cubicBezTo>
                  <a:pt x="680756" y="3949485"/>
                  <a:pt x="682840" y="3945169"/>
                  <a:pt x="685296" y="3941597"/>
                </a:cubicBezTo>
                <a:cubicBezTo>
                  <a:pt x="687751" y="3938026"/>
                  <a:pt x="690988" y="3933858"/>
                  <a:pt x="695007" y="3929096"/>
                </a:cubicBezTo>
                <a:cubicBezTo>
                  <a:pt x="698207" y="3925375"/>
                  <a:pt x="700699" y="3922231"/>
                  <a:pt x="702485" y="3919664"/>
                </a:cubicBezTo>
                <a:cubicBezTo>
                  <a:pt x="704271" y="3917097"/>
                  <a:pt x="705778" y="3914269"/>
                  <a:pt x="707006" y="3911181"/>
                </a:cubicBezTo>
                <a:cubicBezTo>
                  <a:pt x="708234" y="3908092"/>
                  <a:pt x="708848" y="3904725"/>
                  <a:pt x="708848" y="3901079"/>
                </a:cubicBezTo>
                <a:lnTo>
                  <a:pt x="708848" y="3900967"/>
                </a:lnTo>
                <a:cubicBezTo>
                  <a:pt x="708848" y="3895907"/>
                  <a:pt x="707601" y="3891982"/>
                  <a:pt x="705108" y="3889191"/>
                </a:cubicBezTo>
                <a:cubicBezTo>
                  <a:pt x="702616" y="3886401"/>
                  <a:pt x="699100" y="3885005"/>
                  <a:pt x="694560" y="3885005"/>
                </a:cubicBezTo>
                <a:cubicBezTo>
                  <a:pt x="690095" y="3885005"/>
                  <a:pt x="686617" y="3886550"/>
                  <a:pt x="684124" y="3889638"/>
                </a:cubicBezTo>
                <a:cubicBezTo>
                  <a:pt x="681631" y="3892726"/>
                  <a:pt x="680347" y="3897061"/>
                  <a:pt x="680273" y="3902642"/>
                </a:cubicBezTo>
                <a:lnTo>
                  <a:pt x="680273" y="3902753"/>
                </a:lnTo>
                <a:lnTo>
                  <a:pt x="648572" y="3902753"/>
                </a:lnTo>
                <a:lnTo>
                  <a:pt x="648572" y="3902642"/>
                </a:lnTo>
                <a:cubicBezTo>
                  <a:pt x="648944" y="3892819"/>
                  <a:pt x="650991" y="3884429"/>
                  <a:pt x="654712" y="3877471"/>
                </a:cubicBezTo>
                <a:cubicBezTo>
                  <a:pt x="658432" y="3870513"/>
                  <a:pt x="663660" y="3865211"/>
                  <a:pt x="670394" y="3861565"/>
                </a:cubicBezTo>
                <a:cubicBezTo>
                  <a:pt x="677129" y="3857919"/>
                  <a:pt x="685147" y="3856096"/>
                  <a:pt x="694449" y="3856096"/>
                </a:cubicBezTo>
                <a:close/>
                <a:moveTo>
                  <a:pt x="1248982" y="3846050"/>
                </a:moveTo>
                <a:lnTo>
                  <a:pt x="1295863" y="3908446"/>
                </a:lnTo>
                <a:lnTo>
                  <a:pt x="1264163" y="3908446"/>
                </a:lnTo>
                <a:lnTo>
                  <a:pt x="1248982" y="3885675"/>
                </a:lnTo>
                <a:lnTo>
                  <a:pt x="1233802" y="3908446"/>
                </a:lnTo>
                <a:lnTo>
                  <a:pt x="1202101" y="3908446"/>
                </a:lnTo>
                <a:close/>
                <a:moveTo>
                  <a:pt x="989724" y="3840469"/>
                </a:moveTo>
                <a:cubicBezTo>
                  <a:pt x="1003713" y="3854831"/>
                  <a:pt x="1014187" y="3870941"/>
                  <a:pt x="1021145" y="3888801"/>
                </a:cubicBezTo>
                <a:cubicBezTo>
                  <a:pt x="1028103" y="3906660"/>
                  <a:pt x="1031582" y="3926305"/>
                  <a:pt x="1031582" y="3947737"/>
                </a:cubicBezTo>
                <a:cubicBezTo>
                  <a:pt x="1031582" y="3969168"/>
                  <a:pt x="1028103" y="3988813"/>
                  <a:pt x="1021145" y="4006672"/>
                </a:cubicBezTo>
                <a:cubicBezTo>
                  <a:pt x="1014187" y="4024532"/>
                  <a:pt x="1003713" y="4040642"/>
                  <a:pt x="989724" y="4055004"/>
                </a:cubicBezTo>
                <a:lnTo>
                  <a:pt x="971864" y="4033127"/>
                </a:lnTo>
                <a:cubicBezTo>
                  <a:pt x="981985" y="4021592"/>
                  <a:pt x="989556" y="4008737"/>
                  <a:pt x="994579" y="3994562"/>
                </a:cubicBezTo>
                <a:cubicBezTo>
                  <a:pt x="999602" y="3980386"/>
                  <a:pt x="1002114" y="3964777"/>
                  <a:pt x="1002114" y="3947737"/>
                </a:cubicBezTo>
                <a:cubicBezTo>
                  <a:pt x="1002114" y="3930696"/>
                  <a:pt x="999602" y="3915106"/>
                  <a:pt x="994579" y="3900967"/>
                </a:cubicBezTo>
                <a:cubicBezTo>
                  <a:pt x="989556" y="3886829"/>
                  <a:pt x="981985" y="3873992"/>
                  <a:pt x="971864" y="3862458"/>
                </a:cubicBezTo>
                <a:close/>
                <a:moveTo>
                  <a:pt x="631532" y="3840469"/>
                </a:moveTo>
                <a:lnTo>
                  <a:pt x="649391" y="3862458"/>
                </a:lnTo>
                <a:cubicBezTo>
                  <a:pt x="639271" y="3873992"/>
                  <a:pt x="631699" y="3886829"/>
                  <a:pt x="626676" y="3900967"/>
                </a:cubicBezTo>
                <a:cubicBezTo>
                  <a:pt x="621653" y="3915106"/>
                  <a:pt x="619142" y="3930696"/>
                  <a:pt x="619142" y="3947737"/>
                </a:cubicBezTo>
                <a:cubicBezTo>
                  <a:pt x="619142" y="3964777"/>
                  <a:pt x="621653" y="3980386"/>
                  <a:pt x="626676" y="3994562"/>
                </a:cubicBezTo>
                <a:cubicBezTo>
                  <a:pt x="631699" y="4008737"/>
                  <a:pt x="639271" y="4021592"/>
                  <a:pt x="649391" y="4033127"/>
                </a:cubicBezTo>
                <a:lnTo>
                  <a:pt x="631532" y="4055004"/>
                </a:lnTo>
                <a:cubicBezTo>
                  <a:pt x="617542" y="4040642"/>
                  <a:pt x="607068" y="4024532"/>
                  <a:pt x="600110" y="4006672"/>
                </a:cubicBezTo>
                <a:cubicBezTo>
                  <a:pt x="593153" y="3988813"/>
                  <a:pt x="589674" y="3969168"/>
                  <a:pt x="589674" y="3947737"/>
                </a:cubicBezTo>
                <a:cubicBezTo>
                  <a:pt x="589674" y="3926305"/>
                  <a:pt x="593153" y="3906660"/>
                  <a:pt x="600110" y="3888801"/>
                </a:cubicBezTo>
                <a:cubicBezTo>
                  <a:pt x="607068" y="3870941"/>
                  <a:pt x="617542" y="3854831"/>
                  <a:pt x="631532" y="3840469"/>
                </a:cubicBezTo>
                <a:close/>
                <a:moveTo>
                  <a:pt x="1353980" y="3838571"/>
                </a:moveTo>
                <a:lnTo>
                  <a:pt x="1373849" y="3838571"/>
                </a:lnTo>
                <a:lnTo>
                  <a:pt x="1388248" y="3838571"/>
                </a:lnTo>
                <a:lnTo>
                  <a:pt x="1401085" y="3838571"/>
                </a:lnTo>
                <a:lnTo>
                  <a:pt x="1401085" y="3925758"/>
                </a:lnTo>
                <a:lnTo>
                  <a:pt x="1389577" y="3937982"/>
                </a:lnTo>
                <a:lnTo>
                  <a:pt x="1373849" y="3956132"/>
                </a:lnTo>
                <a:lnTo>
                  <a:pt x="1373849" y="3865807"/>
                </a:lnTo>
                <a:lnTo>
                  <a:pt x="1353980" y="3865807"/>
                </a:lnTo>
                <a:close/>
                <a:moveTo>
                  <a:pt x="1143240" y="3838571"/>
                </a:moveTo>
                <a:lnTo>
                  <a:pt x="1156076" y="3838571"/>
                </a:lnTo>
                <a:lnTo>
                  <a:pt x="1170475" y="3838571"/>
                </a:lnTo>
                <a:lnTo>
                  <a:pt x="1190344" y="3838571"/>
                </a:lnTo>
                <a:lnTo>
                  <a:pt x="1190344" y="3865807"/>
                </a:lnTo>
                <a:lnTo>
                  <a:pt x="1170475" y="3865807"/>
                </a:lnTo>
                <a:lnTo>
                  <a:pt x="1170475" y="4029220"/>
                </a:lnTo>
                <a:lnTo>
                  <a:pt x="1190344" y="4029220"/>
                </a:lnTo>
                <a:lnTo>
                  <a:pt x="1190344" y="4056455"/>
                </a:lnTo>
                <a:lnTo>
                  <a:pt x="1170475" y="4056455"/>
                </a:lnTo>
                <a:lnTo>
                  <a:pt x="1156076" y="4056455"/>
                </a:lnTo>
                <a:lnTo>
                  <a:pt x="1143240" y="4056455"/>
                </a:lnTo>
                <a:close/>
                <a:moveTo>
                  <a:pt x="426744" y="3838571"/>
                </a:moveTo>
                <a:lnTo>
                  <a:pt x="455765" y="3838571"/>
                </a:lnTo>
                <a:lnTo>
                  <a:pt x="528319" y="4050874"/>
                </a:lnTo>
                <a:lnTo>
                  <a:pt x="499298" y="4050874"/>
                </a:lnTo>
                <a:close/>
                <a:moveTo>
                  <a:pt x="744343" y="3713258"/>
                </a:moveTo>
                <a:lnTo>
                  <a:pt x="774927" y="3713258"/>
                </a:lnTo>
                <a:lnTo>
                  <a:pt x="774927" y="3743842"/>
                </a:lnTo>
                <a:lnTo>
                  <a:pt x="744343" y="3743842"/>
                </a:lnTo>
                <a:close/>
                <a:moveTo>
                  <a:pt x="533817" y="3657594"/>
                </a:moveTo>
                <a:lnTo>
                  <a:pt x="536282" y="3671512"/>
                </a:lnTo>
                <a:cubicBezTo>
                  <a:pt x="536282" y="3692943"/>
                  <a:pt x="532803" y="3712588"/>
                  <a:pt x="525845" y="3730447"/>
                </a:cubicBezTo>
                <a:cubicBezTo>
                  <a:pt x="518887" y="3748307"/>
                  <a:pt x="508413" y="3764417"/>
                  <a:pt x="494424" y="3778779"/>
                </a:cubicBezTo>
                <a:lnTo>
                  <a:pt x="476564" y="3756902"/>
                </a:lnTo>
                <a:cubicBezTo>
                  <a:pt x="486685" y="3745367"/>
                  <a:pt x="494256" y="3732512"/>
                  <a:pt x="499279" y="3718337"/>
                </a:cubicBezTo>
                <a:lnTo>
                  <a:pt x="504272" y="3687309"/>
                </a:lnTo>
                <a:lnTo>
                  <a:pt x="511389" y="3680010"/>
                </a:lnTo>
                <a:close/>
                <a:moveTo>
                  <a:pt x="894250" y="3623738"/>
                </a:moveTo>
                <a:lnTo>
                  <a:pt x="923718" y="3623738"/>
                </a:lnTo>
                <a:lnTo>
                  <a:pt x="923718" y="3654880"/>
                </a:lnTo>
                <a:lnTo>
                  <a:pt x="956535" y="3654880"/>
                </a:lnTo>
                <a:lnTo>
                  <a:pt x="956535" y="3683232"/>
                </a:lnTo>
                <a:lnTo>
                  <a:pt x="923718" y="3683232"/>
                </a:lnTo>
                <a:lnTo>
                  <a:pt x="923718" y="3714374"/>
                </a:lnTo>
                <a:lnTo>
                  <a:pt x="894250" y="3714374"/>
                </a:lnTo>
                <a:lnTo>
                  <a:pt x="894250" y="3683232"/>
                </a:lnTo>
                <a:lnTo>
                  <a:pt x="861434" y="3683232"/>
                </a:lnTo>
                <a:lnTo>
                  <a:pt x="861434" y="3654880"/>
                </a:lnTo>
                <a:lnTo>
                  <a:pt x="894250" y="3654880"/>
                </a:lnTo>
                <a:close/>
                <a:moveTo>
                  <a:pt x="598975" y="3592468"/>
                </a:moveTo>
                <a:lnTo>
                  <a:pt x="598975" y="3752995"/>
                </a:lnTo>
                <a:lnTo>
                  <a:pt x="618844" y="3752995"/>
                </a:lnTo>
                <a:lnTo>
                  <a:pt x="618844" y="3780230"/>
                </a:lnTo>
                <a:lnTo>
                  <a:pt x="598975" y="3780230"/>
                </a:lnTo>
                <a:lnTo>
                  <a:pt x="584576" y="3780230"/>
                </a:lnTo>
                <a:lnTo>
                  <a:pt x="571740" y="3780230"/>
                </a:lnTo>
                <a:lnTo>
                  <a:pt x="571740" y="3619690"/>
                </a:lnTo>
                <a:close/>
                <a:moveTo>
                  <a:pt x="1653199" y="3581545"/>
                </a:moveTo>
                <a:lnTo>
                  <a:pt x="1763381" y="3581545"/>
                </a:lnTo>
                <a:lnTo>
                  <a:pt x="1729692" y="3611013"/>
                </a:lnTo>
                <a:lnTo>
                  <a:pt x="1727986" y="3611013"/>
                </a:lnTo>
                <a:lnTo>
                  <a:pt x="1727986" y="3612506"/>
                </a:lnTo>
                <a:lnTo>
                  <a:pt x="1701296" y="3635851"/>
                </a:lnTo>
                <a:lnTo>
                  <a:pt x="1697401" y="3639382"/>
                </a:lnTo>
                <a:lnTo>
                  <a:pt x="1697401" y="3611013"/>
                </a:lnTo>
                <a:lnTo>
                  <a:pt x="1653199" y="3611013"/>
                </a:lnTo>
                <a:close/>
                <a:moveTo>
                  <a:pt x="1399299" y="3581545"/>
                </a:moveTo>
                <a:lnTo>
                  <a:pt x="1410349" y="3581545"/>
                </a:lnTo>
                <a:lnTo>
                  <a:pt x="1429883" y="3581545"/>
                </a:lnTo>
                <a:lnTo>
                  <a:pt x="1508018" y="3581545"/>
                </a:lnTo>
                <a:lnTo>
                  <a:pt x="1508018" y="3611013"/>
                </a:lnTo>
                <a:lnTo>
                  <a:pt x="1429883" y="3611013"/>
                </a:lnTo>
                <a:lnTo>
                  <a:pt x="1429883" y="3648518"/>
                </a:lnTo>
                <a:lnTo>
                  <a:pt x="1495739" y="3648518"/>
                </a:lnTo>
                <a:lnTo>
                  <a:pt x="1495739" y="3677986"/>
                </a:lnTo>
                <a:lnTo>
                  <a:pt x="1429883" y="3677986"/>
                </a:lnTo>
                <a:lnTo>
                  <a:pt x="1429883" y="3714374"/>
                </a:lnTo>
                <a:lnTo>
                  <a:pt x="1508018" y="3714374"/>
                </a:lnTo>
                <a:lnTo>
                  <a:pt x="1508018" y="3743842"/>
                </a:lnTo>
                <a:lnTo>
                  <a:pt x="1429883" y="3743842"/>
                </a:lnTo>
                <a:lnTo>
                  <a:pt x="1410349" y="3743842"/>
                </a:lnTo>
                <a:lnTo>
                  <a:pt x="1399299" y="3743842"/>
                </a:lnTo>
                <a:close/>
                <a:moveTo>
                  <a:pt x="1265949" y="3581545"/>
                </a:moveTo>
                <a:lnTo>
                  <a:pt x="1296533" y="3581545"/>
                </a:lnTo>
                <a:lnTo>
                  <a:pt x="1296533" y="3714374"/>
                </a:lnTo>
                <a:lnTo>
                  <a:pt x="1374668" y="3714374"/>
                </a:lnTo>
                <a:lnTo>
                  <a:pt x="1374668" y="3743842"/>
                </a:lnTo>
                <a:lnTo>
                  <a:pt x="1296533" y="3743842"/>
                </a:lnTo>
                <a:lnTo>
                  <a:pt x="1279567" y="3743842"/>
                </a:lnTo>
                <a:lnTo>
                  <a:pt x="1265949" y="3743842"/>
                </a:lnTo>
                <a:close/>
                <a:moveTo>
                  <a:pt x="1132599" y="3581545"/>
                </a:moveTo>
                <a:lnTo>
                  <a:pt x="1143649" y="3581545"/>
                </a:lnTo>
                <a:lnTo>
                  <a:pt x="1163183" y="3581545"/>
                </a:lnTo>
                <a:lnTo>
                  <a:pt x="1241318" y="3581545"/>
                </a:lnTo>
                <a:lnTo>
                  <a:pt x="1241318" y="3611013"/>
                </a:lnTo>
                <a:lnTo>
                  <a:pt x="1163183" y="3611013"/>
                </a:lnTo>
                <a:lnTo>
                  <a:pt x="1163183" y="3648518"/>
                </a:lnTo>
                <a:lnTo>
                  <a:pt x="1229039" y="3648518"/>
                </a:lnTo>
                <a:lnTo>
                  <a:pt x="1229039" y="3677986"/>
                </a:lnTo>
                <a:lnTo>
                  <a:pt x="1163183" y="3677986"/>
                </a:lnTo>
                <a:lnTo>
                  <a:pt x="1163183" y="3714374"/>
                </a:lnTo>
                <a:lnTo>
                  <a:pt x="1241318" y="3714374"/>
                </a:lnTo>
                <a:lnTo>
                  <a:pt x="1241318" y="3743842"/>
                </a:lnTo>
                <a:lnTo>
                  <a:pt x="1163183" y="3743842"/>
                </a:lnTo>
                <a:lnTo>
                  <a:pt x="1143649" y="3743842"/>
                </a:lnTo>
                <a:lnTo>
                  <a:pt x="1132599" y="3743842"/>
                </a:lnTo>
                <a:close/>
                <a:moveTo>
                  <a:pt x="1588013" y="3579871"/>
                </a:moveTo>
                <a:cubicBezTo>
                  <a:pt x="1598207" y="3579871"/>
                  <a:pt x="1607323" y="3582066"/>
                  <a:pt x="1615360" y="3586456"/>
                </a:cubicBezTo>
                <a:cubicBezTo>
                  <a:pt x="1623397" y="3590847"/>
                  <a:pt x="1630038" y="3597228"/>
                  <a:pt x="1635284" y="3605599"/>
                </a:cubicBezTo>
                <a:cubicBezTo>
                  <a:pt x="1640530" y="3613971"/>
                  <a:pt x="1644158" y="3624073"/>
                  <a:pt x="1646167" y="3635904"/>
                </a:cubicBezTo>
                <a:lnTo>
                  <a:pt x="1614467" y="3635904"/>
                </a:lnTo>
                <a:cubicBezTo>
                  <a:pt x="1613276" y="3630547"/>
                  <a:pt x="1611435" y="3625970"/>
                  <a:pt x="1608942" y="3622175"/>
                </a:cubicBezTo>
                <a:cubicBezTo>
                  <a:pt x="1606449" y="3618380"/>
                  <a:pt x="1603435" y="3615478"/>
                  <a:pt x="1599900" y="3613469"/>
                </a:cubicBezTo>
                <a:cubicBezTo>
                  <a:pt x="1596366" y="3611459"/>
                  <a:pt x="1592403" y="3610455"/>
                  <a:pt x="1588013" y="3610455"/>
                </a:cubicBezTo>
                <a:cubicBezTo>
                  <a:pt x="1582283" y="3610455"/>
                  <a:pt x="1577409" y="3611627"/>
                  <a:pt x="1573390" y="3613971"/>
                </a:cubicBezTo>
                <a:cubicBezTo>
                  <a:pt x="1569372" y="3616315"/>
                  <a:pt x="1566302" y="3619738"/>
                  <a:pt x="1564182" y="3624240"/>
                </a:cubicBezTo>
                <a:cubicBezTo>
                  <a:pt x="1562061" y="3628742"/>
                  <a:pt x="1561000" y="3634156"/>
                  <a:pt x="1561000" y="3640481"/>
                </a:cubicBezTo>
                <a:lnTo>
                  <a:pt x="1561000" y="3685018"/>
                </a:lnTo>
                <a:cubicBezTo>
                  <a:pt x="1561000" y="3691343"/>
                  <a:pt x="1562061" y="3696738"/>
                  <a:pt x="1564182" y="3701203"/>
                </a:cubicBezTo>
                <a:cubicBezTo>
                  <a:pt x="1566302" y="3705668"/>
                  <a:pt x="1569372" y="3709072"/>
                  <a:pt x="1573390" y="3711416"/>
                </a:cubicBezTo>
                <a:cubicBezTo>
                  <a:pt x="1577409" y="3713760"/>
                  <a:pt x="1582283" y="3714932"/>
                  <a:pt x="1588013" y="3714932"/>
                </a:cubicBezTo>
                <a:cubicBezTo>
                  <a:pt x="1592478" y="3714932"/>
                  <a:pt x="1596496" y="3713946"/>
                  <a:pt x="1600068" y="3711974"/>
                </a:cubicBezTo>
                <a:cubicBezTo>
                  <a:pt x="1603640" y="3710002"/>
                  <a:pt x="1606653" y="3707119"/>
                  <a:pt x="1609109" y="3703324"/>
                </a:cubicBezTo>
                <a:cubicBezTo>
                  <a:pt x="1611565" y="3699528"/>
                  <a:pt x="1613351" y="3694915"/>
                  <a:pt x="1614467" y="3689483"/>
                </a:cubicBezTo>
                <a:lnTo>
                  <a:pt x="1642125" y="3689483"/>
                </a:lnTo>
                <a:lnTo>
                  <a:pt x="1608265" y="3720173"/>
                </a:lnTo>
                <a:lnTo>
                  <a:pt x="1582720" y="3744333"/>
                </a:lnTo>
                <a:lnTo>
                  <a:pt x="1556312" y="3738428"/>
                </a:lnTo>
                <a:cubicBezTo>
                  <a:pt x="1547532" y="3733703"/>
                  <a:pt x="1540834" y="3726820"/>
                  <a:pt x="1536220" y="3717778"/>
                </a:cubicBezTo>
                <a:cubicBezTo>
                  <a:pt x="1531607" y="3708737"/>
                  <a:pt x="1529300" y="3697817"/>
                  <a:pt x="1529300" y="3685018"/>
                </a:cubicBezTo>
                <a:lnTo>
                  <a:pt x="1529300" y="3640481"/>
                </a:lnTo>
                <a:cubicBezTo>
                  <a:pt x="1529300" y="3627682"/>
                  <a:pt x="1531607" y="3616761"/>
                  <a:pt x="1536220" y="3607720"/>
                </a:cubicBezTo>
                <a:cubicBezTo>
                  <a:pt x="1540834" y="3598679"/>
                  <a:pt x="1547532" y="3591777"/>
                  <a:pt x="1556312" y="3587014"/>
                </a:cubicBezTo>
                <a:cubicBezTo>
                  <a:pt x="1565093" y="3582252"/>
                  <a:pt x="1575660" y="3579871"/>
                  <a:pt x="1588013" y="3579871"/>
                </a:cubicBezTo>
                <a:close/>
                <a:moveTo>
                  <a:pt x="1047208" y="3579871"/>
                </a:moveTo>
                <a:cubicBezTo>
                  <a:pt x="1053013" y="3579871"/>
                  <a:pt x="1058947" y="3580540"/>
                  <a:pt x="1065012" y="3581880"/>
                </a:cubicBezTo>
                <a:cubicBezTo>
                  <a:pt x="1071077" y="3583219"/>
                  <a:pt x="1077011" y="3585154"/>
                  <a:pt x="1082816" y="3587684"/>
                </a:cubicBezTo>
                <a:cubicBezTo>
                  <a:pt x="1088620" y="3590214"/>
                  <a:pt x="1094127" y="3593265"/>
                  <a:pt x="1099336" y="3596837"/>
                </a:cubicBezTo>
                <a:lnTo>
                  <a:pt x="1086387" y="3622733"/>
                </a:lnTo>
                <a:cubicBezTo>
                  <a:pt x="1080137" y="3618417"/>
                  <a:pt x="1073607" y="3615068"/>
                  <a:pt x="1066798" y="3612687"/>
                </a:cubicBezTo>
                <a:cubicBezTo>
                  <a:pt x="1059989" y="3610306"/>
                  <a:pt x="1053459" y="3609115"/>
                  <a:pt x="1047208" y="3609115"/>
                </a:cubicBezTo>
                <a:cubicBezTo>
                  <a:pt x="1037832" y="3609115"/>
                  <a:pt x="1030577" y="3610659"/>
                  <a:pt x="1025442" y="3613748"/>
                </a:cubicBezTo>
                <a:cubicBezTo>
                  <a:pt x="1020308" y="3616836"/>
                  <a:pt x="1017741" y="3621170"/>
                  <a:pt x="1017741" y="3626751"/>
                </a:cubicBezTo>
                <a:lnTo>
                  <a:pt x="1017741" y="3626863"/>
                </a:lnTo>
                <a:cubicBezTo>
                  <a:pt x="1017741" y="3631551"/>
                  <a:pt x="1019080" y="3635253"/>
                  <a:pt x="1021759" y="3637969"/>
                </a:cubicBezTo>
                <a:cubicBezTo>
                  <a:pt x="1024438" y="3640686"/>
                  <a:pt x="1027749" y="3642676"/>
                  <a:pt x="1031693" y="3643941"/>
                </a:cubicBezTo>
                <a:cubicBezTo>
                  <a:pt x="1035637" y="3645206"/>
                  <a:pt x="1041181" y="3646546"/>
                  <a:pt x="1048325" y="3647959"/>
                </a:cubicBezTo>
                <a:cubicBezTo>
                  <a:pt x="1048622" y="3648034"/>
                  <a:pt x="1048920" y="3648090"/>
                  <a:pt x="1049218" y="3648127"/>
                </a:cubicBezTo>
                <a:cubicBezTo>
                  <a:pt x="1049515" y="3648164"/>
                  <a:pt x="1049813" y="3648220"/>
                  <a:pt x="1050111" y="3648294"/>
                </a:cubicBezTo>
                <a:cubicBezTo>
                  <a:pt x="1050557" y="3648369"/>
                  <a:pt x="1050985" y="3648462"/>
                  <a:pt x="1051394" y="3648573"/>
                </a:cubicBezTo>
                <a:cubicBezTo>
                  <a:pt x="1051804" y="3648685"/>
                  <a:pt x="1052231" y="3648778"/>
                  <a:pt x="1052678" y="3648852"/>
                </a:cubicBezTo>
                <a:cubicBezTo>
                  <a:pt x="1062947" y="3650862"/>
                  <a:pt x="1071523" y="3653299"/>
                  <a:pt x="1078407" y="3656164"/>
                </a:cubicBezTo>
                <a:cubicBezTo>
                  <a:pt x="1085290" y="3659029"/>
                  <a:pt x="1091038" y="3663642"/>
                  <a:pt x="1095652" y="3670005"/>
                </a:cubicBezTo>
                <a:cubicBezTo>
                  <a:pt x="1100266" y="3676367"/>
                  <a:pt x="1102573" y="3685055"/>
                  <a:pt x="1102573" y="3696068"/>
                </a:cubicBezTo>
                <a:lnTo>
                  <a:pt x="1102573" y="3696291"/>
                </a:lnTo>
                <a:cubicBezTo>
                  <a:pt x="1102573" y="3706635"/>
                  <a:pt x="1100154" y="3715490"/>
                  <a:pt x="1095317" y="3722857"/>
                </a:cubicBezTo>
                <a:cubicBezTo>
                  <a:pt x="1090480" y="3730224"/>
                  <a:pt x="1083430" y="3735842"/>
                  <a:pt x="1074165" y="3739712"/>
                </a:cubicBezTo>
                <a:cubicBezTo>
                  <a:pt x="1064900" y="3743582"/>
                  <a:pt x="1053757" y="3745516"/>
                  <a:pt x="1040734" y="3745516"/>
                </a:cubicBezTo>
                <a:cubicBezTo>
                  <a:pt x="1032995" y="3745516"/>
                  <a:pt x="1025424" y="3744735"/>
                  <a:pt x="1018020" y="3743172"/>
                </a:cubicBezTo>
                <a:cubicBezTo>
                  <a:pt x="1010615" y="3741610"/>
                  <a:pt x="1003658" y="3739321"/>
                  <a:pt x="997146" y="3736308"/>
                </a:cubicBezTo>
                <a:cubicBezTo>
                  <a:pt x="990635" y="3733294"/>
                  <a:pt x="984812" y="3729666"/>
                  <a:pt x="979678" y="3725425"/>
                </a:cubicBezTo>
                <a:lnTo>
                  <a:pt x="993854" y="3700198"/>
                </a:lnTo>
                <a:cubicBezTo>
                  <a:pt x="1000104" y="3705333"/>
                  <a:pt x="1007323" y="3709295"/>
                  <a:pt x="1015508" y="3712086"/>
                </a:cubicBezTo>
                <a:cubicBezTo>
                  <a:pt x="1023694" y="3714876"/>
                  <a:pt x="1032102" y="3716272"/>
                  <a:pt x="1040734" y="3716272"/>
                </a:cubicBezTo>
                <a:cubicBezTo>
                  <a:pt x="1050706" y="3716272"/>
                  <a:pt x="1058445" y="3714579"/>
                  <a:pt x="1063952" y="3711193"/>
                </a:cubicBezTo>
                <a:cubicBezTo>
                  <a:pt x="1069458" y="3707807"/>
                  <a:pt x="1072212" y="3703026"/>
                  <a:pt x="1072212" y="3696850"/>
                </a:cubicBezTo>
                <a:lnTo>
                  <a:pt x="1072212" y="3696738"/>
                </a:lnTo>
                <a:cubicBezTo>
                  <a:pt x="1072212" y="3692422"/>
                  <a:pt x="1070984" y="3688999"/>
                  <a:pt x="1068528" y="3686469"/>
                </a:cubicBezTo>
                <a:cubicBezTo>
                  <a:pt x="1066072" y="3683939"/>
                  <a:pt x="1062873" y="3682078"/>
                  <a:pt x="1058929" y="3680888"/>
                </a:cubicBezTo>
                <a:cubicBezTo>
                  <a:pt x="1054985" y="3679697"/>
                  <a:pt x="1049925" y="3678618"/>
                  <a:pt x="1043748" y="3677651"/>
                </a:cubicBezTo>
                <a:cubicBezTo>
                  <a:pt x="1043525" y="3677576"/>
                  <a:pt x="1043320" y="3677539"/>
                  <a:pt x="1043134" y="3677539"/>
                </a:cubicBezTo>
                <a:cubicBezTo>
                  <a:pt x="1042948" y="3677539"/>
                  <a:pt x="1042744" y="3677502"/>
                  <a:pt x="1042520" y="3677427"/>
                </a:cubicBezTo>
                <a:lnTo>
                  <a:pt x="1040065" y="3677093"/>
                </a:lnTo>
                <a:cubicBezTo>
                  <a:pt x="1029200" y="3675381"/>
                  <a:pt x="1020196" y="3673242"/>
                  <a:pt x="1013052" y="3670674"/>
                </a:cubicBezTo>
                <a:cubicBezTo>
                  <a:pt x="1005909" y="3668107"/>
                  <a:pt x="999844" y="3663605"/>
                  <a:pt x="994858" y="3657168"/>
                </a:cubicBezTo>
                <a:cubicBezTo>
                  <a:pt x="989872" y="3650731"/>
                  <a:pt x="987380" y="3641597"/>
                  <a:pt x="987380" y="3629765"/>
                </a:cubicBezTo>
                <a:lnTo>
                  <a:pt x="987380" y="3629654"/>
                </a:lnTo>
                <a:cubicBezTo>
                  <a:pt x="987380" y="3619161"/>
                  <a:pt x="989724" y="3610194"/>
                  <a:pt x="994412" y="3602753"/>
                </a:cubicBezTo>
                <a:cubicBezTo>
                  <a:pt x="999100" y="3595312"/>
                  <a:pt x="1005909" y="3589637"/>
                  <a:pt x="1014838" y="3585731"/>
                </a:cubicBezTo>
                <a:cubicBezTo>
                  <a:pt x="1023768" y="3581824"/>
                  <a:pt x="1034558" y="3579871"/>
                  <a:pt x="1047208" y="3579871"/>
                </a:cubicBezTo>
                <a:close/>
                <a:moveTo>
                  <a:pt x="618844" y="3572609"/>
                </a:moveTo>
                <a:lnTo>
                  <a:pt x="618844" y="3589582"/>
                </a:lnTo>
                <a:lnTo>
                  <a:pt x="601863" y="3589582"/>
                </a:lnTo>
                <a:close/>
                <a:moveTo>
                  <a:pt x="677482" y="3569825"/>
                </a:moveTo>
                <a:lnTo>
                  <a:pt x="724363" y="3632221"/>
                </a:lnTo>
                <a:lnTo>
                  <a:pt x="692663" y="3632221"/>
                </a:lnTo>
                <a:lnTo>
                  <a:pt x="677482" y="3609450"/>
                </a:lnTo>
                <a:lnTo>
                  <a:pt x="662302" y="3632221"/>
                </a:lnTo>
                <a:lnTo>
                  <a:pt x="630601" y="3632221"/>
                </a:lnTo>
                <a:close/>
                <a:moveTo>
                  <a:pt x="782480" y="3562346"/>
                </a:moveTo>
                <a:lnTo>
                  <a:pt x="802349" y="3562346"/>
                </a:lnTo>
                <a:lnTo>
                  <a:pt x="816748" y="3562346"/>
                </a:lnTo>
                <a:lnTo>
                  <a:pt x="829585" y="3562346"/>
                </a:lnTo>
                <a:lnTo>
                  <a:pt x="829585" y="3780230"/>
                </a:lnTo>
                <a:lnTo>
                  <a:pt x="816748" y="3780230"/>
                </a:lnTo>
                <a:lnTo>
                  <a:pt x="802349" y="3780230"/>
                </a:lnTo>
                <a:lnTo>
                  <a:pt x="782480" y="3780230"/>
                </a:lnTo>
                <a:lnTo>
                  <a:pt x="782480" y="3752995"/>
                </a:lnTo>
                <a:lnTo>
                  <a:pt x="802349" y="3752995"/>
                </a:lnTo>
                <a:lnTo>
                  <a:pt x="802349" y="3589582"/>
                </a:lnTo>
                <a:lnTo>
                  <a:pt x="782480" y="3589582"/>
                </a:lnTo>
                <a:close/>
                <a:moveTo>
                  <a:pt x="754324" y="3438149"/>
                </a:moveTo>
                <a:lnTo>
                  <a:pt x="784118" y="3438149"/>
                </a:lnTo>
                <a:lnTo>
                  <a:pt x="784118" y="3467617"/>
                </a:lnTo>
                <a:lnTo>
                  <a:pt x="723962" y="3467617"/>
                </a:lnTo>
                <a:close/>
                <a:moveTo>
                  <a:pt x="1830193" y="3437033"/>
                </a:moveTo>
                <a:lnTo>
                  <a:pt x="1860777" y="3437033"/>
                </a:lnTo>
                <a:lnTo>
                  <a:pt x="1860777" y="3467617"/>
                </a:lnTo>
                <a:lnTo>
                  <a:pt x="1830193" y="3467617"/>
                </a:lnTo>
                <a:close/>
                <a:moveTo>
                  <a:pt x="1573018" y="3437033"/>
                </a:moveTo>
                <a:lnTo>
                  <a:pt x="1603602" y="3437033"/>
                </a:lnTo>
                <a:lnTo>
                  <a:pt x="1603602" y="3467617"/>
                </a:lnTo>
                <a:lnTo>
                  <a:pt x="1573018" y="3467617"/>
                </a:lnTo>
                <a:close/>
                <a:moveTo>
                  <a:pt x="1464188" y="3378432"/>
                </a:moveTo>
                <a:cubicBezTo>
                  <a:pt x="1455556" y="3378432"/>
                  <a:pt x="1451240" y="3385278"/>
                  <a:pt x="1451240" y="3398970"/>
                </a:cubicBezTo>
                <a:lnTo>
                  <a:pt x="1451240" y="3420178"/>
                </a:lnTo>
                <a:cubicBezTo>
                  <a:pt x="1451240" y="3427173"/>
                  <a:pt x="1452319" y="3432382"/>
                  <a:pt x="1454477" y="3435805"/>
                </a:cubicBezTo>
                <a:cubicBezTo>
                  <a:pt x="1456635" y="3439228"/>
                  <a:pt x="1459872" y="3440940"/>
                  <a:pt x="1464188" y="3440940"/>
                </a:cubicBezTo>
                <a:cubicBezTo>
                  <a:pt x="1468429" y="3440940"/>
                  <a:pt x="1471592" y="3439228"/>
                  <a:pt x="1473675" y="3435805"/>
                </a:cubicBezTo>
                <a:cubicBezTo>
                  <a:pt x="1475759" y="3432382"/>
                  <a:pt x="1476801" y="3427173"/>
                  <a:pt x="1476801" y="3420178"/>
                </a:cubicBezTo>
                <a:lnTo>
                  <a:pt x="1476801" y="3398858"/>
                </a:lnTo>
                <a:cubicBezTo>
                  <a:pt x="1476801" y="3392012"/>
                  <a:pt x="1475759" y="3386896"/>
                  <a:pt x="1473675" y="3383511"/>
                </a:cubicBezTo>
                <a:cubicBezTo>
                  <a:pt x="1471592" y="3380125"/>
                  <a:pt x="1468429" y="3378432"/>
                  <a:pt x="1464188" y="3378432"/>
                </a:cubicBezTo>
                <a:close/>
                <a:moveTo>
                  <a:pt x="1073663" y="3378432"/>
                </a:moveTo>
                <a:cubicBezTo>
                  <a:pt x="1065031" y="3378432"/>
                  <a:pt x="1060715" y="3385278"/>
                  <a:pt x="1060715" y="3398970"/>
                </a:cubicBezTo>
                <a:lnTo>
                  <a:pt x="1060715" y="3420178"/>
                </a:lnTo>
                <a:cubicBezTo>
                  <a:pt x="1060715" y="3427173"/>
                  <a:pt x="1061794" y="3432382"/>
                  <a:pt x="1063952" y="3435805"/>
                </a:cubicBezTo>
                <a:cubicBezTo>
                  <a:pt x="1066110" y="3439228"/>
                  <a:pt x="1069347" y="3440940"/>
                  <a:pt x="1073663" y="3440940"/>
                </a:cubicBezTo>
                <a:cubicBezTo>
                  <a:pt x="1077904" y="3440940"/>
                  <a:pt x="1081067" y="3439228"/>
                  <a:pt x="1083150" y="3435805"/>
                </a:cubicBezTo>
                <a:cubicBezTo>
                  <a:pt x="1085234" y="3432382"/>
                  <a:pt x="1086276" y="3427173"/>
                  <a:pt x="1086276" y="3420178"/>
                </a:cubicBezTo>
                <a:lnTo>
                  <a:pt x="1086276" y="3398858"/>
                </a:lnTo>
                <a:cubicBezTo>
                  <a:pt x="1086276" y="3392012"/>
                  <a:pt x="1085234" y="3386896"/>
                  <a:pt x="1083150" y="3383511"/>
                </a:cubicBezTo>
                <a:cubicBezTo>
                  <a:pt x="1081067" y="3380125"/>
                  <a:pt x="1077904" y="3378432"/>
                  <a:pt x="1073663" y="3378432"/>
                </a:cubicBezTo>
                <a:close/>
                <a:moveTo>
                  <a:pt x="837100" y="3357810"/>
                </a:moveTo>
                <a:lnTo>
                  <a:pt x="837100" y="3476770"/>
                </a:lnTo>
                <a:lnTo>
                  <a:pt x="856969" y="3476770"/>
                </a:lnTo>
                <a:lnTo>
                  <a:pt x="856969" y="3504005"/>
                </a:lnTo>
                <a:lnTo>
                  <a:pt x="837100" y="3504005"/>
                </a:lnTo>
                <a:lnTo>
                  <a:pt x="822701" y="3504005"/>
                </a:lnTo>
                <a:lnTo>
                  <a:pt x="809865" y="3504005"/>
                </a:lnTo>
                <a:lnTo>
                  <a:pt x="809865" y="3384243"/>
                </a:lnTo>
                <a:close/>
                <a:moveTo>
                  <a:pt x="1656250" y="3347513"/>
                </a:moveTo>
                <a:lnTo>
                  <a:pt x="1685718" y="3347513"/>
                </a:lnTo>
                <a:lnTo>
                  <a:pt x="1685718" y="3378655"/>
                </a:lnTo>
                <a:lnTo>
                  <a:pt x="1718535" y="3378655"/>
                </a:lnTo>
                <a:lnTo>
                  <a:pt x="1718535" y="3407007"/>
                </a:lnTo>
                <a:lnTo>
                  <a:pt x="1685718" y="3407007"/>
                </a:lnTo>
                <a:lnTo>
                  <a:pt x="1685718" y="3438149"/>
                </a:lnTo>
                <a:lnTo>
                  <a:pt x="1656250" y="3438149"/>
                </a:lnTo>
                <a:lnTo>
                  <a:pt x="1656250" y="3407007"/>
                </a:lnTo>
                <a:lnTo>
                  <a:pt x="1623434" y="3407007"/>
                </a:lnTo>
                <a:lnTo>
                  <a:pt x="1623434" y="3378655"/>
                </a:lnTo>
                <a:lnTo>
                  <a:pt x="1656250" y="3378655"/>
                </a:lnTo>
                <a:close/>
                <a:moveTo>
                  <a:pt x="1284775" y="3347513"/>
                </a:moveTo>
                <a:lnTo>
                  <a:pt x="1314243" y="3347513"/>
                </a:lnTo>
                <a:lnTo>
                  <a:pt x="1314243" y="3378655"/>
                </a:lnTo>
                <a:lnTo>
                  <a:pt x="1347060" y="3378655"/>
                </a:lnTo>
                <a:lnTo>
                  <a:pt x="1347060" y="3407007"/>
                </a:lnTo>
                <a:lnTo>
                  <a:pt x="1314243" y="3407007"/>
                </a:lnTo>
                <a:lnTo>
                  <a:pt x="1314243" y="3438149"/>
                </a:lnTo>
                <a:lnTo>
                  <a:pt x="1284775" y="3438149"/>
                </a:lnTo>
                <a:lnTo>
                  <a:pt x="1284775" y="3407007"/>
                </a:lnTo>
                <a:lnTo>
                  <a:pt x="1251959" y="3407007"/>
                </a:lnTo>
                <a:lnTo>
                  <a:pt x="1251959" y="3378655"/>
                </a:lnTo>
                <a:lnTo>
                  <a:pt x="1284775" y="3378655"/>
                </a:lnTo>
                <a:close/>
                <a:moveTo>
                  <a:pt x="1464523" y="3306883"/>
                </a:moveTo>
                <a:cubicBezTo>
                  <a:pt x="1483573" y="3306883"/>
                  <a:pt x="1499553" y="3310213"/>
                  <a:pt x="1512464" y="3316873"/>
                </a:cubicBezTo>
                <a:cubicBezTo>
                  <a:pt x="1525375" y="3323533"/>
                  <a:pt x="1535086" y="3333541"/>
                  <a:pt x="1541597" y="3346899"/>
                </a:cubicBezTo>
                <a:cubicBezTo>
                  <a:pt x="1548108" y="3360256"/>
                  <a:pt x="1551364" y="3376906"/>
                  <a:pt x="1551364" y="3396849"/>
                </a:cubicBezTo>
                <a:lnTo>
                  <a:pt x="1551364" y="3431675"/>
                </a:lnTo>
                <a:cubicBezTo>
                  <a:pt x="1551364" y="3444549"/>
                  <a:pt x="1548499" y="3454036"/>
                  <a:pt x="1542769" y="3460138"/>
                </a:cubicBezTo>
                <a:cubicBezTo>
                  <a:pt x="1537039" y="3466240"/>
                  <a:pt x="1528705" y="3469291"/>
                  <a:pt x="1517766" y="3469291"/>
                </a:cubicBezTo>
                <a:cubicBezTo>
                  <a:pt x="1505413" y="3469291"/>
                  <a:pt x="1496186" y="3466389"/>
                  <a:pt x="1490084" y="3460585"/>
                </a:cubicBezTo>
                <a:lnTo>
                  <a:pt x="1487208" y="3456003"/>
                </a:lnTo>
                <a:lnTo>
                  <a:pt x="1481768" y="3462650"/>
                </a:lnTo>
                <a:cubicBezTo>
                  <a:pt x="1476224" y="3467078"/>
                  <a:pt x="1468578" y="3469291"/>
                  <a:pt x="1458830" y="3469291"/>
                </a:cubicBezTo>
                <a:cubicBezTo>
                  <a:pt x="1446477" y="3469291"/>
                  <a:pt x="1437231" y="3465143"/>
                  <a:pt x="1431092" y="3456846"/>
                </a:cubicBezTo>
                <a:cubicBezTo>
                  <a:pt x="1424953" y="3448548"/>
                  <a:pt x="1421883" y="3436028"/>
                  <a:pt x="1421883" y="3419285"/>
                </a:cubicBezTo>
                <a:lnTo>
                  <a:pt x="1421883" y="3400086"/>
                </a:lnTo>
                <a:cubicBezTo>
                  <a:pt x="1421883" y="3383343"/>
                  <a:pt x="1425399" y="3370823"/>
                  <a:pt x="1432431" y="3362526"/>
                </a:cubicBezTo>
                <a:cubicBezTo>
                  <a:pt x="1439464" y="3354229"/>
                  <a:pt x="1450049" y="3350080"/>
                  <a:pt x="1464188" y="3350080"/>
                </a:cubicBezTo>
                <a:cubicBezTo>
                  <a:pt x="1478326" y="3350080"/>
                  <a:pt x="1488893" y="3354229"/>
                  <a:pt x="1495888" y="3362526"/>
                </a:cubicBezTo>
                <a:cubicBezTo>
                  <a:pt x="1502883" y="3370823"/>
                  <a:pt x="1506380" y="3383380"/>
                  <a:pt x="1506380" y="3400198"/>
                </a:cubicBezTo>
                <a:lnTo>
                  <a:pt x="1506380" y="3433573"/>
                </a:lnTo>
                <a:cubicBezTo>
                  <a:pt x="1506380" y="3437517"/>
                  <a:pt x="1507143" y="3440474"/>
                  <a:pt x="1508669" y="3442446"/>
                </a:cubicBezTo>
                <a:cubicBezTo>
                  <a:pt x="1510194" y="3444418"/>
                  <a:pt x="1512557" y="3445404"/>
                  <a:pt x="1515757" y="3445404"/>
                </a:cubicBezTo>
                <a:cubicBezTo>
                  <a:pt x="1518733" y="3445404"/>
                  <a:pt x="1520873" y="3444493"/>
                  <a:pt x="1522175" y="3442670"/>
                </a:cubicBezTo>
                <a:cubicBezTo>
                  <a:pt x="1523477" y="3440847"/>
                  <a:pt x="1524128" y="3437926"/>
                  <a:pt x="1524128" y="3433907"/>
                </a:cubicBezTo>
                <a:lnTo>
                  <a:pt x="1524128" y="3396849"/>
                </a:lnTo>
                <a:cubicBezTo>
                  <a:pt x="1524128" y="3382487"/>
                  <a:pt x="1521877" y="3370488"/>
                  <a:pt x="1517375" y="3360851"/>
                </a:cubicBezTo>
                <a:cubicBezTo>
                  <a:pt x="1512873" y="3351215"/>
                  <a:pt x="1506194" y="3343978"/>
                  <a:pt x="1497339" y="3339141"/>
                </a:cubicBezTo>
                <a:cubicBezTo>
                  <a:pt x="1488484" y="3334304"/>
                  <a:pt x="1477545" y="3331886"/>
                  <a:pt x="1464523" y="3331886"/>
                </a:cubicBezTo>
                <a:cubicBezTo>
                  <a:pt x="1451202" y="3331886"/>
                  <a:pt x="1440115" y="3334286"/>
                  <a:pt x="1431259" y="3339085"/>
                </a:cubicBezTo>
                <a:cubicBezTo>
                  <a:pt x="1422404" y="3343885"/>
                  <a:pt x="1415726" y="3351085"/>
                  <a:pt x="1411223" y="3360684"/>
                </a:cubicBezTo>
                <a:cubicBezTo>
                  <a:pt x="1406721" y="3370283"/>
                  <a:pt x="1404396" y="3382338"/>
                  <a:pt x="1404247" y="3396849"/>
                </a:cubicBezTo>
                <a:cubicBezTo>
                  <a:pt x="1404173" y="3401835"/>
                  <a:pt x="1404136" y="3406858"/>
                  <a:pt x="1404136" y="3411918"/>
                </a:cubicBezTo>
                <a:cubicBezTo>
                  <a:pt x="1404136" y="3416978"/>
                  <a:pt x="1404136" y="3422076"/>
                  <a:pt x="1404136" y="3427210"/>
                </a:cubicBezTo>
                <a:cubicBezTo>
                  <a:pt x="1404136" y="3440158"/>
                  <a:pt x="1406368" y="3450930"/>
                  <a:pt x="1410833" y="3459524"/>
                </a:cubicBezTo>
                <a:cubicBezTo>
                  <a:pt x="1415298" y="3468119"/>
                  <a:pt x="1421995" y="3474556"/>
                  <a:pt x="1430925" y="3478835"/>
                </a:cubicBezTo>
                <a:cubicBezTo>
                  <a:pt x="1439854" y="3483114"/>
                  <a:pt x="1451054" y="3485253"/>
                  <a:pt x="1464523" y="3485253"/>
                </a:cubicBezTo>
                <a:lnTo>
                  <a:pt x="1497786" y="3485253"/>
                </a:lnTo>
                <a:lnTo>
                  <a:pt x="1497786" y="3510256"/>
                </a:lnTo>
                <a:lnTo>
                  <a:pt x="1464523" y="3510256"/>
                </a:lnTo>
                <a:cubicBezTo>
                  <a:pt x="1444952" y="3510256"/>
                  <a:pt x="1428692" y="3507187"/>
                  <a:pt x="1415744" y="3501048"/>
                </a:cubicBezTo>
                <a:cubicBezTo>
                  <a:pt x="1402796" y="3494908"/>
                  <a:pt x="1393085" y="3485700"/>
                  <a:pt x="1386611" y="3473421"/>
                </a:cubicBezTo>
                <a:cubicBezTo>
                  <a:pt x="1380137" y="3461143"/>
                  <a:pt x="1376900" y="3445739"/>
                  <a:pt x="1376900" y="3427210"/>
                </a:cubicBezTo>
                <a:cubicBezTo>
                  <a:pt x="1376900" y="3422150"/>
                  <a:pt x="1376900" y="3417090"/>
                  <a:pt x="1376900" y="3412030"/>
                </a:cubicBezTo>
                <a:cubicBezTo>
                  <a:pt x="1376900" y="3406970"/>
                  <a:pt x="1376937" y="3401909"/>
                  <a:pt x="1377012" y="3396849"/>
                </a:cubicBezTo>
                <a:cubicBezTo>
                  <a:pt x="1377160" y="3376757"/>
                  <a:pt x="1380490" y="3360051"/>
                  <a:pt x="1387002" y="3346731"/>
                </a:cubicBezTo>
                <a:cubicBezTo>
                  <a:pt x="1393513" y="3333411"/>
                  <a:pt x="1403205" y="3323440"/>
                  <a:pt x="1416079" y="3316817"/>
                </a:cubicBezTo>
                <a:cubicBezTo>
                  <a:pt x="1428953" y="3310194"/>
                  <a:pt x="1445100" y="3306883"/>
                  <a:pt x="1464523" y="3306883"/>
                </a:cubicBezTo>
                <a:close/>
                <a:moveTo>
                  <a:pt x="1073998" y="3306883"/>
                </a:moveTo>
                <a:cubicBezTo>
                  <a:pt x="1093048" y="3306883"/>
                  <a:pt x="1109028" y="3310213"/>
                  <a:pt x="1121939" y="3316873"/>
                </a:cubicBezTo>
                <a:cubicBezTo>
                  <a:pt x="1134850" y="3323533"/>
                  <a:pt x="1144561" y="3333541"/>
                  <a:pt x="1151072" y="3346899"/>
                </a:cubicBezTo>
                <a:cubicBezTo>
                  <a:pt x="1157583" y="3360256"/>
                  <a:pt x="1160839" y="3376906"/>
                  <a:pt x="1160839" y="3396849"/>
                </a:cubicBezTo>
                <a:lnTo>
                  <a:pt x="1160839" y="3431675"/>
                </a:lnTo>
                <a:cubicBezTo>
                  <a:pt x="1160839" y="3444549"/>
                  <a:pt x="1157974" y="3454036"/>
                  <a:pt x="1152244" y="3460138"/>
                </a:cubicBezTo>
                <a:cubicBezTo>
                  <a:pt x="1146514" y="3466240"/>
                  <a:pt x="1138180" y="3469291"/>
                  <a:pt x="1127241" y="3469291"/>
                </a:cubicBezTo>
                <a:cubicBezTo>
                  <a:pt x="1114888" y="3469291"/>
                  <a:pt x="1105661" y="3466389"/>
                  <a:pt x="1099559" y="3460585"/>
                </a:cubicBezTo>
                <a:lnTo>
                  <a:pt x="1096683" y="3456003"/>
                </a:lnTo>
                <a:lnTo>
                  <a:pt x="1091243" y="3462650"/>
                </a:lnTo>
                <a:cubicBezTo>
                  <a:pt x="1085699" y="3467078"/>
                  <a:pt x="1078053" y="3469291"/>
                  <a:pt x="1068305" y="3469291"/>
                </a:cubicBezTo>
                <a:cubicBezTo>
                  <a:pt x="1055952" y="3469291"/>
                  <a:pt x="1046706" y="3465143"/>
                  <a:pt x="1040567" y="3456846"/>
                </a:cubicBezTo>
                <a:cubicBezTo>
                  <a:pt x="1034428" y="3448548"/>
                  <a:pt x="1031358" y="3436028"/>
                  <a:pt x="1031358" y="3419285"/>
                </a:cubicBezTo>
                <a:lnTo>
                  <a:pt x="1031358" y="3400086"/>
                </a:lnTo>
                <a:cubicBezTo>
                  <a:pt x="1031358" y="3383343"/>
                  <a:pt x="1034874" y="3370823"/>
                  <a:pt x="1041906" y="3362526"/>
                </a:cubicBezTo>
                <a:cubicBezTo>
                  <a:pt x="1048939" y="3354229"/>
                  <a:pt x="1059524" y="3350080"/>
                  <a:pt x="1073663" y="3350080"/>
                </a:cubicBezTo>
                <a:cubicBezTo>
                  <a:pt x="1087801" y="3350080"/>
                  <a:pt x="1098368" y="3354229"/>
                  <a:pt x="1105363" y="3362526"/>
                </a:cubicBezTo>
                <a:cubicBezTo>
                  <a:pt x="1112358" y="3370823"/>
                  <a:pt x="1115855" y="3383380"/>
                  <a:pt x="1115855" y="3400198"/>
                </a:cubicBezTo>
                <a:lnTo>
                  <a:pt x="1115855" y="3433573"/>
                </a:lnTo>
                <a:cubicBezTo>
                  <a:pt x="1115855" y="3437517"/>
                  <a:pt x="1116618" y="3440474"/>
                  <a:pt x="1118144" y="3442446"/>
                </a:cubicBezTo>
                <a:cubicBezTo>
                  <a:pt x="1119669" y="3444418"/>
                  <a:pt x="1122032" y="3445404"/>
                  <a:pt x="1125232" y="3445404"/>
                </a:cubicBezTo>
                <a:cubicBezTo>
                  <a:pt x="1128208" y="3445404"/>
                  <a:pt x="1130348" y="3444493"/>
                  <a:pt x="1131650" y="3442670"/>
                </a:cubicBezTo>
                <a:cubicBezTo>
                  <a:pt x="1132952" y="3440847"/>
                  <a:pt x="1133603" y="3437926"/>
                  <a:pt x="1133603" y="3433907"/>
                </a:cubicBezTo>
                <a:lnTo>
                  <a:pt x="1133603" y="3396849"/>
                </a:lnTo>
                <a:cubicBezTo>
                  <a:pt x="1133603" y="3382487"/>
                  <a:pt x="1131352" y="3370488"/>
                  <a:pt x="1126850" y="3360851"/>
                </a:cubicBezTo>
                <a:cubicBezTo>
                  <a:pt x="1122348" y="3351215"/>
                  <a:pt x="1115669" y="3343978"/>
                  <a:pt x="1106814" y="3339141"/>
                </a:cubicBezTo>
                <a:cubicBezTo>
                  <a:pt x="1097959" y="3334304"/>
                  <a:pt x="1087020" y="3331886"/>
                  <a:pt x="1073998" y="3331886"/>
                </a:cubicBezTo>
                <a:cubicBezTo>
                  <a:pt x="1060677" y="3331886"/>
                  <a:pt x="1049590" y="3334286"/>
                  <a:pt x="1040734" y="3339085"/>
                </a:cubicBezTo>
                <a:cubicBezTo>
                  <a:pt x="1031879" y="3343885"/>
                  <a:pt x="1025200" y="3351085"/>
                  <a:pt x="1020698" y="3360684"/>
                </a:cubicBezTo>
                <a:cubicBezTo>
                  <a:pt x="1016196" y="3370283"/>
                  <a:pt x="1013871" y="3382338"/>
                  <a:pt x="1013722" y="3396849"/>
                </a:cubicBezTo>
                <a:cubicBezTo>
                  <a:pt x="1013648" y="3401835"/>
                  <a:pt x="1013610" y="3406858"/>
                  <a:pt x="1013610" y="3411918"/>
                </a:cubicBezTo>
                <a:cubicBezTo>
                  <a:pt x="1013610" y="3416978"/>
                  <a:pt x="1013610" y="3422076"/>
                  <a:pt x="1013610" y="3427210"/>
                </a:cubicBezTo>
                <a:cubicBezTo>
                  <a:pt x="1013610" y="3440158"/>
                  <a:pt x="1015843" y="3450930"/>
                  <a:pt x="1020308" y="3459524"/>
                </a:cubicBezTo>
                <a:cubicBezTo>
                  <a:pt x="1024773" y="3468119"/>
                  <a:pt x="1031470" y="3474556"/>
                  <a:pt x="1040400" y="3478835"/>
                </a:cubicBezTo>
                <a:cubicBezTo>
                  <a:pt x="1049329" y="3483114"/>
                  <a:pt x="1060529" y="3485253"/>
                  <a:pt x="1073998" y="3485253"/>
                </a:cubicBezTo>
                <a:lnTo>
                  <a:pt x="1107261" y="3485253"/>
                </a:lnTo>
                <a:lnTo>
                  <a:pt x="1107261" y="3510256"/>
                </a:lnTo>
                <a:lnTo>
                  <a:pt x="1073998" y="3510256"/>
                </a:lnTo>
                <a:cubicBezTo>
                  <a:pt x="1054427" y="3510256"/>
                  <a:pt x="1038167" y="3507187"/>
                  <a:pt x="1025219" y="3501048"/>
                </a:cubicBezTo>
                <a:cubicBezTo>
                  <a:pt x="1012271" y="3494908"/>
                  <a:pt x="1002560" y="3485700"/>
                  <a:pt x="996086" y="3473421"/>
                </a:cubicBezTo>
                <a:cubicBezTo>
                  <a:pt x="989612" y="3461143"/>
                  <a:pt x="986375" y="3445739"/>
                  <a:pt x="986375" y="3427210"/>
                </a:cubicBezTo>
                <a:cubicBezTo>
                  <a:pt x="986375" y="3422150"/>
                  <a:pt x="986375" y="3417090"/>
                  <a:pt x="986375" y="3412030"/>
                </a:cubicBezTo>
                <a:cubicBezTo>
                  <a:pt x="986375" y="3406970"/>
                  <a:pt x="986412" y="3401909"/>
                  <a:pt x="986487" y="3396849"/>
                </a:cubicBezTo>
                <a:cubicBezTo>
                  <a:pt x="986635" y="3376757"/>
                  <a:pt x="989965" y="3360051"/>
                  <a:pt x="996477" y="3346731"/>
                </a:cubicBezTo>
                <a:cubicBezTo>
                  <a:pt x="1002988" y="3333411"/>
                  <a:pt x="1012680" y="3323440"/>
                  <a:pt x="1025554" y="3316817"/>
                </a:cubicBezTo>
                <a:cubicBezTo>
                  <a:pt x="1038428" y="3310194"/>
                  <a:pt x="1054575" y="3306883"/>
                  <a:pt x="1073998" y="3306883"/>
                </a:cubicBezTo>
                <a:close/>
                <a:moveTo>
                  <a:pt x="2054291" y="3305320"/>
                </a:moveTo>
                <a:lnTo>
                  <a:pt x="2084875" y="3305320"/>
                </a:lnTo>
                <a:lnTo>
                  <a:pt x="2084875" y="3311605"/>
                </a:lnTo>
                <a:lnTo>
                  <a:pt x="2054291" y="3336669"/>
                </a:lnTo>
                <a:close/>
                <a:moveTo>
                  <a:pt x="1989849" y="3303646"/>
                </a:moveTo>
                <a:cubicBezTo>
                  <a:pt x="1999522" y="3303646"/>
                  <a:pt x="2007820" y="3305283"/>
                  <a:pt x="2014740" y="3308557"/>
                </a:cubicBezTo>
                <a:cubicBezTo>
                  <a:pt x="2021661" y="3311831"/>
                  <a:pt x="2026925" y="3316575"/>
                  <a:pt x="2030534" y="3322789"/>
                </a:cubicBezTo>
                <a:cubicBezTo>
                  <a:pt x="2034144" y="3329002"/>
                  <a:pt x="2035948" y="3336499"/>
                  <a:pt x="2035948" y="3345280"/>
                </a:cubicBezTo>
                <a:lnTo>
                  <a:pt x="2035948" y="3345392"/>
                </a:lnTo>
                <a:lnTo>
                  <a:pt x="2034823" y="3352667"/>
                </a:lnTo>
                <a:lnTo>
                  <a:pt x="1974361" y="3402663"/>
                </a:lnTo>
                <a:lnTo>
                  <a:pt x="1974445" y="3402095"/>
                </a:lnTo>
                <a:cubicBezTo>
                  <a:pt x="1976156" y="3397035"/>
                  <a:pt x="1978240" y="3392719"/>
                  <a:pt x="1980696" y="3389147"/>
                </a:cubicBezTo>
                <a:cubicBezTo>
                  <a:pt x="1983151" y="3385576"/>
                  <a:pt x="1986388" y="3381408"/>
                  <a:pt x="1990407" y="3376646"/>
                </a:cubicBezTo>
                <a:cubicBezTo>
                  <a:pt x="1993606" y="3372925"/>
                  <a:pt x="1996099" y="3369781"/>
                  <a:pt x="1997885" y="3367214"/>
                </a:cubicBezTo>
                <a:cubicBezTo>
                  <a:pt x="1999671" y="3364647"/>
                  <a:pt x="2001178" y="3361819"/>
                  <a:pt x="2002406" y="3358731"/>
                </a:cubicBezTo>
                <a:cubicBezTo>
                  <a:pt x="2003634" y="3355642"/>
                  <a:pt x="2004248" y="3352275"/>
                  <a:pt x="2004248" y="3348629"/>
                </a:cubicBezTo>
                <a:lnTo>
                  <a:pt x="2004248" y="3348517"/>
                </a:lnTo>
                <a:cubicBezTo>
                  <a:pt x="2004248" y="3343457"/>
                  <a:pt x="2003001" y="3339532"/>
                  <a:pt x="2000508" y="3336741"/>
                </a:cubicBezTo>
                <a:cubicBezTo>
                  <a:pt x="1998016" y="3333951"/>
                  <a:pt x="1994499" y="3332555"/>
                  <a:pt x="1989960" y="3332555"/>
                </a:cubicBezTo>
                <a:cubicBezTo>
                  <a:pt x="1985495" y="3332555"/>
                  <a:pt x="1982016" y="3334100"/>
                  <a:pt x="1979524" y="3337188"/>
                </a:cubicBezTo>
                <a:cubicBezTo>
                  <a:pt x="1977031" y="3340276"/>
                  <a:pt x="1975747" y="3344611"/>
                  <a:pt x="1975673" y="3350192"/>
                </a:cubicBezTo>
                <a:lnTo>
                  <a:pt x="1975673" y="3350303"/>
                </a:lnTo>
                <a:lnTo>
                  <a:pt x="1943972" y="3350303"/>
                </a:lnTo>
                <a:lnTo>
                  <a:pt x="1943972" y="3350192"/>
                </a:lnTo>
                <a:cubicBezTo>
                  <a:pt x="1944344" y="3340369"/>
                  <a:pt x="1946391" y="3331979"/>
                  <a:pt x="1950111" y="3325021"/>
                </a:cubicBezTo>
                <a:cubicBezTo>
                  <a:pt x="1953832" y="3318063"/>
                  <a:pt x="1959060" y="3312761"/>
                  <a:pt x="1965794" y="3309115"/>
                </a:cubicBezTo>
                <a:cubicBezTo>
                  <a:pt x="1972529" y="3305469"/>
                  <a:pt x="1980547" y="3303646"/>
                  <a:pt x="1989849" y="3303646"/>
                </a:cubicBezTo>
                <a:close/>
                <a:moveTo>
                  <a:pt x="915607" y="3293600"/>
                </a:moveTo>
                <a:lnTo>
                  <a:pt x="962488" y="3355996"/>
                </a:lnTo>
                <a:lnTo>
                  <a:pt x="930788" y="3355996"/>
                </a:lnTo>
                <a:lnTo>
                  <a:pt x="915607" y="3333225"/>
                </a:lnTo>
                <a:lnTo>
                  <a:pt x="900427" y="3355996"/>
                </a:lnTo>
                <a:lnTo>
                  <a:pt x="868726" y="3355996"/>
                </a:lnTo>
                <a:close/>
                <a:moveTo>
                  <a:pt x="1926932" y="3288019"/>
                </a:moveTo>
                <a:lnTo>
                  <a:pt x="1944791" y="3310008"/>
                </a:lnTo>
                <a:cubicBezTo>
                  <a:pt x="1934671" y="3321542"/>
                  <a:pt x="1927099" y="3334379"/>
                  <a:pt x="1922076" y="3348517"/>
                </a:cubicBezTo>
                <a:cubicBezTo>
                  <a:pt x="1917053" y="3362656"/>
                  <a:pt x="1914542" y="3378246"/>
                  <a:pt x="1914542" y="3395287"/>
                </a:cubicBezTo>
                <a:cubicBezTo>
                  <a:pt x="1914542" y="3412327"/>
                  <a:pt x="1917053" y="3427936"/>
                  <a:pt x="1922076" y="3442112"/>
                </a:cubicBezTo>
                <a:lnTo>
                  <a:pt x="1923575" y="3444656"/>
                </a:lnTo>
                <a:lnTo>
                  <a:pt x="1917561" y="3449630"/>
                </a:lnTo>
                <a:lnTo>
                  <a:pt x="1901426" y="3463322"/>
                </a:lnTo>
                <a:lnTo>
                  <a:pt x="1895510" y="3454222"/>
                </a:lnTo>
                <a:cubicBezTo>
                  <a:pt x="1888552" y="3436363"/>
                  <a:pt x="1885074" y="3416718"/>
                  <a:pt x="1885074" y="3395287"/>
                </a:cubicBezTo>
                <a:cubicBezTo>
                  <a:pt x="1885074" y="3373855"/>
                  <a:pt x="1888552" y="3354210"/>
                  <a:pt x="1895510" y="3336351"/>
                </a:cubicBezTo>
                <a:cubicBezTo>
                  <a:pt x="1902468" y="3318491"/>
                  <a:pt x="1912942" y="3302381"/>
                  <a:pt x="1926932" y="3288019"/>
                </a:cubicBezTo>
                <a:close/>
                <a:moveTo>
                  <a:pt x="1722144" y="3286121"/>
                </a:moveTo>
                <a:lnTo>
                  <a:pt x="1751166" y="3286121"/>
                </a:lnTo>
                <a:lnTo>
                  <a:pt x="1823719" y="3498424"/>
                </a:lnTo>
                <a:lnTo>
                  <a:pt x="1794698" y="3498424"/>
                </a:lnTo>
                <a:close/>
                <a:moveTo>
                  <a:pt x="1173005" y="3286121"/>
                </a:moveTo>
                <a:lnTo>
                  <a:pt x="1192874" y="3286121"/>
                </a:lnTo>
                <a:lnTo>
                  <a:pt x="1207273" y="3286121"/>
                </a:lnTo>
                <a:lnTo>
                  <a:pt x="1220110" y="3286121"/>
                </a:lnTo>
                <a:lnTo>
                  <a:pt x="1220110" y="3504005"/>
                </a:lnTo>
                <a:lnTo>
                  <a:pt x="1207273" y="3504005"/>
                </a:lnTo>
                <a:lnTo>
                  <a:pt x="1192874" y="3504005"/>
                </a:lnTo>
                <a:lnTo>
                  <a:pt x="1173005" y="3504005"/>
                </a:lnTo>
                <a:lnTo>
                  <a:pt x="1173005" y="3476770"/>
                </a:lnTo>
                <a:lnTo>
                  <a:pt x="1192874" y="3476770"/>
                </a:lnTo>
                <a:lnTo>
                  <a:pt x="1192874" y="3313357"/>
                </a:lnTo>
                <a:lnTo>
                  <a:pt x="1173005" y="3313357"/>
                </a:lnTo>
                <a:close/>
                <a:moveTo>
                  <a:pt x="1985347" y="3155711"/>
                </a:moveTo>
                <a:cubicBezTo>
                  <a:pt x="1980733" y="3155711"/>
                  <a:pt x="1977273" y="3156623"/>
                  <a:pt x="1974966" y="3158445"/>
                </a:cubicBezTo>
                <a:cubicBezTo>
                  <a:pt x="1972659" y="3160269"/>
                  <a:pt x="1971505" y="3163041"/>
                  <a:pt x="1971505" y="3166762"/>
                </a:cubicBezTo>
                <a:cubicBezTo>
                  <a:pt x="1971505" y="3170556"/>
                  <a:pt x="1972957" y="3173366"/>
                  <a:pt x="1975859" y="3175189"/>
                </a:cubicBezTo>
                <a:cubicBezTo>
                  <a:pt x="1978761" y="3177012"/>
                  <a:pt x="1983151" y="3177923"/>
                  <a:pt x="1989030" y="3177923"/>
                </a:cubicBezTo>
                <a:cubicBezTo>
                  <a:pt x="1997216" y="3177923"/>
                  <a:pt x="2003299" y="3176993"/>
                  <a:pt x="2007280" y="3175133"/>
                </a:cubicBezTo>
                <a:cubicBezTo>
                  <a:pt x="2011261" y="3173273"/>
                  <a:pt x="2013252" y="3170371"/>
                  <a:pt x="2013252" y="3166426"/>
                </a:cubicBezTo>
                <a:lnTo>
                  <a:pt x="2013252" y="3155711"/>
                </a:lnTo>
                <a:close/>
                <a:moveTo>
                  <a:pt x="1071542" y="3146558"/>
                </a:moveTo>
                <a:lnTo>
                  <a:pt x="1103242" y="3146558"/>
                </a:lnTo>
                <a:cubicBezTo>
                  <a:pt x="1101159" y="3158390"/>
                  <a:pt x="1097494" y="3168491"/>
                  <a:pt x="1092248" y="3176863"/>
                </a:cubicBezTo>
                <a:cubicBezTo>
                  <a:pt x="1087001" y="3185235"/>
                  <a:pt x="1080379" y="3191616"/>
                  <a:pt x="1072379" y="3196006"/>
                </a:cubicBezTo>
                <a:cubicBezTo>
                  <a:pt x="1064380" y="3200396"/>
                  <a:pt x="1055282" y="3202592"/>
                  <a:pt x="1045088" y="3202592"/>
                </a:cubicBezTo>
                <a:cubicBezTo>
                  <a:pt x="1032735" y="3202592"/>
                  <a:pt x="1022168" y="3200229"/>
                  <a:pt x="1013387" y="3195504"/>
                </a:cubicBezTo>
                <a:lnTo>
                  <a:pt x="1010444" y="3192479"/>
                </a:lnTo>
                <a:lnTo>
                  <a:pt x="1034881" y="3169553"/>
                </a:lnTo>
                <a:lnTo>
                  <a:pt x="1045088" y="3172008"/>
                </a:lnTo>
                <a:cubicBezTo>
                  <a:pt x="1049553" y="3172008"/>
                  <a:pt x="1053571" y="3171022"/>
                  <a:pt x="1057143" y="3169049"/>
                </a:cubicBezTo>
                <a:cubicBezTo>
                  <a:pt x="1060715" y="3167078"/>
                  <a:pt x="1063728" y="3164194"/>
                  <a:pt x="1066184" y="3160399"/>
                </a:cubicBezTo>
                <a:cubicBezTo>
                  <a:pt x="1068640" y="3156604"/>
                  <a:pt x="1070426" y="3151990"/>
                  <a:pt x="1071542" y="3146558"/>
                </a:cubicBezTo>
                <a:close/>
                <a:moveTo>
                  <a:pt x="2121115" y="3111732"/>
                </a:moveTo>
                <a:cubicBezTo>
                  <a:pt x="2117469" y="3111732"/>
                  <a:pt x="2114362" y="3112458"/>
                  <a:pt x="2111795" y="3113909"/>
                </a:cubicBezTo>
                <a:cubicBezTo>
                  <a:pt x="2109227" y="3115359"/>
                  <a:pt x="2107274" y="3117462"/>
                  <a:pt x="2105934" y="3120215"/>
                </a:cubicBezTo>
                <a:cubicBezTo>
                  <a:pt x="2104595" y="3122969"/>
                  <a:pt x="2103925" y="3126318"/>
                  <a:pt x="2103925" y="3130261"/>
                </a:cubicBezTo>
                <a:lnTo>
                  <a:pt x="2103925" y="3156269"/>
                </a:lnTo>
                <a:cubicBezTo>
                  <a:pt x="2103925" y="3160064"/>
                  <a:pt x="2104595" y="3163301"/>
                  <a:pt x="2105934" y="3165980"/>
                </a:cubicBezTo>
                <a:cubicBezTo>
                  <a:pt x="2107274" y="3168659"/>
                  <a:pt x="2109227" y="3170705"/>
                  <a:pt x="2111795" y="3172119"/>
                </a:cubicBezTo>
                <a:cubicBezTo>
                  <a:pt x="2114362" y="3173533"/>
                  <a:pt x="2117469" y="3174240"/>
                  <a:pt x="2121115" y="3174240"/>
                </a:cubicBezTo>
                <a:cubicBezTo>
                  <a:pt x="2126845" y="3174240"/>
                  <a:pt x="2131291" y="3172343"/>
                  <a:pt x="2134454" y="3168547"/>
                </a:cubicBezTo>
                <a:cubicBezTo>
                  <a:pt x="2137616" y="3164752"/>
                  <a:pt x="2139198" y="3159394"/>
                  <a:pt x="2139198" y="3152474"/>
                </a:cubicBezTo>
                <a:lnTo>
                  <a:pt x="2139198" y="3134056"/>
                </a:lnTo>
                <a:cubicBezTo>
                  <a:pt x="2139198" y="3126987"/>
                  <a:pt x="2137616" y="3121500"/>
                  <a:pt x="2134454" y="3117593"/>
                </a:cubicBezTo>
                <a:cubicBezTo>
                  <a:pt x="2131291" y="3113686"/>
                  <a:pt x="2126845" y="3111732"/>
                  <a:pt x="2121115" y="3111732"/>
                </a:cubicBezTo>
                <a:close/>
                <a:moveTo>
                  <a:pt x="1474494" y="3090078"/>
                </a:moveTo>
                <a:lnTo>
                  <a:pt x="1455092" y="3145442"/>
                </a:lnTo>
                <a:lnTo>
                  <a:pt x="1493897" y="3145442"/>
                </a:lnTo>
                <a:close/>
                <a:moveTo>
                  <a:pt x="2311503" y="3083381"/>
                </a:moveTo>
                <a:cubicBezTo>
                  <a:pt x="2321624" y="3083381"/>
                  <a:pt x="2330293" y="3085911"/>
                  <a:pt x="2337511" y="3090971"/>
                </a:cubicBezTo>
                <a:lnTo>
                  <a:pt x="2343219" y="3098613"/>
                </a:lnTo>
                <a:lnTo>
                  <a:pt x="2322670" y="3115678"/>
                </a:lnTo>
                <a:lnTo>
                  <a:pt x="2311503" y="3111175"/>
                </a:lnTo>
                <a:cubicBezTo>
                  <a:pt x="2304136" y="3111175"/>
                  <a:pt x="2298425" y="3113370"/>
                  <a:pt x="2294370" y="3117759"/>
                </a:cubicBezTo>
                <a:cubicBezTo>
                  <a:pt x="2292342" y="3119955"/>
                  <a:pt x="2290821" y="3122607"/>
                  <a:pt x="2289807" y="3125713"/>
                </a:cubicBezTo>
                <a:lnTo>
                  <a:pt x="2288509" y="3134838"/>
                </a:lnTo>
                <a:lnTo>
                  <a:pt x="2299597" y="3134838"/>
                </a:lnTo>
                <a:lnTo>
                  <a:pt x="2278898" y="3152026"/>
                </a:lnTo>
                <a:lnTo>
                  <a:pt x="2263599" y="3164641"/>
                </a:lnTo>
                <a:lnTo>
                  <a:pt x="2260493" y="3150688"/>
                </a:lnTo>
                <a:lnTo>
                  <a:pt x="2260493" y="3137628"/>
                </a:lnTo>
                <a:cubicBezTo>
                  <a:pt x="2260493" y="3126170"/>
                  <a:pt x="2262483" y="3116383"/>
                  <a:pt x="2266464" y="3108272"/>
                </a:cubicBezTo>
                <a:cubicBezTo>
                  <a:pt x="2270445" y="3100160"/>
                  <a:pt x="2276250" y="3093985"/>
                  <a:pt x="2283877" y="3089743"/>
                </a:cubicBezTo>
                <a:cubicBezTo>
                  <a:pt x="2291505" y="3085501"/>
                  <a:pt x="2300713" y="3083381"/>
                  <a:pt x="2311503" y="3083381"/>
                </a:cubicBezTo>
                <a:close/>
                <a:moveTo>
                  <a:pt x="1993160" y="3083381"/>
                </a:moveTo>
                <a:cubicBezTo>
                  <a:pt x="2003280" y="3083381"/>
                  <a:pt x="2011912" y="3085073"/>
                  <a:pt x="2019056" y="3088460"/>
                </a:cubicBezTo>
                <a:cubicBezTo>
                  <a:pt x="2026200" y="3091845"/>
                  <a:pt x="2031651" y="3096757"/>
                  <a:pt x="2035409" y="3103193"/>
                </a:cubicBezTo>
                <a:cubicBezTo>
                  <a:pt x="2039166" y="3109630"/>
                  <a:pt x="2041045" y="3117388"/>
                  <a:pt x="2041045" y="3126467"/>
                </a:cubicBezTo>
                <a:lnTo>
                  <a:pt x="2041045" y="3200918"/>
                </a:lnTo>
                <a:lnTo>
                  <a:pt x="2013252" y="3200918"/>
                </a:lnTo>
                <a:lnTo>
                  <a:pt x="2013252" y="3187606"/>
                </a:lnTo>
                <a:lnTo>
                  <a:pt x="2009847" y="3193885"/>
                </a:lnTo>
                <a:cubicBezTo>
                  <a:pt x="2006461" y="3196788"/>
                  <a:pt x="2002220" y="3198964"/>
                  <a:pt x="1997123" y="3200415"/>
                </a:cubicBezTo>
                <a:cubicBezTo>
                  <a:pt x="1992025" y="3201866"/>
                  <a:pt x="1986649" y="3202592"/>
                  <a:pt x="1980993" y="3202592"/>
                </a:cubicBezTo>
                <a:cubicBezTo>
                  <a:pt x="1968566" y="3202592"/>
                  <a:pt x="1959283" y="3199634"/>
                  <a:pt x="1953144" y="3193717"/>
                </a:cubicBezTo>
                <a:cubicBezTo>
                  <a:pt x="1947005" y="3187802"/>
                  <a:pt x="1943935" y="3178816"/>
                  <a:pt x="1943935" y="3166762"/>
                </a:cubicBezTo>
                <a:cubicBezTo>
                  <a:pt x="1943935" y="3155302"/>
                  <a:pt x="1947377" y="3146707"/>
                  <a:pt x="1954260" y="3140977"/>
                </a:cubicBezTo>
                <a:cubicBezTo>
                  <a:pt x="1961143" y="3135247"/>
                  <a:pt x="1971468" y="3132382"/>
                  <a:pt x="1985235" y="3132382"/>
                </a:cubicBezTo>
                <a:lnTo>
                  <a:pt x="2013252" y="3132382"/>
                </a:lnTo>
                <a:lnTo>
                  <a:pt x="2013252" y="3127471"/>
                </a:lnTo>
                <a:cubicBezTo>
                  <a:pt x="2013252" y="3122113"/>
                  <a:pt x="2011466" y="3117983"/>
                  <a:pt x="2007894" y="3115081"/>
                </a:cubicBezTo>
                <a:cubicBezTo>
                  <a:pt x="2004322" y="3112178"/>
                  <a:pt x="1999262" y="3110728"/>
                  <a:pt x="1992713" y="3110728"/>
                </a:cubicBezTo>
                <a:cubicBezTo>
                  <a:pt x="1988397" y="3110728"/>
                  <a:pt x="1984119" y="3111435"/>
                  <a:pt x="1979877" y="3112849"/>
                </a:cubicBezTo>
                <a:cubicBezTo>
                  <a:pt x="1975635" y="3114263"/>
                  <a:pt x="1971878" y="3116235"/>
                  <a:pt x="1968603" y="3118764"/>
                </a:cubicBezTo>
                <a:lnTo>
                  <a:pt x="1949628" y="3100124"/>
                </a:lnTo>
                <a:cubicBezTo>
                  <a:pt x="1954241" y="3094840"/>
                  <a:pt x="1960343" y="3090729"/>
                  <a:pt x="1967934" y="3087789"/>
                </a:cubicBezTo>
                <a:cubicBezTo>
                  <a:pt x="1975524" y="3084850"/>
                  <a:pt x="1983933" y="3083381"/>
                  <a:pt x="1993160" y="3083381"/>
                </a:cubicBezTo>
                <a:close/>
                <a:moveTo>
                  <a:pt x="1163183" y="3067977"/>
                </a:moveTo>
                <a:lnTo>
                  <a:pt x="1163183" y="3106151"/>
                </a:lnTo>
                <a:lnTo>
                  <a:pt x="1201246" y="3106151"/>
                </a:lnTo>
                <a:cubicBezTo>
                  <a:pt x="1204371" y="3106151"/>
                  <a:pt x="1207124" y="3105370"/>
                  <a:pt x="1209506" y="3103807"/>
                </a:cubicBezTo>
                <a:cubicBezTo>
                  <a:pt x="1211887" y="3102245"/>
                  <a:pt x="1213729" y="3100012"/>
                  <a:pt x="1215031" y="3097110"/>
                </a:cubicBezTo>
                <a:cubicBezTo>
                  <a:pt x="1216333" y="3094208"/>
                  <a:pt x="1217021" y="3090859"/>
                  <a:pt x="1217096" y="3087064"/>
                </a:cubicBezTo>
                <a:cubicBezTo>
                  <a:pt x="1217096" y="3083269"/>
                  <a:pt x="1216445" y="3079920"/>
                  <a:pt x="1215142" y="3077018"/>
                </a:cubicBezTo>
                <a:cubicBezTo>
                  <a:pt x="1213840" y="3074116"/>
                  <a:pt x="1211998" y="3071884"/>
                  <a:pt x="1209617" y="3070321"/>
                </a:cubicBezTo>
                <a:cubicBezTo>
                  <a:pt x="1207236" y="3068758"/>
                  <a:pt x="1204445" y="3067977"/>
                  <a:pt x="1201246" y="3067977"/>
                </a:cubicBezTo>
                <a:close/>
                <a:moveTo>
                  <a:pt x="1876330" y="3051346"/>
                </a:moveTo>
                <a:lnTo>
                  <a:pt x="1906914" y="3051346"/>
                </a:lnTo>
                <a:lnTo>
                  <a:pt x="1906914" y="3085055"/>
                </a:lnTo>
                <a:lnTo>
                  <a:pt x="1921090" y="3085055"/>
                </a:lnTo>
                <a:lnTo>
                  <a:pt x="1921090" y="3111175"/>
                </a:lnTo>
                <a:lnTo>
                  <a:pt x="1906914" y="3111175"/>
                </a:lnTo>
                <a:lnTo>
                  <a:pt x="1906914" y="3163190"/>
                </a:lnTo>
                <a:cubicBezTo>
                  <a:pt x="1906914" y="3166017"/>
                  <a:pt x="1907472" y="3168194"/>
                  <a:pt x="1908588" y="3169719"/>
                </a:cubicBezTo>
                <a:cubicBezTo>
                  <a:pt x="1909705" y="3171245"/>
                  <a:pt x="1911342" y="3172008"/>
                  <a:pt x="1913500" y="3172008"/>
                </a:cubicBezTo>
                <a:lnTo>
                  <a:pt x="1921090" y="3172008"/>
                </a:lnTo>
                <a:lnTo>
                  <a:pt x="1921090" y="3201475"/>
                </a:lnTo>
                <a:lnTo>
                  <a:pt x="1905686" y="3201475"/>
                </a:lnTo>
                <a:cubicBezTo>
                  <a:pt x="1895566" y="3201475"/>
                  <a:pt x="1888143" y="3198890"/>
                  <a:pt x="1883418" y="3193717"/>
                </a:cubicBezTo>
                <a:cubicBezTo>
                  <a:pt x="1878693" y="3188546"/>
                  <a:pt x="1876330" y="3180900"/>
                  <a:pt x="1876330" y="3170780"/>
                </a:cubicBezTo>
                <a:lnTo>
                  <a:pt x="1876330" y="3111175"/>
                </a:lnTo>
                <a:lnTo>
                  <a:pt x="1864387" y="3111175"/>
                </a:lnTo>
                <a:lnTo>
                  <a:pt x="1864387" y="3085055"/>
                </a:lnTo>
                <a:lnTo>
                  <a:pt x="1876330" y="3085055"/>
                </a:lnTo>
                <a:close/>
                <a:moveTo>
                  <a:pt x="2197166" y="3038620"/>
                </a:moveTo>
                <a:lnTo>
                  <a:pt x="2227750" y="3038620"/>
                </a:lnTo>
                <a:lnTo>
                  <a:pt x="2227750" y="3162631"/>
                </a:lnTo>
                <a:cubicBezTo>
                  <a:pt x="2227750" y="3165459"/>
                  <a:pt x="2228550" y="3167636"/>
                  <a:pt x="2230150" y="3169161"/>
                </a:cubicBezTo>
                <a:cubicBezTo>
                  <a:pt x="2231750" y="3170687"/>
                  <a:pt x="2234038" y="3171449"/>
                  <a:pt x="2237015" y="3171449"/>
                </a:cubicBezTo>
                <a:lnTo>
                  <a:pt x="2242149" y="3171449"/>
                </a:lnTo>
                <a:lnTo>
                  <a:pt x="2242149" y="3182327"/>
                </a:lnTo>
                <a:lnTo>
                  <a:pt x="2221750" y="3199146"/>
                </a:lnTo>
                <a:lnTo>
                  <a:pt x="2204868" y="3192881"/>
                </a:lnTo>
                <a:cubicBezTo>
                  <a:pt x="2199733" y="3187523"/>
                  <a:pt x="2197166" y="3179970"/>
                  <a:pt x="2197166" y="3170221"/>
                </a:cubicBezTo>
                <a:close/>
                <a:moveTo>
                  <a:pt x="2073341" y="3038620"/>
                </a:moveTo>
                <a:lnTo>
                  <a:pt x="2103925" y="3038620"/>
                </a:lnTo>
                <a:lnTo>
                  <a:pt x="2103925" y="3100702"/>
                </a:lnTo>
                <a:lnTo>
                  <a:pt x="2107009" y="3095589"/>
                </a:lnTo>
                <a:cubicBezTo>
                  <a:pt x="2109065" y="3092975"/>
                  <a:pt x="2111367" y="3090747"/>
                  <a:pt x="2113915" y="3088906"/>
                </a:cubicBezTo>
                <a:cubicBezTo>
                  <a:pt x="2119013" y="3085222"/>
                  <a:pt x="2124650" y="3083381"/>
                  <a:pt x="2130826" y="3083381"/>
                </a:cubicBezTo>
                <a:cubicBezTo>
                  <a:pt x="2139012" y="3083381"/>
                  <a:pt x="2146025" y="3085352"/>
                  <a:pt x="2151867" y="3089297"/>
                </a:cubicBezTo>
                <a:cubicBezTo>
                  <a:pt x="2157708" y="3093240"/>
                  <a:pt x="2162154" y="3099007"/>
                  <a:pt x="2165205" y="3106598"/>
                </a:cubicBezTo>
                <a:cubicBezTo>
                  <a:pt x="2168256" y="3114188"/>
                  <a:pt x="2169782" y="3123305"/>
                  <a:pt x="2169782" y="3133945"/>
                </a:cubicBezTo>
                <a:lnTo>
                  <a:pt x="2169782" y="3152474"/>
                </a:lnTo>
                <a:cubicBezTo>
                  <a:pt x="2169782" y="3163041"/>
                  <a:pt x="2168256" y="3172063"/>
                  <a:pt x="2165205" y="3179542"/>
                </a:cubicBezTo>
                <a:cubicBezTo>
                  <a:pt x="2162154" y="3187020"/>
                  <a:pt x="2157708" y="3192732"/>
                  <a:pt x="2151867" y="3196676"/>
                </a:cubicBezTo>
                <a:cubicBezTo>
                  <a:pt x="2146025" y="3200620"/>
                  <a:pt x="2139012" y="3202592"/>
                  <a:pt x="2130826" y="3202592"/>
                </a:cubicBezTo>
                <a:cubicBezTo>
                  <a:pt x="2124054" y="3202592"/>
                  <a:pt x="2118213" y="3200862"/>
                  <a:pt x="2113301" y="3197401"/>
                </a:cubicBezTo>
                <a:cubicBezTo>
                  <a:pt x="2110846" y="3195671"/>
                  <a:pt x="2108706" y="3193583"/>
                  <a:pt x="2106883" y="3191136"/>
                </a:cubicBezTo>
                <a:lnTo>
                  <a:pt x="2103925" y="3185631"/>
                </a:lnTo>
                <a:lnTo>
                  <a:pt x="2103925" y="3200918"/>
                </a:lnTo>
                <a:lnTo>
                  <a:pt x="2073341" y="3200918"/>
                </a:lnTo>
                <a:close/>
                <a:moveTo>
                  <a:pt x="1685049" y="3038620"/>
                </a:moveTo>
                <a:lnTo>
                  <a:pt x="1696099" y="3038620"/>
                </a:lnTo>
                <a:lnTo>
                  <a:pt x="1715633" y="3038620"/>
                </a:lnTo>
                <a:lnTo>
                  <a:pt x="1793768" y="3038620"/>
                </a:lnTo>
                <a:lnTo>
                  <a:pt x="1793768" y="3068088"/>
                </a:lnTo>
                <a:lnTo>
                  <a:pt x="1715633" y="3068088"/>
                </a:lnTo>
                <a:lnTo>
                  <a:pt x="1715633" y="3105593"/>
                </a:lnTo>
                <a:lnTo>
                  <a:pt x="1781489" y="3105593"/>
                </a:lnTo>
                <a:lnTo>
                  <a:pt x="1781489" y="3135061"/>
                </a:lnTo>
                <a:lnTo>
                  <a:pt x="1715633" y="3135061"/>
                </a:lnTo>
                <a:lnTo>
                  <a:pt x="1715633" y="3171449"/>
                </a:lnTo>
                <a:lnTo>
                  <a:pt x="1793768" y="3171449"/>
                </a:lnTo>
                <a:lnTo>
                  <a:pt x="1793768" y="3200918"/>
                </a:lnTo>
                <a:lnTo>
                  <a:pt x="1715633" y="3200918"/>
                </a:lnTo>
                <a:lnTo>
                  <a:pt x="1696099" y="3200918"/>
                </a:lnTo>
                <a:lnTo>
                  <a:pt x="1685049" y="3200918"/>
                </a:lnTo>
                <a:close/>
                <a:moveTo>
                  <a:pt x="1548424" y="3038620"/>
                </a:moveTo>
                <a:lnTo>
                  <a:pt x="1667413" y="3038620"/>
                </a:lnTo>
                <a:lnTo>
                  <a:pt x="1667413" y="3068088"/>
                </a:lnTo>
                <a:lnTo>
                  <a:pt x="1623211" y="3068088"/>
                </a:lnTo>
                <a:lnTo>
                  <a:pt x="1623211" y="3200918"/>
                </a:lnTo>
                <a:lnTo>
                  <a:pt x="1592626" y="3200918"/>
                </a:lnTo>
                <a:lnTo>
                  <a:pt x="1592626" y="3068088"/>
                </a:lnTo>
                <a:lnTo>
                  <a:pt x="1548424" y="3068088"/>
                </a:lnTo>
                <a:close/>
                <a:moveTo>
                  <a:pt x="1464783" y="3038620"/>
                </a:moveTo>
                <a:lnTo>
                  <a:pt x="1484205" y="3038620"/>
                </a:lnTo>
                <a:lnTo>
                  <a:pt x="1546267" y="3200918"/>
                </a:lnTo>
                <a:lnTo>
                  <a:pt x="1513338" y="3200918"/>
                </a:lnTo>
                <a:lnTo>
                  <a:pt x="1504224" y="3174910"/>
                </a:lnTo>
                <a:lnTo>
                  <a:pt x="1444764" y="3174910"/>
                </a:lnTo>
                <a:lnTo>
                  <a:pt x="1435650" y="3200918"/>
                </a:lnTo>
                <a:lnTo>
                  <a:pt x="1402722" y="3200918"/>
                </a:lnTo>
                <a:close/>
                <a:moveTo>
                  <a:pt x="1284999" y="3038620"/>
                </a:moveTo>
                <a:lnTo>
                  <a:pt x="1296049" y="3038620"/>
                </a:lnTo>
                <a:lnTo>
                  <a:pt x="1315583" y="3038620"/>
                </a:lnTo>
                <a:lnTo>
                  <a:pt x="1393718" y="3038620"/>
                </a:lnTo>
                <a:lnTo>
                  <a:pt x="1393718" y="3068088"/>
                </a:lnTo>
                <a:lnTo>
                  <a:pt x="1315583" y="3068088"/>
                </a:lnTo>
                <a:lnTo>
                  <a:pt x="1315583" y="3105593"/>
                </a:lnTo>
                <a:lnTo>
                  <a:pt x="1381439" y="3105593"/>
                </a:lnTo>
                <a:lnTo>
                  <a:pt x="1381439" y="3135061"/>
                </a:lnTo>
                <a:lnTo>
                  <a:pt x="1315583" y="3135061"/>
                </a:lnTo>
                <a:lnTo>
                  <a:pt x="1315583" y="3171449"/>
                </a:lnTo>
                <a:lnTo>
                  <a:pt x="1393718" y="3171449"/>
                </a:lnTo>
                <a:lnTo>
                  <a:pt x="1393718" y="3200918"/>
                </a:lnTo>
                <a:lnTo>
                  <a:pt x="1315583" y="3200918"/>
                </a:lnTo>
                <a:lnTo>
                  <a:pt x="1296049" y="3200918"/>
                </a:lnTo>
                <a:lnTo>
                  <a:pt x="1284999" y="3200918"/>
                </a:lnTo>
                <a:close/>
                <a:moveTo>
                  <a:pt x="1176885" y="3038509"/>
                </a:moveTo>
                <a:lnTo>
                  <a:pt x="1203701" y="3038509"/>
                </a:lnTo>
                <a:cubicBezTo>
                  <a:pt x="1212631" y="3038509"/>
                  <a:pt x="1220482" y="3040518"/>
                  <a:pt x="1227253" y="3044538"/>
                </a:cubicBezTo>
                <a:cubicBezTo>
                  <a:pt x="1234025" y="3048556"/>
                  <a:pt x="1239271" y="3054229"/>
                  <a:pt x="1242992" y="3061559"/>
                </a:cubicBezTo>
                <a:cubicBezTo>
                  <a:pt x="1246713" y="3068889"/>
                  <a:pt x="1248573" y="3077390"/>
                  <a:pt x="1248573" y="3087064"/>
                </a:cubicBezTo>
                <a:cubicBezTo>
                  <a:pt x="1248573" y="3096738"/>
                  <a:pt x="1246713" y="3105240"/>
                  <a:pt x="1242992" y="3112569"/>
                </a:cubicBezTo>
                <a:cubicBezTo>
                  <a:pt x="1239271" y="3119899"/>
                  <a:pt x="1234007" y="3125573"/>
                  <a:pt x="1227197" y="3129591"/>
                </a:cubicBezTo>
                <a:lnTo>
                  <a:pt x="1216561" y="3133970"/>
                </a:lnTo>
                <a:lnTo>
                  <a:pt x="1255382" y="3200918"/>
                </a:lnTo>
                <a:lnTo>
                  <a:pt x="1218324" y="3200918"/>
                </a:lnTo>
                <a:lnTo>
                  <a:pt x="1181736" y="3135619"/>
                </a:lnTo>
                <a:lnTo>
                  <a:pt x="1163183" y="3135619"/>
                </a:lnTo>
                <a:lnTo>
                  <a:pt x="1163183" y="3200918"/>
                </a:lnTo>
                <a:lnTo>
                  <a:pt x="1132599" y="3200918"/>
                </a:lnTo>
                <a:lnTo>
                  <a:pt x="1132599" y="3078645"/>
                </a:lnTo>
                <a:close/>
                <a:moveTo>
                  <a:pt x="1324885" y="2906088"/>
                </a:moveTo>
                <a:lnTo>
                  <a:pt x="1324885" y="2961081"/>
                </a:lnTo>
                <a:lnTo>
                  <a:pt x="1312048" y="2961081"/>
                </a:lnTo>
                <a:lnTo>
                  <a:pt x="1297649" y="2961081"/>
                </a:lnTo>
                <a:lnTo>
                  <a:pt x="1277780" y="2961081"/>
                </a:lnTo>
                <a:lnTo>
                  <a:pt x="1277780" y="2947069"/>
                </a:lnTo>
                <a:lnTo>
                  <a:pt x="1277796" y="2947054"/>
                </a:lnTo>
                <a:lnTo>
                  <a:pt x="1292979" y="2933845"/>
                </a:lnTo>
                <a:lnTo>
                  <a:pt x="1297649" y="2933845"/>
                </a:lnTo>
                <a:lnTo>
                  <a:pt x="1297649" y="2929782"/>
                </a:lnTo>
                <a:close/>
                <a:moveTo>
                  <a:pt x="2404447" y="2879486"/>
                </a:moveTo>
                <a:cubicBezTo>
                  <a:pt x="2399833" y="2879486"/>
                  <a:pt x="2396373" y="2880398"/>
                  <a:pt x="2394066" y="2882220"/>
                </a:cubicBezTo>
                <a:cubicBezTo>
                  <a:pt x="2391759" y="2884044"/>
                  <a:pt x="2390605" y="2886816"/>
                  <a:pt x="2390605" y="2890537"/>
                </a:cubicBezTo>
                <a:cubicBezTo>
                  <a:pt x="2390605" y="2894331"/>
                  <a:pt x="2392057" y="2897141"/>
                  <a:pt x="2394959" y="2898963"/>
                </a:cubicBezTo>
                <a:cubicBezTo>
                  <a:pt x="2397861" y="2900787"/>
                  <a:pt x="2402251" y="2901698"/>
                  <a:pt x="2408130" y="2901698"/>
                </a:cubicBezTo>
                <a:cubicBezTo>
                  <a:pt x="2416316" y="2901698"/>
                  <a:pt x="2422399" y="2900769"/>
                  <a:pt x="2426380" y="2898908"/>
                </a:cubicBezTo>
                <a:cubicBezTo>
                  <a:pt x="2430361" y="2897048"/>
                  <a:pt x="2432352" y="2894146"/>
                  <a:pt x="2432352" y="2890202"/>
                </a:cubicBezTo>
                <a:lnTo>
                  <a:pt x="2432352" y="2879486"/>
                </a:lnTo>
                <a:close/>
                <a:moveTo>
                  <a:pt x="2540215" y="2835507"/>
                </a:moveTo>
                <a:cubicBezTo>
                  <a:pt x="2536569" y="2835507"/>
                  <a:pt x="2533462" y="2836233"/>
                  <a:pt x="2530895" y="2837685"/>
                </a:cubicBezTo>
                <a:cubicBezTo>
                  <a:pt x="2528327" y="2839135"/>
                  <a:pt x="2526374" y="2841237"/>
                  <a:pt x="2525034" y="2843990"/>
                </a:cubicBezTo>
                <a:cubicBezTo>
                  <a:pt x="2523695" y="2846744"/>
                  <a:pt x="2523025" y="2850093"/>
                  <a:pt x="2523025" y="2854037"/>
                </a:cubicBezTo>
                <a:lnTo>
                  <a:pt x="2523025" y="2880044"/>
                </a:lnTo>
                <a:cubicBezTo>
                  <a:pt x="2523025" y="2883840"/>
                  <a:pt x="2523695" y="2887076"/>
                  <a:pt x="2525034" y="2889756"/>
                </a:cubicBezTo>
                <a:cubicBezTo>
                  <a:pt x="2526374" y="2892434"/>
                  <a:pt x="2528327" y="2894481"/>
                  <a:pt x="2530895" y="2895895"/>
                </a:cubicBezTo>
                <a:cubicBezTo>
                  <a:pt x="2533462" y="2897308"/>
                  <a:pt x="2536569" y="2898015"/>
                  <a:pt x="2540215" y="2898015"/>
                </a:cubicBezTo>
                <a:cubicBezTo>
                  <a:pt x="2545945" y="2898015"/>
                  <a:pt x="2550391" y="2896118"/>
                  <a:pt x="2553554" y="2892322"/>
                </a:cubicBezTo>
                <a:cubicBezTo>
                  <a:pt x="2556716" y="2888527"/>
                  <a:pt x="2558298" y="2883170"/>
                  <a:pt x="2558298" y="2876249"/>
                </a:cubicBezTo>
                <a:lnTo>
                  <a:pt x="2558298" y="2857832"/>
                </a:lnTo>
                <a:cubicBezTo>
                  <a:pt x="2558298" y="2850762"/>
                  <a:pt x="2556716" y="2845274"/>
                  <a:pt x="2553554" y="2841368"/>
                </a:cubicBezTo>
                <a:cubicBezTo>
                  <a:pt x="2550391" y="2837461"/>
                  <a:pt x="2545945" y="2835507"/>
                  <a:pt x="2540215" y="2835507"/>
                </a:cubicBezTo>
                <a:close/>
                <a:moveTo>
                  <a:pt x="1419018" y="2824193"/>
                </a:moveTo>
                <a:lnTo>
                  <a:pt x="1419018" y="2835730"/>
                </a:lnTo>
                <a:lnTo>
                  <a:pt x="1451835" y="2835730"/>
                </a:lnTo>
                <a:lnTo>
                  <a:pt x="1451835" y="2864083"/>
                </a:lnTo>
                <a:lnTo>
                  <a:pt x="1419018" y="2864083"/>
                </a:lnTo>
                <a:lnTo>
                  <a:pt x="1419018" y="2895224"/>
                </a:lnTo>
                <a:lnTo>
                  <a:pt x="1389550" y="2895224"/>
                </a:lnTo>
                <a:lnTo>
                  <a:pt x="1389550" y="2864083"/>
                </a:lnTo>
                <a:lnTo>
                  <a:pt x="1373167" y="2864083"/>
                </a:lnTo>
                <a:close/>
                <a:moveTo>
                  <a:pt x="1617369" y="2813853"/>
                </a:moveTo>
                <a:lnTo>
                  <a:pt x="1597967" y="2869217"/>
                </a:lnTo>
                <a:lnTo>
                  <a:pt x="1636771" y="2869217"/>
                </a:lnTo>
                <a:close/>
                <a:moveTo>
                  <a:pt x="2412260" y="2807155"/>
                </a:moveTo>
                <a:cubicBezTo>
                  <a:pt x="2422380" y="2807155"/>
                  <a:pt x="2431012" y="2808848"/>
                  <a:pt x="2438156" y="2812235"/>
                </a:cubicBezTo>
                <a:cubicBezTo>
                  <a:pt x="2445300" y="2815620"/>
                  <a:pt x="2450751" y="2820532"/>
                  <a:pt x="2454509" y="2826968"/>
                </a:cubicBezTo>
                <a:cubicBezTo>
                  <a:pt x="2458266" y="2833405"/>
                  <a:pt x="2460145" y="2841162"/>
                  <a:pt x="2460145" y="2850241"/>
                </a:cubicBezTo>
                <a:lnTo>
                  <a:pt x="2460145" y="2924693"/>
                </a:lnTo>
                <a:lnTo>
                  <a:pt x="2432352" y="2924693"/>
                </a:lnTo>
                <a:lnTo>
                  <a:pt x="2432352" y="2911381"/>
                </a:lnTo>
                <a:lnTo>
                  <a:pt x="2428947" y="2917661"/>
                </a:lnTo>
                <a:cubicBezTo>
                  <a:pt x="2425561" y="2920563"/>
                  <a:pt x="2421320" y="2922739"/>
                  <a:pt x="2416223" y="2924190"/>
                </a:cubicBezTo>
                <a:cubicBezTo>
                  <a:pt x="2411125" y="2925642"/>
                  <a:pt x="2405749" y="2926367"/>
                  <a:pt x="2400093" y="2926367"/>
                </a:cubicBezTo>
                <a:cubicBezTo>
                  <a:pt x="2387666" y="2926367"/>
                  <a:pt x="2378383" y="2923408"/>
                  <a:pt x="2372244" y="2917493"/>
                </a:cubicBezTo>
                <a:cubicBezTo>
                  <a:pt x="2366105" y="2911577"/>
                  <a:pt x="2363035" y="2902592"/>
                  <a:pt x="2363035" y="2890537"/>
                </a:cubicBezTo>
                <a:cubicBezTo>
                  <a:pt x="2363035" y="2879077"/>
                  <a:pt x="2366477" y="2870482"/>
                  <a:pt x="2373360" y="2864752"/>
                </a:cubicBezTo>
                <a:cubicBezTo>
                  <a:pt x="2380243" y="2859022"/>
                  <a:pt x="2390568" y="2856157"/>
                  <a:pt x="2404335" y="2856157"/>
                </a:cubicBezTo>
                <a:lnTo>
                  <a:pt x="2432352" y="2856157"/>
                </a:lnTo>
                <a:lnTo>
                  <a:pt x="2432352" y="2851246"/>
                </a:lnTo>
                <a:cubicBezTo>
                  <a:pt x="2432352" y="2845888"/>
                  <a:pt x="2430566" y="2841758"/>
                  <a:pt x="2426994" y="2838856"/>
                </a:cubicBezTo>
                <a:cubicBezTo>
                  <a:pt x="2423422" y="2835954"/>
                  <a:pt x="2418362" y="2834503"/>
                  <a:pt x="2411813" y="2834503"/>
                </a:cubicBezTo>
                <a:cubicBezTo>
                  <a:pt x="2407497" y="2834503"/>
                  <a:pt x="2403219" y="2835210"/>
                  <a:pt x="2398977" y="2836623"/>
                </a:cubicBezTo>
                <a:cubicBezTo>
                  <a:pt x="2394735" y="2838037"/>
                  <a:pt x="2390978" y="2840009"/>
                  <a:pt x="2387703" y="2842539"/>
                </a:cubicBezTo>
                <a:lnTo>
                  <a:pt x="2368728" y="2823900"/>
                </a:lnTo>
                <a:cubicBezTo>
                  <a:pt x="2373341" y="2818615"/>
                  <a:pt x="2379443" y="2814504"/>
                  <a:pt x="2387034" y="2811565"/>
                </a:cubicBezTo>
                <a:cubicBezTo>
                  <a:pt x="2394624" y="2808626"/>
                  <a:pt x="2403033" y="2807155"/>
                  <a:pt x="2412260" y="2807155"/>
                </a:cubicBezTo>
                <a:close/>
                <a:moveTo>
                  <a:pt x="2115683" y="2791752"/>
                </a:moveTo>
                <a:lnTo>
                  <a:pt x="2115683" y="2829926"/>
                </a:lnTo>
                <a:lnTo>
                  <a:pt x="2153746" y="2829926"/>
                </a:lnTo>
                <a:cubicBezTo>
                  <a:pt x="2156871" y="2829926"/>
                  <a:pt x="2159624" y="2829145"/>
                  <a:pt x="2162005" y="2827582"/>
                </a:cubicBezTo>
                <a:cubicBezTo>
                  <a:pt x="2164387" y="2826019"/>
                  <a:pt x="2166228" y="2823788"/>
                  <a:pt x="2167531" y="2820885"/>
                </a:cubicBezTo>
                <a:cubicBezTo>
                  <a:pt x="2168833" y="2817983"/>
                  <a:pt x="2169521" y="2814634"/>
                  <a:pt x="2169596" y="2810839"/>
                </a:cubicBezTo>
                <a:cubicBezTo>
                  <a:pt x="2169596" y="2807044"/>
                  <a:pt x="2168945" y="2803695"/>
                  <a:pt x="2167642" y="2800793"/>
                </a:cubicBezTo>
                <a:cubicBezTo>
                  <a:pt x="2166340" y="2797892"/>
                  <a:pt x="2164498" y="2795659"/>
                  <a:pt x="2162117" y="2794096"/>
                </a:cubicBezTo>
                <a:cubicBezTo>
                  <a:pt x="2159736" y="2792533"/>
                  <a:pt x="2156945" y="2791752"/>
                  <a:pt x="2153746" y="2791752"/>
                </a:cubicBezTo>
                <a:close/>
                <a:moveTo>
                  <a:pt x="2295430" y="2775120"/>
                </a:moveTo>
                <a:lnTo>
                  <a:pt x="2326014" y="2775120"/>
                </a:lnTo>
                <a:lnTo>
                  <a:pt x="2326014" y="2808830"/>
                </a:lnTo>
                <a:lnTo>
                  <a:pt x="2340190" y="2808830"/>
                </a:lnTo>
                <a:lnTo>
                  <a:pt x="2340190" y="2834949"/>
                </a:lnTo>
                <a:lnTo>
                  <a:pt x="2326014" y="2834949"/>
                </a:lnTo>
                <a:lnTo>
                  <a:pt x="2326014" y="2886964"/>
                </a:lnTo>
                <a:cubicBezTo>
                  <a:pt x="2326014" y="2889793"/>
                  <a:pt x="2326572" y="2891969"/>
                  <a:pt x="2327688" y="2893496"/>
                </a:cubicBezTo>
                <a:cubicBezTo>
                  <a:pt x="2328805" y="2895020"/>
                  <a:pt x="2330442" y="2895782"/>
                  <a:pt x="2332600" y="2895782"/>
                </a:cubicBezTo>
                <a:lnTo>
                  <a:pt x="2340190" y="2895782"/>
                </a:lnTo>
                <a:lnTo>
                  <a:pt x="2340190" y="2925251"/>
                </a:lnTo>
                <a:lnTo>
                  <a:pt x="2324786" y="2925251"/>
                </a:lnTo>
                <a:cubicBezTo>
                  <a:pt x="2314666" y="2925251"/>
                  <a:pt x="2307243" y="2922664"/>
                  <a:pt x="2302518" y="2917493"/>
                </a:cubicBezTo>
                <a:cubicBezTo>
                  <a:pt x="2297793" y="2912322"/>
                  <a:pt x="2295430" y="2904676"/>
                  <a:pt x="2295430" y="2894556"/>
                </a:cubicBezTo>
                <a:lnTo>
                  <a:pt x="2295430" y="2834949"/>
                </a:lnTo>
                <a:lnTo>
                  <a:pt x="2283486" y="2834949"/>
                </a:lnTo>
                <a:lnTo>
                  <a:pt x="2283486" y="2808830"/>
                </a:lnTo>
                <a:lnTo>
                  <a:pt x="2295430" y="2808830"/>
                </a:lnTo>
                <a:close/>
                <a:moveTo>
                  <a:pt x="2616266" y="2762395"/>
                </a:moveTo>
                <a:lnTo>
                  <a:pt x="2646850" y="2762395"/>
                </a:lnTo>
                <a:lnTo>
                  <a:pt x="2646850" y="2842332"/>
                </a:lnTo>
                <a:lnTo>
                  <a:pt x="2644523" y="2844356"/>
                </a:lnTo>
                <a:lnTo>
                  <a:pt x="2616266" y="2868558"/>
                </a:lnTo>
                <a:close/>
                <a:moveTo>
                  <a:pt x="2492441" y="2762395"/>
                </a:moveTo>
                <a:lnTo>
                  <a:pt x="2523025" y="2762395"/>
                </a:lnTo>
                <a:lnTo>
                  <a:pt x="2523025" y="2824478"/>
                </a:lnTo>
                <a:lnTo>
                  <a:pt x="2526109" y="2819365"/>
                </a:lnTo>
                <a:cubicBezTo>
                  <a:pt x="2528165" y="2816750"/>
                  <a:pt x="2530467" y="2814522"/>
                  <a:pt x="2533015" y="2812681"/>
                </a:cubicBezTo>
                <a:cubicBezTo>
                  <a:pt x="2538113" y="2808997"/>
                  <a:pt x="2543750" y="2807155"/>
                  <a:pt x="2549926" y="2807155"/>
                </a:cubicBezTo>
                <a:cubicBezTo>
                  <a:pt x="2558112" y="2807155"/>
                  <a:pt x="2565125" y="2809128"/>
                  <a:pt x="2570967" y="2813071"/>
                </a:cubicBezTo>
                <a:cubicBezTo>
                  <a:pt x="2576808" y="2817015"/>
                  <a:pt x="2581254" y="2822783"/>
                  <a:pt x="2584305" y="2830373"/>
                </a:cubicBezTo>
                <a:cubicBezTo>
                  <a:pt x="2587356" y="2837963"/>
                  <a:pt x="2588882" y="2847079"/>
                  <a:pt x="2588882" y="2857720"/>
                </a:cubicBezTo>
                <a:lnTo>
                  <a:pt x="2588882" y="2876249"/>
                </a:lnTo>
                <a:lnTo>
                  <a:pt x="2585765" y="2894682"/>
                </a:lnTo>
                <a:lnTo>
                  <a:pt x="2566940" y="2910806"/>
                </a:lnTo>
                <a:lnTo>
                  <a:pt x="2548904" y="2926064"/>
                </a:lnTo>
                <a:lnTo>
                  <a:pt x="2532401" y="2921176"/>
                </a:lnTo>
                <a:cubicBezTo>
                  <a:pt x="2529946" y="2919447"/>
                  <a:pt x="2527806" y="2917358"/>
                  <a:pt x="2525983" y="2914912"/>
                </a:cubicBezTo>
                <a:lnTo>
                  <a:pt x="2523025" y="2909406"/>
                </a:lnTo>
                <a:lnTo>
                  <a:pt x="2523025" y="2924693"/>
                </a:lnTo>
                <a:lnTo>
                  <a:pt x="2492441" y="2924693"/>
                </a:lnTo>
                <a:close/>
                <a:moveTo>
                  <a:pt x="1951749" y="2762395"/>
                </a:moveTo>
                <a:lnTo>
                  <a:pt x="1962799" y="2762395"/>
                </a:lnTo>
                <a:lnTo>
                  <a:pt x="1982333" y="2762395"/>
                </a:lnTo>
                <a:lnTo>
                  <a:pt x="2060468" y="2762395"/>
                </a:lnTo>
                <a:lnTo>
                  <a:pt x="2060468" y="2791863"/>
                </a:lnTo>
                <a:lnTo>
                  <a:pt x="1982333" y="2791863"/>
                </a:lnTo>
                <a:lnTo>
                  <a:pt x="1982333" y="2829368"/>
                </a:lnTo>
                <a:lnTo>
                  <a:pt x="2048189" y="2829368"/>
                </a:lnTo>
                <a:lnTo>
                  <a:pt x="2048189" y="2858836"/>
                </a:lnTo>
                <a:lnTo>
                  <a:pt x="1982333" y="2858836"/>
                </a:lnTo>
                <a:lnTo>
                  <a:pt x="1982333" y="2895224"/>
                </a:lnTo>
                <a:lnTo>
                  <a:pt x="2060468" y="2895224"/>
                </a:lnTo>
                <a:lnTo>
                  <a:pt x="2060468" y="2924693"/>
                </a:lnTo>
                <a:lnTo>
                  <a:pt x="1982333" y="2924693"/>
                </a:lnTo>
                <a:lnTo>
                  <a:pt x="1962799" y="2924693"/>
                </a:lnTo>
                <a:lnTo>
                  <a:pt x="1951749" y="2924693"/>
                </a:lnTo>
                <a:close/>
                <a:moveTo>
                  <a:pt x="1713624" y="2762395"/>
                </a:moveTo>
                <a:lnTo>
                  <a:pt x="1724786" y="2762395"/>
                </a:lnTo>
                <a:lnTo>
                  <a:pt x="1744208" y="2762395"/>
                </a:lnTo>
                <a:lnTo>
                  <a:pt x="1815124" y="2762395"/>
                </a:lnTo>
                <a:lnTo>
                  <a:pt x="1820222" y="2762395"/>
                </a:lnTo>
                <a:lnTo>
                  <a:pt x="1934112" y="2762395"/>
                </a:lnTo>
                <a:lnTo>
                  <a:pt x="1934112" y="2791863"/>
                </a:lnTo>
                <a:lnTo>
                  <a:pt x="1889911" y="2791863"/>
                </a:lnTo>
                <a:lnTo>
                  <a:pt x="1889911" y="2924693"/>
                </a:lnTo>
                <a:lnTo>
                  <a:pt x="1859326" y="2924693"/>
                </a:lnTo>
                <a:lnTo>
                  <a:pt x="1859326" y="2791863"/>
                </a:lnTo>
                <a:lnTo>
                  <a:pt x="1820222" y="2791863"/>
                </a:lnTo>
                <a:lnTo>
                  <a:pt x="1815124" y="2791863"/>
                </a:lnTo>
                <a:lnTo>
                  <a:pt x="1744208" y="2791863"/>
                </a:lnTo>
                <a:lnTo>
                  <a:pt x="1744208" y="2830820"/>
                </a:lnTo>
                <a:lnTo>
                  <a:pt x="1807943" y="2830820"/>
                </a:lnTo>
                <a:lnTo>
                  <a:pt x="1807943" y="2860287"/>
                </a:lnTo>
                <a:lnTo>
                  <a:pt x="1744208" y="2860287"/>
                </a:lnTo>
                <a:lnTo>
                  <a:pt x="1744208" y="2924693"/>
                </a:lnTo>
                <a:lnTo>
                  <a:pt x="1713624" y="2924693"/>
                </a:lnTo>
                <a:close/>
                <a:moveTo>
                  <a:pt x="1607658" y="2762395"/>
                </a:moveTo>
                <a:lnTo>
                  <a:pt x="1627080" y="2762395"/>
                </a:lnTo>
                <a:lnTo>
                  <a:pt x="1689141" y="2924693"/>
                </a:lnTo>
                <a:lnTo>
                  <a:pt x="1656213" y="2924693"/>
                </a:lnTo>
                <a:lnTo>
                  <a:pt x="1647099" y="2898685"/>
                </a:lnTo>
                <a:lnTo>
                  <a:pt x="1587639" y="2898685"/>
                </a:lnTo>
                <a:lnTo>
                  <a:pt x="1578525" y="2924693"/>
                </a:lnTo>
                <a:lnTo>
                  <a:pt x="1545597" y="2924693"/>
                </a:lnTo>
                <a:close/>
                <a:moveTo>
                  <a:pt x="2085099" y="2762284"/>
                </a:moveTo>
                <a:lnTo>
                  <a:pt x="2097265" y="2762284"/>
                </a:lnTo>
                <a:lnTo>
                  <a:pt x="2115683" y="2762284"/>
                </a:lnTo>
                <a:lnTo>
                  <a:pt x="2156201" y="2762284"/>
                </a:lnTo>
                <a:cubicBezTo>
                  <a:pt x="2165131" y="2762284"/>
                  <a:pt x="2172982" y="2764294"/>
                  <a:pt x="2179753" y="2768311"/>
                </a:cubicBezTo>
                <a:cubicBezTo>
                  <a:pt x="2186525" y="2772330"/>
                  <a:pt x="2191771" y="2778004"/>
                  <a:pt x="2195492" y="2785334"/>
                </a:cubicBezTo>
                <a:cubicBezTo>
                  <a:pt x="2199213" y="2792664"/>
                  <a:pt x="2201073" y="2801165"/>
                  <a:pt x="2201073" y="2810839"/>
                </a:cubicBezTo>
                <a:cubicBezTo>
                  <a:pt x="2201073" y="2820513"/>
                  <a:pt x="2199213" y="2829015"/>
                  <a:pt x="2195492" y="2836344"/>
                </a:cubicBezTo>
                <a:cubicBezTo>
                  <a:pt x="2191771" y="2843674"/>
                  <a:pt x="2186506" y="2849349"/>
                  <a:pt x="2179697" y="2853367"/>
                </a:cubicBezTo>
                <a:lnTo>
                  <a:pt x="2169061" y="2857745"/>
                </a:lnTo>
                <a:lnTo>
                  <a:pt x="2207882" y="2924693"/>
                </a:lnTo>
                <a:lnTo>
                  <a:pt x="2170824" y="2924693"/>
                </a:lnTo>
                <a:lnTo>
                  <a:pt x="2134236" y="2859395"/>
                </a:lnTo>
                <a:lnTo>
                  <a:pt x="2115683" y="2859395"/>
                </a:lnTo>
                <a:lnTo>
                  <a:pt x="2115683" y="2924693"/>
                </a:lnTo>
                <a:lnTo>
                  <a:pt x="2085099" y="2924693"/>
                </a:lnTo>
                <a:close/>
                <a:moveTo>
                  <a:pt x="2347297" y="2603261"/>
                </a:moveTo>
                <a:cubicBezTo>
                  <a:pt x="2342683" y="2603261"/>
                  <a:pt x="2339223" y="2604173"/>
                  <a:pt x="2336916" y="2605995"/>
                </a:cubicBezTo>
                <a:cubicBezTo>
                  <a:pt x="2334609" y="2607819"/>
                  <a:pt x="2333455" y="2610591"/>
                  <a:pt x="2333455" y="2614311"/>
                </a:cubicBezTo>
                <a:cubicBezTo>
                  <a:pt x="2333455" y="2618107"/>
                  <a:pt x="2334907" y="2620916"/>
                  <a:pt x="2337809" y="2622739"/>
                </a:cubicBezTo>
                <a:cubicBezTo>
                  <a:pt x="2340711" y="2624562"/>
                  <a:pt x="2345101" y="2625474"/>
                  <a:pt x="2350980" y="2625474"/>
                </a:cubicBezTo>
                <a:cubicBezTo>
                  <a:pt x="2359166" y="2625474"/>
                  <a:pt x="2365249" y="2624544"/>
                  <a:pt x="2369230" y="2622683"/>
                </a:cubicBezTo>
                <a:cubicBezTo>
                  <a:pt x="2373211" y="2620822"/>
                  <a:pt x="2375202" y="2617921"/>
                  <a:pt x="2375202" y="2613977"/>
                </a:cubicBezTo>
                <a:lnTo>
                  <a:pt x="2375202" y="2603261"/>
                </a:lnTo>
                <a:close/>
                <a:moveTo>
                  <a:pt x="1725158" y="2588764"/>
                </a:moveTo>
                <a:lnTo>
                  <a:pt x="1725158" y="2648468"/>
                </a:lnTo>
                <a:lnTo>
                  <a:pt x="1694574" y="2648468"/>
                </a:lnTo>
                <a:lnTo>
                  <a:pt x="1694574" y="2611367"/>
                </a:lnTo>
                <a:close/>
                <a:moveTo>
                  <a:pt x="2483065" y="2559282"/>
                </a:moveTo>
                <a:cubicBezTo>
                  <a:pt x="2479419" y="2559282"/>
                  <a:pt x="2476312" y="2560008"/>
                  <a:pt x="2473745" y="2561459"/>
                </a:cubicBezTo>
                <a:cubicBezTo>
                  <a:pt x="2471177" y="2562910"/>
                  <a:pt x="2469224" y="2565013"/>
                  <a:pt x="2467884" y="2567766"/>
                </a:cubicBezTo>
                <a:cubicBezTo>
                  <a:pt x="2466545" y="2570519"/>
                  <a:pt x="2465875" y="2573868"/>
                  <a:pt x="2465875" y="2577812"/>
                </a:cubicBezTo>
                <a:lnTo>
                  <a:pt x="2465875" y="2603819"/>
                </a:lnTo>
                <a:cubicBezTo>
                  <a:pt x="2465875" y="2607615"/>
                  <a:pt x="2466545" y="2610851"/>
                  <a:pt x="2467884" y="2613530"/>
                </a:cubicBezTo>
                <a:cubicBezTo>
                  <a:pt x="2469224" y="2616209"/>
                  <a:pt x="2471177" y="2618256"/>
                  <a:pt x="2473745" y="2619669"/>
                </a:cubicBezTo>
                <a:cubicBezTo>
                  <a:pt x="2476312" y="2621084"/>
                  <a:pt x="2479419" y="2621790"/>
                  <a:pt x="2483065" y="2621790"/>
                </a:cubicBezTo>
                <a:cubicBezTo>
                  <a:pt x="2488795" y="2621790"/>
                  <a:pt x="2493241" y="2619893"/>
                  <a:pt x="2496404" y="2616097"/>
                </a:cubicBezTo>
                <a:cubicBezTo>
                  <a:pt x="2499566" y="2612302"/>
                  <a:pt x="2501148" y="2606945"/>
                  <a:pt x="2501148" y="2600024"/>
                </a:cubicBezTo>
                <a:lnTo>
                  <a:pt x="2501148" y="2581607"/>
                </a:lnTo>
                <a:cubicBezTo>
                  <a:pt x="2501148" y="2574538"/>
                  <a:pt x="2499566" y="2569049"/>
                  <a:pt x="2496404" y="2565143"/>
                </a:cubicBezTo>
                <a:cubicBezTo>
                  <a:pt x="2493241" y="2561236"/>
                  <a:pt x="2488795" y="2559282"/>
                  <a:pt x="2483065" y="2559282"/>
                </a:cubicBezTo>
                <a:close/>
                <a:moveTo>
                  <a:pt x="2673453" y="2558724"/>
                </a:moveTo>
                <a:cubicBezTo>
                  <a:pt x="2666086" y="2558724"/>
                  <a:pt x="2660375" y="2560919"/>
                  <a:pt x="2656320" y="2565310"/>
                </a:cubicBezTo>
                <a:cubicBezTo>
                  <a:pt x="2654292" y="2567505"/>
                  <a:pt x="2652771" y="2570156"/>
                  <a:pt x="2651757" y="2573263"/>
                </a:cubicBezTo>
                <a:lnTo>
                  <a:pt x="2650459" y="2582388"/>
                </a:lnTo>
                <a:lnTo>
                  <a:pt x="2693657" y="2582388"/>
                </a:lnTo>
                <a:lnTo>
                  <a:pt x="2693322" y="2579709"/>
                </a:lnTo>
                <a:cubicBezTo>
                  <a:pt x="2692503" y="2573012"/>
                  <a:pt x="2690401" y="2567841"/>
                  <a:pt x="2687015" y="2564195"/>
                </a:cubicBezTo>
                <a:cubicBezTo>
                  <a:pt x="2683629" y="2560549"/>
                  <a:pt x="2679109" y="2558724"/>
                  <a:pt x="2673453" y="2558724"/>
                </a:cubicBezTo>
                <a:close/>
                <a:moveTo>
                  <a:pt x="2673453" y="2530930"/>
                </a:moveTo>
                <a:cubicBezTo>
                  <a:pt x="2683574" y="2530930"/>
                  <a:pt x="2692243" y="2533461"/>
                  <a:pt x="2699461" y="2538521"/>
                </a:cubicBezTo>
                <a:cubicBezTo>
                  <a:pt x="2706679" y="2543581"/>
                  <a:pt x="2712167" y="2550930"/>
                  <a:pt x="2715925" y="2560566"/>
                </a:cubicBezTo>
                <a:cubicBezTo>
                  <a:pt x="2719683" y="2570202"/>
                  <a:pt x="2721562" y="2581830"/>
                  <a:pt x="2721562" y="2595447"/>
                </a:cubicBezTo>
                <a:lnTo>
                  <a:pt x="2721562" y="2603038"/>
                </a:lnTo>
                <a:lnTo>
                  <a:pt x="2650925" y="2603038"/>
                </a:lnTo>
                <a:lnTo>
                  <a:pt x="2651897" y="2609177"/>
                </a:lnTo>
                <a:cubicBezTo>
                  <a:pt x="2653003" y="2612228"/>
                  <a:pt x="2654664" y="2614832"/>
                  <a:pt x="2656878" y="2616991"/>
                </a:cubicBezTo>
                <a:cubicBezTo>
                  <a:pt x="2661305" y="2621306"/>
                  <a:pt x="2667500" y="2623465"/>
                  <a:pt x="2675463" y="2623465"/>
                </a:cubicBezTo>
                <a:cubicBezTo>
                  <a:pt x="2679555" y="2623465"/>
                  <a:pt x="2683611" y="2622739"/>
                  <a:pt x="2687629" y="2621288"/>
                </a:cubicBezTo>
                <a:cubicBezTo>
                  <a:pt x="2691648" y="2619837"/>
                  <a:pt x="2695294" y="2617772"/>
                  <a:pt x="2698568" y="2615092"/>
                </a:cubicBezTo>
                <a:lnTo>
                  <a:pt x="2718548" y="2632841"/>
                </a:lnTo>
                <a:cubicBezTo>
                  <a:pt x="2712521" y="2638348"/>
                  <a:pt x="2705749" y="2642608"/>
                  <a:pt x="2698233" y="2645621"/>
                </a:cubicBezTo>
                <a:cubicBezTo>
                  <a:pt x="2690717" y="2648635"/>
                  <a:pt x="2683127" y="2650142"/>
                  <a:pt x="2675463" y="2650142"/>
                </a:cubicBezTo>
                <a:cubicBezTo>
                  <a:pt x="2664300" y="2650142"/>
                  <a:pt x="2654757" y="2648114"/>
                  <a:pt x="2646832" y="2644058"/>
                </a:cubicBezTo>
                <a:cubicBezTo>
                  <a:pt x="2638907" y="2640004"/>
                  <a:pt x="2632860" y="2634088"/>
                  <a:pt x="2628693" y="2626310"/>
                </a:cubicBezTo>
                <a:cubicBezTo>
                  <a:pt x="2624526" y="2618534"/>
                  <a:pt x="2622443" y="2609177"/>
                  <a:pt x="2622443" y="2598239"/>
                </a:cubicBezTo>
                <a:lnTo>
                  <a:pt x="2622443" y="2585178"/>
                </a:lnTo>
                <a:cubicBezTo>
                  <a:pt x="2622443" y="2573718"/>
                  <a:pt x="2624433" y="2563934"/>
                  <a:pt x="2628414" y="2555822"/>
                </a:cubicBezTo>
                <a:cubicBezTo>
                  <a:pt x="2632395" y="2547712"/>
                  <a:pt x="2638200" y="2541535"/>
                  <a:pt x="2645827" y="2537293"/>
                </a:cubicBezTo>
                <a:cubicBezTo>
                  <a:pt x="2653455" y="2533052"/>
                  <a:pt x="2662663" y="2530930"/>
                  <a:pt x="2673453" y="2530930"/>
                </a:cubicBezTo>
                <a:close/>
                <a:moveTo>
                  <a:pt x="2355110" y="2530930"/>
                </a:moveTo>
                <a:cubicBezTo>
                  <a:pt x="2365230" y="2530930"/>
                  <a:pt x="2373862" y="2532623"/>
                  <a:pt x="2381006" y="2536009"/>
                </a:cubicBezTo>
                <a:cubicBezTo>
                  <a:pt x="2388150" y="2539396"/>
                  <a:pt x="2393601" y="2544307"/>
                  <a:pt x="2397359" y="2550743"/>
                </a:cubicBezTo>
                <a:cubicBezTo>
                  <a:pt x="2401116" y="2557180"/>
                  <a:pt x="2402995" y="2564937"/>
                  <a:pt x="2402995" y="2574016"/>
                </a:cubicBezTo>
                <a:lnTo>
                  <a:pt x="2402995" y="2648468"/>
                </a:lnTo>
                <a:lnTo>
                  <a:pt x="2375202" y="2648468"/>
                </a:lnTo>
                <a:lnTo>
                  <a:pt x="2375202" y="2635155"/>
                </a:lnTo>
                <a:lnTo>
                  <a:pt x="2371797" y="2641436"/>
                </a:lnTo>
                <a:cubicBezTo>
                  <a:pt x="2368411" y="2644338"/>
                  <a:pt x="2364170" y="2646514"/>
                  <a:pt x="2359073" y="2647965"/>
                </a:cubicBezTo>
                <a:cubicBezTo>
                  <a:pt x="2353975" y="2649416"/>
                  <a:pt x="2348599" y="2650142"/>
                  <a:pt x="2342943" y="2650142"/>
                </a:cubicBezTo>
                <a:cubicBezTo>
                  <a:pt x="2330516" y="2650142"/>
                  <a:pt x="2321233" y="2647184"/>
                  <a:pt x="2315094" y="2641269"/>
                </a:cubicBezTo>
                <a:cubicBezTo>
                  <a:pt x="2308955" y="2635353"/>
                  <a:pt x="2305885" y="2626367"/>
                  <a:pt x="2305885" y="2614311"/>
                </a:cubicBezTo>
                <a:cubicBezTo>
                  <a:pt x="2305885" y="2602853"/>
                  <a:pt x="2309327" y="2594257"/>
                  <a:pt x="2316210" y="2588527"/>
                </a:cubicBezTo>
                <a:cubicBezTo>
                  <a:pt x="2323093" y="2582797"/>
                  <a:pt x="2333418" y="2579932"/>
                  <a:pt x="2347185" y="2579932"/>
                </a:cubicBezTo>
                <a:lnTo>
                  <a:pt x="2375202" y="2579932"/>
                </a:lnTo>
                <a:lnTo>
                  <a:pt x="2375202" y="2575021"/>
                </a:lnTo>
                <a:cubicBezTo>
                  <a:pt x="2375202" y="2569663"/>
                  <a:pt x="2373416" y="2565534"/>
                  <a:pt x="2369844" y="2562631"/>
                </a:cubicBezTo>
                <a:cubicBezTo>
                  <a:pt x="2366272" y="2559729"/>
                  <a:pt x="2361212" y="2558278"/>
                  <a:pt x="2354663" y="2558278"/>
                </a:cubicBezTo>
                <a:cubicBezTo>
                  <a:pt x="2350347" y="2558278"/>
                  <a:pt x="2346069" y="2558985"/>
                  <a:pt x="2341827" y="2560399"/>
                </a:cubicBezTo>
                <a:cubicBezTo>
                  <a:pt x="2337585" y="2561813"/>
                  <a:pt x="2333828" y="2563784"/>
                  <a:pt x="2330553" y="2566314"/>
                </a:cubicBezTo>
                <a:lnTo>
                  <a:pt x="2311578" y="2547674"/>
                </a:lnTo>
                <a:cubicBezTo>
                  <a:pt x="2316191" y="2542390"/>
                  <a:pt x="2322293" y="2538279"/>
                  <a:pt x="2329884" y="2535340"/>
                </a:cubicBezTo>
                <a:cubicBezTo>
                  <a:pt x="2337474" y="2532400"/>
                  <a:pt x="2345883" y="2530930"/>
                  <a:pt x="2355110" y="2530930"/>
                </a:cubicBezTo>
                <a:close/>
                <a:moveTo>
                  <a:pt x="1808254" y="2524130"/>
                </a:moveTo>
                <a:lnTo>
                  <a:pt x="1810548" y="2534614"/>
                </a:lnTo>
                <a:cubicBezTo>
                  <a:pt x="1810548" y="2544288"/>
                  <a:pt x="1808688" y="2552789"/>
                  <a:pt x="1804967" y="2560120"/>
                </a:cubicBezTo>
                <a:cubicBezTo>
                  <a:pt x="1801246" y="2567450"/>
                  <a:pt x="1795981" y="2573123"/>
                  <a:pt x="1789172" y="2577141"/>
                </a:cubicBezTo>
                <a:lnTo>
                  <a:pt x="1778536" y="2581521"/>
                </a:lnTo>
                <a:lnTo>
                  <a:pt x="1817357" y="2648468"/>
                </a:lnTo>
                <a:lnTo>
                  <a:pt x="1780299" y="2648468"/>
                </a:lnTo>
                <a:lnTo>
                  <a:pt x="1743711" y="2583169"/>
                </a:lnTo>
                <a:lnTo>
                  <a:pt x="1732728" y="2583169"/>
                </a:lnTo>
                <a:lnTo>
                  <a:pt x="1763912" y="2560122"/>
                </a:lnTo>
                <a:close/>
                <a:moveTo>
                  <a:pt x="1902896" y="2515081"/>
                </a:moveTo>
                <a:cubicBezTo>
                  <a:pt x="1897389" y="2515081"/>
                  <a:pt x="1892552" y="2516253"/>
                  <a:pt x="1888385" y="2518597"/>
                </a:cubicBezTo>
                <a:cubicBezTo>
                  <a:pt x="1884218" y="2520940"/>
                  <a:pt x="1880999" y="2524270"/>
                  <a:pt x="1878730" y="2528586"/>
                </a:cubicBezTo>
                <a:cubicBezTo>
                  <a:pt x="1876460" y="2532902"/>
                  <a:pt x="1875325" y="2537888"/>
                  <a:pt x="1875325" y="2543544"/>
                </a:cubicBezTo>
                <a:lnTo>
                  <a:pt x="1875325" y="2591095"/>
                </a:lnTo>
                <a:cubicBezTo>
                  <a:pt x="1875325" y="2596749"/>
                  <a:pt x="1876460" y="2601736"/>
                  <a:pt x="1878730" y="2606052"/>
                </a:cubicBezTo>
                <a:cubicBezTo>
                  <a:pt x="1880999" y="2610368"/>
                  <a:pt x="1884218" y="2613698"/>
                  <a:pt x="1888385" y="2616042"/>
                </a:cubicBezTo>
                <a:cubicBezTo>
                  <a:pt x="1892552" y="2618386"/>
                  <a:pt x="1897389" y="2619558"/>
                  <a:pt x="1902896" y="2619558"/>
                </a:cubicBezTo>
                <a:cubicBezTo>
                  <a:pt x="1908402" y="2619558"/>
                  <a:pt x="1913239" y="2618386"/>
                  <a:pt x="1917407" y="2616042"/>
                </a:cubicBezTo>
                <a:cubicBezTo>
                  <a:pt x="1921574" y="2613698"/>
                  <a:pt x="1924792" y="2610368"/>
                  <a:pt x="1927062" y="2606052"/>
                </a:cubicBezTo>
                <a:cubicBezTo>
                  <a:pt x="1929331" y="2601736"/>
                  <a:pt x="1930466" y="2596749"/>
                  <a:pt x="1930466" y="2591095"/>
                </a:cubicBezTo>
                <a:lnTo>
                  <a:pt x="1930466" y="2543544"/>
                </a:lnTo>
                <a:cubicBezTo>
                  <a:pt x="1930466" y="2537888"/>
                  <a:pt x="1929331" y="2532902"/>
                  <a:pt x="1927062" y="2528586"/>
                </a:cubicBezTo>
                <a:cubicBezTo>
                  <a:pt x="1924792" y="2524270"/>
                  <a:pt x="1921574" y="2520940"/>
                  <a:pt x="1917407" y="2518597"/>
                </a:cubicBezTo>
                <a:cubicBezTo>
                  <a:pt x="1913239" y="2516253"/>
                  <a:pt x="1908402" y="2515081"/>
                  <a:pt x="1902896" y="2515081"/>
                </a:cubicBezTo>
                <a:close/>
                <a:moveTo>
                  <a:pt x="2238280" y="2498895"/>
                </a:moveTo>
                <a:lnTo>
                  <a:pt x="2268864" y="2498895"/>
                </a:lnTo>
                <a:lnTo>
                  <a:pt x="2268864" y="2532605"/>
                </a:lnTo>
                <a:lnTo>
                  <a:pt x="2283040" y="2532605"/>
                </a:lnTo>
                <a:lnTo>
                  <a:pt x="2283040" y="2558724"/>
                </a:lnTo>
                <a:lnTo>
                  <a:pt x="2268864" y="2558724"/>
                </a:lnTo>
                <a:lnTo>
                  <a:pt x="2268864" y="2610741"/>
                </a:lnTo>
                <a:cubicBezTo>
                  <a:pt x="2268864" y="2613568"/>
                  <a:pt x="2269422" y="2615744"/>
                  <a:pt x="2270538" y="2617270"/>
                </a:cubicBezTo>
                <a:cubicBezTo>
                  <a:pt x="2271655" y="2618795"/>
                  <a:pt x="2273292" y="2619558"/>
                  <a:pt x="2275450" y="2619558"/>
                </a:cubicBezTo>
                <a:lnTo>
                  <a:pt x="2283040" y="2619558"/>
                </a:lnTo>
                <a:lnTo>
                  <a:pt x="2283040" y="2649026"/>
                </a:lnTo>
                <a:lnTo>
                  <a:pt x="2267636" y="2649026"/>
                </a:lnTo>
                <a:cubicBezTo>
                  <a:pt x="2257516" y="2649026"/>
                  <a:pt x="2250093" y="2646440"/>
                  <a:pt x="2245368" y="2641269"/>
                </a:cubicBezTo>
                <a:cubicBezTo>
                  <a:pt x="2240643" y="2636096"/>
                  <a:pt x="2238280" y="2628450"/>
                  <a:pt x="2238280" y="2618330"/>
                </a:cubicBezTo>
                <a:lnTo>
                  <a:pt x="2238280" y="2558724"/>
                </a:lnTo>
                <a:lnTo>
                  <a:pt x="2226336" y="2558724"/>
                </a:lnTo>
                <a:lnTo>
                  <a:pt x="2226336" y="2532605"/>
                </a:lnTo>
                <a:lnTo>
                  <a:pt x="2238280" y="2532605"/>
                </a:lnTo>
                <a:close/>
                <a:moveTo>
                  <a:pt x="2559116" y="2486170"/>
                </a:moveTo>
                <a:lnTo>
                  <a:pt x="2589700" y="2486170"/>
                </a:lnTo>
                <a:lnTo>
                  <a:pt x="2589700" y="2610182"/>
                </a:lnTo>
                <a:cubicBezTo>
                  <a:pt x="2589700" y="2613010"/>
                  <a:pt x="2590500" y="2615186"/>
                  <a:pt x="2592100" y="2616712"/>
                </a:cubicBezTo>
                <a:cubicBezTo>
                  <a:pt x="2593700" y="2618237"/>
                  <a:pt x="2595988" y="2619000"/>
                  <a:pt x="2598965" y="2619000"/>
                </a:cubicBezTo>
                <a:lnTo>
                  <a:pt x="2604099" y="2619000"/>
                </a:lnTo>
                <a:lnTo>
                  <a:pt x="2604099" y="2648468"/>
                </a:lnTo>
                <a:lnTo>
                  <a:pt x="2588472" y="2648468"/>
                </a:lnTo>
                <a:cubicBezTo>
                  <a:pt x="2579171" y="2648468"/>
                  <a:pt x="2571953" y="2645789"/>
                  <a:pt x="2566818" y="2640431"/>
                </a:cubicBezTo>
                <a:cubicBezTo>
                  <a:pt x="2561683" y="2635073"/>
                  <a:pt x="2559116" y="2627519"/>
                  <a:pt x="2559116" y="2617772"/>
                </a:cubicBezTo>
                <a:close/>
                <a:moveTo>
                  <a:pt x="2435291" y="2486170"/>
                </a:moveTo>
                <a:lnTo>
                  <a:pt x="2465875" y="2486170"/>
                </a:lnTo>
                <a:lnTo>
                  <a:pt x="2465875" y="2548252"/>
                </a:lnTo>
                <a:lnTo>
                  <a:pt x="2468959" y="2543140"/>
                </a:lnTo>
                <a:cubicBezTo>
                  <a:pt x="2471015" y="2540526"/>
                  <a:pt x="2473317" y="2538298"/>
                  <a:pt x="2475865" y="2536455"/>
                </a:cubicBezTo>
                <a:cubicBezTo>
                  <a:pt x="2480963" y="2532772"/>
                  <a:pt x="2486600" y="2530930"/>
                  <a:pt x="2492776" y="2530930"/>
                </a:cubicBezTo>
                <a:cubicBezTo>
                  <a:pt x="2500962" y="2530930"/>
                  <a:pt x="2507975" y="2532902"/>
                  <a:pt x="2513817" y="2536847"/>
                </a:cubicBezTo>
                <a:cubicBezTo>
                  <a:pt x="2519658" y="2540790"/>
                  <a:pt x="2524104" y="2546557"/>
                  <a:pt x="2527155" y="2554147"/>
                </a:cubicBezTo>
                <a:cubicBezTo>
                  <a:pt x="2530206" y="2561738"/>
                  <a:pt x="2531732" y="2570854"/>
                  <a:pt x="2531732" y="2581495"/>
                </a:cubicBezTo>
                <a:lnTo>
                  <a:pt x="2531732" y="2600024"/>
                </a:lnTo>
                <a:cubicBezTo>
                  <a:pt x="2531732" y="2610591"/>
                  <a:pt x="2530206" y="2619613"/>
                  <a:pt x="2527155" y="2627092"/>
                </a:cubicBezTo>
                <a:cubicBezTo>
                  <a:pt x="2524104" y="2634571"/>
                  <a:pt x="2519658" y="2640283"/>
                  <a:pt x="2513817" y="2644226"/>
                </a:cubicBezTo>
                <a:cubicBezTo>
                  <a:pt x="2507975" y="2648170"/>
                  <a:pt x="2500962" y="2650142"/>
                  <a:pt x="2492776" y="2650142"/>
                </a:cubicBezTo>
                <a:cubicBezTo>
                  <a:pt x="2486004" y="2650142"/>
                  <a:pt x="2480163" y="2648412"/>
                  <a:pt x="2475251" y="2644952"/>
                </a:cubicBezTo>
                <a:cubicBezTo>
                  <a:pt x="2472796" y="2643221"/>
                  <a:pt x="2470656" y="2641134"/>
                  <a:pt x="2468833" y="2638688"/>
                </a:cubicBezTo>
                <a:lnTo>
                  <a:pt x="2465875" y="2633182"/>
                </a:lnTo>
                <a:lnTo>
                  <a:pt x="2465875" y="2648468"/>
                </a:lnTo>
                <a:lnTo>
                  <a:pt x="2435291" y="2648468"/>
                </a:lnTo>
                <a:close/>
                <a:moveTo>
                  <a:pt x="1989849" y="2486170"/>
                </a:moveTo>
                <a:lnTo>
                  <a:pt x="2030144" y="2486170"/>
                </a:lnTo>
                <a:lnTo>
                  <a:pt x="2061063" y="2595560"/>
                </a:lnTo>
                <a:lnTo>
                  <a:pt x="2091982" y="2486170"/>
                </a:lnTo>
                <a:lnTo>
                  <a:pt x="2132277" y="2486170"/>
                </a:lnTo>
                <a:lnTo>
                  <a:pt x="2132277" y="2648468"/>
                </a:lnTo>
                <a:lnTo>
                  <a:pt x="2104483" y="2648468"/>
                </a:lnTo>
                <a:lnTo>
                  <a:pt x="2104483" y="2533217"/>
                </a:lnTo>
                <a:lnTo>
                  <a:pt x="2074569" y="2630385"/>
                </a:lnTo>
                <a:lnTo>
                  <a:pt x="2047557" y="2630385"/>
                </a:lnTo>
                <a:lnTo>
                  <a:pt x="2017642" y="2535369"/>
                </a:lnTo>
                <a:lnTo>
                  <a:pt x="2017642" y="2648468"/>
                </a:lnTo>
                <a:lnTo>
                  <a:pt x="1989849" y="2648468"/>
                </a:lnTo>
                <a:close/>
                <a:moveTo>
                  <a:pt x="1902896" y="2484496"/>
                </a:moveTo>
                <a:cubicBezTo>
                  <a:pt x="1914653" y="2484496"/>
                  <a:pt x="1925015" y="2486971"/>
                  <a:pt x="1933982" y="2491919"/>
                </a:cubicBezTo>
                <a:cubicBezTo>
                  <a:pt x="1942949" y="2496867"/>
                  <a:pt x="1949888" y="2503862"/>
                  <a:pt x="1954800" y="2512904"/>
                </a:cubicBezTo>
                <a:cubicBezTo>
                  <a:pt x="1959711" y="2521945"/>
                  <a:pt x="1962167" y="2532419"/>
                  <a:pt x="1962167" y="2544325"/>
                </a:cubicBezTo>
                <a:lnTo>
                  <a:pt x="1962167" y="2590313"/>
                </a:lnTo>
                <a:cubicBezTo>
                  <a:pt x="1962167" y="2602219"/>
                  <a:pt x="1959711" y="2612693"/>
                  <a:pt x="1954800" y="2621734"/>
                </a:cubicBezTo>
                <a:cubicBezTo>
                  <a:pt x="1949888" y="2630775"/>
                  <a:pt x="1942949" y="2637770"/>
                  <a:pt x="1933982" y="2642719"/>
                </a:cubicBezTo>
                <a:cubicBezTo>
                  <a:pt x="1925015" y="2647668"/>
                  <a:pt x="1914653" y="2650142"/>
                  <a:pt x="1902896" y="2650142"/>
                </a:cubicBezTo>
                <a:cubicBezTo>
                  <a:pt x="1891138" y="2650142"/>
                  <a:pt x="1880776" y="2647668"/>
                  <a:pt x="1871809" y="2642719"/>
                </a:cubicBezTo>
                <a:cubicBezTo>
                  <a:pt x="1862842" y="2637770"/>
                  <a:pt x="1855903" y="2630775"/>
                  <a:pt x="1850992" y="2621734"/>
                </a:cubicBezTo>
                <a:cubicBezTo>
                  <a:pt x="1846081" y="2612693"/>
                  <a:pt x="1843625" y="2602219"/>
                  <a:pt x="1843625" y="2590313"/>
                </a:cubicBezTo>
                <a:lnTo>
                  <a:pt x="1843625" y="2544325"/>
                </a:lnTo>
                <a:cubicBezTo>
                  <a:pt x="1843625" y="2532419"/>
                  <a:pt x="1846081" y="2521945"/>
                  <a:pt x="1850992" y="2512904"/>
                </a:cubicBezTo>
                <a:cubicBezTo>
                  <a:pt x="1855903" y="2503862"/>
                  <a:pt x="1862842" y="2496867"/>
                  <a:pt x="1871809" y="2491919"/>
                </a:cubicBezTo>
                <a:cubicBezTo>
                  <a:pt x="1880776" y="2486971"/>
                  <a:pt x="1891138" y="2484496"/>
                  <a:pt x="1902896" y="2484496"/>
                </a:cubicBezTo>
                <a:close/>
                <a:moveTo>
                  <a:pt x="2915857" y="2474450"/>
                </a:moveTo>
                <a:lnTo>
                  <a:pt x="2959454" y="2532475"/>
                </a:lnTo>
                <a:lnTo>
                  <a:pt x="2955728" y="2536847"/>
                </a:lnTo>
                <a:lnTo>
                  <a:pt x="2931038" y="2536847"/>
                </a:lnTo>
                <a:lnTo>
                  <a:pt x="2915857" y="2514076"/>
                </a:lnTo>
                <a:lnTo>
                  <a:pt x="2900677" y="2536847"/>
                </a:lnTo>
                <a:lnTo>
                  <a:pt x="2868976" y="2536847"/>
                </a:lnTo>
                <a:close/>
                <a:moveTo>
                  <a:pt x="2810115" y="2466972"/>
                </a:moveTo>
                <a:lnTo>
                  <a:pt x="2822951" y="2466972"/>
                </a:lnTo>
                <a:lnTo>
                  <a:pt x="2837350" y="2466972"/>
                </a:lnTo>
                <a:lnTo>
                  <a:pt x="2857219" y="2466972"/>
                </a:lnTo>
                <a:lnTo>
                  <a:pt x="2857219" y="2494207"/>
                </a:lnTo>
                <a:lnTo>
                  <a:pt x="2837350" y="2494207"/>
                </a:lnTo>
                <a:lnTo>
                  <a:pt x="2837350" y="2657620"/>
                </a:lnTo>
                <a:lnTo>
                  <a:pt x="2847629" y="2657620"/>
                </a:lnTo>
                <a:lnTo>
                  <a:pt x="2820096" y="2684856"/>
                </a:lnTo>
                <a:lnTo>
                  <a:pt x="2810115" y="2684856"/>
                </a:lnTo>
                <a:close/>
                <a:moveTo>
                  <a:pt x="1974517" y="2381395"/>
                </a:moveTo>
                <a:lnTo>
                  <a:pt x="1990444" y="2381395"/>
                </a:lnTo>
                <a:lnTo>
                  <a:pt x="1990444" y="2408631"/>
                </a:lnTo>
                <a:lnTo>
                  <a:pt x="1970575" y="2408631"/>
                </a:lnTo>
                <a:lnTo>
                  <a:pt x="1956176" y="2408631"/>
                </a:lnTo>
                <a:lnTo>
                  <a:pt x="1944245" y="2408631"/>
                </a:lnTo>
                <a:close/>
                <a:moveTo>
                  <a:pt x="2115943" y="2341659"/>
                </a:moveTo>
                <a:lnTo>
                  <a:pt x="2146527" y="2341659"/>
                </a:lnTo>
                <a:lnTo>
                  <a:pt x="2146527" y="2372242"/>
                </a:lnTo>
                <a:lnTo>
                  <a:pt x="2115943" y="2372242"/>
                </a:lnTo>
                <a:close/>
                <a:moveTo>
                  <a:pt x="3054863" y="2283058"/>
                </a:moveTo>
                <a:cubicBezTo>
                  <a:pt x="3046231" y="2283058"/>
                  <a:pt x="3041915" y="2289903"/>
                  <a:pt x="3041915" y="2303596"/>
                </a:cubicBezTo>
                <a:lnTo>
                  <a:pt x="3041915" y="2324804"/>
                </a:lnTo>
                <a:cubicBezTo>
                  <a:pt x="3041915" y="2331798"/>
                  <a:pt x="3042994" y="2337008"/>
                  <a:pt x="3045152" y="2340431"/>
                </a:cubicBezTo>
                <a:cubicBezTo>
                  <a:pt x="3047310" y="2343853"/>
                  <a:pt x="3050547" y="2345565"/>
                  <a:pt x="3054863" y="2345565"/>
                </a:cubicBezTo>
                <a:cubicBezTo>
                  <a:pt x="3059104" y="2345565"/>
                  <a:pt x="3062267" y="2343853"/>
                  <a:pt x="3064350" y="2340431"/>
                </a:cubicBezTo>
                <a:cubicBezTo>
                  <a:pt x="3066434" y="2337008"/>
                  <a:pt x="3067476" y="2331798"/>
                  <a:pt x="3067476" y="2324804"/>
                </a:cubicBezTo>
                <a:lnTo>
                  <a:pt x="3067476" y="2303484"/>
                </a:lnTo>
                <a:cubicBezTo>
                  <a:pt x="3067476" y="2296638"/>
                  <a:pt x="3066434" y="2291521"/>
                  <a:pt x="3064350" y="2288137"/>
                </a:cubicBezTo>
                <a:cubicBezTo>
                  <a:pt x="3062267" y="2284751"/>
                  <a:pt x="3059104" y="2283058"/>
                  <a:pt x="3054863" y="2283058"/>
                </a:cubicBezTo>
                <a:close/>
                <a:moveTo>
                  <a:pt x="3054863" y="2254705"/>
                </a:moveTo>
                <a:cubicBezTo>
                  <a:pt x="3069001" y="2254705"/>
                  <a:pt x="3079568" y="2258854"/>
                  <a:pt x="3086563" y="2267151"/>
                </a:cubicBezTo>
                <a:cubicBezTo>
                  <a:pt x="3093558" y="2275449"/>
                  <a:pt x="3097055" y="2288006"/>
                  <a:pt x="3097055" y="2304824"/>
                </a:cubicBezTo>
                <a:lnTo>
                  <a:pt x="3097055" y="2338198"/>
                </a:lnTo>
                <a:lnTo>
                  <a:pt x="3099237" y="2346659"/>
                </a:lnTo>
                <a:lnTo>
                  <a:pt x="3094524" y="2353979"/>
                </a:lnTo>
                <a:lnTo>
                  <a:pt x="3085238" y="2366619"/>
                </a:lnTo>
                <a:lnTo>
                  <a:pt x="3080759" y="2365210"/>
                </a:lnTo>
                <a:lnTo>
                  <a:pt x="3077883" y="2360629"/>
                </a:lnTo>
                <a:lnTo>
                  <a:pt x="3072443" y="2367275"/>
                </a:lnTo>
                <a:cubicBezTo>
                  <a:pt x="3066899" y="2371703"/>
                  <a:pt x="3059253" y="2373917"/>
                  <a:pt x="3049505" y="2373917"/>
                </a:cubicBezTo>
                <a:cubicBezTo>
                  <a:pt x="3037152" y="2373917"/>
                  <a:pt x="3027906" y="2369768"/>
                  <a:pt x="3021767" y="2361472"/>
                </a:cubicBezTo>
                <a:cubicBezTo>
                  <a:pt x="3015628" y="2353174"/>
                  <a:pt x="3012558" y="2340654"/>
                  <a:pt x="3012558" y="2323910"/>
                </a:cubicBezTo>
                <a:lnTo>
                  <a:pt x="3012558" y="2304712"/>
                </a:lnTo>
                <a:cubicBezTo>
                  <a:pt x="3012558" y="2287969"/>
                  <a:pt x="3016074" y="2275449"/>
                  <a:pt x="3023106" y="2267151"/>
                </a:cubicBezTo>
                <a:cubicBezTo>
                  <a:pt x="3030139" y="2258854"/>
                  <a:pt x="3040724" y="2254705"/>
                  <a:pt x="3054863" y="2254705"/>
                </a:cubicBezTo>
                <a:close/>
                <a:moveTo>
                  <a:pt x="2265850" y="2252138"/>
                </a:moveTo>
                <a:lnTo>
                  <a:pt x="2295318" y="2252138"/>
                </a:lnTo>
                <a:lnTo>
                  <a:pt x="2295318" y="2283281"/>
                </a:lnTo>
                <a:lnTo>
                  <a:pt x="2328135" y="2283281"/>
                </a:lnTo>
                <a:lnTo>
                  <a:pt x="2328135" y="2311633"/>
                </a:lnTo>
                <a:lnTo>
                  <a:pt x="2295318" y="2311633"/>
                </a:lnTo>
                <a:lnTo>
                  <a:pt x="2295318" y="2342774"/>
                </a:lnTo>
                <a:lnTo>
                  <a:pt x="2265850" y="2342774"/>
                </a:lnTo>
                <a:lnTo>
                  <a:pt x="2265850" y="2311633"/>
                </a:lnTo>
                <a:lnTo>
                  <a:pt x="2233034" y="2311633"/>
                </a:lnTo>
                <a:lnTo>
                  <a:pt x="2233034" y="2283281"/>
                </a:lnTo>
                <a:lnTo>
                  <a:pt x="2265850" y="2283281"/>
                </a:lnTo>
                <a:close/>
                <a:moveTo>
                  <a:pt x="2560121" y="2238855"/>
                </a:moveTo>
                <a:cubicBezTo>
                  <a:pt x="2554614" y="2238855"/>
                  <a:pt x="2549777" y="2240027"/>
                  <a:pt x="2545610" y="2242372"/>
                </a:cubicBezTo>
                <a:cubicBezTo>
                  <a:pt x="2541443" y="2244716"/>
                  <a:pt x="2538224" y="2248046"/>
                  <a:pt x="2535955" y="2252362"/>
                </a:cubicBezTo>
                <a:cubicBezTo>
                  <a:pt x="2533685" y="2256679"/>
                  <a:pt x="2532550" y="2261664"/>
                  <a:pt x="2532550" y="2267319"/>
                </a:cubicBezTo>
                <a:lnTo>
                  <a:pt x="2532550" y="2314869"/>
                </a:lnTo>
                <a:cubicBezTo>
                  <a:pt x="2532550" y="2320525"/>
                  <a:pt x="2533685" y="2325511"/>
                  <a:pt x="2535955" y="2329827"/>
                </a:cubicBezTo>
                <a:cubicBezTo>
                  <a:pt x="2538224" y="2334143"/>
                  <a:pt x="2541443" y="2337473"/>
                  <a:pt x="2545610" y="2339817"/>
                </a:cubicBezTo>
                <a:cubicBezTo>
                  <a:pt x="2549777" y="2342161"/>
                  <a:pt x="2554614" y="2343333"/>
                  <a:pt x="2560121" y="2343333"/>
                </a:cubicBezTo>
                <a:lnTo>
                  <a:pt x="2572521" y="2340328"/>
                </a:lnTo>
                <a:lnTo>
                  <a:pt x="2555321" y="2327260"/>
                </a:lnTo>
                <a:lnTo>
                  <a:pt x="2571618" y="2306610"/>
                </a:lnTo>
                <a:lnTo>
                  <a:pt x="2586929" y="2318216"/>
                </a:lnTo>
                <a:lnTo>
                  <a:pt x="2587691" y="2314869"/>
                </a:lnTo>
                <a:lnTo>
                  <a:pt x="2587691" y="2267319"/>
                </a:lnTo>
                <a:cubicBezTo>
                  <a:pt x="2587691" y="2261664"/>
                  <a:pt x="2586556" y="2256679"/>
                  <a:pt x="2584287" y="2252362"/>
                </a:cubicBezTo>
                <a:cubicBezTo>
                  <a:pt x="2582017" y="2248046"/>
                  <a:pt x="2578799" y="2244716"/>
                  <a:pt x="2574631" y="2242372"/>
                </a:cubicBezTo>
                <a:cubicBezTo>
                  <a:pt x="2570464" y="2240027"/>
                  <a:pt x="2565627" y="2238855"/>
                  <a:pt x="2560121" y="2238855"/>
                </a:cubicBezTo>
                <a:close/>
                <a:moveTo>
                  <a:pt x="3055197" y="2211508"/>
                </a:moveTo>
                <a:cubicBezTo>
                  <a:pt x="3074247" y="2211508"/>
                  <a:pt x="3090228" y="2214839"/>
                  <a:pt x="3103139" y="2221498"/>
                </a:cubicBezTo>
                <a:cubicBezTo>
                  <a:pt x="3116050" y="2228159"/>
                  <a:pt x="3125761" y="2238167"/>
                  <a:pt x="3132272" y="2251525"/>
                </a:cubicBezTo>
                <a:lnTo>
                  <a:pt x="3138845" y="2285143"/>
                </a:lnTo>
                <a:lnTo>
                  <a:pt x="3114803" y="2322483"/>
                </a:lnTo>
                <a:lnTo>
                  <a:pt x="3114803" y="2301475"/>
                </a:lnTo>
                <a:cubicBezTo>
                  <a:pt x="3114803" y="2287113"/>
                  <a:pt x="3112552" y="2275113"/>
                  <a:pt x="3108050" y="2265478"/>
                </a:cubicBezTo>
                <a:cubicBezTo>
                  <a:pt x="3103548" y="2255841"/>
                  <a:pt x="3096869" y="2248604"/>
                  <a:pt x="3088014" y="2243767"/>
                </a:cubicBezTo>
                <a:cubicBezTo>
                  <a:pt x="3079159" y="2238930"/>
                  <a:pt x="3068220" y="2236512"/>
                  <a:pt x="3055197" y="2236512"/>
                </a:cubicBezTo>
                <a:cubicBezTo>
                  <a:pt x="3041877" y="2236512"/>
                  <a:pt x="3030790" y="2238911"/>
                  <a:pt x="3021934" y="2243711"/>
                </a:cubicBezTo>
                <a:cubicBezTo>
                  <a:pt x="3013079" y="2248511"/>
                  <a:pt x="3006400" y="2255711"/>
                  <a:pt x="3001898" y="2265310"/>
                </a:cubicBezTo>
                <a:cubicBezTo>
                  <a:pt x="2997396" y="2274909"/>
                  <a:pt x="2995071" y="2286964"/>
                  <a:pt x="2994922" y="2301475"/>
                </a:cubicBezTo>
                <a:cubicBezTo>
                  <a:pt x="2994848" y="2306461"/>
                  <a:pt x="2994810" y="2311484"/>
                  <a:pt x="2994810" y="2316544"/>
                </a:cubicBezTo>
                <a:cubicBezTo>
                  <a:pt x="2994810" y="2321605"/>
                  <a:pt x="2994810" y="2326702"/>
                  <a:pt x="2994810" y="2331836"/>
                </a:cubicBezTo>
                <a:cubicBezTo>
                  <a:pt x="2994810" y="2344783"/>
                  <a:pt x="2997043" y="2355555"/>
                  <a:pt x="3001508" y="2364150"/>
                </a:cubicBezTo>
                <a:cubicBezTo>
                  <a:pt x="3005973" y="2372745"/>
                  <a:pt x="3012670" y="2379183"/>
                  <a:pt x="3021600" y="2383461"/>
                </a:cubicBezTo>
                <a:cubicBezTo>
                  <a:pt x="3030529" y="2387739"/>
                  <a:pt x="3041729" y="2389878"/>
                  <a:pt x="3055197" y="2389878"/>
                </a:cubicBezTo>
                <a:lnTo>
                  <a:pt x="3068153" y="2389878"/>
                </a:lnTo>
                <a:lnTo>
                  <a:pt x="3050445" y="2413985"/>
                </a:lnTo>
                <a:lnTo>
                  <a:pt x="3006419" y="2405673"/>
                </a:lnTo>
                <a:cubicBezTo>
                  <a:pt x="2993471" y="2399534"/>
                  <a:pt x="2983760" y="2390326"/>
                  <a:pt x="2977286" y="2378047"/>
                </a:cubicBezTo>
                <a:cubicBezTo>
                  <a:pt x="2970812" y="2365769"/>
                  <a:pt x="2967575" y="2350365"/>
                  <a:pt x="2967575" y="2331836"/>
                </a:cubicBezTo>
                <a:cubicBezTo>
                  <a:pt x="2967575" y="2326776"/>
                  <a:pt x="2967575" y="2321716"/>
                  <a:pt x="2967575" y="2316655"/>
                </a:cubicBezTo>
                <a:cubicBezTo>
                  <a:pt x="2967575" y="2311595"/>
                  <a:pt x="2967612" y="2306536"/>
                  <a:pt x="2967687" y="2301475"/>
                </a:cubicBezTo>
                <a:cubicBezTo>
                  <a:pt x="2967835" y="2281383"/>
                  <a:pt x="2971165" y="2264677"/>
                  <a:pt x="2977677" y="2251357"/>
                </a:cubicBezTo>
                <a:cubicBezTo>
                  <a:pt x="2984188" y="2238037"/>
                  <a:pt x="2993880" y="2228066"/>
                  <a:pt x="3006754" y="2221443"/>
                </a:cubicBezTo>
                <a:cubicBezTo>
                  <a:pt x="3019628" y="2214820"/>
                  <a:pt x="3035775" y="2211508"/>
                  <a:pt x="3055197" y="2211508"/>
                </a:cubicBezTo>
                <a:close/>
                <a:moveTo>
                  <a:pt x="2656599" y="2209946"/>
                </a:moveTo>
                <a:lnTo>
                  <a:pt x="2687183" y="2209946"/>
                </a:lnTo>
                <a:lnTo>
                  <a:pt x="2687183" y="2342774"/>
                </a:lnTo>
                <a:lnTo>
                  <a:pt x="2765318" y="2342774"/>
                </a:lnTo>
                <a:lnTo>
                  <a:pt x="2765318" y="2372242"/>
                </a:lnTo>
                <a:lnTo>
                  <a:pt x="2687183" y="2372242"/>
                </a:lnTo>
                <a:lnTo>
                  <a:pt x="2670216" y="2372242"/>
                </a:lnTo>
                <a:lnTo>
                  <a:pt x="2656599" y="2372242"/>
                </a:lnTo>
                <a:close/>
                <a:moveTo>
                  <a:pt x="2560121" y="2208271"/>
                </a:moveTo>
                <a:cubicBezTo>
                  <a:pt x="2571878" y="2208271"/>
                  <a:pt x="2582240" y="2210747"/>
                  <a:pt x="2591207" y="2215695"/>
                </a:cubicBezTo>
                <a:cubicBezTo>
                  <a:pt x="2600174" y="2220643"/>
                  <a:pt x="2607113" y="2227638"/>
                  <a:pt x="2612025" y="2236679"/>
                </a:cubicBezTo>
                <a:cubicBezTo>
                  <a:pt x="2616936" y="2245720"/>
                  <a:pt x="2619392" y="2256194"/>
                  <a:pt x="2619392" y="2268100"/>
                </a:cubicBezTo>
                <a:lnTo>
                  <a:pt x="2619392" y="2314088"/>
                </a:lnTo>
                <a:cubicBezTo>
                  <a:pt x="2619392" y="2320042"/>
                  <a:pt x="2618778" y="2325637"/>
                  <a:pt x="2617550" y="2330873"/>
                </a:cubicBezTo>
                <a:lnTo>
                  <a:pt x="2614452" y="2339079"/>
                </a:lnTo>
                <a:lnTo>
                  <a:pt x="2634349" y="2354160"/>
                </a:lnTo>
                <a:lnTo>
                  <a:pt x="2618052" y="2374921"/>
                </a:lnTo>
                <a:lnTo>
                  <a:pt x="2599130" y="2360545"/>
                </a:lnTo>
                <a:lnTo>
                  <a:pt x="2591207" y="2366495"/>
                </a:lnTo>
                <a:cubicBezTo>
                  <a:pt x="2582240" y="2371443"/>
                  <a:pt x="2571878" y="2373917"/>
                  <a:pt x="2560121" y="2373917"/>
                </a:cubicBezTo>
                <a:cubicBezTo>
                  <a:pt x="2548363" y="2373917"/>
                  <a:pt x="2538001" y="2371443"/>
                  <a:pt x="2529034" y="2366495"/>
                </a:cubicBezTo>
                <a:cubicBezTo>
                  <a:pt x="2520067" y="2361546"/>
                  <a:pt x="2513128" y="2354551"/>
                  <a:pt x="2508217" y="2345510"/>
                </a:cubicBezTo>
                <a:cubicBezTo>
                  <a:pt x="2503306" y="2336468"/>
                  <a:pt x="2500850" y="2325994"/>
                  <a:pt x="2500850" y="2314088"/>
                </a:cubicBezTo>
                <a:lnTo>
                  <a:pt x="2500850" y="2268100"/>
                </a:lnTo>
                <a:cubicBezTo>
                  <a:pt x="2500850" y="2256194"/>
                  <a:pt x="2503306" y="2245720"/>
                  <a:pt x="2508217" y="2236679"/>
                </a:cubicBezTo>
                <a:cubicBezTo>
                  <a:pt x="2513128" y="2227638"/>
                  <a:pt x="2520067" y="2220643"/>
                  <a:pt x="2529034" y="2215695"/>
                </a:cubicBezTo>
                <a:cubicBezTo>
                  <a:pt x="2538001" y="2210747"/>
                  <a:pt x="2548363" y="2208271"/>
                  <a:pt x="2560121" y="2208271"/>
                </a:cubicBezTo>
                <a:close/>
                <a:moveTo>
                  <a:pt x="2418808" y="2208271"/>
                </a:moveTo>
                <a:cubicBezTo>
                  <a:pt x="2424613" y="2208271"/>
                  <a:pt x="2430547" y="2208941"/>
                  <a:pt x="2436612" y="2210280"/>
                </a:cubicBezTo>
                <a:cubicBezTo>
                  <a:pt x="2442677" y="2211621"/>
                  <a:pt x="2448611" y="2213555"/>
                  <a:pt x="2454416" y="2216085"/>
                </a:cubicBezTo>
                <a:cubicBezTo>
                  <a:pt x="2460220" y="2218616"/>
                  <a:pt x="2465726" y="2221666"/>
                  <a:pt x="2470935" y="2225237"/>
                </a:cubicBezTo>
                <a:lnTo>
                  <a:pt x="2457987" y="2251135"/>
                </a:lnTo>
                <a:cubicBezTo>
                  <a:pt x="2451737" y="2246819"/>
                  <a:pt x="2445207" y="2243470"/>
                  <a:pt x="2438398" y="2241088"/>
                </a:cubicBezTo>
                <a:cubicBezTo>
                  <a:pt x="2431589" y="2238707"/>
                  <a:pt x="2425059" y="2237516"/>
                  <a:pt x="2418808" y="2237516"/>
                </a:cubicBezTo>
                <a:cubicBezTo>
                  <a:pt x="2409432" y="2237516"/>
                  <a:pt x="2402177" y="2239060"/>
                  <a:pt x="2397042" y="2242149"/>
                </a:cubicBezTo>
                <a:cubicBezTo>
                  <a:pt x="2391908" y="2245237"/>
                  <a:pt x="2389340" y="2249571"/>
                  <a:pt x="2389340" y="2255153"/>
                </a:cubicBezTo>
                <a:lnTo>
                  <a:pt x="2389340" y="2255264"/>
                </a:lnTo>
                <a:cubicBezTo>
                  <a:pt x="2389340" y="2259952"/>
                  <a:pt x="2390680" y="2263654"/>
                  <a:pt x="2393359" y="2266371"/>
                </a:cubicBezTo>
                <a:cubicBezTo>
                  <a:pt x="2396038" y="2269086"/>
                  <a:pt x="2399349" y="2271076"/>
                  <a:pt x="2403293" y="2272342"/>
                </a:cubicBezTo>
                <a:cubicBezTo>
                  <a:pt x="2407237" y="2273608"/>
                  <a:pt x="2412781" y="2274946"/>
                  <a:pt x="2419925" y="2276360"/>
                </a:cubicBezTo>
                <a:cubicBezTo>
                  <a:pt x="2420222" y="2276435"/>
                  <a:pt x="2420520" y="2276490"/>
                  <a:pt x="2420818" y="2276528"/>
                </a:cubicBezTo>
                <a:cubicBezTo>
                  <a:pt x="2421115" y="2276565"/>
                  <a:pt x="2421413" y="2276621"/>
                  <a:pt x="2421711" y="2276695"/>
                </a:cubicBezTo>
                <a:cubicBezTo>
                  <a:pt x="2422157" y="2276770"/>
                  <a:pt x="2422585" y="2276863"/>
                  <a:pt x="2422994" y="2276974"/>
                </a:cubicBezTo>
                <a:cubicBezTo>
                  <a:pt x="2423403" y="2277085"/>
                  <a:pt x="2423831" y="2277179"/>
                  <a:pt x="2424278" y="2277254"/>
                </a:cubicBezTo>
                <a:cubicBezTo>
                  <a:pt x="2434547" y="2279263"/>
                  <a:pt x="2443123" y="2281699"/>
                  <a:pt x="2450007" y="2284565"/>
                </a:cubicBezTo>
                <a:cubicBezTo>
                  <a:pt x="2456890" y="2287429"/>
                  <a:pt x="2462638" y="2292044"/>
                  <a:pt x="2467252" y="2298405"/>
                </a:cubicBezTo>
                <a:cubicBezTo>
                  <a:pt x="2471866" y="2304768"/>
                  <a:pt x="2474172" y="2313455"/>
                  <a:pt x="2474172" y="2324469"/>
                </a:cubicBezTo>
                <a:lnTo>
                  <a:pt x="2474172" y="2324692"/>
                </a:lnTo>
                <a:cubicBezTo>
                  <a:pt x="2474172" y="2335036"/>
                  <a:pt x="2471754" y="2343891"/>
                  <a:pt x="2466917" y="2351258"/>
                </a:cubicBezTo>
                <a:cubicBezTo>
                  <a:pt x="2462080" y="2358625"/>
                  <a:pt x="2455029" y="2364243"/>
                  <a:pt x="2445765" y="2368113"/>
                </a:cubicBezTo>
                <a:cubicBezTo>
                  <a:pt x="2436500" y="2371983"/>
                  <a:pt x="2425357" y="2373917"/>
                  <a:pt x="2412334" y="2373917"/>
                </a:cubicBezTo>
                <a:cubicBezTo>
                  <a:pt x="2404595" y="2373917"/>
                  <a:pt x="2397024" y="2373136"/>
                  <a:pt x="2389620" y="2371573"/>
                </a:cubicBezTo>
                <a:cubicBezTo>
                  <a:pt x="2382215" y="2370010"/>
                  <a:pt x="2375258" y="2367722"/>
                  <a:pt x="2368746" y="2364709"/>
                </a:cubicBezTo>
                <a:cubicBezTo>
                  <a:pt x="2362235" y="2361694"/>
                  <a:pt x="2356412" y="2358067"/>
                  <a:pt x="2351278" y="2353826"/>
                </a:cubicBezTo>
                <a:lnTo>
                  <a:pt x="2365454" y="2328599"/>
                </a:lnTo>
                <a:cubicBezTo>
                  <a:pt x="2371704" y="2333734"/>
                  <a:pt x="2378922" y="2337697"/>
                  <a:pt x="2387108" y="2340486"/>
                </a:cubicBezTo>
                <a:cubicBezTo>
                  <a:pt x="2395294" y="2343278"/>
                  <a:pt x="2403702" y="2344672"/>
                  <a:pt x="2412334" y="2344672"/>
                </a:cubicBezTo>
                <a:cubicBezTo>
                  <a:pt x="2422306" y="2344672"/>
                  <a:pt x="2430045" y="2342980"/>
                  <a:pt x="2435552" y="2339594"/>
                </a:cubicBezTo>
                <a:cubicBezTo>
                  <a:pt x="2441058" y="2336208"/>
                  <a:pt x="2443812" y="2331427"/>
                  <a:pt x="2443812" y="2325251"/>
                </a:cubicBezTo>
                <a:lnTo>
                  <a:pt x="2443812" y="2325139"/>
                </a:lnTo>
                <a:cubicBezTo>
                  <a:pt x="2443812" y="2320823"/>
                  <a:pt x="2442584" y="2317400"/>
                  <a:pt x="2440128" y="2314869"/>
                </a:cubicBezTo>
                <a:cubicBezTo>
                  <a:pt x="2437672" y="2312340"/>
                  <a:pt x="2434473" y="2310479"/>
                  <a:pt x="2430529" y="2309289"/>
                </a:cubicBezTo>
                <a:cubicBezTo>
                  <a:pt x="2426585" y="2308097"/>
                  <a:pt x="2421525" y="2307019"/>
                  <a:pt x="2415348" y="2306051"/>
                </a:cubicBezTo>
                <a:cubicBezTo>
                  <a:pt x="2415125" y="2305977"/>
                  <a:pt x="2414920" y="2305940"/>
                  <a:pt x="2414734" y="2305940"/>
                </a:cubicBezTo>
                <a:cubicBezTo>
                  <a:pt x="2414548" y="2305940"/>
                  <a:pt x="2414344" y="2305903"/>
                  <a:pt x="2414120" y="2305828"/>
                </a:cubicBezTo>
                <a:lnTo>
                  <a:pt x="2411665" y="2305494"/>
                </a:lnTo>
                <a:cubicBezTo>
                  <a:pt x="2400800" y="2303781"/>
                  <a:pt x="2391796" y="2301642"/>
                  <a:pt x="2384652" y="2299075"/>
                </a:cubicBezTo>
                <a:cubicBezTo>
                  <a:pt x="2377509" y="2296508"/>
                  <a:pt x="2371444" y="2292005"/>
                  <a:pt x="2366458" y="2285569"/>
                </a:cubicBezTo>
                <a:cubicBezTo>
                  <a:pt x="2361472" y="2279133"/>
                  <a:pt x="2358980" y="2269998"/>
                  <a:pt x="2358980" y="2258166"/>
                </a:cubicBezTo>
                <a:lnTo>
                  <a:pt x="2358980" y="2258054"/>
                </a:lnTo>
                <a:cubicBezTo>
                  <a:pt x="2358980" y="2247562"/>
                  <a:pt x="2361324" y="2238596"/>
                  <a:pt x="2366012" y="2231154"/>
                </a:cubicBezTo>
                <a:cubicBezTo>
                  <a:pt x="2370700" y="2223713"/>
                  <a:pt x="2377509" y="2218039"/>
                  <a:pt x="2386438" y="2214131"/>
                </a:cubicBezTo>
                <a:cubicBezTo>
                  <a:pt x="2395368" y="2210224"/>
                  <a:pt x="2406158" y="2208271"/>
                  <a:pt x="2418808" y="2208271"/>
                </a:cubicBezTo>
                <a:close/>
                <a:moveTo>
                  <a:pt x="2896807" y="2198225"/>
                </a:moveTo>
                <a:lnTo>
                  <a:pt x="2943688" y="2260622"/>
                </a:lnTo>
                <a:lnTo>
                  <a:pt x="2911988" y="2260622"/>
                </a:lnTo>
                <a:lnTo>
                  <a:pt x="2896807" y="2237851"/>
                </a:lnTo>
                <a:lnTo>
                  <a:pt x="2881627" y="2260622"/>
                </a:lnTo>
                <a:lnTo>
                  <a:pt x="2849926" y="2260622"/>
                </a:lnTo>
                <a:close/>
                <a:moveTo>
                  <a:pt x="3154205" y="2190747"/>
                </a:moveTo>
                <a:lnTo>
                  <a:pt x="3174074" y="2190747"/>
                </a:lnTo>
                <a:lnTo>
                  <a:pt x="3188473" y="2190747"/>
                </a:lnTo>
                <a:lnTo>
                  <a:pt x="3199625" y="2190747"/>
                </a:lnTo>
                <a:lnTo>
                  <a:pt x="3174074" y="2230430"/>
                </a:lnTo>
                <a:lnTo>
                  <a:pt x="3174074" y="2217982"/>
                </a:lnTo>
                <a:lnTo>
                  <a:pt x="3154205" y="2217982"/>
                </a:lnTo>
                <a:close/>
                <a:moveTo>
                  <a:pt x="2791065" y="2190747"/>
                </a:moveTo>
                <a:lnTo>
                  <a:pt x="2803901" y="2190747"/>
                </a:lnTo>
                <a:lnTo>
                  <a:pt x="2818300" y="2190747"/>
                </a:lnTo>
                <a:lnTo>
                  <a:pt x="2838169" y="2190747"/>
                </a:lnTo>
                <a:lnTo>
                  <a:pt x="2838169" y="2217982"/>
                </a:lnTo>
                <a:lnTo>
                  <a:pt x="2818300" y="2217982"/>
                </a:lnTo>
                <a:lnTo>
                  <a:pt x="2818300" y="2381395"/>
                </a:lnTo>
                <a:lnTo>
                  <a:pt x="2838169" y="2381395"/>
                </a:lnTo>
                <a:lnTo>
                  <a:pt x="2838169" y="2408631"/>
                </a:lnTo>
                <a:lnTo>
                  <a:pt x="2818300" y="2408631"/>
                </a:lnTo>
                <a:lnTo>
                  <a:pt x="2803901" y="2408631"/>
                </a:lnTo>
                <a:lnTo>
                  <a:pt x="2791065" y="2408631"/>
                </a:lnTo>
                <a:close/>
                <a:moveTo>
                  <a:pt x="2157306" y="2190747"/>
                </a:moveTo>
                <a:lnTo>
                  <a:pt x="2173949" y="2190747"/>
                </a:lnTo>
                <a:lnTo>
                  <a:pt x="2188348" y="2190747"/>
                </a:lnTo>
                <a:lnTo>
                  <a:pt x="2201184" y="2190747"/>
                </a:lnTo>
                <a:lnTo>
                  <a:pt x="2201184" y="2408631"/>
                </a:lnTo>
                <a:lnTo>
                  <a:pt x="2188348" y="2408631"/>
                </a:lnTo>
                <a:lnTo>
                  <a:pt x="2173949" y="2408631"/>
                </a:lnTo>
                <a:lnTo>
                  <a:pt x="2154080" y="2408631"/>
                </a:lnTo>
                <a:lnTo>
                  <a:pt x="2154080" y="2381395"/>
                </a:lnTo>
                <a:lnTo>
                  <a:pt x="2173949" y="2381395"/>
                </a:lnTo>
                <a:lnTo>
                  <a:pt x="2173949" y="2217982"/>
                </a:lnTo>
                <a:lnTo>
                  <a:pt x="2154080" y="2217982"/>
                </a:lnTo>
                <a:lnTo>
                  <a:pt x="2154080" y="2194453"/>
                </a:lnTo>
                <a:close/>
                <a:moveTo>
                  <a:pt x="3239930" y="2105171"/>
                </a:moveTo>
                <a:lnTo>
                  <a:pt x="3243824" y="2105171"/>
                </a:lnTo>
                <a:lnTo>
                  <a:pt x="3239930" y="2112719"/>
                </a:lnTo>
                <a:close/>
                <a:moveTo>
                  <a:pt x="3201793" y="2065434"/>
                </a:moveTo>
                <a:lnTo>
                  <a:pt x="3232377" y="2065434"/>
                </a:lnTo>
                <a:lnTo>
                  <a:pt x="3232377" y="2096018"/>
                </a:lnTo>
                <a:lnTo>
                  <a:pt x="3201793" y="2096018"/>
                </a:lnTo>
                <a:close/>
                <a:moveTo>
                  <a:pt x="2721041" y="2065434"/>
                </a:moveTo>
                <a:lnTo>
                  <a:pt x="2751625" y="2065434"/>
                </a:lnTo>
                <a:lnTo>
                  <a:pt x="2751625" y="2096018"/>
                </a:lnTo>
                <a:lnTo>
                  <a:pt x="2721041" y="2096018"/>
                </a:lnTo>
                <a:close/>
                <a:moveTo>
                  <a:pt x="2638739" y="2065434"/>
                </a:moveTo>
                <a:lnTo>
                  <a:pt x="2669323" y="2065434"/>
                </a:lnTo>
                <a:lnTo>
                  <a:pt x="2669323" y="2096018"/>
                </a:lnTo>
                <a:lnTo>
                  <a:pt x="2638739" y="2096018"/>
                </a:lnTo>
                <a:close/>
                <a:moveTo>
                  <a:pt x="2496943" y="2065434"/>
                </a:moveTo>
                <a:lnTo>
                  <a:pt x="2527527" y="2065434"/>
                </a:lnTo>
                <a:lnTo>
                  <a:pt x="2527527" y="2096018"/>
                </a:lnTo>
                <a:lnTo>
                  <a:pt x="2496943" y="2096018"/>
                </a:lnTo>
                <a:close/>
                <a:moveTo>
                  <a:pt x="2254856" y="2065434"/>
                </a:moveTo>
                <a:lnTo>
                  <a:pt x="2270352" y="2065434"/>
                </a:lnTo>
                <a:lnTo>
                  <a:pt x="2270352" y="2096018"/>
                </a:lnTo>
                <a:lnTo>
                  <a:pt x="2239768" y="2096018"/>
                </a:lnTo>
                <a:lnTo>
                  <a:pt x="2239768" y="2085537"/>
                </a:lnTo>
                <a:close/>
                <a:moveTo>
                  <a:pt x="2914108" y="1978481"/>
                </a:moveTo>
                <a:cubicBezTo>
                  <a:pt x="2918945" y="1978481"/>
                  <a:pt x="2923317" y="1979243"/>
                  <a:pt x="2927224" y="1980769"/>
                </a:cubicBezTo>
                <a:cubicBezTo>
                  <a:pt x="2931131" y="1982295"/>
                  <a:pt x="2934535" y="1984545"/>
                  <a:pt x="2937437" y="1987522"/>
                </a:cubicBezTo>
                <a:lnTo>
                  <a:pt x="2919578" y="2012413"/>
                </a:lnTo>
                <a:cubicBezTo>
                  <a:pt x="2918090" y="2010926"/>
                  <a:pt x="2916266" y="2009809"/>
                  <a:pt x="2914108" y="2009065"/>
                </a:cubicBezTo>
                <a:cubicBezTo>
                  <a:pt x="2911950" y="2008320"/>
                  <a:pt x="2909458" y="2007949"/>
                  <a:pt x="2906630" y="2007949"/>
                </a:cubicBezTo>
                <a:cubicBezTo>
                  <a:pt x="2900453" y="2007949"/>
                  <a:pt x="2895672" y="2009939"/>
                  <a:pt x="2892286" y="2013921"/>
                </a:cubicBezTo>
                <a:cubicBezTo>
                  <a:pt x="2888901" y="2017901"/>
                  <a:pt x="2887208" y="2023427"/>
                  <a:pt x="2887208" y="2030496"/>
                </a:cubicBezTo>
                <a:lnTo>
                  <a:pt x="2887208" y="2096018"/>
                </a:lnTo>
                <a:lnTo>
                  <a:pt x="2854391" y="2096018"/>
                </a:lnTo>
                <a:lnTo>
                  <a:pt x="2854391" y="1980155"/>
                </a:lnTo>
                <a:lnTo>
                  <a:pt x="2887208" y="1980155"/>
                </a:lnTo>
                <a:lnTo>
                  <a:pt x="2887208" y="1996435"/>
                </a:lnTo>
                <a:lnTo>
                  <a:pt x="2890375" y="1991136"/>
                </a:lnTo>
                <a:cubicBezTo>
                  <a:pt x="2892449" y="1988448"/>
                  <a:pt x="2894761" y="1986145"/>
                  <a:pt x="2897309" y="1984230"/>
                </a:cubicBezTo>
                <a:cubicBezTo>
                  <a:pt x="2902407" y="1980398"/>
                  <a:pt x="2908006" y="1978481"/>
                  <a:pt x="2914108" y="1978481"/>
                </a:cubicBezTo>
                <a:close/>
                <a:moveTo>
                  <a:pt x="2323000" y="1975914"/>
                </a:moveTo>
                <a:lnTo>
                  <a:pt x="2352468" y="1975914"/>
                </a:lnTo>
                <a:lnTo>
                  <a:pt x="2352468" y="2007056"/>
                </a:lnTo>
                <a:lnTo>
                  <a:pt x="2385285" y="2007056"/>
                </a:lnTo>
                <a:lnTo>
                  <a:pt x="2385285" y="2035408"/>
                </a:lnTo>
                <a:lnTo>
                  <a:pt x="2352468" y="2035408"/>
                </a:lnTo>
                <a:lnTo>
                  <a:pt x="2352468" y="2066550"/>
                </a:lnTo>
                <a:lnTo>
                  <a:pt x="2323000" y="2066550"/>
                </a:lnTo>
                <a:lnTo>
                  <a:pt x="2323000" y="2035408"/>
                </a:lnTo>
                <a:lnTo>
                  <a:pt x="2290184" y="2035408"/>
                </a:lnTo>
                <a:lnTo>
                  <a:pt x="2290184" y="2010685"/>
                </a:lnTo>
                <a:lnTo>
                  <a:pt x="2292483" y="2007056"/>
                </a:lnTo>
                <a:lnTo>
                  <a:pt x="2323000" y="2007056"/>
                </a:lnTo>
                <a:close/>
                <a:moveTo>
                  <a:pt x="2810450" y="1933721"/>
                </a:moveTo>
                <a:lnTo>
                  <a:pt x="2831658" y="1933721"/>
                </a:lnTo>
                <a:lnTo>
                  <a:pt x="2831658" y="1960957"/>
                </a:lnTo>
                <a:lnTo>
                  <a:pt x="2818710" y="1960957"/>
                </a:lnTo>
                <a:cubicBezTo>
                  <a:pt x="2816552" y="1960957"/>
                  <a:pt x="2814914" y="1961775"/>
                  <a:pt x="2813798" y="1963412"/>
                </a:cubicBezTo>
                <a:cubicBezTo>
                  <a:pt x="2812682" y="1965049"/>
                  <a:pt x="2812124" y="1967170"/>
                  <a:pt x="2812124" y="1969774"/>
                </a:cubicBezTo>
                <a:lnTo>
                  <a:pt x="2812124" y="1980155"/>
                </a:lnTo>
                <a:lnTo>
                  <a:pt x="2831658" y="1980155"/>
                </a:lnTo>
                <a:lnTo>
                  <a:pt x="2831658" y="2006274"/>
                </a:lnTo>
                <a:lnTo>
                  <a:pt x="2812124" y="2006274"/>
                </a:lnTo>
                <a:lnTo>
                  <a:pt x="2812124" y="2096018"/>
                </a:lnTo>
                <a:lnTo>
                  <a:pt x="2781540" y="2096018"/>
                </a:lnTo>
                <a:lnTo>
                  <a:pt x="2781540" y="2006274"/>
                </a:lnTo>
                <a:lnTo>
                  <a:pt x="2769261" y="2006274"/>
                </a:lnTo>
                <a:lnTo>
                  <a:pt x="2769261" y="1980155"/>
                </a:lnTo>
                <a:lnTo>
                  <a:pt x="2781540" y="1980155"/>
                </a:lnTo>
                <a:lnTo>
                  <a:pt x="2781540" y="1964416"/>
                </a:lnTo>
                <a:cubicBezTo>
                  <a:pt x="2781540" y="1954147"/>
                  <a:pt x="2783902" y="1946465"/>
                  <a:pt x="2788628" y="1941367"/>
                </a:cubicBezTo>
                <a:cubicBezTo>
                  <a:pt x="2793353" y="1936269"/>
                  <a:pt x="2800627" y="1933721"/>
                  <a:pt x="2810450" y="1933721"/>
                </a:cubicBezTo>
                <a:close/>
                <a:moveTo>
                  <a:pt x="2721041" y="1933721"/>
                </a:moveTo>
                <a:lnTo>
                  <a:pt x="2751625" y="1933721"/>
                </a:lnTo>
                <a:lnTo>
                  <a:pt x="2751625" y="2047687"/>
                </a:lnTo>
                <a:lnTo>
                  <a:pt x="2721041" y="2047687"/>
                </a:lnTo>
                <a:close/>
                <a:moveTo>
                  <a:pt x="2656599" y="1932047"/>
                </a:moveTo>
                <a:cubicBezTo>
                  <a:pt x="2666272" y="1932047"/>
                  <a:pt x="2674570" y="1933684"/>
                  <a:pt x="2681490" y="1936958"/>
                </a:cubicBezTo>
                <a:cubicBezTo>
                  <a:pt x="2688411" y="1940232"/>
                  <a:pt x="2693675" y="1944976"/>
                  <a:pt x="2697284" y="1951190"/>
                </a:cubicBezTo>
                <a:cubicBezTo>
                  <a:pt x="2700894" y="1957404"/>
                  <a:pt x="2702698" y="1964901"/>
                  <a:pt x="2702698" y="1973681"/>
                </a:cubicBezTo>
                <a:lnTo>
                  <a:pt x="2702698" y="1973792"/>
                </a:lnTo>
                <a:cubicBezTo>
                  <a:pt x="2702698" y="1979523"/>
                  <a:pt x="2701898" y="1984694"/>
                  <a:pt x="2700298" y="1989308"/>
                </a:cubicBezTo>
                <a:cubicBezTo>
                  <a:pt x="2698698" y="1993922"/>
                  <a:pt x="2696726" y="1997959"/>
                  <a:pt x="2694382" y="2001419"/>
                </a:cubicBezTo>
                <a:cubicBezTo>
                  <a:pt x="2692038" y="2004879"/>
                  <a:pt x="2688931" y="2008879"/>
                  <a:pt x="2685062" y="2013418"/>
                </a:cubicBezTo>
                <a:cubicBezTo>
                  <a:pt x="2681416" y="2017809"/>
                  <a:pt x="2678569" y="2021492"/>
                  <a:pt x="2676523" y="2024469"/>
                </a:cubicBezTo>
                <a:cubicBezTo>
                  <a:pt x="2674477" y="2027445"/>
                  <a:pt x="2672746" y="2030886"/>
                  <a:pt x="2671333" y="2034794"/>
                </a:cubicBezTo>
                <a:cubicBezTo>
                  <a:pt x="2669919" y="2038701"/>
                  <a:pt x="2669212" y="2042997"/>
                  <a:pt x="2669212" y="2047687"/>
                </a:cubicBezTo>
                <a:lnTo>
                  <a:pt x="2638628" y="2047687"/>
                </a:lnTo>
                <a:cubicBezTo>
                  <a:pt x="2638628" y="2041286"/>
                  <a:pt x="2639483" y="2035556"/>
                  <a:pt x="2641195" y="2030496"/>
                </a:cubicBezTo>
                <a:cubicBezTo>
                  <a:pt x="2642906" y="2025436"/>
                  <a:pt x="2644990" y="2021120"/>
                  <a:pt x="2647446" y="2017548"/>
                </a:cubicBezTo>
                <a:cubicBezTo>
                  <a:pt x="2649901" y="2013977"/>
                  <a:pt x="2653138" y="2009809"/>
                  <a:pt x="2657157" y="2005046"/>
                </a:cubicBezTo>
                <a:cubicBezTo>
                  <a:pt x="2660356" y="2001325"/>
                  <a:pt x="2662849" y="1998182"/>
                  <a:pt x="2664635" y="1995615"/>
                </a:cubicBezTo>
                <a:cubicBezTo>
                  <a:pt x="2666421" y="1993047"/>
                  <a:pt x="2667928" y="1990220"/>
                  <a:pt x="2669156" y="1987131"/>
                </a:cubicBezTo>
                <a:cubicBezTo>
                  <a:pt x="2670384" y="1984043"/>
                  <a:pt x="2670998" y="1980677"/>
                  <a:pt x="2670998" y="1977030"/>
                </a:cubicBezTo>
                <a:lnTo>
                  <a:pt x="2670998" y="1976918"/>
                </a:lnTo>
                <a:cubicBezTo>
                  <a:pt x="2670998" y="1971858"/>
                  <a:pt x="2669751" y="1967933"/>
                  <a:pt x="2667258" y="1965143"/>
                </a:cubicBezTo>
                <a:cubicBezTo>
                  <a:pt x="2664766" y="1962352"/>
                  <a:pt x="2661249" y="1960957"/>
                  <a:pt x="2656710" y="1960957"/>
                </a:cubicBezTo>
                <a:cubicBezTo>
                  <a:pt x="2652245" y="1960957"/>
                  <a:pt x="2648766" y="1962501"/>
                  <a:pt x="2646274" y="1965588"/>
                </a:cubicBezTo>
                <a:cubicBezTo>
                  <a:pt x="2643781" y="1968678"/>
                  <a:pt x="2642497" y="1973011"/>
                  <a:pt x="2642423" y="1978593"/>
                </a:cubicBezTo>
                <a:lnTo>
                  <a:pt x="2642423" y="1978704"/>
                </a:lnTo>
                <a:lnTo>
                  <a:pt x="2610722" y="1978704"/>
                </a:lnTo>
                <a:lnTo>
                  <a:pt x="2610722" y="1978593"/>
                </a:lnTo>
                <a:cubicBezTo>
                  <a:pt x="2611094" y="1968771"/>
                  <a:pt x="2613141" y="1960379"/>
                  <a:pt x="2616861" y="1953422"/>
                </a:cubicBezTo>
                <a:cubicBezTo>
                  <a:pt x="2620582" y="1946465"/>
                  <a:pt x="2625810" y="1941163"/>
                  <a:pt x="2632544" y="1937516"/>
                </a:cubicBezTo>
                <a:cubicBezTo>
                  <a:pt x="2639279" y="1933869"/>
                  <a:pt x="2647297" y="1932047"/>
                  <a:pt x="2656599" y="1932047"/>
                </a:cubicBezTo>
                <a:close/>
                <a:moveTo>
                  <a:pt x="3134932" y="1922002"/>
                </a:moveTo>
                <a:lnTo>
                  <a:pt x="3181813" y="1984396"/>
                </a:lnTo>
                <a:lnTo>
                  <a:pt x="3150113" y="1984396"/>
                </a:lnTo>
                <a:lnTo>
                  <a:pt x="3134932" y="1961627"/>
                </a:lnTo>
                <a:lnTo>
                  <a:pt x="3119752" y="1984396"/>
                </a:lnTo>
                <a:lnTo>
                  <a:pt x="3088051" y="1984396"/>
                </a:lnTo>
                <a:close/>
                <a:moveTo>
                  <a:pt x="2951874" y="1916420"/>
                </a:moveTo>
                <a:cubicBezTo>
                  <a:pt x="2965863" y="1930781"/>
                  <a:pt x="2976337" y="1946893"/>
                  <a:pt x="2983295" y="1964751"/>
                </a:cubicBezTo>
                <a:cubicBezTo>
                  <a:pt x="2990253" y="1982610"/>
                  <a:pt x="2993731" y="2002256"/>
                  <a:pt x="2993731" y="2023687"/>
                </a:cubicBezTo>
                <a:cubicBezTo>
                  <a:pt x="2993731" y="2045119"/>
                  <a:pt x="2990253" y="2064764"/>
                  <a:pt x="2983295" y="2082624"/>
                </a:cubicBezTo>
                <a:cubicBezTo>
                  <a:pt x="2976337" y="2100482"/>
                  <a:pt x="2965863" y="2116593"/>
                  <a:pt x="2951874" y="2130955"/>
                </a:cubicBezTo>
                <a:lnTo>
                  <a:pt x="2934014" y="2109078"/>
                </a:lnTo>
                <a:cubicBezTo>
                  <a:pt x="2944134" y="2097543"/>
                  <a:pt x="2951706" y="2084689"/>
                  <a:pt x="2956729" y="2070512"/>
                </a:cubicBezTo>
                <a:cubicBezTo>
                  <a:pt x="2961752" y="2056337"/>
                  <a:pt x="2964263" y="2040729"/>
                  <a:pt x="2964263" y="2023687"/>
                </a:cubicBezTo>
                <a:cubicBezTo>
                  <a:pt x="2964263" y="2006647"/>
                  <a:pt x="2961752" y="1991057"/>
                  <a:pt x="2956729" y="1976918"/>
                </a:cubicBezTo>
                <a:cubicBezTo>
                  <a:pt x="2951706" y="1962779"/>
                  <a:pt x="2944134" y="1949944"/>
                  <a:pt x="2934014" y="1938409"/>
                </a:cubicBezTo>
                <a:close/>
                <a:moveTo>
                  <a:pt x="2593681" y="1916420"/>
                </a:moveTo>
                <a:lnTo>
                  <a:pt x="2611541" y="1938409"/>
                </a:lnTo>
                <a:cubicBezTo>
                  <a:pt x="2601421" y="1949944"/>
                  <a:pt x="2593849" y="1962779"/>
                  <a:pt x="2588826" y="1976918"/>
                </a:cubicBezTo>
                <a:cubicBezTo>
                  <a:pt x="2583803" y="1991057"/>
                  <a:pt x="2581292" y="2006647"/>
                  <a:pt x="2581292" y="2023687"/>
                </a:cubicBezTo>
                <a:cubicBezTo>
                  <a:pt x="2581292" y="2040729"/>
                  <a:pt x="2583803" y="2056337"/>
                  <a:pt x="2588826" y="2070512"/>
                </a:cubicBezTo>
                <a:cubicBezTo>
                  <a:pt x="2593849" y="2084689"/>
                  <a:pt x="2601421" y="2097543"/>
                  <a:pt x="2611541" y="2109078"/>
                </a:cubicBezTo>
                <a:lnTo>
                  <a:pt x="2593681" y="2130955"/>
                </a:lnTo>
                <a:cubicBezTo>
                  <a:pt x="2579692" y="2116593"/>
                  <a:pt x="2569218" y="2100482"/>
                  <a:pt x="2562260" y="2082624"/>
                </a:cubicBezTo>
                <a:cubicBezTo>
                  <a:pt x="2555302" y="2064764"/>
                  <a:pt x="2551824" y="2045119"/>
                  <a:pt x="2551824" y="2023687"/>
                </a:cubicBezTo>
                <a:cubicBezTo>
                  <a:pt x="2551824" y="2002256"/>
                  <a:pt x="2555302" y="1982610"/>
                  <a:pt x="2562260" y="1964751"/>
                </a:cubicBezTo>
                <a:cubicBezTo>
                  <a:pt x="2569218" y="1946893"/>
                  <a:pt x="2579692" y="1930781"/>
                  <a:pt x="2593681" y="1916420"/>
                </a:cubicBezTo>
                <a:close/>
                <a:moveTo>
                  <a:pt x="3239930" y="1914522"/>
                </a:moveTo>
                <a:lnTo>
                  <a:pt x="3259799" y="1914522"/>
                </a:lnTo>
                <a:lnTo>
                  <a:pt x="3274198" y="1914522"/>
                </a:lnTo>
                <a:lnTo>
                  <a:pt x="3287034" y="1914522"/>
                </a:lnTo>
                <a:lnTo>
                  <a:pt x="3287034" y="2021410"/>
                </a:lnTo>
                <a:lnTo>
                  <a:pt x="3259799" y="2074204"/>
                </a:lnTo>
                <a:lnTo>
                  <a:pt x="3259799" y="1941757"/>
                </a:lnTo>
                <a:lnTo>
                  <a:pt x="3239930" y="1941757"/>
                </a:lnTo>
                <a:close/>
                <a:moveTo>
                  <a:pt x="3029190" y="1914522"/>
                </a:moveTo>
                <a:lnTo>
                  <a:pt x="3042026" y="1914522"/>
                </a:lnTo>
                <a:lnTo>
                  <a:pt x="3056425" y="1914522"/>
                </a:lnTo>
                <a:lnTo>
                  <a:pt x="3076294" y="1914522"/>
                </a:lnTo>
                <a:lnTo>
                  <a:pt x="3076294" y="1941757"/>
                </a:lnTo>
                <a:lnTo>
                  <a:pt x="3056425" y="1941757"/>
                </a:lnTo>
                <a:lnTo>
                  <a:pt x="3056425" y="2105171"/>
                </a:lnTo>
                <a:lnTo>
                  <a:pt x="3076294" y="2105171"/>
                </a:lnTo>
                <a:lnTo>
                  <a:pt x="3076294" y="2132407"/>
                </a:lnTo>
                <a:lnTo>
                  <a:pt x="3056425" y="2132407"/>
                </a:lnTo>
                <a:lnTo>
                  <a:pt x="3042026" y="2132407"/>
                </a:lnTo>
                <a:lnTo>
                  <a:pt x="3029190" y="2132407"/>
                </a:lnTo>
                <a:close/>
                <a:moveTo>
                  <a:pt x="2388894" y="1914522"/>
                </a:moveTo>
                <a:lnTo>
                  <a:pt x="2417915" y="1914522"/>
                </a:lnTo>
                <a:lnTo>
                  <a:pt x="2490469" y="2126825"/>
                </a:lnTo>
                <a:lnTo>
                  <a:pt x="2461448" y="2126825"/>
                </a:lnTo>
                <a:close/>
                <a:moveTo>
                  <a:pt x="2382630" y="1842203"/>
                </a:moveTo>
                <a:lnTo>
                  <a:pt x="2407497" y="1846954"/>
                </a:lnTo>
                <a:lnTo>
                  <a:pt x="2440761" y="1846954"/>
                </a:lnTo>
                <a:lnTo>
                  <a:pt x="2440761" y="1871958"/>
                </a:lnTo>
                <a:lnTo>
                  <a:pt x="2407497" y="1871958"/>
                </a:lnTo>
                <a:lnTo>
                  <a:pt x="2371860" y="1865229"/>
                </a:lnTo>
                <a:lnTo>
                  <a:pt x="2378294" y="1852842"/>
                </a:lnTo>
                <a:close/>
                <a:moveTo>
                  <a:pt x="2997266" y="1798734"/>
                </a:moveTo>
                <a:lnTo>
                  <a:pt x="3027850" y="1798734"/>
                </a:lnTo>
                <a:lnTo>
                  <a:pt x="3027850" y="1829318"/>
                </a:lnTo>
                <a:lnTo>
                  <a:pt x="2997266" y="1829318"/>
                </a:lnTo>
                <a:close/>
                <a:moveTo>
                  <a:pt x="2914964" y="1798734"/>
                </a:moveTo>
                <a:lnTo>
                  <a:pt x="2945548" y="1798734"/>
                </a:lnTo>
                <a:lnTo>
                  <a:pt x="2945548" y="1829318"/>
                </a:lnTo>
                <a:lnTo>
                  <a:pt x="2914964" y="1829318"/>
                </a:lnTo>
                <a:close/>
                <a:moveTo>
                  <a:pt x="2773168" y="1798734"/>
                </a:moveTo>
                <a:lnTo>
                  <a:pt x="2803752" y="1798734"/>
                </a:lnTo>
                <a:lnTo>
                  <a:pt x="2803752" y="1829318"/>
                </a:lnTo>
                <a:lnTo>
                  <a:pt x="2773168" y="1829318"/>
                </a:lnTo>
                <a:close/>
                <a:moveTo>
                  <a:pt x="2515993" y="1798734"/>
                </a:moveTo>
                <a:lnTo>
                  <a:pt x="2546577" y="1798734"/>
                </a:lnTo>
                <a:lnTo>
                  <a:pt x="2546577" y="1829318"/>
                </a:lnTo>
                <a:lnTo>
                  <a:pt x="2515993" y="1829318"/>
                </a:lnTo>
                <a:close/>
                <a:moveTo>
                  <a:pt x="502944" y="1718478"/>
                </a:moveTo>
                <a:lnTo>
                  <a:pt x="483542" y="1773843"/>
                </a:lnTo>
                <a:lnTo>
                  <a:pt x="522347" y="1773843"/>
                </a:lnTo>
                <a:close/>
                <a:moveTo>
                  <a:pt x="3190333" y="1711781"/>
                </a:moveTo>
                <a:cubicBezTo>
                  <a:pt x="3195170" y="1711781"/>
                  <a:pt x="3199542" y="1712544"/>
                  <a:pt x="3203449" y="1714070"/>
                </a:cubicBezTo>
                <a:cubicBezTo>
                  <a:pt x="3207356" y="1715595"/>
                  <a:pt x="3210760" y="1717846"/>
                  <a:pt x="3213662" y="1720823"/>
                </a:cubicBezTo>
                <a:lnTo>
                  <a:pt x="3195803" y="1745714"/>
                </a:lnTo>
                <a:cubicBezTo>
                  <a:pt x="3194315" y="1744225"/>
                  <a:pt x="3192491" y="1743109"/>
                  <a:pt x="3190333" y="1742365"/>
                </a:cubicBezTo>
                <a:cubicBezTo>
                  <a:pt x="3188175" y="1741620"/>
                  <a:pt x="3185683" y="1741249"/>
                  <a:pt x="3182855" y="1741249"/>
                </a:cubicBezTo>
                <a:cubicBezTo>
                  <a:pt x="3176678" y="1741249"/>
                  <a:pt x="3171897" y="1743239"/>
                  <a:pt x="3168511" y="1747221"/>
                </a:cubicBezTo>
                <a:cubicBezTo>
                  <a:pt x="3165126" y="1751202"/>
                  <a:pt x="3163433" y="1756726"/>
                  <a:pt x="3163433" y="1763796"/>
                </a:cubicBezTo>
                <a:lnTo>
                  <a:pt x="3163433" y="1829318"/>
                </a:lnTo>
                <a:lnTo>
                  <a:pt x="3130616" y="1829318"/>
                </a:lnTo>
                <a:lnTo>
                  <a:pt x="3130616" y="1713455"/>
                </a:lnTo>
                <a:lnTo>
                  <a:pt x="3163433" y="1713455"/>
                </a:lnTo>
                <a:lnTo>
                  <a:pt x="3163433" y="1729736"/>
                </a:lnTo>
                <a:lnTo>
                  <a:pt x="3166600" y="1724436"/>
                </a:lnTo>
                <a:cubicBezTo>
                  <a:pt x="3168674" y="1721748"/>
                  <a:pt x="3170986" y="1719445"/>
                  <a:pt x="3173534" y="1717530"/>
                </a:cubicBezTo>
                <a:cubicBezTo>
                  <a:pt x="3178632" y="1713697"/>
                  <a:pt x="3184231" y="1711781"/>
                  <a:pt x="3190333" y="1711781"/>
                </a:cubicBezTo>
                <a:close/>
                <a:moveTo>
                  <a:pt x="2599225" y="1709214"/>
                </a:moveTo>
                <a:lnTo>
                  <a:pt x="2628693" y="1709214"/>
                </a:lnTo>
                <a:lnTo>
                  <a:pt x="2628693" y="1740356"/>
                </a:lnTo>
                <a:lnTo>
                  <a:pt x="2661510" y="1740356"/>
                </a:lnTo>
                <a:lnTo>
                  <a:pt x="2661510" y="1768708"/>
                </a:lnTo>
                <a:lnTo>
                  <a:pt x="2628693" y="1768708"/>
                </a:lnTo>
                <a:lnTo>
                  <a:pt x="2628693" y="1799851"/>
                </a:lnTo>
                <a:lnTo>
                  <a:pt x="2599225" y="1799851"/>
                </a:lnTo>
                <a:lnTo>
                  <a:pt x="2599225" y="1768708"/>
                </a:lnTo>
                <a:lnTo>
                  <a:pt x="2566409" y="1768708"/>
                </a:lnTo>
                <a:lnTo>
                  <a:pt x="2566409" y="1740356"/>
                </a:lnTo>
                <a:lnTo>
                  <a:pt x="2599225" y="1740356"/>
                </a:lnTo>
                <a:close/>
                <a:moveTo>
                  <a:pt x="284650" y="1709214"/>
                </a:moveTo>
                <a:lnTo>
                  <a:pt x="314118" y="1709214"/>
                </a:lnTo>
                <a:lnTo>
                  <a:pt x="314118" y="1740356"/>
                </a:lnTo>
                <a:lnTo>
                  <a:pt x="346935" y="1740356"/>
                </a:lnTo>
                <a:lnTo>
                  <a:pt x="346935" y="1768708"/>
                </a:lnTo>
                <a:lnTo>
                  <a:pt x="314118" y="1768708"/>
                </a:lnTo>
                <a:lnTo>
                  <a:pt x="314118" y="1799851"/>
                </a:lnTo>
                <a:lnTo>
                  <a:pt x="284650" y="1799851"/>
                </a:lnTo>
                <a:lnTo>
                  <a:pt x="284650" y="1768708"/>
                </a:lnTo>
                <a:lnTo>
                  <a:pt x="251834" y="1768708"/>
                </a:lnTo>
                <a:lnTo>
                  <a:pt x="251834" y="1740356"/>
                </a:lnTo>
                <a:lnTo>
                  <a:pt x="284650" y="1740356"/>
                </a:lnTo>
                <a:close/>
                <a:moveTo>
                  <a:pt x="2442193" y="1675814"/>
                </a:moveTo>
                <a:lnTo>
                  <a:pt x="2455439" y="1678574"/>
                </a:lnTo>
                <a:cubicBezTo>
                  <a:pt x="2468350" y="1685233"/>
                  <a:pt x="2478061" y="1695242"/>
                  <a:pt x="2484572" y="1708600"/>
                </a:cubicBezTo>
                <a:cubicBezTo>
                  <a:pt x="2491083" y="1721957"/>
                  <a:pt x="2494339" y="1738608"/>
                  <a:pt x="2494339" y="1758550"/>
                </a:cubicBezTo>
                <a:lnTo>
                  <a:pt x="2494339" y="1793377"/>
                </a:lnTo>
                <a:cubicBezTo>
                  <a:pt x="2494339" y="1806249"/>
                  <a:pt x="2491474" y="1815737"/>
                  <a:pt x="2485744" y="1821839"/>
                </a:cubicBezTo>
                <a:cubicBezTo>
                  <a:pt x="2480014" y="1827942"/>
                  <a:pt x="2471680" y="1830992"/>
                  <a:pt x="2460741" y="1830992"/>
                </a:cubicBezTo>
                <a:cubicBezTo>
                  <a:pt x="2448388" y="1830992"/>
                  <a:pt x="2439161" y="1828090"/>
                  <a:pt x="2433059" y="1822286"/>
                </a:cubicBezTo>
                <a:lnTo>
                  <a:pt x="2430183" y="1817704"/>
                </a:lnTo>
                <a:lnTo>
                  <a:pt x="2424743" y="1824351"/>
                </a:lnTo>
                <a:cubicBezTo>
                  <a:pt x="2419199" y="1828779"/>
                  <a:pt x="2411553" y="1830992"/>
                  <a:pt x="2401805" y="1830992"/>
                </a:cubicBezTo>
                <a:lnTo>
                  <a:pt x="2389457" y="1825452"/>
                </a:lnTo>
                <a:lnTo>
                  <a:pt x="2400245" y="1798983"/>
                </a:lnTo>
                <a:lnTo>
                  <a:pt x="2407163" y="1802640"/>
                </a:lnTo>
                <a:cubicBezTo>
                  <a:pt x="2411404" y="1802640"/>
                  <a:pt x="2414567" y="1800929"/>
                  <a:pt x="2416650" y="1797506"/>
                </a:cubicBezTo>
                <a:cubicBezTo>
                  <a:pt x="2418734" y="1794083"/>
                  <a:pt x="2419776" y="1788874"/>
                  <a:pt x="2419776" y="1781878"/>
                </a:cubicBezTo>
                <a:lnTo>
                  <a:pt x="2419776" y="1760560"/>
                </a:lnTo>
                <a:lnTo>
                  <a:pt x="2418486" y="1754226"/>
                </a:lnTo>
                <a:lnTo>
                  <a:pt x="2420801" y="1748545"/>
                </a:lnTo>
                <a:lnTo>
                  <a:pt x="2429083" y="1720387"/>
                </a:lnTo>
                <a:lnTo>
                  <a:pt x="2438863" y="1724226"/>
                </a:lnTo>
                <a:cubicBezTo>
                  <a:pt x="2445858" y="1732523"/>
                  <a:pt x="2449355" y="1745081"/>
                  <a:pt x="2449355" y="1761899"/>
                </a:cubicBezTo>
                <a:lnTo>
                  <a:pt x="2449355" y="1795273"/>
                </a:lnTo>
                <a:cubicBezTo>
                  <a:pt x="2449355" y="1799218"/>
                  <a:pt x="2450118" y="1802176"/>
                  <a:pt x="2451644" y="1804148"/>
                </a:cubicBezTo>
                <a:cubicBezTo>
                  <a:pt x="2453169" y="1806120"/>
                  <a:pt x="2455532" y="1807105"/>
                  <a:pt x="2458732" y="1807105"/>
                </a:cubicBezTo>
                <a:cubicBezTo>
                  <a:pt x="2461708" y="1807105"/>
                  <a:pt x="2463848" y="1806194"/>
                  <a:pt x="2465150" y="1804371"/>
                </a:cubicBezTo>
                <a:cubicBezTo>
                  <a:pt x="2466452" y="1802547"/>
                  <a:pt x="2467103" y="1799627"/>
                  <a:pt x="2467103" y="1795608"/>
                </a:cubicBezTo>
                <a:lnTo>
                  <a:pt x="2467103" y="1758550"/>
                </a:lnTo>
                <a:cubicBezTo>
                  <a:pt x="2467103" y="1744188"/>
                  <a:pt x="2464852" y="1732189"/>
                  <a:pt x="2460350" y="1722552"/>
                </a:cubicBezTo>
                <a:cubicBezTo>
                  <a:pt x="2455848" y="1712916"/>
                  <a:pt x="2449169" y="1705679"/>
                  <a:pt x="2440314" y="1700842"/>
                </a:cubicBezTo>
                <a:lnTo>
                  <a:pt x="2435166" y="1699704"/>
                </a:lnTo>
                <a:close/>
                <a:moveTo>
                  <a:pt x="3086675" y="1667021"/>
                </a:moveTo>
                <a:lnTo>
                  <a:pt x="3107883" y="1667021"/>
                </a:lnTo>
                <a:lnTo>
                  <a:pt x="3107883" y="1694256"/>
                </a:lnTo>
                <a:lnTo>
                  <a:pt x="3094935" y="1694256"/>
                </a:lnTo>
                <a:cubicBezTo>
                  <a:pt x="3092777" y="1694256"/>
                  <a:pt x="3091139" y="1695074"/>
                  <a:pt x="3090023" y="1696712"/>
                </a:cubicBezTo>
                <a:cubicBezTo>
                  <a:pt x="3088907" y="1698349"/>
                  <a:pt x="3088349" y="1700470"/>
                  <a:pt x="3088349" y="1703074"/>
                </a:cubicBezTo>
                <a:lnTo>
                  <a:pt x="3088349" y="1713455"/>
                </a:lnTo>
                <a:lnTo>
                  <a:pt x="3107883" y="1713455"/>
                </a:lnTo>
                <a:lnTo>
                  <a:pt x="3107883" y="1739574"/>
                </a:lnTo>
                <a:lnTo>
                  <a:pt x="3088349" y="1739574"/>
                </a:lnTo>
                <a:lnTo>
                  <a:pt x="3088349" y="1829318"/>
                </a:lnTo>
                <a:lnTo>
                  <a:pt x="3057765" y="1829318"/>
                </a:lnTo>
                <a:lnTo>
                  <a:pt x="3057765" y="1739574"/>
                </a:lnTo>
                <a:lnTo>
                  <a:pt x="3045486" y="1739574"/>
                </a:lnTo>
                <a:lnTo>
                  <a:pt x="3045486" y="1713455"/>
                </a:lnTo>
                <a:lnTo>
                  <a:pt x="3057765" y="1713455"/>
                </a:lnTo>
                <a:lnTo>
                  <a:pt x="3057765" y="1697716"/>
                </a:lnTo>
                <a:cubicBezTo>
                  <a:pt x="3057765" y="1687447"/>
                  <a:pt x="3060127" y="1679764"/>
                  <a:pt x="3064853" y="1674667"/>
                </a:cubicBezTo>
                <a:cubicBezTo>
                  <a:pt x="3069578" y="1669569"/>
                  <a:pt x="3076852" y="1667021"/>
                  <a:pt x="3086675" y="1667021"/>
                </a:cubicBezTo>
                <a:close/>
                <a:moveTo>
                  <a:pt x="2997266" y="1667021"/>
                </a:moveTo>
                <a:lnTo>
                  <a:pt x="3027850" y="1667021"/>
                </a:lnTo>
                <a:lnTo>
                  <a:pt x="3027850" y="1780986"/>
                </a:lnTo>
                <a:lnTo>
                  <a:pt x="2997266" y="1780986"/>
                </a:lnTo>
                <a:close/>
                <a:moveTo>
                  <a:pt x="599199" y="1667021"/>
                </a:moveTo>
                <a:lnTo>
                  <a:pt x="610361" y="1667021"/>
                </a:lnTo>
                <a:lnTo>
                  <a:pt x="629783" y="1667021"/>
                </a:lnTo>
                <a:lnTo>
                  <a:pt x="700699" y="1667021"/>
                </a:lnTo>
                <a:lnTo>
                  <a:pt x="705797" y="1667021"/>
                </a:lnTo>
                <a:lnTo>
                  <a:pt x="732992" y="1667021"/>
                </a:lnTo>
                <a:lnTo>
                  <a:pt x="711745" y="1696488"/>
                </a:lnTo>
                <a:lnTo>
                  <a:pt x="705797" y="1696488"/>
                </a:lnTo>
                <a:lnTo>
                  <a:pt x="700699" y="1696488"/>
                </a:lnTo>
                <a:lnTo>
                  <a:pt x="629783" y="1696488"/>
                </a:lnTo>
                <a:lnTo>
                  <a:pt x="629783" y="1735445"/>
                </a:lnTo>
                <a:lnTo>
                  <a:pt x="675841" y="1735445"/>
                </a:lnTo>
                <a:lnTo>
                  <a:pt x="645028" y="1764912"/>
                </a:lnTo>
                <a:lnTo>
                  <a:pt x="629783" y="1764912"/>
                </a:lnTo>
                <a:lnTo>
                  <a:pt x="629783" y="1773588"/>
                </a:lnTo>
                <a:lnTo>
                  <a:pt x="599199" y="1790872"/>
                </a:lnTo>
                <a:close/>
                <a:moveTo>
                  <a:pt x="493233" y="1667021"/>
                </a:moveTo>
                <a:lnTo>
                  <a:pt x="512655" y="1667021"/>
                </a:lnTo>
                <a:lnTo>
                  <a:pt x="566024" y="1806588"/>
                </a:lnTo>
                <a:lnTo>
                  <a:pt x="536785" y="1815043"/>
                </a:lnTo>
                <a:lnTo>
                  <a:pt x="532674" y="1803311"/>
                </a:lnTo>
                <a:lnTo>
                  <a:pt x="473214" y="1803311"/>
                </a:lnTo>
                <a:lnTo>
                  <a:pt x="464134" y="1829219"/>
                </a:lnTo>
                <a:lnTo>
                  <a:pt x="462957" y="1829318"/>
                </a:lnTo>
                <a:lnTo>
                  <a:pt x="431172" y="1829318"/>
                </a:lnTo>
                <a:close/>
                <a:moveTo>
                  <a:pt x="2932824" y="1665347"/>
                </a:moveTo>
                <a:cubicBezTo>
                  <a:pt x="2942497" y="1665347"/>
                  <a:pt x="2950795" y="1666983"/>
                  <a:pt x="2957715" y="1670258"/>
                </a:cubicBezTo>
                <a:cubicBezTo>
                  <a:pt x="2964636" y="1673532"/>
                  <a:pt x="2969900" y="1678277"/>
                  <a:pt x="2973509" y="1684489"/>
                </a:cubicBezTo>
                <a:cubicBezTo>
                  <a:pt x="2977119" y="1690703"/>
                  <a:pt x="2978923" y="1698200"/>
                  <a:pt x="2978923" y="1706981"/>
                </a:cubicBezTo>
                <a:lnTo>
                  <a:pt x="2978923" y="1707093"/>
                </a:lnTo>
                <a:cubicBezTo>
                  <a:pt x="2978923" y="1712823"/>
                  <a:pt x="2978123" y="1717994"/>
                  <a:pt x="2976523" y="1722608"/>
                </a:cubicBezTo>
                <a:cubicBezTo>
                  <a:pt x="2974923" y="1727221"/>
                  <a:pt x="2972951" y="1731259"/>
                  <a:pt x="2970607" y="1734719"/>
                </a:cubicBezTo>
                <a:cubicBezTo>
                  <a:pt x="2968263" y="1738180"/>
                  <a:pt x="2965156" y="1742179"/>
                  <a:pt x="2961287" y="1746718"/>
                </a:cubicBezTo>
                <a:cubicBezTo>
                  <a:pt x="2957641" y="1751108"/>
                  <a:pt x="2954794" y="1754792"/>
                  <a:pt x="2952748" y="1757769"/>
                </a:cubicBezTo>
                <a:cubicBezTo>
                  <a:pt x="2950702" y="1760746"/>
                  <a:pt x="2948971" y="1764187"/>
                  <a:pt x="2947558" y="1768095"/>
                </a:cubicBezTo>
                <a:cubicBezTo>
                  <a:pt x="2946144" y="1772000"/>
                  <a:pt x="2945437" y="1776298"/>
                  <a:pt x="2945437" y="1780986"/>
                </a:cubicBezTo>
                <a:lnTo>
                  <a:pt x="2914853" y="1780986"/>
                </a:lnTo>
                <a:cubicBezTo>
                  <a:pt x="2914853" y="1774587"/>
                  <a:pt x="2915708" y="1768856"/>
                  <a:pt x="2917420" y="1763796"/>
                </a:cubicBezTo>
                <a:cubicBezTo>
                  <a:pt x="2919131" y="1758736"/>
                  <a:pt x="2921215" y="1754420"/>
                  <a:pt x="2923671" y="1750849"/>
                </a:cubicBezTo>
                <a:cubicBezTo>
                  <a:pt x="2926126" y="1747276"/>
                  <a:pt x="2929363" y="1743109"/>
                  <a:pt x="2933382" y="1738346"/>
                </a:cubicBezTo>
                <a:cubicBezTo>
                  <a:pt x="2936581" y="1734626"/>
                  <a:pt x="2939074" y="1731482"/>
                  <a:pt x="2940860" y="1728915"/>
                </a:cubicBezTo>
                <a:cubicBezTo>
                  <a:pt x="2942646" y="1726347"/>
                  <a:pt x="2944153" y="1723520"/>
                  <a:pt x="2945381" y="1720432"/>
                </a:cubicBezTo>
                <a:cubicBezTo>
                  <a:pt x="2946609" y="1717343"/>
                  <a:pt x="2947223" y="1713976"/>
                  <a:pt x="2947223" y="1710330"/>
                </a:cubicBezTo>
                <a:lnTo>
                  <a:pt x="2947223" y="1710218"/>
                </a:lnTo>
                <a:cubicBezTo>
                  <a:pt x="2947223" y="1705158"/>
                  <a:pt x="2945976" y="1701234"/>
                  <a:pt x="2943483" y="1698442"/>
                </a:cubicBezTo>
                <a:cubicBezTo>
                  <a:pt x="2940991" y="1695653"/>
                  <a:pt x="2937474" y="1694256"/>
                  <a:pt x="2932935" y="1694256"/>
                </a:cubicBezTo>
                <a:cubicBezTo>
                  <a:pt x="2928470" y="1694256"/>
                  <a:pt x="2924991" y="1695800"/>
                  <a:pt x="2922499" y="1698888"/>
                </a:cubicBezTo>
                <a:cubicBezTo>
                  <a:pt x="2920006" y="1701978"/>
                  <a:pt x="2918722" y="1706312"/>
                  <a:pt x="2918648" y="1711892"/>
                </a:cubicBezTo>
                <a:lnTo>
                  <a:pt x="2918648" y="1712003"/>
                </a:lnTo>
                <a:lnTo>
                  <a:pt x="2886947" y="1712003"/>
                </a:lnTo>
                <a:lnTo>
                  <a:pt x="2886947" y="1711892"/>
                </a:lnTo>
                <a:cubicBezTo>
                  <a:pt x="2887319" y="1702070"/>
                  <a:pt x="2889366" y="1693679"/>
                  <a:pt x="2893086" y="1686722"/>
                </a:cubicBezTo>
                <a:cubicBezTo>
                  <a:pt x="2896807" y="1679764"/>
                  <a:pt x="2902035" y="1674462"/>
                  <a:pt x="2908769" y="1670815"/>
                </a:cubicBezTo>
                <a:cubicBezTo>
                  <a:pt x="2915504" y="1667169"/>
                  <a:pt x="2923522" y="1665347"/>
                  <a:pt x="2932824" y="1665347"/>
                </a:cubicBezTo>
                <a:close/>
                <a:moveTo>
                  <a:pt x="3228099" y="1649720"/>
                </a:moveTo>
                <a:cubicBezTo>
                  <a:pt x="3242088" y="1664082"/>
                  <a:pt x="3252562" y="1680192"/>
                  <a:pt x="3259520" y="1698051"/>
                </a:cubicBezTo>
                <a:cubicBezTo>
                  <a:pt x="3266478" y="1715911"/>
                  <a:pt x="3269956" y="1735556"/>
                  <a:pt x="3269956" y="1756987"/>
                </a:cubicBezTo>
                <a:cubicBezTo>
                  <a:pt x="3269956" y="1778419"/>
                  <a:pt x="3266478" y="1798064"/>
                  <a:pt x="3259520" y="1815923"/>
                </a:cubicBezTo>
                <a:cubicBezTo>
                  <a:pt x="3252562" y="1833783"/>
                  <a:pt x="3242088" y="1849894"/>
                  <a:pt x="3228099" y="1864255"/>
                </a:cubicBezTo>
                <a:lnTo>
                  <a:pt x="3210239" y="1842377"/>
                </a:lnTo>
                <a:cubicBezTo>
                  <a:pt x="3220359" y="1830843"/>
                  <a:pt x="3227931" y="1817989"/>
                  <a:pt x="3232954" y="1803812"/>
                </a:cubicBezTo>
                <a:cubicBezTo>
                  <a:pt x="3237977" y="1789637"/>
                  <a:pt x="3240488" y="1774029"/>
                  <a:pt x="3240488" y="1756987"/>
                </a:cubicBezTo>
                <a:cubicBezTo>
                  <a:pt x="3240488" y="1739947"/>
                  <a:pt x="3237977" y="1724357"/>
                  <a:pt x="3232954" y="1710218"/>
                </a:cubicBezTo>
                <a:cubicBezTo>
                  <a:pt x="3227931" y="1696079"/>
                  <a:pt x="3220359" y="1683244"/>
                  <a:pt x="3210239" y="1671709"/>
                </a:cubicBezTo>
                <a:close/>
                <a:moveTo>
                  <a:pt x="2869906" y="1649720"/>
                </a:moveTo>
                <a:lnTo>
                  <a:pt x="2887766" y="1671709"/>
                </a:lnTo>
                <a:cubicBezTo>
                  <a:pt x="2877646" y="1683244"/>
                  <a:pt x="2870074" y="1696079"/>
                  <a:pt x="2865051" y="1710218"/>
                </a:cubicBezTo>
                <a:cubicBezTo>
                  <a:pt x="2860028" y="1724357"/>
                  <a:pt x="2857517" y="1739947"/>
                  <a:pt x="2857517" y="1756987"/>
                </a:cubicBezTo>
                <a:cubicBezTo>
                  <a:pt x="2857517" y="1774029"/>
                  <a:pt x="2860028" y="1789637"/>
                  <a:pt x="2865051" y="1803812"/>
                </a:cubicBezTo>
                <a:cubicBezTo>
                  <a:pt x="2870074" y="1817989"/>
                  <a:pt x="2877646" y="1830843"/>
                  <a:pt x="2887766" y="1842377"/>
                </a:cubicBezTo>
                <a:lnTo>
                  <a:pt x="2869906" y="1864255"/>
                </a:lnTo>
                <a:cubicBezTo>
                  <a:pt x="2855917" y="1849894"/>
                  <a:pt x="2845443" y="1833783"/>
                  <a:pt x="2838485" y="1815923"/>
                </a:cubicBezTo>
                <a:cubicBezTo>
                  <a:pt x="2831527" y="1798064"/>
                  <a:pt x="2828049" y="1778419"/>
                  <a:pt x="2828049" y="1756987"/>
                </a:cubicBezTo>
                <a:cubicBezTo>
                  <a:pt x="2828049" y="1735556"/>
                  <a:pt x="2831527" y="1715911"/>
                  <a:pt x="2838485" y="1698051"/>
                </a:cubicBezTo>
                <a:cubicBezTo>
                  <a:pt x="2845443" y="1680192"/>
                  <a:pt x="2855917" y="1664082"/>
                  <a:pt x="2869906" y="1649720"/>
                </a:cubicBezTo>
                <a:close/>
                <a:moveTo>
                  <a:pt x="3305415" y="1647822"/>
                </a:moveTo>
                <a:lnTo>
                  <a:pt x="3318251" y="1647822"/>
                </a:lnTo>
                <a:lnTo>
                  <a:pt x="3332650" y="1647822"/>
                </a:lnTo>
                <a:lnTo>
                  <a:pt x="3352519" y="1647822"/>
                </a:lnTo>
                <a:lnTo>
                  <a:pt x="3352519" y="1675058"/>
                </a:lnTo>
                <a:lnTo>
                  <a:pt x="3332650" y="1675058"/>
                </a:lnTo>
                <a:lnTo>
                  <a:pt x="3332650" y="1838471"/>
                </a:lnTo>
                <a:lnTo>
                  <a:pt x="3352471" y="1838471"/>
                </a:lnTo>
                <a:lnTo>
                  <a:pt x="3342948" y="1865706"/>
                </a:lnTo>
                <a:lnTo>
                  <a:pt x="3332650" y="1865706"/>
                </a:lnTo>
                <a:lnTo>
                  <a:pt x="3318251" y="1865706"/>
                </a:lnTo>
                <a:lnTo>
                  <a:pt x="3305415" y="1865706"/>
                </a:lnTo>
                <a:close/>
                <a:moveTo>
                  <a:pt x="2665119" y="1647822"/>
                </a:moveTo>
                <a:lnTo>
                  <a:pt x="2694140" y="1647822"/>
                </a:lnTo>
                <a:lnTo>
                  <a:pt x="2766694" y="1860125"/>
                </a:lnTo>
                <a:lnTo>
                  <a:pt x="2737673" y="1860125"/>
                </a:lnTo>
                <a:close/>
                <a:moveTo>
                  <a:pt x="172881" y="1647822"/>
                </a:moveTo>
                <a:lnTo>
                  <a:pt x="192749" y="1647822"/>
                </a:lnTo>
                <a:lnTo>
                  <a:pt x="207148" y="1647822"/>
                </a:lnTo>
                <a:lnTo>
                  <a:pt x="219985" y="1647822"/>
                </a:lnTo>
                <a:lnTo>
                  <a:pt x="219985" y="1790157"/>
                </a:lnTo>
                <a:lnTo>
                  <a:pt x="192749" y="1775891"/>
                </a:lnTo>
                <a:lnTo>
                  <a:pt x="192749" y="1675058"/>
                </a:lnTo>
                <a:lnTo>
                  <a:pt x="172881" y="1675058"/>
                </a:lnTo>
                <a:close/>
                <a:moveTo>
                  <a:pt x="2465096" y="1567176"/>
                </a:moveTo>
                <a:lnTo>
                  <a:pt x="2483697" y="1570729"/>
                </a:lnTo>
                <a:lnTo>
                  <a:pt x="2516961" y="1570729"/>
                </a:lnTo>
                <a:lnTo>
                  <a:pt x="2516961" y="1595732"/>
                </a:lnTo>
                <a:lnTo>
                  <a:pt x="2483697" y="1595732"/>
                </a:lnTo>
                <a:lnTo>
                  <a:pt x="2460776" y="1591405"/>
                </a:lnTo>
                <a:close/>
                <a:moveTo>
                  <a:pt x="3306568" y="1522508"/>
                </a:moveTo>
                <a:lnTo>
                  <a:pt x="3337152" y="1522508"/>
                </a:lnTo>
                <a:lnTo>
                  <a:pt x="3337152" y="1553093"/>
                </a:lnTo>
                <a:lnTo>
                  <a:pt x="3306568" y="1553093"/>
                </a:lnTo>
                <a:close/>
                <a:moveTo>
                  <a:pt x="3049393" y="1522508"/>
                </a:moveTo>
                <a:lnTo>
                  <a:pt x="3079977" y="1522508"/>
                </a:lnTo>
                <a:lnTo>
                  <a:pt x="3079977" y="1553093"/>
                </a:lnTo>
                <a:lnTo>
                  <a:pt x="3049393" y="1553093"/>
                </a:lnTo>
                <a:close/>
                <a:moveTo>
                  <a:pt x="2940563" y="1463907"/>
                </a:moveTo>
                <a:cubicBezTo>
                  <a:pt x="2931931" y="1463907"/>
                  <a:pt x="2927615" y="1470754"/>
                  <a:pt x="2927615" y="1484446"/>
                </a:cubicBezTo>
                <a:lnTo>
                  <a:pt x="2927615" y="1505654"/>
                </a:lnTo>
                <a:cubicBezTo>
                  <a:pt x="2927615" y="1512649"/>
                  <a:pt x="2928694" y="1517858"/>
                  <a:pt x="2930852" y="1521281"/>
                </a:cubicBezTo>
                <a:cubicBezTo>
                  <a:pt x="2933010" y="1524704"/>
                  <a:pt x="2936247" y="1526415"/>
                  <a:pt x="2940563" y="1526415"/>
                </a:cubicBezTo>
                <a:cubicBezTo>
                  <a:pt x="2944804" y="1526415"/>
                  <a:pt x="2947967" y="1524704"/>
                  <a:pt x="2950050" y="1521281"/>
                </a:cubicBezTo>
                <a:cubicBezTo>
                  <a:pt x="2952134" y="1517858"/>
                  <a:pt x="2953176" y="1512649"/>
                  <a:pt x="2953176" y="1505654"/>
                </a:cubicBezTo>
                <a:lnTo>
                  <a:pt x="2953176" y="1484334"/>
                </a:lnTo>
                <a:cubicBezTo>
                  <a:pt x="2953176" y="1477489"/>
                  <a:pt x="2952134" y="1472372"/>
                  <a:pt x="2950050" y="1468986"/>
                </a:cubicBezTo>
                <a:cubicBezTo>
                  <a:pt x="2947967" y="1465601"/>
                  <a:pt x="2944804" y="1463907"/>
                  <a:pt x="2940563" y="1463907"/>
                </a:cubicBezTo>
                <a:close/>
                <a:moveTo>
                  <a:pt x="13813" y="1455806"/>
                </a:moveTo>
                <a:lnTo>
                  <a:pt x="19625" y="1457210"/>
                </a:lnTo>
                <a:cubicBezTo>
                  <a:pt x="19922" y="1457285"/>
                  <a:pt x="20220" y="1457340"/>
                  <a:pt x="20518" y="1457378"/>
                </a:cubicBezTo>
                <a:cubicBezTo>
                  <a:pt x="20815" y="1457415"/>
                  <a:pt x="21113" y="1457471"/>
                  <a:pt x="21411" y="1457545"/>
                </a:cubicBezTo>
                <a:cubicBezTo>
                  <a:pt x="21857" y="1457620"/>
                  <a:pt x="22285" y="1457713"/>
                  <a:pt x="22694" y="1457824"/>
                </a:cubicBezTo>
                <a:cubicBezTo>
                  <a:pt x="23104" y="1457936"/>
                  <a:pt x="23532" y="1458029"/>
                  <a:pt x="23978" y="1458104"/>
                </a:cubicBezTo>
                <a:cubicBezTo>
                  <a:pt x="34247" y="1460113"/>
                  <a:pt x="42823" y="1462550"/>
                  <a:pt x="49707" y="1465414"/>
                </a:cubicBezTo>
                <a:cubicBezTo>
                  <a:pt x="56590" y="1468280"/>
                  <a:pt x="62338" y="1472894"/>
                  <a:pt x="66952" y="1479255"/>
                </a:cubicBezTo>
                <a:cubicBezTo>
                  <a:pt x="71566" y="1485618"/>
                  <a:pt x="73873" y="1494306"/>
                  <a:pt x="73873" y="1505318"/>
                </a:cubicBezTo>
                <a:lnTo>
                  <a:pt x="73873" y="1505542"/>
                </a:lnTo>
                <a:cubicBezTo>
                  <a:pt x="73873" y="1515886"/>
                  <a:pt x="71454" y="1524741"/>
                  <a:pt x="66617" y="1532108"/>
                </a:cubicBezTo>
                <a:cubicBezTo>
                  <a:pt x="61780" y="1539474"/>
                  <a:pt x="54730" y="1545094"/>
                  <a:pt x="45465" y="1548963"/>
                </a:cubicBezTo>
                <a:lnTo>
                  <a:pt x="29298" y="1551770"/>
                </a:lnTo>
                <a:lnTo>
                  <a:pt x="21971" y="1523349"/>
                </a:lnTo>
                <a:lnTo>
                  <a:pt x="35252" y="1520444"/>
                </a:lnTo>
                <a:cubicBezTo>
                  <a:pt x="40758" y="1517057"/>
                  <a:pt x="43512" y="1512277"/>
                  <a:pt x="43512" y="1506100"/>
                </a:cubicBezTo>
                <a:lnTo>
                  <a:pt x="43512" y="1505989"/>
                </a:lnTo>
                <a:cubicBezTo>
                  <a:pt x="43512" y="1501674"/>
                  <a:pt x="42284" y="1498250"/>
                  <a:pt x="39828" y="1495719"/>
                </a:cubicBezTo>
                <a:cubicBezTo>
                  <a:pt x="37373" y="1493189"/>
                  <a:pt x="34173" y="1491329"/>
                  <a:pt x="30229" y="1490138"/>
                </a:cubicBezTo>
                <a:lnTo>
                  <a:pt x="16207" y="1487150"/>
                </a:lnTo>
                <a:close/>
                <a:moveTo>
                  <a:pt x="3132625" y="1432988"/>
                </a:moveTo>
                <a:lnTo>
                  <a:pt x="3162093" y="1432988"/>
                </a:lnTo>
                <a:lnTo>
                  <a:pt x="3162093" y="1464131"/>
                </a:lnTo>
                <a:lnTo>
                  <a:pt x="3194910" y="1464131"/>
                </a:lnTo>
                <a:lnTo>
                  <a:pt x="3194910" y="1492483"/>
                </a:lnTo>
                <a:lnTo>
                  <a:pt x="3162093" y="1492483"/>
                </a:lnTo>
                <a:lnTo>
                  <a:pt x="3162093" y="1523625"/>
                </a:lnTo>
                <a:lnTo>
                  <a:pt x="3132625" y="1523625"/>
                </a:lnTo>
                <a:lnTo>
                  <a:pt x="3132625" y="1492483"/>
                </a:lnTo>
                <a:lnTo>
                  <a:pt x="3099809" y="1492483"/>
                </a:lnTo>
                <a:lnTo>
                  <a:pt x="3099809" y="1464131"/>
                </a:lnTo>
                <a:lnTo>
                  <a:pt x="3132625" y="1464131"/>
                </a:lnTo>
                <a:close/>
                <a:moveTo>
                  <a:pt x="2761150" y="1432988"/>
                </a:moveTo>
                <a:lnTo>
                  <a:pt x="2790618" y="1432988"/>
                </a:lnTo>
                <a:lnTo>
                  <a:pt x="2790618" y="1464131"/>
                </a:lnTo>
                <a:lnTo>
                  <a:pt x="2823435" y="1464131"/>
                </a:lnTo>
                <a:lnTo>
                  <a:pt x="2823435" y="1492483"/>
                </a:lnTo>
                <a:lnTo>
                  <a:pt x="2790618" y="1492483"/>
                </a:lnTo>
                <a:lnTo>
                  <a:pt x="2790618" y="1523625"/>
                </a:lnTo>
                <a:lnTo>
                  <a:pt x="2761150" y="1523625"/>
                </a:lnTo>
                <a:lnTo>
                  <a:pt x="2761150" y="1492483"/>
                </a:lnTo>
                <a:lnTo>
                  <a:pt x="2728334" y="1492483"/>
                </a:lnTo>
                <a:lnTo>
                  <a:pt x="2728334" y="1464131"/>
                </a:lnTo>
                <a:lnTo>
                  <a:pt x="2761150" y="1464131"/>
                </a:lnTo>
                <a:close/>
                <a:moveTo>
                  <a:pt x="2940897" y="1392359"/>
                </a:moveTo>
                <a:cubicBezTo>
                  <a:pt x="2959947" y="1392359"/>
                  <a:pt x="2975928" y="1395688"/>
                  <a:pt x="2988839" y="1402349"/>
                </a:cubicBezTo>
                <a:cubicBezTo>
                  <a:pt x="3001750" y="1409009"/>
                  <a:pt x="3011461" y="1419017"/>
                  <a:pt x="3017972" y="1432375"/>
                </a:cubicBezTo>
                <a:cubicBezTo>
                  <a:pt x="3024483" y="1445731"/>
                  <a:pt x="3027739" y="1462383"/>
                  <a:pt x="3027739" y="1482325"/>
                </a:cubicBezTo>
                <a:lnTo>
                  <a:pt x="3027739" y="1517150"/>
                </a:lnTo>
                <a:cubicBezTo>
                  <a:pt x="3027739" y="1530024"/>
                  <a:pt x="3024874" y="1539512"/>
                  <a:pt x="3019144" y="1545614"/>
                </a:cubicBezTo>
                <a:cubicBezTo>
                  <a:pt x="3013414" y="1551717"/>
                  <a:pt x="3005080" y="1554767"/>
                  <a:pt x="2994141" y="1554767"/>
                </a:cubicBezTo>
                <a:cubicBezTo>
                  <a:pt x="2981788" y="1554767"/>
                  <a:pt x="2972561" y="1551865"/>
                  <a:pt x="2966459" y="1546061"/>
                </a:cubicBezTo>
                <a:lnTo>
                  <a:pt x="2963583" y="1541479"/>
                </a:lnTo>
                <a:lnTo>
                  <a:pt x="2958143" y="1548126"/>
                </a:lnTo>
                <a:cubicBezTo>
                  <a:pt x="2952599" y="1552553"/>
                  <a:pt x="2944953" y="1554767"/>
                  <a:pt x="2935205" y="1554767"/>
                </a:cubicBezTo>
                <a:cubicBezTo>
                  <a:pt x="2922852" y="1554767"/>
                  <a:pt x="2913606" y="1550618"/>
                  <a:pt x="2907467" y="1542321"/>
                </a:cubicBezTo>
                <a:cubicBezTo>
                  <a:pt x="2901328" y="1534024"/>
                  <a:pt x="2898258" y="1521504"/>
                  <a:pt x="2898258" y="1504760"/>
                </a:cubicBezTo>
                <a:lnTo>
                  <a:pt x="2898258" y="1485563"/>
                </a:lnTo>
                <a:cubicBezTo>
                  <a:pt x="2898258" y="1468819"/>
                  <a:pt x="2901774" y="1456299"/>
                  <a:pt x="2908806" y="1448001"/>
                </a:cubicBezTo>
                <a:cubicBezTo>
                  <a:pt x="2915839" y="1439705"/>
                  <a:pt x="2926424" y="1435555"/>
                  <a:pt x="2940563" y="1435555"/>
                </a:cubicBezTo>
                <a:cubicBezTo>
                  <a:pt x="2954701" y="1435555"/>
                  <a:pt x="2965268" y="1439705"/>
                  <a:pt x="2972263" y="1448001"/>
                </a:cubicBezTo>
                <a:cubicBezTo>
                  <a:pt x="2979258" y="1456299"/>
                  <a:pt x="2982755" y="1468856"/>
                  <a:pt x="2982755" y="1485674"/>
                </a:cubicBezTo>
                <a:lnTo>
                  <a:pt x="2982755" y="1519048"/>
                </a:lnTo>
                <a:cubicBezTo>
                  <a:pt x="2982755" y="1522992"/>
                  <a:pt x="2983518" y="1525951"/>
                  <a:pt x="2985044" y="1527923"/>
                </a:cubicBezTo>
                <a:cubicBezTo>
                  <a:pt x="2986569" y="1529894"/>
                  <a:pt x="2988932" y="1530881"/>
                  <a:pt x="2992132" y="1530881"/>
                </a:cubicBezTo>
                <a:cubicBezTo>
                  <a:pt x="2995108" y="1530881"/>
                  <a:pt x="2997248" y="1529969"/>
                  <a:pt x="2998550" y="1528145"/>
                </a:cubicBezTo>
                <a:cubicBezTo>
                  <a:pt x="2999852" y="1526323"/>
                  <a:pt x="3000503" y="1523401"/>
                  <a:pt x="3000503" y="1519383"/>
                </a:cubicBezTo>
                <a:lnTo>
                  <a:pt x="3000503" y="1482325"/>
                </a:lnTo>
                <a:cubicBezTo>
                  <a:pt x="3000503" y="1467963"/>
                  <a:pt x="2998252" y="1455964"/>
                  <a:pt x="2993750" y="1446327"/>
                </a:cubicBezTo>
                <a:cubicBezTo>
                  <a:pt x="2989248" y="1436691"/>
                  <a:pt x="2982569" y="1429455"/>
                  <a:pt x="2973714" y="1424617"/>
                </a:cubicBezTo>
                <a:cubicBezTo>
                  <a:pt x="2964859" y="1419780"/>
                  <a:pt x="2953920" y="1417361"/>
                  <a:pt x="2940897" y="1417361"/>
                </a:cubicBezTo>
                <a:cubicBezTo>
                  <a:pt x="2927577" y="1417361"/>
                  <a:pt x="2916490" y="1419761"/>
                  <a:pt x="2907634" y="1424561"/>
                </a:cubicBezTo>
                <a:cubicBezTo>
                  <a:pt x="2898779" y="1429361"/>
                  <a:pt x="2892100" y="1436561"/>
                  <a:pt x="2887598" y="1446160"/>
                </a:cubicBezTo>
                <a:cubicBezTo>
                  <a:pt x="2883096" y="1455760"/>
                  <a:pt x="2880771" y="1467815"/>
                  <a:pt x="2880622" y="1482325"/>
                </a:cubicBezTo>
                <a:cubicBezTo>
                  <a:pt x="2880548" y="1487310"/>
                  <a:pt x="2880510" y="1492334"/>
                  <a:pt x="2880510" y="1497394"/>
                </a:cubicBezTo>
                <a:cubicBezTo>
                  <a:pt x="2880510" y="1502454"/>
                  <a:pt x="2880510" y="1507551"/>
                  <a:pt x="2880510" y="1512686"/>
                </a:cubicBezTo>
                <a:cubicBezTo>
                  <a:pt x="2880510" y="1525635"/>
                  <a:pt x="2882743" y="1536406"/>
                  <a:pt x="2887208" y="1545001"/>
                </a:cubicBezTo>
                <a:cubicBezTo>
                  <a:pt x="2891673" y="1553596"/>
                  <a:pt x="2898370" y="1560032"/>
                  <a:pt x="2907300" y="1564311"/>
                </a:cubicBezTo>
                <a:cubicBezTo>
                  <a:pt x="2916229" y="1568590"/>
                  <a:pt x="2927429" y="1570729"/>
                  <a:pt x="2940897" y="1570729"/>
                </a:cubicBezTo>
                <a:lnTo>
                  <a:pt x="2974161" y="1570729"/>
                </a:lnTo>
                <a:lnTo>
                  <a:pt x="2974161" y="1595732"/>
                </a:lnTo>
                <a:lnTo>
                  <a:pt x="2940897" y="1595732"/>
                </a:lnTo>
                <a:cubicBezTo>
                  <a:pt x="2921327" y="1595732"/>
                  <a:pt x="2905067" y="1592662"/>
                  <a:pt x="2892119" y="1586523"/>
                </a:cubicBezTo>
                <a:cubicBezTo>
                  <a:pt x="2879171" y="1580384"/>
                  <a:pt x="2869460" y="1571176"/>
                  <a:pt x="2862986" y="1558897"/>
                </a:cubicBezTo>
                <a:cubicBezTo>
                  <a:pt x="2856512" y="1546618"/>
                  <a:pt x="2853275" y="1531215"/>
                  <a:pt x="2853275" y="1512686"/>
                </a:cubicBezTo>
                <a:cubicBezTo>
                  <a:pt x="2853275" y="1507627"/>
                  <a:pt x="2853275" y="1502566"/>
                  <a:pt x="2853275" y="1497506"/>
                </a:cubicBezTo>
                <a:cubicBezTo>
                  <a:pt x="2853275" y="1492446"/>
                  <a:pt x="2853312" y="1487386"/>
                  <a:pt x="2853387" y="1482325"/>
                </a:cubicBezTo>
                <a:cubicBezTo>
                  <a:pt x="2853535" y="1462234"/>
                  <a:pt x="2856865" y="1445528"/>
                  <a:pt x="2863377" y="1432207"/>
                </a:cubicBezTo>
                <a:cubicBezTo>
                  <a:pt x="2869888" y="1418887"/>
                  <a:pt x="2879580" y="1408916"/>
                  <a:pt x="2892454" y="1402293"/>
                </a:cubicBezTo>
                <a:cubicBezTo>
                  <a:pt x="2905328" y="1395670"/>
                  <a:pt x="2921475" y="1392359"/>
                  <a:pt x="2940897" y="1392359"/>
                </a:cubicBezTo>
                <a:close/>
                <a:moveTo>
                  <a:pt x="2483697" y="1392359"/>
                </a:moveTo>
                <a:cubicBezTo>
                  <a:pt x="2502747" y="1392359"/>
                  <a:pt x="2518728" y="1395688"/>
                  <a:pt x="2531639" y="1402349"/>
                </a:cubicBezTo>
                <a:cubicBezTo>
                  <a:pt x="2544550" y="1409009"/>
                  <a:pt x="2554261" y="1419017"/>
                  <a:pt x="2560772" y="1432375"/>
                </a:cubicBezTo>
                <a:cubicBezTo>
                  <a:pt x="2567283" y="1445731"/>
                  <a:pt x="2570539" y="1462383"/>
                  <a:pt x="2570539" y="1482325"/>
                </a:cubicBezTo>
                <a:lnTo>
                  <a:pt x="2570539" y="1517150"/>
                </a:lnTo>
                <a:cubicBezTo>
                  <a:pt x="2570539" y="1530024"/>
                  <a:pt x="2567674" y="1539512"/>
                  <a:pt x="2561944" y="1545614"/>
                </a:cubicBezTo>
                <a:cubicBezTo>
                  <a:pt x="2556214" y="1551717"/>
                  <a:pt x="2547880" y="1554767"/>
                  <a:pt x="2536941" y="1554767"/>
                </a:cubicBezTo>
                <a:cubicBezTo>
                  <a:pt x="2524588" y="1554767"/>
                  <a:pt x="2515361" y="1551865"/>
                  <a:pt x="2509259" y="1546061"/>
                </a:cubicBezTo>
                <a:lnTo>
                  <a:pt x="2506383" y="1541479"/>
                </a:lnTo>
                <a:lnTo>
                  <a:pt x="2500943" y="1548126"/>
                </a:lnTo>
                <a:cubicBezTo>
                  <a:pt x="2495399" y="1552553"/>
                  <a:pt x="2487753" y="1554767"/>
                  <a:pt x="2478005" y="1554767"/>
                </a:cubicBezTo>
                <a:lnTo>
                  <a:pt x="2468101" y="1550323"/>
                </a:lnTo>
                <a:lnTo>
                  <a:pt x="2469381" y="1543147"/>
                </a:lnTo>
                <a:lnTo>
                  <a:pt x="2471359" y="1510212"/>
                </a:lnTo>
                <a:lnTo>
                  <a:pt x="2473652" y="1521281"/>
                </a:lnTo>
                <a:cubicBezTo>
                  <a:pt x="2475810" y="1524704"/>
                  <a:pt x="2479047" y="1526415"/>
                  <a:pt x="2483363" y="1526415"/>
                </a:cubicBezTo>
                <a:cubicBezTo>
                  <a:pt x="2487604" y="1526415"/>
                  <a:pt x="2490767" y="1524704"/>
                  <a:pt x="2492850" y="1521281"/>
                </a:cubicBezTo>
                <a:cubicBezTo>
                  <a:pt x="2494934" y="1517858"/>
                  <a:pt x="2495976" y="1512649"/>
                  <a:pt x="2495976" y="1505654"/>
                </a:cubicBezTo>
                <a:lnTo>
                  <a:pt x="2495976" y="1484334"/>
                </a:lnTo>
                <a:cubicBezTo>
                  <a:pt x="2495976" y="1477489"/>
                  <a:pt x="2494934" y="1472372"/>
                  <a:pt x="2492850" y="1468986"/>
                </a:cubicBezTo>
                <a:cubicBezTo>
                  <a:pt x="2490767" y="1465601"/>
                  <a:pt x="2487604" y="1463907"/>
                  <a:pt x="2483363" y="1463907"/>
                </a:cubicBezTo>
                <a:lnTo>
                  <a:pt x="2473169" y="1480077"/>
                </a:lnTo>
                <a:lnTo>
                  <a:pt x="2475453" y="1442046"/>
                </a:lnTo>
                <a:lnTo>
                  <a:pt x="2475251" y="1438735"/>
                </a:lnTo>
                <a:lnTo>
                  <a:pt x="2483363" y="1435555"/>
                </a:lnTo>
                <a:cubicBezTo>
                  <a:pt x="2497501" y="1435555"/>
                  <a:pt x="2508068" y="1439705"/>
                  <a:pt x="2515063" y="1448001"/>
                </a:cubicBezTo>
                <a:cubicBezTo>
                  <a:pt x="2522058" y="1456299"/>
                  <a:pt x="2525555" y="1468856"/>
                  <a:pt x="2525555" y="1485674"/>
                </a:cubicBezTo>
                <a:lnTo>
                  <a:pt x="2525555" y="1519048"/>
                </a:lnTo>
                <a:cubicBezTo>
                  <a:pt x="2525555" y="1522992"/>
                  <a:pt x="2526318" y="1525951"/>
                  <a:pt x="2527844" y="1527923"/>
                </a:cubicBezTo>
                <a:cubicBezTo>
                  <a:pt x="2529369" y="1529894"/>
                  <a:pt x="2531732" y="1530881"/>
                  <a:pt x="2534932" y="1530881"/>
                </a:cubicBezTo>
                <a:cubicBezTo>
                  <a:pt x="2537908" y="1530881"/>
                  <a:pt x="2540048" y="1529969"/>
                  <a:pt x="2541350" y="1528145"/>
                </a:cubicBezTo>
                <a:cubicBezTo>
                  <a:pt x="2542652" y="1526323"/>
                  <a:pt x="2543303" y="1523401"/>
                  <a:pt x="2543303" y="1519383"/>
                </a:cubicBezTo>
                <a:lnTo>
                  <a:pt x="2543303" y="1482325"/>
                </a:lnTo>
                <a:cubicBezTo>
                  <a:pt x="2543303" y="1467963"/>
                  <a:pt x="2541052" y="1455964"/>
                  <a:pt x="2536550" y="1446327"/>
                </a:cubicBezTo>
                <a:cubicBezTo>
                  <a:pt x="2532048" y="1436691"/>
                  <a:pt x="2525369" y="1429455"/>
                  <a:pt x="2516514" y="1424617"/>
                </a:cubicBezTo>
                <a:cubicBezTo>
                  <a:pt x="2507659" y="1419780"/>
                  <a:pt x="2496720" y="1417361"/>
                  <a:pt x="2483697" y="1417361"/>
                </a:cubicBezTo>
                <a:lnTo>
                  <a:pt x="2474070" y="1419445"/>
                </a:lnTo>
                <a:lnTo>
                  <a:pt x="2472553" y="1394644"/>
                </a:lnTo>
                <a:close/>
                <a:moveTo>
                  <a:pt x="624499" y="1390796"/>
                </a:moveTo>
                <a:lnTo>
                  <a:pt x="743488" y="1390796"/>
                </a:lnTo>
                <a:lnTo>
                  <a:pt x="743488" y="1420264"/>
                </a:lnTo>
                <a:lnTo>
                  <a:pt x="699286" y="1420264"/>
                </a:lnTo>
                <a:lnTo>
                  <a:pt x="699286" y="1553093"/>
                </a:lnTo>
                <a:lnTo>
                  <a:pt x="668701" y="1553093"/>
                </a:lnTo>
                <a:lnTo>
                  <a:pt x="668701" y="1420264"/>
                </a:lnTo>
                <a:lnTo>
                  <a:pt x="624499" y="1420264"/>
                </a:lnTo>
                <a:close/>
                <a:moveTo>
                  <a:pt x="370599" y="1390796"/>
                </a:moveTo>
                <a:lnTo>
                  <a:pt x="381649" y="1390796"/>
                </a:lnTo>
                <a:lnTo>
                  <a:pt x="401183" y="1390796"/>
                </a:lnTo>
                <a:lnTo>
                  <a:pt x="479318" y="1390796"/>
                </a:lnTo>
                <a:lnTo>
                  <a:pt x="479318" y="1420264"/>
                </a:lnTo>
                <a:lnTo>
                  <a:pt x="401183" y="1420264"/>
                </a:lnTo>
                <a:lnTo>
                  <a:pt x="401183" y="1457769"/>
                </a:lnTo>
                <a:lnTo>
                  <a:pt x="467039" y="1457769"/>
                </a:lnTo>
                <a:lnTo>
                  <a:pt x="467039" y="1487236"/>
                </a:lnTo>
                <a:lnTo>
                  <a:pt x="401183" y="1487236"/>
                </a:lnTo>
                <a:lnTo>
                  <a:pt x="401183" y="1523625"/>
                </a:lnTo>
                <a:lnTo>
                  <a:pt x="479318" y="1523625"/>
                </a:lnTo>
                <a:lnTo>
                  <a:pt x="479318" y="1553093"/>
                </a:lnTo>
                <a:lnTo>
                  <a:pt x="401183" y="1553093"/>
                </a:lnTo>
                <a:lnTo>
                  <a:pt x="381649" y="1553093"/>
                </a:lnTo>
                <a:lnTo>
                  <a:pt x="370599" y="1553093"/>
                </a:lnTo>
                <a:close/>
                <a:moveTo>
                  <a:pt x="237249" y="1390796"/>
                </a:moveTo>
                <a:lnTo>
                  <a:pt x="267833" y="1390796"/>
                </a:lnTo>
                <a:lnTo>
                  <a:pt x="267833" y="1523625"/>
                </a:lnTo>
                <a:lnTo>
                  <a:pt x="345968" y="1523625"/>
                </a:lnTo>
                <a:lnTo>
                  <a:pt x="345968" y="1553093"/>
                </a:lnTo>
                <a:lnTo>
                  <a:pt x="267833" y="1553093"/>
                </a:lnTo>
                <a:lnTo>
                  <a:pt x="250866" y="1553093"/>
                </a:lnTo>
                <a:lnTo>
                  <a:pt x="237249" y="1553093"/>
                </a:lnTo>
                <a:close/>
                <a:moveTo>
                  <a:pt x="103899" y="1390796"/>
                </a:moveTo>
                <a:lnTo>
                  <a:pt x="114949" y="1390796"/>
                </a:lnTo>
                <a:lnTo>
                  <a:pt x="134483" y="1390796"/>
                </a:lnTo>
                <a:lnTo>
                  <a:pt x="212618" y="1390796"/>
                </a:lnTo>
                <a:lnTo>
                  <a:pt x="212618" y="1420264"/>
                </a:lnTo>
                <a:lnTo>
                  <a:pt x="134483" y="1420264"/>
                </a:lnTo>
                <a:lnTo>
                  <a:pt x="134483" y="1457769"/>
                </a:lnTo>
                <a:lnTo>
                  <a:pt x="200339" y="1457769"/>
                </a:lnTo>
                <a:lnTo>
                  <a:pt x="200339" y="1487236"/>
                </a:lnTo>
                <a:lnTo>
                  <a:pt x="134483" y="1487236"/>
                </a:lnTo>
                <a:lnTo>
                  <a:pt x="134483" y="1523625"/>
                </a:lnTo>
                <a:lnTo>
                  <a:pt x="212618" y="1523625"/>
                </a:lnTo>
                <a:lnTo>
                  <a:pt x="212618" y="1553093"/>
                </a:lnTo>
                <a:lnTo>
                  <a:pt x="134483" y="1553093"/>
                </a:lnTo>
                <a:lnTo>
                  <a:pt x="114949" y="1553093"/>
                </a:lnTo>
                <a:lnTo>
                  <a:pt x="103899" y="1553093"/>
                </a:lnTo>
                <a:close/>
                <a:moveTo>
                  <a:pt x="559313" y="1389122"/>
                </a:moveTo>
                <a:cubicBezTo>
                  <a:pt x="569507" y="1389122"/>
                  <a:pt x="578623" y="1391317"/>
                  <a:pt x="586660" y="1395707"/>
                </a:cubicBezTo>
                <a:cubicBezTo>
                  <a:pt x="594697" y="1400098"/>
                  <a:pt x="601338" y="1406478"/>
                  <a:pt x="606584" y="1414850"/>
                </a:cubicBezTo>
                <a:cubicBezTo>
                  <a:pt x="611830" y="1423222"/>
                  <a:pt x="615458" y="1433323"/>
                  <a:pt x="617467" y="1445155"/>
                </a:cubicBezTo>
                <a:lnTo>
                  <a:pt x="585767" y="1445155"/>
                </a:lnTo>
                <a:cubicBezTo>
                  <a:pt x="584576" y="1439797"/>
                  <a:pt x="582735" y="1435222"/>
                  <a:pt x="580242" y="1431425"/>
                </a:cubicBezTo>
                <a:cubicBezTo>
                  <a:pt x="577749" y="1427631"/>
                  <a:pt x="574735" y="1424728"/>
                  <a:pt x="571200" y="1422720"/>
                </a:cubicBezTo>
                <a:cubicBezTo>
                  <a:pt x="567666" y="1420711"/>
                  <a:pt x="563703" y="1419706"/>
                  <a:pt x="559313" y="1419706"/>
                </a:cubicBezTo>
                <a:cubicBezTo>
                  <a:pt x="553583" y="1419706"/>
                  <a:pt x="548709" y="1420878"/>
                  <a:pt x="544690" y="1423222"/>
                </a:cubicBezTo>
                <a:cubicBezTo>
                  <a:pt x="540672" y="1425566"/>
                  <a:pt x="537602" y="1428990"/>
                  <a:pt x="535482" y="1433491"/>
                </a:cubicBezTo>
                <a:cubicBezTo>
                  <a:pt x="533361" y="1437993"/>
                  <a:pt x="532300" y="1443407"/>
                  <a:pt x="532300" y="1449733"/>
                </a:cubicBezTo>
                <a:lnTo>
                  <a:pt x="532300" y="1494268"/>
                </a:lnTo>
                <a:cubicBezTo>
                  <a:pt x="532300" y="1500594"/>
                  <a:pt x="533361" y="1505989"/>
                  <a:pt x="535482" y="1510453"/>
                </a:cubicBezTo>
                <a:cubicBezTo>
                  <a:pt x="537602" y="1514918"/>
                  <a:pt x="540672" y="1518322"/>
                  <a:pt x="544690" y="1520667"/>
                </a:cubicBezTo>
                <a:cubicBezTo>
                  <a:pt x="548709" y="1523010"/>
                  <a:pt x="553583" y="1524183"/>
                  <a:pt x="559313" y="1524183"/>
                </a:cubicBezTo>
                <a:cubicBezTo>
                  <a:pt x="563777" y="1524183"/>
                  <a:pt x="567796" y="1523197"/>
                  <a:pt x="571368" y="1521225"/>
                </a:cubicBezTo>
                <a:cubicBezTo>
                  <a:pt x="574940" y="1519253"/>
                  <a:pt x="577953" y="1516369"/>
                  <a:pt x="580409" y="1512574"/>
                </a:cubicBezTo>
                <a:cubicBezTo>
                  <a:pt x="582865" y="1508780"/>
                  <a:pt x="584651" y="1504165"/>
                  <a:pt x="585767" y="1498733"/>
                </a:cubicBezTo>
                <a:lnTo>
                  <a:pt x="617467" y="1498733"/>
                </a:lnTo>
                <a:cubicBezTo>
                  <a:pt x="615384" y="1510565"/>
                  <a:pt x="611719" y="1520667"/>
                  <a:pt x="606473" y="1529038"/>
                </a:cubicBezTo>
                <a:cubicBezTo>
                  <a:pt x="601226" y="1537410"/>
                  <a:pt x="594604" y="1543791"/>
                  <a:pt x="586604" y="1548182"/>
                </a:cubicBezTo>
                <a:cubicBezTo>
                  <a:pt x="578605" y="1552572"/>
                  <a:pt x="569507" y="1554767"/>
                  <a:pt x="559313" y="1554767"/>
                </a:cubicBezTo>
                <a:cubicBezTo>
                  <a:pt x="546960" y="1554767"/>
                  <a:pt x="536393" y="1552405"/>
                  <a:pt x="527612" y="1547679"/>
                </a:cubicBezTo>
                <a:cubicBezTo>
                  <a:pt x="518831" y="1542955"/>
                  <a:pt x="512134" y="1536071"/>
                  <a:pt x="507521" y="1527029"/>
                </a:cubicBezTo>
                <a:cubicBezTo>
                  <a:pt x="502907" y="1517988"/>
                  <a:pt x="500600" y="1507068"/>
                  <a:pt x="500600" y="1494268"/>
                </a:cubicBezTo>
                <a:lnTo>
                  <a:pt x="500600" y="1449733"/>
                </a:lnTo>
                <a:cubicBezTo>
                  <a:pt x="500600" y="1436932"/>
                  <a:pt x="502907" y="1426012"/>
                  <a:pt x="507521" y="1416971"/>
                </a:cubicBezTo>
                <a:cubicBezTo>
                  <a:pt x="512134" y="1407929"/>
                  <a:pt x="518831" y="1401028"/>
                  <a:pt x="527612" y="1396266"/>
                </a:cubicBezTo>
                <a:cubicBezTo>
                  <a:pt x="536393" y="1391502"/>
                  <a:pt x="546960" y="1389122"/>
                  <a:pt x="559313" y="1389122"/>
                </a:cubicBezTo>
                <a:close/>
                <a:moveTo>
                  <a:pt x="18509" y="1389122"/>
                </a:moveTo>
                <a:cubicBezTo>
                  <a:pt x="24313" y="1389122"/>
                  <a:pt x="30247" y="1389792"/>
                  <a:pt x="36312" y="1391131"/>
                </a:cubicBezTo>
                <a:cubicBezTo>
                  <a:pt x="42377" y="1392470"/>
                  <a:pt x="48311" y="1394405"/>
                  <a:pt x="54116" y="1396934"/>
                </a:cubicBezTo>
                <a:cubicBezTo>
                  <a:pt x="59920" y="1399466"/>
                  <a:pt x="65427" y="1402516"/>
                  <a:pt x="70636" y="1406088"/>
                </a:cubicBezTo>
                <a:lnTo>
                  <a:pt x="57688" y="1431984"/>
                </a:lnTo>
                <a:cubicBezTo>
                  <a:pt x="51437" y="1427667"/>
                  <a:pt x="44907" y="1424320"/>
                  <a:pt x="38098" y="1421938"/>
                </a:cubicBezTo>
                <a:cubicBezTo>
                  <a:pt x="31289" y="1419557"/>
                  <a:pt x="24759" y="1418367"/>
                  <a:pt x="18509" y="1418367"/>
                </a:cubicBezTo>
                <a:lnTo>
                  <a:pt x="11074" y="1419949"/>
                </a:lnTo>
                <a:lnTo>
                  <a:pt x="10678" y="1414773"/>
                </a:lnTo>
                <a:lnTo>
                  <a:pt x="12038" y="1390294"/>
                </a:lnTo>
                <a:close/>
                <a:moveTo>
                  <a:pt x="837919" y="1378182"/>
                </a:moveTo>
                <a:lnTo>
                  <a:pt x="861248" y="1378182"/>
                </a:lnTo>
                <a:lnTo>
                  <a:pt x="861248" y="1404884"/>
                </a:lnTo>
                <a:lnTo>
                  <a:pt x="865021" y="1403650"/>
                </a:lnTo>
                <a:lnTo>
                  <a:pt x="850362" y="1441810"/>
                </a:lnTo>
                <a:lnTo>
                  <a:pt x="849583" y="1440737"/>
                </a:lnTo>
                <a:lnTo>
                  <a:pt x="833901" y="1462345"/>
                </a:lnTo>
                <a:lnTo>
                  <a:pt x="815037" y="1448616"/>
                </a:lnTo>
                <a:lnTo>
                  <a:pt x="830739" y="1427051"/>
                </a:lnTo>
                <a:lnTo>
                  <a:pt x="805326" y="1418813"/>
                </a:lnTo>
                <a:lnTo>
                  <a:pt x="812581" y="1396600"/>
                </a:lnTo>
                <a:lnTo>
                  <a:pt x="837919" y="1404884"/>
                </a:lnTo>
                <a:close/>
                <a:moveTo>
                  <a:pt x="3403306" y="1373495"/>
                </a:moveTo>
                <a:lnTo>
                  <a:pt x="3407525" y="1378689"/>
                </a:lnTo>
                <a:lnTo>
                  <a:pt x="3409266" y="1415660"/>
                </a:lnTo>
                <a:lnTo>
                  <a:pt x="3398451" y="1433994"/>
                </a:lnTo>
                <a:cubicBezTo>
                  <a:pt x="3393428" y="1448132"/>
                  <a:pt x="3390917" y="1463722"/>
                  <a:pt x="3390917" y="1480762"/>
                </a:cubicBezTo>
                <a:cubicBezTo>
                  <a:pt x="3390917" y="1497803"/>
                  <a:pt x="3393428" y="1513412"/>
                  <a:pt x="3398451" y="1527588"/>
                </a:cubicBezTo>
                <a:lnTo>
                  <a:pt x="3402397" y="1534286"/>
                </a:lnTo>
                <a:lnTo>
                  <a:pt x="3399371" y="1581978"/>
                </a:lnTo>
                <a:lnTo>
                  <a:pt x="3371885" y="1539699"/>
                </a:lnTo>
                <a:cubicBezTo>
                  <a:pt x="3364927" y="1521839"/>
                  <a:pt x="3361449" y="1502194"/>
                  <a:pt x="3361449" y="1480762"/>
                </a:cubicBezTo>
                <a:cubicBezTo>
                  <a:pt x="3361449" y="1459331"/>
                  <a:pt x="3364927" y="1439686"/>
                  <a:pt x="3371885" y="1421826"/>
                </a:cubicBezTo>
                <a:cubicBezTo>
                  <a:pt x="3378843" y="1403967"/>
                  <a:pt x="3389317" y="1387856"/>
                  <a:pt x="3403306" y="1373495"/>
                </a:cubicBezTo>
                <a:close/>
                <a:moveTo>
                  <a:pt x="3198519" y="1371597"/>
                </a:moveTo>
                <a:lnTo>
                  <a:pt x="3227540" y="1371597"/>
                </a:lnTo>
                <a:lnTo>
                  <a:pt x="3300094" y="1583901"/>
                </a:lnTo>
                <a:lnTo>
                  <a:pt x="3271073" y="1583901"/>
                </a:lnTo>
                <a:close/>
                <a:moveTo>
                  <a:pt x="2582705" y="1371597"/>
                </a:moveTo>
                <a:lnTo>
                  <a:pt x="2602574" y="1371597"/>
                </a:lnTo>
                <a:lnTo>
                  <a:pt x="2616973" y="1371597"/>
                </a:lnTo>
                <a:lnTo>
                  <a:pt x="2629809" y="1371597"/>
                </a:lnTo>
                <a:lnTo>
                  <a:pt x="2629809" y="1589481"/>
                </a:lnTo>
                <a:lnTo>
                  <a:pt x="2616973" y="1589481"/>
                </a:lnTo>
                <a:lnTo>
                  <a:pt x="2602574" y="1589481"/>
                </a:lnTo>
                <a:lnTo>
                  <a:pt x="2582705" y="1589481"/>
                </a:lnTo>
                <a:lnTo>
                  <a:pt x="2582705" y="1562246"/>
                </a:lnTo>
                <a:lnTo>
                  <a:pt x="2602574" y="1562246"/>
                </a:lnTo>
                <a:lnTo>
                  <a:pt x="2602574" y="1398832"/>
                </a:lnTo>
                <a:lnTo>
                  <a:pt x="2582705" y="1398832"/>
                </a:lnTo>
                <a:close/>
                <a:moveTo>
                  <a:pt x="2460935" y="1294504"/>
                </a:moveTo>
                <a:lnTo>
                  <a:pt x="2478861" y="1294504"/>
                </a:lnTo>
                <a:lnTo>
                  <a:pt x="2478861" y="1319506"/>
                </a:lnTo>
                <a:lnTo>
                  <a:pt x="2465787" y="1319506"/>
                </a:lnTo>
                <a:close/>
                <a:moveTo>
                  <a:pt x="18348" y="1289357"/>
                </a:moveTo>
                <a:lnTo>
                  <a:pt x="45298" y="1294504"/>
                </a:lnTo>
                <a:lnTo>
                  <a:pt x="78561" y="1294504"/>
                </a:lnTo>
                <a:lnTo>
                  <a:pt x="78561" y="1319506"/>
                </a:lnTo>
                <a:lnTo>
                  <a:pt x="45298" y="1319506"/>
                </a:lnTo>
                <a:lnTo>
                  <a:pt x="16275" y="1314028"/>
                </a:lnTo>
                <a:lnTo>
                  <a:pt x="17283" y="1295881"/>
                </a:lnTo>
                <a:close/>
                <a:moveTo>
                  <a:pt x="3343589" y="1246284"/>
                </a:moveTo>
                <a:lnTo>
                  <a:pt x="3374173" y="1246284"/>
                </a:lnTo>
                <a:lnTo>
                  <a:pt x="3374173" y="1276868"/>
                </a:lnTo>
                <a:lnTo>
                  <a:pt x="3343589" y="1276868"/>
                </a:lnTo>
                <a:close/>
                <a:moveTo>
                  <a:pt x="3201793" y="1246284"/>
                </a:moveTo>
                <a:lnTo>
                  <a:pt x="3232377" y="1246284"/>
                </a:lnTo>
                <a:lnTo>
                  <a:pt x="3232377" y="1276868"/>
                </a:lnTo>
                <a:lnTo>
                  <a:pt x="3201793" y="1276868"/>
                </a:lnTo>
                <a:close/>
                <a:moveTo>
                  <a:pt x="2944618" y="1246284"/>
                </a:moveTo>
                <a:lnTo>
                  <a:pt x="2975202" y="1246284"/>
                </a:lnTo>
                <a:lnTo>
                  <a:pt x="2975202" y="1276868"/>
                </a:lnTo>
                <a:lnTo>
                  <a:pt x="2944618" y="1276868"/>
                </a:lnTo>
                <a:close/>
                <a:moveTo>
                  <a:pt x="801493" y="1246284"/>
                </a:moveTo>
                <a:lnTo>
                  <a:pt x="832077" y="1246284"/>
                </a:lnTo>
                <a:lnTo>
                  <a:pt x="832077" y="1276868"/>
                </a:lnTo>
                <a:lnTo>
                  <a:pt x="801493" y="1276868"/>
                </a:lnTo>
                <a:close/>
                <a:moveTo>
                  <a:pt x="544318" y="1246284"/>
                </a:moveTo>
                <a:lnTo>
                  <a:pt x="574902" y="1246284"/>
                </a:lnTo>
                <a:lnTo>
                  <a:pt x="574902" y="1276868"/>
                </a:lnTo>
                <a:lnTo>
                  <a:pt x="544318" y="1276868"/>
                </a:lnTo>
                <a:close/>
                <a:moveTo>
                  <a:pt x="2835788" y="1187682"/>
                </a:moveTo>
                <a:cubicBezTo>
                  <a:pt x="2827156" y="1187682"/>
                  <a:pt x="2822840" y="1194529"/>
                  <a:pt x="2822840" y="1208221"/>
                </a:cubicBezTo>
                <a:lnTo>
                  <a:pt x="2822840" y="1229429"/>
                </a:lnTo>
                <a:cubicBezTo>
                  <a:pt x="2822840" y="1236424"/>
                  <a:pt x="2823919" y="1241633"/>
                  <a:pt x="2826077" y="1245055"/>
                </a:cubicBezTo>
                <a:cubicBezTo>
                  <a:pt x="2828235" y="1248478"/>
                  <a:pt x="2831472" y="1250190"/>
                  <a:pt x="2835788" y="1250190"/>
                </a:cubicBezTo>
                <a:cubicBezTo>
                  <a:pt x="2840029" y="1250190"/>
                  <a:pt x="2843192" y="1248478"/>
                  <a:pt x="2845275" y="1245055"/>
                </a:cubicBezTo>
                <a:cubicBezTo>
                  <a:pt x="2847359" y="1241633"/>
                  <a:pt x="2848401" y="1236424"/>
                  <a:pt x="2848401" y="1229429"/>
                </a:cubicBezTo>
                <a:lnTo>
                  <a:pt x="2848401" y="1208109"/>
                </a:lnTo>
                <a:cubicBezTo>
                  <a:pt x="2848401" y="1201263"/>
                  <a:pt x="2847359" y="1196147"/>
                  <a:pt x="2845275" y="1192762"/>
                </a:cubicBezTo>
                <a:cubicBezTo>
                  <a:pt x="2843192" y="1189376"/>
                  <a:pt x="2840029" y="1187682"/>
                  <a:pt x="2835788" y="1187682"/>
                </a:cubicBezTo>
                <a:close/>
                <a:moveTo>
                  <a:pt x="435488" y="1187682"/>
                </a:moveTo>
                <a:cubicBezTo>
                  <a:pt x="426856" y="1187682"/>
                  <a:pt x="422540" y="1194529"/>
                  <a:pt x="422540" y="1208221"/>
                </a:cubicBezTo>
                <a:lnTo>
                  <a:pt x="422540" y="1229429"/>
                </a:lnTo>
                <a:cubicBezTo>
                  <a:pt x="422540" y="1236424"/>
                  <a:pt x="423619" y="1241633"/>
                  <a:pt x="425777" y="1245055"/>
                </a:cubicBezTo>
                <a:cubicBezTo>
                  <a:pt x="427935" y="1248478"/>
                  <a:pt x="431172" y="1250190"/>
                  <a:pt x="435488" y="1250190"/>
                </a:cubicBezTo>
                <a:cubicBezTo>
                  <a:pt x="439729" y="1250190"/>
                  <a:pt x="442892" y="1248478"/>
                  <a:pt x="444975" y="1245055"/>
                </a:cubicBezTo>
                <a:cubicBezTo>
                  <a:pt x="447059" y="1241633"/>
                  <a:pt x="448101" y="1236424"/>
                  <a:pt x="448101" y="1229429"/>
                </a:cubicBezTo>
                <a:lnTo>
                  <a:pt x="448101" y="1208109"/>
                </a:lnTo>
                <a:cubicBezTo>
                  <a:pt x="448101" y="1201263"/>
                  <a:pt x="447059" y="1196147"/>
                  <a:pt x="444975" y="1192762"/>
                </a:cubicBezTo>
                <a:cubicBezTo>
                  <a:pt x="442892" y="1189376"/>
                  <a:pt x="439729" y="1187682"/>
                  <a:pt x="435488" y="1187682"/>
                </a:cubicBezTo>
                <a:close/>
                <a:moveTo>
                  <a:pt x="44963" y="1187682"/>
                </a:moveTo>
                <a:cubicBezTo>
                  <a:pt x="36331" y="1187682"/>
                  <a:pt x="32015" y="1194529"/>
                  <a:pt x="32015" y="1208221"/>
                </a:cubicBezTo>
                <a:lnTo>
                  <a:pt x="32015" y="1229429"/>
                </a:lnTo>
                <a:cubicBezTo>
                  <a:pt x="32015" y="1236424"/>
                  <a:pt x="33094" y="1241633"/>
                  <a:pt x="35252" y="1245055"/>
                </a:cubicBezTo>
                <a:cubicBezTo>
                  <a:pt x="37410" y="1248478"/>
                  <a:pt x="40647" y="1250190"/>
                  <a:pt x="44963" y="1250190"/>
                </a:cubicBezTo>
                <a:cubicBezTo>
                  <a:pt x="49204" y="1250190"/>
                  <a:pt x="52367" y="1248478"/>
                  <a:pt x="54450" y="1245055"/>
                </a:cubicBezTo>
                <a:cubicBezTo>
                  <a:pt x="56534" y="1241633"/>
                  <a:pt x="57576" y="1236424"/>
                  <a:pt x="57576" y="1229429"/>
                </a:cubicBezTo>
                <a:lnTo>
                  <a:pt x="57576" y="1208109"/>
                </a:lnTo>
                <a:cubicBezTo>
                  <a:pt x="57576" y="1201263"/>
                  <a:pt x="56534" y="1196147"/>
                  <a:pt x="54450" y="1192762"/>
                </a:cubicBezTo>
                <a:cubicBezTo>
                  <a:pt x="52367" y="1189376"/>
                  <a:pt x="49204" y="1187682"/>
                  <a:pt x="44963" y="1187682"/>
                </a:cubicBezTo>
                <a:close/>
                <a:moveTo>
                  <a:pt x="3027850" y="1156766"/>
                </a:moveTo>
                <a:lnTo>
                  <a:pt x="3057318" y="1156766"/>
                </a:lnTo>
                <a:lnTo>
                  <a:pt x="3057318" y="1187906"/>
                </a:lnTo>
                <a:lnTo>
                  <a:pt x="3090135" y="1187906"/>
                </a:lnTo>
                <a:lnTo>
                  <a:pt x="3090135" y="1216258"/>
                </a:lnTo>
                <a:lnTo>
                  <a:pt x="3057318" y="1216258"/>
                </a:lnTo>
                <a:lnTo>
                  <a:pt x="3057318" y="1247400"/>
                </a:lnTo>
                <a:lnTo>
                  <a:pt x="3027850" y="1247400"/>
                </a:lnTo>
                <a:lnTo>
                  <a:pt x="3027850" y="1216258"/>
                </a:lnTo>
                <a:lnTo>
                  <a:pt x="2995034" y="1216258"/>
                </a:lnTo>
                <a:lnTo>
                  <a:pt x="2995034" y="1187906"/>
                </a:lnTo>
                <a:lnTo>
                  <a:pt x="3027850" y="1187906"/>
                </a:lnTo>
                <a:close/>
                <a:moveTo>
                  <a:pt x="2656375" y="1156766"/>
                </a:moveTo>
                <a:lnTo>
                  <a:pt x="2685843" y="1156766"/>
                </a:lnTo>
                <a:lnTo>
                  <a:pt x="2685843" y="1187906"/>
                </a:lnTo>
                <a:lnTo>
                  <a:pt x="2718660" y="1187906"/>
                </a:lnTo>
                <a:lnTo>
                  <a:pt x="2718660" y="1216258"/>
                </a:lnTo>
                <a:lnTo>
                  <a:pt x="2685843" y="1216258"/>
                </a:lnTo>
                <a:lnTo>
                  <a:pt x="2685843" y="1247400"/>
                </a:lnTo>
                <a:lnTo>
                  <a:pt x="2656375" y="1247400"/>
                </a:lnTo>
                <a:lnTo>
                  <a:pt x="2656375" y="1216258"/>
                </a:lnTo>
                <a:lnTo>
                  <a:pt x="2623559" y="1216258"/>
                </a:lnTo>
                <a:lnTo>
                  <a:pt x="2623559" y="1187906"/>
                </a:lnTo>
                <a:lnTo>
                  <a:pt x="2656375" y="1187906"/>
                </a:lnTo>
                <a:close/>
                <a:moveTo>
                  <a:pt x="627550" y="1156766"/>
                </a:moveTo>
                <a:lnTo>
                  <a:pt x="657018" y="1156766"/>
                </a:lnTo>
                <a:lnTo>
                  <a:pt x="657018" y="1187906"/>
                </a:lnTo>
                <a:lnTo>
                  <a:pt x="689835" y="1187906"/>
                </a:lnTo>
                <a:lnTo>
                  <a:pt x="689835" y="1216258"/>
                </a:lnTo>
                <a:lnTo>
                  <a:pt x="657018" y="1216258"/>
                </a:lnTo>
                <a:lnTo>
                  <a:pt x="657018" y="1247400"/>
                </a:lnTo>
                <a:lnTo>
                  <a:pt x="627550" y="1247400"/>
                </a:lnTo>
                <a:lnTo>
                  <a:pt x="627550" y="1216258"/>
                </a:lnTo>
                <a:lnTo>
                  <a:pt x="594734" y="1216258"/>
                </a:lnTo>
                <a:lnTo>
                  <a:pt x="594734" y="1187906"/>
                </a:lnTo>
                <a:lnTo>
                  <a:pt x="627550" y="1187906"/>
                </a:lnTo>
                <a:close/>
                <a:moveTo>
                  <a:pt x="256075" y="1156766"/>
                </a:moveTo>
                <a:lnTo>
                  <a:pt x="285543" y="1156766"/>
                </a:lnTo>
                <a:lnTo>
                  <a:pt x="285543" y="1187906"/>
                </a:lnTo>
                <a:lnTo>
                  <a:pt x="318360" y="1187906"/>
                </a:lnTo>
                <a:lnTo>
                  <a:pt x="318360" y="1216258"/>
                </a:lnTo>
                <a:lnTo>
                  <a:pt x="285543" y="1216258"/>
                </a:lnTo>
                <a:lnTo>
                  <a:pt x="285543" y="1247400"/>
                </a:lnTo>
                <a:lnTo>
                  <a:pt x="256075" y="1247400"/>
                </a:lnTo>
                <a:lnTo>
                  <a:pt x="256075" y="1216258"/>
                </a:lnTo>
                <a:lnTo>
                  <a:pt x="223259" y="1216258"/>
                </a:lnTo>
                <a:lnTo>
                  <a:pt x="223259" y="1187906"/>
                </a:lnTo>
                <a:lnTo>
                  <a:pt x="256075" y="1187906"/>
                </a:lnTo>
                <a:close/>
                <a:moveTo>
                  <a:pt x="52239" y="1117583"/>
                </a:moveTo>
                <a:lnTo>
                  <a:pt x="93239" y="1126126"/>
                </a:lnTo>
                <a:cubicBezTo>
                  <a:pt x="106150" y="1132787"/>
                  <a:pt x="115861" y="1142795"/>
                  <a:pt x="122372" y="1156153"/>
                </a:cubicBezTo>
                <a:cubicBezTo>
                  <a:pt x="128883" y="1169510"/>
                  <a:pt x="132139" y="1186157"/>
                  <a:pt x="132139" y="1206100"/>
                </a:cubicBezTo>
                <a:lnTo>
                  <a:pt x="132139" y="1240926"/>
                </a:lnTo>
                <a:cubicBezTo>
                  <a:pt x="132139" y="1253799"/>
                  <a:pt x="129274" y="1263287"/>
                  <a:pt x="123544" y="1269390"/>
                </a:cubicBezTo>
                <a:cubicBezTo>
                  <a:pt x="117814" y="1275491"/>
                  <a:pt x="109480" y="1278543"/>
                  <a:pt x="98541" y="1278543"/>
                </a:cubicBezTo>
                <a:cubicBezTo>
                  <a:pt x="86188" y="1278543"/>
                  <a:pt x="76961" y="1275640"/>
                  <a:pt x="70859" y="1269837"/>
                </a:cubicBezTo>
                <a:lnTo>
                  <a:pt x="67983" y="1265253"/>
                </a:lnTo>
                <a:lnTo>
                  <a:pt x="62543" y="1271901"/>
                </a:lnTo>
                <a:cubicBezTo>
                  <a:pt x="56999" y="1276328"/>
                  <a:pt x="49353" y="1278543"/>
                  <a:pt x="39605" y="1278543"/>
                </a:cubicBezTo>
                <a:lnTo>
                  <a:pt x="21442" y="1270393"/>
                </a:lnTo>
                <a:lnTo>
                  <a:pt x="37099" y="1174432"/>
                </a:lnTo>
                <a:lnTo>
                  <a:pt x="40672" y="1161015"/>
                </a:lnTo>
                <a:lnTo>
                  <a:pt x="44963" y="1159333"/>
                </a:lnTo>
                <a:cubicBezTo>
                  <a:pt x="59101" y="1159333"/>
                  <a:pt x="69668" y="1163483"/>
                  <a:pt x="76663" y="1171780"/>
                </a:cubicBezTo>
                <a:cubicBezTo>
                  <a:pt x="83658" y="1180074"/>
                  <a:pt x="87155" y="1192631"/>
                  <a:pt x="87155" y="1209449"/>
                </a:cubicBezTo>
                <a:lnTo>
                  <a:pt x="87155" y="1242823"/>
                </a:lnTo>
                <a:cubicBezTo>
                  <a:pt x="87155" y="1246768"/>
                  <a:pt x="87918" y="1249725"/>
                  <a:pt x="89444" y="1251698"/>
                </a:cubicBezTo>
                <a:cubicBezTo>
                  <a:pt x="90969" y="1253670"/>
                  <a:pt x="93332" y="1254655"/>
                  <a:pt x="96532" y="1254655"/>
                </a:cubicBezTo>
                <a:cubicBezTo>
                  <a:pt x="99508" y="1254655"/>
                  <a:pt x="101648" y="1253743"/>
                  <a:pt x="102950" y="1251922"/>
                </a:cubicBezTo>
                <a:cubicBezTo>
                  <a:pt x="104252" y="1250097"/>
                  <a:pt x="104903" y="1247178"/>
                  <a:pt x="104903" y="1243158"/>
                </a:cubicBezTo>
                <a:lnTo>
                  <a:pt x="104903" y="1206100"/>
                </a:lnTo>
                <a:cubicBezTo>
                  <a:pt x="104903" y="1191738"/>
                  <a:pt x="102652" y="1179739"/>
                  <a:pt x="98150" y="1170105"/>
                </a:cubicBezTo>
                <a:cubicBezTo>
                  <a:pt x="93648" y="1160469"/>
                  <a:pt x="86969" y="1153232"/>
                  <a:pt x="78114" y="1148395"/>
                </a:cubicBezTo>
                <a:lnTo>
                  <a:pt x="45928" y="1141279"/>
                </a:lnTo>
                <a:close/>
                <a:moveTo>
                  <a:pt x="2836122" y="1116137"/>
                </a:moveTo>
                <a:cubicBezTo>
                  <a:pt x="2855172" y="1116137"/>
                  <a:pt x="2871153" y="1119466"/>
                  <a:pt x="2884064" y="1126126"/>
                </a:cubicBezTo>
                <a:cubicBezTo>
                  <a:pt x="2896975" y="1132787"/>
                  <a:pt x="2906686" y="1142795"/>
                  <a:pt x="2913197" y="1156153"/>
                </a:cubicBezTo>
                <a:cubicBezTo>
                  <a:pt x="2919708" y="1169510"/>
                  <a:pt x="2922964" y="1186157"/>
                  <a:pt x="2922964" y="1206100"/>
                </a:cubicBezTo>
                <a:lnTo>
                  <a:pt x="2922964" y="1240926"/>
                </a:lnTo>
                <a:cubicBezTo>
                  <a:pt x="2922964" y="1253799"/>
                  <a:pt x="2920099" y="1263287"/>
                  <a:pt x="2914369" y="1269390"/>
                </a:cubicBezTo>
                <a:cubicBezTo>
                  <a:pt x="2908639" y="1275491"/>
                  <a:pt x="2900305" y="1278543"/>
                  <a:pt x="2889366" y="1278543"/>
                </a:cubicBezTo>
                <a:cubicBezTo>
                  <a:pt x="2877013" y="1278543"/>
                  <a:pt x="2867786" y="1275640"/>
                  <a:pt x="2861684" y="1269837"/>
                </a:cubicBezTo>
                <a:lnTo>
                  <a:pt x="2858808" y="1265253"/>
                </a:lnTo>
                <a:lnTo>
                  <a:pt x="2853368" y="1271901"/>
                </a:lnTo>
                <a:cubicBezTo>
                  <a:pt x="2847824" y="1276328"/>
                  <a:pt x="2840178" y="1278543"/>
                  <a:pt x="2830430" y="1278543"/>
                </a:cubicBezTo>
                <a:cubicBezTo>
                  <a:pt x="2818077" y="1278543"/>
                  <a:pt x="2808831" y="1274393"/>
                  <a:pt x="2802692" y="1266096"/>
                </a:cubicBezTo>
                <a:cubicBezTo>
                  <a:pt x="2796553" y="1257799"/>
                  <a:pt x="2793483" y="1245279"/>
                  <a:pt x="2793483" y="1228537"/>
                </a:cubicBezTo>
                <a:lnTo>
                  <a:pt x="2793483" y="1209338"/>
                </a:lnTo>
                <a:cubicBezTo>
                  <a:pt x="2793483" y="1192594"/>
                  <a:pt x="2796999" y="1180074"/>
                  <a:pt x="2804031" y="1171780"/>
                </a:cubicBezTo>
                <a:cubicBezTo>
                  <a:pt x="2811064" y="1163483"/>
                  <a:pt x="2821649" y="1159333"/>
                  <a:pt x="2835788" y="1159333"/>
                </a:cubicBezTo>
                <a:cubicBezTo>
                  <a:pt x="2849926" y="1159333"/>
                  <a:pt x="2860493" y="1163483"/>
                  <a:pt x="2867488" y="1171780"/>
                </a:cubicBezTo>
                <a:cubicBezTo>
                  <a:pt x="2874483" y="1180074"/>
                  <a:pt x="2877980" y="1192631"/>
                  <a:pt x="2877980" y="1209449"/>
                </a:cubicBezTo>
                <a:lnTo>
                  <a:pt x="2877980" y="1242823"/>
                </a:lnTo>
                <a:cubicBezTo>
                  <a:pt x="2877980" y="1246768"/>
                  <a:pt x="2878743" y="1249725"/>
                  <a:pt x="2880269" y="1251698"/>
                </a:cubicBezTo>
                <a:cubicBezTo>
                  <a:pt x="2881794" y="1253670"/>
                  <a:pt x="2884157" y="1254655"/>
                  <a:pt x="2887357" y="1254655"/>
                </a:cubicBezTo>
                <a:cubicBezTo>
                  <a:pt x="2890333" y="1254655"/>
                  <a:pt x="2892473" y="1253743"/>
                  <a:pt x="2893775" y="1251922"/>
                </a:cubicBezTo>
                <a:cubicBezTo>
                  <a:pt x="2895077" y="1250097"/>
                  <a:pt x="2895728" y="1247178"/>
                  <a:pt x="2895728" y="1243158"/>
                </a:cubicBezTo>
                <a:lnTo>
                  <a:pt x="2895728" y="1206100"/>
                </a:lnTo>
                <a:cubicBezTo>
                  <a:pt x="2895728" y="1191738"/>
                  <a:pt x="2893477" y="1179739"/>
                  <a:pt x="2888975" y="1170105"/>
                </a:cubicBezTo>
                <a:cubicBezTo>
                  <a:pt x="2884473" y="1160469"/>
                  <a:pt x="2877794" y="1153232"/>
                  <a:pt x="2868939" y="1148395"/>
                </a:cubicBezTo>
                <a:cubicBezTo>
                  <a:pt x="2860084" y="1143558"/>
                  <a:pt x="2849145" y="1141139"/>
                  <a:pt x="2836122" y="1141139"/>
                </a:cubicBezTo>
                <a:cubicBezTo>
                  <a:pt x="2822802" y="1141139"/>
                  <a:pt x="2811715" y="1143540"/>
                  <a:pt x="2802859" y="1148339"/>
                </a:cubicBezTo>
                <a:cubicBezTo>
                  <a:pt x="2794004" y="1153139"/>
                  <a:pt x="2787325" y="1160338"/>
                  <a:pt x="2782823" y="1169938"/>
                </a:cubicBezTo>
                <a:cubicBezTo>
                  <a:pt x="2778321" y="1179535"/>
                  <a:pt x="2775996" y="1191590"/>
                  <a:pt x="2775847" y="1206100"/>
                </a:cubicBezTo>
                <a:cubicBezTo>
                  <a:pt x="2775773" y="1211086"/>
                  <a:pt x="2775735" y="1216109"/>
                  <a:pt x="2775735" y="1221169"/>
                </a:cubicBezTo>
                <a:cubicBezTo>
                  <a:pt x="2775735" y="1226229"/>
                  <a:pt x="2775735" y="1231327"/>
                  <a:pt x="2775735" y="1236461"/>
                </a:cubicBezTo>
                <a:cubicBezTo>
                  <a:pt x="2775735" y="1249409"/>
                  <a:pt x="2777968" y="1260181"/>
                  <a:pt x="2782433" y="1268776"/>
                </a:cubicBezTo>
                <a:cubicBezTo>
                  <a:pt x="2786898" y="1277370"/>
                  <a:pt x="2793595" y="1283807"/>
                  <a:pt x="2802525" y="1288087"/>
                </a:cubicBezTo>
                <a:cubicBezTo>
                  <a:pt x="2811454" y="1292364"/>
                  <a:pt x="2822654" y="1294504"/>
                  <a:pt x="2836122" y="1294504"/>
                </a:cubicBezTo>
                <a:lnTo>
                  <a:pt x="2869386" y="1294504"/>
                </a:lnTo>
                <a:lnTo>
                  <a:pt x="2869386" y="1319506"/>
                </a:lnTo>
                <a:lnTo>
                  <a:pt x="2836122" y="1319506"/>
                </a:lnTo>
                <a:cubicBezTo>
                  <a:pt x="2816552" y="1319506"/>
                  <a:pt x="2800292" y="1316439"/>
                  <a:pt x="2787344" y="1310298"/>
                </a:cubicBezTo>
                <a:cubicBezTo>
                  <a:pt x="2774396" y="1304160"/>
                  <a:pt x="2764685" y="1294951"/>
                  <a:pt x="2758211" y="1282672"/>
                </a:cubicBezTo>
                <a:cubicBezTo>
                  <a:pt x="2751737" y="1270395"/>
                  <a:pt x="2748500" y="1254990"/>
                  <a:pt x="2748500" y="1236461"/>
                </a:cubicBezTo>
                <a:cubicBezTo>
                  <a:pt x="2748500" y="1231401"/>
                  <a:pt x="2748500" y="1226340"/>
                  <a:pt x="2748500" y="1221281"/>
                </a:cubicBezTo>
                <a:cubicBezTo>
                  <a:pt x="2748500" y="1216220"/>
                  <a:pt x="2748537" y="1211161"/>
                  <a:pt x="2748612" y="1206100"/>
                </a:cubicBezTo>
                <a:cubicBezTo>
                  <a:pt x="2748760" y="1186009"/>
                  <a:pt x="2752090" y="1169305"/>
                  <a:pt x="2758602" y="1155985"/>
                </a:cubicBezTo>
                <a:cubicBezTo>
                  <a:pt x="2765113" y="1142665"/>
                  <a:pt x="2774805" y="1132693"/>
                  <a:pt x="2787679" y="1126071"/>
                </a:cubicBezTo>
                <a:cubicBezTo>
                  <a:pt x="2800553" y="1119447"/>
                  <a:pt x="2816700" y="1116137"/>
                  <a:pt x="2836122" y="1116137"/>
                </a:cubicBezTo>
                <a:close/>
                <a:moveTo>
                  <a:pt x="2445597" y="1116137"/>
                </a:moveTo>
                <a:cubicBezTo>
                  <a:pt x="2464647" y="1116137"/>
                  <a:pt x="2480628" y="1119466"/>
                  <a:pt x="2493539" y="1126126"/>
                </a:cubicBezTo>
                <a:cubicBezTo>
                  <a:pt x="2506450" y="1132787"/>
                  <a:pt x="2516161" y="1142795"/>
                  <a:pt x="2522672" y="1156153"/>
                </a:cubicBezTo>
                <a:cubicBezTo>
                  <a:pt x="2529183" y="1169510"/>
                  <a:pt x="2532439" y="1186157"/>
                  <a:pt x="2532439" y="1206100"/>
                </a:cubicBezTo>
                <a:lnTo>
                  <a:pt x="2532439" y="1240926"/>
                </a:lnTo>
                <a:cubicBezTo>
                  <a:pt x="2532439" y="1253799"/>
                  <a:pt x="2529574" y="1263287"/>
                  <a:pt x="2523844" y="1269390"/>
                </a:cubicBezTo>
                <a:cubicBezTo>
                  <a:pt x="2518114" y="1275491"/>
                  <a:pt x="2509780" y="1278543"/>
                  <a:pt x="2498841" y="1278543"/>
                </a:cubicBezTo>
                <a:cubicBezTo>
                  <a:pt x="2486488" y="1278543"/>
                  <a:pt x="2477261" y="1275640"/>
                  <a:pt x="2471159" y="1269837"/>
                </a:cubicBezTo>
                <a:lnTo>
                  <a:pt x="2468283" y="1265253"/>
                </a:lnTo>
                <a:lnTo>
                  <a:pt x="2462843" y="1271901"/>
                </a:lnTo>
                <a:lnTo>
                  <a:pt x="2456883" y="1273627"/>
                </a:lnTo>
                <a:lnTo>
                  <a:pt x="2451663" y="1246726"/>
                </a:lnTo>
                <a:lnTo>
                  <a:pt x="2454750" y="1245055"/>
                </a:lnTo>
                <a:cubicBezTo>
                  <a:pt x="2456834" y="1241633"/>
                  <a:pt x="2457876" y="1236424"/>
                  <a:pt x="2457876" y="1229429"/>
                </a:cubicBezTo>
                <a:lnTo>
                  <a:pt x="2457876" y="1208109"/>
                </a:lnTo>
                <a:cubicBezTo>
                  <a:pt x="2457876" y="1201263"/>
                  <a:pt x="2456834" y="1196147"/>
                  <a:pt x="2454750" y="1192762"/>
                </a:cubicBezTo>
                <a:cubicBezTo>
                  <a:pt x="2452667" y="1189376"/>
                  <a:pt x="2449504" y="1187682"/>
                  <a:pt x="2445263" y="1187682"/>
                </a:cubicBezTo>
                <a:lnTo>
                  <a:pt x="2437385" y="1200178"/>
                </a:lnTo>
                <a:lnTo>
                  <a:pt x="2425967" y="1166896"/>
                </a:lnTo>
                <a:lnTo>
                  <a:pt x="2445263" y="1159333"/>
                </a:lnTo>
                <a:cubicBezTo>
                  <a:pt x="2459401" y="1159333"/>
                  <a:pt x="2469968" y="1163483"/>
                  <a:pt x="2476963" y="1171780"/>
                </a:cubicBezTo>
                <a:cubicBezTo>
                  <a:pt x="2483958" y="1180074"/>
                  <a:pt x="2487455" y="1192631"/>
                  <a:pt x="2487455" y="1209449"/>
                </a:cubicBezTo>
                <a:lnTo>
                  <a:pt x="2487455" y="1242823"/>
                </a:lnTo>
                <a:cubicBezTo>
                  <a:pt x="2487455" y="1246768"/>
                  <a:pt x="2488218" y="1249725"/>
                  <a:pt x="2489744" y="1251698"/>
                </a:cubicBezTo>
                <a:cubicBezTo>
                  <a:pt x="2491269" y="1253670"/>
                  <a:pt x="2493632" y="1254655"/>
                  <a:pt x="2496832" y="1254655"/>
                </a:cubicBezTo>
                <a:cubicBezTo>
                  <a:pt x="2499808" y="1254655"/>
                  <a:pt x="2501948" y="1253743"/>
                  <a:pt x="2503250" y="1251922"/>
                </a:cubicBezTo>
                <a:cubicBezTo>
                  <a:pt x="2504552" y="1250097"/>
                  <a:pt x="2505203" y="1247178"/>
                  <a:pt x="2505203" y="1243158"/>
                </a:cubicBezTo>
                <a:lnTo>
                  <a:pt x="2505203" y="1206100"/>
                </a:lnTo>
                <a:cubicBezTo>
                  <a:pt x="2505203" y="1191738"/>
                  <a:pt x="2502952" y="1179739"/>
                  <a:pt x="2498450" y="1170105"/>
                </a:cubicBezTo>
                <a:cubicBezTo>
                  <a:pt x="2493948" y="1160469"/>
                  <a:pt x="2487269" y="1153232"/>
                  <a:pt x="2478414" y="1148395"/>
                </a:cubicBezTo>
                <a:cubicBezTo>
                  <a:pt x="2469559" y="1143558"/>
                  <a:pt x="2458620" y="1141139"/>
                  <a:pt x="2445597" y="1141139"/>
                </a:cubicBezTo>
                <a:lnTo>
                  <a:pt x="2419098" y="1146875"/>
                </a:lnTo>
                <a:lnTo>
                  <a:pt x="2416966" y="1140661"/>
                </a:lnTo>
                <a:lnTo>
                  <a:pt x="2408333" y="1123779"/>
                </a:lnTo>
                <a:close/>
                <a:moveTo>
                  <a:pt x="435823" y="1116137"/>
                </a:moveTo>
                <a:cubicBezTo>
                  <a:pt x="454873" y="1116137"/>
                  <a:pt x="470853" y="1119466"/>
                  <a:pt x="483764" y="1126126"/>
                </a:cubicBezTo>
                <a:cubicBezTo>
                  <a:pt x="496675" y="1132787"/>
                  <a:pt x="506386" y="1142795"/>
                  <a:pt x="512897" y="1156153"/>
                </a:cubicBezTo>
                <a:cubicBezTo>
                  <a:pt x="519408" y="1169510"/>
                  <a:pt x="522664" y="1186157"/>
                  <a:pt x="522664" y="1206100"/>
                </a:cubicBezTo>
                <a:lnTo>
                  <a:pt x="522664" y="1240926"/>
                </a:lnTo>
                <a:cubicBezTo>
                  <a:pt x="522664" y="1253799"/>
                  <a:pt x="519799" y="1263287"/>
                  <a:pt x="514069" y="1269390"/>
                </a:cubicBezTo>
                <a:cubicBezTo>
                  <a:pt x="508339" y="1275491"/>
                  <a:pt x="500005" y="1278543"/>
                  <a:pt x="489066" y="1278543"/>
                </a:cubicBezTo>
                <a:cubicBezTo>
                  <a:pt x="476713" y="1278543"/>
                  <a:pt x="467486" y="1275640"/>
                  <a:pt x="461384" y="1269837"/>
                </a:cubicBezTo>
                <a:lnTo>
                  <a:pt x="458508" y="1265253"/>
                </a:lnTo>
                <a:lnTo>
                  <a:pt x="453068" y="1271901"/>
                </a:lnTo>
                <a:cubicBezTo>
                  <a:pt x="447524" y="1276328"/>
                  <a:pt x="439878" y="1278543"/>
                  <a:pt x="430130" y="1278543"/>
                </a:cubicBezTo>
                <a:cubicBezTo>
                  <a:pt x="417777" y="1278543"/>
                  <a:pt x="408531" y="1274393"/>
                  <a:pt x="402392" y="1266096"/>
                </a:cubicBezTo>
                <a:cubicBezTo>
                  <a:pt x="396253" y="1257799"/>
                  <a:pt x="393183" y="1245279"/>
                  <a:pt x="393183" y="1228537"/>
                </a:cubicBezTo>
                <a:lnTo>
                  <a:pt x="393183" y="1209338"/>
                </a:lnTo>
                <a:cubicBezTo>
                  <a:pt x="393183" y="1192594"/>
                  <a:pt x="396699" y="1180074"/>
                  <a:pt x="403731" y="1171780"/>
                </a:cubicBezTo>
                <a:cubicBezTo>
                  <a:pt x="410764" y="1163483"/>
                  <a:pt x="421349" y="1159333"/>
                  <a:pt x="435488" y="1159333"/>
                </a:cubicBezTo>
                <a:cubicBezTo>
                  <a:pt x="449626" y="1159333"/>
                  <a:pt x="460193" y="1163483"/>
                  <a:pt x="467188" y="1171780"/>
                </a:cubicBezTo>
                <a:cubicBezTo>
                  <a:pt x="474183" y="1180074"/>
                  <a:pt x="477680" y="1192631"/>
                  <a:pt x="477680" y="1209449"/>
                </a:cubicBezTo>
                <a:lnTo>
                  <a:pt x="477680" y="1242823"/>
                </a:lnTo>
                <a:cubicBezTo>
                  <a:pt x="477680" y="1246768"/>
                  <a:pt x="478443" y="1249725"/>
                  <a:pt x="479969" y="1251698"/>
                </a:cubicBezTo>
                <a:cubicBezTo>
                  <a:pt x="481494" y="1253670"/>
                  <a:pt x="483857" y="1254655"/>
                  <a:pt x="487057" y="1254655"/>
                </a:cubicBezTo>
                <a:cubicBezTo>
                  <a:pt x="490033" y="1254655"/>
                  <a:pt x="492173" y="1253743"/>
                  <a:pt x="493475" y="1251922"/>
                </a:cubicBezTo>
                <a:cubicBezTo>
                  <a:pt x="494777" y="1250097"/>
                  <a:pt x="495428" y="1247178"/>
                  <a:pt x="495428" y="1243158"/>
                </a:cubicBezTo>
                <a:lnTo>
                  <a:pt x="495428" y="1206100"/>
                </a:lnTo>
                <a:cubicBezTo>
                  <a:pt x="495428" y="1191738"/>
                  <a:pt x="493177" y="1179739"/>
                  <a:pt x="488675" y="1170105"/>
                </a:cubicBezTo>
                <a:cubicBezTo>
                  <a:pt x="484173" y="1160469"/>
                  <a:pt x="477494" y="1153232"/>
                  <a:pt x="468639" y="1148395"/>
                </a:cubicBezTo>
                <a:cubicBezTo>
                  <a:pt x="459784" y="1143558"/>
                  <a:pt x="448845" y="1141139"/>
                  <a:pt x="435823" y="1141139"/>
                </a:cubicBezTo>
                <a:cubicBezTo>
                  <a:pt x="422502" y="1141139"/>
                  <a:pt x="411415" y="1143540"/>
                  <a:pt x="402559" y="1148339"/>
                </a:cubicBezTo>
                <a:cubicBezTo>
                  <a:pt x="393704" y="1153139"/>
                  <a:pt x="387025" y="1160338"/>
                  <a:pt x="382523" y="1169938"/>
                </a:cubicBezTo>
                <a:cubicBezTo>
                  <a:pt x="378021" y="1179535"/>
                  <a:pt x="375696" y="1191590"/>
                  <a:pt x="375547" y="1206100"/>
                </a:cubicBezTo>
                <a:cubicBezTo>
                  <a:pt x="375473" y="1211086"/>
                  <a:pt x="375436" y="1216109"/>
                  <a:pt x="375436" y="1221169"/>
                </a:cubicBezTo>
                <a:cubicBezTo>
                  <a:pt x="375436" y="1226229"/>
                  <a:pt x="375436" y="1231327"/>
                  <a:pt x="375436" y="1236461"/>
                </a:cubicBezTo>
                <a:cubicBezTo>
                  <a:pt x="375436" y="1249409"/>
                  <a:pt x="377668" y="1260181"/>
                  <a:pt x="382133" y="1268776"/>
                </a:cubicBezTo>
                <a:cubicBezTo>
                  <a:pt x="386598" y="1277370"/>
                  <a:pt x="393295" y="1283807"/>
                  <a:pt x="402225" y="1288087"/>
                </a:cubicBezTo>
                <a:cubicBezTo>
                  <a:pt x="411154" y="1292364"/>
                  <a:pt x="422354" y="1294504"/>
                  <a:pt x="435823" y="1294504"/>
                </a:cubicBezTo>
                <a:lnTo>
                  <a:pt x="469086" y="1294504"/>
                </a:lnTo>
                <a:lnTo>
                  <a:pt x="469086" y="1319506"/>
                </a:lnTo>
                <a:lnTo>
                  <a:pt x="435823" y="1319506"/>
                </a:lnTo>
                <a:cubicBezTo>
                  <a:pt x="416252" y="1319506"/>
                  <a:pt x="399992" y="1316439"/>
                  <a:pt x="387044" y="1310298"/>
                </a:cubicBezTo>
                <a:cubicBezTo>
                  <a:pt x="374096" y="1304160"/>
                  <a:pt x="364385" y="1294951"/>
                  <a:pt x="357911" y="1282672"/>
                </a:cubicBezTo>
                <a:cubicBezTo>
                  <a:pt x="351437" y="1270395"/>
                  <a:pt x="348200" y="1254990"/>
                  <a:pt x="348200" y="1236461"/>
                </a:cubicBezTo>
                <a:cubicBezTo>
                  <a:pt x="348200" y="1231401"/>
                  <a:pt x="348200" y="1226340"/>
                  <a:pt x="348200" y="1221281"/>
                </a:cubicBezTo>
                <a:cubicBezTo>
                  <a:pt x="348200" y="1216220"/>
                  <a:pt x="348237" y="1211161"/>
                  <a:pt x="348312" y="1206100"/>
                </a:cubicBezTo>
                <a:cubicBezTo>
                  <a:pt x="348460" y="1186009"/>
                  <a:pt x="351790" y="1169305"/>
                  <a:pt x="358302" y="1155985"/>
                </a:cubicBezTo>
                <a:cubicBezTo>
                  <a:pt x="364813" y="1142665"/>
                  <a:pt x="374505" y="1132693"/>
                  <a:pt x="387379" y="1126071"/>
                </a:cubicBezTo>
                <a:cubicBezTo>
                  <a:pt x="400253" y="1119447"/>
                  <a:pt x="416400" y="1116137"/>
                  <a:pt x="435823" y="1116137"/>
                </a:cubicBezTo>
                <a:close/>
                <a:moveTo>
                  <a:pt x="3361449" y="1112899"/>
                </a:moveTo>
                <a:lnTo>
                  <a:pt x="3374269" y="1115429"/>
                </a:lnTo>
                <a:lnTo>
                  <a:pt x="3384403" y="1156961"/>
                </a:lnTo>
                <a:lnTo>
                  <a:pt x="3389790" y="1194426"/>
                </a:lnTo>
                <a:lnTo>
                  <a:pt x="3381373" y="1205319"/>
                </a:lnTo>
                <a:cubicBezTo>
                  <a:pt x="3379327" y="1208296"/>
                  <a:pt x="3377596" y="1211737"/>
                  <a:pt x="3376183" y="1215644"/>
                </a:cubicBezTo>
                <a:cubicBezTo>
                  <a:pt x="3374769" y="1219550"/>
                  <a:pt x="3374062" y="1223848"/>
                  <a:pt x="3374062" y="1228537"/>
                </a:cubicBezTo>
                <a:lnTo>
                  <a:pt x="3343478" y="1228537"/>
                </a:lnTo>
                <a:cubicBezTo>
                  <a:pt x="3343478" y="1222137"/>
                  <a:pt x="3344333" y="1216407"/>
                  <a:pt x="3346045" y="1211347"/>
                </a:cubicBezTo>
                <a:cubicBezTo>
                  <a:pt x="3347756" y="1206286"/>
                  <a:pt x="3349840" y="1201971"/>
                  <a:pt x="3352296" y="1198399"/>
                </a:cubicBezTo>
                <a:cubicBezTo>
                  <a:pt x="3354751" y="1194826"/>
                  <a:pt x="3357988" y="1190659"/>
                  <a:pt x="3362007" y="1185897"/>
                </a:cubicBezTo>
                <a:cubicBezTo>
                  <a:pt x="3365206" y="1182176"/>
                  <a:pt x="3367699" y="1179032"/>
                  <a:pt x="3369485" y="1176465"/>
                </a:cubicBezTo>
                <a:cubicBezTo>
                  <a:pt x="3371271" y="1173897"/>
                  <a:pt x="3372778" y="1171072"/>
                  <a:pt x="3374006" y="1167985"/>
                </a:cubicBezTo>
                <a:cubicBezTo>
                  <a:pt x="3375234" y="1164896"/>
                  <a:pt x="3375848" y="1161529"/>
                  <a:pt x="3375848" y="1157882"/>
                </a:cubicBezTo>
                <a:lnTo>
                  <a:pt x="3375848" y="1157771"/>
                </a:lnTo>
                <a:cubicBezTo>
                  <a:pt x="3375848" y="1152711"/>
                  <a:pt x="3374601" y="1148786"/>
                  <a:pt x="3372108" y="1145996"/>
                </a:cubicBezTo>
                <a:cubicBezTo>
                  <a:pt x="3369616" y="1143205"/>
                  <a:pt x="3366099" y="1141809"/>
                  <a:pt x="3361560" y="1141809"/>
                </a:cubicBezTo>
                <a:cubicBezTo>
                  <a:pt x="3357095" y="1141809"/>
                  <a:pt x="3353616" y="1143354"/>
                  <a:pt x="3351124" y="1146441"/>
                </a:cubicBezTo>
                <a:cubicBezTo>
                  <a:pt x="3348631" y="1149530"/>
                  <a:pt x="3347347" y="1153864"/>
                  <a:pt x="3347273" y="1159445"/>
                </a:cubicBezTo>
                <a:lnTo>
                  <a:pt x="3347273" y="1159557"/>
                </a:lnTo>
                <a:lnTo>
                  <a:pt x="3315572" y="1159557"/>
                </a:lnTo>
                <a:lnTo>
                  <a:pt x="3315572" y="1159445"/>
                </a:lnTo>
                <a:cubicBezTo>
                  <a:pt x="3315944" y="1149623"/>
                  <a:pt x="3317991" y="1141232"/>
                  <a:pt x="3321711" y="1134275"/>
                </a:cubicBezTo>
                <a:cubicBezTo>
                  <a:pt x="3325432" y="1127317"/>
                  <a:pt x="3330660" y="1122015"/>
                  <a:pt x="3337394" y="1118369"/>
                </a:cubicBezTo>
                <a:cubicBezTo>
                  <a:pt x="3344129" y="1114722"/>
                  <a:pt x="3352147" y="1112899"/>
                  <a:pt x="3361449" y="1112899"/>
                </a:cubicBezTo>
                <a:close/>
                <a:moveTo>
                  <a:pt x="961149" y="1112899"/>
                </a:moveTo>
                <a:lnTo>
                  <a:pt x="976723" y="1115972"/>
                </a:lnTo>
                <a:lnTo>
                  <a:pt x="975985" y="1117330"/>
                </a:lnTo>
                <a:lnTo>
                  <a:pt x="964701" y="1143175"/>
                </a:lnTo>
                <a:lnTo>
                  <a:pt x="961260" y="1141809"/>
                </a:lnTo>
                <a:cubicBezTo>
                  <a:pt x="956795" y="1141809"/>
                  <a:pt x="953316" y="1143354"/>
                  <a:pt x="950824" y="1146441"/>
                </a:cubicBezTo>
                <a:cubicBezTo>
                  <a:pt x="948331" y="1149530"/>
                  <a:pt x="947047" y="1153864"/>
                  <a:pt x="946973" y="1159445"/>
                </a:cubicBezTo>
                <a:lnTo>
                  <a:pt x="946973" y="1159557"/>
                </a:lnTo>
                <a:lnTo>
                  <a:pt x="915272" y="1159557"/>
                </a:lnTo>
                <a:lnTo>
                  <a:pt x="915272" y="1159445"/>
                </a:lnTo>
                <a:cubicBezTo>
                  <a:pt x="915644" y="1149623"/>
                  <a:pt x="917691" y="1141232"/>
                  <a:pt x="921412" y="1134275"/>
                </a:cubicBezTo>
                <a:cubicBezTo>
                  <a:pt x="925132" y="1127317"/>
                  <a:pt x="930360" y="1122015"/>
                  <a:pt x="937094" y="1118369"/>
                </a:cubicBezTo>
                <a:cubicBezTo>
                  <a:pt x="943829" y="1114722"/>
                  <a:pt x="951847" y="1112899"/>
                  <a:pt x="961149" y="1112899"/>
                </a:cubicBezTo>
                <a:close/>
                <a:moveTo>
                  <a:pt x="3298531" y="1097273"/>
                </a:moveTo>
                <a:lnTo>
                  <a:pt x="3316391" y="1119262"/>
                </a:lnTo>
                <a:cubicBezTo>
                  <a:pt x="3306271" y="1130796"/>
                  <a:pt x="3298699" y="1143633"/>
                  <a:pt x="3293676" y="1157771"/>
                </a:cubicBezTo>
                <a:cubicBezTo>
                  <a:pt x="3288653" y="1171910"/>
                  <a:pt x="3286142" y="1187496"/>
                  <a:pt x="3286142" y="1204538"/>
                </a:cubicBezTo>
                <a:cubicBezTo>
                  <a:pt x="3286142" y="1221579"/>
                  <a:pt x="3288653" y="1237187"/>
                  <a:pt x="3293676" y="1251363"/>
                </a:cubicBezTo>
                <a:cubicBezTo>
                  <a:pt x="3298699" y="1265539"/>
                  <a:pt x="3306271" y="1278393"/>
                  <a:pt x="3316391" y="1289928"/>
                </a:cubicBezTo>
                <a:lnTo>
                  <a:pt x="3298531" y="1311806"/>
                </a:lnTo>
                <a:cubicBezTo>
                  <a:pt x="3284542" y="1297443"/>
                  <a:pt x="3274068" y="1281333"/>
                  <a:pt x="3267110" y="1263473"/>
                </a:cubicBezTo>
                <a:cubicBezTo>
                  <a:pt x="3260152" y="1245614"/>
                  <a:pt x="3256674" y="1225969"/>
                  <a:pt x="3256674" y="1204538"/>
                </a:cubicBezTo>
                <a:cubicBezTo>
                  <a:pt x="3256674" y="1183106"/>
                  <a:pt x="3260152" y="1163463"/>
                  <a:pt x="3267110" y="1145604"/>
                </a:cubicBezTo>
                <a:cubicBezTo>
                  <a:pt x="3274068" y="1127745"/>
                  <a:pt x="3284542" y="1111634"/>
                  <a:pt x="3298531" y="1097273"/>
                </a:cubicBezTo>
                <a:close/>
                <a:moveTo>
                  <a:pt x="898232" y="1097273"/>
                </a:moveTo>
                <a:lnTo>
                  <a:pt x="916091" y="1119262"/>
                </a:lnTo>
                <a:cubicBezTo>
                  <a:pt x="905971" y="1130796"/>
                  <a:pt x="898399" y="1143633"/>
                  <a:pt x="893376" y="1157771"/>
                </a:cubicBezTo>
                <a:cubicBezTo>
                  <a:pt x="888353" y="1171910"/>
                  <a:pt x="885842" y="1187496"/>
                  <a:pt x="885842" y="1204538"/>
                </a:cubicBezTo>
                <a:cubicBezTo>
                  <a:pt x="885842" y="1221579"/>
                  <a:pt x="888353" y="1237187"/>
                  <a:pt x="893376" y="1251363"/>
                </a:cubicBezTo>
                <a:lnTo>
                  <a:pt x="910482" y="1280404"/>
                </a:lnTo>
                <a:lnTo>
                  <a:pt x="899894" y="1309770"/>
                </a:lnTo>
                <a:lnTo>
                  <a:pt x="898232" y="1311806"/>
                </a:lnTo>
                <a:cubicBezTo>
                  <a:pt x="884242" y="1297443"/>
                  <a:pt x="873768" y="1281333"/>
                  <a:pt x="866810" y="1263473"/>
                </a:cubicBezTo>
                <a:cubicBezTo>
                  <a:pt x="859852" y="1245614"/>
                  <a:pt x="856374" y="1225969"/>
                  <a:pt x="856374" y="1204538"/>
                </a:cubicBezTo>
                <a:cubicBezTo>
                  <a:pt x="856374" y="1183106"/>
                  <a:pt x="859852" y="1163463"/>
                  <a:pt x="866810" y="1145604"/>
                </a:cubicBezTo>
                <a:cubicBezTo>
                  <a:pt x="873768" y="1127745"/>
                  <a:pt x="884242" y="1111634"/>
                  <a:pt x="898232" y="1097273"/>
                </a:cubicBezTo>
                <a:close/>
                <a:moveTo>
                  <a:pt x="3093744" y="1095375"/>
                </a:moveTo>
                <a:lnTo>
                  <a:pt x="3122765" y="1095375"/>
                </a:lnTo>
                <a:lnTo>
                  <a:pt x="3195319" y="1307675"/>
                </a:lnTo>
                <a:lnTo>
                  <a:pt x="3166298" y="1307675"/>
                </a:lnTo>
                <a:close/>
                <a:moveTo>
                  <a:pt x="2544605" y="1095375"/>
                </a:moveTo>
                <a:lnTo>
                  <a:pt x="2564474" y="1095375"/>
                </a:lnTo>
                <a:lnTo>
                  <a:pt x="2578873" y="1095375"/>
                </a:lnTo>
                <a:lnTo>
                  <a:pt x="2591709" y="1095375"/>
                </a:lnTo>
                <a:lnTo>
                  <a:pt x="2591709" y="1313257"/>
                </a:lnTo>
                <a:lnTo>
                  <a:pt x="2578873" y="1313257"/>
                </a:lnTo>
                <a:lnTo>
                  <a:pt x="2564474" y="1313257"/>
                </a:lnTo>
                <a:lnTo>
                  <a:pt x="2544605" y="1313257"/>
                </a:lnTo>
                <a:lnTo>
                  <a:pt x="2544605" y="1286021"/>
                </a:lnTo>
                <a:lnTo>
                  <a:pt x="2564474" y="1286021"/>
                </a:lnTo>
                <a:lnTo>
                  <a:pt x="2564474" y="1122611"/>
                </a:lnTo>
                <a:lnTo>
                  <a:pt x="2544605" y="1122611"/>
                </a:lnTo>
                <a:close/>
                <a:moveTo>
                  <a:pt x="693444" y="1095375"/>
                </a:moveTo>
                <a:lnTo>
                  <a:pt x="722465" y="1095375"/>
                </a:lnTo>
                <a:lnTo>
                  <a:pt x="795019" y="1307675"/>
                </a:lnTo>
                <a:lnTo>
                  <a:pt x="765998" y="1307675"/>
                </a:lnTo>
                <a:close/>
                <a:moveTo>
                  <a:pt x="144305" y="1095375"/>
                </a:moveTo>
                <a:lnTo>
                  <a:pt x="164174" y="1095375"/>
                </a:lnTo>
                <a:lnTo>
                  <a:pt x="178573" y="1095375"/>
                </a:lnTo>
                <a:lnTo>
                  <a:pt x="191410" y="1095375"/>
                </a:lnTo>
                <a:lnTo>
                  <a:pt x="191410" y="1313257"/>
                </a:lnTo>
                <a:lnTo>
                  <a:pt x="178573" y="1313257"/>
                </a:lnTo>
                <a:lnTo>
                  <a:pt x="164174" y="1313257"/>
                </a:lnTo>
                <a:lnTo>
                  <a:pt x="144305" y="1313257"/>
                </a:lnTo>
                <a:lnTo>
                  <a:pt x="144305" y="1286021"/>
                </a:lnTo>
                <a:lnTo>
                  <a:pt x="164174" y="1286021"/>
                </a:lnTo>
                <a:lnTo>
                  <a:pt x="164174" y="1122611"/>
                </a:lnTo>
                <a:lnTo>
                  <a:pt x="144305" y="1122611"/>
                </a:lnTo>
                <a:close/>
                <a:moveTo>
                  <a:pt x="3201793" y="970062"/>
                </a:moveTo>
                <a:lnTo>
                  <a:pt x="3232377" y="970062"/>
                </a:lnTo>
                <a:lnTo>
                  <a:pt x="3232377" y="1000646"/>
                </a:lnTo>
                <a:lnTo>
                  <a:pt x="3201793" y="1000646"/>
                </a:lnTo>
                <a:close/>
                <a:moveTo>
                  <a:pt x="2721041" y="970062"/>
                </a:moveTo>
                <a:lnTo>
                  <a:pt x="2751625" y="970062"/>
                </a:lnTo>
                <a:lnTo>
                  <a:pt x="2751625" y="1000646"/>
                </a:lnTo>
                <a:lnTo>
                  <a:pt x="2721041" y="1000646"/>
                </a:lnTo>
                <a:close/>
                <a:moveTo>
                  <a:pt x="2638739" y="970062"/>
                </a:moveTo>
                <a:lnTo>
                  <a:pt x="2669323" y="970062"/>
                </a:lnTo>
                <a:lnTo>
                  <a:pt x="2669323" y="1000646"/>
                </a:lnTo>
                <a:lnTo>
                  <a:pt x="2638739" y="1000646"/>
                </a:lnTo>
                <a:close/>
                <a:moveTo>
                  <a:pt x="2496943" y="970062"/>
                </a:moveTo>
                <a:lnTo>
                  <a:pt x="2527527" y="970062"/>
                </a:lnTo>
                <a:lnTo>
                  <a:pt x="2527527" y="1000646"/>
                </a:lnTo>
                <a:lnTo>
                  <a:pt x="2496943" y="1000646"/>
                </a:lnTo>
                <a:close/>
                <a:moveTo>
                  <a:pt x="956646" y="955440"/>
                </a:moveTo>
                <a:cubicBezTo>
                  <a:pt x="952033" y="955440"/>
                  <a:pt x="948573" y="956351"/>
                  <a:pt x="946266" y="958174"/>
                </a:cubicBezTo>
                <a:cubicBezTo>
                  <a:pt x="943959" y="959997"/>
                  <a:pt x="942805" y="962769"/>
                  <a:pt x="942805" y="966490"/>
                </a:cubicBezTo>
                <a:cubicBezTo>
                  <a:pt x="942805" y="970285"/>
                  <a:pt x="944257" y="973094"/>
                  <a:pt x="947159" y="974917"/>
                </a:cubicBezTo>
                <a:cubicBezTo>
                  <a:pt x="950061" y="976740"/>
                  <a:pt x="954451" y="977652"/>
                  <a:pt x="960330" y="977652"/>
                </a:cubicBezTo>
                <a:cubicBezTo>
                  <a:pt x="968516" y="977652"/>
                  <a:pt x="974599" y="976722"/>
                  <a:pt x="978580" y="974861"/>
                </a:cubicBezTo>
                <a:cubicBezTo>
                  <a:pt x="982561" y="973001"/>
                  <a:pt x="984552" y="970099"/>
                  <a:pt x="984552" y="966155"/>
                </a:cubicBezTo>
                <a:lnTo>
                  <a:pt x="984552" y="955440"/>
                </a:lnTo>
                <a:close/>
                <a:moveTo>
                  <a:pt x="3318884" y="930177"/>
                </a:moveTo>
                <a:lnTo>
                  <a:pt x="3322314" y="940035"/>
                </a:lnTo>
                <a:lnTo>
                  <a:pt x="3318884" y="940035"/>
                </a:lnTo>
                <a:close/>
                <a:moveTo>
                  <a:pt x="445794" y="889806"/>
                </a:moveTo>
                <a:lnTo>
                  <a:pt x="426392" y="945170"/>
                </a:lnTo>
                <a:lnTo>
                  <a:pt x="465197" y="945170"/>
                </a:lnTo>
                <a:close/>
                <a:moveTo>
                  <a:pt x="2914108" y="883109"/>
                </a:moveTo>
                <a:cubicBezTo>
                  <a:pt x="2918945" y="883109"/>
                  <a:pt x="2923317" y="883871"/>
                  <a:pt x="2927224" y="885397"/>
                </a:cubicBezTo>
                <a:cubicBezTo>
                  <a:pt x="2931131" y="886923"/>
                  <a:pt x="2934535" y="889173"/>
                  <a:pt x="2937437" y="892150"/>
                </a:cubicBezTo>
                <a:lnTo>
                  <a:pt x="2919578" y="917042"/>
                </a:lnTo>
                <a:cubicBezTo>
                  <a:pt x="2918090" y="915553"/>
                  <a:pt x="2916266" y="914437"/>
                  <a:pt x="2914108" y="913693"/>
                </a:cubicBezTo>
                <a:cubicBezTo>
                  <a:pt x="2911950" y="912949"/>
                  <a:pt x="2909458" y="912577"/>
                  <a:pt x="2906630" y="912577"/>
                </a:cubicBezTo>
                <a:cubicBezTo>
                  <a:pt x="2900453" y="912577"/>
                  <a:pt x="2895672" y="914567"/>
                  <a:pt x="2892286" y="918549"/>
                </a:cubicBezTo>
                <a:cubicBezTo>
                  <a:pt x="2888901" y="922529"/>
                  <a:pt x="2887208" y="928055"/>
                  <a:pt x="2887208" y="935124"/>
                </a:cubicBezTo>
                <a:lnTo>
                  <a:pt x="2887208" y="1000646"/>
                </a:lnTo>
                <a:lnTo>
                  <a:pt x="2854391" y="1000646"/>
                </a:lnTo>
                <a:lnTo>
                  <a:pt x="2854391" y="884783"/>
                </a:lnTo>
                <a:lnTo>
                  <a:pt x="2887208" y="884783"/>
                </a:lnTo>
                <a:lnTo>
                  <a:pt x="2887208" y="901064"/>
                </a:lnTo>
                <a:lnTo>
                  <a:pt x="2890375" y="895764"/>
                </a:lnTo>
                <a:cubicBezTo>
                  <a:pt x="2892449" y="893076"/>
                  <a:pt x="2894761" y="890774"/>
                  <a:pt x="2897309" y="888856"/>
                </a:cubicBezTo>
                <a:cubicBezTo>
                  <a:pt x="2902407" y="885025"/>
                  <a:pt x="2908006" y="883109"/>
                  <a:pt x="2914108" y="883109"/>
                </a:cubicBezTo>
                <a:close/>
                <a:moveTo>
                  <a:pt x="964460" y="883109"/>
                </a:moveTo>
                <a:cubicBezTo>
                  <a:pt x="974580" y="883109"/>
                  <a:pt x="983212" y="884802"/>
                  <a:pt x="990356" y="888188"/>
                </a:cubicBezTo>
                <a:cubicBezTo>
                  <a:pt x="997500" y="891573"/>
                  <a:pt x="1002951" y="896485"/>
                  <a:pt x="1006709" y="902922"/>
                </a:cubicBezTo>
                <a:cubicBezTo>
                  <a:pt x="1010467" y="909358"/>
                  <a:pt x="1012345" y="917116"/>
                  <a:pt x="1012345" y="926194"/>
                </a:cubicBezTo>
                <a:lnTo>
                  <a:pt x="1012345" y="1000646"/>
                </a:lnTo>
                <a:lnTo>
                  <a:pt x="984552" y="1000646"/>
                </a:lnTo>
                <a:lnTo>
                  <a:pt x="984552" y="987333"/>
                </a:lnTo>
                <a:lnTo>
                  <a:pt x="981147" y="993614"/>
                </a:lnTo>
                <a:cubicBezTo>
                  <a:pt x="977761" y="996516"/>
                  <a:pt x="973520" y="998692"/>
                  <a:pt x="968423" y="1000143"/>
                </a:cubicBezTo>
                <a:cubicBezTo>
                  <a:pt x="963325" y="1001595"/>
                  <a:pt x="957949" y="1002320"/>
                  <a:pt x="952293" y="1002320"/>
                </a:cubicBezTo>
                <a:cubicBezTo>
                  <a:pt x="939866" y="1002320"/>
                  <a:pt x="930583" y="999363"/>
                  <a:pt x="924444" y="993446"/>
                </a:cubicBezTo>
                <a:cubicBezTo>
                  <a:pt x="918305" y="987530"/>
                  <a:pt x="915235" y="978545"/>
                  <a:pt x="915235" y="966490"/>
                </a:cubicBezTo>
                <a:cubicBezTo>
                  <a:pt x="915235" y="955030"/>
                  <a:pt x="918677" y="946435"/>
                  <a:pt x="925560" y="940705"/>
                </a:cubicBezTo>
                <a:cubicBezTo>
                  <a:pt x="932443" y="934976"/>
                  <a:pt x="942768" y="932111"/>
                  <a:pt x="956535" y="932111"/>
                </a:cubicBezTo>
                <a:lnTo>
                  <a:pt x="984552" y="932111"/>
                </a:lnTo>
                <a:lnTo>
                  <a:pt x="984552" y="927198"/>
                </a:lnTo>
                <a:cubicBezTo>
                  <a:pt x="984552" y="921841"/>
                  <a:pt x="982766" y="917712"/>
                  <a:pt x="979194" y="914810"/>
                </a:cubicBezTo>
                <a:cubicBezTo>
                  <a:pt x="975622" y="911907"/>
                  <a:pt x="970562" y="910456"/>
                  <a:pt x="964013" y="910456"/>
                </a:cubicBezTo>
                <a:cubicBezTo>
                  <a:pt x="959698" y="910456"/>
                  <a:pt x="955419" y="911163"/>
                  <a:pt x="951177" y="912577"/>
                </a:cubicBezTo>
                <a:cubicBezTo>
                  <a:pt x="946935" y="913991"/>
                  <a:pt x="943178" y="915963"/>
                  <a:pt x="939903" y="918493"/>
                </a:cubicBezTo>
                <a:lnTo>
                  <a:pt x="920928" y="899852"/>
                </a:lnTo>
                <a:cubicBezTo>
                  <a:pt x="925541" y="894569"/>
                  <a:pt x="931643" y="890457"/>
                  <a:pt x="939234" y="887518"/>
                </a:cubicBezTo>
                <a:cubicBezTo>
                  <a:pt x="946824" y="884579"/>
                  <a:pt x="955233" y="883109"/>
                  <a:pt x="964460" y="883109"/>
                </a:cubicBezTo>
                <a:close/>
                <a:moveTo>
                  <a:pt x="2323000" y="880542"/>
                </a:moveTo>
                <a:lnTo>
                  <a:pt x="2352468" y="880542"/>
                </a:lnTo>
                <a:lnTo>
                  <a:pt x="2352468" y="911685"/>
                </a:lnTo>
                <a:lnTo>
                  <a:pt x="2385285" y="911685"/>
                </a:lnTo>
                <a:lnTo>
                  <a:pt x="2385285" y="940035"/>
                </a:lnTo>
                <a:lnTo>
                  <a:pt x="2352468" y="940035"/>
                </a:lnTo>
                <a:lnTo>
                  <a:pt x="2352468" y="971178"/>
                </a:lnTo>
                <a:lnTo>
                  <a:pt x="2323000" y="971178"/>
                </a:lnTo>
                <a:lnTo>
                  <a:pt x="2323000" y="940035"/>
                </a:lnTo>
                <a:lnTo>
                  <a:pt x="2290184" y="940035"/>
                </a:lnTo>
                <a:lnTo>
                  <a:pt x="2290184" y="911685"/>
                </a:lnTo>
                <a:lnTo>
                  <a:pt x="2323000" y="911685"/>
                </a:lnTo>
                <a:close/>
                <a:moveTo>
                  <a:pt x="847630" y="851073"/>
                </a:moveTo>
                <a:lnTo>
                  <a:pt x="878214" y="851073"/>
                </a:lnTo>
                <a:lnTo>
                  <a:pt x="878214" y="884783"/>
                </a:lnTo>
                <a:lnTo>
                  <a:pt x="892390" y="884783"/>
                </a:lnTo>
                <a:lnTo>
                  <a:pt x="892390" y="910902"/>
                </a:lnTo>
                <a:lnTo>
                  <a:pt x="878214" y="910902"/>
                </a:lnTo>
                <a:lnTo>
                  <a:pt x="878214" y="962918"/>
                </a:lnTo>
                <a:cubicBezTo>
                  <a:pt x="878214" y="965745"/>
                  <a:pt x="878772" y="967922"/>
                  <a:pt x="879888" y="969448"/>
                </a:cubicBezTo>
                <a:cubicBezTo>
                  <a:pt x="881005" y="970973"/>
                  <a:pt x="882642" y="971736"/>
                  <a:pt x="884800" y="971736"/>
                </a:cubicBezTo>
                <a:lnTo>
                  <a:pt x="892390" y="971736"/>
                </a:lnTo>
                <a:lnTo>
                  <a:pt x="892390" y="1001204"/>
                </a:lnTo>
                <a:lnTo>
                  <a:pt x="876986" y="1001204"/>
                </a:lnTo>
                <a:cubicBezTo>
                  <a:pt x="866866" y="1001204"/>
                  <a:pt x="859443" y="998618"/>
                  <a:pt x="854718" y="993446"/>
                </a:cubicBezTo>
                <a:cubicBezTo>
                  <a:pt x="849993" y="988275"/>
                  <a:pt x="847630" y="980628"/>
                  <a:pt x="847630" y="970509"/>
                </a:cubicBezTo>
                <a:lnTo>
                  <a:pt x="847630" y="910902"/>
                </a:lnTo>
                <a:lnTo>
                  <a:pt x="835687" y="910902"/>
                </a:lnTo>
                <a:lnTo>
                  <a:pt x="835687" y="884783"/>
                </a:lnTo>
                <a:lnTo>
                  <a:pt x="847630" y="884783"/>
                </a:lnTo>
                <a:close/>
                <a:moveTo>
                  <a:pt x="2810450" y="838349"/>
                </a:moveTo>
                <a:lnTo>
                  <a:pt x="2831658" y="838349"/>
                </a:lnTo>
                <a:lnTo>
                  <a:pt x="2831658" y="865585"/>
                </a:lnTo>
                <a:lnTo>
                  <a:pt x="2818710" y="865585"/>
                </a:lnTo>
                <a:cubicBezTo>
                  <a:pt x="2816552" y="865585"/>
                  <a:pt x="2814914" y="866403"/>
                  <a:pt x="2813798" y="868040"/>
                </a:cubicBezTo>
                <a:cubicBezTo>
                  <a:pt x="2812682" y="869677"/>
                  <a:pt x="2812124" y="871798"/>
                  <a:pt x="2812124" y="874402"/>
                </a:cubicBezTo>
                <a:lnTo>
                  <a:pt x="2812124" y="884783"/>
                </a:lnTo>
                <a:lnTo>
                  <a:pt x="2831658" y="884783"/>
                </a:lnTo>
                <a:lnTo>
                  <a:pt x="2831658" y="910902"/>
                </a:lnTo>
                <a:lnTo>
                  <a:pt x="2812124" y="910902"/>
                </a:lnTo>
                <a:lnTo>
                  <a:pt x="2812124" y="1000646"/>
                </a:lnTo>
                <a:lnTo>
                  <a:pt x="2781540" y="1000646"/>
                </a:lnTo>
                <a:lnTo>
                  <a:pt x="2781540" y="910902"/>
                </a:lnTo>
                <a:lnTo>
                  <a:pt x="2769261" y="910902"/>
                </a:lnTo>
                <a:lnTo>
                  <a:pt x="2769261" y="884783"/>
                </a:lnTo>
                <a:lnTo>
                  <a:pt x="2781540" y="884783"/>
                </a:lnTo>
                <a:lnTo>
                  <a:pt x="2781540" y="869045"/>
                </a:lnTo>
                <a:cubicBezTo>
                  <a:pt x="2781540" y="858775"/>
                  <a:pt x="2783902" y="851092"/>
                  <a:pt x="2788628" y="845995"/>
                </a:cubicBezTo>
                <a:cubicBezTo>
                  <a:pt x="2793353" y="840897"/>
                  <a:pt x="2800627" y="838349"/>
                  <a:pt x="2810450" y="838349"/>
                </a:cubicBezTo>
                <a:close/>
                <a:moveTo>
                  <a:pt x="2721041" y="838349"/>
                </a:moveTo>
                <a:lnTo>
                  <a:pt x="2751625" y="838349"/>
                </a:lnTo>
                <a:lnTo>
                  <a:pt x="2751625" y="952314"/>
                </a:lnTo>
                <a:lnTo>
                  <a:pt x="2721041" y="952314"/>
                </a:lnTo>
                <a:close/>
                <a:moveTo>
                  <a:pt x="1168466" y="838349"/>
                </a:moveTo>
                <a:lnTo>
                  <a:pt x="1199050" y="838349"/>
                </a:lnTo>
                <a:lnTo>
                  <a:pt x="1199050" y="854997"/>
                </a:lnTo>
                <a:lnTo>
                  <a:pt x="1168466" y="881138"/>
                </a:lnTo>
                <a:close/>
                <a:moveTo>
                  <a:pt x="1044641" y="838349"/>
                </a:moveTo>
                <a:lnTo>
                  <a:pt x="1075225" y="838349"/>
                </a:lnTo>
                <a:lnTo>
                  <a:pt x="1075225" y="900431"/>
                </a:lnTo>
                <a:lnTo>
                  <a:pt x="1078309" y="895317"/>
                </a:lnTo>
                <a:cubicBezTo>
                  <a:pt x="1080365" y="892704"/>
                  <a:pt x="1082667" y="890475"/>
                  <a:pt x="1085215" y="888635"/>
                </a:cubicBezTo>
                <a:cubicBezTo>
                  <a:pt x="1090313" y="884951"/>
                  <a:pt x="1095950" y="883109"/>
                  <a:pt x="1102126" y="883109"/>
                </a:cubicBezTo>
                <a:cubicBezTo>
                  <a:pt x="1110312" y="883109"/>
                  <a:pt x="1117325" y="885081"/>
                  <a:pt x="1123167" y="889024"/>
                </a:cubicBezTo>
                <a:cubicBezTo>
                  <a:pt x="1129008" y="892969"/>
                  <a:pt x="1133454" y="898736"/>
                  <a:pt x="1136505" y="906326"/>
                </a:cubicBezTo>
                <a:lnTo>
                  <a:pt x="1136817" y="908190"/>
                </a:lnTo>
                <a:lnTo>
                  <a:pt x="1135680" y="909162"/>
                </a:lnTo>
                <a:lnTo>
                  <a:pt x="1110498" y="936682"/>
                </a:lnTo>
                <a:lnTo>
                  <a:pt x="1110498" y="933784"/>
                </a:lnTo>
                <a:cubicBezTo>
                  <a:pt x="1110498" y="926716"/>
                  <a:pt x="1108916" y="921228"/>
                  <a:pt x="1105754" y="917321"/>
                </a:cubicBezTo>
                <a:cubicBezTo>
                  <a:pt x="1102591" y="913414"/>
                  <a:pt x="1098145" y="911461"/>
                  <a:pt x="1092415" y="911461"/>
                </a:cubicBezTo>
                <a:cubicBezTo>
                  <a:pt x="1088769" y="911461"/>
                  <a:pt x="1085662" y="912186"/>
                  <a:pt x="1083095" y="913638"/>
                </a:cubicBezTo>
                <a:cubicBezTo>
                  <a:pt x="1080527" y="915089"/>
                  <a:pt x="1078574" y="917191"/>
                  <a:pt x="1077235" y="919944"/>
                </a:cubicBezTo>
                <a:cubicBezTo>
                  <a:pt x="1075895" y="922697"/>
                  <a:pt x="1075225" y="926046"/>
                  <a:pt x="1075225" y="929990"/>
                </a:cubicBezTo>
                <a:lnTo>
                  <a:pt x="1075225" y="955997"/>
                </a:lnTo>
                <a:cubicBezTo>
                  <a:pt x="1075225" y="959793"/>
                  <a:pt x="1075895" y="963030"/>
                  <a:pt x="1077235" y="965709"/>
                </a:cubicBezTo>
                <a:lnTo>
                  <a:pt x="1080657" y="969293"/>
                </a:lnTo>
                <a:lnTo>
                  <a:pt x="1062810" y="988796"/>
                </a:lnTo>
                <a:lnTo>
                  <a:pt x="1054182" y="1000646"/>
                </a:lnTo>
                <a:lnTo>
                  <a:pt x="1044641" y="1000646"/>
                </a:lnTo>
                <a:close/>
                <a:moveTo>
                  <a:pt x="656349" y="838349"/>
                </a:moveTo>
                <a:lnTo>
                  <a:pt x="667399" y="838349"/>
                </a:lnTo>
                <a:lnTo>
                  <a:pt x="686933" y="838349"/>
                </a:lnTo>
                <a:lnTo>
                  <a:pt x="765068" y="838349"/>
                </a:lnTo>
                <a:lnTo>
                  <a:pt x="765068" y="867817"/>
                </a:lnTo>
                <a:lnTo>
                  <a:pt x="686933" y="867817"/>
                </a:lnTo>
                <a:lnTo>
                  <a:pt x="686933" y="905321"/>
                </a:lnTo>
                <a:lnTo>
                  <a:pt x="752789" y="905321"/>
                </a:lnTo>
                <a:lnTo>
                  <a:pt x="752789" y="934789"/>
                </a:lnTo>
                <a:lnTo>
                  <a:pt x="686933" y="934789"/>
                </a:lnTo>
                <a:lnTo>
                  <a:pt x="686933" y="971178"/>
                </a:lnTo>
                <a:lnTo>
                  <a:pt x="765068" y="971178"/>
                </a:lnTo>
                <a:lnTo>
                  <a:pt x="765068" y="1000646"/>
                </a:lnTo>
                <a:lnTo>
                  <a:pt x="686933" y="1000646"/>
                </a:lnTo>
                <a:lnTo>
                  <a:pt x="667399" y="1000646"/>
                </a:lnTo>
                <a:lnTo>
                  <a:pt x="656349" y="1000646"/>
                </a:lnTo>
                <a:close/>
                <a:moveTo>
                  <a:pt x="519724" y="838349"/>
                </a:moveTo>
                <a:lnTo>
                  <a:pt x="638713" y="838349"/>
                </a:lnTo>
                <a:lnTo>
                  <a:pt x="638713" y="867817"/>
                </a:lnTo>
                <a:lnTo>
                  <a:pt x="594511" y="867817"/>
                </a:lnTo>
                <a:lnTo>
                  <a:pt x="594511" y="1000646"/>
                </a:lnTo>
                <a:lnTo>
                  <a:pt x="563926" y="1000646"/>
                </a:lnTo>
                <a:lnTo>
                  <a:pt x="563926" y="867817"/>
                </a:lnTo>
                <a:lnTo>
                  <a:pt x="519724" y="867817"/>
                </a:lnTo>
                <a:close/>
                <a:moveTo>
                  <a:pt x="436083" y="838349"/>
                </a:moveTo>
                <a:lnTo>
                  <a:pt x="455505" y="838349"/>
                </a:lnTo>
                <a:lnTo>
                  <a:pt x="517566" y="1000646"/>
                </a:lnTo>
                <a:lnTo>
                  <a:pt x="484638" y="1000646"/>
                </a:lnTo>
                <a:lnTo>
                  <a:pt x="475524" y="974638"/>
                </a:lnTo>
                <a:lnTo>
                  <a:pt x="416064" y="974638"/>
                </a:lnTo>
                <a:lnTo>
                  <a:pt x="406950" y="1000646"/>
                </a:lnTo>
                <a:lnTo>
                  <a:pt x="374022" y="1000646"/>
                </a:lnTo>
                <a:close/>
                <a:moveTo>
                  <a:pt x="256299" y="838349"/>
                </a:moveTo>
                <a:lnTo>
                  <a:pt x="267349" y="838349"/>
                </a:lnTo>
                <a:lnTo>
                  <a:pt x="286883" y="838349"/>
                </a:lnTo>
                <a:lnTo>
                  <a:pt x="365018" y="838349"/>
                </a:lnTo>
                <a:lnTo>
                  <a:pt x="365018" y="867817"/>
                </a:lnTo>
                <a:lnTo>
                  <a:pt x="286883" y="867817"/>
                </a:lnTo>
                <a:lnTo>
                  <a:pt x="286883" y="905321"/>
                </a:lnTo>
                <a:lnTo>
                  <a:pt x="352739" y="905321"/>
                </a:lnTo>
                <a:lnTo>
                  <a:pt x="352739" y="934789"/>
                </a:lnTo>
                <a:lnTo>
                  <a:pt x="286883" y="934789"/>
                </a:lnTo>
                <a:lnTo>
                  <a:pt x="286883" y="971178"/>
                </a:lnTo>
                <a:lnTo>
                  <a:pt x="365018" y="971178"/>
                </a:lnTo>
                <a:lnTo>
                  <a:pt x="365018" y="1000646"/>
                </a:lnTo>
                <a:lnTo>
                  <a:pt x="286883" y="1000646"/>
                </a:lnTo>
                <a:lnTo>
                  <a:pt x="267349" y="1000646"/>
                </a:lnTo>
                <a:lnTo>
                  <a:pt x="256299" y="1000646"/>
                </a:lnTo>
                <a:close/>
                <a:moveTo>
                  <a:pt x="157055" y="838237"/>
                </a:moveTo>
                <a:lnTo>
                  <a:pt x="175001" y="838237"/>
                </a:lnTo>
                <a:cubicBezTo>
                  <a:pt x="183931" y="838237"/>
                  <a:pt x="191782" y="840246"/>
                  <a:pt x="198553" y="844265"/>
                </a:cubicBezTo>
                <a:cubicBezTo>
                  <a:pt x="205325" y="848283"/>
                  <a:pt x="210571" y="853957"/>
                  <a:pt x="214292" y="861287"/>
                </a:cubicBezTo>
                <a:cubicBezTo>
                  <a:pt x="218013" y="868617"/>
                  <a:pt x="219873" y="877118"/>
                  <a:pt x="219873" y="886793"/>
                </a:cubicBezTo>
                <a:cubicBezTo>
                  <a:pt x="219873" y="896466"/>
                  <a:pt x="218013" y="904968"/>
                  <a:pt x="214292" y="912298"/>
                </a:cubicBezTo>
                <a:cubicBezTo>
                  <a:pt x="210571" y="919628"/>
                  <a:pt x="205306" y="925302"/>
                  <a:pt x="198498" y="929320"/>
                </a:cubicBezTo>
                <a:lnTo>
                  <a:pt x="187861" y="933700"/>
                </a:lnTo>
                <a:lnTo>
                  <a:pt x="226682" y="1000646"/>
                </a:lnTo>
                <a:lnTo>
                  <a:pt x="189624" y="1000646"/>
                </a:lnTo>
                <a:lnTo>
                  <a:pt x="153036" y="935347"/>
                </a:lnTo>
                <a:lnTo>
                  <a:pt x="134483" y="935347"/>
                </a:lnTo>
                <a:lnTo>
                  <a:pt x="134483" y="1000646"/>
                </a:lnTo>
                <a:lnTo>
                  <a:pt x="103899" y="1000646"/>
                </a:lnTo>
                <a:lnTo>
                  <a:pt x="103899" y="957975"/>
                </a:lnTo>
                <a:lnTo>
                  <a:pt x="116360" y="923864"/>
                </a:lnTo>
                <a:lnTo>
                  <a:pt x="134483" y="885731"/>
                </a:lnTo>
                <a:lnTo>
                  <a:pt x="134483" y="905880"/>
                </a:lnTo>
                <a:lnTo>
                  <a:pt x="172546" y="905880"/>
                </a:lnTo>
                <a:cubicBezTo>
                  <a:pt x="175671" y="905880"/>
                  <a:pt x="178424" y="905098"/>
                  <a:pt x="180806" y="903535"/>
                </a:cubicBezTo>
                <a:cubicBezTo>
                  <a:pt x="183187" y="901973"/>
                  <a:pt x="185029" y="899741"/>
                  <a:pt x="186331" y="896839"/>
                </a:cubicBezTo>
                <a:cubicBezTo>
                  <a:pt x="187633" y="893936"/>
                  <a:pt x="188321" y="890588"/>
                  <a:pt x="188396" y="886793"/>
                </a:cubicBezTo>
                <a:cubicBezTo>
                  <a:pt x="188396" y="882997"/>
                  <a:pt x="187745" y="879648"/>
                  <a:pt x="186442" y="876746"/>
                </a:cubicBezTo>
                <a:cubicBezTo>
                  <a:pt x="185140" y="873844"/>
                  <a:pt x="183298" y="871612"/>
                  <a:pt x="180917" y="870049"/>
                </a:cubicBezTo>
                <a:cubicBezTo>
                  <a:pt x="178536" y="868487"/>
                  <a:pt x="175745" y="867705"/>
                  <a:pt x="172546" y="867705"/>
                </a:cubicBezTo>
                <a:lnTo>
                  <a:pt x="143050" y="867705"/>
                </a:lnTo>
                <a:close/>
                <a:moveTo>
                  <a:pt x="2656599" y="836674"/>
                </a:moveTo>
                <a:cubicBezTo>
                  <a:pt x="2666272" y="836674"/>
                  <a:pt x="2674570" y="838311"/>
                  <a:pt x="2681490" y="841586"/>
                </a:cubicBezTo>
                <a:cubicBezTo>
                  <a:pt x="2688411" y="844860"/>
                  <a:pt x="2693675" y="849604"/>
                  <a:pt x="2697284" y="855817"/>
                </a:cubicBezTo>
                <a:cubicBezTo>
                  <a:pt x="2700894" y="862031"/>
                  <a:pt x="2702698" y="869529"/>
                  <a:pt x="2702698" y="878310"/>
                </a:cubicBezTo>
                <a:lnTo>
                  <a:pt x="2702698" y="878422"/>
                </a:lnTo>
                <a:cubicBezTo>
                  <a:pt x="2702698" y="884151"/>
                  <a:pt x="2701898" y="889322"/>
                  <a:pt x="2700298" y="893936"/>
                </a:cubicBezTo>
                <a:cubicBezTo>
                  <a:pt x="2698698" y="898550"/>
                  <a:pt x="2696726" y="902587"/>
                  <a:pt x="2694382" y="906047"/>
                </a:cubicBezTo>
                <a:cubicBezTo>
                  <a:pt x="2692038" y="909507"/>
                  <a:pt x="2688931" y="913507"/>
                  <a:pt x="2685062" y="918046"/>
                </a:cubicBezTo>
                <a:cubicBezTo>
                  <a:pt x="2681416" y="922437"/>
                  <a:pt x="2678569" y="926121"/>
                  <a:pt x="2676523" y="929097"/>
                </a:cubicBezTo>
                <a:cubicBezTo>
                  <a:pt x="2674477" y="932073"/>
                  <a:pt x="2672746" y="935515"/>
                  <a:pt x="2671333" y="939421"/>
                </a:cubicBezTo>
                <a:cubicBezTo>
                  <a:pt x="2669919" y="943328"/>
                  <a:pt x="2669212" y="947625"/>
                  <a:pt x="2669212" y="952314"/>
                </a:cubicBezTo>
                <a:lnTo>
                  <a:pt x="2638628" y="952314"/>
                </a:lnTo>
                <a:cubicBezTo>
                  <a:pt x="2638628" y="945915"/>
                  <a:pt x="2639483" y="940184"/>
                  <a:pt x="2641195" y="935124"/>
                </a:cubicBezTo>
                <a:cubicBezTo>
                  <a:pt x="2642906" y="930064"/>
                  <a:pt x="2644990" y="925748"/>
                  <a:pt x="2647446" y="922176"/>
                </a:cubicBezTo>
                <a:cubicBezTo>
                  <a:pt x="2649901" y="918603"/>
                  <a:pt x="2653138" y="914437"/>
                  <a:pt x="2657157" y="909675"/>
                </a:cubicBezTo>
                <a:cubicBezTo>
                  <a:pt x="2660356" y="905954"/>
                  <a:pt x="2662849" y="902810"/>
                  <a:pt x="2664635" y="900243"/>
                </a:cubicBezTo>
                <a:cubicBezTo>
                  <a:pt x="2666421" y="897675"/>
                  <a:pt x="2667928" y="894848"/>
                  <a:pt x="2669156" y="891759"/>
                </a:cubicBezTo>
                <a:cubicBezTo>
                  <a:pt x="2670384" y="888671"/>
                  <a:pt x="2670998" y="885304"/>
                  <a:pt x="2670998" y="881658"/>
                </a:cubicBezTo>
                <a:lnTo>
                  <a:pt x="2670998" y="881546"/>
                </a:lnTo>
                <a:cubicBezTo>
                  <a:pt x="2670998" y="876486"/>
                  <a:pt x="2669751" y="872560"/>
                  <a:pt x="2667258" y="869771"/>
                </a:cubicBezTo>
                <a:cubicBezTo>
                  <a:pt x="2664766" y="866979"/>
                  <a:pt x="2661249" y="865585"/>
                  <a:pt x="2656710" y="865585"/>
                </a:cubicBezTo>
                <a:cubicBezTo>
                  <a:pt x="2652245" y="865585"/>
                  <a:pt x="2648766" y="867128"/>
                  <a:pt x="2646274" y="870217"/>
                </a:cubicBezTo>
                <a:cubicBezTo>
                  <a:pt x="2643781" y="873305"/>
                  <a:pt x="2642497" y="877640"/>
                  <a:pt x="2642423" y="883220"/>
                </a:cubicBezTo>
                <a:lnTo>
                  <a:pt x="2642423" y="883332"/>
                </a:lnTo>
                <a:lnTo>
                  <a:pt x="2610722" y="883332"/>
                </a:lnTo>
                <a:lnTo>
                  <a:pt x="2610722" y="883220"/>
                </a:lnTo>
                <a:cubicBezTo>
                  <a:pt x="2611094" y="873398"/>
                  <a:pt x="2613141" y="865008"/>
                  <a:pt x="2616861" y="858050"/>
                </a:cubicBezTo>
                <a:cubicBezTo>
                  <a:pt x="2620582" y="851092"/>
                  <a:pt x="2625810" y="845790"/>
                  <a:pt x="2632544" y="842144"/>
                </a:cubicBezTo>
                <a:cubicBezTo>
                  <a:pt x="2639279" y="838497"/>
                  <a:pt x="2647297" y="836674"/>
                  <a:pt x="2656599" y="836674"/>
                </a:cubicBezTo>
                <a:close/>
                <a:moveTo>
                  <a:pt x="3134932" y="826629"/>
                </a:moveTo>
                <a:lnTo>
                  <a:pt x="3181813" y="889024"/>
                </a:lnTo>
                <a:lnTo>
                  <a:pt x="3150113" y="889024"/>
                </a:lnTo>
                <a:lnTo>
                  <a:pt x="3134932" y="866255"/>
                </a:lnTo>
                <a:lnTo>
                  <a:pt x="3119752" y="889024"/>
                </a:lnTo>
                <a:lnTo>
                  <a:pt x="3088051" y="889024"/>
                </a:lnTo>
                <a:close/>
                <a:moveTo>
                  <a:pt x="2951874" y="821048"/>
                </a:moveTo>
                <a:cubicBezTo>
                  <a:pt x="2965863" y="835409"/>
                  <a:pt x="2976337" y="851520"/>
                  <a:pt x="2983295" y="869380"/>
                </a:cubicBezTo>
                <a:cubicBezTo>
                  <a:pt x="2990253" y="887239"/>
                  <a:pt x="2993731" y="906884"/>
                  <a:pt x="2993731" y="928315"/>
                </a:cubicBezTo>
                <a:cubicBezTo>
                  <a:pt x="2993731" y="949746"/>
                  <a:pt x="2990253" y="969392"/>
                  <a:pt x="2983295" y="987251"/>
                </a:cubicBezTo>
                <a:cubicBezTo>
                  <a:pt x="2976337" y="1005110"/>
                  <a:pt x="2965863" y="1021222"/>
                  <a:pt x="2951874" y="1035583"/>
                </a:cubicBezTo>
                <a:lnTo>
                  <a:pt x="2934014" y="1013706"/>
                </a:lnTo>
                <a:cubicBezTo>
                  <a:pt x="2944134" y="1002172"/>
                  <a:pt x="2951706" y="989316"/>
                  <a:pt x="2956729" y="975140"/>
                </a:cubicBezTo>
                <a:cubicBezTo>
                  <a:pt x="2961752" y="960964"/>
                  <a:pt x="2964263" y="945356"/>
                  <a:pt x="2964263" y="928315"/>
                </a:cubicBezTo>
                <a:cubicBezTo>
                  <a:pt x="2964263" y="911275"/>
                  <a:pt x="2961752" y="895685"/>
                  <a:pt x="2956729" y="881546"/>
                </a:cubicBezTo>
                <a:cubicBezTo>
                  <a:pt x="2951706" y="867408"/>
                  <a:pt x="2944134" y="854571"/>
                  <a:pt x="2934014" y="843037"/>
                </a:cubicBezTo>
                <a:close/>
                <a:moveTo>
                  <a:pt x="2593681" y="821048"/>
                </a:moveTo>
                <a:lnTo>
                  <a:pt x="2611541" y="843037"/>
                </a:lnTo>
                <a:cubicBezTo>
                  <a:pt x="2601421" y="854571"/>
                  <a:pt x="2593849" y="867408"/>
                  <a:pt x="2588826" y="881546"/>
                </a:cubicBezTo>
                <a:cubicBezTo>
                  <a:pt x="2583803" y="895685"/>
                  <a:pt x="2581292" y="911275"/>
                  <a:pt x="2581292" y="928315"/>
                </a:cubicBezTo>
                <a:cubicBezTo>
                  <a:pt x="2581292" y="945356"/>
                  <a:pt x="2583803" y="960964"/>
                  <a:pt x="2588826" y="975140"/>
                </a:cubicBezTo>
                <a:cubicBezTo>
                  <a:pt x="2593849" y="989316"/>
                  <a:pt x="2601421" y="1002172"/>
                  <a:pt x="2611541" y="1013706"/>
                </a:cubicBezTo>
                <a:lnTo>
                  <a:pt x="2593681" y="1035583"/>
                </a:lnTo>
                <a:cubicBezTo>
                  <a:pt x="2579692" y="1021222"/>
                  <a:pt x="2569218" y="1005110"/>
                  <a:pt x="2562260" y="987251"/>
                </a:cubicBezTo>
                <a:cubicBezTo>
                  <a:pt x="2555302" y="969392"/>
                  <a:pt x="2551824" y="949746"/>
                  <a:pt x="2551824" y="928315"/>
                </a:cubicBezTo>
                <a:cubicBezTo>
                  <a:pt x="2551824" y="906884"/>
                  <a:pt x="2555302" y="887239"/>
                  <a:pt x="2562260" y="869380"/>
                </a:cubicBezTo>
                <a:cubicBezTo>
                  <a:pt x="2569218" y="851520"/>
                  <a:pt x="2579692" y="835409"/>
                  <a:pt x="2593681" y="821048"/>
                </a:cubicBezTo>
                <a:close/>
                <a:moveTo>
                  <a:pt x="3239930" y="819150"/>
                </a:moveTo>
                <a:lnTo>
                  <a:pt x="3259799" y="819150"/>
                </a:lnTo>
                <a:lnTo>
                  <a:pt x="3271426" y="819150"/>
                </a:lnTo>
                <a:lnTo>
                  <a:pt x="3287034" y="853464"/>
                </a:lnTo>
                <a:lnTo>
                  <a:pt x="3287034" y="1037035"/>
                </a:lnTo>
                <a:lnTo>
                  <a:pt x="3274198" y="1037035"/>
                </a:lnTo>
                <a:lnTo>
                  <a:pt x="3259799" y="1037035"/>
                </a:lnTo>
                <a:lnTo>
                  <a:pt x="3239930" y="1037035"/>
                </a:lnTo>
                <a:lnTo>
                  <a:pt x="3239930" y="1009799"/>
                </a:lnTo>
                <a:lnTo>
                  <a:pt x="3259799" y="1009799"/>
                </a:lnTo>
                <a:lnTo>
                  <a:pt x="3259799" y="846386"/>
                </a:lnTo>
                <a:lnTo>
                  <a:pt x="3239930" y="846386"/>
                </a:lnTo>
                <a:close/>
                <a:moveTo>
                  <a:pt x="3029190" y="819150"/>
                </a:moveTo>
                <a:lnTo>
                  <a:pt x="3042026" y="819150"/>
                </a:lnTo>
                <a:lnTo>
                  <a:pt x="3056425" y="819150"/>
                </a:lnTo>
                <a:lnTo>
                  <a:pt x="3076294" y="819150"/>
                </a:lnTo>
                <a:lnTo>
                  <a:pt x="3076294" y="846386"/>
                </a:lnTo>
                <a:lnTo>
                  <a:pt x="3056425" y="846386"/>
                </a:lnTo>
                <a:lnTo>
                  <a:pt x="3056425" y="1009799"/>
                </a:lnTo>
                <a:lnTo>
                  <a:pt x="3076294" y="1009799"/>
                </a:lnTo>
                <a:lnTo>
                  <a:pt x="3076294" y="1037035"/>
                </a:lnTo>
                <a:lnTo>
                  <a:pt x="3056425" y="1037035"/>
                </a:lnTo>
                <a:lnTo>
                  <a:pt x="3042026" y="1037035"/>
                </a:lnTo>
                <a:lnTo>
                  <a:pt x="3029190" y="1037035"/>
                </a:lnTo>
                <a:close/>
                <a:moveTo>
                  <a:pt x="2388894" y="819150"/>
                </a:moveTo>
                <a:lnTo>
                  <a:pt x="2417915" y="819150"/>
                </a:lnTo>
                <a:lnTo>
                  <a:pt x="2490469" y="1031453"/>
                </a:lnTo>
                <a:lnTo>
                  <a:pt x="2461448" y="1031453"/>
                </a:lnTo>
                <a:close/>
                <a:moveTo>
                  <a:pt x="219985" y="726219"/>
                </a:moveTo>
                <a:lnTo>
                  <a:pt x="219985" y="760810"/>
                </a:lnTo>
                <a:lnTo>
                  <a:pt x="207148" y="760810"/>
                </a:lnTo>
                <a:lnTo>
                  <a:pt x="198939" y="760810"/>
                </a:lnTo>
                <a:close/>
                <a:moveTo>
                  <a:pt x="3219888" y="721099"/>
                </a:moveTo>
                <a:lnTo>
                  <a:pt x="3235378" y="748162"/>
                </a:lnTo>
                <a:lnTo>
                  <a:pt x="3228099" y="759358"/>
                </a:lnTo>
                <a:lnTo>
                  <a:pt x="3210239" y="737481"/>
                </a:lnTo>
                <a:close/>
                <a:moveTo>
                  <a:pt x="2997266" y="693837"/>
                </a:moveTo>
                <a:lnTo>
                  <a:pt x="3027850" y="693837"/>
                </a:lnTo>
                <a:lnTo>
                  <a:pt x="3027850" y="724421"/>
                </a:lnTo>
                <a:lnTo>
                  <a:pt x="2997266" y="724421"/>
                </a:lnTo>
                <a:close/>
                <a:moveTo>
                  <a:pt x="2914964" y="693837"/>
                </a:moveTo>
                <a:lnTo>
                  <a:pt x="2945548" y="693837"/>
                </a:lnTo>
                <a:lnTo>
                  <a:pt x="2945548" y="724421"/>
                </a:lnTo>
                <a:lnTo>
                  <a:pt x="2914964" y="724421"/>
                </a:lnTo>
                <a:close/>
                <a:moveTo>
                  <a:pt x="2773168" y="693837"/>
                </a:moveTo>
                <a:lnTo>
                  <a:pt x="2803752" y="693837"/>
                </a:lnTo>
                <a:lnTo>
                  <a:pt x="2803752" y="724421"/>
                </a:lnTo>
                <a:lnTo>
                  <a:pt x="2773168" y="724421"/>
                </a:lnTo>
                <a:close/>
                <a:moveTo>
                  <a:pt x="2515993" y="693837"/>
                </a:moveTo>
                <a:lnTo>
                  <a:pt x="2546577" y="693837"/>
                </a:lnTo>
                <a:lnTo>
                  <a:pt x="2546577" y="724421"/>
                </a:lnTo>
                <a:lnTo>
                  <a:pt x="2515993" y="724421"/>
                </a:lnTo>
                <a:close/>
                <a:moveTo>
                  <a:pt x="1641293" y="691046"/>
                </a:moveTo>
                <a:lnTo>
                  <a:pt x="1642137" y="691796"/>
                </a:lnTo>
                <a:lnTo>
                  <a:pt x="1639731" y="691931"/>
                </a:lnTo>
                <a:close/>
                <a:moveTo>
                  <a:pt x="1290022" y="679214"/>
                </a:moveTo>
                <a:cubicBezTo>
                  <a:pt x="1285408" y="679214"/>
                  <a:pt x="1281948" y="680126"/>
                  <a:pt x="1279641" y="681949"/>
                </a:cubicBezTo>
                <a:cubicBezTo>
                  <a:pt x="1277334" y="683771"/>
                  <a:pt x="1276181" y="686544"/>
                  <a:pt x="1276181" y="690265"/>
                </a:cubicBezTo>
                <a:cubicBezTo>
                  <a:pt x="1276181" y="694059"/>
                  <a:pt x="1277632" y="696869"/>
                  <a:pt x="1280534" y="698693"/>
                </a:cubicBezTo>
                <a:cubicBezTo>
                  <a:pt x="1283436" y="700515"/>
                  <a:pt x="1287826" y="701427"/>
                  <a:pt x="1293705" y="701427"/>
                </a:cubicBezTo>
                <a:cubicBezTo>
                  <a:pt x="1301891" y="701427"/>
                  <a:pt x="1307974" y="700497"/>
                  <a:pt x="1311955" y="698637"/>
                </a:cubicBezTo>
                <a:cubicBezTo>
                  <a:pt x="1315936" y="696775"/>
                  <a:pt x="1317927" y="693874"/>
                  <a:pt x="1317927" y="689930"/>
                </a:cubicBezTo>
                <a:lnTo>
                  <a:pt x="1317927" y="679214"/>
                </a:lnTo>
                <a:close/>
                <a:moveTo>
                  <a:pt x="2407163" y="635235"/>
                </a:moveTo>
                <a:cubicBezTo>
                  <a:pt x="2398531" y="635235"/>
                  <a:pt x="2394215" y="642082"/>
                  <a:pt x="2394215" y="655774"/>
                </a:cubicBezTo>
                <a:lnTo>
                  <a:pt x="2394215" y="676982"/>
                </a:lnTo>
                <a:cubicBezTo>
                  <a:pt x="2394215" y="683977"/>
                  <a:pt x="2395294" y="689186"/>
                  <a:pt x="2397452" y="692608"/>
                </a:cubicBezTo>
                <a:cubicBezTo>
                  <a:pt x="2399610" y="696031"/>
                  <a:pt x="2402847" y="697743"/>
                  <a:pt x="2407163" y="697743"/>
                </a:cubicBezTo>
                <a:cubicBezTo>
                  <a:pt x="2411404" y="697743"/>
                  <a:pt x="2414567" y="696031"/>
                  <a:pt x="2416650" y="692608"/>
                </a:cubicBezTo>
                <a:cubicBezTo>
                  <a:pt x="2418734" y="689186"/>
                  <a:pt x="2419776" y="683977"/>
                  <a:pt x="2419776" y="676982"/>
                </a:cubicBezTo>
                <a:lnTo>
                  <a:pt x="2419776" y="655663"/>
                </a:lnTo>
                <a:cubicBezTo>
                  <a:pt x="2419776" y="648816"/>
                  <a:pt x="2418734" y="643700"/>
                  <a:pt x="2416650" y="640315"/>
                </a:cubicBezTo>
                <a:cubicBezTo>
                  <a:pt x="2414567" y="636929"/>
                  <a:pt x="2411404" y="635235"/>
                  <a:pt x="2407163" y="635235"/>
                </a:cubicBezTo>
                <a:close/>
                <a:moveTo>
                  <a:pt x="2016638" y="635235"/>
                </a:moveTo>
                <a:cubicBezTo>
                  <a:pt x="2008006" y="635235"/>
                  <a:pt x="2003690" y="642082"/>
                  <a:pt x="2003690" y="655774"/>
                </a:cubicBezTo>
                <a:lnTo>
                  <a:pt x="2003690" y="676982"/>
                </a:lnTo>
                <a:cubicBezTo>
                  <a:pt x="2003690" y="683977"/>
                  <a:pt x="2004769" y="689186"/>
                  <a:pt x="2006927" y="692608"/>
                </a:cubicBezTo>
                <a:cubicBezTo>
                  <a:pt x="2009085" y="696031"/>
                  <a:pt x="2012322" y="697743"/>
                  <a:pt x="2016638" y="697743"/>
                </a:cubicBezTo>
                <a:cubicBezTo>
                  <a:pt x="2020879" y="697743"/>
                  <a:pt x="2024042" y="696031"/>
                  <a:pt x="2026125" y="692608"/>
                </a:cubicBezTo>
                <a:cubicBezTo>
                  <a:pt x="2028209" y="689186"/>
                  <a:pt x="2029251" y="683977"/>
                  <a:pt x="2029251" y="676982"/>
                </a:cubicBezTo>
                <a:lnTo>
                  <a:pt x="2029251" y="655663"/>
                </a:lnTo>
                <a:cubicBezTo>
                  <a:pt x="2029251" y="648816"/>
                  <a:pt x="2028209" y="643700"/>
                  <a:pt x="2026125" y="640315"/>
                </a:cubicBezTo>
                <a:cubicBezTo>
                  <a:pt x="2024042" y="636929"/>
                  <a:pt x="2020879" y="635235"/>
                  <a:pt x="2016638" y="635235"/>
                </a:cubicBezTo>
                <a:close/>
                <a:moveTo>
                  <a:pt x="1425790" y="635235"/>
                </a:moveTo>
                <a:cubicBezTo>
                  <a:pt x="1422144" y="635235"/>
                  <a:pt x="1419037" y="635961"/>
                  <a:pt x="1416470" y="637412"/>
                </a:cubicBezTo>
                <a:cubicBezTo>
                  <a:pt x="1413902" y="638864"/>
                  <a:pt x="1411949" y="640966"/>
                  <a:pt x="1410610" y="643720"/>
                </a:cubicBezTo>
                <a:cubicBezTo>
                  <a:pt x="1409270" y="646472"/>
                  <a:pt x="1408600" y="649821"/>
                  <a:pt x="1408600" y="653764"/>
                </a:cubicBezTo>
                <a:lnTo>
                  <a:pt x="1408600" y="679773"/>
                </a:lnTo>
                <a:cubicBezTo>
                  <a:pt x="1408600" y="683567"/>
                  <a:pt x="1409270" y="686804"/>
                  <a:pt x="1410610" y="689483"/>
                </a:cubicBezTo>
                <a:cubicBezTo>
                  <a:pt x="1411949" y="692162"/>
                  <a:pt x="1413902" y="694209"/>
                  <a:pt x="1416470" y="695623"/>
                </a:cubicBezTo>
                <a:cubicBezTo>
                  <a:pt x="1419037" y="697036"/>
                  <a:pt x="1422144" y="697743"/>
                  <a:pt x="1425790" y="697743"/>
                </a:cubicBezTo>
                <a:cubicBezTo>
                  <a:pt x="1431520" y="697743"/>
                  <a:pt x="1435966" y="695846"/>
                  <a:pt x="1439129" y="692051"/>
                </a:cubicBezTo>
                <a:cubicBezTo>
                  <a:pt x="1442291" y="688255"/>
                  <a:pt x="1443873" y="682898"/>
                  <a:pt x="1443873" y="675977"/>
                </a:cubicBezTo>
                <a:lnTo>
                  <a:pt x="1443873" y="657560"/>
                </a:lnTo>
                <a:cubicBezTo>
                  <a:pt x="1443873" y="650491"/>
                  <a:pt x="1442291" y="645003"/>
                  <a:pt x="1439129" y="641096"/>
                </a:cubicBezTo>
                <a:cubicBezTo>
                  <a:pt x="1435966" y="637189"/>
                  <a:pt x="1431520" y="635235"/>
                  <a:pt x="1425790" y="635235"/>
                </a:cubicBezTo>
                <a:close/>
                <a:moveTo>
                  <a:pt x="1616178" y="634678"/>
                </a:moveTo>
                <a:cubicBezTo>
                  <a:pt x="1608811" y="634678"/>
                  <a:pt x="1603100" y="636872"/>
                  <a:pt x="1599045" y="641264"/>
                </a:cubicBezTo>
                <a:cubicBezTo>
                  <a:pt x="1597017" y="643459"/>
                  <a:pt x="1595496" y="646110"/>
                  <a:pt x="1594482" y="649216"/>
                </a:cubicBezTo>
                <a:lnTo>
                  <a:pt x="1593184" y="658341"/>
                </a:lnTo>
                <a:lnTo>
                  <a:pt x="1636382" y="658341"/>
                </a:lnTo>
                <a:lnTo>
                  <a:pt x="1636047" y="655663"/>
                </a:lnTo>
                <a:cubicBezTo>
                  <a:pt x="1635228" y="648966"/>
                  <a:pt x="1633126" y="643794"/>
                  <a:pt x="1629740" y="640147"/>
                </a:cubicBezTo>
                <a:cubicBezTo>
                  <a:pt x="1626355" y="636501"/>
                  <a:pt x="1621834" y="634678"/>
                  <a:pt x="1616178" y="634678"/>
                </a:cubicBezTo>
                <a:close/>
                <a:moveTo>
                  <a:pt x="502944" y="613581"/>
                </a:moveTo>
                <a:lnTo>
                  <a:pt x="483542" y="668944"/>
                </a:lnTo>
                <a:lnTo>
                  <a:pt x="522347" y="668944"/>
                </a:lnTo>
                <a:close/>
                <a:moveTo>
                  <a:pt x="3130616" y="608558"/>
                </a:moveTo>
                <a:lnTo>
                  <a:pt x="3147773" y="608558"/>
                </a:lnTo>
                <a:lnTo>
                  <a:pt x="3170915" y="641323"/>
                </a:lnTo>
                <a:lnTo>
                  <a:pt x="3168511" y="642324"/>
                </a:lnTo>
                <a:cubicBezTo>
                  <a:pt x="3165126" y="646305"/>
                  <a:pt x="3163433" y="651829"/>
                  <a:pt x="3163433" y="658899"/>
                </a:cubicBezTo>
                <a:lnTo>
                  <a:pt x="3163433" y="724421"/>
                </a:lnTo>
                <a:lnTo>
                  <a:pt x="3130616" y="724421"/>
                </a:lnTo>
                <a:close/>
                <a:moveTo>
                  <a:pt x="1616178" y="606884"/>
                </a:moveTo>
                <a:cubicBezTo>
                  <a:pt x="1626299" y="606884"/>
                  <a:pt x="1634968" y="609414"/>
                  <a:pt x="1642186" y="614474"/>
                </a:cubicBezTo>
                <a:cubicBezTo>
                  <a:pt x="1649404" y="619534"/>
                  <a:pt x="1654892" y="626882"/>
                  <a:pt x="1658650" y="636520"/>
                </a:cubicBezTo>
                <a:cubicBezTo>
                  <a:pt x="1662408" y="646156"/>
                  <a:pt x="1664287" y="657784"/>
                  <a:pt x="1664287" y="671401"/>
                </a:cubicBezTo>
                <a:lnTo>
                  <a:pt x="1664287" y="678991"/>
                </a:lnTo>
                <a:lnTo>
                  <a:pt x="1593650" y="678991"/>
                </a:lnTo>
                <a:lnTo>
                  <a:pt x="1594622" y="685131"/>
                </a:lnTo>
                <a:cubicBezTo>
                  <a:pt x="1595728" y="688182"/>
                  <a:pt x="1597389" y="690786"/>
                  <a:pt x="1599603" y="692944"/>
                </a:cubicBezTo>
                <a:lnTo>
                  <a:pt x="1602690" y="694019"/>
                </a:lnTo>
                <a:lnTo>
                  <a:pt x="1589515" y="694762"/>
                </a:lnTo>
                <a:lnTo>
                  <a:pt x="1570505" y="698164"/>
                </a:lnTo>
                <a:lnTo>
                  <a:pt x="1565168" y="674191"/>
                </a:lnTo>
                <a:lnTo>
                  <a:pt x="1565168" y="661131"/>
                </a:lnTo>
                <a:cubicBezTo>
                  <a:pt x="1565168" y="649671"/>
                  <a:pt x="1567158" y="639887"/>
                  <a:pt x="1571139" y="631776"/>
                </a:cubicBezTo>
                <a:cubicBezTo>
                  <a:pt x="1575120" y="623664"/>
                  <a:pt x="1580925" y="617487"/>
                  <a:pt x="1588552" y="613246"/>
                </a:cubicBezTo>
                <a:cubicBezTo>
                  <a:pt x="1596180" y="609005"/>
                  <a:pt x="1605388" y="606884"/>
                  <a:pt x="1616178" y="606884"/>
                </a:cubicBezTo>
                <a:close/>
                <a:moveTo>
                  <a:pt x="1297835" y="606884"/>
                </a:moveTo>
                <a:cubicBezTo>
                  <a:pt x="1307955" y="606884"/>
                  <a:pt x="1316587" y="608577"/>
                  <a:pt x="1323731" y="611963"/>
                </a:cubicBezTo>
                <a:cubicBezTo>
                  <a:pt x="1330875" y="615349"/>
                  <a:pt x="1336326" y="620260"/>
                  <a:pt x="1340084" y="626696"/>
                </a:cubicBezTo>
                <a:cubicBezTo>
                  <a:pt x="1343842" y="633133"/>
                  <a:pt x="1345720" y="640891"/>
                  <a:pt x="1345720" y="649969"/>
                </a:cubicBezTo>
                <a:lnTo>
                  <a:pt x="1345720" y="724421"/>
                </a:lnTo>
                <a:lnTo>
                  <a:pt x="1317927" y="724421"/>
                </a:lnTo>
                <a:lnTo>
                  <a:pt x="1317927" y="711108"/>
                </a:lnTo>
                <a:lnTo>
                  <a:pt x="1314522" y="717389"/>
                </a:lnTo>
                <a:cubicBezTo>
                  <a:pt x="1311137" y="720291"/>
                  <a:pt x="1306895" y="722468"/>
                  <a:pt x="1301798" y="723918"/>
                </a:cubicBezTo>
                <a:cubicBezTo>
                  <a:pt x="1296700" y="725369"/>
                  <a:pt x="1291324" y="726096"/>
                  <a:pt x="1285668" y="726096"/>
                </a:cubicBezTo>
                <a:cubicBezTo>
                  <a:pt x="1273241" y="726096"/>
                  <a:pt x="1263958" y="723137"/>
                  <a:pt x="1257819" y="717221"/>
                </a:cubicBezTo>
                <a:cubicBezTo>
                  <a:pt x="1251680" y="711305"/>
                  <a:pt x="1248610" y="702320"/>
                  <a:pt x="1248610" y="690265"/>
                </a:cubicBezTo>
                <a:cubicBezTo>
                  <a:pt x="1248610" y="678805"/>
                  <a:pt x="1252052" y="670210"/>
                  <a:pt x="1258935" y="664480"/>
                </a:cubicBezTo>
                <a:cubicBezTo>
                  <a:pt x="1265818" y="658751"/>
                  <a:pt x="1276143" y="655886"/>
                  <a:pt x="1289910" y="655886"/>
                </a:cubicBezTo>
                <a:lnTo>
                  <a:pt x="1317927" y="655886"/>
                </a:lnTo>
                <a:lnTo>
                  <a:pt x="1317927" y="650975"/>
                </a:lnTo>
                <a:cubicBezTo>
                  <a:pt x="1317927" y="645616"/>
                  <a:pt x="1316141" y="641487"/>
                  <a:pt x="1312569" y="638584"/>
                </a:cubicBezTo>
                <a:cubicBezTo>
                  <a:pt x="1308997" y="635682"/>
                  <a:pt x="1303937" y="634231"/>
                  <a:pt x="1297389" y="634231"/>
                </a:cubicBezTo>
                <a:cubicBezTo>
                  <a:pt x="1293073" y="634231"/>
                  <a:pt x="1288794" y="634938"/>
                  <a:pt x="1284552" y="636352"/>
                </a:cubicBezTo>
                <a:cubicBezTo>
                  <a:pt x="1280311" y="637766"/>
                  <a:pt x="1276553" y="639738"/>
                  <a:pt x="1273278" y="642268"/>
                </a:cubicBezTo>
                <a:lnTo>
                  <a:pt x="1254303" y="623627"/>
                </a:lnTo>
                <a:cubicBezTo>
                  <a:pt x="1258916" y="618343"/>
                  <a:pt x="1265018" y="614232"/>
                  <a:pt x="1272609" y="611293"/>
                </a:cubicBezTo>
                <a:cubicBezTo>
                  <a:pt x="1280199" y="608354"/>
                  <a:pt x="1288608" y="606884"/>
                  <a:pt x="1297835" y="606884"/>
                </a:cubicBezTo>
                <a:close/>
                <a:moveTo>
                  <a:pt x="2599225" y="604317"/>
                </a:moveTo>
                <a:lnTo>
                  <a:pt x="2628693" y="604317"/>
                </a:lnTo>
                <a:lnTo>
                  <a:pt x="2628693" y="635459"/>
                </a:lnTo>
                <a:lnTo>
                  <a:pt x="2661510" y="635459"/>
                </a:lnTo>
                <a:lnTo>
                  <a:pt x="2661510" y="663810"/>
                </a:lnTo>
                <a:lnTo>
                  <a:pt x="2628693" y="663810"/>
                </a:lnTo>
                <a:lnTo>
                  <a:pt x="2628693" y="694953"/>
                </a:lnTo>
                <a:lnTo>
                  <a:pt x="2599225" y="694953"/>
                </a:lnTo>
                <a:lnTo>
                  <a:pt x="2599225" y="663810"/>
                </a:lnTo>
                <a:lnTo>
                  <a:pt x="2566409" y="663810"/>
                </a:lnTo>
                <a:lnTo>
                  <a:pt x="2566409" y="635459"/>
                </a:lnTo>
                <a:lnTo>
                  <a:pt x="2599225" y="635459"/>
                </a:lnTo>
                <a:close/>
                <a:moveTo>
                  <a:pt x="2227750" y="604317"/>
                </a:moveTo>
                <a:lnTo>
                  <a:pt x="2257218" y="604317"/>
                </a:lnTo>
                <a:lnTo>
                  <a:pt x="2257218" y="635459"/>
                </a:lnTo>
                <a:lnTo>
                  <a:pt x="2290035" y="635459"/>
                </a:lnTo>
                <a:lnTo>
                  <a:pt x="2290035" y="663810"/>
                </a:lnTo>
                <a:lnTo>
                  <a:pt x="2257218" y="663810"/>
                </a:lnTo>
                <a:lnTo>
                  <a:pt x="2257218" y="694953"/>
                </a:lnTo>
                <a:lnTo>
                  <a:pt x="2227750" y="694953"/>
                </a:lnTo>
                <a:lnTo>
                  <a:pt x="2227750" y="663810"/>
                </a:lnTo>
                <a:lnTo>
                  <a:pt x="2194934" y="663810"/>
                </a:lnTo>
                <a:lnTo>
                  <a:pt x="2194934" y="635459"/>
                </a:lnTo>
                <a:lnTo>
                  <a:pt x="2227750" y="635459"/>
                </a:lnTo>
                <a:close/>
                <a:moveTo>
                  <a:pt x="305313" y="604317"/>
                </a:moveTo>
                <a:lnTo>
                  <a:pt x="314118" y="604317"/>
                </a:lnTo>
                <a:lnTo>
                  <a:pt x="314118" y="635459"/>
                </a:lnTo>
                <a:lnTo>
                  <a:pt x="346935" y="635459"/>
                </a:lnTo>
                <a:lnTo>
                  <a:pt x="346935" y="663810"/>
                </a:lnTo>
                <a:lnTo>
                  <a:pt x="314118" y="663810"/>
                </a:lnTo>
                <a:lnTo>
                  <a:pt x="314118" y="694953"/>
                </a:lnTo>
                <a:lnTo>
                  <a:pt x="284650" y="694953"/>
                </a:lnTo>
                <a:lnTo>
                  <a:pt x="284650" y="663810"/>
                </a:lnTo>
                <a:lnTo>
                  <a:pt x="260356" y="663810"/>
                </a:lnTo>
                <a:lnTo>
                  <a:pt x="281780" y="635459"/>
                </a:lnTo>
                <a:lnTo>
                  <a:pt x="284650" y="635459"/>
                </a:lnTo>
                <a:lnTo>
                  <a:pt x="284650" y="631661"/>
                </a:lnTo>
                <a:close/>
                <a:moveTo>
                  <a:pt x="1001258" y="591480"/>
                </a:moveTo>
                <a:lnTo>
                  <a:pt x="1001258" y="629654"/>
                </a:lnTo>
                <a:lnTo>
                  <a:pt x="1039321" y="629654"/>
                </a:lnTo>
                <a:cubicBezTo>
                  <a:pt x="1042446" y="629654"/>
                  <a:pt x="1045199" y="628873"/>
                  <a:pt x="1047581" y="627311"/>
                </a:cubicBezTo>
                <a:cubicBezTo>
                  <a:pt x="1049962" y="625747"/>
                  <a:pt x="1051803" y="623516"/>
                  <a:pt x="1053106" y="620613"/>
                </a:cubicBezTo>
                <a:cubicBezTo>
                  <a:pt x="1054408" y="617711"/>
                  <a:pt x="1055096" y="614363"/>
                  <a:pt x="1055171" y="610567"/>
                </a:cubicBezTo>
                <a:cubicBezTo>
                  <a:pt x="1055171" y="606772"/>
                  <a:pt x="1054520" y="603424"/>
                  <a:pt x="1053217" y="600521"/>
                </a:cubicBezTo>
                <a:cubicBezTo>
                  <a:pt x="1051915" y="597619"/>
                  <a:pt x="1050073" y="595387"/>
                  <a:pt x="1047692" y="593824"/>
                </a:cubicBezTo>
                <a:cubicBezTo>
                  <a:pt x="1045311" y="592261"/>
                  <a:pt x="1042520" y="591480"/>
                  <a:pt x="1039321" y="591480"/>
                </a:cubicBezTo>
                <a:close/>
                <a:moveTo>
                  <a:pt x="1181005" y="574849"/>
                </a:moveTo>
                <a:lnTo>
                  <a:pt x="1211589" y="574849"/>
                </a:lnTo>
                <a:lnTo>
                  <a:pt x="1211589" y="608558"/>
                </a:lnTo>
                <a:lnTo>
                  <a:pt x="1225765" y="608558"/>
                </a:lnTo>
                <a:lnTo>
                  <a:pt x="1225765" y="634678"/>
                </a:lnTo>
                <a:lnTo>
                  <a:pt x="1211589" y="634678"/>
                </a:lnTo>
                <a:lnTo>
                  <a:pt x="1211589" y="686693"/>
                </a:lnTo>
                <a:cubicBezTo>
                  <a:pt x="1211589" y="689521"/>
                  <a:pt x="1212147" y="691698"/>
                  <a:pt x="1213263" y="693223"/>
                </a:cubicBezTo>
                <a:cubicBezTo>
                  <a:pt x="1214380" y="694749"/>
                  <a:pt x="1216017" y="695511"/>
                  <a:pt x="1218175" y="695511"/>
                </a:cubicBezTo>
                <a:lnTo>
                  <a:pt x="1225765" y="695511"/>
                </a:lnTo>
                <a:lnTo>
                  <a:pt x="1225765" y="724979"/>
                </a:lnTo>
                <a:lnTo>
                  <a:pt x="1210361" y="724979"/>
                </a:lnTo>
                <a:cubicBezTo>
                  <a:pt x="1200241" y="724979"/>
                  <a:pt x="1192818" y="722394"/>
                  <a:pt x="1188093" y="717221"/>
                </a:cubicBezTo>
                <a:cubicBezTo>
                  <a:pt x="1183368" y="712049"/>
                  <a:pt x="1181005" y="704403"/>
                  <a:pt x="1181005" y="694282"/>
                </a:cubicBezTo>
                <a:lnTo>
                  <a:pt x="1181005" y="634678"/>
                </a:lnTo>
                <a:lnTo>
                  <a:pt x="1169062" y="634678"/>
                </a:lnTo>
                <a:lnTo>
                  <a:pt x="1169062" y="608558"/>
                </a:lnTo>
                <a:lnTo>
                  <a:pt x="1181005" y="608558"/>
                </a:lnTo>
                <a:close/>
                <a:moveTo>
                  <a:pt x="2407497" y="563686"/>
                </a:moveTo>
                <a:cubicBezTo>
                  <a:pt x="2426547" y="563686"/>
                  <a:pt x="2442528" y="567017"/>
                  <a:pt x="2455439" y="573677"/>
                </a:cubicBezTo>
                <a:cubicBezTo>
                  <a:pt x="2468350" y="580337"/>
                  <a:pt x="2478061" y="590346"/>
                  <a:pt x="2484572" y="603702"/>
                </a:cubicBezTo>
                <a:cubicBezTo>
                  <a:pt x="2491083" y="617061"/>
                  <a:pt x="2494339" y="633710"/>
                  <a:pt x="2494339" y="653653"/>
                </a:cubicBezTo>
                <a:lnTo>
                  <a:pt x="2494339" y="688479"/>
                </a:lnTo>
                <a:cubicBezTo>
                  <a:pt x="2494339" y="701353"/>
                  <a:pt x="2491474" y="710840"/>
                  <a:pt x="2485744" y="716942"/>
                </a:cubicBezTo>
                <a:cubicBezTo>
                  <a:pt x="2480014" y="723044"/>
                  <a:pt x="2471680" y="726096"/>
                  <a:pt x="2460741" y="726096"/>
                </a:cubicBezTo>
                <a:cubicBezTo>
                  <a:pt x="2448388" y="726096"/>
                  <a:pt x="2439161" y="723193"/>
                  <a:pt x="2433059" y="717389"/>
                </a:cubicBezTo>
                <a:lnTo>
                  <a:pt x="2430183" y="712807"/>
                </a:lnTo>
                <a:lnTo>
                  <a:pt x="2424743" y="719454"/>
                </a:lnTo>
                <a:cubicBezTo>
                  <a:pt x="2419199" y="723882"/>
                  <a:pt x="2411553" y="726096"/>
                  <a:pt x="2401805" y="726096"/>
                </a:cubicBezTo>
                <a:cubicBezTo>
                  <a:pt x="2389452" y="726096"/>
                  <a:pt x="2380206" y="721947"/>
                  <a:pt x="2374067" y="713650"/>
                </a:cubicBezTo>
                <a:cubicBezTo>
                  <a:pt x="2367928" y="705353"/>
                  <a:pt x="2364858" y="692832"/>
                  <a:pt x="2364858" y="676089"/>
                </a:cubicBezTo>
                <a:lnTo>
                  <a:pt x="2364858" y="656890"/>
                </a:lnTo>
                <a:cubicBezTo>
                  <a:pt x="2364858" y="640147"/>
                  <a:pt x="2368374" y="627627"/>
                  <a:pt x="2375406" y="619330"/>
                </a:cubicBezTo>
                <a:cubicBezTo>
                  <a:pt x="2382439" y="611032"/>
                  <a:pt x="2393024" y="606884"/>
                  <a:pt x="2407163" y="606884"/>
                </a:cubicBezTo>
                <a:cubicBezTo>
                  <a:pt x="2421301" y="606884"/>
                  <a:pt x="2431868" y="611032"/>
                  <a:pt x="2438863" y="619330"/>
                </a:cubicBezTo>
                <a:cubicBezTo>
                  <a:pt x="2445858" y="627627"/>
                  <a:pt x="2449355" y="640184"/>
                  <a:pt x="2449355" y="657002"/>
                </a:cubicBezTo>
                <a:lnTo>
                  <a:pt x="2449355" y="690376"/>
                </a:lnTo>
                <a:cubicBezTo>
                  <a:pt x="2449355" y="694320"/>
                  <a:pt x="2450118" y="697279"/>
                  <a:pt x="2451644" y="699250"/>
                </a:cubicBezTo>
                <a:cubicBezTo>
                  <a:pt x="2453169" y="701222"/>
                  <a:pt x="2455532" y="702209"/>
                  <a:pt x="2458732" y="702209"/>
                </a:cubicBezTo>
                <a:cubicBezTo>
                  <a:pt x="2461708" y="702209"/>
                  <a:pt x="2463848" y="701297"/>
                  <a:pt x="2465150" y="699474"/>
                </a:cubicBezTo>
                <a:cubicBezTo>
                  <a:pt x="2466452" y="697650"/>
                  <a:pt x="2467103" y="694729"/>
                  <a:pt x="2467103" y="690712"/>
                </a:cubicBezTo>
                <a:lnTo>
                  <a:pt x="2467103" y="653653"/>
                </a:lnTo>
                <a:cubicBezTo>
                  <a:pt x="2467103" y="639291"/>
                  <a:pt x="2464852" y="627292"/>
                  <a:pt x="2460350" y="617655"/>
                </a:cubicBezTo>
                <a:cubicBezTo>
                  <a:pt x="2455848" y="608019"/>
                  <a:pt x="2449169" y="600782"/>
                  <a:pt x="2440314" y="595945"/>
                </a:cubicBezTo>
                <a:cubicBezTo>
                  <a:pt x="2431459" y="591109"/>
                  <a:pt x="2420520" y="588690"/>
                  <a:pt x="2407497" y="588690"/>
                </a:cubicBezTo>
                <a:cubicBezTo>
                  <a:pt x="2394177" y="588690"/>
                  <a:pt x="2383090" y="591089"/>
                  <a:pt x="2374234" y="595889"/>
                </a:cubicBezTo>
                <a:cubicBezTo>
                  <a:pt x="2365379" y="600689"/>
                  <a:pt x="2358700" y="607889"/>
                  <a:pt x="2354198" y="617487"/>
                </a:cubicBezTo>
                <a:cubicBezTo>
                  <a:pt x="2349696" y="627087"/>
                  <a:pt x="2347371" y="639142"/>
                  <a:pt x="2347222" y="653653"/>
                </a:cubicBezTo>
                <a:cubicBezTo>
                  <a:pt x="2347148" y="658639"/>
                  <a:pt x="2347110" y="663661"/>
                  <a:pt x="2347110" y="668722"/>
                </a:cubicBezTo>
                <a:cubicBezTo>
                  <a:pt x="2347110" y="673782"/>
                  <a:pt x="2347110" y="678880"/>
                  <a:pt x="2347110" y="684014"/>
                </a:cubicBezTo>
                <a:cubicBezTo>
                  <a:pt x="2347110" y="696963"/>
                  <a:pt x="2349343" y="707733"/>
                  <a:pt x="2353808" y="716328"/>
                </a:cubicBezTo>
                <a:cubicBezTo>
                  <a:pt x="2358273" y="724923"/>
                  <a:pt x="2364970" y="731360"/>
                  <a:pt x="2373900" y="735639"/>
                </a:cubicBezTo>
                <a:cubicBezTo>
                  <a:pt x="2382829" y="739917"/>
                  <a:pt x="2394029" y="742057"/>
                  <a:pt x="2407497" y="742057"/>
                </a:cubicBezTo>
                <a:lnTo>
                  <a:pt x="2440761" y="742057"/>
                </a:lnTo>
                <a:lnTo>
                  <a:pt x="2440761" y="767060"/>
                </a:lnTo>
                <a:lnTo>
                  <a:pt x="2407497" y="767060"/>
                </a:lnTo>
                <a:cubicBezTo>
                  <a:pt x="2387927" y="767060"/>
                  <a:pt x="2371667" y="763991"/>
                  <a:pt x="2358719" y="757851"/>
                </a:cubicBezTo>
                <a:cubicBezTo>
                  <a:pt x="2345771" y="751712"/>
                  <a:pt x="2336060" y="742503"/>
                  <a:pt x="2329586" y="730225"/>
                </a:cubicBezTo>
                <a:cubicBezTo>
                  <a:pt x="2323112" y="717947"/>
                  <a:pt x="2319875" y="702543"/>
                  <a:pt x="2319875" y="684014"/>
                </a:cubicBezTo>
                <a:cubicBezTo>
                  <a:pt x="2319875" y="678955"/>
                  <a:pt x="2319875" y="673894"/>
                  <a:pt x="2319875" y="668833"/>
                </a:cubicBezTo>
                <a:cubicBezTo>
                  <a:pt x="2319875" y="663773"/>
                  <a:pt x="2319912" y="658714"/>
                  <a:pt x="2319987" y="653653"/>
                </a:cubicBezTo>
                <a:cubicBezTo>
                  <a:pt x="2320135" y="633562"/>
                  <a:pt x="2323465" y="616856"/>
                  <a:pt x="2329977" y="603535"/>
                </a:cubicBezTo>
                <a:cubicBezTo>
                  <a:pt x="2336488" y="590216"/>
                  <a:pt x="2346180" y="580244"/>
                  <a:pt x="2359054" y="573621"/>
                </a:cubicBezTo>
                <a:cubicBezTo>
                  <a:pt x="2371928" y="566998"/>
                  <a:pt x="2388075" y="563686"/>
                  <a:pt x="2407497" y="563686"/>
                </a:cubicBezTo>
                <a:close/>
                <a:moveTo>
                  <a:pt x="2016972" y="563686"/>
                </a:moveTo>
                <a:cubicBezTo>
                  <a:pt x="2036022" y="563686"/>
                  <a:pt x="2052003" y="567017"/>
                  <a:pt x="2064914" y="573677"/>
                </a:cubicBezTo>
                <a:cubicBezTo>
                  <a:pt x="2077825" y="580337"/>
                  <a:pt x="2087536" y="590346"/>
                  <a:pt x="2094047" y="603702"/>
                </a:cubicBezTo>
                <a:cubicBezTo>
                  <a:pt x="2100558" y="617061"/>
                  <a:pt x="2103814" y="633710"/>
                  <a:pt x="2103814" y="653653"/>
                </a:cubicBezTo>
                <a:lnTo>
                  <a:pt x="2103814" y="688479"/>
                </a:lnTo>
                <a:cubicBezTo>
                  <a:pt x="2103814" y="701353"/>
                  <a:pt x="2100949" y="710840"/>
                  <a:pt x="2095219" y="716942"/>
                </a:cubicBezTo>
                <a:cubicBezTo>
                  <a:pt x="2089489" y="723044"/>
                  <a:pt x="2081155" y="726096"/>
                  <a:pt x="2070216" y="726096"/>
                </a:cubicBezTo>
                <a:cubicBezTo>
                  <a:pt x="2057863" y="726096"/>
                  <a:pt x="2048636" y="723193"/>
                  <a:pt x="2042534" y="717389"/>
                </a:cubicBezTo>
                <a:lnTo>
                  <a:pt x="2039658" y="712807"/>
                </a:lnTo>
                <a:lnTo>
                  <a:pt x="2034218" y="719454"/>
                </a:lnTo>
                <a:cubicBezTo>
                  <a:pt x="2028674" y="723882"/>
                  <a:pt x="2021028" y="726096"/>
                  <a:pt x="2011280" y="726096"/>
                </a:cubicBezTo>
                <a:cubicBezTo>
                  <a:pt x="1998927" y="726096"/>
                  <a:pt x="1989681" y="721947"/>
                  <a:pt x="1983542" y="713650"/>
                </a:cubicBezTo>
                <a:cubicBezTo>
                  <a:pt x="1977403" y="705353"/>
                  <a:pt x="1974333" y="692832"/>
                  <a:pt x="1974333" y="676089"/>
                </a:cubicBezTo>
                <a:lnTo>
                  <a:pt x="1974333" y="656890"/>
                </a:lnTo>
                <a:cubicBezTo>
                  <a:pt x="1974333" y="640147"/>
                  <a:pt x="1977849" y="627627"/>
                  <a:pt x="1984881" y="619330"/>
                </a:cubicBezTo>
                <a:cubicBezTo>
                  <a:pt x="1991914" y="611032"/>
                  <a:pt x="2002499" y="606884"/>
                  <a:pt x="2016638" y="606884"/>
                </a:cubicBezTo>
                <a:cubicBezTo>
                  <a:pt x="2030776" y="606884"/>
                  <a:pt x="2041343" y="611032"/>
                  <a:pt x="2048338" y="619330"/>
                </a:cubicBezTo>
                <a:cubicBezTo>
                  <a:pt x="2055333" y="627627"/>
                  <a:pt x="2058830" y="640184"/>
                  <a:pt x="2058830" y="657002"/>
                </a:cubicBezTo>
                <a:lnTo>
                  <a:pt x="2058830" y="690376"/>
                </a:lnTo>
                <a:cubicBezTo>
                  <a:pt x="2058830" y="694320"/>
                  <a:pt x="2059593" y="697279"/>
                  <a:pt x="2061119" y="699250"/>
                </a:cubicBezTo>
                <a:cubicBezTo>
                  <a:pt x="2062644" y="701222"/>
                  <a:pt x="2065007" y="702209"/>
                  <a:pt x="2068207" y="702209"/>
                </a:cubicBezTo>
                <a:cubicBezTo>
                  <a:pt x="2071183" y="702209"/>
                  <a:pt x="2073323" y="701297"/>
                  <a:pt x="2074625" y="699474"/>
                </a:cubicBezTo>
                <a:cubicBezTo>
                  <a:pt x="2075927" y="697650"/>
                  <a:pt x="2076578" y="694729"/>
                  <a:pt x="2076578" y="690712"/>
                </a:cubicBezTo>
                <a:lnTo>
                  <a:pt x="2076578" y="653653"/>
                </a:lnTo>
                <a:cubicBezTo>
                  <a:pt x="2076578" y="639291"/>
                  <a:pt x="2074327" y="627292"/>
                  <a:pt x="2069825" y="617655"/>
                </a:cubicBezTo>
                <a:cubicBezTo>
                  <a:pt x="2065323" y="608019"/>
                  <a:pt x="2058644" y="600782"/>
                  <a:pt x="2049789" y="595945"/>
                </a:cubicBezTo>
                <a:cubicBezTo>
                  <a:pt x="2040934" y="591109"/>
                  <a:pt x="2029995" y="588690"/>
                  <a:pt x="2016972" y="588690"/>
                </a:cubicBezTo>
                <a:cubicBezTo>
                  <a:pt x="2003652" y="588690"/>
                  <a:pt x="1992565" y="591089"/>
                  <a:pt x="1983709" y="595889"/>
                </a:cubicBezTo>
                <a:cubicBezTo>
                  <a:pt x="1974854" y="600689"/>
                  <a:pt x="1968175" y="607889"/>
                  <a:pt x="1963673" y="617487"/>
                </a:cubicBezTo>
                <a:cubicBezTo>
                  <a:pt x="1959171" y="627087"/>
                  <a:pt x="1956846" y="639142"/>
                  <a:pt x="1956697" y="653653"/>
                </a:cubicBezTo>
                <a:cubicBezTo>
                  <a:pt x="1956623" y="658639"/>
                  <a:pt x="1956585" y="663661"/>
                  <a:pt x="1956585" y="668722"/>
                </a:cubicBezTo>
                <a:cubicBezTo>
                  <a:pt x="1956585" y="673782"/>
                  <a:pt x="1956585" y="678880"/>
                  <a:pt x="1956585" y="684014"/>
                </a:cubicBezTo>
                <a:cubicBezTo>
                  <a:pt x="1956585" y="696963"/>
                  <a:pt x="1958818" y="707733"/>
                  <a:pt x="1963283" y="716328"/>
                </a:cubicBezTo>
                <a:cubicBezTo>
                  <a:pt x="1967748" y="724923"/>
                  <a:pt x="1974445" y="731360"/>
                  <a:pt x="1983375" y="735639"/>
                </a:cubicBezTo>
                <a:cubicBezTo>
                  <a:pt x="1992304" y="739917"/>
                  <a:pt x="2003504" y="742057"/>
                  <a:pt x="2016972" y="742057"/>
                </a:cubicBezTo>
                <a:lnTo>
                  <a:pt x="2050236" y="742057"/>
                </a:lnTo>
                <a:lnTo>
                  <a:pt x="2050236" y="767060"/>
                </a:lnTo>
                <a:lnTo>
                  <a:pt x="2044017" y="767060"/>
                </a:lnTo>
                <a:lnTo>
                  <a:pt x="1938300" y="726603"/>
                </a:lnTo>
                <a:lnTo>
                  <a:pt x="1929350" y="684014"/>
                </a:lnTo>
                <a:cubicBezTo>
                  <a:pt x="1929350" y="678955"/>
                  <a:pt x="1929350" y="673894"/>
                  <a:pt x="1929350" y="668833"/>
                </a:cubicBezTo>
                <a:cubicBezTo>
                  <a:pt x="1929350" y="663773"/>
                  <a:pt x="1929387" y="658714"/>
                  <a:pt x="1929462" y="653653"/>
                </a:cubicBezTo>
                <a:cubicBezTo>
                  <a:pt x="1929610" y="633562"/>
                  <a:pt x="1932940" y="616856"/>
                  <a:pt x="1939452" y="603535"/>
                </a:cubicBezTo>
                <a:cubicBezTo>
                  <a:pt x="1945963" y="590216"/>
                  <a:pt x="1955655" y="580244"/>
                  <a:pt x="1968529" y="573621"/>
                </a:cubicBezTo>
                <a:cubicBezTo>
                  <a:pt x="1981403" y="566998"/>
                  <a:pt x="1997550" y="563686"/>
                  <a:pt x="2016972" y="563686"/>
                </a:cubicBezTo>
                <a:close/>
                <a:moveTo>
                  <a:pt x="3086675" y="562124"/>
                </a:moveTo>
                <a:lnTo>
                  <a:pt x="3107883" y="562124"/>
                </a:lnTo>
                <a:lnTo>
                  <a:pt x="3107883" y="589360"/>
                </a:lnTo>
                <a:lnTo>
                  <a:pt x="3094935" y="589360"/>
                </a:lnTo>
                <a:cubicBezTo>
                  <a:pt x="3092777" y="589360"/>
                  <a:pt x="3091139" y="590178"/>
                  <a:pt x="3090023" y="591816"/>
                </a:cubicBezTo>
                <a:cubicBezTo>
                  <a:pt x="3088907" y="593452"/>
                  <a:pt x="3088349" y="595573"/>
                  <a:pt x="3088349" y="598178"/>
                </a:cubicBezTo>
                <a:lnTo>
                  <a:pt x="3088349" y="608558"/>
                </a:lnTo>
                <a:lnTo>
                  <a:pt x="3107883" y="608558"/>
                </a:lnTo>
                <a:lnTo>
                  <a:pt x="3107883" y="634678"/>
                </a:lnTo>
                <a:lnTo>
                  <a:pt x="3088349" y="634678"/>
                </a:lnTo>
                <a:lnTo>
                  <a:pt x="3088349" y="724421"/>
                </a:lnTo>
                <a:lnTo>
                  <a:pt x="3057765" y="724421"/>
                </a:lnTo>
                <a:lnTo>
                  <a:pt x="3057765" y="634678"/>
                </a:lnTo>
                <a:lnTo>
                  <a:pt x="3045486" y="634678"/>
                </a:lnTo>
                <a:lnTo>
                  <a:pt x="3045486" y="608558"/>
                </a:lnTo>
                <a:lnTo>
                  <a:pt x="3057765" y="608558"/>
                </a:lnTo>
                <a:lnTo>
                  <a:pt x="3057765" y="592819"/>
                </a:lnTo>
                <a:cubicBezTo>
                  <a:pt x="3057765" y="582551"/>
                  <a:pt x="3060127" y="574867"/>
                  <a:pt x="3064853" y="569770"/>
                </a:cubicBezTo>
                <a:cubicBezTo>
                  <a:pt x="3069578" y="564672"/>
                  <a:pt x="3076852" y="562124"/>
                  <a:pt x="3086675" y="562124"/>
                </a:cubicBezTo>
                <a:close/>
                <a:moveTo>
                  <a:pt x="2997266" y="562124"/>
                </a:moveTo>
                <a:lnTo>
                  <a:pt x="3027850" y="562124"/>
                </a:lnTo>
                <a:lnTo>
                  <a:pt x="3027850" y="676089"/>
                </a:lnTo>
                <a:lnTo>
                  <a:pt x="2997266" y="676089"/>
                </a:lnTo>
                <a:close/>
                <a:moveTo>
                  <a:pt x="1501841" y="562124"/>
                </a:moveTo>
                <a:lnTo>
                  <a:pt x="1532425" y="562124"/>
                </a:lnTo>
                <a:lnTo>
                  <a:pt x="1532425" y="686134"/>
                </a:lnTo>
                <a:cubicBezTo>
                  <a:pt x="1532425" y="688963"/>
                  <a:pt x="1533225" y="691139"/>
                  <a:pt x="1534825" y="692665"/>
                </a:cubicBezTo>
                <a:cubicBezTo>
                  <a:pt x="1536425" y="694190"/>
                  <a:pt x="1538713" y="694953"/>
                  <a:pt x="1541690" y="694953"/>
                </a:cubicBezTo>
                <a:lnTo>
                  <a:pt x="1546824" y="694953"/>
                </a:lnTo>
                <a:lnTo>
                  <a:pt x="1546824" y="702401"/>
                </a:lnTo>
                <a:lnTo>
                  <a:pt x="1507200" y="709492"/>
                </a:lnTo>
                <a:lnTo>
                  <a:pt x="1501841" y="693725"/>
                </a:lnTo>
                <a:close/>
                <a:moveTo>
                  <a:pt x="1378016" y="562124"/>
                </a:moveTo>
                <a:lnTo>
                  <a:pt x="1408600" y="562124"/>
                </a:lnTo>
                <a:lnTo>
                  <a:pt x="1408600" y="624205"/>
                </a:lnTo>
                <a:lnTo>
                  <a:pt x="1411684" y="619092"/>
                </a:lnTo>
                <a:cubicBezTo>
                  <a:pt x="1413740" y="616479"/>
                  <a:pt x="1416042" y="614251"/>
                  <a:pt x="1418590" y="612409"/>
                </a:cubicBezTo>
                <a:cubicBezTo>
                  <a:pt x="1423688" y="608725"/>
                  <a:pt x="1429325" y="606884"/>
                  <a:pt x="1435501" y="606884"/>
                </a:cubicBezTo>
                <a:cubicBezTo>
                  <a:pt x="1443687" y="606884"/>
                  <a:pt x="1450700" y="608856"/>
                  <a:pt x="1456542" y="612800"/>
                </a:cubicBezTo>
                <a:cubicBezTo>
                  <a:pt x="1462383" y="616744"/>
                  <a:pt x="1466829" y="622511"/>
                  <a:pt x="1469880" y="630101"/>
                </a:cubicBezTo>
                <a:cubicBezTo>
                  <a:pt x="1472931" y="637692"/>
                  <a:pt x="1474457" y="646807"/>
                  <a:pt x="1474457" y="657448"/>
                </a:cubicBezTo>
                <a:lnTo>
                  <a:pt x="1474457" y="675977"/>
                </a:lnTo>
                <a:cubicBezTo>
                  <a:pt x="1474457" y="686544"/>
                  <a:pt x="1472931" y="695567"/>
                  <a:pt x="1469880" y="703045"/>
                </a:cubicBezTo>
                <a:cubicBezTo>
                  <a:pt x="1466829" y="710524"/>
                  <a:pt x="1462383" y="716235"/>
                  <a:pt x="1456542" y="720180"/>
                </a:cubicBezTo>
                <a:cubicBezTo>
                  <a:pt x="1450700" y="724123"/>
                  <a:pt x="1443687" y="726096"/>
                  <a:pt x="1435501" y="726096"/>
                </a:cubicBezTo>
                <a:cubicBezTo>
                  <a:pt x="1428729" y="726096"/>
                  <a:pt x="1422888" y="724366"/>
                  <a:pt x="1417977" y="720905"/>
                </a:cubicBezTo>
                <a:cubicBezTo>
                  <a:pt x="1415521" y="719175"/>
                  <a:pt x="1413381" y="717087"/>
                  <a:pt x="1411558" y="714641"/>
                </a:cubicBezTo>
                <a:lnTo>
                  <a:pt x="1408600" y="709135"/>
                </a:lnTo>
                <a:lnTo>
                  <a:pt x="1408600" y="724421"/>
                </a:lnTo>
                <a:lnTo>
                  <a:pt x="1378016" y="724421"/>
                </a:lnTo>
                <a:close/>
                <a:moveTo>
                  <a:pt x="837324" y="562124"/>
                </a:moveTo>
                <a:lnTo>
                  <a:pt x="848374" y="562124"/>
                </a:lnTo>
                <a:lnTo>
                  <a:pt x="867908" y="562124"/>
                </a:lnTo>
                <a:lnTo>
                  <a:pt x="946042" y="562124"/>
                </a:lnTo>
                <a:lnTo>
                  <a:pt x="946042" y="591592"/>
                </a:lnTo>
                <a:lnTo>
                  <a:pt x="867908" y="591592"/>
                </a:lnTo>
                <a:lnTo>
                  <a:pt x="867908" y="629097"/>
                </a:lnTo>
                <a:lnTo>
                  <a:pt x="933764" y="629097"/>
                </a:lnTo>
                <a:lnTo>
                  <a:pt x="933764" y="658564"/>
                </a:lnTo>
                <a:lnTo>
                  <a:pt x="867908" y="658564"/>
                </a:lnTo>
                <a:lnTo>
                  <a:pt x="867908" y="694953"/>
                </a:lnTo>
                <a:lnTo>
                  <a:pt x="946042" y="694953"/>
                </a:lnTo>
                <a:lnTo>
                  <a:pt x="946042" y="724421"/>
                </a:lnTo>
                <a:lnTo>
                  <a:pt x="867908" y="724421"/>
                </a:lnTo>
                <a:lnTo>
                  <a:pt x="848374" y="724421"/>
                </a:lnTo>
                <a:lnTo>
                  <a:pt x="837324" y="724421"/>
                </a:lnTo>
                <a:close/>
                <a:moveTo>
                  <a:pt x="599199" y="562124"/>
                </a:moveTo>
                <a:lnTo>
                  <a:pt x="610361" y="562124"/>
                </a:lnTo>
                <a:lnTo>
                  <a:pt x="629783" y="562124"/>
                </a:lnTo>
                <a:lnTo>
                  <a:pt x="700699" y="562124"/>
                </a:lnTo>
                <a:lnTo>
                  <a:pt x="705797" y="562124"/>
                </a:lnTo>
                <a:lnTo>
                  <a:pt x="819688" y="562124"/>
                </a:lnTo>
                <a:lnTo>
                  <a:pt x="819688" y="591592"/>
                </a:lnTo>
                <a:lnTo>
                  <a:pt x="775485" y="591592"/>
                </a:lnTo>
                <a:lnTo>
                  <a:pt x="775485" y="724421"/>
                </a:lnTo>
                <a:lnTo>
                  <a:pt x="744901" y="724421"/>
                </a:lnTo>
                <a:lnTo>
                  <a:pt x="744901" y="591592"/>
                </a:lnTo>
                <a:lnTo>
                  <a:pt x="705797" y="591592"/>
                </a:lnTo>
                <a:lnTo>
                  <a:pt x="700699" y="591592"/>
                </a:lnTo>
                <a:lnTo>
                  <a:pt x="629783" y="591592"/>
                </a:lnTo>
                <a:lnTo>
                  <a:pt x="629783" y="630548"/>
                </a:lnTo>
                <a:lnTo>
                  <a:pt x="693518" y="630548"/>
                </a:lnTo>
                <a:lnTo>
                  <a:pt x="693518" y="660015"/>
                </a:lnTo>
                <a:lnTo>
                  <a:pt x="629783" y="660015"/>
                </a:lnTo>
                <a:lnTo>
                  <a:pt x="629783" y="724421"/>
                </a:lnTo>
                <a:lnTo>
                  <a:pt x="599199" y="724421"/>
                </a:lnTo>
                <a:close/>
                <a:moveTo>
                  <a:pt x="493233" y="562124"/>
                </a:moveTo>
                <a:lnTo>
                  <a:pt x="512655" y="562124"/>
                </a:lnTo>
                <a:lnTo>
                  <a:pt x="574716" y="724421"/>
                </a:lnTo>
                <a:lnTo>
                  <a:pt x="541788" y="724421"/>
                </a:lnTo>
                <a:lnTo>
                  <a:pt x="532674" y="698413"/>
                </a:lnTo>
                <a:lnTo>
                  <a:pt x="473214" y="698413"/>
                </a:lnTo>
                <a:lnTo>
                  <a:pt x="464100" y="724421"/>
                </a:lnTo>
                <a:lnTo>
                  <a:pt x="431172" y="724421"/>
                </a:lnTo>
                <a:close/>
                <a:moveTo>
                  <a:pt x="970674" y="562012"/>
                </a:moveTo>
                <a:lnTo>
                  <a:pt x="982840" y="562012"/>
                </a:lnTo>
                <a:lnTo>
                  <a:pt x="1001258" y="562012"/>
                </a:lnTo>
                <a:lnTo>
                  <a:pt x="1041776" y="562012"/>
                </a:lnTo>
                <a:cubicBezTo>
                  <a:pt x="1050706" y="562012"/>
                  <a:pt x="1058557" y="564022"/>
                  <a:pt x="1065328" y="568041"/>
                </a:cubicBezTo>
                <a:cubicBezTo>
                  <a:pt x="1072100" y="572058"/>
                  <a:pt x="1077346" y="577732"/>
                  <a:pt x="1081067" y="585062"/>
                </a:cubicBezTo>
                <a:cubicBezTo>
                  <a:pt x="1084788" y="592392"/>
                  <a:pt x="1086648" y="600893"/>
                  <a:pt x="1086648" y="610567"/>
                </a:cubicBezTo>
                <a:cubicBezTo>
                  <a:pt x="1086648" y="620241"/>
                  <a:pt x="1084788" y="628744"/>
                  <a:pt x="1081067" y="636073"/>
                </a:cubicBezTo>
                <a:cubicBezTo>
                  <a:pt x="1077346" y="643403"/>
                  <a:pt x="1072081" y="649077"/>
                  <a:pt x="1065272" y="653095"/>
                </a:cubicBezTo>
                <a:lnTo>
                  <a:pt x="1054636" y="657474"/>
                </a:lnTo>
                <a:lnTo>
                  <a:pt x="1093457" y="724421"/>
                </a:lnTo>
                <a:lnTo>
                  <a:pt x="1056399" y="724421"/>
                </a:lnTo>
                <a:lnTo>
                  <a:pt x="1019811" y="659123"/>
                </a:lnTo>
                <a:lnTo>
                  <a:pt x="1001258" y="659123"/>
                </a:lnTo>
                <a:lnTo>
                  <a:pt x="1001258" y="724421"/>
                </a:lnTo>
                <a:lnTo>
                  <a:pt x="970674" y="724421"/>
                </a:lnTo>
                <a:close/>
                <a:moveTo>
                  <a:pt x="2932824" y="560449"/>
                </a:moveTo>
                <a:cubicBezTo>
                  <a:pt x="2942497" y="560449"/>
                  <a:pt x="2950795" y="562086"/>
                  <a:pt x="2957715" y="565361"/>
                </a:cubicBezTo>
                <a:cubicBezTo>
                  <a:pt x="2964636" y="568635"/>
                  <a:pt x="2969900" y="573379"/>
                  <a:pt x="2973509" y="579593"/>
                </a:cubicBezTo>
                <a:cubicBezTo>
                  <a:pt x="2977119" y="585806"/>
                  <a:pt x="2978923" y="593303"/>
                  <a:pt x="2978923" y="602084"/>
                </a:cubicBezTo>
                <a:lnTo>
                  <a:pt x="2978923" y="602196"/>
                </a:lnTo>
                <a:cubicBezTo>
                  <a:pt x="2978923" y="607925"/>
                  <a:pt x="2978123" y="613097"/>
                  <a:pt x="2976523" y="617711"/>
                </a:cubicBezTo>
                <a:cubicBezTo>
                  <a:pt x="2974923" y="622326"/>
                  <a:pt x="2972951" y="626361"/>
                  <a:pt x="2970607" y="629822"/>
                </a:cubicBezTo>
                <a:cubicBezTo>
                  <a:pt x="2968263" y="633282"/>
                  <a:pt x="2965156" y="637282"/>
                  <a:pt x="2961287" y="641821"/>
                </a:cubicBezTo>
                <a:cubicBezTo>
                  <a:pt x="2957641" y="646212"/>
                  <a:pt x="2954794" y="649895"/>
                  <a:pt x="2952748" y="652871"/>
                </a:cubicBezTo>
                <a:cubicBezTo>
                  <a:pt x="2950702" y="655849"/>
                  <a:pt x="2948971" y="659290"/>
                  <a:pt x="2947558" y="663197"/>
                </a:cubicBezTo>
                <a:cubicBezTo>
                  <a:pt x="2946144" y="667103"/>
                  <a:pt x="2945437" y="671401"/>
                  <a:pt x="2945437" y="676089"/>
                </a:cubicBezTo>
                <a:lnTo>
                  <a:pt x="2914853" y="676089"/>
                </a:lnTo>
                <a:cubicBezTo>
                  <a:pt x="2914853" y="669689"/>
                  <a:pt x="2915708" y="663959"/>
                  <a:pt x="2917420" y="658899"/>
                </a:cubicBezTo>
                <a:cubicBezTo>
                  <a:pt x="2919131" y="653839"/>
                  <a:pt x="2921215" y="649523"/>
                  <a:pt x="2923671" y="645951"/>
                </a:cubicBezTo>
                <a:cubicBezTo>
                  <a:pt x="2926126" y="642380"/>
                  <a:pt x="2929363" y="638212"/>
                  <a:pt x="2933382" y="633450"/>
                </a:cubicBezTo>
                <a:cubicBezTo>
                  <a:pt x="2936581" y="629730"/>
                  <a:pt x="2939074" y="626584"/>
                  <a:pt x="2940860" y="624018"/>
                </a:cubicBezTo>
                <a:cubicBezTo>
                  <a:pt x="2942646" y="621450"/>
                  <a:pt x="2944153" y="618623"/>
                  <a:pt x="2945381" y="615535"/>
                </a:cubicBezTo>
                <a:cubicBezTo>
                  <a:pt x="2946609" y="612445"/>
                  <a:pt x="2947223" y="609080"/>
                  <a:pt x="2947223" y="605433"/>
                </a:cubicBezTo>
                <a:lnTo>
                  <a:pt x="2947223" y="605321"/>
                </a:lnTo>
                <a:cubicBezTo>
                  <a:pt x="2947223" y="600261"/>
                  <a:pt x="2945976" y="596336"/>
                  <a:pt x="2943483" y="593545"/>
                </a:cubicBezTo>
                <a:cubicBezTo>
                  <a:pt x="2940991" y="590755"/>
                  <a:pt x="2937474" y="589360"/>
                  <a:pt x="2932935" y="589360"/>
                </a:cubicBezTo>
                <a:cubicBezTo>
                  <a:pt x="2928470" y="589360"/>
                  <a:pt x="2924991" y="590903"/>
                  <a:pt x="2922499" y="593991"/>
                </a:cubicBezTo>
                <a:cubicBezTo>
                  <a:pt x="2920006" y="597080"/>
                  <a:pt x="2918722" y="601415"/>
                  <a:pt x="2918648" y="606995"/>
                </a:cubicBezTo>
                <a:lnTo>
                  <a:pt x="2918648" y="607107"/>
                </a:lnTo>
                <a:lnTo>
                  <a:pt x="2886947" y="607107"/>
                </a:lnTo>
                <a:lnTo>
                  <a:pt x="2886947" y="606995"/>
                </a:lnTo>
                <a:cubicBezTo>
                  <a:pt x="2887319" y="597173"/>
                  <a:pt x="2889366" y="588783"/>
                  <a:pt x="2893086" y="581825"/>
                </a:cubicBezTo>
                <a:cubicBezTo>
                  <a:pt x="2896807" y="574867"/>
                  <a:pt x="2902035" y="569565"/>
                  <a:pt x="2908769" y="565919"/>
                </a:cubicBezTo>
                <a:cubicBezTo>
                  <a:pt x="2915504" y="562272"/>
                  <a:pt x="2923522" y="560449"/>
                  <a:pt x="2932824" y="560449"/>
                </a:cubicBezTo>
                <a:close/>
                <a:moveTo>
                  <a:pt x="1858582" y="550404"/>
                </a:moveTo>
                <a:lnTo>
                  <a:pt x="1905463" y="612800"/>
                </a:lnTo>
                <a:lnTo>
                  <a:pt x="1873763" y="612800"/>
                </a:lnTo>
                <a:lnTo>
                  <a:pt x="1858582" y="590029"/>
                </a:lnTo>
                <a:lnTo>
                  <a:pt x="1843402" y="612800"/>
                </a:lnTo>
                <a:lnTo>
                  <a:pt x="1811701" y="612800"/>
                </a:lnTo>
                <a:close/>
                <a:moveTo>
                  <a:pt x="2869906" y="544823"/>
                </a:moveTo>
                <a:lnTo>
                  <a:pt x="2887766" y="566812"/>
                </a:lnTo>
                <a:cubicBezTo>
                  <a:pt x="2877646" y="578346"/>
                  <a:pt x="2870074" y="591182"/>
                  <a:pt x="2865051" y="605321"/>
                </a:cubicBezTo>
                <a:cubicBezTo>
                  <a:pt x="2860028" y="619460"/>
                  <a:pt x="2857517" y="635049"/>
                  <a:pt x="2857517" y="652090"/>
                </a:cubicBezTo>
                <a:cubicBezTo>
                  <a:pt x="2857517" y="669131"/>
                  <a:pt x="2860028" y="684739"/>
                  <a:pt x="2865051" y="698916"/>
                </a:cubicBezTo>
                <a:cubicBezTo>
                  <a:pt x="2870074" y="713092"/>
                  <a:pt x="2877646" y="725946"/>
                  <a:pt x="2887766" y="737481"/>
                </a:cubicBezTo>
                <a:lnTo>
                  <a:pt x="2869906" y="759358"/>
                </a:lnTo>
                <a:cubicBezTo>
                  <a:pt x="2855917" y="744996"/>
                  <a:pt x="2845443" y="728886"/>
                  <a:pt x="2838485" y="711027"/>
                </a:cubicBezTo>
                <a:cubicBezTo>
                  <a:pt x="2831527" y="693167"/>
                  <a:pt x="2828049" y="673521"/>
                  <a:pt x="2828049" y="652090"/>
                </a:cubicBezTo>
                <a:cubicBezTo>
                  <a:pt x="2828049" y="630658"/>
                  <a:pt x="2831527" y="611013"/>
                  <a:pt x="2838485" y="593155"/>
                </a:cubicBezTo>
                <a:cubicBezTo>
                  <a:pt x="2845443" y="575295"/>
                  <a:pt x="2855917" y="559184"/>
                  <a:pt x="2869906" y="544823"/>
                </a:cubicBezTo>
                <a:close/>
                <a:moveTo>
                  <a:pt x="2665119" y="542925"/>
                </a:moveTo>
                <a:lnTo>
                  <a:pt x="2694140" y="542925"/>
                </a:lnTo>
                <a:lnTo>
                  <a:pt x="2766694" y="755228"/>
                </a:lnTo>
                <a:lnTo>
                  <a:pt x="2737673" y="755228"/>
                </a:lnTo>
                <a:close/>
                <a:moveTo>
                  <a:pt x="2115980" y="542925"/>
                </a:moveTo>
                <a:lnTo>
                  <a:pt x="2135849" y="542925"/>
                </a:lnTo>
                <a:lnTo>
                  <a:pt x="2150248" y="542925"/>
                </a:lnTo>
                <a:lnTo>
                  <a:pt x="2163084" y="542925"/>
                </a:lnTo>
                <a:lnTo>
                  <a:pt x="2163084" y="760810"/>
                </a:lnTo>
                <a:lnTo>
                  <a:pt x="2150248" y="760810"/>
                </a:lnTo>
                <a:lnTo>
                  <a:pt x="2135849" y="760810"/>
                </a:lnTo>
                <a:lnTo>
                  <a:pt x="2115980" y="760810"/>
                </a:lnTo>
                <a:lnTo>
                  <a:pt x="2115980" y="733574"/>
                </a:lnTo>
                <a:lnTo>
                  <a:pt x="2135849" y="733574"/>
                </a:lnTo>
                <a:lnTo>
                  <a:pt x="2135849" y="570160"/>
                </a:lnTo>
                <a:lnTo>
                  <a:pt x="2115980" y="570160"/>
                </a:lnTo>
                <a:close/>
                <a:moveTo>
                  <a:pt x="1752840" y="542925"/>
                </a:moveTo>
                <a:lnTo>
                  <a:pt x="1765676" y="542925"/>
                </a:lnTo>
                <a:lnTo>
                  <a:pt x="1780075" y="542925"/>
                </a:lnTo>
                <a:lnTo>
                  <a:pt x="1799944" y="542925"/>
                </a:lnTo>
                <a:lnTo>
                  <a:pt x="1799944" y="570160"/>
                </a:lnTo>
                <a:lnTo>
                  <a:pt x="1780075" y="570160"/>
                </a:lnTo>
                <a:lnTo>
                  <a:pt x="1780075" y="698251"/>
                </a:lnTo>
                <a:lnTo>
                  <a:pt x="1752840" y="695053"/>
                </a:lnTo>
                <a:close/>
                <a:moveTo>
                  <a:pt x="467840" y="428253"/>
                </a:moveTo>
                <a:lnTo>
                  <a:pt x="469793" y="428253"/>
                </a:lnTo>
                <a:lnTo>
                  <a:pt x="469793" y="457721"/>
                </a:lnTo>
                <a:lnTo>
                  <a:pt x="434534" y="457721"/>
                </a:lnTo>
                <a:close/>
                <a:moveTo>
                  <a:pt x="1871047" y="412515"/>
                </a:moveTo>
                <a:cubicBezTo>
                  <a:pt x="1866433" y="412515"/>
                  <a:pt x="1862973" y="413426"/>
                  <a:pt x="1860666" y="415249"/>
                </a:cubicBezTo>
                <a:cubicBezTo>
                  <a:pt x="1858359" y="417072"/>
                  <a:pt x="1857206" y="419843"/>
                  <a:pt x="1857206" y="423565"/>
                </a:cubicBezTo>
                <a:cubicBezTo>
                  <a:pt x="1857206" y="427360"/>
                  <a:pt x="1858657" y="430169"/>
                  <a:pt x="1861559" y="431992"/>
                </a:cubicBezTo>
                <a:cubicBezTo>
                  <a:pt x="1864461" y="433816"/>
                  <a:pt x="1868851" y="434727"/>
                  <a:pt x="1874730" y="434727"/>
                </a:cubicBezTo>
                <a:cubicBezTo>
                  <a:pt x="1882916" y="434727"/>
                  <a:pt x="1888999" y="433797"/>
                  <a:pt x="1892980" y="431937"/>
                </a:cubicBezTo>
                <a:cubicBezTo>
                  <a:pt x="1896961" y="430076"/>
                  <a:pt x="1898952" y="427174"/>
                  <a:pt x="1898952" y="423230"/>
                </a:cubicBezTo>
                <a:lnTo>
                  <a:pt x="1898952" y="412515"/>
                </a:lnTo>
                <a:close/>
                <a:moveTo>
                  <a:pt x="2967575" y="407693"/>
                </a:moveTo>
                <a:lnTo>
                  <a:pt x="2998395" y="434610"/>
                </a:lnTo>
                <a:lnTo>
                  <a:pt x="3001508" y="449628"/>
                </a:lnTo>
                <a:cubicBezTo>
                  <a:pt x="3005973" y="458223"/>
                  <a:pt x="3012670" y="464660"/>
                  <a:pt x="3021600" y="468939"/>
                </a:cubicBezTo>
                <a:lnTo>
                  <a:pt x="3037901" y="472053"/>
                </a:lnTo>
                <a:lnTo>
                  <a:pt x="3062256" y="500360"/>
                </a:lnTo>
                <a:lnTo>
                  <a:pt x="3055197" y="500360"/>
                </a:lnTo>
                <a:cubicBezTo>
                  <a:pt x="3035627" y="500360"/>
                  <a:pt x="3019367" y="497291"/>
                  <a:pt x="3006419" y="491151"/>
                </a:cubicBezTo>
                <a:cubicBezTo>
                  <a:pt x="2993471" y="485012"/>
                  <a:pt x="2983760" y="475803"/>
                  <a:pt x="2977286" y="463525"/>
                </a:cubicBezTo>
                <a:cubicBezTo>
                  <a:pt x="2970812" y="451247"/>
                  <a:pt x="2967575" y="435843"/>
                  <a:pt x="2967575" y="417314"/>
                </a:cubicBezTo>
                <a:close/>
                <a:moveTo>
                  <a:pt x="2597663" y="368536"/>
                </a:moveTo>
                <a:cubicBezTo>
                  <a:pt x="2589031" y="368536"/>
                  <a:pt x="2584715" y="375382"/>
                  <a:pt x="2584715" y="389074"/>
                </a:cubicBezTo>
                <a:lnTo>
                  <a:pt x="2584715" y="410282"/>
                </a:lnTo>
                <a:cubicBezTo>
                  <a:pt x="2584715" y="417277"/>
                  <a:pt x="2585794" y="422486"/>
                  <a:pt x="2587952" y="425909"/>
                </a:cubicBezTo>
                <a:cubicBezTo>
                  <a:pt x="2590110" y="429332"/>
                  <a:pt x="2593347" y="431044"/>
                  <a:pt x="2597663" y="431044"/>
                </a:cubicBezTo>
                <a:cubicBezTo>
                  <a:pt x="2601904" y="431044"/>
                  <a:pt x="2605067" y="429332"/>
                  <a:pt x="2607150" y="425909"/>
                </a:cubicBezTo>
                <a:cubicBezTo>
                  <a:pt x="2609234" y="422486"/>
                  <a:pt x="2610276" y="417277"/>
                  <a:pt x="2610276" y="410282"/>
                </a:cubicBezTo>
                <a:lnTo>
                  <a:pt x="2610276" y="388962"/>
                </a:lnTo>
                <a:cubicBezTo>
                  <a:pt x="2610276" y="382116"/>
                  <a:pt x="2609234" y="377000"/>
                  <a:pt x="2607150" y="373614"/>
                </a:cubicBezTo>
                <a:cubicBezTo>
                  <a:pt x="2605067" y="370228"/>
                  <a:pt x="2601904" y="368536"/>
                  <a:pt x="2597663" y="368536"/>
                </a:cubicBezTo>
                <a:close/>
                <a:moveTo>
                  <a:pt x="2006815" y="368536"/>
                </a:moveTo>
                <a:cubicBezTo>
                  <a:pt x="2003169" y="368536"/>
                  <a:pt x="2000062" y="369261"/>
                  <a:pt x="1997495" y="370712"/>
                </a:cubicBezTo>
                <a:cubicBezTo>
                  <a:pt x="1994927" y="372163"/>
                  <a:pt x="1992974" y="374265"/>
                  <a:pt x="1991634" y="377019"/>
                </a:cubicBezTo>
                <a:cubicBezTo>
                  <a:pt x="1990295" y="379772"/>
                  <a:pt x="1989625" y="383121"/>
                  <a:pt x="1989625" y="387065"/>
                </a:cubicBezTo>
                <a:lnTo>
                  <a:pt x="1989625" y="413072"/>
                </a:lnTo>
                <a:cubicBezTo>
                  <a:pt x="1989625" y="416867"/>
                  <a:pt x="1990295" y="420104"/>
                  <a:pt x="1991634" y="422783"/>
                </a:cubicBezTo>
                <a:cubicBezTo>
                  <a:pt x="1992974" y="425462"/>
                  <a:pt x="1994927" y="427509"/>
                  <a:pt x="1997495" y="428923"/>
                </a:cubicBezTo>
                <a:cubicBezTo>
                  <a:pt x="2000062" y="430337"/>
                  <a:pt x="2003169" y="431044"/>
                  <a:pt x="2006815" y="431044"/>
                </a:cubicBezTo>
                <a:cubicBezTo>
                  <a:pt x="2012545" y="431044"/>
                  <a:pt x="2016991" y="429146"/>
                  <a:pt x="2020154" y="425351"/>
                </a:cubicBezTo>
                <a:cubicBezTo>
                  <a:pt x="2023316" y="421555"/>
                  <a:pt x="2024898" y="416198"/>
                  <a:pt x="2024898" y="409277"/>
                </a:cubicBezTo>
                <a:lnTo>
                  <a:pt x="2024898" y="390860"/>
                </a:lnTo>
                <a:cubicBezTo>
                  <a:pt x="2024898" y="383790"/>
                  <a:pt x="2023316" y="378302"/>
                  <a:pt x="2020154" y="374396"/>
                </a:cubicBezTo>
                <a:cubicBezTo>
                  <a:pt x="2016991" y="370489"/>
                  <a:pt x="2012545" y="368536"/>
                  <a:pt x="2006815" y="368536"/>
                </a:cubicBezTo>
                <a:close/>
                <a:moveTo>
                  <a:pt x="2197203" y="367977"/>
                </a:moveTo>
                <a:cubicBezTo>
                  <a:pt x="2189836" y="367977"/>
                  <a:pt x="2184125" y="370173"/>
                  <a:pt x="2180070" y="374563"/>
                </a:cubicBezTo>
                <a:cubicBezTo>
                  <a:pt x="2178042" y="376759"/>
                  <a:pt x="2176521" y="379409"/>
                  <a:pt x="2175507" y="382516"/>
                </a:cubicBezTo>
                <a:lnTo>
                  <a:pt x="2174209" y="391642"/>
                </a:lnTo>
                <a:lnTo>
                  <a:pt x="2217407" y="391642"/>
                </a:lnTo>
                <a:lnTo>
                  <a:pt x="2217072" y="388962"/>
                </a:lnTo>
                <a:cubicBezTo>
                  <a:pt x="2216253" y="382265"/>
                  <a:pt x="2214151" y="377093"/>
                  <a:pt x="2210765" y="373446"/>
                </a:cubicBezTo>
                <a:cubicBezTo>
                  <a:pt x="2207379" y="369800"/>
                  <a:pt x="2202859" y="367977"/>
                  <a:pt x="2197203" y="367977"/>
                </a:cubicBezTo>
                <a:close/>
                <a:moveTo>
                  <a:pt x="542275" y="362396"/>
                </a:moveTo>
                <a:lnTo>
                  <a:pt x="590864" y="362396"/>
                </a:lnTo>
                <a:lnTo>
                  <a:pt x="590864" y="391864"/>
                </a:lnTo>
                <a:lnTo>
                  <a:pt x="525008" y="391864"/>
                </a:lnTo>
                <a:lnTo>
                  <a:pt x="525008" y="428253"/>
                </a:lnTo>
                <a:lnTo>
                  <a:pt x="603143" y="428253"/>
                </a:lnTo>
                <a:lnTo>
                  <a:pt x="603143" y="457721"/>
                </a:lnTo>
                <a:lnTo>
                  <a:pt x="525008" y="457721"/>
                </a:lnTo>
                <a:lnTo>
                  <a:pt x="505474" y="457721"/>
                </a:lnTo>
                <a:lnTo>
                  <a:pt x="494424" y="457721"/>
                </a:lnTo>
                <a:lnTo>
                  <a:pt x="494424" y="404733"/>
                </a:lnTo>
                <a:close/>
                <a:moveTo>
                  <a:pt x="2197203" y="340184"/>
                </a:moveTo>
                <a:cubicBezTo>
                  <a:pt x="2207324" y="340184"/>
                  <a:pt x="2215993" y="342714"/>
                  <a:pt x="2223211" y="347774"/>
                </a:cubicBezTo>
                <a:cubicBezTo>
                  <a:pt x="2230429" y="352835"/>
                  <a:pt x="2235917" y="360183"/>
                  <a:pt x="2239675" y="369819"/>
                </a:cubicBezTo>
                <a:cubicBezTo>
                  <a:pt x="2243433" y="379456"/>
                  <a:pt x="2245312" y="391083"/>
                  <a:pt x="2245312" y="404701"/>
                </a:cubicBezTo>
                <a:lnTo>
                  <a:pt x="2245312" y="412291"/>
                </a:lnTo>
                <a:lnTo>
                  <a:pt x="2174675" y="412291"/>
                </a:lnTo>
                <a:lnTo>
                  <a:pt x="2175647" y="418430"/>
                </a:lnTo>
                <a:cubicBezTo>
                  <a:pt x="2176753" y="421481"/>
                  <a:pt x="2178414" y="424085"/>
                  <a:pt x="2180628" y="426244"/>
                </a:cubicBezTo>
                <a:cubicBezTo>
                  <a:pt x="2185055" y="430559"/>
                  <a:pt x="2191250" y="432718"/>
                  <a:pt x="2199213" y="432718"/>
                </a:cubicBezTo>
                <a:cubicBezTo>
                  <a:pt x="2203305" y="432718"/>
                  <a:pt x="2207361" y="431992"/>
                  <a:pt x="2211379" y="430541"/>
                </a:cubicBezTo>
                <a:cubicBezTo>
                  <a:pt x="2215398" y="429090"/>
                  <a:pt x="2219044" y="427026"/>
                  <a:pt x="2222318" y="424346"/>
                </a:cubicBezTo>
                <a:lnTo>
                  <a:pt x="2242298" y="442094"/>
                </a:lnTo>
                <a:cubicBezTo>
                  <a:pt x="2236271" y="447600"/>
                  <a:pt x="2229499" y="451860"/>
                  <a:pt x="2221983" y="454875"/>
                </a:cubicBezTo>
                <a:cubicBezTo>
                  <a:pt x="2214467" y="457888"/>
                  <a:pt x="2206877" y="459395"/>
                  <a:pt x="2199213" y="459395"/>
                </a:cubicBezTo>
                <a:cubicBezTo>
                  <a:pt x="2188050" y="459395"/>
                  <a:pt x="2178507" y="457367"/>
                  <a:pt x="2170582" y="453312"/>
                </a:cubicBezTo>
                <a:cubicBezTo>
                  <a:pt x="2162657" y="449256"/>
                  <a:pt x="2156610" y="443340"/>
                  <a:pt x="2152443" y="435564"/>
                </a:cubicBezTo>
                <a:cubicBezTo>
                  <a:pt x="2148276" y="427788"/>
                  <a:pt x="2146193" y="418430"/>
                  <a:pt x="2146193" y="407491"/>
                </a:cubicBezTo>
                <a:lnTo>
                  <a:pt x="2146193" y="394432"/>
                </a:lnTo>
                <a:cubicBezTo>
                  <a:pt x="2146193" y="382973"/>
                  <a:pt x="2148183" y="373186"/>
                  <a:pt x="2152164" y="365075"/>
                </a:cubicBezTo>
                <a:cubicBezTo>
                  <a:pt x="2156145" y="356964"/>
                  <a:pt x="2161950" y="350788"/>
                  <a:pt x="2169577" y="346546"/>
                </a:cubicBezTo>
                <a:cubicBezTo>
                  <a:pt x="2177205" y="342305"/>
                  <a:pt x="2186413" y="340184"/>
                  <a:pt x="2197203" y="340184"/>
                </a:cubicBezTo>
                <a:close/>
                <a:moveTo>
                  <a:pt x="1878860" y="340184"/>
                </a:moveTo>
                <a:cubicBezTo>
                  <a:pt x="1888980" y="340184"/>
                  <a:pt x="1897612" y="341877"/>
                  <a:pt x="1904756" y="345262"/>
                </a:cubicBezTo>
                <a:cubicBezTo>
                  <a:pt x="1911900" y="348648"/>
                  <a:pt x="1917351" y="353559"/>
                  <a:pt x="1921109" y="359996"/>
                </a:cubicBezTo>
                <a:cubicBezTo>
                  <a:pt x="1924867" y="366433"/>
                  <a:pt x="1926745" y="374192"/>
                  <a:pt x="1926745" y="383269"/>
                </a:cubicBezTo>
                <a:lnTo>
                  <a:pt x="1926745" y="457721"/>
                </a:lnTo>
                <a:lnTo>
                  <a:pt x="1898952" y="457721"/>
                </a:lnTo>
                <a:lnTo>
                  <a:pt x="1898952" y="444409"/>
                </a:lnTo>
                <a:lnTo>
                  <a:pt x="1895547" y="450689"/>
                </a:lnTo>
                <a:cubicBezTo>
                  <a:pt x="1892162" y="453591"/>
                  <a:pt x="1887920" y="455767"/>
                  <a:pt x="1882823" y="457218"/>
                </a:cubicBezTo>
                <a:cubicBezTo>
                  <a:pt x="1877725" y="458670"/>
                  <a:pt x="1872349" y="459395"/>
                  <a:pt x="1866693" y="459395"/>
                </a:cubicBezTo>
                <a:cubicBezTo>
                  <a:pt x="1854266" y="459395"/>
                  <a:pt x="1844983" y="456437"/>
                  <a:pt x="1838844" y="450522"/>
                </a:cubicBezTo>
                <a:cubicBezTo>
                  <a:pt x="1832705" y="444605"/>
                  <a:pt x="1829635" y="435620"/>
                  <a:pt x="1829635" y="423565"/>
                </a:cubicBezTo>
                <a:cubicBezTo>
                  <a:pt x="1829635" y="412105"/>
                  <a:pt x="1833077" y="403510"/>
                  <a:pt x="1839960" y="397780"/>
                </a:cubicBezTo>
                <a:cubicBezTo>
                  <a:pt x="1846843" y="392050"/>
                  <a:pt x="1857168" y="389185"/>
                  <a:pt x="1870935" y="389185"/>
                </a:cubicBezTo>
                <a:lnTo>
                  <a:pt x="1898952" y="389185"/>
                </a:lnTo>
                <a:lnTo>
                  <a:pt x="1898952" y="384274"/>
                </a:lnTo>
                <a:cubicBezTo>
                  <a:pt x="1898952" y="378916"/>
                  <a:pt x="1897166" y="374786"/>
                  <a:pt x="1893594" y="371884"/>
                </a:cubicBezTo>
                <a:cubicBezTo>
                  <a:pt x="1890022" y="368982"/>
                  <a:pt x="1884962" y="367531"/>
                  <a:pt x="1878414" y="367531"/>
                </a:cubicBezTo>
                <a:cubicBezTo>
                  <a:pt x="1874098" y="367531"/>
                  <a:pt x="1869819" y="368238"/>
                  <a:pt x="1865577" y="369652"/>
                </a:cubicBezTo>
                <a:cubicBezTo>
                  <a:pt x="1861336" y="371065"/>
                  <a:pt x="1857578" y="373038"/>
                  <a:pt x="1854303" y="375568"/>
                </a:cubicBezTo>
                <a:lnTo>
                  <a:pt x="1835328" y="356927"/>
                </a:lnTo>
                <a:cubicBezTo>
                  <a:pt x="1839941" y="351643"/>
                  <a:pt x="1846043" y="347532"/>
                  <a:pt x="1853634" y="344593"/>
                </a:cubicBezTo>
                <a:cubicBezTo>
                  <a:pt x="1861224" y="341653"/>
                  <a:pt x="1869633" y="340184"/>
                  <a:pt x="1878860" y="340184"/>
                </a:cubicBezTo>
                <a:close/>
                <a:moveTo>
                  <a:pt x="2875450" y="337616"/>
                </a:moveTo>
                <a:lnTo>
                  <a:pt x="2887338" y="337616"/>
                </a:lnTo>
                <a:lnTo>
                  <a:pt x="2904918" y="352971"/>
                </a:lnTo>
                <a:lnTo>
                  <a:pt x="2904918" y="368759"/>
                </a:lnTo>
                <a:lnTo>
                  <a:pt x="2922996" y="368759"/>
                </a:lnTo>
                <a:lnTo>
                  <a:pt x="2937735" y="381632"/>
                </a:lnTo>
                <a:lnTo>
                  <a:pt x="2937735" y="397110"/>
                </a:lnTo>
                <a:lnTo>
                  <a:pt x="2904918" y="397110"/>
                </a:lnTo>
                <a:lnTo>
                  <a:pt x="2904918" y="428253"/>
                </a:lnTo>
                <a:lnTo>
                  <a:pt x="2875450" y="428253"/>
                </a:lnTo>
                <a:lnTo>
                  <a:pt x="2875450" y="397110"/>
                </a:lnTo>
                <a:lnTo>
                  <a:pt x="2842634" y="397110"/>
                </a:lnTo>
                <a:lnTo>
                  <a:pt x="2842634" y="368759"/>
                </a:lnTo>
                <a:lnTo>
                  <a:pt x="2875450" y="368759"/>
                </a:lnTo>
                <a:close/>
                <a:moveTo>
                  <a:pt x="1258433" y="324780"/>
                </a:moveTo>
                <a:lnTo>
                  <a:pt x="1258433" y="362954"/>
                </a:lnTo>
                <a:lnTo>
                  <a:pt x="1296496" y="362954"/>
                </a:lnTo>
                <a:cubicBezTo>
                  <a:pt x="1299621" y="362954"/>
                  <a:pt x="1302374" y="362173"/>
                  <a:pt x="1304756" y="360611"/>
                </a:cubicBezTo>
                <a:cubicBezTo>
                  <a:pt x="1307137" y="359048"/>
                  <a:pt x="1308979" y="356816"/>
                  <a:pt x="1310281" y="353913"/>
                </a:cubicBezTo>
                <a:cubicBezTo>
                  <a:pt x="1311583" y="351011"/>
                  <a:pt x="1312271" y="347662"/>
                  <a:pt x="1312346" y="343868"/>
                </a:cubicBezTo>
                <a:cubicBezTo>
                  <a:pt x="1312346" y="340072"/>
                  <a:pt x="1311695" y="336723"/>
                  <a:pt x="1310393" y="333821"/>
                </a:cubicBezTo>
                <a:cubicBezTo>
                  <a:pt x="1309090" y="330919"/>
                  <a:pt x="1307248" y="328687"/>
                  <a:pt x="1304867" y="327124"/>
                </a:cubicBezTo>
                <a:cubicBezTo>
                  <a:pt x="1302486" y="325561"/>
                  <a:pt x="1299695" y="324780"/>
                  <a:pt x="1296496" y="324780"/>
                </a:cubicBezTo>
                <a:close/>
                <a:moveTo>
                  <a:pt x="1436171" y="324334"/>
                </a:moveTo>
                <a:cubicBezTo>
                  <a:pt x="1430664" y="324334"/>
                  <a:pt x="1425827" y="325506"/>
                  <a:pt x="1421660" y="327850"/>
                </a:cubicBezTo>
                <a:cubicBezTo>
                  <a:pt x="1417493" y="330194"/>
                  <a:pt x="1414274" y="333524"/>
                  <a:pt x="1412005" y="337840"/>
                </a:cubicBezTo>
                <a:cubicBezTo>
                  <a:pt x="1409735" y="342156"/>
                  <a:pt x="1408600" y="347142"/>
                  <a:pt x="1408600" y="352797"/>
                </a:cubicBezTo>
                <a:lnTo>
                  <a:pt x="1408600" y="400348"/>
                </a:lnTo>
                <a:cubicBezTo>
                  <a:pt x="1408600" y="406003"/>
                  <a:pt x="1409735" y="410988"/>
                  <a:pt x="1412005" y="415305"/>
                </a:cubicBezTo>
                <a:cubicBezTo>
                  <a:pt x="1414274" y="419621"/>
                  <a:pt x="1417493" y="422950"/>
                  <a:pt x="1421660" y="425295"/>
                </a:cubicBezTo>
                <a:cubicBezTo>
                  <a:pt x="1425827" y="427638"/>
                  <a:pt x="1430664" y="428811"/>
                  <a:pt x="1436171" y="428811"/>
                </a:cubicBezTo>
                <a:cubicBezTo>
                  <a:pt x="1441677" y="428811"/>
                  <a:pt x="1446514" y="427638"/>
                  <a:pt x="1450682" y="425295"/>
                </a:cubicBezTo>
                <a:cubicBezTo>
                  <a:pt x="1454849" y="422950"/>
                  <a:pt x="1458067" y="419621"/>
                  <a:pt x="1460337" y="415305"/>
                </a:cubicBezTo>
                <a:cubicBezTo>
                  <a:pt x="1462606" y="410988"/>
                  <a:pt x="1463741" y="406003"/>
                  <a:pt x="1463741" y="400348"/>
                </a:cubicBezTo>
                <a:lnTo>
                  <a:pt x="1463741" y="352797"/>
                </a:lnTo>
                <a:cubicBezTo>
                  <a:pt x="1463741" y="347142"/>
                  <a:pt x="1462606" y="342156"/>
                  <a:pt x="1460337" y="337840"/>
                </a:cubicBezTo>
                <a:cubicBezTo>
                  <a:pt x="1458067" y="333524"/>
                  <a:pt x="1454849" y="330194"/>
                  <a:pt x="1450682" y="327850"/>
                </a:cubicBezTo>
                <a:cubicBezTo>
                  <a:pt x="1446514" y="325506"/>
                  <a:pt x="1441677" y="324334"/>
                  <a:pt x="1436171" y="324334"/>
                </a:cubicBezTo>
                <a:close/>
                <a:moveTo>
                  <a:pt x="603143" y="319167"/>
                </a:moveTo>
                <a:lnTo>
                  <a:pt x="603143" y="324892"/>
                </a:lnTo>
                <a:lnTo>
                  <a:pt x="595039" y="324892"/>
                </a:lnTo>
                <a:close/>
                <a:moveTo>
                  <a:pt x="1762030" y="308148"/>
                </a:moveTo>
                <a:lnTo>
                  <a:pt x="1792614" y="308148"/>
                </a:lnTo>
                <a:lnTo>
                  <a:pt x="1792614" y="341858"/>
                </a:lnTo>
                <a:lnTo>
                  <a:pt x="1806790" y="341858"/>
                </a:lnTo>
                <a:lnTo>
                  <a:pt x="1806790" y="367977"/>
                </a:lnTo>
                <a:lnTo>
                  <a:pt x="1792614" y="367977"/>
                </a:lnTo>
                <a:lnTo>
                  <a:pt x="1792614" y="419993"/>
                </a:lnTo>
                <a:cubicBezTo>
                  <a:pt x="1792614" y="422821"/>
                  <a:pt x="1793172" y="424997"/>
                  <a:pt x="1794288" y="426522"/>
                </a:cubicBezTo>
                <a:cubicBezTo>
                  <a:pt x="1795405" y="428049"/>
                  <a:pt x="1797042" y="428811"/>
                  <a:pt x="1799200" y="428811"/>
                </a:cubicBezTo>
                <a:lnTo>
                  <a:pt x="1806790" y="428811"/>
                </a:lnTo>
                <a:lnTo>
                  <a:pt x="1806790" y="458278"/>
                </a:lnTo>
                <a:lnTo>
                  <a:pt x="1791386" y="458278"/>
                </a:lnTo>
                <a:cubicBezTo>
                  <a:pt x="1781266" y="458278"/>
                  <a:pt x="1773843" y="455693"/>
                  <a:pt x="1769118" y="450522"/>
                </a:cubicBezTo>
                <a:cubicBezTo>
                  <a:pt x="1764393" y="445349"/>
                  <a:pt x="1762030" y="437703"/>
                  <a:pt x="1762030" y="427583"/>
                </a:cubicBezTo>
                <a:lnTo>
                  <a:pt x="1762030" y="367977"/>
                </a:lnTo>
                <a:lnTo>
                  <a:pt x="1750087" y="367977"/>
                </a:lnTo>
                <a:lnTo>
                  <a:pt x="1750087" y="341858"/>
                </a:lnTo>
                <a:lnTo>
                  <a:pt x="1762030" y="341858"/>
                </a:lnTo>
                <a:close/>
                <a:moveTo>
                  <a:pt x="2597997" y="296986"/>
                </a:moveTo>
                <a:cubicBezTo>
                  <a:pt x="2617047" y="296986"/>
                  <a:pt x="2633028" y="300317"/>
                  <a:pt x="2645939" y="306977"/>
                </a:cubicBezTo>
                <a:cubicBezTo>
                  <a:pt x="2658850" y="313636"/>
                  <a:pt x="2668561" y="323645"/>
                  <a:pt x="2675072" y="337003"/>
                </a:cubicBezTo>
                <a:cubicBezTo>
                  <a:pt x="2681583" y="350360"/>
                  <a:pt x="2684839" y="367010"/>
                  <a:pt x="2684839" y="386953"/>
                </a:cubicBezTo>
                <a:lnTo>
                  <a:pt x="2684839" y="421778"/>
                </a:lnTo>
                <a:cubicBezTo>
                  <a:pt x="2684839" y="434653"/>
                  <a:pt x="2681974" y="444140"/>
                  <a:pt x="2676244" y="450242"/>
                </a:cubicBezTo>
                <a:cubicBezTo>
                  <a:pt x="2670514" y="456344"/>
                  <a:pt x="2662180" y="459395"/>
                  <a:pt x="2651241" y="459395"/>
                </a:cubicBezTo>
                <a:cubicBezTo>
                  <a:pt x="2638888" y="459395"/>
                  <a:pt x="2629661" y="456493"/>
                  <a:pt x="2623559" y="450689"/>
                </a:cubicBezTo>
                <a:lnTo>
                  <a:pt x="2620683" y="446107"/>
                </a:lnTo>
                <a:lnTo>
                  <a:pt x="2615243" y="452754"/>
                </a:lnTo>
                <a:cubicBezTo>
                  <a:pt x="2609699" y="457181"/>
                  <a:pt x="2602053" y="459395"/>
                  <a:pt x="2592305" y="459395"/>
                </a:cubicBezTo>
                <a:cubicBezTo>
                  <a:pt x="2579952" y="459395"/>
                  <a:pt x="2570706" y="455246"/>
                  <a:pt x="2564567" y="446950"/>
                </a:cubicBezTo>
                <a:cubicBezTo>
                  <a:pt x="2558428" y="438652"/>
                  <a:pt x="2555358" y="426132"/>
                  <a:pt x="2555358" y="409388"/>
                </a:cubicBezTo>
                <a:lnTo>
                  <a:pt x="2555358" y="390190"/>
                </a:lnTo>
                <a:cubicBezTo>
                  <a:pt x="2555358" y="373446"/>
                  <a:pt x="2558874" y="360927"/>
                  <a:pt x="2565906" y="352629"/>
                </a:cubicBezTo>
                <a:cubicBezTo>
                  <a:pt x="2572939" y="344332"/>
                  <a:pt x="2583524" y="340184"/>
                  <a:pt x="2597663" y="340184"/>
                </a:cubicBezTo>
                <a:cubicBezTo>
                  <a:pt x="2611801" y="340184"/>
                  <a:pt x="2622368" y="344332"/>
                  <a:pt x="2629363" y="352629"/>
                </a:cubicBezTo>
                <a:cubicBezTo>
                  <a:pt x="2636358" y="360927"/>
                  <a:pt x="2639855" y="373484"/>
                  <a:pt x="2639855" y="390301"/>
                </a:cubicBezTo>
                <a:lnTo>
                  <a:pt x="2639855" y="423677"/>
                </a:lnTo>
                <a:cubicBezTo>
                  <a:pt x="2639855" y="427620"/>
                  <a:pt x="2640618" y="430579"/>
                  <a:pt x="2642144" y="432550"/>
                </a:cubicBezTo>
                <a:cubicBezTo>
                  <a:pt x="2643669" y="434523"/>
                  <a:pt x="2646032" y="435508"/>
                  <a:pt x="2649232" y="435508"/>
                </a:cubicBezTo>
                <a:cubicBezTo>
                  <a:pt x="2652208" y="435508"/>
                  <a:pt x="2654348" y="434597"/>
                  <a:pt x="2655650" y="432774"/>
                </a:cubicBezTo>
                <a:cubicBezTo>
                  <a:pt x="2656952" y="430950"/>
                  <a:pt x="2657603" y="428030"/>
                  <a:pt x="2657603" y="424011"/>
                </a:cubicBezTo>
                <a:lnTo>
                  <a:pt x="2657603" y="386953"/>
                </a:lnTo>
                <a:cubicBezTo>
                  <a:pt x="2657603" y="372591"/>
                  <a:pt x="2655352" y="360592"/>
                  <a:pt x="2650850" y="350955"/>
                </a:cubicBezTo>
                <a:cubicBezTo>
                  <a:pt x="2646348" y="341319"/>
                  <a:pt x="2639669" y="334082"/>
                  <a:pt x="2630814" y="329245"/>
                </a:cubicBezTo>
                <a:cubicBezTo>
                  <a:pt x="2621959" y="324408"/>
                  <a:pt x="2611020" y="321990"/>
                  <a:pt x="2597997" y="321990"/>
                </a:cubicBezTo>
                <a:cubicBezTo>
                  <a:pt x="2584677" y="321990"/>
                  <a:pt x="2573590" y="324389"/>
                  <a:pt x="2564734" y="329189"/>
                </a:cubicBezTo>
                <a:cubicBezTo>
                  <a:pt x="2555879" y="333989"/>
                  <a:pt x="2549200" y="341188"/>
                  <a:pt x="2544698" y="350788"/>
                </a:cubicBezTo>
                <a:cubicBezTo>
                  <a:pt x="2540196" y="360387"/>
                  <a:pt x="2537871" y="372443"/>
                  <a:pt x="2537722" y="386953"/>
                </a:cubicBezTo>
                <a:cubicBezTo>
                  <a:pt x="2537648" y="391939"/>
                  <a:pt x="2537610" y="396962"/>
                  <a:pt x="2537610" y="402022"/>
                </a:cubicBezTo>
                <a:cubicBezTo>
                  <a:pt x="2537610" y="407083"/>
                  <a:pt x="2537610" y="412180"/>
                  <a:pt x="2537610" y="417314"/>
                </a:cubicBezTo>
                <a:cubicBezTo>
                  <a:pt x="2537610" y="430261"/>
                  <a:pt x="2539843" y="441033"/>
                  <a:pt x="2544308" y="449628"/>
                </a:cubicBezTo>
                <a:cubicBezTo>
                  <a:pt x="2548773" y="458223"/>
                  <a:pt x="2555470" y="464660"/>
                  <a:pt x="2564400" y="468939"/>
                </a:cubicBezTo>
                <a:cubicBezTo>
                  <a:pt x="2573329" y="473217"/>
                  <a:pt x="2584529" y="475357"/>
                  <a:pt x="2597997" y="475357"/>
                </a:cubicBezTo>
                <a:lnTo>
                  <a:pt x="2631261" y="475357"/>
                </a:lnTo>
                <a:lnTo>
                  <a:pt x="2631261" y="500360"/>
                </a:lnTo>
                <a:lnTo>
                  <a:pt x="2597997" y="500360"/>
                </a:lnTo>
                <a:cubicBezTo>
                  <a:pt x="2578427" y="500360"/>
                  <a:pt x="2562167" y="497291"/>
                  <a:pt x="2549219" y="491151"/>
                </a:cubicBezTo>
                <a:cubicBezTo>
                  <a:pt x="2536271" y="485012"/>
                  <a:pt x="2526560" y="475803"/>
                  <a:pt x="2520086" y="463525"/>
                </a:cubicBezTo>
                <a:cubicBezTo>
                  <a:pt x="2513612" y="451247"/>
                  <a:pt x="2510375" y="435843"/>
                  <a:pt x="2510375" y="417314"/>
                </a:cubicBezTo>
                <a:cubicBezTo>
                  <a:pt x="2510375" y="412254"/>
                  <a:pt x="2510375" y="407194"/>
                  <a:pt x="2510375" y="402134"/>
                </a:cubicBezTo>
                <a:cubicBezTo>
                  <a:pt x="2510375" y="397073"/>
                  <a:pt x="2510412" y="392013"/>
                  <a:pt x="2510487" y="386953"/>
                </a:cubicBezTo>
                <a:cubicBezTo>
                  <a:pt x="2510635" y="366862"/>
                  <a:pt x="2513965" y="350155"/>
                  <a:pt x="2520477" y="336835"/>
                </a:cubicBezTo>
                <a:cubicBezTo>
                  <a:pt x="2526988" y="323515"/>
                  <a:pt x="2536680" y="313544"/>
                  <a:pt x="2549554" y="306921"/>
                </a:cubicBezTo>
                <a:cubicBezTo>
                  <a:pt x="2562428" y="300298"/>
                  <a:pt x="2578575" y="296986"/>
                  <a:pt x="2597997" y="296986"/>
                </a:cubicBezTo>
                <a:close/>
                <a:moveTo>
                  <a:pt x="2082866" y="295424"/>
                </a:moveTo>
                <a:lnTo>
                  <a:pt x="2113450" y="295424"/>
                </a:lnTo>
                <a:lnTo>
                  <a:pt x="2113450" y="419435"/>
                </a:lnTo>
                <a:cubicBezTo>
                  <a:pt x="2113450" y="422263"/>
                  <a:pt x="2114250" y="424439"/>
                  <a:pt x="2115850" y="425965"/>
                </a:cubicBezTo>
                <a:cubicBezTo>
                  <a:pt x="2117450" y="427490"/>
                  <a:pt x="2119738" y="428253"/>
                  <a:pt x="2122715" y="428253"/>
                </a:cubicBezTo>
                <a:lnTo>
                  <a:pt x="2127849" y="428253"/>
                </a:lnTo>
                <a:lnTo>
                  <a:pt x="2127849" y="457721"/>
                </a:lnTo>
                <a:lnTo>
                  <a:pt x="2112222" y="457721"/>
                </a:lnTo>
                <a:cubicBezTo>
                  <a:pt x="2102921" y="457721"/>
                  <a:pt x="2095703" y="455043"/>
                  <a:pt x="2090568" y="449684"/>
                </a:cubicBezTo>
                <a:cubicBezTo>
                  <a:pt x="2085433" y="444326"/>
                  <a:pt x="2082866" y="436772"/>
                  <a:pt x="2082866" y="427026"/>
                </a:cubicBezTo>
                <a:close/>
                <a:moveTo>
                  <a:pt x="1959041" y="295424"/>
                </a:moveTo>
                <a:lnTo>
                  <a:pt x="1989625" y="295424"/>
                </a:lnTo>
                <a:lnTo>
                  <a:pt x="1989625" y="357505"/>
                </a:lnTo>
                <a:lnTo>
                  <a:pt x="1992709" y="352392"/>
                </a:lnTo>
                <a:cubicBezTo>
                  <a:pt x="1994765" y="349779"/>
                  <a:pt x="1997067" y="347551"/>
                  <a:pt x="1999615" y="345709"/>
                </a:cubicBezTo>
                <a:cubicBezTo>
                  <a:pt x="2004713" y="342026"/>
                  <a:pt x="2010350" y="340184"/>
                  <a:pt x="2016526" y="340184"/>
                </a:cubicBezTo>
                <a:cubicBezTo>
                  <a:pt x="2024712" y="340184"/>
                  <a:pt x="2031725" y="342156"/>
                  <a:pt x="2037567" y="346100"/>
                </a:cubicBezTo>
                <a:cubicBezTo>
                  <a:pt x="2043408" y="350044"/>
                  <a:pt x="2047854" y="355811"/>
                  <a:pt x="2050905" y="363401"/>
                </a:cubicBezTo>
                <a:cubicBezTo>
                  <a:pt x="2053956" y="370991"/>
                  <a:pt x="2055482" y="380107"/>
                  <a:pt x="2055482" y="390749"/>
                </a:cubicBezTo>
                <a:lnTo>
                  <a:pt x="2055482" y="409277"/>
                </a:lnTo>
                <a:cubicBezTo>
                  <a:pt x="2055482" y="419843"/>
                  <a:pt x="2053956" y="428867"/>
                  <a:pt x="2050905" y="436345"/>
                </a:cubicBezTo>
                <a:cubicBezTo>
                  <a:pt x="2047854" y="443824"/>
                  <a:pt x="2043408" y="449535"/>
                  <a:pt x="2037567" y="453479"/>
                </a:cubicBezTo>
                <a:cubicBezTo>
                  <a:pt x="2031725" y="457423"/>
                  <a:pt x="2024712" y="459395"/>
                  <a:pt x="2016526" y="459395"/>
                </a:cubicBezTo>
                <a:cubicBezTo>
                  <a:pt x="2009754" y="459395"/>
                  <a:pt x="2003913" y="457665"/>
                  <a:pt x="1999001" y="454205"/>
                </a:cubicBezTo>
                <a:cubicBezTo>
                  <a:pt x="1996546" y="452474"/>
                  <a:pt x="1994406" y="450387"/>
                  <a:pt x="1992583" y="447940"/>
                </a:cubicBezTo>
                <a:lnTo>
                  <a:pt x="1989625" y="442435"/>
                </a:lnTo>
                <a:lnTo>
                  <a:pt x="1989625" y="457721"/>
                </a:lnTo>
                <a:lnTo>
                  <a:pt x="1959041" y="457721"/>
                </a:lnTo>
                <a:close/>
                <a:moveTo>
                  <a:pt x="1523124" y="295424"/>
                </a:moveTo>
                <a:lnTo>
                  <a:pt x="1563419" y="295424"/>
                </a:lnTo>
                <a:lnTo>
                  <a:pt x="1594338" y="404813"/>
                </a:lnTo>
                <a:lnTo>
                  <a:pt x="1625257" y="295424"/>
                </a:lnTo>
                <a:lnTo>
                  <a:pt x="1665552" y="295424"/>
                </a:lnTo>
                <a:lnTo>
                  <a:pt x="1665552" y="457721"/>
                </a:lnTo>
                <a:lnTo>
                  <a:pt x="1637758" y="457721"/>
                </a:lnTo>
                <a:lnTo>
                  <a:pt x="1637758" y="342470"/>
                </a:lnTo>
                <a:lnTo>
                  <a:pt x="1607844" y="439637"/>
                </a:lnTo>
                <a:lnTo>
                  <a:pt x="1580832" y="439637"/>
                </a:lnTo>
                <a:lnTo>
                  <a:pt x="1550917" y="344623"/>
                </a:lnTo>
                <a:lnTo>
                  <a:pt x="1550917" y="457721"/>
                </a:lnTo>
                <a:lnTo>
                  <a:pt x="1523124" y="457721"/>
                </a:lnTo>
                <a:close/>
                <a:moveTo>
                  <a:pt x="1104024" y="295424"/>
                </a:moveTo>
                <a:lnTo>
                  <a:pt x="1115186" y="295424"/>
                </a:lnTo>
                <a:lnTo>
                  <a:pt x="1134608" y="295424"/>
                </a:lnTo>
                <a:lnTo>
                  <a:pt x="1210622" y="295424"/>
                </a:lnTo>
                <a:lnTo>
                  <a:pt x="1210622" y="324892"/>
                </a:lnTo>
                <a:lnTo>
                  <a:pt x="1134608" y="324892"/>
                </a:lnTo>
                <a:lnTo>
                  <a:pt x="1134608" y="363848"/>
                </a:lnTo>
                <a:lnTo>
                  <a:pt x="1198343" y="363848"/>
                </a:lnTo>
                <a:lnTo>
                  <a:pt x="1198343" y="393315"/>
                </a:lnTo>
                <a:lnTo>
                  <a:pt x="1134608" y="393315"/>
                </a:lnTo>
                <a:lnTo>
                  <a:pt x="1134608" y="457721"/>
                </a:lnTo>
                <a:lnTo>
                  <a:pt x="1104024" y="457721"/>
                </a:lnTo>
                <a:close/>
                <a:moveTo>
                  <a:pt x="748324" y="295424"/>
                </a:moveTo>
                <a:lnTo>
                  <a:pt x="867313" y="295424"/>
                </a:lnTo>
                <a:lnTo>
                  <a:pt x="867313" y="324892"/>
                </a:lnTo>
                <a:lnTo>
                  <a:pt x="823111" y="324892"/>
                </a:lnTo>
                <a:lnTo>
                  <a:pt x="823111" y="457721"/>
                </a:lnTo>
                <a:lnTo>
                  <a:pt x="792526" y="457721"/>
                </a:lnTo>
                <a:lnTo>
                  <a:pt x="792526" y="324892"/>
                </a:lnTo>
                <a:lnTo>
                  <a:pt x="748324" y="324892"/>
                </a:lnTo>
                <a:close/>
                <a:moveTo>
                  <a:pt x="1227849" y="295311"/>
                </a:moveTo>
                <a:lnTo>
                  <a:pt x="1240015" y="295311"/>
                </a:lnTo>
                <a:lnTo>
                  <a:pt x="1258433" y="295311"/>
                </a:lnTo>
                <a:lnTo>
                  <a:pt x="1298951" y="295311"/>
                </a:lnTo>
                <a:cubicBezTo>
                  <a:pt x="1307881" y="295311"/>
                  <a:pt x="1315732" y="297321"/>
                  <a:pt x="1322503" y="301340"/>
                </a:cubicBezTo>
                <a:cubicBezTo>
                  <a:pt x="1329275" y="305358"/>
                  <a:pt x="1334521" y="311032"/>
                  <a:pt x="1338242" y="318362"/>
                </a:cubicBezTo>
                <a:cubicBezTo>
                  <a:pt x="1341963" y="325692"/>
                  <a:pt x="1343823" y="334193"/>
                  <a:pt x="1343823" y="343868"/>
                </a:cubicBezTo>
                <a:cubicBezTo>
                  <a:pt x="1343823" y="353541"/>
                  <a:pt x="1341963" y="362043"/>
                  <a:pt x="1338242" y="369373"/>
                </a:cubicBezTo>
                <a:cubicBezTo>
                  <a:pt x="1334521" y="376703"/>
                  <a:pt x="1329256" y="382377"/>
                  <a:pt x="1322447" y="386395"/>
                </a:cubicBezTo>
                <a:lnTo>
                  <a:pt x="1311811" y="390774"/>
                </a:lnTo>
                <a:lnTo>
                  <a:pt x="1350632" y="457721"/>
                </a:lnTo>
                <a:lnTo>
                  <a:pt x="1313574" y="457721"/>
                </a:lnTo>
                <a:lnTo>
                  <a:pt x="1276986" y="392423"/>
                </a:lnTo>
                <a:lnTo>
                  <a:pt x="1258433" y="392423"/>
                </a:lnTo>
                <a:lnTo>
                  <a:pt x="1258433" y="457721"/>
                </a:lnTo>
                <a:lnTo>
                  <a:pt x="1227849" y="457721"/>
                </a:lnTo>
                <a:close/>
                <a:moveTo>
                  <a:pt x="1436171" y="293750"/>
                </a:moveTo>
                <a:cubicBezTo>
                  <a:pt x="1447928" y="293750"/>
                  <a:pt x="1458290" y="296224"/>
                  <a:pt x="1467257" y="301172"/>
                </a:cubicBezTo>
                <a:cubicBezTo>
                  <a:pt x="1476224" y="306121"/>
                  <a:pt x="1483163" y="313116"/>
                  <a:pt x="1488075" y="322157"/>
                </a:cubicBezTo>
                <a:cubicBezTo>
                  <a:pt x="1492986" y="331199"/>
                  <a:pt x="1495442" y="341672"/>
                  <a:pt x="1495442" y="353578"/>
                </a:cubicBezTo>
                <a:lnTo>
                  <a:pt x="1495442" y="399566"/>
                </a:lnTo>
                <a:cubicBezTo>
                  <a:pt x="1495442" y="411473"/>
                  <a:pt x="1492986" y="421946"/>
                  <a:pt x="1488075" y="430987"/>
                </a:cubicBezTo>
                <a:cubicBezTo>
                  <a:pt x="1483163" y="440029"/>
                  <a:pt x="1476224" y="447024"/>
                  <a:pt x="1467257" y="451972"/>
                </a:cubicBezTo>
                <a:cubicBezTo>
                  <a:pt x="1458290" y="456920"/>
                  <a:pt x="1447928" y="459395"/>
                  <a:pt x="1436171" y="459395"/>
                </a:cubicBezTo>
                <a:cubicBezTo>
                  <a:pt x="1424413" y="459395"/>
                  <a:pt x="1414051" y="456920"/>
                  <a:pt x="1405084" y="451972"/>
                </a:cubicBezTo>
                <a:cubicBezTo>
                  <a:pt x="1396117" y="447024"/>
                  <a:pt x="1389178" y="440029"/>
                  <a:pt x="1384267" y="430987"/>
                </a:cubicBezTo>
                <a:cubicBezTo>
                  <a:pt x="1379356" y="421946"/>
                  <a:pt x="1376900" y="411473"/>
                  <a:pt x="1376900" y="399566"/>
                </a:cubicBezTo>
                <a:lnTo>
                  <a:pt x="1376900" y="353578"/>
                </a:lnTo>
                <a:cubicBezTo>
                  <a:pt x="1376900" y="341672"/>
                  <a:pt x="1379356" y="331199"/>
                  <a:pt x="1384267" y="322157"/>
                </a:cubicBezTo>
                <a:cubicBezTo>
                  <a:pt x="1389178" y="313116"/>
                  <a:pt x="1396117" y="306121"/>
                  <a:pt x="1405084" y="301172"/>
                </a:cubicBezTo>
                <a:cubicBezTo>
                  <a:pt x="1414051" y="296224"/>
                  <a:pt x="1424413" y="293750"/>
                  <a:pt x="1436171" y="293750"/>
                </a:cubicBezTo>
                <a:close/>
                <a:moveTo>
                  <a:pt x="683138" y="293750"/>
                </a:moveTo>
                <a:cubicBezTo>
                  <a:pt x="693332" y="293750"/>
                  <a:pt x="702448" y="295944"/>
                  <a:pt x="710485" y="300335"/>
                </a:cubicBezTo>
                <a:cubicBezTo>
                  <a:pt x="718522" y="304726"/>
                  <a:pt x="725163" y="311107"/>
                  <a:pt x="730409" y="319479"/>
                </a:cubicBezTo>
                <a:cubicBezTo>
                  <a:pt x="735655" y="327850"/>
                  <a:pt x="739283" y="337951"/>
                  <a:pt x="741292" y="349783"/>
                </a:cubicBezTo>
                <a:lnTo>
                  <a:pt x="709592" y="349783"/>
                </a:lnTo>
                <a:cubicBezTo>
                  <a:pt x="708401" y="344426"/>
                  <a:pt x="706560" y="339849"/>
                  <a:pt x="704067" y="336053"/>
                </a:cubicBezTo>
                <a:cubicBezTo>
                  <a:pt x="701574" y="332259"/>
                  <a:pt x="698560" y="329356"/>
                  <a:pt x="695025" y="327348"/>
                </a:cubicBezTo>
                <a:cubicBezTo>
                  <a:pt x="691491" y="325338"/>
                  <a:pt x="687528" y="324334"/>
                  <a:pt x="683138" y="324334"/>
                </a:cubicBezTo>
                <a:cubicBezTo>
                  <a:pt x="677408" y="324334"/>
                  <a:pt x="672534" y="325506"/>
                  <a:pt x="668515" y="327850"/>
                </a:cubicBezTo>
                <a:cubicBezTo>
                  <a:pt x="664497" y="330194"/>
                  <a:pt x="661427" y="333617"/>
                  <a:pt x="659307" y="338119"/>
                </a:cubicBezTo>
                <a:cubicBezTo>
                  <a:pt x="657186" y="342620"/>
                  <a:pt x="656125" y="348034"/>
                  <a:pt x="656125" y="354360"/>
                </a:cubicBezTo>
                <a:lnTo>
                  <a:pt x="656125" y="398896"/>
                </a:lnTo>
                <a:cubicBezTo>
                  <a:pt x="656125" y="405222"/>
                  <a:pt x="657186" y="410617"/>
                  <a:pt x="659307" y="415082"/>
                </a:cubicBezTo>
                <a:cubicBezTo>
                  <a:pt x="661427" y="419547"/>
                  <a:pt x="664497" y="422950"/>
                  <a:pt x="668515" y="425295"/>
                </a:cubicBezTo>
                <a:cubicBezTo>
                  <a:pt x="672534" y="427638"/>
                  <a:pt x="677408" y="428811"/>
                  <a:pt x="683138" y="428811"/>
                </a:cubicBezTo>
                <a:cubicBezTo>
                  <a:pt x="687603" y="428811"/>
                  <a:pt x="691621" y="427825"/>
                  <a:pt x="695193" y="425853"/>
                </a:cubicBezTo>
                <a:cubicBezTo>
                  <a:pt x="698765" y="423881"/>
                  <a:pt x="701778" y="420998"/>
                  <a:pt x="704234" y="417202"/>
                </a:cubicBezTo>
                <a:cubicBezTo>
                  <a:pt x="706690" y="413407"/>
                  <a:pt x="708476" y="408794"/>
                  <a:pt x="709592" y="403362"/>
                </a:cubicBezTo>
                <a:lnTo>
                  <a:pt x="741292" y="403362"/>
                </a:lnTo>
                <a:cubicBezTo>
                  <a:pt x="739209" y="415193"/>
                  <a:pt x="735544" y="425295"/>
                  <a:pt x="730298" y="433666"/>
                </a:cubicBezTo>
                <a:cubicBezTo>
                  <a:pt x="725051" y="442038"/>
                  <a:pt x="718429" y="448419"/>
                  <a:pt x="710429" y="452810"/>
                </a:cubicBezTo>
                <a:cubicBezTo>
                  <a:pt x="702430" y="457200"/>
                  <a:pt x="693332" y="459395"/>
                  <a:pt x="683138" y="459395"/>
                </a:cubicBezTo>
                <a:cubicBezTo>
                  <a:pt x="670785" y="459395"/>
                  <a:pt x="660218" y="457032"/>
                  <a:pt x="651437" y="452307"/>
                </a:cubicBezTo>
                <a:cubicBezTo>
                  <a:pt x="642656" y="447582"/>
                  <a:pt x="635959" y="440699"/>
                  <a:pt x="631346" y="431658"/>
                </a:cubicBezTo>
                <a:cubicBezTo>
                  <a:pt x="626732" y="422617"/>
                  <a:pt x="624425" y="411696"/>
                  <a:pt x="624425" y="398896"/>
                </a:cubicBezTo>
                <a:lnTo>
                  <a:pt x="624425" y="354360"/>
                </a:lnTo>
                <a:cubicBezTo>
                  <a:pt x="624425" y="341561"/>
                  <a:pt x="626732" y="330640"/>
                  <a:pt x="631346" y="321599"/>
                </a:cubicBezTo>
                <a:cubicBezTo>
                  <a:pt x="635959" y="312558"/>
                  <a:pt x="642656" y="305656"/>
                  <a:pt x="651437" y="300893"/>
                </a:cubicBezTo>
                <a:cubicBezTo>
                  <a:pt x="660218" y="296131"/>
                  <a:pt x="670785" y="293750"/>
                  <a:pt x="683138" y="293750"/>
                </a:cubicBezTo>
                <a:close/>
                <a:moveTo>
                  <a:pt x="2439607" y="283703"/>
                </a:moveTo>
                <a:lnTo>
                  <a:pt x="2486488" y="346100"/>
                </a:lnTo>
                <a:lnTo>
                  <a:pt x="2454788" y="346100"/>
                </a:lnTo>
                <a:lnTo>
                  <a:pt x="2439607" y="323330"/>
                </a:lnTo>
                <a:lnTo>
                  <a:pt x="2424427" y="346100"/>
                </a:lnTo>
                <a:lnTo>
                  <a:pt x="2392726" y="346100"/>
                </a:lnTo>
                <a:close/>
                <a:moveTo>
                  <a:pt x="961744" y="282811"/>
                </a:moveTo>
                <a:lnTo>
                  <a:pt x="985073" y="282811"/>
                </a:lnTo>
                <a:lnTo>
                  <a:pt x="985073" y="309512"/>
                </a:lnTo>
                <a:lnTo>
                  <a:pt x="1010411" y="301228"/>
                </a:lnTo>
                <a:lnTo>
                  <a:pt x="1017666" y="323440"/>
                </a:lnTo>
                <a:lnTo>
                  <a:pt x="992253" y="331679"/>
                </a:lnTo>
                <a:lnTo>
                  <a:pt x="1007955" y="353244"/>
                </a:lnTo>
                <a:lnTo>
                  <a:pt x="989091" y="366973"/>
                </a:lnTo>
                <a:lnTo>
                  <a:pt x="973408" y="345366"/>
                </a:lnTo>
                <a:lnTo>
                  <a:pt x="957726" y="366973"/>
                </a:lnTo>
                <a:lnTo>
                  <a:pt x="938862" y="353244"/>
                </a:lnTo>
                <a:lnTo>
                  <a:pt x="954564" y="331679"/>
                </a:lnTo>
                <a:lnTo>
                  <a:pt x="929151" y="323440"/>
                </a:lnTo>
                <a:lnTo>
                  <a:pt x="936406" y="301228"/>
                </a:lnTo>
                <a:lnTo>
                  <a:pt x="961744" y="309512"/>
                </a:lnTo>
                <a:close/>
                <a:moveTo>
                  <a:pt x="2697005" y="276226"/>
                </a:moveTo>
                <a:lnTo>
                  <a:pt x="2716874" y="276226"/>
                </a:lnTo>
                <a:lnTo>
                  <a:pt x="2731273" y="276226"/>
                </a:lnTo>
                <a:lnTo>
                  <a:pt x="2744109" y="276226"/>
                </a:lnTo>
                <a:lnTo>
                  <a:pt x="2744109" y="494109"/>
                </a:lnTo>
                <a:lnTo>
                  <a:pt x="2731273" y="494109"/>
                </a:lnTo>
                <a:lnTo>
                  <a:pt x="2716874" y="494109"/>
                </a:lnTo>
                <a:lnTo>
                  <a:pt x="2697005" y="494109"/>
                </a:lnTo>
                <a:lnTo>
                  <a:pt x="2697005" y="466874"/>
                </a:lnTo>
                <a:lnTo>
                  <a:pt x="2716874" y="466874"/>
                </a:lnTo>
                <a:lnTo>
                  <a:pt x="2716874" y="303460"/>
                </a:lnTo>
                <a:lnTo>
                  <a:pt x="2697005" y="303460"/>
                </a:lnTo>
                <a:close/>
                <a:moveTo>
                  <a:pt x="2333865" y="276226"/>
                </a:moveTo>
                <a:lnTo>
                  <a:pt x="2346701" y="276226"/>
                </a:lnTo>
                <a:lnTo>
                  <a:pt x="2361100" y="276226"/>
                </a:lnTo>
                <a:lnTo>
                  <a:pt x="2380969" y="276226"/>
                </a:lnTo>
                <a:lnTo>
                  <a:pt x="2380969" y="303460"/>
                </a:lnTo>
                <a:lnTo>
                  <a:pt x="2361100" y="303460"/>
                </a:lnTo>
                <a:lnTo>
                  <a:pt x="2361100" y="466874"/>
                </a:lnTo>
                <a:lnTo>
                  <a:pt x="2380969" y="466874"/>
                </a:lnTo>
                <a:lnTo>
                  <a:pt x="2380969" y="494109"/>
                </a:lnTo>
                <a:lnTo>
                  <a:pt x="2361100" y="494109"/>
                </a:lnTo>
                <a:lnTo>
                  <a:pt x="2346701" y="494109"/>
                </a:lnTo>
                <a:lnTo>
                  <a:pt x="2333865" y="494109"/>
                </a:lnTo>
                <a:close/>
                <a:moveTo>
                  <a:pt x="2588791" y="152975"/>
                </a:moveTo>
                <a:lnTo>
                  <a:pt x="2608408" y="160227"/>
                </a:lnTo>
                <a:lnTo>
                  <a:pt x="2639019" y="177918"/>
                </a:lnTo>
                <a:lnTo>
                  <a:pt x="2620880" y="183170"/>
                </a:lnTo>
                <a:cubicBezTo>
                  <a:pt x="2608527" y="183170"/>
                  <a:pt x="2599281" y="179021"/>
                  <a:pt x="2593142" y="170724"/>
                </a:cubicBezTo>
                <a:close/>
                <a:moveTo>
                  <a:pt x="1687318" y="150912"/>
                </a:moveTo>
                <a:lnTo>
                  <a:pt x="1717902" y="150912"/>
                </a:lnTo>
                <a:lnTo>
                  <a:pt x="1717902" y="181496"/>
                </a:lnTo>
                <a:lnTo>
                  <a:pt x="1687318" y="181496"/>
                </a:lnTo>
                <a:close/>
                <a:moveTo>
                  <a:pt x="1206566" y="150912"/>
                </a:moveTo>
                <a:lnTo>
                  <a:pt x="1237150" y="150912"/>
                </a:lnTo>
                <a:lnTo>
                  <a:pt x="1237150" y="181496"/>
                </a:lnTo>
                <a:lnTo>
                  <a:pt x="1206566" y="181496"/>
                </a:lnTo>
                <a:close/>
                <a:moveTo>
                  <a:pt x="1124264" y="150912"/>
                </a:moveTo>
                <a:lnTo>
                  <a:pt x="1154848" y="150912"/>
                </a:lnTo>
                <a:lnTo>
                  <a:pt x="1154848" y="181496"/>
                </a:lnTo>
                <a:lnTo>
                  <a:pt x="1124264" y="181496"/>
                </a:lnTo>
                <a:close/>
                <a:moveTo>
                  <a:pt x="982468" y="150912"/>
                </a:moveTo>
                <a:lnTo>
                  <a:pt x="1013052" y="150912"/>
                </a:lnTo>
                <a:lnTo>
                  <a:pt x="1013052" y="181496"/>
                </a:lnTo>
                <a:lnTo>
                  <a:pt x="982468" y="181496"/>
                </a:lnTo>
                <a:close/>
                <a:moveTo>
                  <a:pt x="2538950" y="134552"/>
                </a:moveTo>
                <a:lnTo>
                  <a:pt x="2566978" y="144912"/>
                </a:lnTo>
                <a:lnTo>
                  <a:pt x="2572883" y="173403"/>
                </a:lnTo>
                <a:cubicBezTo>
                  <a:pt x="2577348" y="181998"/>
                  <a:pt x="2584045" y="188436"/>
                  <a:pt x="2592975" y="192713"/>
                </a:cubicBezTo>
                <a:cubicBezTo>
                  <a:pt x="2601904" y="196993"/>
                  <a:pt x="2613104" y="199133"/>
                  <a:pt x="2626572" y="199133"/>
                </a:cubicBezTo>
                <a:lnTo>
                  <a:pt x="2659836" y="199133"/>
                </a:lnTo>
                <a:lnTo>
                  <a:pt x="2659836" y="224135"/>
                </a:lnTo>
                <a:lnTo>
                  <a:pt x="2626572" y="224135"/>
                </a:lnTo>
                <a:cubicBezTo>
                  <a:pt x="2607002" y="224135"/>
                  <a:pt x="2590742" y="221066"/>
                  <a:pt x="2577794" y="214926"/>
                </a:cubicBezTo>
                <a:cubicBezTo>
                  <a:pt x="2564846" y="208787"/>
                  <a:pt x="2555135" y="199578"/>
                  <a:pt x="2548661" y="187300"/>
                </a:cubicBezTo>
                <a:cubicBezTo>
                  <a:pt x="2542187" y="175022"/>
                  <a:pt x="2538950" y="159618"/>
                  <a:pt x="2538950" y="141088"/>
                </a:cubicBezTo>
                <a:close/>
                <a:moveTo>
                  <a:pt x="948293" y="131245"/>
                </a:moveTo>
                <a:lnTo>
                  <a:pt x="975994" y="212303"/>
                </a:lnTo>
                <a:lnTo>
                  <a:pt x="946973" y="212303"/>
                </a:lnTo>
                <a:lnTo>
                  <a:pt x="923121" y="142508"/>
                </a:lnTo>
                <a:close/>
                <a:moveTo>
                  <a:pt x="1070072" y="88959"/>
                </a:moveTo>
                <a:lnTo>
                  <a:pt x="1066817" y="109165"/>
                </a:lnTo>
                <a:cubicBezTo>
                  <a:pt x="1066817" y="126207"/>
                  <a:pt x="1069328" y="141815"/>
                  <a:pt x="1074351" y="155990"/>
                </a:cubicBezTo>
                <a:cubicBezTo>
                  <a:pt x="1079374" y="170167"/>
                  <a:pt x="1086946" y="183021"/>
                  <a:pt x="1097066" y="194555"/>
                </a:cubicBezTo>
                <a:lnTo>
                  <a:pt x="1079207" y="216433"/>
                </a:lnTo>
                <a:cubicBezTo>
                  <a:pt x="1065217" y="202072"/>
                  <a:pt x="1054743" y="185961"/>
                  <a:pt x="1047785" y="168102"/>
                </a:cubicBezTo>
                <a:cubicBezTo>
                  <a:pt x="1040827" y="150242"/>
                  <a:pt x="1037349" y="130597"/>
                  <a:pt x="1037349" y="109165"/>
                </a:cubicBezTo>
                <a:lnTo>
                  <a:pt x="1039101" y="99269"/>
                </a:lnTo>
                <a:close/>
                <a:moveTo>
                  <a:pt x="2362440" y="76074"/>
                </a:moveTo>
                <a:lnTo>
                  <a:pt x="2389675" y="82617"/>
                </a:lnTo>
                <a:lnTo>
                  <a:pt x="2389675" y="190649"/>
                </a:lnTo>
                <a:lnTo>
                  <a:pt x="2409544" y="190649"/>
                </a:lnTo>
                <a:lnTo>
                  <a:pt x="2409544" y="217885"/>
                </a:lnTo>
                <a:lnTo>
                  <a:pt x="2389675" y="217885"/>
                </a:lnTo>
                <a:lnTo>
                  <a:pt x="2375276" y="217885"/>
                </a:lnTo>
                <a:lnTo>
                  <a:pt x="2362440" y="217885"/>
                </a:lnTo>
                <a:close/>
                <a:moveTo>
                  <a:pt x="1399633" y="63959"/>
                </a:moveTo>
                <a:cubicBezTo>
                  <a:pt x="1404470" y="63959"/>
                  <a:pt x="1408842" y="64722"/>
                  <a:pt x="1412749" y="66247"/>
                </a:cubicBezTo>
                <a:cubicBezTo>
                  <a:pt x="1416656" y="67773"/>
                  <a:pt x="1420060" y="70024"/>
                  <a:pt x="1422962" y="73000"/>
                </a:cubicBezTo>
                <a:lnTo>
                  <a:pt x="1405103" y="97892"/>
                </a:lnTo>
                <a:cubicBezTo>
                  <a:pt x="1403615" y="96403"/>
                  <a:pt x="1401791" y="95287"/>
                  <a:pt x="1399633" y="94543"/>
                </a:cubicBezTo>
                <a:cubicBezTo>
                  <a:pt x="1397475" y="93799"/>
                  <a:pt x="1394983" y="93427"/>
                  <a:pt x="1392155" y="93427"/>
                </a:cubicBezTo>
                <a:cubicBezTo>
                  <a:pt x="1385979" y="93427"/>
                  <a:pt x="1381197" y="95418"/>
                  <a:pt x="1377812" y="99399"/>
                </a:cubicBezTo>
                <a:cubicBezTo>
                  <a:pt x="1374426" y="103380"/>
                  <a:pt x="1372733" y="108905"/>
                  <a:pt x="1372733" y="115974"/>
                </a:cubicBezTo>
                <a:lnTo>
                  <a:pt x="1372733" y="181496"/>
                </a:lnTo>
                <a:lnTo>
                  <a:pt x="1339916" y="181496"/>
                </a:lnTo>
                <a:lnTo>
                  <a:pt x="1339916" y="65633"/>
                </a:lnTo>
                <a:lnTo>
                  <a:pt x="1372733" y="65633"/>
                </a:lnTo>
                <a:lnTo>
                  <a:pt x="1372733" y="81914"/>
                </a:lnTo>
                <a:lnTo>
                  <a:pt x="1375900" y="76614"/>
                </a:lnTo>
                <a:cubicBezTo>
                  <a:pt x="1377974" y="73926"/>
                  <a:pt x="1380286" y="71623"/>
                  <a:pt x="1382835" y="69707"/>
                </a:cubicBezTo>
                <a:cubicBezTo>
                  <a:pt x="1387932" y="65875"/>
                  <a:pt x="1393532" y="63959"/>
                  <a:pt x="1399633" y="63959"/>
                </a:cubicBezTo>
                <a:close/>
                <a:moveTo>
                  <a:pt x="1837225" y="61392"/>
                </a:moveTo>
                <a:lnTo>
                  <a:pt x="1866693" y="61392"/>
                </a:lnTo>
                <a:lnTo>
                  <a:pt x="1866693" y="92534"/>
                </a:lnTo>
                <a:lnTo>
                  <a:pt x="1899510" y="92534"/>
                </a:lnTo>
                <a:lnTo>
                  <a:pt x="1899510" y="120886"/>
                </a:lnTo>
                <a:lnTo>
                  <a:pt x="1866693" y="120886"/>
                </a:lnTo>
                <a:lnTo>
                  <a:pt x="1866693" y="152028"/>
                </a:lnTo>
                <a:lnTo>
                  <a:pt x="1837225" y="152028"/>
                </a:lnTo>
                <a:lnTo>
                  <a:pt x="1837225" y="120886"/>
                </a:lnTo>
                <a:lnTo>
                  <a:pt x="1804409" y="120886"/>
                </a:lnTo>
                <a:lnTo>
                  <a:pt x="1804409" y="92534"/>
                </a:lnTo>
                <a:lnTo>
                  <a:pt x="1837225" y="92534"/>
                </a:lnTo>
                <a:close/>
                <a:moveTo>
                  <a:pt x="1187511" y="56201"/>
                </a:moveTo>
                <a:lnTo>
                  <a:pt x="1188223" y="59159"/>
                </a:lnTo>
                <a:lnTo>
                  <a:pt x="1188223" y="59271"/>
                </a:lnTo>
                <a:cubicBezTo>
                  <a:pt x="1188223" y="65000"/>
                  <a:pt x="1187423" y="70172"/>
                  <a:pt x="1185823" y="74786"/>
                </a:cubicBezTo>
                <a:cubicBezTo>
                  <a:pt x="1184223" y="79400"/>
                  <a:pt x="1182251" y="83436"/>
                  <a:pt x="1179907" y="86897"/>
                </a:cubicBezTo>
                <a:cubicBezTo>
                  <a:pt x="1177563" y="90358"/>
                  <a:pt x="1174457" y="94357"/>
                  <a:pt x="1170587" y="98896"/>
                </a:cubicBezTo>
                <a:cubicBezTo>
                  <a:pt x="1166941" y="103287"/>
                  <a:pt x="1164094" y="106970"/>
                  <a:pt x="1162048" y="109947"/>
                </a:cubicBezTo>
                <a:cubicBezTo>
                  <a:pt x="1160002" y="112923"/>
                  <a:pt x="1158271" y="116365"/>
                  <a:pt x="1156858" y="120272"/>
                </a:cubicBezTo>
                <a:cubicBezTo>
                  <a:pt x="1155444" y="124178"/>
                  <a:pt x="1154737" y="128476"/>
                  <a:pt x="1154737" y="133163"/>
                </a:cubicBezTo>
                <a:lnTo>
                  <a:pt x="1124153" y="133163"/>
                </a:lnTo>
                <a:cubicBezTo>
                  <a:pt x="1124153" y="126765"/>
                  <a:pt x="1125008" y="121035"/>
                  <a:pt x="1126720" y="115974"/>
                </a:cubicBezTo>
                <a:cubicBezTo>
                  <a:pt x="1128431" y="110914"/>
                  <a:pt x="1130515" y="106598"/>
                  <a:pt x="1132971" y="103026"/>
                </a:cubicBezTo>
                <a:cubicBezTo>
                  <a:pt x="1135426" y="99454"/>
                  <a:pt x="1138663" y="95287"/>
                  <a:pt x="1142682" y="90525"/>
                </a:cubicBezTo>
                <a:cubicBezTo>
                  <a:pt x="1145882" y="86804"/>
                  <a:pt x="1148374" y="83660"/>
                  <a:pt x="1150160" y="81092"/>
                </a:cubicBezTo>
                <a:cubicBezTo>
                  <a:pt x="1151946" y="78526"/>
                  <a:pt x="1153453" y="75698"/>
                  <a:pt x="1154681" y="72610"/>
                </a:cubicBezTo>
                <a:lnTo>
                  <a:pt x="1156428" y="63030"/>
                </a:lnTo>
                <a:close/>
                <a:moveTo>
                  <a:pt x="2131496" y="48109"/>
                </a:moveTo>
                <a:cubicBezTo>
                  <a:pt x="2125989" y="48109"/>
                  <a:pt x="2121152" y="49281"/>
                  <a:pt x="2116985" y="51625"/>
                </a:cubicBezTo>
                <a:cubicBezTo>
                  <a:pt x="2112818" y="53969"/>
                  <a:pt x="2109599" y="57299"/>
                  <a:pt x="2107330" y="61615"/>
                </a:cubicBezTo>
                <a:cubicBezTo>
                  <a:pt x="2105060" y="65931"/>
                  <a:pt x="2103925" y="70917"/>
                  <a:pt x="2103925" y="76572"/>
                </a:cubicBezTo>
                <a:lnTo>
                  <a:pt x="2103925" y="124123"/>
                </a:lnTo>
                <a:cubicBezTo>
                  <a:pt x="2103925" y="129778"/>
                  <a:pt x="2105060" y="134764"/>
                  <a:pt x="2107330" y="139080"/>
                </a:cubicBezTo>
                <a:cubicBezTo>
                  <a:pt x="2109599" y="143396"/>
                  <a:pt x="2112818" y="146726"/>
                  <a:pt x="2116985" y="149070"/>
                </a:cubicBezTo>
                <a:cubicBezTo>
                  <a:pt x="2121152" y="151414"/>
                  <a:pt x="2125989" y="152586"/>
                  <a:pt x="2131496" y="152586"/>
                </a:cubicBezTo>
                <a:lnTo>
                  <a:pt x="2143896" y="149581"/>
                </a:lnTo>
                <a:lnTo>
                  <a:pt x="2126696" y="136513"/>
                </a:lnTo>
                <a:lnTo>
                  <a:pt x="2142993" y="115863"/>
                </a:lnTo>
                <a:lnTo>
                  <a:pt x="2158304" y="127469"/>
                </a:lnTo>
                <a:lnTo>
                  <a:pt x="2159066" y="124123"/>
                </a:lnTo>
                <a:lnTo>
                  <a:pt x="2159066" y="76572"/>
                </a:lnTo>
                <a:cubicBezTo>
                  <a:pt x="2159066" y="70917"/>
                  <a:pt x="2157931" y="65931"/>
                  <a:pt x="2155662" y="61615"/>
                </a:cubicBezTo>
                <a:cubicBezTo>
                  <a:pt x="2153392" y="57299"/>
                  <a:pt x="2150174" y="53969"/>
                  <a:pt x="2146006" y="51625"/>
                </a:cubicBezTo>
                <a:cubicBezTo>
                  <a:pt x="2141839" y="49281"/>
                  <a:pt x="2137002" y="48109"/>
                  <a:pt x="2131496" y="48109"/>
                </a:cubicBezTo>
                <a:close/>
                <a:moveTo>
                  <a:pt x="1237150" y="45296"/>
                </a:moveTo>
                <a:lnTo>
                  <a:pt x="1237150" y="133163"/>
                </a:lnTo>
                <a:lnTo>
                  <a:pt x="1206566" y="133163"/>
                </a:lnTo>
                <a:lnTo>
                  <a:pt x="1206566" y="52015"/>
                </a:lnTo>
                <a:close/>
                <a:moveTo>
                  <a:pt x="2227974" y="43770"/>
                </a:moveTo>
                <a:lnTo>
                  <a:pt x="2258558" y="51117"/>
                </a:lnTo>
                <a:lnTo>
                  <a:pt x="2258558" y="152028"/>
                </a:lnTo>
                <a:lnTo>
                  <a:pt x="2336693" y="152028"/>
                </a:lnTo>
                <a:lnTo>
                  <a:pt x="2336693" y="181496"/>
                </a:lnTo>
                <a:lnTo>
                  <a:pt x="2258558" y="181496"/>
                </a:lnTo>
                <a:lnTo>
                  <a:pt x="2241591" y="181496"/>
                </a:lnTo>
                <a:lnTo>
                  <a:pt x="2227974" y="181496"/>
                </a:lnTo>
                <a:close/>
                <a:moveTo>
                  <a:pt x="1317183" y="28084"/>
                </a:moveTo>
                <a:lnTo>
                  <a:pt x="1317183" y="46435"/>
                </a:lnTo>
                <a:lnTo>
                  <a:pt x="1304235" y="46435"/>
                </a:lnTo>
                <a:cubicBezTo>
                  <a:pt x="1302077" y="46435"/>
                  <a:pt x="1300440" y="47253"/>
                  <a:pt x="1299323" y="48890"/>
                </a:cubicBezTo>
                <a:cubicBezTo>
                  <a:pt x="1298207" y="50528"/>
                  <a:pt x="1297649" y="52648"/>
                  <a:pt x="1297649" y="55253"/>
                </a:cubicBezTo>
                <a:lnTo>
                  <a:pt x="1297649" y="65633"/>
                </a:lnTo>
                <a:lnTo>
                  <a:pt x="1317183" y="65633"/>
                </a:lnTo>
                <a:lnTo>
                  <a:pt x="1317183" y="91753"/>
                </a:lnTo>
                <a:lnTo>
                  <a:pt x="1297649" y="91753"/>
                </a:lnTo>
                <a:lnTo>
                  <a:pt x="1297649" y="181496"/>
                </a:lnTo>
                <a:lnTo>
                  <a:pt x="1267065" y="181496"/>
                </a:lnTo>
                <a:lnTo>
                  <a:pt x="1267065" y="91753"/>
                </a:lnTo>
                <a:lnTo>
                  <a:pt x="1254787" y="91753"/>
                </a:lnTo>
                <a:lnTo>
                  <a:pt x="1254787" y="65633"/>
                </a:lnTo>
                <a:lnTo>
                  <a:pt x="1267065" y="65633"/>
                </a:lnTo>
                <a:lnTo>
                  <a:pt x="1267065" y="49895"/>
                </a:lnTo>
                <a:lnTo>
                  <a:pt x="1270748" y="37916"/>
                </a:lnTo>
                <a:lnTo>
                  <a:pt x="1313378" y="28550"/>
                </a:lnTo>
                <a:close/>
                <a:moveTo>
                  <a:pt x="2102740" y="24391"/>
                </a:moveTo>
                <a:lnTo>
                  <a:pt x="2170982" y="33414"/>
                </a:lnTo>
                <a:lnTo>
                  <a:pt x="2183400" y="45932"/>
                </a:lnTo>
                <a:cubicBezTo>
                  <a:pt x="2188311" y="54973"/>
                  <a:pt x="2190767" y="65447"/>
                  <a:pt x="2190767" y="77353"/>
                </a:cubicBezTo>
                <a:lnTo>
                  <a:pt x="2190767" y="123341"/>
                </a:lnTo>
                <a:cubicBezTo>
                  <a:pt x="2190767" y="129294"/>
                  <a:pt x="2190153" y="134889"/>
                  <a:pt x="2188925" y="140126"/>
                </a:cubicBezTo>
                <a:lnTo>
                  <a:pt x="2185827" y="148332"/>
                </a:lnTo>
                <a:lnTo>
                  <a:pt x="2205724" y="163413"/>
                </a:lnTo>
                <a:lnTo>
                  <a:pt x="2189427" y="184175"/>
                </a:lnTo>
                <a:lnTo>
                  <a:pt x="2170505" y="169798"/>
                </a:lnTo>
                <a:lnTo>
                  <a:pt x="2162582" y="175747"/>
                </a:lnTo>
                <a:cubicBezTo>
                  <a:pt x="2153615" y="180696"/>
                  <a:pt x="2143253" y="183170"/>
                  <a:pt x="2131496" y="183170"/>
                </a:cubicBezTo>
                <a:cubicBezTo>
                  <a:pt x="2119738" y="183170"/>
                  <a:pt x="2109376" y="180696"/>
                  <a:pt x="2100409" y="175747"/>
                </a:cubicBezTo>
                <a:cubicBezTo>
                  <a:pt x="2091442" y="170799"/>
                  <a:pt x="2084503" y="163803"/>
                  <a:pt x="2079592" y="154763"/>
                </a:cubicBezTo>
                <a:cubicBezTo>
                  <a:pt x="2074681" y="145721"/>
                  <a:pt x="2072225" y="135247"/>
                  <a:pt x="2072225" y="123341"/>
                </a:cubicBezTo>
                <a:lnTo>
                  <a:pt x="2072225" y="77353"/>
                </a:lnTo>
                <a:cubicBezTo>
                  <a:pt x="2072225" y="65447"/>
                  <a:pt x="2074681" y="54973"/>
                  <a:pt x="2079592" y="45932"/>
                </a:cubicBezTo>
                <a:cubicBezTo>
                  <a:pt x="2084503" y="36891"/>
                  <a:pt x="2091442" y="29896"/>
                  <a:pt x="2100409" y="24947"/>
                </a:cubicBezTo>
                <a:close/>
                <a:moveTo>
                  <a:pt x="1990183" y="17525"/>
                </a:moveTo>
                <a:cubicBezTo>
                  <a:pt x="1995988" y="17525"/>
                  <a:pt x="2001922" y="18195"/>
                  <a:pt x="2007987" y="19534"/>
                </a:cubicBezTo>
                <a:cubicBezTo>
                  <a:pt x="2014052" y="20873"/>
                  <a:pt x="2019986" y="22808"/>
                  <a:pt x="2025791" y="25338"/>
                </a:cubicBezTo>
                <a:cubicBezTo>
                  <a:pt x="2031595" y="27868"/>
                  <a:pt x="2037101" y="30919"/>
                  <a:pt x="2042310" y="34491"/>
                </a:cubicBezTo>
                <a:lnTo>
                  <a:pt x="2029362" y="60387"/>
                </a:lnTo>
                <a:cubicBezTo>
                  <a:pt x="2023112" y="56071"/>
                  <a:pt x="2016582" y="52722"/>
                  <a:pt x="2009773" y="50341"/>
                </a:cubicBezTo>
                <a:cubicBezTo>
                  <a:pt x="2002964" y="47960"/>
                  <a:pt x="1996434" y="46769"/>
                  <a:pt x="1990183" y="46769"/>
                </a:cubicBezTo>
                <a:cubicBezTo>
                  <a:pt x="1980807" y="46769"/>
                  <a:pt x="1973552" y="48313"/>
                  <a:pt x="1968417" y="51401"/>
                </a:cubicBezTo>
                <a:cubicBezTo>
                  <a:pt x="1963283" y="54490"/>
                  <a:pt x="1960715" y="58824"/>
                  <a:pt x="1960715" y="64405"/>
                </a:cubicBezTo>
                <a:lnTo>
                  <a:pt x="1960715" y="64517"/>
                </a:lnTo>
                <a:cubicBezTo>
                  <a:pt x="1960715" y="69205"/>
                  <a:pt x="1962055" y="72907"/>
                  <a:pt x="1964734" y="75623"/>
                </a:cubicBezTo>
                <a:cubicBezTo>
                  <a:pt x="1967413" y="78339"/>
                  <a:pt x="1970724" y="80330"/>
                  <a:pt x="1974668" y="81595"/>
                </a:cubicBezTo>
                <a:cubicBezTo>
                  <a:pt x="1978612" y="82860"/>
                  <a:pt x="1984156" y="84199"/>
                  <a:pt x="1991300" y="85613"/>
                </a:cubicBezTo>
                <a:cubicBezTo>
                  <a:pt x="1991597" y="85688"/>
                  <a:pt x="1991895" y="85744"/>
                  <a:pt x="1992193" y="85781"/>
                </a:cubicBezTo>
                <a:cubicBezTo>
                  <a:pt x="1992490" y="85818"/>
                  <a:pt x="1992788" y="85874"/>
                  <a:pt x="1993086" y="85948"/>
                </a:cubicBezTo>
                <a:cubicBezTo>
                  <a:pt x="1993532" y="86023"/>
                  <a:pt x="1993960" y="86116"/>
                  <a:pt x="1994369" y="86227"/>
                </a:cubicBezTo>
                <a:cubicBezTo>
                  <a:pt x="1994778" y="86339"/>
                  <a:pt x="1995206" y="86432"/>
                  <a:pt x="1995653" y="86507"/>
                </a:cubicBezTo>
                <a:cubicBezTo>
                  <a:pt x="2005922" y="88515"/>
                  <a:pt x="2014498" y="90953"/>
                  <a:pt x="2021382" y="93817"/>
                </a:cubicBezTo>
                <a:cubicBezTo>
                  <a:pt x="2028265" y="96683"/>
                  <a:pt x="2034013" y="101296"/>
                  <a:pt x="2038627" y="107658"/>
                </a:cubicBezTo>
                <a:cubicBezTo>
                  <a:pt x="2043241" y="114021"/>
                  <a:pt x="2045547" y="122709"/>
                  <a:pt x="2045547" y="133722"/>
                </a:cubicBezTo>
                <a:lnTo>
                  <a:pt x="2045547" y="133945"/>
                </a:lnTo>
                <a:cubicBezTo>
                  <a:pt x="2045547" y="144289"/>
                  <a:pt x="2043129" y="153144"/>
                  <a:pt x="2038292" y="160511"/>
                </a:cubicBezTo>
                <a:cubicBezTo>
                  <a:pt x="2033455" y="167878"/>
                  <a:pt x="2026404" y="173497"/>
                  <a:pt x="2017140" y="177367"/>
                </a:cubicBezTo>
                <a:cubicBezTo>
                  <a:pt x="2007875" y="181235"/>
                  <a:pt x="1996732" y="183170"/>
                  <a:pt x="1983709" y="183170"/>
                </a:cubicBezTo>
                <a:cubicBezTo>
                  <a:pt x="1975970" y="183170"/>
                  <a:pt x="1968399" y="182388"/>
                  <a:pt x="1960995" y="180826"/>
                </a:cubicBezTo>
                <a:cubicBezTo>
                  <a:pt x="1953590" y="179263"/>
                  <a:pt x="1946633" y="176975"/>
                  <a:pt x="1940121" y="173961"/>
                </a:cubicBezTo>
                <a:cubicBezTo>
                  <a:pt x="1933610" y="170948"/>
                  <a:pt x="1927787" y="167320"/>
                  <a:pt x="1922653" y="163078"/>
                </a:cubicBezTo>
                <a:lnTo>
                  <a:pt x="1936829" y="137852"/>
                </a:lnTo>
                <a:cubicBezTo>
                  <a:pt x="1943079" y="142987"/>
                  <a:pt x="1950297" y="146949"/>
                  <a:pt x="1958483" y="149740"/>
                </a:cubicBezTo>
                <a:cubicBezTo>
                  <a:pt x="1966669" y="152530"/>
                  <a:pt x="1975077" y="153926"/>
                  <a:pt x="1983709" y="153926"/>
                </a:cubicBezTo>
                <a:cubicBezTo>
                  <a:pt x="1993681" y="153926"/>
                  <a:pt x="2001420" y="152233"/>
                  <a:pt x="2006927" y="148847"/>
                </a:cubicBezTo>
                <a:cubicBezTo>
                  <a:pt x="2012433" y="145461"/>
                  <a:pt x="2015187" y="140680"/>
                  <a:pt x="2015187" y="134503"/>
                </a:cubicBezTo>
                <a:lnTo>
                  <a:pt x="2015187" y="134392"/>
                </a:lnTo>
                <a:cubicBezTo>
                  <a:pt x="2015187" y="130075"/>
                  <a:pt x="2013959" y="126654"/>
                  <a:pt x="2011503" y="124123"/>
                </a:cubicBezTo>
                <a:cubicBezTo>
                  <a:pt x="2009047" y="121593"/>
                  <a:pt x="2005848" y="119732"/>
                  <a:pt x="2001904" y="118542"/>
                </a:cubicBezTo>
                <a:cubicBezTo>
                  <a:pt x="1997960" y="117351"/>
                  <a:pt x="1992900" y="116272"/>
                  <a:pt x="1986723" y="115305"/>
                </a:cubicBezTo>
                <a:cubicBezTo>
                  <a:pt x="1986500" y="115230"/>
                  <a:pt x="1986295" y="115193"/>
                  <a:pt x="1986109" y="115193"/>
                </a:cubicBezTo>
                <a:cubicBezTo>
                  <a:pt x="1985923" y="115193"/>
                  <a:pt x="1985719" y="115156"/>
                  <a:pt x="1985495" y="115081"/>
                </a:cubicBezTo>
                <a:lnTo>
                  <a:pt x="1983040" y="114747"/>
                </a:lnTo>
                <a:cubicBezTo>
                  <a:pt x="1972175" y="113035"/>
                  <a:pt x="1963171" y="110896"/>
                  <a:pt x="1956027" y="108328"/>
                </a:cubicBezTo>
                <a:cubicBezTo>
                  <a:pt x="1948884" y="105761"/>
                  <a:pt x="1942819" y="101259"/>
                  <a:pt x="1937833" y="94822"/>
                </a:cubicBezTo>
                <a:cubicBezTo>
                  <a:pt x="1932847" y="88386"/>
                  <a:pt x="1930355" y="79251"/>
                  <a:pt x="1930355" y="67419"/>
                </a:cubicBezTo>
                <a:lnTo>
                  <a:pt x="1930355" y="67307"/>
                </a:lnTo>
                <a:cubicBezTo>
                  <a:pt x="1930355" y="56815"/>
                  <a:pt x="1932699" y="47848"/>
                  <a:pt x="1937387" y="40407"/>
                </a:cubicBezTo>
                <a:cubicBezTo>
                  <a:pt x="1942075" y="32966"/>
                  <a:pt x="1948884" y="27292"/>
                  <a:pt x="1957813" y="23385"/>
                </a:cubicBezTo>
                <a:cubicBezTo>
                  <a:pt x="1966743" y="19478"/>
                  <a:pt x="1977533" y="17525"/>
                  <a:pt x="1990183" y="17525"/>
                </a:cubicBezTo>
                <a:close/>
                <a:moveTo>
                  <a:pt x="1444301" y="12515"/>
                </a:moveTo>
                <a:lnTo>
                  <a:pt x="1468820" y="50229"/>
                </a:lnTo>
                <a:cubicBezTo>
                  <a:pt x="1475778" y="68089"/>
                  <a:pt x="1479257" y="87734"/>
                  <a:pt x="1479257" y="109165"/>
                </a:cubicBezTo>
                <a:cubicBezTo>
                  <a:pt x="1479257" y="130597"/>
                  <a:pt x="1475778" y="150242"/>
                  <a:pt x="1468820" y="168102"/>
                </a:cubicBezTo>
                <a:cubicBezTo>
                  <a:pt x="1461862" y="185961"/>
                  <a:pt x="1451388" y="202072"/>
                  <a:pt x="1437399" y="216433"/>
                </a:cubicBezTo>
                <a:lnTo>
                  <a:pt x="1419539" y="194555"/>
                </a:lnTo>
                <a:cubicBezTo>
                  <a:pt x="1429660" y="183021"/>
                  <a:pt x="1437231" y="170167"/>
                  <a:pt x="1442254" y="155990"/>
                </a:cubicBezTo>
                <a:cubicBezTo>
                  <a:pt x="1447277" y="141815"/>
                  <a:pt x="1449789" y="126207"/>
                  <a:pt x="1449789" y="109165"/>
                </a:cubicBezTo>
                <a:cubicBezTo>
                  <a:pt x="1449789" y="92125"/>
                  <a:pt x="1447277" y="76535"/>
                  <a:pt x="1442254" y="62396"/>
                </a:cubicBezTo>
                <a:cubicBezTo>
                  <a:pt x="1437231" y="48257"/>
                  <a:pt x="1429660" y="35421"/>
                  <a:pt x="1419539" y="23887"/>
                </a:cubicBezTo>
                <a:lnTo>
                  <a:pt x="1427060" y="14626"/>
                </a:lnTo>
                <a:close/>
                <a:moveTo>
                  <a:pt x="1620457" y="7479"/>
                </a:moveTo>
                <a:lnTo>
                  <a:pt x="1667338" y="69875"/>
                </a:lnTo>
                <a:lnTo>
                  <a:pt x="1635638" y="69875"/>
                </a:lnTo>
                <a:lnTo>
                  <a:pt x="1620457" y="47104"/>
                </a:lnTo>
                <a:lnTo>
                  <a:pt x="1605277" y="69875"/>
                </a:lnTo>
                <a:lnTo>
                  <a:pt x="1573576" y="69875"/>
                </a:lnTo>
                <a:close/>
                <a:moveTo>
                  <a:pt x="1561819" y="2569"/>
                </a:moveTo>
                <a:lnTo>
                  <a:pt x="1561819" y="27235"/>
                </a:lnTo>
                <a:lnTo>
                  <a:pt x="1541950" y="27235"/>
                </a:lnTo>
                <a:lnTo>
                  <a:pt x="1541950" y="190649"/>
                </a:lnTo>
                <a:lnTo>
                  <a:pt x="1561819" y="190649"/>
                </a:lnTo>
                <a:lnTo>
                  <a:pt x="1561819" y="217885"/>
                </a:lnTo>
                <a:lnTo>
                  <a:pt x="1541950" y="217885"/>
                </a:lnTo>
                <a:lnTo>
                  <a:pt x="1527551" y="217885"/>
                </a:lnTo>
                <a:lnTo>
                  <a:pt x="1514715" y="217885"/>
                </a:lnTo>
                <a:lnTo>
                  <a:pt x="1514715" y="4365"/>
                </a:lnTo>
                <a:close/>
                <a:moveTo>
                  <a:pt x="1725455" y="0"/>
                </a:moveTo>
                <a:lnTo>
                  <a:pt x="1745324" y="0"/>
                </a:lnTo>
                <a:lnTo>
                  <a:pt x="1759723" y="0"/>
                </a:lnTo>
                <a:lnTo>
                  <a:pt x="1772560" y="0"/>
                </a:lnTo>
                <a:lnTo>
                  <a:pt x="1772560" y="217885"/>
                </a:lnTo>
                <a:lnTo>
                  <a:pt x="1759723" y="217885"/>
                </a:lnTo>
                <a:lnTo>
                  <a:pt x="1745324" y="217885"/>
                </a:lnTo>
                <a:lnTo>
                  <a:pt x="1725455" y="217885"/>
                </a:lnTo>
                <a:lnTo>
                  <a:pt x="1725455" y="190649"/>
                </a:lnTo>
                <a:lnTo>
                  <a:pt x="1745324" y="190649"/>
                </a:lnTo>
                <a:lnTo>
                  <a:pt x="1745324" y="27235"/>
                </a:lnTo>
                <a:lnTo>
                  <a:pt x="1725455" y="2723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55000" dirty="0">
              <a:latin typeface="Arial Rounded MT Bold" panose="020F07040305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930F304-5B1D-4D2A-8C7B-F764ADAAABC8}"/>
              </a:ext>
            </a:extLst>
          </p:cNvPr>
          <p:cNvSpPr txBox="1"/>
          <p:nvPr/>
        </p:nvSpPr>
        <p:spPr>
          <a:xfrm>
            <a:off x="5148901" y="916498"/>
            <a:ext cx="3493078" cy="5025004"/>
          </a:xfrm>
          <a:custGeom>
            <a:avLst/>
            <a:gdLst/>
            <a:ahLst/>
            <a:cxnLst/>
            <a:rect l="l" t="t" r="r" b="b"/>
            <a:pathLst>
              <a:path w="3493078" h="5025004">
                <a:moveTo>
                  <a:pt x="3131063" y="4997905"/>
                </a:moveTo>
                <a:cubicBezTo>
                  <a:pt x="3145201" y="4997905"/>
                  <a:pt x="3155768" y="5002054"/>
                  <a:pt x="3162763" y="5010351"/>
                </a:cubicBezTo>
                <a:lnTo>
                  <a:pt x="3164124" y="5015236"/>
                </a:lnTo>
                <a:lnTo>
                  <a:pt x="3153544" y="5017760"/>
                </a:lnTo>
                <a:lnTo>
                  <a:pt x="3096117" y="5021708"/>
                </a:lnTo>
                <a:lnTo>
                  <a:pt x="3099306" y="5010351"/>
                </a:lnTo>
                <a:cubicBezTo>
                  <a:pt x="3106339" y="5002054"/>
                  <a:pt x="3116924" y="4997905"/>
                  <a:pt x="3131063" y="4997905"/>
                </a:cubicBezTo>
                <a:close/>
                <a:moveTo>
                  <a:pt x="2730603" y="4997905"/>
                </a:moveTo>
                <a:cubicBezTo>
                  <a:pt x="2740724" y="4997905"/>
                  <a:pt x="2749393" y="5000435"/>
                  <a:pt x="2756611" y="5005495"/>
                </a:cubicBezTo>
                <a:lnTo>
                  <a:pt x="2771181" y="5025004"/>
                </a:lnTo>
                <a:lnTo>
                  <a:pt x="2685115" y="5025004"/>
                </a:lnTo>
                <a:lnTo>
                  <a:pt x="2685564" y="5022797"/>
                </a:lnTo>
                <a:cubicBezTo>
                  <a:pt x="2689545" y="5014685"/>
                  <a:pt x="2695350" y="5008509"/>
                  <a:pt x="2702977" y="5004268"/>
                </a:cubicBezTo>
                <a:cubicBezTo>
                  <a:pt x="2710605" y="5000026"/>
                  <a:pt x="2719813" y="4997905"/>
                  <a:pt x="2730603" y="4997905"/>
                </a:cubicBezTo>
                <a:close/>
                <a:moveTo>
                  <a:pt x="2412260" y="4997905"/>
                </a:moveTo>
                <a:cubicBezTo>
                  <a:pt x="2422380" y="4997905"/>
                  <a:pt x="2431012" y="4999598"/>
                  <a:pt x="2438156" y="5002984"/>
                </a:cubicBezTo>
                <a:cubicBezTo>
                  <a:pt x="2445300" y="5006370"/>
                  <a:pt x="2450751" y="5011281"/>
                  <a:pt x="2454509" y="5017718"/>
                </a:cubicBezTo>
                <a:lnTo>
                  <a:pt x="2456274" y="5025004"/>
                </a:lnTo>
                <a:lnTo>
                  <a:pt x="2379270" y="5025004"/>
                </a:lnTo>
                <a:lnTo>
                  <a:pt x="2368728" y="5014648"/>
                </a:lnTo>
                <a:cubicBezTo>
                  <a:pt x="2373341" y="5009365"/>
                  <a:pt x="2379443" y="5005254"/>
                  <a:pt x="2387034" y="5002314"/>
                </a:cubicBezTo>
                <a:cubicBezTo>
                  <a:pt x="2394624" y="4999375"/>
                  <a:pt x="2403033" y="4997905"/>
                  <a:pt x="2412260" y="4997905"/>
                </a:cubicBezTo>
                <a:close/>
                <a:moveTo>
                  <a:pt x="951958" y="4997905"/>
                </a:moveTo>
                <a:cubicBezTo>
                  <a:pt x="956795" y="4997905"/>
                  <a:pt x="961167" y="4998668"/>
                  <a:pt x="965074" y="5000193"/>
                </a:cubicBezTo>
                <a:cubicBezTo>
                  <a:pt x="968981" y="5001719"/>
                  <a:pt x="972385" y="5003970"/>
                  <a:pt x="975287" y="5006946"/>
                </a:cubicBezTo>
                <a:lnTo>
                  <a:pt x="962331" y="5025004"/>
                </a:lnTo>
                <a:lnTo>
                  <a:pt x="892241" y="5025004"/>
                </a:lnTo>
                <a:lnTo>
                  <a:pt x="892241" y="4999579"/>
                </a:lnTo>
                <a:lnTo>
                  <a:pt x="925058" y="4999579"/>
                </a:lnTo>
                <a:lnTo>
                  <a:pt x="925058" y="5015860"/>
                </a:lnTo>
                <a:lnTo>
                  <a:pt x="928225" y="5010560"/>
                </a:lnTo>
                <a:cubicBezTo>
                  <a:pt x="930299" y="5007872"/>
                  <a:pt x="932611" y="5005570"/>
                  <a:pt x="935160" y="5003654"/>
                </a:cubicBezTo>
                <a:cubicBezTo>
                  <a:pt x="940257" y="4999821"/>
                  <a:pt x="945857" y="4997905"/>
                  <a:pt x="951958" y="4997905"/>
                </a:cubicBezTo>
                <a:close/>
                <a:moveTo>
                  <a:pt x="1389550" y="4995338"/>
                </a:moveTo>
                <a:lnTo>
                  <a:pt x="1419018" y="4995338"/>
                </a:lnTo>
                <a:lnTo>
                  <a:pt x="1419018" y="5025004"/>
                </a:lnTo>
                <a:lnTo>
                  <a:pt x="1389550" y="5025004"/>
                </a:lnTo>
                <a:close/>
                <a:moveTo>
                  <a:pt x="360850" y="4995338"/>
                </a:moveTo>
                <a:lnTo>
                  <a:pt x="390318" y="4995338"/>
                </a:lnTo>
                <a:lnTo>
                  <a:pt x="390318" y="5009214"/>
                </a:lnTo>
                <a:lnTo>
                  <a:pt x="360850" y="5001891"/>
                </a:lnTo>
                <a:close/>
                <a:moveTo>
                  <a:pt x="2115683" y="4982501"/>
                </a:moveTo>
                <a:lnTo>
                  <a:pt x="2115683" y="5020676"/>
                </a:lnTo>
                <a:lnTo>
                  <a:pt x="2153746" y="5020676"/>
                </a:lnTo>
                <a:cubicBezTo>
                  <a:pt x="2156871" y="5020676"/>
                  <a:pt x="2159624" y="5019894"/>
                  <a:pt x="2162005" y="5018332"/>
                </a:cubicBezTo>
                <a:cubicBezTo>
                  <a:pt x="2164387" y="5016769"/>
                  <a:pt x="2166228" y="5014537"/>
                  <a:pt x="2167531" y="5011635"/>
                </a:cubicBezTo>
                <a:cubicBezTo>
                  <a:pt x="2168833" y="5008732"/>
                  <a:pt x="2169521" y="5005384"/>
                  <a:pt x="2169596" y="5001589"/>
                </a:cubicBezTo>
                <a:cubicBezTo>
                  <a:pt x="2169596" y="4997794"/>
                  <a:pt x="2168945" y="4994445"/>
                  <a:pt x="2167642" y="4991543"/>
                </a:cubicBezTo>
                <a:cubicBezTo>
                  <a:pt x="2166340" y="4988641"/>
                  <a:pt x="2164498" y="4986408"/>
                  <a:pt x="2162117" y="4984845"/>
                </a:cubicBezTo>
                <a:cubicBezTo>
                  <a:pt x="2159736" y="4983283"/>
                  <a:pt x="2156945" y="4982501"/>
                  <a:pt x="2153746" y="4982501"/>
                </a:cubicBezTo>
                <a:close/>
                <a:moveTo>
                  <a:pt x="2295430" y="4965870"/>
                </a:moveTo>
                <a:lnTo>
                  <a:pt x="2326014" y="4965870"/>
                </a:lnTo>
                <a:lnTo>
                  <a:pt x="2326014" y="4999579"/>
                </a:lnTo>
                <a:lnTo>
                  <a:pt x="2340190" y="4999579"/>
                </a:lnTo>
                <a:lnTo>
                  <a:pt x="2340190" y="5025004"/>
                </a:lnTo>
                <a:lnTo>
                  <a:pt x="2283486" y="5025004"/>
                </a:lnTo>
                <a:lnTo>
                  <a:pt x="2283486" y="4999579"/>
                </a:lnTo>
                <a:lnTo>
                  <a:pt x="2295430" y="4999579"/>
                </a:lnTo>
                <a:close/>
                <a:moveTo>
                  <a:pt x="3131397" y="4954708"/>
                </a:moveTo>
                <a:cubicBezTo>
                  <a:pt x="3150447" y="4954708"/>
                  <a:pt x="3166428" y="4958038"/>
                  <a:pt x="3179339" y="4964698"/>
                </a:cubicBezTo>
                <a:cubicBezTo>
                  <a:pt x="3192250" y="4971358"/>
                  <a:pt x="3201961" y="4981367"/>
                  <a:pt x="3208472" y="4994724"/>
                </a:cubicBezTo>
                <a:lnTo>
                  <a:pt x="3210327" y="5004211"/>
                </a:lnTo>
                <a:lnTo>
                  <a:pt x="3184566" y="5010358"/>
                </a:lnTo>
                <a:lnTo>
                  <a:pt x="3184250" y="5008677"/>
                </a:lnTo>
                <a:cubicBezTo>
                  <a:pt x="3179748" y="4999040"/>
                  <a:pt x="3173069" y="4991803"/>
                  <a:pt x="3164214" y="4986966"/>
                </a:cubicBezTo>
                <a:cubicBezTo>
                  <a:pt x="3155359" y="4982129"/>
                  <a:pt x="3144420" y="4979711"/>
                  <a:pt x="3131397" y="4979711"/>
                </a:cubicBezTo>
                <a:cubicBezTo>
                  <a:pt x="3118077" y="4979711"/>
                  <a:pt x="3106990" y="4982111"/>
                  <a:pt x="3098134" y="4986910"/>
                </a:cubicBezTo>
                <a:cubicBezTo>
                  <a:pt x="3089279" y="4991710"/>
                  <a:pt x="3082600" y="4998910"/>
                  <a:pt x="3078098" y="5008509"/>
                </a:cubicBezTo>
                <a:lnTo>
                  <a:pt x="3075276" y="5023141"/>
                </a:lnTo>
                <a:lnTo>
                  <a:pt x="3048181" y="5025004"/>
                </a:lnTo>
                <a:lnTo>
                  <a:pt x="3047808" y="5025004"/>
                </a:lnTo>
                <a:lnTo>
                  <a:pt x="3053877" y="4994556"/>
                </a:lnTo>
                <a:cubicBezTo>
                  <a:pt x="3060388" y="4981236"/>
                  <a:pt x="3070080" y="4971265"/>
                  <a:pt x="3082954" y="4964642"/>
                </a:cubicBezTo>
                <a:cubicBezTo>
                  <a:pt x="3095828" y="4958019"/>
                  <a:pt x="3111975" y="4954708"/>
                  <a:pt x="3131397" y="4954708"/>
                </a:cubicBezTo>
                <a:close/>
                <a:moveTo>
                  <a:pt x="2616266" y="4953145"/>
                </a:moveTo>
                <a:lnTo>
                  <a:pt x="2646850" y="4953145"/>
                </a:lnTo>
                <a:lnTo>
                  <a:pt x="2646850" y="5025004"/>
                </a:lnTo>
                <a:lnTo>
                  <a:pt x="2616266" y="5025004"/>
                </a:lnTo>
                <a:close/>
                <a:moveTo>
                  <a:pt x="2492441" y="4953145"/>
                </a:moveTo>
                <a:lnTo>
                  <a:pt x="2523025" y="4953145"/>
                </a:lnTo>
                <a:lnTo>
                  <a:pt x="2523025" y="5015227"/>
                </a:lnTo>
                <a:lnTo>
                  <a:pt x="2526109" y="5010114"/>
                </a:lnTo>
                <a:cubicBezTo>
                  <a:pt x="2528165" y="5007500"/>
                  <a:pt x="2530467" y="5005272"/>
                  <a:pt x="2533015" y="5003430"/>
                </a:cubicBezTo>
                <a:cubicBezTo>
                  <a:pt x="2538113" y="4999747"/>
                  <a:pt x="2543750" y="4997905"/>
                  <a:pt x="2549926" y="4997905"/>
                </a:cubicBezTo>
                <a:cubicBezTo>
                  <a:pt x="2558112" y="4997905"/>
                  <a:pt x="2565125" y="4999877"/>
                  <a:pt x="2570967" y="5003821"/>
                </a:cubicBezTo>
                <a:cubicBezTo>
                  <a:pt x="2576808" y="5007765"/>
                  <a:pt x="2581254" y="5013532"/>
                  <a:pt x="2584305" y="5021122"/>
                </a:cubicBezTo>
                <a:lnTo>
                  <a:pt x="2584955" y="5025004"/>
                </a:lnTo>
                <a:lnTo>
                  <a:pt x="2492441" y="5025004"/>
                </a:lnTo>
                <a:close/>
                <a:moveTo>
                  <a:pt x="1951749" y="4953145"/>
                </a:moveTo>
                <a:lnTo>
                  <a:pt x="1962799" y="4953145"/>
                </a:lnTo>
                <a:lnTo>
                  <a:pt x="1982333" y="4953145"/>
                </a:lnTo>
                <a:lnTo>
                  <a:pt x="2060468" y="4953145"/>
                </a:lnTo>
                <a:lnTo>
                  <a:pt x="2060468" y="4982613"/>
                </a:lnTo>
                <a:lnTo>
                  <a:pt x="1982333" y="4982613"/>
                </a:lnTo>
                <a:lnTo>
                  <a:pt x="1982333" y="5020118"/>
                </a:lnTo>
                <a:lnTo>
                  <a:pt x="2048189" y="5020118"/>
                </a:lnTo>
                <a:lnTo>
                  <a:pt x="2048189" y="5025004"/>
                </a:lnTo>
                <a:lnTo>
                  <a:pt x="1951749" y="5025004"/>
                </a:lnTo>
                <a:close/>
                <a:moveTo>
                  <a:pt x="1713624" y="4953145"/>
                </a:moveTo>
                <a:lnTo>
                  <a:pt x="1724786" y="4953145"/>
                </a:lnTo>
                <a:lnTo>
                  <a:pt x="1744208" y="4953145"/>
                </a:lnTo>
                <a:lnTo>
                  <a:pt x="1815124" y="4953145"/>
                </a:lnTo>
                <a:lnTo>
                  <a:pt x="1820222" y="4953145"/>
                </a:lnTo>
                <a:lnTo>
                  <a:pt x="1934112" y="4953145"/>
                </a:lnTo>
                <a:lnTo>
                  <a:pt x="1934112" y="4982613"/>
                </a:lnTo>
                <a:lnTo>
                  <a:pt x="1889911" y="4982613"/>
                </a:lnTo>
                <a:lnTo>
                  <a:pt x="1889911" y="5025004"/>
                </a:lnTo>
                <a:lnTo>
                  <a:pt x="1859326" y="5025004"/>
                </a:lnTo>
                <a:lnTo>
                  <a:pt x="1859326" y="4982613"/>
                </a:lnTo>
                <a:lnTo>
                  <a:pt x="1820222" y="4982613"/>
                </a:lnTo>
                <a:lnTo>
                  <a:pt x="1815124" y="4982613"/>
                </a:lnTo>
                <a:lnTo>
                  <a:pt x="1744208" y="4982613"/>
                </a:lnTo>
                <a:lnTo>
                  <a:pt x="1744208" y="5021569"/>
                </a:lnTo>
                <a:lnTo>
                  <a:pt x="1807943" y="5021569"/>
                </a:lnTo>
                <a:lnTo>
                  <a:pt x="1807943" y="5025004"/>
                </a:lnTo>
                <a:lnTo>
                  <a:pt x="1713624" y="5025004"/>
                </a:lnTo>
                <a:close/>
                <a:moveTo>
                  <a:pt x="1607658" y="4953145"/>
                </a:moveTo>
                <a:lnTo>
                  <a:pt x="1627080" y="4953145"/>
                </a:lnTo>
                <a:lnTo>
                  <a:pt x="1654559" y="5025004"/>
                </a:lnTo>
                <a:lnTo>
                  <a:pt x="1624519" y="5025004"/>
                </a:lnTo>
                <a:lnTo>
                  <a:pt x="1617369" y="5004602"/>
                </a:lnTo>
                <a:lnTo>
                  <a:pt x="1610219" y="5025004"/>
                </a:lnTo>
                <a:lnTo>
                  <a:pt x="1580180" y="5025004"/>
                </a:lnTo>
                <a:close/>
                <a:moveTo>
                  <a:pt x="848300" y="4953145"/>
                </a:moveTo>
                <a:lnTo>
                  <a:pt x="869508" y="4953145"/>
                </a:lnTo>
                <a:lnTo>
                  <a:pt x="869508" y="4980381"/>
                </a:lnTo>
                <a:lnTo>
                  <a:pt x="856560" y="4980381"/>
                </a:lnTo>
                <a:cubicBezTo>
                  <a:pt x="854402" y="4980381"/>
                  <a:pt x="852765" y="4981199"/>
                  <a:pt x="851648" y="4982836"/>
                </a:cubicBezTo>
                <a:cubicBezTo>
                  <a:pt x="850532" y="4984473"/>
                  <a:pt x="849974" y="4986594"/>
                  <a:pt x="849974" y="4989199"/>
                </a:cubicBezTo>
                <a:lnTo>
                  <a:pt x="849974" y="4999579"/>
                </a:lnTo>
                <a:lnTo>
                  <a:pt x="869508" y="4999579"/>
                </a:lnTo>
                <a:lnTo>
                  <a:pt x="869508" y="5025004"/>
                </a:lnTo>
                <a:lnTo>
                  <a:pt x="807112" y="5025004"/>
                </a:lnTo>
                <a:lnTo>
                  <a:pt x="807112" y="4999579"/>
                </a:lnTo>
                <a:lnTo>
                  <a:pt x="819390" y="4999579"/>
                </a:lnTo>
                <a:lnTo>
                  <a:pt x="819390" y="4983841"/>
                </a:lnTo>
                <a:cubicBezTo>
                  <a:pt x="819390" y="4973572"/>
                  <a:pt x="821753" y="4965888"/>
                  <a:pt x="826478" y="4960791"/>
                </a:cubicBezTo>
                <a:cubicBezTo>
                  <a:pt x="831203" y="4955694"/>
                  <a:pt x="838477" y="4953145"/>
                  <a:pt x="848300" y="4953145"/>
                </a:cubicBezTo>
                <a:close/>
                <a:moveTo>
                  <a:pt x="758891" y="4953145"/>
                </a:moveTo>
                <a:lnTo>
                  <a:pt x="789475" y="4953145"/>
                </a:lnTo>
                <a:lnTo>
                  <a:pt x="789475" y="5025004"/>
                </a:lnTo>
                <a:lnTo>
                  <a:pt x="758891" y="5025004"/>
                </a:lnTo>
                <a:close/>
                <a:moveTo>
                  <a:pt x="2085099" y="4953033"/>
                </a:moveTo>
                <a:lnTo>
                  <a:pt x="2097265" y="4953033"/>
                </a:lnTo>
                <a:lnTo>
                  <a:pt x="2115683" y="4953033"/>
                </a:lnTo>
                <a:lnTo>
                  <a:pt x="2156201" y="4953033"/>
                </a:lnTo>
                <a:cubicBezTo>
                  <a:pt x="2165131" y="4953033"/>
                  <a:pt x="2172982" y="4955043"/>
                  <a:pt x="2179753" y="4959061"/>
                </a:cubicBezTo>
                <a:cubicBezTo>
                  <a:pt x="2186525" y="4963079"/>
                  <a:pt x="2191771" y="4968753"/>
                  <a:pt x="2195492" y="4976083"/>
                </a:cubicBezTo>
                <a:cubicBezTo>
                  <a:pt x="2199213" y="4983413"/>
                  <a:pt x="2201073" y="4991915"/>
                  <a:pt x="2201073" y="5001589"/>
                </a:cubicBezTo>
                <a:lnTo>
                  <a:pt x="2195950" y="5025004"/>
                </a:lnTo>
                <a:lnTo>
                  <a:pt x="2085099" y="5025004"/>
                </a:lnTo>
                <a:close/>
                <a:moveTo>
                  <a:pt x="694449" y="4951471"/>
                </a:moveTo>
                <a:cubicBezTo>
                  <a:pt x="704122" y="4951471"/>
                  <a:pt x="712420" y="4953108"/>
                  <a:pt x="719340" y="4956382"/>
                </a:cubicBezTo>
                <a:cubicBezTo>
                  <a:pt x="726261" y="4959656"/>
                  <a:pt x="731525" y="4964400"/>
                  <a:pt x="735135" y="4970614"/>
                </a:cubicBezTo>
                <a:cubicBezTo>
                  <a:pt x="738744" y="4976827"/>
                  <a:pt x="740548" y="4984325"/>
                  <a:pt x="740548" y="4993105"/>
                </a:cubicBezTo>
                <a:lnTo>
                  <a:pt x="740548" y="4993217"/>
                </a:lnTo>
                <a:cubicBezTo>
                  <a:pt x="740548" y="4998947"/>
                  <a:pt x="739748" y="5004119"/>
                  <a:pt x="738148" y="5008732"/>
                </a:cubicBezTo>
                <a:cubicBezTo>
                  <a:pt x="736548" y="5013346"/>
                  <a:pt x="734576" y="5017383"/>
                  <a:pt x="732232" y="5020843"/>
                </a:cubicBezTo>
                <a:lnTo>
                  <a:pt x="729000" y="5025004"/>
                </a:lnTo>
                <a:lnTo>
                  <a:pt x="694592" y="5025004"/>
                </a:lnTo>
                <a:lnTo>
                  <a:pt x="695007" y="5024471"/>
                </a:lnTo>
                <a:cubicBezTo>
                  <a:pt x="698207" y="5020750"/>
                  <a:pt x="700699" y="5017606"/>
                  <a:pt x="702485" y="5015039"/>
                </a:cubicBezTo>
                <a:cubicBezTo>
                  <a:pt x="704271" y="5012472"/>
                  <a:pt x="705778" y="5009644"/>
                  <a:pt x="707006" y="5006556"/>
                </a:cubicBezTo>
                <a:cubicBezTo>
                  <a:pt x="708234" y="5003468"/>
                  <a:pt x="708848" y="5000100"/>
                  <a:pt x="708848" y="4996454"/>
                </a:cubicBezTo>
                <a:lnTo>
                  <a:pt x="708848" y="4996342"/>
                </a:lnTo>
                <a:cubicBezTo>
                  <a:pt x="708848" y="4991282"/>
                  <a:pt x="707601" y="4987357"/>
                  <a:pt x="705108" y="4984566"/>
                </a:cubicBezTo>
                <a:cubicBezTo>
                  <a:pt x="702616" y="4981776"/>
                  <a:pt x="699100" y="4980381"/>
                  <a:pt x="694560" y="4980381"/>
                </a:cubicBezTo>
                <a:cubicBezTo>
                  <a:pt x="690095" y="4980381"/>
                  <a:pt x="686617" y="4981925"/>
                  <a:pt x="684124" y="4985013"/>
                </a:cubicBezTo>
                <a:cubicBezTo>
                  <a:pt x="681631" y="4988101"/>
                  <a:pt x="680347" y="4992436"/>
                  <a:pt x="680273" y="4998017"/>
                </a:cubicBezTo>
                <a:lnTo>
                  <a:pt x="680273" y="4998128"/>
                </a:lnTo>
                <a:lnTo>
                  <a:pt x="648572" y="4998128"/>
                </a:lnTo>
                <a:lnTo>
                  <a:pt x="648572" y="4998017"/>
                </a:lnTo>
                <a:cubicBezTo>
                  <a:pt x="648944" y="4988194"/>
                  <a:pt x="650991" y="4979804"/>
                  <a:pt x="654712" y="4972846"/>
                </a:cubicBezTo>
                <a:cubicBezTo>
                  <a:pt x="658432" y="4965888"/>
                  <a:pt x="663660" y="4960586"/>
                  <a:pt x="670394" y="4956940"/>
                </a:cubicBezTo>
                <a:cubicBezTo>
                  <a:pt x="677129" y="4953294"/>
                  <a:pt x="685147" y="4951471"/>
                  <a:pt x="694449" y="4951471"/>
                </a:cubicBezTo>
                <a:close/>
                <a:moveTo>
                  <a:pt x="2973007" y="4941425"/>
                </a:moveTo>
                <a:lnTo>
                  <a:pt x="3019888" y="5003821"/>
                </a:lnTo>
                <a:lnTo>
                  <a:pt x="2988188" y="5003821"/>
                </a:lnTo>
                <a:lnTo>
                  <a:pt x="2973007" y="4981050"/>
                </a:lnTo>
                <a:lnTo>
                  <a:pt x="2957827" y="5003821"/>
                </a:lnTo>
                <a:lnTo>
                  <a:pt x="2926126" y="5003821"/>
                </a:lnTo>
                <a:close/>
                <a:moveTo>
                  <a:pt x="1172782" y="4941425"/>
                </a:moveTo>
                <a:lnTo>
                  <a:pt x="1219663" y="5003821"/>
                </a:lnTo>
                <a:lnTo>
                  <a:pt x="1187963" y="5003821"/>
                </a:lnTo>
                <a:lnTo>
                  <a:pt x="1172782" y="4981050"/>
                </a:lnTo>
                <a:lnTo>
                  <a:pt x="1157602" y="5003821"/>
                </a:lnTo>
                <a:lnTo>
                  <a:pt x="1125901" y="5003821"/>
                </a:lnTo>
                <a:close/>
                <a:moveTo>
                  <a:pt x="989724" y="4935844"/>
                </a:moveTo>
                <a:cubicBezTo>
                  <a:pt x="1003713" y="4950206"/>
                  <a:pt x="1014187" y="4966316"/>
                  <a:pt x="1021145" y="4984176"/>
                </a:cubicBezTo>
                <a:lnTo>
                  <a:pt x="1028375" y="5025004"/>
                </a:lnTo>
                <a:lnTo>
                  <a:pt x="999197" y="5025004"/>
                </a:lnTo>
                <a:lnTo>
                  <a:pt x="994579" y="4996342"/>
                </a:lnTo>
                <a:cubicBezTo>
                  <a:pt x="989556" y="4982204"/>
                  <a:pt x="981985" y="4969367"/>
                  <a:pt x="971864" y="4957833"/>
                </a:cubicBezTo>
                <a:close/>
                <a:moveTo>
                  <a:pt x="631532" y="4935844"/>
                </a:moveTo>
                <a:lnTo>
                  <a:pt x="649391" y="4957833"/>
                </a:lnTo>
                <a:cubicBezTo>
                  <a:pt x="639271" y="4969367"/>
                  <a:pt x="631699" y="4982204"/>
                  <a:pt x="626676" y="4996342"/>
                </a:cubicBezTo>
                <a:lnTo>
                  <a:pt x="622059" y="5025004"/>
                </a:lnTo>
                <a:lnTo>
                  <a:pt x="592880" y="5025004"/>
                </a:lnTo>
                <a:lnTo>
                  <a:pt x="600110" y="4984176"/>
                </a:lnTo>
                <a:cubicBezTo>
                  <a:pt x="607068" y="4966316"/>
                  <a:pt x="617542" y="4950206"/>
                  <a:pt x="631532" y="4935844"/>
                </a:cubicBezTo>
                <a:close/>
                <a:moveTo>
                  <a:pt x="3230405" y="4933946"/>
                </a:moveTo>
                <a:lnTo>
                  <a:pt x="3250274" y="4933946"/>
                </a:lnTo>
                <a:lnTo>
                  <a:pt x="3264673" y="4933946"/>
                </a:lnTo>
                <a:lnTo>
                  <a:pt x="3277509" y="4933946"/>
                </a:lnTo>
                <a:lnTo>
                  <a:pt x="3277509" y="4980522"/>
                </a:lnTo>
                <a:lnTo>
                  <a:pt x="3250274" y="4993365"/>
                </a:lnTo>
                <a:lnTo>
                  <a:pt x="3250274" y="4961182"/>
                </a:lnTo>
                <a:lnTo>
                  <a:pt x="3230405" y="4961182"/>
                </a:lnTo>
                <a:close/>
                <a:moveTo>
                  <a:pt x="2867265" y="4933946"/>
                </a:moveTo>
                <a:lnTo>
                  <a:pt x="2880101" y="4933946"/>
                </a:lnTo>
                <a:lnTo>
                  <a:pt x="2894500" y="4933946"/>
                </a:lnTo>
                <a:lnTo>
                  <a:pt x="2914369" y="4933946"/>
                </a:lnTo>
                <a:lnTo>
                  <a:pt x="2914369" y="4961182"/>
                </a:lnTo>
                <a:lnTo>
                  <a:pt x="2894500" y="4961182"/>
                </a:lnTo>
                <a:lnTo>
                  <a:pt x="2894500" y="5025004"/>
                </a:lnTo>
                <a:lnTo>
                  <a:pt x="2867265" y="5025004"/>
                </a:lnTo>
                <a:close/>
                <a:moveTo>
                  <a:pt x="1277780" y="4933946"/>
                </a:moveTo>
                <a:lnTo>
                  <a:pt x="1297649" y="4933946"/>
                </a:lnTo>
                <a:lnTo>
                  <a:pt x="1312048" y="4933946"/>
                </a:lnTo>
                <a:lnTo>
                  <a:pt x="1324885" y="4933946"/>
                </a:lnTo>
                <a:lnTo>
                  <a:pt x="1324885" y="5025004"/>
                </a:lnTo>
                <a:lnTo>
                  <a:pt x="1297649" y="5025004"/>
                </a:lnTo>
                <a:lnTo>
                  <a:pt x="1297649" y="4961182"/>
                </a:lnTo>
                <a:lnTo>
                  <a:pt x="1277780" y="4961182"/>
                </a:lnTo>
                <a:close/>
                <a:moveTo>
                  <a:pt x="1067040" y="4933946"/>
                </a:moveTo>
                <a:lnTo>
                  <a:pt x="1079876" y="4933946"/>
                </a:lnTo>
                <a:lnTo>
                  <a:pt x="1094275" y="4933946"/>
                </a:lnTo>
                <a:lnTo>
                  <a:pt x="1114144" y="4933946"/>
                </a:lnTo>
                <a:lnTo>
                  <a:pt x="1114144" y="4961182"/>
                </a:lnTo>
                <a:lnTo>
                  <a:pt x="1094275" y="4961182"/>
                </a:lnTo>
                <a:lnTo>
                  <a:pt x="1094275" y="5025004"/>
                </a:lnTo>
                <a:lnTo>
                  <a:pt x="1067040" y="5025004"/>
                </a:lnTo>
                <a:close/>
                <a:moveTo>
                  <a:pt x="426744" y="4933946"/>
                </a:moveTo>
                <a:lnTo>
                  <a:pt x="455765" y="4933946"/>
                </a:lnTo>
                <a:lnTo>
                  <a:pt x="485545" y="5021085"/>
                </a:lnTo>
                <a:lnTo>
                  <a:pt x="455779" y="5018907"/>
                </a:lnTo>
                <a:close/>
                <a:moveTo>
                  <a:pt x="1239643" y="4808633"/>
                </a:moveTo>
                <a:lnTo>
                  <a:pt x="1270227" y="4808633"/>
                </a:lnTo>
                <a:lnTo>
                  <a:pt x="1270227" y="4839217"/>
                </a:lnTo>
                <a:lnTo>
                  <a:pt x="1239643" y="4839217"/>
                </a:lnTo>
                <a:close/>
                <a:moveTo>
                  <a:pt x="758891" y="4808633"/>
                </a:moveTo>
                <a:lnTo>
                  <a:pt x="789475" y="4808633"/>
                </a:lnTo>
                <a:lnTo>
                  <a:pt x="789475" y="4839217"/>
                </a:lnTo>
                <a:lnTo>
                  <a:pt x="758891" y="4839217"/>
                </a:lnTo>
                <a:close/>
                <a:moveTo>
                  <a:pt x="676589" y="4808633"/>
                </a:moveTo>
                <a:lnTo>
                  <a:pt x="707173" y="4808633"/>
                </a:lnTo>
                <a:lnTo>
                  <a:pt x="707173" y="4839217"/>
                </a:lnTo>
                <a:lnTo>
                  <a:pt x="676589" y="4839217"/>
                </a:lnTo>
                <a:close/>
                <a:moveTo>
                  <a:pt x="534793" y="4808633"/>
                </a:moveTo>
                <a:lnTo>
                  <a:pt x="565377" y="4808633"/>
                </a:lnTo>
                <a:lnTo>
                  <a:pt x="565377" y="4839217"/>
                </a:lnTo>
                <a:lnTo>
                  <a:pt x="534793" y="4839217"/>
                </a:lnTo>
                <a:close/>
                <a:moveTo>
                  <a:pt x="277618" y="4808633"/>
                </a:moveTo>
                <a:lnTo>
                  <a:pt x="308202" y="4808633"/>
                </a:lnTo>
                <a:lnTo>
                  <a:pt x="308202" y="4839217"/>
                </a:lnTo>
                <a:lnTo>
                  <a:pt x="277618" y="4839217"/>
                </a:lnTo>
                <a:close/>
                <a:moveTo>
                  <a:pt x="3299797" y="4794011"/>
                </a:moveTo>
                <a:cubicBezTo>
                  <a:pt x="3295183" y="4794011"/>
                  <a:pt x="3291723" y="4794922"/>
                  <a:pt x="3289416" y="4796745"/>
                </a:cubicBezTo>
                <a:cubicBezTo>
                  <a:pt x="3287109" y="4798568"/>
                  <a:pt x="3285955" y="4801340"/>
                  <a:pt x="3285955" y="4805061"/>
                </a:cubicBezTo>
                <a:cubicBezTo>
                  <a:pt x="3285955" y="4808856"/>
                  <a:pt x="3287407" y="4811665"/>
                  <a:pt x="3290309" y="4813488"/>
                </a:cubicBezTo>
                <a:cubicBezTo>
                  <a:pt x="3293211" y="4815312"/>
                  <a:pt x="3297601" y="4816223"/>
                  <a:pt x="3303480" y="4816223"/>
                </a:cubicBezTo>
                <a:cubicBezTo>
                  <a:pt x="3311666" y="4816223"/>
                  <a:pt x="3317749" y="4815293"/>
                  <a:pt x="3321730" y="4813433"/>
                </a:cubicBezTo>
                <a:cubicBezTo>
                  <a:pt x="3325711" y="4811572"/>
                  <a:pt x="3327702" y="4808670"/>
                  <a:pt x="3327702" y="4804726"/>
                </a:cubicBezTo>
                <a:lnTo>
                  <a:pt x="3327702" y="4794011"/>
                </a:lnTo>
                <a:close/>
                <a:moveTo>
                  <a:pt x="44338" y="4750255"/>
                </a:moveTo>
                <a:lnTo>
                  <a:pt x="51660" y="4750255"/>
                </a:lnTo>
                <a:lnTo>
                  <a:pt x="51660" y="4763348"/>
                </a:lnTo>
                <a:close/>
                <a:moveTo>
                  <a:pt x="3435565" y="4750032"/>
                </a:moveTo>
                <a:cubicBezTo>
                  <a:pt x="3431919" y="4750032"/>
                  <a:pt x="3428812" y="4750757"/>
                  <a:pt x="3426245" y="4752208"/>
                </a:cubicBezTo>
                <a:cubicBezTo>
                  <a:pt x="3423677" y="4753660"/>
                  <a:pt x="3421724" y="4755762"/>
                  <a:pt x="3420384" y="4758515"/>
                </a:cubicBezTo>
                <a:cubicBezTo>
                  <a:pt x="3419045" y="4761268"/>
                  <a:pt x="3418375" y="4764617"/>
                  <a:pt x="3418375" y="4768561"/>
                </a:cubicBezTo>
                <a:lnTo>
                  <a:pt x="3418375" y="4794569"/>
                </a:lnTo>
                <a:cubicBezTo>
                  <a:pt x="3418375" y="4798364"/>
                  <a:pt x="3419045" y="4801601"/>
                  <a:pt x="3420384" y="4804280"/>
                </a:cubicBezTo>
                <a:cubicBezTo>
                  <a:pt x="3421724" y="4806959"/>
                  <a:pt x="3423677" y="4809005"/>
                  <a:pt x="3426245" y="4810419"/>
                </a:cubicBezTo>
                <a:cubicBezTo>
                  <a:pt x="3428812" y="4811833"/>
                  <a:pt x="3431919" y="4812540"/>
                  <a:pt x="3435565" y="4812540"/>
                </a:cubicBezTo>
                <a:cubicBezTo>
                  <a:pt x="3441295" y="4812540"/>
                  <a:pt x="3445741" y="4810642"/>
                  <a:pt x="3448904" y="4806847"/>
                </a:cubicBezTo>
                <a:cubicBezTo>
                  <a:pt x="3452066" y="4803052"/>
                  <a:pt x="3453648" y="4797694"/>
                  <a:pt x="3453648" y="4790774"/>
                </a:cubicBezTo>
                <a:lnTo>
                  <a:pt x="3453648" y="4772356"/>
                </a:lnTo>
                <a:cubicBezTo>
                  <a:pt x="3453648" y="4765287"/>
                  <a:pt x="3452066" y="4759799"/>
                  <a:pt x="3448904" y="4755892"/>
                </a:cubicBezTo>
                <a:cubicBezTo>
                  <a:pt x="3445741" y="4751985"/>
                  <a:pt x="3441295" y="4750032"/>
                  <a:pt x="3435565" y="4750032"/>
                </a:cubicBezTo>
                <a:close/>
                <a:moveTo>
                  <a:pt x="168788" y="4750032"/>
                </a:moveTo>
                <a:cubicBezTo>
                  <a:pt x="160156" y="4750032"/>
                  <a:pt x="155840" y="4756878"/>
                  <a:pt x="155840" y="4770570"/>
                </a:cubicBezTo>
                <a:lnTo>
                  <a:pt x="155840" y="4791778"/>
                </a:lnTo>
                <a:cubicBezTo>
                  <a:pt x="155840" y="4798773"/>
                  <a:pt x="156919" y="4803982"/>
                  <a:pt x="159077" y="4807405"/>
                </a:cubicBezTo>
                <a:cubicBezTo>
                  <a:pt x="161235" y="4810828"/>
                  <a:pt x="164472" y="4812540"/>
                  <a:pt x="168788" y="4812540"/>
                </a:cubicBezTo>
                <a:cubicBezTo>
                  <a:pt x="173029" y="4812540"/>
                  <a:pt x="176192" y="4810828"/>
                  <a:pt x="178275" y="4807405"/>
                </a:cubicBezTo>
                <a:cubicBezTo>
                  <a:pt x="180359" y="4803982"/>
                  <a:pt x="181401" y="4798773"/>
                  <a:pt x="181401" y="4791778"/>
                </a:cubicBezTo>
                <a:lnTo>
                  <a:pt x="181401" y="4770459"/>
                </a:lnTo>
                <a:cubicBezTo>
                  <a:pt x="181401" y="4763612"/>
                  <a:pt x="180359" y="4758496"/>
                  <a:pt x="178275" y="4755111"/>
                </a:cubicBezTo>
                <a:cubicBezTo>
                  <a:pt x="176192" y="4751725"/>
                  <a:pt x="173029" y="4750032"/>
                  <a:pt x="168788" y="4750032"/>
                </a:cubicBezTo>
                <a:close/>
                <a:moveTo>
                  <a:pt x="3307610" y="4721680"/>
                </a:moveTo>
                <a:cubicBezTo>
                  <a:pt x="3317730" y="4721680"/>
                  <a:pt x="3326362" y="4723373"/>
                  <a:pt x="3333506" y="4726759"/>
                </a:cubicBezTo>
                <a:cubicBezTo>
                  <a:pt x="3340650" y="4730145"/>
                  <a:pt x="3346101" y="4735056"/>
                  <a:pt x="3349859" y="4741493"/>
                </a:cubicBezTo>
                <a:cubicBezTo>
                  <a:pt x="3353616" y="4747930"/>
                  <a:pt x="3355495" y="4755687"/>
                  <a:pt x="3355495" y="4764766"/>
                </a:cubicBezTo>
                <a:lnTo>
                  <a:pt x="3355495" y="4839217"/>
                </a:lnTo>
                <a:lnTo>
                  <a:pt x="3327702" y="4839217"/>
                </a:lnTo>
                <a:lnTo>
                  <a:pt x="3327702" y="4825905"/>
                </a:lnTo>
                <a:lnTo>
                  <a:pt x="3324297" y="4832185"/>
                </a:lnTo>
                <a:cubicBezTo>
                  <a:pt x="3320911" y="4835087"/>
                  <a:pt x="3316670" y="4837264"/>
                  <a:pt x="3311573" y="4838715"/>
                </a:cubicBezTo>
                <a:cubicBezTo>
                  <a:pt x="3306475" y="4840166"/>
                  <a:pt x="3301099" y="4840891"/>
                  <a:pt x="3295443" y="4840891"/>
                </a:cubicBezTo>
                <a:cubicBezTo>
                  <a:pt x="3283016" y="4840891"/>
                  <a:pt x="3273733" y="4837933"/>
                  <a:pt x="3267594" y="4832018"/>
                </a:cubicBezTo>
                <a:cubicBezTo>
                  <a:pt x="3261455" y="4826102"/>
                  <a:pt x="3258385" y="4817116"/>
                  <a:pt x="3258385" y="4805061"/>
                </a:cubicBezTo>
                <a:cubicBezTo>
                  <a:pt x="3258385" y="4793601"/>
                  <a:pt x="3261827" y="4785006"/>
                  <a:pt x="3268710" y="4779277"/>
                </a:cubicBezTo>
                <a:cubicBezTo>
                  <a:pt x="3275593" y="4773547"/>
                  <a:pt x="3285918" y="4770682"/>
                  <a:pt x="3299685" y="4770682"/>
                </a:cubicBezTo>
                <a:lnTo>
                  <a:pt x="3327702" y="4770682"/>
                </a:lnTo>
                <a:lnTo>
                  <a:pt x="3327702" y="4765770"/>
                </a:lnTo>
                <a:cubicBezTo>
                  <a:pt x="3327702" y="4760413"/>
                  <a:pt x="3325916" y="4756283"/>
                  <a:pt x="3322344" y="4753381"/>
                </a:cubicBezTo>
                <a:cubicBezTo>
                  <a:pt x="3318772" y="4750478"/>
                  <a:pt x="3313712" y="4749027"/>
                  <a:pt x="3307163" y="4749027"/>
                </a:cubicBezTo>
                <a:cubicBezTo>
                  <a:pt x="3302847" y="4749027"/>
                  <a:pt x="3298569" y="4749734"/>
                  <a:pt x="3294327" y="4751148"/>
                </a:cubicBezTo>
                <a:cubicBezTo>
                  <a:pt x="3290085" y="4752562"/>
                  <a:pt x="3286328" y="4754534"/>
                  <a:pt x="3283053" y="4757064"/>
                </a:cubicBezTo>
                <a:lnTo>
                  <a:pt x="3264078" y="4738423"/>
                </a:lnTo>
                <a:cubicBezTo>
                  <a:pt x="3268691" y="4733140"/>
                  <a:pt x="3274793" y="4729029"/>
                  <a:pt x="3282384" y="4726089"/>
                </a:cubicBezTo>
                <a:cubicBezTo>
                  <a:pt x="3289974" y="4723150"/>
                  <a:pt x="3298383" y="4721680"/>
                  <a:pt x="3307610" y="4721680"/>
                </a:cubicBezTo>
                <a:close/>
                <a:moveTo>
                  <a:pt x="951958" y="4721680"/>
                </a:moveTo>
                <a:cubicBezTo>
                  <a:pt x="956795" y="4721680"/>
                  <a:pt x="961167" y="4722443"/>
                  <a:pt x="965074" y="4723968"/>
                </a:cubicBezTo>
                <a:cubicBezTo>
                  <a:pt x="968981" y="4725494"/>
                  <a:pt x="972385" y="4727745"/>
                  <a:pt x="975287" y="4730721"/>
                </a:cubicBezTo>
                <a:lnTo>
                  <a:pt x="957428" y="4755613"/>
                </a:lnTo>
                <a:cubicBezTo>
                  <a:pt x="955940" y="4754125"/>
                  <a:pt x="954116" y="4753008"/>
                  <a:pt x="951958" y="4752264"/>
                </a:cubicBezTo>
                <a:cubicBezTo>
                  <a:pt x="949800" y="4751520"/>
                  <a:pt x="947308" y="4751148"/>
                  <a:pt x="944480" y="4751148"/>
                </a:cubicBezTo>
                <a:cubicBezTo>
                  <a:pt x="938304" y="4751148"/>
                  <a:pt x="933522" y="4753139"/>
                  <a:pt x="930137" y="4757120"/>
                </a:cubicBezTo>
                <a:cubicBezTo>
                  <a:pt x="926751" y="4761101"/>
                  <a:pt x="925058" y="4766626"/>
                  <a:pt x="925058" y="4773696"/>
                </a:cubicBezTo>
                <a:lnTo>
                  <a:pt x="925058" y="4839217"/>
                </a:lnTo>
                <a:lnTo>
                  <a:pt x="892241" y="4839217"/>
                </a:lnTo>
                <a:lnTo>
                  <a:pt x="892241" y="4723354"/>
                </a:lnTo>
                <a:lnTo>
                  <a:pt x="925058" y="4723354"/>
                </a:lnTo>
                <a:lnTo>
                  <a:pt x="925058" y="4739635"/>
                </a:lnTo>
                <a:lnTo>
                  <a:pt x="928225" y="4734335"/>
                </a:lnTo>
                <a:cubicBezTo>
                  <a:pt x="930299" y="4731647"/>
                  <a:pt x="932611" y="4729345"/>
                  <a:pt x="935160" y="4727429"/>
                </a:cubicBezTo>
                <a:cubicBezTo>
                  <a:pt x="940257" y="4723596"/>
                  <a:pt x="945857" y="4721680"/>
                  <a:pt x="951958" y="4721680"/>
                </a:cubicBezTo>
                <a:close/>
                <a:moveTo>
                  <a:pt x="1389550" y="4719113"/>
                </a:moveTo>
                <a:lnTo>
                  <a:pt x="1419018" y="4719113"/>
                </a:lnTo>
                <a:lnTo>
                  <a:pt x="1419018" y="4750255"/>
                </a:lnTo>
                <a:lnTo>
                  <a:pt x="1451835" y="4750255"/>
                </a:lnTo>
                <a:lnTo>
                  <a:pt x="1451835" y="4778607"/>
                </a:lnTo>
                <a:lnTo>
                  <a:pt x="1419018" y="4778607"/>
                </a:lnTo>
                <a:lnTo>
                  <a:pt x="1419018" y="4809749"/>
                </a:lnTo>
                <a:lnTo>
                  <a:pt x="1389550" y="4809749"/>
                </a:lnTo>
                <a:lnTo>
                  <a:pt x="1389550" y="4778607"/>
                </a:lnTo>
                <a:lnTo>
                  <a:pt x="1356734" y="4778607"/>
                </a:lnTo>
                <a:lnTo>
                  <a:pt x="1356734" y="4750255"/>
                </a:lnTo>
                <a:lnTo>
                  <a:pt x="1389550" y="4750255"/>
                </a:lnTo>
                <a:close/>
                <a:moveTo>
                  <a:pt x="360850" y="4719113"/>
                </a:moveTo>
                <a:lnTo>
                  <a:pt x="390318" y="4719113"/>
                </a:lnTo>
                <a:lnTo>
                  <a:pt x="390318" y="4750255"/>
                </a:lnTo>
                <a:lnTo>
                  <a:pt x="423135" y="4750255"/>
                </a:lnTo>
                <a:lnTo>
                  <a:pt x="423135" y="4778607"/>
                </a:lnTo>
                <a:lnTo>
                  <a:pt x="390318" y="4778607"/>
                </a:lnTo>
                <a:lnTo>
                  <a:pt x="390318" y="4809749"/>
                </a:lnTo>
                <a:lnTo>
                  <a:pt x="360850" y="4809749"/>
                </a:lnTo>
                <a:lnTo>
                  <a:pt x="360850" y="4778607"/>
                </a:lnTo>
                <a:lnTo>
                  <a:pt x="328034" y="4778607"/>
                </a:lnTo>
                <a:lnTo>
                  <a:pt x="328034" y="4750255"/>
                </a:lnTo>
                <a:lnTo>
                  <a:pt x="360850" y="4750255"/>
                </a:lnTo>
                <a:close/>
                <a:moveTo>
                  <a:pt x="2677658" y="4706276"/>
                </a:moveTo>
                <a:lnTo>
                  <a:pt x="2677658" y="4744451"/>
                </a:lnTo>
                <a:lnTo>
                  <a:pt x="2715721" y="4744451"/>
                </a:lnTo>
                <a:cubicBezTo>
                  <a:pt x="2718846" y="4744451"/>
                  <a:pt x="2721599" y="4743669"/>
                  <a:pt x="2723980" y="4742107"/>
                </a:cubicBezTo>
                <a:cubicBezTo>
                  <a:pt x="2726362" y="4740544"/>
                  <a:pt x="2728203" y="4738312"/>
                  <a:pt x="2729506" y="4735410"/>
                </a:cubicBezTo>
                <a:cubicBezTo>
                  <a:pt x="2730808" y="4732507"/>
                  <a:pt x="2731496" y="4729159"/>
                  <a:pt x="2731571" y="4725364"/>
                </a:cubicBezTo>
                <a:cubicBezTo>
                  <a:pt x="2731571" y="4721569"/>
                  <a:pt x="2730920" y="4718220"/>
                  <a:pt x="2729617" y="4715318"/>
                </a:cubicBezTo>
                <a:cubicBezTo>
                  <a:pt x="2728315" y="4712416"/>
                  <a:pt x="2726473" y="4710183"/>
                  <a:pt x="2724092" y="4708620"/>
                </a:cubicBezTo>
                <a:cubicBezTo>
                  <a:pt x="2721711" y="4707058"/>
                  <a:pt x="2718920" y="4706276"/>
                  <a:pt x="2715721" y="4706276"/>
                </a:cubicBezTo>
                <a:close/>
                <a:moveTo>
                  <a:pt x="2855396" y="4705830"/>
                </a:moveTo>
                <a:cubicBezTo>
                  <a:pt x="2849889" y="4705830"/>
                  <a:pt x="2845052" y="4707002"/>
                  <a:pt x="2840885" y="4709346"/>
                </a:cubicBezTo>
                <a:cubicBezTo>
                  <a:pt x="2836718" y="4711690"/>
                  <a:pt x="2833499" y="4715020"/>
                  <a:pt x="2831230" y="4719336"/>
                </a:cubicBezTo>
                <a:cubicBezTo>
                  <a:pt x="2828960" y="4723652"/>
                  <a:pt x="2827825" y="4728638"/>
                  <a:pt x="2827825" y="4734293"/>
                </a:cubicBezTo>
                <a:lnTo>
                  <a:pt x="2827825" y="4781844"/>
                </a:lnTo>
                <a:cubicBezTo>
                  <a:pt x="2827825" y="4787499"/>
                  <a:pt x="2828960" y="4792485"/>
                  <a:pt x="2831230" y="4796801"/>
                </a:cubicBezTo>
                <a:cubicBezTo>
                  <a:pt x="2833499" y="4801117"/>
                  <a:pt x="2836718" y="4804447"/>
                  <a:pt x="2840885" y="4806791"/>
                </a:cubicBezTo>
                <a:cubicBezTo>
                  <a:pt x="2845052" y="4809135"/>
                  <a:pt x="2849889" y="4810307"/>
                  <a:pt x="2855396" y="4810307"/>
                </a:cubicBezTo>
                <a:cubicBezTo>
                  <a:pt x="2860902" y="4810307"/>
                  <a:pt x="2865739" y="4809135"/>
                  <a:pt x="2869906" y="4806791"/>
                </a:cubicBezTo>
                <a:cubicBezTo>
                  <a:pt x="2874074" y="4804447"/>
                  <a:pt x="2877292" y="4801117"/>
                  <a:pt x="2879562" y="4796801"/>
                </a:cubicBezTo>
                <a:cubicBezTo>
                  <a:pt x="2881831" y="4792485"/>
                  <a:pt x="2882966" y="4787499"/>
                  <a:pt x="2882966" y="4781844"/>
                </a:cubicBezTo>
                <a:lnTo>
                  <a:pt x="2882966" y="4734293"/>
                </a:lnTo>
                <a:cubicBezTo>
                  <a:pt x="2882966" y="4728638"/>
                  <a:pt x="2881831" y="4723652"/>
                  <a:pt x="2879562" y="4719336"/>
                </a:cubicBezTo>
                <a:cubicBezTo>
                  <a:pt x="2877292" y="4715020"/>
                  <a:pt x="2874074" y="4711690"/>
                  <a:pt x="2869906" y="4709346"/>
                </a:cubicBezTo>
                <a:cubicBezTo>
                  <a:pt x="2865739" y="4707002"/>
                  <a:pt x="2860902" y="4705830"/>
                  <a:pt x="2855396" y="4705830"/>
                </a:cubicBezTo>
                <a:close/>
                <a:moveTo>
                  <a:pt x="3190780" y="4689645"/>
                </a:moveTo>
                <a:lnTo>
                  <a:pt x="3221364" y="4689645"/>
                </a:lnTo>
                <a:lnTo>
                  <a:pt x="3221364" y="4723354"/>
                </a:lnTo>
                <a:lnTo>
                  <a:pt x="3235540" y="4723354"/>
                </a:lnTo>
                <a:lnTo>
                  <a:pt x="3235540" y="4749474"/>
                </a:lnTo>
                <a:lnTo>
                  <a:pt x="3221364" y="4749474"/>
                </a:lnTo>
                <a:lnTo>
                  <a:pt x="3221364" y="4801489"/>
                </a:lnTo>
                <a:cubicBezTo>
                  <a:pt x="3221364" y="4804317"/>
                  <a:pt x="3221922" y="4806494"/>
                  <a:pt x="3223038" y="4808019"/>
                </a:cubicBezTo>
                <a:cubicBezTo>
                  <a:pt x="3224155" y="4809545"/>
                  <a:pt x="3225792" y="4810307"/>
                  <a:pt x="3227950" y="4810307"/>
                </a:cubicBezTo>
                <a:lnTo>
                  <a:pt x="3235540" y="4810307"/>
                </a:lnTo>
                <a:lnTo>
                  <a:pt x="3235540" y="4839775"/>
                </a:lnTo>
                <a:lnTo>
                  <a:pt x="3220136" y="4839775"/>
                </a:lnTo>
                <a:cubicBezTo>
                  <a:pt x="3210016" y="4839775"/>
                  <a:pt x="3202593" y="4837189"/>
                  <a:pt x="3197868" y="4832018"/>
                </a:cubicBezTo>
                <a:cubicBezTo>
                  <a:pt x="3193143" y="4826846"/>
                  <a:pt x="3190780" y="4819200"/>
                  <a:pt x="3190780" y="4809079"/>
                </a:cubicBezTo>
                <a:lnTo>
                  <a:pt x="3190780" y="4749474"/>
                </a:lnTo>
                <a:lnTo>
                  <a:pt x="3178836" y="4749474"/>
                </a:lnTo>
                <a:lnTo>
                  <a:pt x="3178836" y="4723354"/>
                </a:lnTo>
                <a:lnTo>
                  <a:pt x="3190780" y="4723354"/>
                </a:lnTo>
                <a:close/>
                <a:moveTo>
                  <a:pt x="169123" y="4678483"/>
                </a:moveTo>
                <a:cubicBezTo>
                  <a:pt x="188173" y="4678483"/>
                  <a:pt x="204153" y="4681813"/>
                  <a:pt x="217064" y="4688473"/>
                </a:cubicBezTo>
                <a:cubicBezTo>
                  <a:pt x="229975" y="4695133"/>
                  <a:pt x="239686" y="4705142"/>
                  <a:pt x="246197" y="4718499"/>
                </a:cubicBezTo>
                <a:cubicBezTo>
                  <a:pt x="252708" y="4731856"/>
                  <a:pt x="255964" y="4748506"/>
                  <a:pt x="255964" y="4768449"/>
                </a:cubicBezTo>
                <a:lnTo>
                  <a:pt x="255964" y="4803275"/>
                </a:lnTo>
                <a:cubicBezTo>
                  <a:pt x="255964" y="4816149"/>
                  <a:pt x="253099" y="4825637"/>
                  <a:pt x="247369" y="4831739"/>
                </a:cubicBezTo>
                <a:cubicBezTo>
                  <a:pt x="241639" y="4837840"/>
                  <a:pt x="233305" y="4840891"/>
                  <a:pt x="222366" y="4840891"/>
                </a:cubicBezTo>
                <a:cubicBezTo>
                  <a:pt x="210013" y="4840891"/>
                  <a:pt x="200786" y="4837989"/>
                  <a:pt x="194684" y="4832185"/>
                </a:cubicBezTo>
                <a:lnTo>
                  <a:pt x="191808" y="4827603"/>
                </a:lnTo>
                <a:lnTo>
                  <a:pt x="186368" y="4834250"/>
                </a:lnTo>
                <a:cubicBezTo>
                  <a:pt x="180824" y="4838678"/>
                  <a:pt x="173178" y="4840891"/>
                  <a:pt x="163430" y="4840891"/>
                </a:cubicBezTo>
                <a:cubicBezTo>
                  <a:pt x="151077" y="4840891"/>
                  <a:pt x="141831" y="4836743"/>
                  <a:pt x="135692" y="4828446"/>
                </a:cubicBezTo>
                <a:cubicBezTo>
                  <a:pt x="129553" y="4820149"/>
                  <a:pt x="126483" y="4807628"/>
                  <a:pt x="126483" y="4790885"/>
                </a:cubicBezTo>
                <a:lnTo>
                  <a:pt x="126483" y="4771686"/>
                </a:lnTo>
                <a:cubicBezTo>
                  <a:pt x="126483" y="4754943"/>
                  <a:pt x="129999" y="4742423"/>
                  <a:pt x="137031" y="4734126"/>
                </a:cubicBezTo>
                <a:cubicBezTo>
                  <a:pt x="144064" y="4725829"/>
                  <a:pt x="154649" y="4721680"/>
                  <a:pt x="168788" y="4721680"/>
                </a:cubicBezTo>
                <a:cubicBezTo>
                  <a:pt x="182926" y="4721680"/>
                  <a:pt x="193493" y="4725829"/>
                  <a:pt x="200488" y="4734126"/>
                </a:cubicBezTo>
                <a:cubicBezTo>
                  <a:pt x="207483" y="4742423"/>
                  <a:pt x="210980" y="4754980"/>
                  <a:pt x="210980" y="4771798"/>
                </a:cubicBezTo>
                <a:lnTo>
                  <a:pt x="210980" y="4805173"/>
                </a:lnTo>
                <a:cubicBezTo>
                  <a:pt x="210980" y="4809117"/>
                  <a:pt x="211743" y="4812075"/>
                  <a:pt x="213269" y="4814047"/>
                </a:cubicBezTo>
                <a:cubicBezTo>
                  <a:pt x="214794" y="4816019"/>
                  <a:pt x="217157" y="4817005"/>
                  <a:pt x="220357" y="4817005"/>
                </a:cubicBezTo>
                <a:cubicBezTo>
                  <a:pt x="223333" y="4817005"/>
                  <a:pt x="225473" y="4816093"/>
                  <a:pt x="226775" y="4814270"/>
                </a:cubicBezTo>
                <a:cubicBezTo>
                  <a:pt x="228077" y="4812447"/>
                  <a:pt x="228728" y="4809526"/>
                  <a:pt x="228728" y="4805508"/>
                </a:cubicBezTo>
                <a:lnTo>
                  <a:pt x="228728" y="4768449"/>
                </a:lnTo>
                <a:cubicBezTo>
                  <a:pt x="228728" y="4754087"/>
                  <a:pt x="226477" y="4742088"/>
                  <a:pt x="221975" y="4732452"/>
                </a:cubicBezTo>
                <a:cubicBezTo>
                  <a:pt x="217473" y="4722815"/>
                  <a:pt x="210794" y="4715578"/>
                  <a:pt x="201939" y="4710741"/>
                </a:cubicBezTo>
                <a:cubicBezTo>
                  <a:pt x="193084" y="4705904"/>
                  <a:pt x="182145" y="4703486"/>
                  <a:pt x="169123" y="4703486"/>
                </a:cubicBezTo>
                <a:cubicBezTo>
                  <a:pt x="155802" y="4703486"/>
                  <a:pt x="144715" y="4705886"/>
                  <a:pt x="135859" y="4710685"/>
                </a:cubicBezTo>
                <a:cubicBezTo>
                  <a:pt x="127004" y="4715485"/>
                  <a:pt x="120326" y="4722685"/>
                  <a:pt x="115823" y="4732284"/>
                </a:cubicBezTo>
                <a:cubicBezTo>
                  <a:pt x="111321" y="4741884"/>
                  <a:pt x="108996" y="4753939"/>
                  <a:pt x="108847" y="4768449"/>
                </a:cubicBezTo>
                <a:cubicBezTo>
                  <a:pt x="108773" y="4773435"/>
                  <a:pt x="108736" y="4778458"/>
                  <a:pt x="108736" y="4783518"/>
                </a:cubicBezTo>
                <a:cubicBezTo>
                  <a:pt x="108736" y="4788578"/>
                  <a:pt x="108736" y="4793676"/>
                  <a:pt x="108736" y="4798810"/>
                </a:cubicBezTo>
                <a:cubicBezTo>
                  <a:pt x="108736" y="4811758"/>
                  <a:pt x="110968" y="4822530"/>
                  <a:pt x="115433" y="4831125"/>
                </a:cubicBezTo>
                <a:cubicBezTo>
                  <a:pt x="119898" y="4839719"/>
                  <a:pt x="126595" y="4846156"/>
                  <a:pt x="135525" y="4850435"/>
                </a:cubicBezTo>
                <a:cubicBezTo>
                  <a:pt x="144454" y="4854714"/>
                  <a:pt x="155654" y="4856853"/>
                  <a:pt x="169123" y="4856853"/>
                </a:cubicBezTo>
                <a:lnTo>
                  <a:pt x="202386" y="4856853"/>
                </a:lnTo>
                <a:lnTo>
                  <a:pt x="202386" y="4881856"/>
                </a:lnTo>
                <a:lnTo>
                  <a:pt x="169123" y="4881856"/>
                </a:lnTo>
                <a:lnTo>
                  <a:pt x="133024" y="4875041"/>
                </a:lnTo>
                <a:lnTo>
                  <a:pt x="85832" y="4819422"/>
                </a:lnTo>
                <a:lnTo>
                  <a:pt x="81500" y="4798810"/>
                </a:lnTo>
                <a:cubicBezTo>
                  <a:pt x="81500" y="4793750"/>
                  <a:pt x="81500" y="4788690"/>
                  <a:pt x="81500" y="4783630"/>
                </a:cubicBezTo>
                <a:cubicBezTo>
                  <a:pt x="81500" y="4778570"/>
                  <a:pt x="81537" y="4773510"/>
                  <a:pt x="81612" y="4768449"/>
                </a:cubicBezTo>
                <a:cubicBezTo>
                  <a:pt x="81760" y="4748358"/>
                  <a:pt x="85090" y="4731652"/>
                  <a:pt x="91602" y="4718331"/>
                </a:cubicBezTo>
                <a:cubicBezTo>
                  <a:pt x="98113" y="4705011"/>
                  <a:pt x="107805" y="4695040"/>
                  <a:pt x="120679" y="4688417"/>
                </a:cubicBezTo>
                <a:cubicBezTo>
                  <a:pt x="133553" y="4681794"/>
                  <a:pt x="149700" y="4678483"/>
                  <a:pt x="169123" y="4678483"/>
                </a:cubicBezTo>
                <a:close/>
                <a:moveTo>
                  <a:pt x="3387791" y="4676920"/>
                </a:moveTo>
                <a:lnTo>
                  <a:pt x="3418375" y="4676920"/>
                </a:lnTo>
                <a:lnTo>
                  <a:pt x="3418375" y="4739002"/>
                </a:lnTo>
                <a:lnTo>
                  <a:pt x="3421459" y="4733889"/>
                </a:lnTo>
                <a:cubicBezTo>
                  <a:pt x="3423515" y="4731275"/>
                  <a:pt x="3425817" y="4729047"/>
                  <a:pt x="3428365" y="4727205"/>
                </a:cubicBezTo>
                <a:cubicBezTo>
                  <a:pt x="3433463" y="4723522"/>
                  <a:pt x="3439100" y="4721680"/>
                  <a:pt x="3445276" y="4721680"/>
                </a:cubicBezTo>
                <a:cubicBezTo>
                  <a:pt x="3453462" y="4721680"/>
                  <a:pt x="3460475" y="4723652"/>
                  <a:pt x="3466317" y="4727596"/>
                </a:cubicBezTo>
                <a:lnTo>
                  <a:pt x="3477746" y="4742420"/>
                </a:lnTo>
                <a:lnTo>
                  <a:pt x="3467074" y="4780402"/>
                </a:lnTo>
                <a:lnTo>
                  <a:pt x="3437280" y="4838523"/>
                </a:lnTo>
                <a:lnTo>
                  <a:pt x="3427751" y="4835701"/>
                </a:lnTo>
                <a:cubicBezTo>
                  <a:pt x="3425296" y="4833971"/>
                  <a:pt x="3423156" y="4831883"/>
                  <a:pt x="3421333" y="4829436"/>
                </a:cubicBezTo>
                <a:lnTo>
                  <a:pt x="3418375" y="4823931"/>
                </a:lnTo>
                <a:lnTo>
                  <a:pt x="3418375" y="4839217"/>
                </a:lnTo>
                <a:lnTo>
                  <a:pt x="3387791" y="4839217"/>
                </a:lnTo>
                <a:close/>
                <a:moveTo>
                  <a:pt x="2942349" y="4676920"/>
                </a:moveTo>
                <a:lnTo>
                  <a:pt x="2982644" y="4676920"/>
                </a:lnTo>
                <a:lnTo>
                  <a:pt x="3013563" y="4786309"/>
                </a:lnTo>
                <a:lnTo>
                  <a:pt x="3044482" y="4676920"/>
                </a:lnTo>
                <a:lnTo>
                  <a:pt x="3084777" y="4676920"/>
                </a:lnTo>
                <a:lnTo>
                  <a:pt x="3084777" y="4839217"/>
                </a:lnTo>
                <a:lnTo>
                  <a:pt x="3056983" y="4839217"/>
                </a:lnTo>
                <a:lnTo>
                  <a:pt x="3056983" y="4723967"/>
                </a:lnTo>
                <a:lnTo>
                  <a:pt x="3027069" y="4821135"/>
                </a:lnTo>
                <a:lnTo>
                  <a:pt x="3000057" y="4821135"/>
                </a:lnTo>
                <a:lnTo>
                  <a:pt x="2970142" y="4726119"/>
                </a:lnTo>
                <a:lnTo>
                  <a:pt x="2970142" y="4839217"/>
                </a:lnTo>
                <a:lnTo>
                  <a:pt x="2942349" y="4839217"/>
                </a:lnTo>
                <a:close/>
                <a:moveTo>
                  <a:pt x="2523249" y="4676920"/>
                </a:moveTo>
                <a:lnTo>
                  <a:pt x="2534411" y="4676920"/>
                </a:lnTo>
                <a:lnTo>
                  <a:pt x="2553833" y="4676920"/>
                </a:lnTo>
                <a:lnTo>
                  <a:pt x="2629847" y="4676920"/>
                </a:lnTo>
                <a:lnTo>
                  <a:pt x="2629847" y="4706388"/>
                </a:lnTo>
                <a:lnTo>
                  <a:pt x="2553833" y="4706388"/>
                </a:lnTo>
                <a:lnTo>
                  <a:pt x="2553833" y="4745344"/>
                </a:lnTo>
                <a:lnTo>
                  <a:pt x="2617568" y="4745344"/>
                </a:lnTo>
                <a:lnTo>
                  <a:pt x="2617568" y="4774812"/>
                </a:lnTo>
                <a:lnTo>
                  <a:pt x="2553833" y="4774812"/>
                </a:lnTo>
                <a:lnTo>
                  <a:pt x="2553833" y="4839217"/>
                </a:lnTo>
                <a:lnTo>
                  <a:pt x="2523249" y="4839217"/>
                </a:lnTo>
                <a:close/>
                <a:moveTo>
                  <a:pt x="2148499" y="4676920"/>
                </a:moveTo>
                <a:lnTo>
                  <a:pt x="2267487" y="4676920"/>
                </a:lnTo>
                <a:lnTo>
                  <a:pt x="2267487" y="4706388"/>
                </a:lnTo>
                <a:lnTo>
                  <a:pt x="2223286" y="4706388"/>
                </a:lnTo>
                <a:lnTo>
                  <a:pt x="2223286" y="4839217"/>
                </a:lnTo>
                <a:lnTo>
                  <a:pt x="2192701" y="4839217"/>
                </a:lnTo>
                <a:lnTo>
                  <a:pt x="2192701" y="4706388"/>
                </a:lnTo>
                <a:lnTo>
                  <a:pt x="2148499" y="4706388"/>
                </a:lnTo>
                <a:close/>
                <a:moveTo>
                  <a:pt x="1894599" y="4676920"/>
                </a:moveTo>
                <a:lnTo>
                  <a:pt x="1905649" y="4676920"/>
                </a:lnTo>
                <a:lnTo>
                  <a:pt x="1925183" y="4676920"/>
                </a:lnTo>
                <a:lnTo>
                  <a:pt x="2003318" y="4676920"/>
                </a:lnTo>
                <a:lnTo>
                  <a:pt x="2003318" y="4706388"/>
                </a:lnTo>
                <a:lnTo>
                  <a:pt x="1925183" y="4706388"/>
                </a:lnTo>
                <a:lnTo>
                  <a:pt x="1925183" y="4743893"/>
                </a:lnTo>
                <a:lnTo>
                  <a:pt x="1991039" y="4743893"/>
                </a:lnTo>
                <a:lnTo>
                  <a:pt x="1991039" y="4773361"/>
                </a:lnTo>
                <a:lnTo>
                  <a:pt x="1925183" y="4773361"/>
                </a:lnTo>
                <a:lnTo>
                  <a:pt x="1925183" y="4809749"/>
                </a:lnTo>
                <a:lnTo>
                  <a:pt x="2003318" y="4809749"/>
                </a:lnTo>
                <a:lnTo>
                  <a:pt x="2003318" y="4839217"/>
                </a:lnTo>
                <a:lnTo>
                  <a:pt x="1925183" y="4839217"/>
                </a:lnTo>
                <a:lnTo>
                  <a:pt x="1905649" y="4839217"/>
                </a:lnTo>
                <a:lnTo>
                  <a:pt x="1894599" y="4839217"/>
                </a:lnTo>
                <a:close/>
                <a:moveTo>
                  <a:pt x="1761249" y="4676920"/>
                </a:moveTo>
                <a:lnTo>
                  <a:pt x="1791833" y="4676920"/>
                </a:lnTo>
                <a:lnTo>
                  <a:pt x="1791833" y="4809749"/>
                </a:lnTo>
                <a:lnTo>
                  <a:pt x="1869968" y="4809749"/>
                </a:lnTo>
                <a:lnTo>
                  <a:pt x="1869968" y="4839217"/>
                </a:lnTo>
                <a:lnTo>
                  <a:pt x="1791833" y="4839217"/>
                </a:lnTo>
                <a:lnTo>
                  <a:pt x="1774866" y="4839217"/>
                </a:lnTo>
                <a:lnTo>
                  <a:pt x="1761249" y="4839217"/>
                </a:lnTo>
                <a:close/>
                <a:moveTo>
                  <a:pt x="1627899" y="4676920"/>
                </a:moveTo>
                <a:lnTo>
                  <a:pt x="1638949" y="4676920"/>
                </a:lnTo>
                <a:lnTo>
                  <a:pt x="1658483" y="4676920"/>
                </a:lnTo>
                <a:lnTo>
                  <a:pt x="1736618" y="4676920"/>
                </a:lnTo>
                <a:lnTo>
                  <a:pt x="1736618" y="4706388"/>
                </a:lnTo>
                <a:lnTo>
                  <a:pt x="1658483" y="4706388"/>
                </a:lnTo>
                <a:lnTo>
                  <a:pt x="1658483" y="4743893"/>
                </a:lnTo>
                <a:lnTo>
                  <a:pt x="1724339" y="4743893"/>
                </a:lnTo>
                <a:lnTo>
                  <a:pt x="1724339" y="4773361"/>
                </a:lnTo>
                <a:lnTo>
                  <a:pt x="1658483" y="4773361"/>
                </a:lnTo>
                <a:lnTo>
                  <a:pt x="1658483" y="4809749"/>
                </a:lnTo>
                <a:lnTo>
                  <a:pt x="1736618" y="4809749"/>
                </a:lnTo>
                <a:lnTo>
                  <a:pt x="1736618" y="4839217"/>
                </a:lnTo>
                <a:lnTo>
                  <a:pt x="1658483" y="4839217"/>
                </a:lnTo>
                <a:lnTo>
                  <a:pt x="1638949" y="4839217"/>
                </a:lnTo>
                <a:lnTo>
                  <a:pt x="1627899" y="4839217"/>
                </a:lnTo>
                <a:close/>
                <a:moveTo>
                  <a:pt x="848300" y="4676920"/>
                </a:moveTo>
                <a:lnTo>
                  <a:pt x="869508" y="4676920"/>
                </a:lnTo>
                <a:lnTo>
                  <a:pt x="869508" y="4704156"/>
                </a:lnTo>
                <a:lnTo>
                  <a:pt x="856560" y="4704156"/>
                </a:lnTo>
                <a:cubicBezTo>
                  <a:pt x="854402" y="4704156"/>
                  <a:pt x="852765" y="4704974"/>
                  <a:pt x="851648" y="4706611"/>
                </a:cubicBezTo>
                <a:cubicBezTo>
                  <a:pt x="850532" y="4708248"/>
                  <a:pt x="849974" y="4710369"/>
                  <a:pt x="849974" y="4712974"/>
                </a:cubicBezTo>
                <a:lnTo>
                  <a:pt x="849974" y="4723354"/>
                </a:lnTo>
                <a:lnTo>
                  <a:pt x="869508" y="4723354"/>
                </a:lnTo>
                <a:lnTo>
                  <a:pt x="869508" y="4749474"/>
                </a:lnTo>
                <a:lnTo>
                  <a:pt x="849974" y="4749474"/>
                </a:lnTo>
                <a:lnTo>
                  <a:pt x="849974" y="4839217"/>
                </a:lnTo>
                <a:lnTo>
                  <a:pt x="819390" y="4839217"/>
                </a:lnTo>
                <a:lnTo>
                  <a:pt x="819390" y="4749474"/>
                </a:lnTo>
                <a:lnTo>
                  <a:pt x="807112" y="4749474"/>
                </a:lnTo>
                <a:lnTo>
                  <a:pt x="807112" y="4723354"/>
                </a:lnTo>
                <a:lnTo>
                  <a:pt x="819390" y="4723354"/>
                </a:lnTo>
                <a:lnTo>
                  <a:pt x="819390" y="4707616"/>
                </a:lnTo>
                <a:cubicBezTo>
                  <a:pt x="819390" y="4697347"/>
                  <a:pt x="821753" y="4689663"/>
                  <a:pt x="826478" y="4684566"/>
                </a:cubicBezTo>
                <a:cubicBezTo>
                  <a:pt x="831203" y="4679469"/>
                  <a:pt x="838477" y="4676920"/>
                  <a:pt x="848300" y="4676920"/>
                </a:cubicBezTo>
                <a:close/>
                <a:moveTo>
                  <a:pt x="758891" y="4676920"/>
                </a:moveTo>
                <a:lnTo>
                  <a:pt x="789475" y="4676920"/>
                </a:lnTo>
                <a:lnTo>
                  <a:pt x="789475" y="4790885"/>
                </a:lnTo>
                <a:lnTo>
                  <a:pt x="758891" y="4790885"/>
                </a:lnTo>
                <a:close/>
                <a:moveTo>
                  <a:pt x="2647074" y="4676808"/>
                </a:moveTo>
                <a:lnTo>
                  <a:pt x="2659240" y="4676808"/>
                </a:lnTo>
                <a:lnTo>
                  <a:pt x="2677658" y="4676808"/>
                </a:lnTo>
                <a:lnTo>
                  <a:pt x="2718176" y="4676808"/>
                </a:lnTo>
                <a:cubicBezTo>
                  <a:pt x="2727106" y="4676808"/>
                  <a:pt x="2734957" y="4678818"/>
                  <a:pt x="2741728" y="4682836"/>
                </a:cubicBezTo>
                <a:cubicBezTo>
                  <a:pt x="2748500" y="4686854"/>
                  <a:pt x="2753746" y="4692528"/>
                  <a:pt x="2757467" y="4699858"/>
                </a:cubicBezTo>
                <a:cubicBezTo>
                  <a:pt x="2761188" y="4707188"/>
                  <a:pt x="2763048" y="4715690"/>
                  <a:pt x="2763048" y="4725364"/>
                </a:cubicBezTo>
                <a:cubicBezTo>
                  <a:pt x="2763048" y="4735037"/>
                  <a:pt x="2761188" y="4743539"/>
                  <a:pt x="2757467" y="4750869"/>
                </a:cubicBezTo>
                <a:cubicBezTo>
                  <a:pt x="2753746" y="4758199"/>
                  <a:pt x="2748481" y="4763873"/>
                  <a:pt x="2741672" y="4767891"/>
                </a:cubicBezTo>
                <a:lnTo>
                  <a:pt x="2731036" y="4772270"/>
                </a:lnTo>
                <a:lnTo>
                  <a:pt x="2769857" y="4839217"/>
                </a:lnTo>
                <a:lnTo>
                  <a:pt x="2732799" y="4839217"/>
                </a:lnTo>
                <a:lnTo>
                  <a:pt x="2696211" y="4773919"/>
                </a:lnTo>
                <a:lnTo>
                  <a:pt x="2677658" y="4773919"/>
                </a:lnTo>
                <a:lnTo>
                  <a:pt x="2677658" y="4839217"/>
                </a:lnTo>
                <a:lnTo>
                  <a:pt x="2647074" y="4839217"/>
                </a:lnTo>
                <a:close/>
                <a:moveTo>
                  <a:pt x="2855396" y="4675246"/>
                </a:moveTo>
                <a:cubicBezTo>
                  <a:pt x="2867153" y="4675246"/>
                  <a:pt x="2877515" y="4677720"/>
                  <a:pt x="2886482" y="4682669"/>
                </a:cubicBezTo>
                <a:cubicBezTo>
                  <a:pt x="2895449" y="4687617"/>
                  <a:pt x="2902388" y="4694612"/>
                  <a:pt x="2907300" y="4703653"/>
                </a:cubicBezTo>
                <a:cubicBezTo>
                  <a:pt x="2912211" y="4712695"/>
                  <a:pt x="2914667" y="4723168"/>
                  <a:pt x="2914667" y="4735075"/>
                </a:cubicBezTo>
                <a:lnTo>
                  <a:pt x="2914667" y="4781063"/>
                </a:lnTo>
                <a:cubicBezTo>
                  <a:pt x="2914667" y="4792969"/>
                  <a:pt x="2912211" y="4803443"/>
                  <a:pt x="2907300" y="4812484"/>
                </a:cubicBezTo>
                <a:cubicBezTo>
                  <a:pt x="2902388" y="4821525"/>
                  <a:pt x="2895449" y="4828520"/>
                  <a:pt x="2886482" y="4833469"/>
                </a:cubicBezTo>
                <a:cubicBezTo>
                  <a:pt x="2877515" y="4838417"/>
                  <a:pt x="2867153" y="4840891"/>
                  <a:pt x="2855396" y="4840891"/>
                </a:cubicBezTo>
                <a:cubicBezTo>
                  <a:pt x="2843638" y="4840891"/>
                  <a:pt x="2833276" y="4838417"/>
                  <a:pt x="2824309" y="4833469"/>
                </a:cubicBezTo>
                <a:cubicBezTo>
                  <a:pt x="2815342" y="4828520"/>
                  <a:pt x="2808403" y="4821525"/>
                  <a:pt x="2803492" y="4812484"/>
                </a:cubicBezTo>
                <a:cubicBezTo>
                  <a:pt x="2798581" y="4803443"/>
                  <a:pt x="2796125" y="4792969"/>
                  <a:pt x="2796125" y="4781063"/>
                </a:cubicBezTo>
                <a:lnTo>
                  <a:pt x="2796125" y="4735075"/>
                </a:lnTo>
                <a:cubicBezTo>
                  <a:pt x="2796125" y="4723168"/>
                  <a:pt x="2798581" y="4712695"/>
                  <a:pt x="2803492" y="4703653"/>
                </a:cubicBezTo>
                <a:cubicBezTo>
                  <a:pt x="2808403" y="4694612"/>
                  <a:pt x="2815342" y="4687617"/>
                  <a:pt x="2824309" y="4682669"/>
                </a:cubicBezTo>
                <a:cubicBezTo>
                  <a:pt x="2833276" y="4677720"/>
                  <a:pt x="2843638" y="4675246"/>
                  <a:pt x="2855396" y="4675246"/>
                </a:cubicBezTo>
                <a:close/>
                <a:moveTo>
                  <a:pt x="2083313" y="4675246"/>
                </a:moveTo>
                <a:cubicBezTo>
                  <a:pt x="2093507" y="4675246"/>
                  <a:pt x="2102623" y="4677441"/>
                  <a:pt x="2110660" y="4681831"/>
                </a:cubicBezTo>
                <a:cubicBezTo>
                  <a:pt x="2118697" y="4686222"/>
                  <a:pt x="2125338" y="4692603"/>
                  <a:pt x="2130584" y="4700974"/>
                </a:cubicBezTo>
                <a:cubicBezTo>
                  <a:pt x="2135830" y="4709346"/>
                  <a:pt x="2139458" y="4719448"/>
                  <a:pt x="2141467" y="4731280"/>
                </a:cubicBezTo>
                <a:lnTo>
                  <a:pt x="2109767" y="4731280"/>
                </a:lnTo>
                <a:cubicBezTo>
                  <a:pt x="2108576" y="4725922"/>
                  <a:pt x="2106734" y="4721345"/>
                  <a:pt x="2104242" y="4717550"/>
                </a:cubicBezTo>
                <a:cubicBezTo>
                  <a:pt x="2101749" y="4713755"/>
                  <a:pt x="2098735" y="4710853"/>
                  <a:pt x="2095200" y="4708844"/>
                </a:cubicBezTo>
                <a:cubicBezTo>
                  <a:pt x="2091666" y="4706835"/>
                  <a:pt x="2087703" y="4705830"/>
                  <a:pt x="2083313" y="4705830"/>
                </a:cubicBezTo>
                <a:cubicBezTo>
                  <a:pt x="2077583" y="4705830"/>
                  <a:pt x="2072709" y="4707002"/>
                  <a:pt x="2068690" y="4709346"/>
                </a:cubicBezTo>
                <a:cubicBezTo>
                  <a:pt x="2064672" y="4711690"/>
                  <a:pt x="2061602" y="4715113"/>
                  <a:pt x="2059482" y="4719615"/>
                </a:cubicBezTo>
                <a:cubicBezTo>
                  <a:pt x="2057361" y="4724117"/>
                  <a:pt x="2056300" y="4729531"/>
                  <a:pt x="2056300" y="4735856"/>
                </a:cubicBezTo>
                <a:lnTo>
                  <a:pt x="2056300" y="4780393"/>
                </a:lnTo>
                <a:cubicBezTo>
                  <a:pt x="2056300" y="4786718"/>
                  <a:pt x="2057361" y="4792113"/>
                  <a:pt x="2059482" y="4796578"/>
                </a:cubicBezTo>
                <a:cubicBezTo>
                  <a:pt x="2061602" y="4801043"/>
                  <a:pt x="2064672" y="4804447"/>
                  <a:pt x="2068690" y="4806791"/>
                </a:cubicBezTo>
                <a:cubicBezTo>
                  <a:pt x="2072709" y="4809135"/>
                  <a:pt x="2077583" y="4810307"/>
                  <a:pt x="2083313" y="4810307"/>
                </a:cubicBezTo>
                <a:cubicBezTo>
                  <a:pt x="2087777" y="4810307"/>
                  <a:pt x="2091796" y="4809321"/>
                  <a:pt x="2095368" y="4807349"/>
                </a:cubicBezTo>
                <a:cubicBezTo>
                  <a:pt x="2098940" y="4805377"/>
                  <a:pt x="2101953" y="4802494"/>
                  <a:pt x="2104409" y="4798699"/>
                </a:cubicBezTo>
                <a:cubicBezTo>
                  <a:pt x="2106865" y="4794904"/>
                  <a:pt x="2108651" y="4790290"/>
                  <a:pt x="2109767" y="4784858"/>
                </a:cubicBezTo>
                <a:lnTo>
                  <a:pt x="2141467" y="4784858"/>
                </a:lnTo>
                <a:cubicBezTo>
                  <a:pt x="2139384" y="4796689"/>
                  <a:pt x="2135719" y="4806791"/>
                  <a:pt x="2130473" y="4815163"/>
                </a:cubicBezTo>
                <a:cubicBezTo>
                  <a:pt x="2125226" y="4823534"/>
                  <a:pt x="2118603" y="4829915"/>
                  <a:pt x="2110604" y="4834306"/>
                </a:cubicBezTo>
                <a:cubicBezTo>
                  <a:pt x="2102604" y="4838696"/>
                  <a:pt x="2093507" y="4840891"/>
                  <a:pt x="2083313" y="4840891"/>
                </a:cubicBezTo>
                <a:cubicBezTo>
                  <a:pt x="2070960" y="4840891"/>
                  <a:pt x="2060393" y="4838529"/>
                  <a:pt x="2051612" y="4833804"/>
                </a:cubicBezTo>
                <a:cubicBezTo>
                  <a:pt x="2042831" y="4829078"/>
                  <a:pt x="2036134" y="4822195"/>
                  <a:pt x="2031520" y="4813154"/>
                </a:cubicBezTo>
                <a:cubicBezTo>
                  <a:pt x="2026907" y="4804112"/>
                  <a:pt x="2024600" y="4793192"/>
                  <a:pt x="2024600" y="4780393"/>
                </a:cubicBezTo>
                <a:lnTo>
                  <a:pt x="2024600" y="4735856"/>
                </a:lnTo>
                <a:cubicBezTo>
                  <a:pt x="2024600" y="4723057"/>
                  <a:pt x="2026907" y="4712137"/>
                  <a:pt x="2031520" y="4703095"/>
                </a:cubicBezTo>
                <a:cubicBezTo>
                  <a:pt x="2036134" y="4694054"/>
                  <a:pt x="2042831" y="4687152"/>
                  <a:pt x="2051612" y="4682389"/>
                </a:cubicBezTo>
                <a:cubicBezTo>
                  <a:pt x="2060393" y="4677627"/>
                  <a:pt x="2070960" y="4675246"/>
                  <a:pt x="2083313" y="4675246"/>
                </a:cubicBezTo>
                <a:close/>
                <a:moveTo>
                  <a:pt x="1542508" y="4675246"/>
                </a:moveTo>
                <a:cubicBezTo>
                  <a:pt x="1548313" y="4675246"/>
                  <a:pt x="1554247" y="4675915"/>
                  <a:pt x="1560312" y="4677255"/>
                </a:cubicBezTo>
                <a:cubicBezTo>
                  <a:pt x="1566377" y="4678594"/>
                  <a:pt x="1572311" y="4680529"/>
                  <a:pt x="1578116" y="4683059"/>
                </a:cubicBezTo>
                <a:cubicBezTo>
                  <a:pt x="1583920" y="4685589"/>
                  <a:pt x="1589427" y="4688640"/>
                  <a:pt x="1594636" y="4692212"/>
                </a:cubicBezTo>
                <a:lnTo>
                  <a:pt x="1581687" y="4718108"/>
                </a:lnTo>
                <a:cubicBezTo>
                  <a:pt x="1575437" y="4713792"/>
                  <a:pt x="1568907" y="4710444"/>
                  <a:pt x="1562098" y="4708062"/>
                </a:cubicBezTo>
                <a:cubicBezTo>
                  <a:pt x="1555289" y="4705681"/>
                  <a:pt x="1548759" y="4704490"/>
                  <a:pt x="1542508" y="4704490"/>
                </a:cubicBezTo>
                <a:cubicBezTo>
                  <a:pt x="1533132" y="4704490"/>
                  <a:pt x="1525877" y="4706035"/>
                  <a:pt x="1520742" y="4709123"/>
                </a:cubicBezTo>
                <a:cubicBezTo>
                  <a:pt x="1515608" y="4712211"/>
                  <a:pt x="1513041" y="4716546"/>
                  <a:pt x="1513041" y="4722127"/>
                </a:cubicBezTo>
                <a:lnTo>
                  <a:pt x="1513041" y="4722238"/>
                </a:lnTo>
                <a:cubicBezTo>
                  <a:pt x="1513041" y="4726926"/>
                  <a:pt x="1514380" y="4730628"/>
                  <a:pt x="1517059" y="4733345"/>
                </a:cubicBezTo>
                <a:cubicBezTo>
                  <a:pt x="1519738" y="4736061"/>
                  <a:pt x="1523049" y="4738051"/>
                  <a:pt x="1526993" y="4739316"/>
                </a:cubicBezTo>
                <a:cubicBezTo>
                  <a:pt x="1530937" y="4740581"/>
                  <a:pt x="1536481" y="4741921"/>
                  <a:pt x="1543625" y="4743335"/>
                </a:cubicBezTo>
                <a:cubicBezTo>
                  <a:pt x="1543922" y="4743409"/>
                  <a:pt x="1544220" y="4743465"/>
                  <a:pt x="1544518" y="4743502"/>
                </a:cubicBezTo>
                <a:cubicBezTo>
                  <a:pt x="1544815" y="4743539"/>
                  <a:pt x="1545113" y="4743595"/>
                  <a:pt x="1545411" y="4743669"/>
                </a:cubicBezTo>
                <a:cubicBezTo>
                  <a:pt x="1545857" y="4743744"/>
                  <a:pt x="1546285" y="4743837"/>
                  <a:pt x="1546694" y="4743949"/>
                </a:cubicBezTo>
                <a:cubicBezTo>
                  <a:pt x="1547104" y="4744060"/>
                  <a:pt x="1547531" y="4744153"/>
                  <a:pt x="1547978" y="4744228"/>
                </a:cubicBezTo>
                <a:cubicBezTo>
                  <a:pt x="1558247" y="4746237"/>
                  <a:pt x="1566823" y="4748674"/>
                  <a:pt x="1573707" y="4751539"/>
                </a:cubicBezTo>
                <a:cubicBezTo>
                  <a:pt x="1580590" y="4754404"/>
                  <a:pt x="1586338" y="4759017"/>
                  <a:pt x="1590952" y="4765380"/>
                </a:cubicBezTo>
                <a:cubicBezTo>
                  <a:pt x="1595566" y="4771742"/>
                  <a:pt x="1597873" y="4780430"/>
                  <a:pt x="1597873" y="4791443"/>
                </a:cubicBezTo>
                <a:lnTo>
                  <a:pt x="1597873" y="4791667"/>
                </a:lnTo>
                <a:cubicBezTo>
                  <a:pt x="1597873" y="4802010"/>
                  <a:pt x="1595454" y="4810865"/>
                  <a:pt x="1590617" y="4818232"/>
                </a:cubicBezTo>
                <a:cubicBezTo>
                  <a:pt x="1585780" y="4825599"/>
                  <a:pt x="1578730" y="4831218"/>
                  <a:pt x="1569465" y="4835087"/>
                </a:cubicBezTo>
                <a:cubicBezTo>
                  <a:pt x="1560200" y="4838957"/>
                  <a:pt x="1549057" y="4840891"/>
                  <a:pt x="1536034" y="4840891"/>
                </a:cubicBezTo>
                <a:cubicBezTo>
                  <a:pt x="1528295" y="4840891"/>
                  <a:pt x="1520724" y="4840110"/>
                  <a:pt x="1513320" y="4838547"/>
                </a:cubicBezTo>
                <a:cubicBezTo>
                  <a:pt x="1505915" y="4836985"/>
                  <a:pt x="1498958" y="4834696"/>
                  <a:pt x="1492446" y="4831683"/>
                </a:cubicBezTo>
                <a:cubicBezTo>
                  <a:pt x="1485935" y="4828669"/>
                  <a:pt x="1480112" y="4825041"/>
                  <a:pt x="1474978" y="4820800"/>
                </a:cubicBezTo>
                <a:lnTo>
                  <a:pt x="1489154" y="4795573"/>
                </a:lnTo>
                <a:cubicBezTo>
                  <a:pt x="1495404" y="4800708"/>
                  <a:pt x="1502623" y="4804670"/>
                  <a:pt x="1510808" y="4807461"/>
                </a:cubicBezTo>
                <a:cubicBezTo>
                  <a:pt x="1518994" y="4810251"/>
                  <a:pt x="1527402" y="4811647"/>
                  <a:pt x="1536034" y="4811647"/>
                </a:cubicBezTo>
                <a:cubicBezTo>
                  <a:pt x="1546006" y="4811647"/>
                  <a:pt x="1553745" y="4809954"/>
                  <a:pt x="1559252" y="4806568"/>
                </a:cubicBezTo>
                <a:cubicBezTo>
                  <a:pt x="1564758" y="4803182"/>
                  <a:pt x="1567512" y="4798401"/>
                  <a:pt x="1567512" y="4792225"/>
                </a:cubicBezTo>
                <a:lnTo>
                  <a:pt x="1567512" y="4792113"/>
                </a:lnTo>
                <a:cubicBezTo>
                  <a:pt x="1567512" y="4787797"/>
                  <a:pt x="1566284" y="4784374"/>
                  <a:pt x="1563828" y="4781844"/>
                </a:cubicBezTo>
                <a:cubicBezTo>
                  <a:pt x="1561372" y="4779314"/>
                  <a:pt x="1558173" y="4777453"/>
                  <a:pt x="1554229" y="4776263"/>
                </a:cubicBezTo>
                <a:cubicBezTo>
                  <a:pt x="1550285" y="4775072"/>
                  <a:pt x="1545225" y="4773993"/>
                  <a:pt x="1539048" y="4773026"/>
                </a:cubicBezTo>
                <a:cubicBezTo>
                  <a:pt x="1538825" y="4772951"/>
                  <a:pt x="1538620" y="4772914"/>
                  <a:pt x="1538434" y="4772914"/>
                </a:cubicBezTo>
                <a:cubicBezTo>
                  <a:pt x="1538248" y="4772914"/>
                  <a:pt x="1538044" y="4772877"/>
                  <a:pt x="1537820" y="4772803"/>
                </a:cubicBezTo>
                <a:lnTo>
                  <a:pt x="1535365" y="4772468"/>
                </a:lnTo>
                <a:cubicBezTo>
                  <a:pt x="1524500" y="4770756"/>
                  <a:pt x="1515496" y="4768617"/>
                  <a:pt x="1508352" y="4766050"/>
                </a:cubicBezTo>
                <a:cubicBezTo>
                  <a:pt x="1501209" y="4763482"/>
                  <a:pt x="1495144" y="4758980"/>
                  <a:pt x="1490158" y="4752543"/>
                </a:cubicBezTo>
                <a:cubicBezTo>
                  <a:pt x="1485172" y="4746107"/>
                  <a:pt x="1482680" y="4736972"/>
                  <a:pt x="1482680" y="4725140"/>
                </a:cubicBezTo>
                <a:lnTo>
                  <a:pt x="1482680" y="4725029"/>
                </a:lnTo>
                <a:cubicBezTo>
                  <a:pt x="1482680" y="4714536"/>
                  <a:pt x="1485024" y="4705569"/>
                  <a:pt x="1489712" y="4698128"/>
                </a:cubicBezTo>
                <a:cubicBezTo>
                  <a:pt x="1494400" y="4690687"/>
                  <a:pt x="1501209" y="4685013"/>
                  <a:pt x="1510138" y="4681106"/>
                </a:cubicBezTo>
                <a:cubicBezTo>
                  <a:pt x="1519068" y="4677199"/>
                  <a:pt x="1529858" y="4675246"/>
                  <a:pt x="1542508" y="4675246"/>
                </a:cubicBezTo>
                <a:close/>
                <a:moveTo>
                  <a:pt x="694449" y="4675246"/>
                </a:moveTo>
                <a:cubicBezTo>
                  <a:pt x="704122" y="4675246"/>
                  <a:pt x="712420" y="4676883"/>
                  <a:pt x="719340" y="4680157"/>
                </a:cubicBezTo>
                <a:cubicBezTo>
                  <a:pt x="726261" y="4683431"/>
                  <a:pt x="731525" y="4688175"/>
                  <a:pt x="735135" y="4694389"/>
                </a:cubicBezTo>
                <a:cubicBezTo>
                  <a:pt x="738744" y="4700602"/>
                  <a:pt x="740548" y="4708100"/>
                  <a:pt x="740548" y="4716880"/>
                </a:cubicBezTo>
                <a:lnTo>
                  <a:pt x="740548" y="4716992"/>
                </a:lnTo>
                <a:cubicBezTo>
                  <a:pt x="740548" y="4722722"/>
                  <a:pt x="739748" y="4727894"/>
                  <a:pt x="738148" y="4732507"/>
                </a:cubicBezTo>
                <a:cubicBezTo>
                  <a:pt x="736548" y="4737121"/>
                  <a:pt x="734576" y="4741158"/>
                  <a:pt x="732232" y="4744618"/>
                </a:cubicBezTo>
                <a:cubicBezTo>
                  <a:pt x="729888" y="4748079"/>
                  <a:pt x="726782" y="4752078"/>
                  <a:pt x="722912" y="4756618"/>
                </a:cubicBezTo>
                <a:cubicBezTo>
                  <a:pt x="719266" y="4761008"/>
                  <a:pt x="716419" y="4764691"/>
                  <a:pt x="714373" y="4767668"/>
                </a:cubicBezTo>
                <a:cubicBezTo>
                  <a:pt x="712327" y="4770645"/>
                  <a:pt x="710597" y="4774086"/>
                  <a:pt x="709183" y="4777993"/>
                </a:cubicBezTo>
                <a:cubicBezTo>
                  <a:pt x="707769" y="4781900"/>
                  <a:pt x="707062" y="4786197"/>
                  <a:pt x="707062" y="4790885"/>
                </a:cubicBezTo>
                <a:lnTo>
                  <a:pt x="676478" y="4790885"/>
                </a:lnTo>
                <a:cubicBezTo>
                  <a:pt x="676478" y="4784486"/>
                  <a:pt x="677333" y="4778756"/>
                  <a:pt x="679045" y="4773696"/>
                </a:cubicBezTo>
                <a:cubicBezTo>
                  <a:pt x="680756" y="4768635"/>
                  <a:pt x="682840" y="4764319"/>
                  <a:pt x="685296" y="4760748"/>
                </a:cubicBezTo>
                <a:cubicBezTo>
                  <a:pt x="687751" y="4757176"/>
                  <a:pt x="690988" y="4753008"/>
                  <a:pt x="695007" y="4748246"/>
                </a:cubicBezTo>
                <a:cubicBezTo>
                  <a:pt x="698207" y="4744525"/>
                  <a:pt x="700699" y="4741381"/>
                  <a:pt x="702485" y="4738814"/>
                </a:cubicBezTo>
                <a:cubicBezTo>
                  <a:pt x="704271" y="4736247"/>
                  <a:pt x="705778" y="4733419"/>
                  <a:pt x="707006" y="4730331"/>
                </a:cubicBezTo>
                <a:cubicBezTo>
                  <a:pt x="708234" y="4727243"/>
                  <a:pt x="708848" y="4723875"/>
                  <a:pt x="708848" y="4720229"/>
                </a:cubicBezTo>
                <a:lnTo>
                  <a:pt x="708848" y="4720117"/>
                </a:lnTo>
                <a:cubicBezTo>
                  <a:pt x="708848" y="4715057"/>
                  <a:pt x="707601" y="4711132"/>
                  <a:pt x="705108" y="4708341"/>
                </a:cubicBezTo>
                <a:cubicBezTo>
                  <a:pt x="702616" y="4705551"/>
                  <a:pt x="699100" y="4704156"/>
                  <a:pt x="694560" y="4704156"/>
                </a:cubicBezTo>
                <a:cubicBezTo>
                  <a:pt x="690095" y="4704156"/>
                  <a:pt x="686617" y="4705700"/>
                  <a:pt x="684124" y="4708788"/>
                </a:cubicBezTo>
                <a:cubicBezTo>
                  <a:pt x="681631" y="4711876"/>
                  <a:pt x="680347" y="4716211"/>
                  <a:pt x="680273" y="4721792"/>
                </a:cubicBezTo>
                <a:lnTo>
                  <a:pt x="680273" y="4721903"/>
                </a:lnTo>
                <a:lnTo>
                  <a:pt x="648572" y="4721903"/>
                </a:lnTo>
                <a:lnTo>
                  <a:pt x="648572" y="4721792"/>
                </a:lnTo>
                <a:cubicBezTo>
                  <a:pt x="648944" y="4711969"/>
                  <a:pt x="650991" y="4703579"/>
                  <a:pt x="654712" y="4696621"/>
                </a:cubicBezTo>
                <a:cubicBezTo>
                  <a:pt x="658432" y="4689663"/>
                  <a:pt x="663660" y="4684361"/>
                  <a:pt x="670394" y="4680715"/>
                </a:cubicBezTo>
                <a:cubicBezTo>
                  <a:pt x="677129" y="4677069"/>
                  <a:pt x="685147" y="4675246"/>
                  <a:pt x="694449" y="4675246"/>
                </a:cubicBezTo>
                <a:close/>
                <a:moveTo>
                  <a:pt x="1172782" y="4665200"/>
                </a:moveTo>
                <a:lnTo>
                  <a:pt x="1219663" y="4727596"/>
                </a:lnTo>
                <a:lnTo>
                  <a:pt x="1187963" y="4727596"/>
                </a:lnTo>
                <a:lnTo>
                  <a:pt x="1172782" y="4704825"/>
                </a:lnTo>
                <a:lnTo>
                  <a:pt x="1157602" y="4727596"/>
                </a:lnTo>
                <a:lnTo>
                  <a:pt x="1125901" y="4727596"/>
                </a:lnTo>
                <a:close/>
                <a:moveTo>
                  <a:pt x="2380969" y="4664307"/>
                </a:moveTo>
                <a:lnTo>
                  <a:pt x="2404298" y="4664307"/>
                </a:lnTo>
                <a:lnTo>
                  <a:pt x="2404298" y="4691008"/>
                </a:lnTo>
                <a:lnTo>
                  <a:pt x="2429636" y="4682724"/>
                </a:lnTo>
                <a:lnTo>
                  <a:pt x="2436891" y="4704937"/>
                </a:lnTo>
                <a:lnTo>
                  <a:pt x="2411478" y="4713175"/>
                </a:lnTo>
                <a:lnTo>
                  <a:pt x="2427180" y="4734740"/>
                </a:lnTo>
                <a:lnTo>
                  <a:pt x="2408316" y="4748469"/>
                </a:lnTo>
                <a:lnTo>
                  <a:pt x="2392633" y="4726862"/>
                </a:lnTo>
                <a:lnTo>
                  <a:pt x="2376951" y="4748469"/>
                </a:lnTo>
                <a:lnTo>
                  <a:pt x="2358087" y="4734740"/>
                </a:lnTo>
                <a:lnTo>
                  <a:pt x="2373789" y="4713175"/>
                </a:lnTo>
                <a:lnTo>
                  <a:pt x="2348376" y="4704937"/>
                </a:lnTo>
                <a:lnTo>
                  <a:pt x="2355631" y="4682724"/>
                </a:lnTo>
                <a:lnTo>
                  <a:pt x="2380969" y="4691008"/>
                </a:lnTo>
                <a:close/>
                <a:moveTo>
                  <a:pt x="989724" y="4659619"/>
                </a:moveTo>
                <a:cubicBezTo>
                  <a:pt x="1003713" y="4673981"/>
                  <a:pt x="1014187" y="4690091"/>
                  <a:pt x="1021145" y="4707951"/>
                </a:cubicBezTo>
                <a:cubicBezTo>
                  <a:pt x="1028103" y="4725810"/>
                  <a:pt x="1031582" y="4745455"/>
                  <a:pt x="1031582" y="4766887"/>
                </a:cubicBezTo>
                <a:cubicBezTo>
                  <a:pt x="1031582" y="4788318"/>
                  <a:pt x="1028103" y="4807963"/>
                  <a:pt x="1021145" y="4825823"/>
                </a:cubicBezTo>
                <a:cubicBezTo>
                  <a:pt x="1014187" y="4843682"/>
                  <a:pt x="1003713" y="4859793"/>
                  <a:pt x="989724" y="4874155"/>
                </a:cubicBezTo>
                <a:lnTo>
                  <a:pt x="971864" y="4852277"/>
                </a:lnTo>
                <a:cubicBezTo>
                  <a:pt x="981985" y="4840743"/>
                  <a:pt x="989556" y="4827888"/>
                  <a:pt x="994579" y="4813712"/>
                </a:cubicBezTo>
                <a:cubicBezTo>
                  <a:pt x="999602" y="4799536"/>
                  <a:pt x="1002114" y="4783927"/>
                  <a:pt x="1002114" y="4766887"/>
                </a:cubicBezTo>
                <a:cubicBezTo>
                  <a:pt x="1002114" y="4749846"/>
                  <a:pt x="999602" y="4734256"/>
                  <a:pt x="994579" y="4720117"/>
                </a:cubicBezTo>
                <a:cubicBezTo>
                  <a:pt x="989556" y="4705979"/>
                  <a:pt x="981985" y="4693142"/>
                  <a:pt x="971864" y="4681608"/>
                </a:cubicBezTo>
                <a:close/>
                <a:moveTo>
                  <a:pt x="631532" y="4659619"/>
                </a:moveTo>
                <a:lnTo>
                  <a:pt x="649391" y="4681608"/>
                </a:lnTo>
                <a:cubicBezTo>
                  <a:pt x="639271" y="4693142"/>
                  <a:pt x="631699" y="4705979"/>
                  <a:pt x="626676" y="4720117"/>
                </a:cubicBezTo>
                <a:cubicBezTo>
                  <a:pt x="621653" y="4734256"/>
                  <a:pt x="619142" y="4749846"/>
                  <a:pt x="619142" y="4766887"/>
                </a:cubicBezTo>
                <a:cubicBezTo>
                  <a:pt x="619142" y="4783927"/>
                  <a:pt x="621653" y="4799536"/>
                  <a:pt x="626676" y="4813712"/>
                </a:cubicBezTo>
                <a:cubicBezTo>
                  <a:pt x="631699" y="4827888"/>
                  <a:pt x="639271" y="4840743"/>
                  <a:pt x="649391" y="4852277"/>
                </a:cubicBezTo>
                <a:lnTo>
                  <a:pt x="631532" y="4874155"/>
                </a:lnTo>
                <a:cubicBezTo>
                  <a:pt x="617542" y="4859793"/>
                  <a:pt x="607068" y="4843682"/>
                  <a:pt x="600110" y="4825823"/>
                </a:cubicBezTo>
                <a:cubicBezTo>
                  <a:pt x="593153" y="4807963"/>
                  <a:pt x="589674" y="4788318"/>
                  <a:pt x="589674" y="4766887"/>
                </a:cubicBezTo>
                <a:cubicBezTo>
                  <a:pt x="589674" y="4745455"/>
                  <a:pt x="593153" y="4725810"/>
                  <a:pt x="600110" y="4707951"/>
                </a:cubicBezTo>
                <a:cubicBezTo>
                  <a:pt x="607068" y="4690091"/>
                  <a:pt x="617542" y="4673981"/>
                  <a:pt x="631532" y="4659619"/>
                </a:cubicBezTo>
                <a:close/>
                <a:moveTo>
                  <a:pt x="1277780" y="4657721"/>
                </a:moveTo>
                <a:lnTo>
                  <a:pt x="1297649" y="4657721"/>
                </a:lnTo>
                <a:lnTo>
                  <a:pt x="1312048" y="4657721"/>
                </a:lnTo>
                <a:lnTo>
                  <a:pt x="1324885" y="4657721"/>
                </a:lnTo>
                <a:lnTo>
                  <a:pt x="1324885" y="4875606"/>
                </a:lnTo>
                <a:lnTo>
                  <a:pt x="1312048" y="4875606"/>
                </a:lnTo>
                <a:lnTo>
                  <a:pt x="1297649" y="4875606"/>
                </a:lnTo>
                <a:lnTo>
                  <a:pt x="1277780" y="4875606"/>
                </a:lnTo>
                <a:lnTo>
                  <a:pt x="1277780" y="4848370"/>
                </a:lnTo>
                <a:lnTo>
                  <a:pt x="1297649" y="4848370"/>
                </a:lnTo>
                <a:lnTo>
                  <a:pt x="1297649" y="4684957"/>
                </a:lnTo>
                <a:lnTo>
                  <a:pt x="1277780" y="4684957"/>
                </a:lnTo>
                <a:close/>
                <a:moveTo>
                  <a:pt x="1067040" y="4657721"/>
                </a:moveTo>
                <a:lnTo>
                  <a:pt x="1079876" y="4657721"/>
                </a:lnTo>
                <a:lnTo>
                  <a:pt x="1094275" y="4657721"/>
                </a:lnTo>
                <a:lnTo>
                  <a:pt x="1114144" y="4657721"/>
                </a:lnTo>
                <a:lnTo>
                  <a:pt x="1114144" y="4684957"/>
                </a:lnTo>
                <a:lnTo>
                  <a:pt x="1094275" y="4684957"/>
                </a:lnTo>
                <a:lnTo>
                  <a:pt x="1094275" y="4848370"/>
                </a:lnTo>
                <a:lnTo>
                  <a:pt x="1114144" y="4848370"/>
                </a:lnTo>
                <a:lnTo>
                  <a:pt x="1114144" y="4875606"/>
                </a:lnTo>
                <a:lnTo>
                  <a:pt x="1094275" y="4875606"/>
                </a:lnTo>
                <a:lnTo>
                  <a:pt x="1079876" y="4875606"/>
                </a:lnTo>
                <a:lnTo>
                  <a:pt x="1067040" y="4875606"/>
                </a:lnTo>
                <a:close/>
                <a:moveTo>
                  <a:pt x="426744" y="4657721"/>
                </a:moveTo>
                <a:lnTo>
                  <a:pt x="455765" y="4657721"/>
                </a:lnTo>
                <a:lnTo>
                  <a:pt x="528319" y="4870025"/>
                </a:lnTo>
                <a:lnTo>
                  <a:pt x="499298" y="4870025"/>
                </a:lnTo>
                <a:close/>
                <a:moveTo>
                  <a:pt x="0" y="4581670"/>
                </a:moveTo>
                <a:lnTo>
                  <a:pt x="9244" y="4581670"/>
                </a:lnTo>
                <a:lnTo>
                  <a:pt x="9244" y="4608906"/>
                </a:lnTo>
                <a:lnTo>
                  <a:pt x="2639" y="4608906"/>
                </a:lnTo>
                <a:close/>
                <a:moveTo>
                  <a:pt x="2716018" y="4541933"/>
                </a:moveTo>
                <a:lnTo>
                  <a:pt x="2746602" y="4541933"/>
                </a:lnTo>
                <a:lnTo>
                  <a:pt x="2746602" y="4572517"/>
                </a:lnTo>
                <a:lnTo>
                  <a:pt x="2716018" y="4572517"/>
                </a:lnTo>
                <a:close/>
                <a:moveTo>
                  <a:pt x="2235266" y="4541933"/>
                </a:moveTo>
                <a:lnTo>
                  <a:pt x="2265850" y="4541933"/>
                </a:lnTo>
                <a:lnTo>
                  <a:pt x="2265850" y="4572517"/>
                </a:lnTo>
                <a:lnTo>
                  <a:pt x="2235266" y="4572517"/>
                </a:lnTo>
                <a:close/>
                <a:moveTo>
                  <a:pt x="2152964" y="4541933"/>
                </a:moveTo>
                <a:lnTo>
                  <a:pt x="2183548" y="4541933"/>
                </a:lnTo>
                <a:lnTo>
                  <a:pt x="2183548" y="4572517"/>
                </a:lnTo>
                <a:lnTo>
                  <a:pt x="2152964" y="4572517"/>
                </a:lnTo>
                <a:close/>
                <a:moveTo>
                  <a:pt x="2011168" y="4541933"/>
                </a:moveTo>
                <a:lnTo>
                  <a:pt x="2041752" y="4541933"/>
                </a:lnTo>
                <a:lnTo>
                  <a:pt x="2041752" y="4572517"/>
                </a:lnTo>
                <a:lnTo>
                  <a:pt x="2011168" y="4572517"/>
                </a:lnTo>
                <a:close/>
                <a:moveTo>
                  <a:pt x="1753993" y="4541933"/>
                </a:moveTo>
                <a:lnTo>
                  <a:pt x="1784577" y="4541933"/>
                </a:lnTo>
                <a:lnTo>
                  <a:pt x="1784577" y="4572517"/>
                </a:lnTo>
                <a:lnTo>
                  <a:pt x="1753993" y="4572517"/>
                </a:lnTo>
                <a:close/>
                <a:moveTo>
                  <a:pt x="134743" y="4541933"/>
                </a:moveTo>
                <a:lnTo>
                  <a:pt x="165327" y="4541933"/>
                </a:lnTo>
                <a:lnTo>
                  <a:pt x="165327" y="4572517"/>
                </a:lnTo>
                <a:lnTo>
                  <a:pt x="134743" y="4572517"/>
                </a:lnTo>
                <a:close/>
                <a:moveTo>
                  <a:pt x="1645163" y="4483332"/>
                </a:moveTo>
                <a:cubicBezTo>
                  <a:pt x="1636531" y="4483332"/>
                  <a:pt x="1632215" y="4490178"/>
                  <a:pt x="1632215" y="4503870"/>
                </a:cubicBezTo>
                <a:lnTo>
                  <a:pt x="1632215" y="4525078"/>
                </a:lnTo>
                <a:cubicBezTo>
                  <a:pt x="1632215" y="4532073"/>
                  <a:pt x="1633294" y="4537282"/>
                  <a:pt x="1635452" y="4540705"/>
                </a:cubicBezTo>
                <a:cubicBezTo>
                  <a:pt x="1637610" y="4544128"/>
                  <a:pt x="1640847" y="4545840"/>
                  <a:pt x="1645163" y="4545840"/>
                </a:cubicBezTo>
                <a:cubicBezTo>
                  <a:pt x="1649404" y="4545840"/>
                  <a:pt x="1652567" y="4544128"/>
                  <a:pt x="1654650" y="4540705"/>
                </a:cubicBezTo>
                <a:cubicBezTo>
                  <a:pt x="1656734" y="4537282"/>
                  <a:pt x="1657776" y="4532073"/>
                  <a:pt x="1657776" y="4525078"/>
                </a:cubicBezTo>
                <a:lnTo>
                  <a:pt x="1657776" y="4503759"/>
                </a:lnTo>
                <a:cubicBezTo>
                  <a:pt x="1657776" y="4496912"/>
                  <a:pt x="1656734" y="4491796"/>
                  <a:pt x="1654650" y="4488411"/>
                </a:cubicBezTo>
                <a:cubicBezTo>
                  <a:pt x="1652567" y="4485025"/>
                  <a:pt x="1649404" y="4483332"/>
                  <a:pt x="1645163" y="4483332"/>
                </a:cubicBezTo>
                <a:close/>
                <a:moveTo>
                  <a:pt x="1254638" y="4483332"/>
                </a:moveTo>
                <a:cubicBezTo>
                  <a:pt x="1246006" y="4483332"/>
                  <a:pt x="1241690" y="4490178"/>
                  <a:pt x="1241690" y="4503870"/>
                </a:cubicBezTo>
                <a:lnTo>
                  <a:pt x="1241690" y="4525078"/>
                </a:lnTo>
                <a:cubicBezTo>
                  <a:pt x="1241690" y="4532073"/>
                  <a:pt x="1242769" y="4537282"/>
                  <a:pt x="1244927" y="4540705"/>
                </a:cubicBezTo>
                <a:cubicBezTo>
                  <a:pt x="1247085" y="4544128"/>
                  <a:pt x="1250322" y="4545840"/>
                  <a:pt x="1254638" y="4545840"/>
                </a:cubicBezTo>
                <a:cubicBezTo>
                  <a:pt x="1258879" y="4545840"/>
                  <a:pt x="1262042" y="4544128"/>
                  <a:pt x="1264125" y="4540705"/>
                </a:cubicBezTo>
                <a:cubicBezTo>
                  <a:pt x="1266209" y="4537282"/>
                  <a:pt x="1267251" y="4532073"/>
                  <a:pt x="1267251" y="4525078"/>
                </a:cubicBezTo>
                <a:lnTo>
                  <a:pt x="1267251" y="4503759"/>
                </a:lnTo>
                <a:cubicBezTo>
                  <a:pt x="1267251" y="4496912"/>
                  <a:pt x="1266209" y="4491796"/>
                  <a:pt x="1264125" y="4488411"/>
                </a:cubicBezTo>
                <a:cubicBezTo>
                  <a:pt x="1262042" y="4485025"/>
                  <a:pt x="1258879" y="4483332"/>
                  <a:pt x="1254638" y="4483332"/>
                </a:cubicBezTo>
                <a:close/>
                <a:moveTo>
                  <a:pt x="3467340" y="4480896"/>
                </a:moveTo>
                <a:lnTo>
                  <a:pt x="3486037" y="4537291"/>
                </a:lnTo>
                <a:lnTo>
                  <a:pt x="3493078" y="4608906"/>
                </a:lnTo>
                <a:lnTo>
                  <a:pt x="3480176" y="4608906"/>
                </a:lnTo>
                <a:lnTo>
                  <a:pt x="3467340" y="4608906"/>
                </a:lnTo>
                <a:close/>
                <a:moveTo>
                  <a:pt x="2428333" y="4454980"/>
                </a:moveTo>
                <a:cubicBezTo>
                  <a:pt x="2433170" y="4454980"/>
                  <a:pt x="2437542" y="4455743"/>
                  <a:pt x="2441449" y="4457268"/>
                </a:cubicBezTo>
                <a:cubicBezTo>
                  <a:pt x="2445356" y="4458794"/>
                  <a:pt x="2448760" y="4461045"/>
                  <a:pt x="2451662" y="4464021"/>
                </a:cubicBezTo>
                <a:lnTo>
                  <a:pt x="2433803" y="4488913"/>
                </a:lnTo>
                <a:cubicBezTo>
                  <a:pt x="2432315" y="4487425"/>
                  <a:pt x="2430491" y="4486308"/>
                  <a:pt x="2428333" y="4485564"/>
                </a:cubicBezTo>
                <a:cubicBezTo>
                  <a:pt x="2426175" y="4484820"/>
                  <a:pt x="2423683" y="4484448"/>
                  <a:pt x="2420855" y="4484448"/>
                </a:cubicBezTo>
                <a:cubicBezTo>
                  <a:pt x="2414678" y="4484448"/>
                  <a:pt x="2409897" y="4486439"/>
                  <a:pt x="2406511" y="4490420"/>
                </a:cubicBezTo>
                <a:cubicBezTo>
                  <a:pt x="2403126" y="4494401"/>
                  <a:pt x="2401433" y="4499926"/>
                  <a:pt x="2401433" y="4506996"/>
                </a:cubicBezTo>
                <a:lnTo>
                  <a:pt x="2401433" y="4572517"/>
                </a:lnTo>
                <a:lnTo>
                  <a:pt x="2368616" y="4572517"/>
                </a:lnTo>
                <a:lnTo>
                  <a:pt x="2368616" y="4456654"/>
                </a:lnTo>
                <a:lnTo>
                  <a:pt x="2401433" y="4456654"/>
                </a:lnTo>
                <a:lnTo>
                  <a:pt x="2401433" y="4472935"/>
                </a:lnTo>
                <a:lnTo>
                  <a:pt x="2404600" y="4467635"/>
                </a:lnTo>
                <a:cubicBezTo>
                  <a:pt x="2406674" y="4464947"/>
                  <a:pt x="2408986" y="4462645"/>
                  <a:pt x="2411534" y="4460729"/>
                </a:cubicBezTo>
                <a:cubicBezTo>
                  <a:pt x="2416632" y="4456896"/>
                  <a:pt x="2422231" y="4454980"/>
                  <a:pt x="2428333" y="4454980"/>
                </a:cubicBezTo>
                <a:close/>
                <a:moveTo>
                  <a:pt x="2865925" y="4452413"/>
                </a:moveTo>
                <a:lnTo>
                  <a:pt x="2895393" y="4452413"/>
                </a:lnTo>
                <a:lnTo>
                  <a:pt x="2895393" y="4483555"/>
                </a:lnTo>
                <a:lnTo>
                  <a:pt x="2928210" y="4483555"/>
                </a:lnTo>
                <a:lnTo>
                  <a:pt x="2928210" y="4511907"/>
                </a:lnTo>
                <a:lnTo>
                  <a:pt x="2895393" y="4511907"/>
                </a:lnTo>
                <a:lnTo>
                  <a:pt x="2895393" y="4543049"/>
                </a:lnTo>
                <a:lnTo>
                  <a:pt x="2865925" y="4543049"/>
                </a:lnTo>
                <a:lnTo>
                  <a:pt x="2865925" y="4511907"/>
                </a:lnTo>
                <a:lnTo>
                  <a:pt x="2833109" y="4511907"/>
                </a:lnTo>
                <a:lnTo>
                  <a:pt x="2833109" y="4483555"/>
                </a:lnTo>
                <a:lnTo>
                  <a:pt x="2865925" y="4483555"/>
                </a:lnTo>
                <a:close/>
                <a:moveTo>
                  <a:pt x="1837225" y="4452413"/>
                </a:moveTo>
                <a:lnTo>
                  <a:pt x="1866693" y="4452413"/>
                </a:lnTo>
                <a:lnTo>
                  <a:pt x="1866693" y="4483555"/>
                </a:lnTo>
                <a:lnTo>
                  <a:pt x="1899510" y="4483555"/>
                </a:lnTo>
                <a:lnTo>
                  <a:pt x="1899510" y="4511907"/>
                </a:lnTo>
                <a:lnTo>
                  <a:pt x="1866693" y="4511907"/>
                </a:lnTo>
                <a:lnTo>
                  <a:pt x="1866693" y="4543049"/>
                </a:lnTo>
                <a:lnTo>
                  <a:pt x="1837225" y="4543049"/>
                </a:lnTo>
                <a:lnTo>
                  <a:pt x="1837225" y="4511907"/>
                </a:lnTo>
                <a:lnTo>
                  <a:pt x="1804409" y="4511907"/>
                </a:lnTo>
                <a:lnTo>
                  <a:pt x="1804409" y="4483555"/>
                </a:lnTo>
                <a:lnTo>
                  <a:pt x="1837225" y="4483555"/>
                </a:lnTo>
                <a:close/>
                <a:moveTo>
                  <a:pt x="1465750" y="4452413"/>
                </a:moveTo>
                <a:lnTo>
                  <a:pt x="1495218" y="4452413"/>
                </a:lnTo>
                <a:lnTo>
                  <a:pt x="1495218" y="4483555"/>
                </a:lnTo>
                <a:lnTo>
                  <a:pt x="1528035" y="4483555"/>
                </a:lnTo>
                <a:lnTo>
                  <a:pt x="1528035" y="4511907"/>
                </a:lnTo>
                <a:lnTo>
                  <a:pt x="1495218" y="4511907"/>
                </a:lnTo>
                <a:lnTo>
                  <a:pt x="1495218" y="4543049"/>
                </a:lnTo>
                <a:lnTo>
                  <a:pt x="1465750" y="4543049"/>
                </a:lnTo>
                <a:lnTo>
                  <a:pt x="1465750" y="4511907"/>
                </a:lnTo>
                <a:lnTo>
                  <a:pt x="1432934" y="4511907"/>
                </a:lnTo>
                <a:lnTo>
                  <a:pt x="1432934" y="4483555"/>
                </a:lnTo>
                <a:lnTo>
                  <a:pt x="1465750" y="4483555"/>
                </a:lnTo>
                <a:close/>
                <a:moveTo>
                  <a:pt x="837100" y="4452413"/>
                </a:moveTo>
                <a:lnTo>
                  <a:pt x="866568" y="4452413"/>
                </a:lnTo>
                <a:lnTo>
                  <a:pt x="866568" y="4483555"/>
                </a:lnTo>
                <a:lnTo>
                  <a:pt x="899385" y="4483555"/>
                </a:lnTo>
                <a:lnTo>
                  <a:pt x="899385" y="4511907"/>
                </a:lnTo>
                <a:lnTo>
                  <a:pt x="866568" y="4511907"/>
                </a:lnTo>
                <a:lnTo>
                  <a:pt x="866568" y="4543049"/>
                </a:lnTo>
                <a:lnTo>
                  <a:pt x="837100" y="4543049"/>
                </a:lnTo>
                <a:lnTo>
                  <a:pt x="837100" y="4511907"/>
                </a:lnTo>
                <a:lnTo>
                  <a:pt x="804284" y="4511907"/>
                </a:lnTo>
                <a:lnTo>
                  <a:pt x="804284" y="4483555"/>
                </a:lnTo>
                <a:lnTo>
                  <a:pt x="837100" y="4483555"/>
                </a:lnTo>
                <a:close/>
                <a:moveTo>
                  <a:pt x="284650" y="4452413"/>
                </a:moveTo>
                <a:lnTo>
                  <a:pt x="314118" y="4452413"/>
                </a:lnTo>
                <a:lnTo>
                  <a:pt x="314118" y="4483555"/>
                </a:lnTo>
                <a:lnTo>
                  <a:pt x="346935" y="4483555"/>
                </a:lnTo>
                <a:lnTo>
                  <a:pt x="346935" y="4511907"/>
                </a:lnTo>
                <a:lnTo>
                  <a:pt x="314118" y="4511907"/>
                </a:lnTo>
                <a:lnTo>
                  <a:pt x="314118" y="4543049"/>
                </a:lnTo>
                <a:lnTo>
                  <a:pt x="284650" y="4543049"/>
                </a:lnTo>
                <a:lnTo>
                  <a:pt x="284650" y="4511907"/>
                </a:lnTo>
                <a:lnTo>
                  <a:pt x="251834" y="4511907"/>
                </a:lnTo>
                <a:lnTo>
                  <a:pt x="251834" y="4483555"/>
                </a:lnTo>
                <a:lnTo>
                  <a:pt x="284650" y="4483555"/>
                </a:lnTo>
                <a:close/>
                <a:moveTo>
                  <a:pt x="3236396" y="4439130"/>
                </a:moveTo>
                <a:cubicBezTo>
                  <a:pt x="3230889" y="4439130"/>
                  <a:pt x="3226052" y="4440302"/>
                  <a:pt x="3221885" y="4442646"/>
                </a:cubicBezTo>
                <a:cubicBezTo>
                  <a:pt x="3217718" y="4444990"/>
                  <a:pt x="3214499" y="4448320"/>
                  <a:pt x="3212230" y="4452636"/>
                </a:cubicBezTo>
                <a:cubicBezTo>
                  <a:pt x="3209960" y="4456952"/>
                  <a:pt x="3208825" y="4461938"/>
                  <a:pt x="3208825" y="4467593"/>
                </a:cubicBezTo>
                <a:lnTo>
                  <a:pt x="3208825" y="4515144"/>
                </a:lnTo>
                <a:cubicBezTo>
                  <a:pt x="3208825" y="4520799"/>
                  <a:pt x="3209960" y="4525785"/>
                  <a:pt x="3212230" y="4530101"/>
                </a:cubicBezTo>
                <a:cubicBezTo>
                  <a:pt x="3214499" y="4534417"/>
                  <a:pt x="3217718" y="4537747"/>
                  <a:pt x="3221885" y="4540091"/>
                </a:cubicBezTo>
                <a:cubicBezTo>
                  <a:pt x="3226052" y="4542435"/>
                  <a:pt x="3230889" y="4543607"/>
                  <a:pt x="3236396" y="4543607"/>
                </a:cubicBezTo>
                <a:lnTo>
                  <a:pt x="3248796" y="4540603"/>
                </a:lnTo>
                <a:lnTo>
                  <a:pt x="3231596" y="4527534"/>
                </a:lnTo>
                <a:lnTo>
                  <a:pt x="3247893" y="4506884"/>
                </a:lnTo>
                <a:lnTo>
                  <a:pt x="3263204" y="4518490"/>
                </a:lnTo>
                <a:lnTo>
                  <a:pt x="3263966" y="4515144"/>
                </a:lnTo>
                <a:lnTo>
                  <a:pt x="3263966" y="4467593"/>
                </a:lnTo>
                <a:cubicBezTo>
                  <a:pt x="3263966" y="4461938"/>
                  <a:pt x="3262831" y="4456952"/>
                  <a:pt x="3260562" y="4452636"/>
                </a:cubicBezTo>
                <a:cubicBezTo>
                  <a:pt x="3258292" y="4448320"/>
                  <a:pt x="3255074" y="4444990"/>
                  <a:pt x="3250906" y="4442646"/>
                </a:cubicBezTo>
                <a:cubicBezTo>
                  <a:pt x="3246739" y="4440302"/>
                  <a:pt x="3241902" y="4439130"/>
                  <a:pt x="3236396" y="4439130"/>
                </a:cubicBezTo>
                <a:close/>
                <a:moveTo>
                  <a:pt x="578921" y="4439130"/>
                </a:moveTo>
                <a:cubicBezTo>
                  <a:pt x="573414" y="4439130"/>
                  <a:pt x="568577" y="4440302"/>
                  <a:pt x="564410" y="4442646"/>
                </a:cubicBezTo>
                <a:cubicBezTo>
                  <a:pt x="560243" y="4444990"/>
                  <a:pt x="557024" y="4448320"/>
                  <a:pt x="554755" y="4452636"/>
                </a:cubicBezTo>
                <a:cubicBezTo>
                  <a:pt x="552485" y="4456952"/>
                  <a:pt x="551350" y="4461938"/>
                  <a:pt x="551350" y="4467593"/>
                </a:cubicBezTo>
                <a:lnTo>
                  <a:pt x="551350" y="4515144"/>
                </a:lnTo>
                <a:cubicBezTo>
                  <a:pt x="551350" y="4520799"/>
                  <a:pt x="552485" y="4525785"/>
                  <a:pt x="554755" y="4530101"/>
                </a:cubicBezTo>
                <a:cubicBezTo>
                  <a:pt x="557024" y="4534417"/>
                  <a:pt x="560243" y="4537747"/>
                  <a:pt x="564410" y="4540091"/>
                </a:cubicBezTo>
                <a:cubicBezTo>
                  <a:pt x="568577" y="4542435"/>
                  <a:pt x="573414" y="4543607"/>
                  <a:pt x="578921" y="4543607"/>
                </a:cubicBezTo>
                <a:lnTo>
                  <a:pt x="591322" y="4540603"/>
                </a:lnTo>
                <a:lnTo>
                  <a:pt x="574121" y="4527534"/>
                </a:lnTo>
                <a:lnTo>
                  <a:pt x="590418" y="4506884"/>
                </a:lnTo>
                <a:lnTo>
                  <a:pt x="605730" y="4518490"/>
                </a:lnTo>
                <a:lnTo>
                  <a:pt x="606491" y="4515144"/>
                </a:lnTo>
                <a:lnTo>
                  <a:pt x="606491" y="4467593"/>
                </a:lnTo>
                <a:cubicBezTo>
                  <a:pt x="606491" y="4461938"/>
                  <a:pt x="605356" y="4456952"/>
                  <a:pt x="603087" y="4452636"/>
                </a:cubicBezTo>
                <a:cubicBezTo>
                  <a:pt x="600817" y="4448320"/>
                  <a:pt x="597599" y="4444990"/>
                  <a:pt x="593431" y="4442646"/>
                </a:cubicBezTo>
                <a:cubicBezTo>
                  <a:pt x="589264" y="4440302"/>
                  <a:pt x="584427" y="4439130"/>
                  <a:pt x="578921" y="4439130"/>
                </a:cubicBezTo>
                <a:close/>
                <a:moveTo>
                  <a:pt x="1645498" y="4411783"/>
                </a:moveTo>
                <a:cubicBezTo>
                  <a:pt x="1664548" y="4411783"/>
                  <a:pt x="1680528" y="4415113"/>
                  <a:pt x="1693439" y="4421773"/>
                </a:cubicBezTo>
                <a:cubicBezTo>
                  <a:pt x="1706350" y="4428433"/>
                  <a:pt x="1716061" y="4438442"/>
                  <a:pt x="1722572" y="4451799"/>
                </a:cubicBezTo>
                <a:cubicBezTo>
                  <a:pt x="1729083" y="4465156"/>
                  <a:pt x="1732339" y="4481806"/>
                  <a:pt x="1732339" y="4501749"/>
                </a:cubicBezTo>
                <a:lnTo>
                  <a:pt x="1732339" y="4536575"/>
                </a:lnTo>
                <a:cubicBezTo>
                  <a:pt x="1732339" y="4549449"/>
                  <a:pt x="1729474" y="4558937"/>
                  <a:pt x="1723744" y="4565039"/>
                </a:cubicBezTo>
                <a:cubicBezTo>
                  <a:pt x="1718014" y="4571140"/>
                  <a:pt x="1709680" y="4574191"/>
                  <a:pt x="1698741" y="4574191"/>
                </a:cubicBezTo>
                <a:cubicBezTo>
                  <a:pt x="1686388" y="4574191"/>
                  <a:pt x="1677161" y="4571289"/>
                  <a:pt x="1671059" y="4565485"/>
                </a:cubicBezTo>
                <a:lnTo>
                  <a:pt x="1668183" y="4560903"/>
                </a:lnTo>
                <a:lnTo>
                  <a:pt x="1662743" y="4567550"/>
                </a:lnTo>
                <a:cubicBezTo>
                  <a:pt x="1657199" y="4571978"/>
                  <a:pt x="1649553" y="4574191"/>
                  <a:pt x="1639805" y="4574191"/>
                </a:cubicBezTo>
                <a:cubicBezTo>
                  <a:pt x="1627452" y="4574191"/>
                  <a:pt x="1618206" y="4570043"/>
                  <a:pt x="1612067" y="4561746"/>
                </a:cubicBezTo>
                <a:cubicBezTo>
                  <a:pt x="1605928" y="4553449"/>
                  <a:pt x="1602858" y="4540928"/>
                  <a:pt x="1602858" y="4524185"/>
                </a:cubicBezTo>
                <a:lnTo>
                  <a:pt x="1602858" y="4504986"/>
                </a:lnTo>
                <a:cubicBezTo>
                  <a:pt x="1602858" y="4488243"/>
                  <a:pt x="1606374" y="4475723"/>
                  <a:pt x="1613406" y="4467426"/>
                </a:cubicBezTo>
                <a:cubicBezTo>
                  <a:pt x="1620439" y="4459129"/>
                  <a:pt x="1631024" y="4454980"/>
                  <a:pt x="1645163" y="4454980"/>
                </a:cubicBezTo>
                <a:cubicBezTo>
                  <a:pt x="1659301" y="4454980"/>
                  <a:pt x="1669868" y="4459129"/>
                  <a:pt x="1676863" y="4467426"/>
                </a:cubicBezTo>
                <a:cubicBezTo>
                  <a:pt x="1683858" y="4475723"/>
                  <a:pt x="1687355" y="4488280"/>
                  <a:pt x="1687355" y="4505098"/>
                </a:cubicBezTo>
                <a:lnTo>
                  <a:pt x="1687355" y="4538473"/>
                </a:lnTo>
                <a:cubicBezTo>
                  <a:pt x="1687355" y="4542417"/>
                  <a:pt x="1688118" y="4545375"/>
                  <a:pt x="1689644" y="4547347"/>
                </a:cubicBezTo>
                <a:cubicBezTo>
                  <a:pt x="1691169" y="4549319"/>
                  <a:pt x="1693532" y="4550305"/>
                  <a:pt x="1696732" y="4550305"/>
                </a:cubicBezTo>
                <a:cubicBezTo>
                  <a:pt x="1699708" y="4550305"/>
                  <a:pt x="1701848" y="4549393"/>
                  <a:pt x="1703150" y="4547570"/>
                </a:cubicBezTo>
                <a:cubicBezTo>
                  <a:pt x="1704452" y="4545747"/>
                  <a:pt x="1705103" y="4542826"/>
                  <a:pt x="1705103" y="4538808"/>
                </a:cubicBezTo>
                <a:lnTo>
                  <a:pt x="1705103" y="4501749"/>
                </a:lnTo>
                <a:cubicBezTo>
                  <a:pt x="1705103" y="4487387"/>
                  <a:pt x="1702852" y="4475388"/>
                  <a:pt x="1698350" y="4465752"/>
                </a:cubicBezTo>
                <a:cubicBezTo>
                  <a:pt x="1693848" y="4456115"/>
                  <a:pt x="1687169" y="4448878"/>
                  <a:pt x="1678314" y="4444041"/>
                </a:cubicBezTo>
                <a:cubicBezTo>
                  <a:pt x="1669459" y="4439204"/>
                  <a:pt x="1658520" y="4436786"/>
                  <a:pt x="1645498" y="4436786"/>
                </a:cubicBezTo>
                <a:cubicBezTo>
                  <a:pt x="1632177" y="4436786"/>
                  <a:pt x="1621090" y="4439186"/>
                  <a:pt x="1612234" y="4443985"/>
                </a:cubicBezTo>
                <a:cubicBezTo>
                  <a:pt x="1603379" y="4448785"/>
                  <a:pt x="1596701" y="4455985"/>
                  <a:pt x="1592198" y="4465584"/>
                </a:cubicBezTo>
                <a:cubicBezTo>
                  <a:pt x="1587696" y="4475184"/>
                  <a:pt x="1585371" y="4487239"/>
                  <a:pt x="1585222" y="4501749"/>
                </a:cubicBezTo>
                <a:cubicBezTo>
                  <a:pt x="1585148" y="4506735"/>
                  <a:pt x="1585111" y="4511758"/>
                  <a:pt x="1585111" y="4516818"/>
                </a:cubicBezTo>
                <a:cubicBezTo>
                  <a:pt x="1585111" y="4521878"/>
                  <a:pt x="1585111" y="4526976"/>
                  <a:pt x="1585111" y="4532110"/>
                </a:cubicBezTo>
                <a:cubicBezTo>
                  <a:pt x="1585111" y="4545058"/>
                  <a:pt x="1587343" y="4555830"/>
                  <a:pt x="1591808" y="4564425"/>
                </a:cubicBezTo>
                <a:cubicBezTo>
                  <a:pt x="1596273" y="4573019"/>
                  <a:pt x="1602970" y="4579456"/>
                  <a:pt x="1611900" y="4583735"/>
                </a:cubicBezTo>
                <a:cubicBezTo>
                  <a:pt x="1620829" y="4588014"/>
                  <a:pt x="1632029" y="4590153"/>
                  <a:pt x="1645498" y="4590153"/>
                </a:cubicBezTo>
                <a:lnTo>
                  <a:pt x="1678761" y="4590153"/>
                </a:lnTo>
                <a:lnTo>
                  <a:pt x="1678761" y="4615156"/>
                </a:lnTo>
                <a:lnTo>
                  <a:pt x="1645498" y="4615156"/>
                </a:lnTo>
                <a:cubicBezTo>
                  <a:pt x="1625927" y="4615156"/>
                  <a:pt x="1609667" y="4612087"/>
                  <a:pt x="1596719" y="4605948"/>
                </a:cubicBezTo>
                <a:cubicBezTo>
                  <a:pt x="1583771" y="4599808"/>
                  <a:pt x="1574060" y="4590600"/>
                  <a:pt x="1567586" y="4578321"/>
                </a:cubicBezTo>
                <a:cubicBezTo>
                  <a:pt x="1561112" y="4566043"/>
                  <a:pt x="1557875" y="4550639"/>
                  <a:pt x="1557875" y="4532110"/>
                </a:cubicBezTo>
                <a:cubicBezTo>
                  <a:pt x="1557875" y="4527050"/>
                  <a:pt x="1557875" y="4521990"/>
                  <a:pt x="1557875" y="4516930"/>
                </a:cubicBezTo>
                <a:cubicBezTo>
                  <a:pt x="1557875" y="4511870"/>
                  <a:pt x="1557912" y="4506810"/>
                  <a:pt x="1557987" y="4501749"/>
                </a:cubicBezTo>
                <a:cubicBezTo>
                  <a:pt x="1558135" y="4481658"/>
                  <a:pt x="1561465" y="4464952"/>
                  <a:pt x="1567977" y="4451631"/>
                </a:cubicBezTo>
                <a:cubicBezTo>
                  <a:pt x="1574488" y="4438311"/>
                  <a:pt x="1584180" y="4428340"/>
                  <a:pt x="1597054" y="4421717"/>
                </a:cubicBezTo>
                <a:cubicBezTo>
                  <a:pt x="1609928" y="4415094"/>
                  <a:pt x="1626075" y="4411783"/>
                  <a:pt x="1645498" y="4411783"/>
                </a:cubicBezTo>
                <a:close/>
                <a:moveTo>
                  <a:pt x="1254973" y="4411783"/>
                </a:moveTo>
                <a:cubicBezTo>
                  <a:pt x="1274023" y="4411783"/>
                  <a:pt x="1290003" y="4415113"/>
                  <a:pt x="1302914" y="4421773"/>
                </a:cubicBezTo>
                <a:cubicBezTo>
                  <a:pt x="1315825" y="4428433"/>
                  <a:pt x="1325536" y="4438442"/>
                  <a:pt x="1332047" y="4451799"/>
                </a:cubicBezTo>
                <a:cubicBezTo>
                  <a:pt x="1338558" y="4465156"/>
                  <a:pt x="1341814" y="4481806"/>
                  <a:pt x="1341814" y="4501749"/>
                </a:cubicBezTo>
                <a:lnTo>
                  <a:pt x="1341814" y="4536575"/>
                </a:lnTo>
                <a:cubicBezTo>
                  <a:pt x="1341814" y="4549449"/>
                  <a:pt x="1338949" y="4558937"/>
                  <a:pt x="1333219" y="4565039"/>
                </a:cubicBezTo>
                <a:cubicBezTo>
                  <a:pt x="1327489" y="4571140"/>
                  <a:pt x="1319155" y="4574191"/>
                  <a:pt x="1308216" y="4574191"/>
                </a:cubicBezTo>
                <a:cubicBezTo>
                  <a:pt x="1295863" y="4574191"/>
                  <a:pt x="1286636" y="4571289"/>
                  <a:pt x="1280534" y="4565485"/>
                </a:cubicBezTo>
                <a:lnTo>
                  <a:pt x="1277658" y="4560903"/>
                </a:lnTo>
                <a:lnTo>
                  <a:pt x="1272218" y="4567550"/>
                </a:lnTo>
                <a:cubicBezTo>
                  <a:pt x="1266674" y="4571978"/>
                  <a:pt x="1259028" y="4574191"/>
                  <a:pt x="1249280" y="4574191"/>
                </a:cubicBezTo>
                <a:cubicBezTo>
                  <a:pt x="1236927" y="4574191"/>
                  <a:pt x="1227681" y="4570043"/>
                  <a:pt x="1221542" y="4561746"/>
                </a:cubicBezTo>
                <a:cubicBezTo>
                  <a:pt x="1215403" y="4553449"/>
                  <a:pt x="1212333" y="4540928"/>
                  <a:pt x="1212333" y="4524185"/>
                </a:cubicBezTo>
                <a:lnTo>
                  <a:pt x="1212333" y="4504986"/>
                </a:lnTo>
                <a:cubicBezTo>
                  <a:pt x="1212333" y="4488243"/>
                  <a:pt x="1215849" y="4475723"/>
                  <a:pt x="1222881" y="4467426"/>
                </a:cubicBezTo>
                <a:cubicBezTo>
                  <a:pt x="1229914" y="4459129"/>
                  <a:pt x="1240499" y="4454980"/>
                  <a:pt x="1254638" y="4454980"/>
                </a:cubicBezTo>
                <a:cubicBezTo>
                  <a:pt x="1268776" y="4454980"/>
                  <a:pt x="1279343" y="4459129"/>
                  <a:pt x="1286338" y="4467426"/>
                </a:cubicBezTo>
                <a:cubicBezTo>
                  <a:pt x="1293333" y="4475723"/>
                  <a:pt x="1296830" y="4488280"/>
                  <a:pt x="1296830" y="4505098"/>
                </a:cubicBezTo>
                <a:lnTo>
                  <a:pt x="1296830" y="4538473"/>
                </a:lnTo>
                <a:cubicBezTo>
                  <a:pt x="1296830" y="4542417"/>
                  <a:pt x="1297593" y="4545375"/>
                  <a:pt x="1299119" y="4547347"/>
                </a:cubicBezTo>
                <a:cubicBezTo>
                  <a:pt x="1300644" y="4549319"/>
                  <a:pt x="1303007" y="4550305"/>
                  <a:pt x="1306207" y="4550305"/>
                </a:cubicBezTo>
                <a:cubicBezTo>
                  <a:pt x="1309183" y="4550305"/>
                  <a:pt x="1311323" y="4549393"/>
                  <a:pt x="1312625" y="4547570"/>
                </a:cubicBezTo>
                <a:cubicBezTo>
                  <a:pt x="1313927" y="4545747"/>
                  <a:pt x="1314578" y="4542826"/>
                  <a:pt x="1314578" y="4538808"/>
                </a:cubicBezTo>
                <a:lnTo>
                  <a:pt x="1314578" y="4501749"/>
                </a:lnTo>
                <a:cubicBezTo>
                  <a:pt x="1314578" y="4487387"/>
                  <a:pt x="1312327" y="4475388"/>
                  <a:pt x="1307825" y="4465752"/>
                </a:cubicBezTo>
                <a:cubicBezTo>
                  <a:pt x="1303323" y="4456115"/>
                  <a:pt x="1296644" y="4448878"/>
                  <a:pt x="1287789" y="4444041"/>
                </a:cubicBezTo>
                <a:cubicBezTo>
                  <a:pt x="1278934" y="4439204"/>
                  <a:pt x="1267995" y="4436786"/>
                  <a:pt x="1254973" y="4436786"/>
                </a:cubicBezTo>
                <a:cubicBezTo>
                  <a:pt x="1241652" y="4436786"/>
                  <a:pt x="1230565" y="4439186"/>
                  <a:pt x="1221709" y="4443985"/>
                </a:cubicBezTo>
                <a:cubicBezTo>
                  <a:pt x="1212854" y="4448785"/>
                  <a:pt x="1206176" y="4455985"/>
                  <a:pt x="1201673" y="4465584"/>
                </a:cubicBezTo>
                <a:cubicBezTo>
                  <a:pt x="1197171" y="4475184"/>
                  <a:pt x="1194846" y="4487239"/>
                  <a:pt x="1194697" y="4501749"/>
                </a:cubicBezTo>
                <a:cubicBezTo>
                  <a:pt x="1194623" y="4506735"/>
                  <a:pt x="1194586" y="4511758"/>
                  <a:pt x="1194586" y="4516818"/>
                </a:cubicBezTo>
                <a:cubicBezTo>
                  <a:pt x="1194586" y="4521878"/>
                  <a:pt x="1194586" y="4526976"/>
                  <a:pt x="1194586" y="4532110"/>
                </a:cubicBezTo>
                <a:cubicBezTo>
                  <a:pt x="1194586" y="4545058"/>
                  <a:pt x="1196818" y="4555830"/>
                  <a:pt x="1201283" y="4564425"/>
                </a:cubicBezTo>
                <a:cubicBezTo>
                  <a:pt x="1205748" y="4573019"/>
                  <a:pt x="1212445" y="4579456"/>
                  <a:pt x="1221375" y="4583735"/>
                </a:cubicBezTo>
                <a:cubicBezTo>
                  <a:pt x="1230304" y="4588014"/>
                  <a:pt x="1241504" y="4590153"/>
                  <a:pt x="1254973" y="4590153"/>
                </a:cubicBezTo>
                <a:lnTo>
                  <a:pt x="1288236" y="4590153"/>
                </a:lnTo>
                <a:lnTo>
                  <a:pt x="1288236" y="4615156"/>
                </a:lnTo>
                <a:lnTo>
                  <a:pt x="1254973" y="4615156"/>
                </a:lnTo>
                <a:cubicBezTo>
                  <a:pt x="1235402" y="4615156"/>
                  <a:pt x="1219142" y="4612087"/>
                  <a:pt x="1206194" y="4605948"/>
                </a:cubicBezTo>
                <a:cubicBezTo>
                  <a:pt x="1193246" y="4599808"/>
                  <a:pt x="1183535" y="4590600"/>
                  <a:pt x="1177061" y="4578321"/>
                </a:cubicBezTo>
                <a:cubicBezTo>
                  <a:pt x="1170587" y="4566043"/>
                  <a:pt x="1167350" y="4550639"/>
                  <a:pt x="1167350" y="4532110"/>
                </a:cubicBezTo>
                <a:cubicBezTo>
                  <a:pt x="1167350" y="4527050"/>
                  <a:pt x="1167350" y="4521990"/>
                  <a:pt x="1167350" y="4516930"/>
                </a:cubicBezTo>
                <a:cubicBezTo>
                  <a:pt x="1167350" y="4511870"/>
                  <a:pt x="1167387" y="4506810"/>
                  <a:pt x="1167462" y="4501749"/>
                </a:cubicBezTo>
                <a:cubicBezTo>
                  <a:pt x="1167610" y="4481658"/>
                  <a:pt x="1170940" y="4464952"/>
                  <a:pt x="1177452" y="4451631"/>
                </a:cubicBezTo>
                <a:cubicBezTo>
                  <a:pt x="1183963" y="4438311"/>
                  <a:pt x="1193655" y="4428340"/>
                  <a:pt x="1206529" y="4421717"/>
                </a:cubicBezTo>
                <a:cubicBezTo>
                  <a:pt x="1219403" y="4415094"/>
                  <a:pt x="1235550" y="4411783"/>
                  <a:pt x="1254973" y="4411783"/>
                </a:cubicBezTo>
                <a:close/>
                <a:moveTo>
                  <a:pt x="3332874" y="4410220"/>
                </a:moveTo>
                <a:lnTo>
                  <a:pt x="3363458" y="4410220"/>
                </a:lnTo>
                <a:lnTo>
                  <a:pt x="3363458" y="4543049"/>
                </a:lnTo>
                <a:lnTo>
                  <a:pt x="3441593" y="4543049"/>
                </a:lnTo>
                <a:lnTo>
                  <a:pt x="3441593" y="4572517"/>
                </a:lnTo>
                <a:lnTo>
                  <a:pt x="3363458" y="4572517"/>
                </a:lnTo>
                <a:lnTo>
                  <a:pt x="3346491" y="4572517"/>
                </a:lnTo>
                <a:lnTo>
                  <a:pt x="3332874" y="4572517"/>
                </a:lnTo>
                <a:close/>
                <a:moveTo>
                  <a:pt x="2324675" y="4410220"/>
                </a:moveTo>
                <a:lnTo>
                  <a:pt x="2345883" y="4410220"/>
                </a:lnTo>
                <a:lnTo>
                  <a:pt x="2345883" y="4437456"/>
                </a:lnTo>
                <a:lnTo>
                  <a:pt x="2332935" y="4437456"/>
                </a:lnTo>
                <a:cubicBezTo>
                  <a:pt x="2330777" y="4437456"/>
                  <a:pt x="2329139" y="4438274"/>
                  <a:pt x="2328023" y="4439911"/>
                </a:cubicBezTo>
                <a:cubicBezTo>
                  <a:pt x="2326907" y="4441548"/>
                  <a:pt x="2326349" y="4443669"/>
                  <a:pt x="2326349" y="4446274"/>
                </a:cubicBezTo>
                <a:lnTo>
                  <a:pt x="2326349" y="4456654"/>
                </a:lnTo>
                <a:lnTo>
                  <a:pt x="2345883" y="4456654"/>
                </a:lnTo>
                <a:lnTo>
                  <a:pt x="2345883" y="4482774"/>
                </a:lnTo>
                <a:lnTo>
                  <a:pt x="2326349" y="4482774"/>
                </a:lnTo>
                <a:lnTo>
                  <a:pt x="2326349" y="4572517"/>
                </a:lnTo>
                <a:lnTo>
                  <a:pt x="2295765" y="4572517"/>
                </a:lnTo>
                <a:lnTo>
                  <a:pt x="2295765" y="4482774"/>
                </a:lnTo>
                <a:lnTo>
                  <a:pt x="2283486" y="4482774"/>
                </a:lnTo>
                <a:lnTo>
                  <a:pt x="2283486" y="4456654"/>
                </a:lnTo>
                <a:lnTo>
                  <a:pt x="2295765" y="4456654"/>
                </a:lnTo>
                <a:lnTo>
                  <a:pt x="2295765" y="4440916"/>
                </a:lnTo>
                <a:cubicBezTo>
                  <a:pt x="2295765" y="4430647"/>
                  <a:pt x="2298127" y="4422963"/>
                  <a:pt x="2302853" y="4417866"/>
                </a:cubicBezTo>
                <a:cubicBezTo>
                  <a:pt x="2307578" y="4412769"/>
                  <a:pt x="2314852" y="4410220"/>
                  <a:pt x="2324675" y="4410220"/>
                </a:cubicBezTo>
                <a:close/>
                <a:moveTo>
                  <a:pt x="2235266" y="4410220"/>
                </a:moveTo>
                <a:lnTo>
                  <a:pt x="2265850" y="4410220"/>
                </a:lnTo>
                <a:lnTo>
                  <a:pt x="2265850" y="4524185"/>
                </a:lnTo>
                <a:lnTo>
                  <a:pt x="2235266" y="4524185"/>
                </a:lnTo>
                <a:close/>
                <a:moveTo>
                  <a:pt x="675399" y="4410220"/>
                </a:moveTo>
                <a:lnTo>
                  <a:pt x="705983" y="4410220"/>
                </a:lnTo>
                <a:lnTo>
                  <a:pt x="705983" y="4543049"/>
                </a:lnTo>
                <a:lnTo>
                  <a:pt x="784118" y="4543049"/>
                </a:lnTo>
                <a:lnTo>
                  <a:pt x="784118" y="4572517"/>
                </a:lnTo>
                <a:lnTo>
                  <a:pt x="705983" y="4572517"/>
                </a:lnTo>
                <a:lnTo>
                  <a:pt x="689016" y="4572517"/>
                </a:lnTo>
                <a:lnTo>
                  <a:pt x="675399" y="4572517"/>
                </a:lnTo>
                <a:close/>
                <a:moveTo>
                  <a:pt x="3236396" y="4408546"/>
                </a:moveTo>
                <a:cubicBezTo>
                  <a:pt x="3248153" y="4408546"/>
                  <a:pt x="3258515" y="4411020"/>
                  <a:pt x="3267482" y="4415969"/>
                </a:cubicBezTo>
                <a:cubicBezTo>
                  <a:pt x="3276449" y="4420917"/>
                  <a:pt x="3283388" y="4427912"/>
                  <a:pt x="3288300" y="4436953"/>
                </a:cubicBezTo>
                <a:cubicBezTo>
                  <a:pt x="3293211" y="4445995"/>
                  <a:pt x="3295667" y="4456468"/>
                  <a:pt x="3295667" y="4468375"/>
                </a:cubicBezTo>
                <a:lnTo>
                  <a:pt x="3295667" y="4514363"/>
                </a:lnTo>
                <a:cubicBezTo>
                  <a:pt x="3295667" y="4520316"/>
                  <a:pt x="3295053" y="4525911"/>
                  <a:pt x="3293825" y="4531148"/>
                </a:cubicBezTo>
                <a:lnTo>
                  <a:pt x="3290727" y="4539353"/>
                </a:lnTo>
                <a:lnTo>
                  <a:pt x="3310624" y="4554435"/>
                </a:lnTo>
                <a:lnTo>
                  <a:pt x="3294327" y="4575196"/>
                </a:lnTo>
                <a:lnTo>
                  <a:pt x="3275405" y="4560820"/>
                </a:lnTo>
                <a:lnTo>
                  <a:pt x="3267482" y="4566769"/>
                </a:lnTo>
                <a:cubicBezTo>
                  <a:pt x="3258515" y="4571717"/>
                  <a:pt x="3248153" y="4574191"/>
                  <a:pt x="3236396" y="4574191"/>
                </a:cubicBezTo>
                <a:cubicBezTo>
                  <a:pt x="3224638" y="4574191"/>
                  <a:pt x="3214276" y="4571717"/>
                  <a:pt x="3205309" y="4566769"/>
                </a:cubicBezTo>
                <a:cubicBezTo>
                  <a:pt x="3196342" y="4561820"/>
                  <a:pt x="3189403" y="4554825"/>
                  <a:pt x="3184492" y="4545784"/>
                </a:cubicBezTo>
                <a:cubicBezTo>
                  <a:pt x="3179581" y="4536743"/>
                  <a:pt x="3177125" y="4526269"/>
                  <a:pt x="3177125" y="4514363"/>
                </a:cubicBezTo>
                <a:lnTo>
                  <a:pt x="3177125" y="4468375"/>
                </a:lnTo>
                <a:cubicBezTo>
                  <a:pt x="3177125" y="4456468"/>
                  <a:pt x="3179581" y="4445995"/>
                  <a:pt x="3184492" y="4436953"/>
                </a:cubicBezTo>
                <a:cubicBezTo>
                  <a:pt x="3189403" y="4427912"/>
                  <a:pt x="3196342" y="4420917"/>
                  <a:pt x="3205309" y="4415969"/>
                </a:cubicBezTo>
                <a:cubicBezTo>
                  <a:pt x="3214276" y="4411020"/>
                  <a:pt x="3224638" y="4408546"/>
                  <a:pt x="3236396" y="4408546"/>
                </a:cubicBezTo>
                <a:close/>
                <a:moveTo>
                  <a:pt x="3095083" y="4408546"/>
                </a:moveTo>
                <a:cubicBezTo>
                  <a:pt x="3100888" y="4408546"/>
                  <a:pt x="3106822" y="4409215"/>
                  <a:pt x="3112887" y="4410555"/>
                </a:cubicBezTo>
                <a:cubicBezTo>
                  <a:pt x="3118952" y="4411894"/>
                  <a:pt x="3124886" y="4413829"/>
                  <a:pt x="3130691" y="4416359"/>
                </a:cubicBezTo>
                <a:cubicBezTo>
                  <a:pt x="3136495" y="4418889"/>
                  <a:pt x="3142001" y="4421940"/>
                  <a:pt x="3147210" y="4425512"/>
                </a:cubicBezTo>
                <a:lnTo>
                  <a:pt x="3134262" y="4451408"/>
                </a:lnTo>
                <a:cubicBezTo>
                  <a:pt x="3128012" y="4447092"/>
                  <a:pt x="3121482" y="4443744"/>
                  <a:pt x="3114673" y="4441362"/>
                </a:cubicBezTo>
                <a:cubicBezTo>
                  <a:pt x="3107864" y="4438981"/>
                  <a:pt x="3101334" y="4437790"/>
                  <a:pt x="3095083" y="4437790"/>
                </a:cubicBezTo>
                <a:cubicBezTo>
                  <a:pt x="3085707" y="4437790"/>
                  <a:pt x="3078452" y="4439335"/>
                  <a:pt x="3073317" y="4442423"/>
                </a:cubicBezTo>
                <a:cubicBezTo>
                  <a:pt x="3068183" y="4445511"/>
                  <a:pt x="3065615" y="4449846"/>
                  <a:pt x="3065615" y="4455427"/>
                </a:cubicBezTo>
                <a:lnTo>
                  <a:pt x="3065615" y="4455538"/>
                </a:lnTo>
                <a:cubicBezTo>
                  <a:pt x="3065615" y="4460226"/>
                  <a:pt x="3066955" y="4463928"/>
                  <a:pt x="3069634" y="4466645"/>
                </a:cubicBezTo>
                <a:cubicBezTo>
                  <a:pt x="3072313" y="4469361"/>
                  <a:pt x="3075624" y="4471351"/>
                  <a:pt x="3079568" y="4472616"/>
                </a:cubicBezTo>
                <a:cubicBezTo>
                  <a:pt x="3083512" y="4473881"/>
                  <a:pt x="3089056" y="4475221"/>
                  <a:pt x="3096200" y="4476635"/>
                </a:cubicBezTo>
                <a:cubicBezTo>
                  <a:pt x="3096497" y="4476709"/>
                  <a:pt x="3096795" y="4476765"/>
                  <a:pt x="3097093" y="4476802"/>
                </a:cubicBezTo>
                <a:cubicBezTo>
                  <a:pt x="3097390" y="4476839"/>
                  <a:pt x="3097688" y="4476895"/>
                  <a:pt x="3097986" y="4476969"/>
                </a:cubicBezTo>
                <a:cubicBezTo>
                  <a:pt x="3098432" y="4477044"/>
                  <a:pt x="3098860" y="4477137"/>
                  <a:pt x="3099269" y="4477249"/>
                </a:cubicBezTo>
                <a:cubicBezTo>
                  <a:pt x="3099678" y="4477360"/>
                  <a:pt x="3100106" y="4477453"/>
                  <a:pt x="3100553" y="4477528"/>
                </a:cubicBezTo>
                <a:cubicBezTo>
                  <a:pt x="3110822" y="4479537"/>
                  <a:pt x="3119398" y="4481974"/>
                  <a:pt x="3126282" y="4484839"/>
                </a:cubicBezTo>
                <a:cubicBezTo>
                  <a:pt x="3133165" y="4487704"/>
                  <a:pt x="3138913" y="4492317"/>
                  <a:pt x="3143527" y="4498680"/>
                </a:cubicBezTo>
                <a:cubicBezTo>
                  <a:pt x="3148141" y="4505042"/>
                  <a:pt x="3150447" y="4513730"/>
                  <a:pt x="3150447" y="4524743"/>
                </a:cubicBezTo>
                <a:lnTo>
                  <a:pt x="3150447" y="4524967"/>
                </a:lnTo>
                <a:cubicBezTo>
                  <a:pt x="3150447" y="4535310"/>
                  <a:pt x="3148029" y="4544165"/>
                  <a:pt x="3143192" y="4551532"/>
                </a:cubicBezTo>
                <a:cubicBezTo>
                  <a:pt x="3138355" y="4558899"/>
                  <a:pt x="3131304" y="4564518"/>
                  <a:pt x="3122040" y="4568387"/>
                </a:cubicBezTo>
                <a:cubicBezTo>
                  <a:pt x="3112775" y="4572257"/>
                  <a:pt x="3101632" y="4574191"/>
                  <a:pt x="3088609" y="4574191"/>
                </a:cubicBezTo>
                <a:cubicBezTo>
                  <a:pt x="3080870" y="4574191"/>
                  <a:pt x="3073299" y="4573410"/>
                  <a:pt x="3065895" y="4571847"/>
                </a:cubicBezTo>
                <a:cubicBezTo>
                  <a:pt x="3058490" y="4570285"/>
                  <a:pt x="3051533" y="4567996"/>
                  <a:pt x="3045021" y="4564983"/>
                </a:cubicBezTo>
                <a:cubicBezTo>
                  <a:pt x="3038510" y="4561969"/>
                  <a:pt x="3032687" y="4558341"/>
                  <a:pt x="3027553" y="4554100"/>
                </a:cubicBezTo>
                <a:lnTo>
                  <a:pt x="3041729" y="4528873"/>
                </a:lnTo>
                <a:cubicBezTo>
                  <a:pt x="3047979" y="4534008"/>
                  <a:pt x="3055197" y="4537970"/>
                  <a:pt x="3063383" y="4540761"/>
                </a:cubicBezTo>
                <a:cubicBezTo>
                  <a:pt x="3071569" y="4543551"/>
                  <a:pt x="3079977" y="4544947"/>
                  <a:pt x="3088609" y="4544947"/>
                </a:cubicBezTo>
                <a:cubicBezTo>
                  <a:pt x="3098581" y="4544947"/>
                  <a:pt x="3106320" y="4543254"/>
                  <a:pt x="3111827" y="4539868"/>
                </a:cubicBezTo>
                <a:cubicBezTo>
                  <a:pt x="3117333" y="4536482"/>
                  <a:pt x="3120087" y="4531701"/>
                  <a:pt x="3120087" y="4525525"/>
                </a:cubicBezTo>
                <a:lnTo>
                  <a:pt x="3120087" y="4525413"/>
                </a:lnTo>
                <a:cubicBezTo>
                  <a:pt x="3120087" y="4521097"/>
                  <a:pt x="3118859" y="4517674"/>
                  <a:pt x="3116403" y="4515144"/>
                </a:cubicBezTo>
                <a:cubicBezTo>
                  <a:pt x="3113947" y="4512614"/>
                  <a:pt x="3110748" y="4510753"/>
                  <a:pt x="3106804" y="4509563"/>
                </a:cubicBezTo>
                <a:cubicBezTo>
                  <a:pt x="3102860" y="4508372"/>
                  <a:pt x="3097800" y="4507293"/>
                  <a:pt x="3091623" y="4506326"/>
                </a:cubicBezTo>
                <a:cubicBezTo>
                  <a:pt x="3091400" y="4506251"/>
                  <a:pt x="3091195" y="4506214"/>
                  <a:pt x="3091009" y="4506214"/>
                </a:cubicBezTo>
                <a:cubicBezTo>
                  <a:pt x="3090823" y="4506214"/>
                  <a:pt x="3090619" y="4506177"/>
                  <a:pt x="3090395" y="4506103"/>
                </a:cubicBezTo>
                <a:lnTo>
                  <a:pt x="3087940" y="4505768"/>
                </a:lnTo>
                <a:cubicBezTo>
                  <a:pt x="3077075" y="4504056"/>
                  <a:pt x="3068071" y="4501917"/>
                  <a:pt x="3060927" y="4499350"/>
                </a:cubicBezTo>
                <a:cubicBezTo>
                  <a:pt x="3053784" y="4496782"/>
                  <a:pt x="3047719" y="4492280"/>
                  <a:pt x="3042733" y="4485843"/>
                </a:cubicBezTo>
                <a:cubicBezTo>
                  <a:pt x="3037747" y="4479407"/>
                  <a:pt x="3035255" y="4470272"/>
                  <a:pt x="3035255" y="4458440"/>
                </a:cubicBezTo>
                <a:lnTo>
                  <a:pt x="3035255" y="4458329"/>
                </a:lnTo>
                <a:cubicBezTo>
                  <a:pt x="3035255" y="4447836"/>
                  <a:pt x="3037599" y="4438869"/>
                  <a:pt x="3042287" y="4431428"/>
                </a:cubicBezTo>
                <a:cubicBezTo>
                  <a:pt x="3046975" y="4423987"/>
                  <a:pt x="3053784" y="4418313"/>
                  <a:pt x="3062713" y="4414406"/>
                </a:cubicBezTo>
                <a:cubicBezTo>
                  <a:pt x="3071643" y="4410499"/>
                  <a:pt x="3082433" y="4408546"/>
                  <a:pt x="3095083" y="4408546"/>
                </a:cubicBezTo>
                <a:close/>
                <a:moveTo>
                  <a:pt x="2170824" y="4408546"/>
                </a:moveTo>
                <a:cubicBezTo>
                  <a:pt x="2180497" y="4408546"/>
                  <a:pt x="2188795" y="4410183"/>
                  <a:pt x="2195715" y="4413457"/>
                </a:cubicBezTo>
                <a:cubicBezTo>
                  <a:pt x="2202636" y="4416731"/>
                  <a:pt x="2207900" y="4421475"/>
                  <a:pt x="2211509" y="4427689"/>
                </a:cubicBezTo>
                <a:cubicBezTo>
                  <a:pt x="2215119" y="4433902"/>
                  <a:pt x="2216923" y="4441400"/>
                  <a:pt x="2216923" y="4450180"/>
                </a:cubicBezTo>
                <a:lnTo>
                  <a:pt x="2216923" y="4450292"/>
                </a:lnTo>
                <a:cubicBezTo>
                  <a:pt x="2216923" y="4456022"/>
                  <a:pt x="2216123" y="4461194"/>
                  <a:pt x="2214523" y="4465807"/>
                </a:cubicBezTo>
                <a:cubicBezTo>
                  <a:pt x="2212923" y="4470421"/>
                  <a:pt x="2210951" y="4474458"/>
                  <a:pt x="2208607" y="4477918"/>
                </a:cubicBezTo>
                <a:cubicBezTo>
                  <a:pt x="2206263" y="4481379"/>
                  <a:pt x="2203156" y="4485378"/>
                  <a:pt x="2199287" y="4489918"/>
                </a:cubicBezTo>
                <a:cubicBezTo>
                  <a:pt x="2195641" y="4494308"/>
                  <a:pt x="2192794" y="4497991"/>
                  <a:pt x="2190748" y="4500968"/>
                </a:cubicBezTo>
                <a:cubicBezTo>
                  <a:pt x="2188702" y="4503945"/>
                  <a:pt x="2186971" y="4507386"/>
                  <a:pt x="2185558" y="4511293"/>
                </a:cubicBezTo>
                <a:cubicBezTo>
                  <a:pt x="2184144" y="4515200"/>
                  <a:pt x="2183437" y="4519497"/>
                  <a:pt x="2183437" y="4524185"/>
                </a:cubicBezTo>
                <a:lnTo>
                  <a:pt x="2152853" y="4524185"/>
                </a:lnTo>
                <a:cubicBezTo>
                  <a:pt x="2152853" y="4517786"/>
                  <a:pt x="2153708" y="4512056"/>
                  <a:pt x="2155420" y="4506996"/>
                </a:cubicBezTo>
                <a:cubicBezTo>
                  <a:pt x="2157131" y="4501935"/>
                  <a:pt x="2159215" y="4497619"/>
                  <a:pt x="2161671" y="4494048"/>
                </a:cubicBezTo>
                <a:cubicBezTo>
                  <a:pt x="2164126" y="4490476"/>
                  <a:pt x="2167363" y="4486308"/>
                  <a:pt x="2171382" y="4481546"/>
                </a:cubicBezTo>
                <a:cubicBezTo>
                  <a:pt x="2174581" y="4477825"/>
                  <a:pt x="2177074" y="4474681"/>
                  <a:pt x="2178860" y="4472114"/>
                </a:cubicBezTo>
                <a:cubicBezTo>
                  <a:pt x="2180646" y="4469547"/>
                  <a:pt x="2182153" y="4466719"/>
                  <a:pt x="2183381" y="4463631"/>
                </a:cubicBezTo>
                <a:cubicBezTo>
                  <a:pt x="2184609" y="4460543"/>
                  <a:pt x="2185223" y="4457175"/>
                  <a:pt x="2185223" y="4453529"/>
                </a:cubicBezTo>
                <a:lnTo>
                  <a:pt x="2185223" y="4453417"/>
                </a:lnTo>
                <a:cubicBezTo>
                  <a:pt x="2185223" y="4448357"/>
                  <a:pt x="2183976" y="4444432"/>
                  <a:pt x="2181483" y="4441641"/>
                </a:cubicBezTo>
                <a:cubicBezTo>
                  <a:pt x="2178991" y="4438851"/>
                  <a:pt x="2175474" y="4437456"/>
                  <a:pt x="2170935" y="4437456"/>
                </a:cubicBezTo>
                <a:cubicBezTo>
                  <a:pt x="2166470" y="4437456"/>
                  <a:pt x="2162991" y="4439000"/>
                  <a:pt x="2160499" y="4442088"/>
                </a:cubicBezTo>
                <a:cubicBezTo>
                  <a:pt x="2158006" y="4445176"/>
                  <a:pt x="2156722" y="4449511"/>
                  <a:pt x="2156648" y="4455092"/>
                </a:cubicBezTo>
                <a:lnTo>
                  <a:pt x="2156648" y="4455203"/>
                </a:lnTo>
                <a:lnTo>
                  <a:pt x="2124947" y="4455203"/>
                </a:lnTo>
                <a:lnTo>
                  <a:pt x="2124947" y="4455092"/>
                </a:lnTo>
                <a:cubicBezTo>
                  <a:pt x="2125319" y="4445269"/>
                  <a:pt x="2127366" y="4436879"/>
                  <a:pt x="2131086" y="4429921"/>
                </a:cubicBezTo>
                <a:cubicBezTo>
                  <a:pt x="2134807" y="4422963"/>
                  <a:pt x="2140035" y="4417661"/>
                  <a:pt x="2146769" y="4414015"/>
                </a:cubicBezTo>
                <a:cubicBezTo>
                  <a:pt x="2153504" y="4410369"/>
                  <a:pt x="2161522" y="4408546"/>
                  <a:pt x="2170824" y="4408546"/>
                </a:cubicBezTo>
                <a:close/>
                <a:moveTo>
                  <a:pt x="578921" y="4408546"/>
                </a:moveTo>
                <a:cubicBezTo>
                  <a:pt x="590678" y="4408546"/>
                  <a:pt x="601040" y="4411020"/>
                  <a:pt x="610007" y="4415969"/>
                </a:cubicBezTo>
                <a:cubicBezTo>
                  <a:pt x="618974" y="4420917"/>
                  <a:pt x="625913" y="4427912"/>
                  <a:pt x="630825" y="4436953"/>
                </a:cubicBezTo>
                <a:cubicBezTo>
                  <a:pt x="635736" y="4445995"/>
                  <a:pt x="638192" y="4456468"/>
                  <a:pt x="638192" y="4468375"/>
                </a:cubicBezTo>
                <a:lnTo>
                  <a:pt x="638192" y="4514363"/>
                </a:lnTo>
                <a:cubicBezTo>
                  <a:pt x="638192" y="4520316"/>
                  <a:pt x="637578" y="4525911"/>
                  <a:pt x="636350" y="4531148"/>
                </a:cubicBezTo>
                <a:lnTo>
                  <a:pt x="633252" y="4539353"/>
                </a:lnTo>
                <a:lnTo>
                  <a:pt x="653149" y="4554435"/>
                </a:lnTo>
                <a:lnTo>
                  <a:pt x="636852" y="4575196"/>
                </a:lnTo>
                <a:lnTo>
                  <a:pt x="617930" y="4560820"/>
                </a:lnTo>
                <a:lnTo>
                  <a:pt x="610007" y="4566769"/>
                </a:lnTo>
                <a:cubicBezTo>
                  <a:pt x="601040" y="4571717"/>
                  <a:pt x="590678" y="4574191"/>
                  <a:pt x="578921" y="4574191"/>
                </a:cubicBezTo>
                <a:cubicBezTo>
                  <a:pt x="567163" y="4574191"/>
                  <a:pt x="556801" y="4571717"/>
                  <a:pt x="547834" y="4566769"/>
                </a:cubicBezTo>
                <a:cubicBezTo>
                  <a:pt x="538867" y="4561820"/>
                  <a:pt x="531928" y="4554825"/>
                  <a:pt x="527017" y="4545784"/>
                </a:cubicBezTo>
                <a:cubicBezTo>
                  <a:pt x="522106" y="4536743"/>
                  <a:pt x="519650" y="4526269"/>
                  <a:pt x="519650" y="4514363"/>
                </a:cubicBezTo>
                <a:lnTo>
                  <a:pt x="519650" y="4468375"/>
                </a:lnTo>
                <a:cubicBezTo>
                  <a:pt x="519650" y="4456468"/>
                  <a:pt x="522106" y="4445995"/>
                  <a:pt x="527017" y="4436953"/>
                </a:cubicBezTo>
                <a:cubicBezTo>
                  <a:pt x="531928" y="4427912"/>
                  <a:pt x="538867" y="4420917"/>
                  <a:pt x="547834" y="4415969"/>
                </a:cubicBezTo>
                <a:cubicBezTo>
                  <a:pt x="556801" y="4411020"/>
                  <a:pt x="567163" y="4408546"/>
                  <a:pt x="578921" y="4408546"/>
                </a:cubicBezTo>
                <a:close/>
                <a:moveTo>
                  <a:pt x="437608" y="4408546"/>
                </a:moveTo>
                <a:cubicBezTo>
                  <a:pt x="443413" y="4408546"/>
                  <a:pt x="449347" y="4409215"/>
                  <a:pt x="455412" y="4410555"/>
                </a:cubicBezTo>
                <a:cubicBezTo>
                  <a:pt x="461477" y="4411894"/>
                  <a:pt x="467411" y="4413829"/>
                  <a:pt x="473216" y="4416359"/>
                </a:cubicBezTo>
                <a:cubicBezTo>
                  <a:pt x="479020" y="4418889"/>
                  <a:pt x="484527" y="4421940"/>
                  <a:pt x="489736" y="4425512"/>
                </a:cubicBezTo>
                <a:lnTo>
                  <a:pt x="476788" y="4451408"/>
                </a:lnTo>
                <a:cubicBezTo>
                  <a:pt x="470537" y="4447092"/>
                  <a:pt x="464007" y="4443744"/>
                  <a:pt x="457198" y="4441362"/>
                </a:cubicBezTo>
                <a:cubicBezTo>
                  <a:pt x="450389" y="4438981"/>
                  <a:pt x="443859" y="4437790"/>
                  <a:pt x="437608" y="4437790"/>
                </a:cubicBezTo>
                <a:cubicBezTo>
                  <a:pt x="428232" y="4437790"/>
                  <a:pt x="420977" y="4439335"/>
                  <a:pt x="415842" y="4442423"/>
                </a:cubicBezTo>
                <a:cubicBezTo>
                  <a:pt x="410708" y="4445511"/>
                  <a:pt x="408141" y="4449846"/>
                  <a:pt x="408141" y="4455427"/>
                </a:cubicBezTo>
                <a:lnTo>
                  <a:pt x="408141" y="4455538"/>
                </a:lnTo>
                <a:cubicBezTo>
                  <a:pt x="408141" y="4460226"/>
                  <a:pt x="409480" y="4463928"/>
                  <a:pt x="412159" y="4466645"/>
                </a:cubicBezTo>
                <a:cubicBezTo>
                  <a:pt x="414838" y="4469361"/>
                  <a:pt x="418149" y="4471351"/>
                  <a:pt x="422093" y="4472616"/>
                </a:cubicBezTo>
                <a:cubicBezTo>
                  <a:pt x="426037" y="4473881"/>
                  <a:pt x="431581" y="4475221"/>
                  <a:pt x="438725" y="4476635"/>
                </a:cubicBezTo>
                <a:cubicBezTo>
                  <a:pt x="439022" y="4476709"/>
                  <a:pt x="439320" y="4476765"/>
                  <a:pt x="439618" y="4476802"/>
                </a:cubicBezTo>
                <a:cubicBezTo>
                  <a:pt x="439915" y="4476839"/>
                  <a:pt x="440213" y="4476895"/>
                  <a:pt x="440511" y="4476969"/>
                </a:cubicBezTo>
                <a:cubicBezTo>
                  <a:pt x="440957" y="4477044"/>
                  <a:pt x="441385" y="4477137"/>
                  <a:pt x="441794" y="4477249"/>
                </a:cubicBezTo>
                <a:cubicBezTo>
                  <a:pt x="442204" y="4477360"/>
                  <a:pt x="442631" y="4477453"/>
                  <a:pt x="443078" y="4477528"/>
                </a:cubicBezTo>
                <a:cubicBezTo>
                  <a:pt x="453347" y="4479537"/>
                  <a:pt x="461923" y="4481974"/>
                  <a:pt x="468807" y="4484839"/>
                </a:cubicBezTo>
                <a:cubicBezTo>
                  <a:pt x="475690" y="4487704"/>
                  <a:pt x="481438" y="4492317"/>
                  <a:pt x="486052" y="4498680"/>
                </a:cubicBezTo>
                <a:cubicBezTo>
                  <a:pt x="490666" y="4505042"/>
                  <a:pt x="492973" y="4513730"/>
                  <a:pt x="492973" y="4524743"/>
                </a:cubicBezTo>
                <a:lnTo>
                  <a:pt x="492973" y="4524967"/>
                </a:lnTo>
                <a:cubicBezTo>
                  <a:pt x="492973" y="4535310"/>
                  <a:pt x="490554" y="4544165"/>
                  <a:pt x="485717" y="4551532"/>
                </a:cubicBezTo>
                <a:cubicBezTo>
                  <a:pt x="480880" y="4558899"/>
                  <a:pt x="473830" y="4564518"/>
                  <a:pt x="464565" y="4568387"/>
                </a:cubicBezTo>
                <a:cubicBezTo>
                  <a:pt x="455300" y="4572257"/>
                  <a:pt x="444157" y="4574191"/>
                  <a:pt x="431134" y="4574191"/>
                </a:cubicBezTo>
                <a:cubicBezTo>
                  <a:pt x="423395" y="4574191"/>
                  <a:pt x="415824" y="4573410"/>
                  <a:pt x="408420" y="4571847"/>
                </a:cubicBezTo>
                <a:cubicBezTo>
                  <a:pt x="401015" y="4570285"/>
                  <a:pt x="394058" y="4567996"/>
                  <a:pt x="387546" y="4564983"/>
                </a:cubicBezTo>
                <a:cubicBezTo>
                  <a:pt x="381035" y="4561969"/>
                  <a:pt x="375212" y="4558341"/>
                  <a:pt x="370078" y="4554100"/>
                </a:cubicBezTo>
                <a:lnTo>
                  <a:pt x="384254" y="4528873"/>
                </a:lnTo>
                <a:cubicBezTo>
                  <a:pt x="390504" y="4534008"/>
                  <a:pt x="397723" y="4537970"/>
                  <a:pt x="405908" y="4540761"/>
                </a:cubicBezTo>
                <a:cubicBezTo>
                  <a:pt x="414094" y="4543551"/>
                  <a:pt x="422502" y="4544947"/>
                  <a:pt x="431134" y="4544947"/>
                </a:cubicBezTo>
                <a:cubicBezTo>
                  <a:pt x="441106" y="4544947"/>
                  <a:pt x="448845" y="4543254"/>
                  <a:pt x="454352" y="4539868"/>
                </a:cubicBezTo>
                <a:cubicBezTo>
                  <a:pt x="459858" y="4536482"/>
                  <a:pt x="462612" y="4531701"/>
                  <a:pt x="462612" y="4525525"/>
                </a:cubicBezTo>
                <a:lnTo>
                  <a:pt x="462612" y="4525413"/>
                </a:lnTo>
                <a:cubicBezTo>
                  <a:pt x="462612" y="4521097"/>
                  <a:pt x="461384" y="4517674"/>
                  <a:pt x="458928" y="4515144"/>
                </a:cubicBezTo>
                <a:cubicBezTo>
                  <a:pt x="456472" y="4512614"/>
                  <a:pt x="453273" y="4510753"/>
                  <a:pt x="449329" y="4509563"/>
                </a:cubicBezTo>
                <a:cubicBezTo>
                  <a:pt x="445385" y="4508372"/>
                  <a:pt x="440325" y="4507293"/>
                  <a:pt x="434148" y="4506326"/>
                </a:cubicBezTo>
                <a:cubicBezTo>
                  <a:pt x="433925" y="4506251"/>
                  <a:pt x="433720" y="4506214"/>
                  <a:pt x="433534" y="4506214"/>
                </a:cubicBezTo>
                <a:cubicBezTo>
                  <a:pt x="433348" y="4506214"/>
                  <a:pt x="433144" y="4506177"/>
                  <a:pt x="432920" y="4506103"/>
                </a:cubicBezTo>
                <a:lnTo>
                  <a:pt x="430465" y="4505768"/>
                </a:lnTo>
                <a:cubicBezTo>
                  <a:pt x="419600" y="4504056"/>
                  <a:pt x="410596" y="4501917"/>
                  <a:pt x="403452" y="4499350"/>
                </a:cubicBezTo>
                <a:cubicBezTo>
                  <a:pt x="396309" y="4496782"/>
                  <a:pt x="390244" y="4492280"/>
                  <a:pt x="385258" y="4485843"/>
                </a:cubicBezTo>
                <a:cubicBezTo>
                  <a:pt x="380272" y="4479407"/>
                  <a:pt x="377780" y="4470272"/>
                  <a:pt x="377780" y="4458440"/>
                </a:cubicBezTo>
                <a:lnTo>
                  <a:pt x="377780" y="4458329"/>
                </a:lnTo>
                <a:cubicBezTo>
                  <a:pt x="377780" y="4447836"/>
                  <a:pt x="380124" y="4438869"/>
                  <a:pt x="384812" y="4431428"/>
                </a:cubicBezTo>
                <a:cubicBezTo>
                  <a:pt x="389500" y="4423987"/>
                  <a:pt x="396309" y="4418313"/>
                  <a:pt x="405238" y="4414406"/>
                </a:cubicBezTo>
                <a:cubicBezTo>
                  <a:pt x="414168" y="4410499"/>
                  <a:pt x="424958" y="4408546"/>
                  <a:pt x="437608" y="4408546"/>
                </a:cubicBezTo>
                <a:close/>
                <a:moveTo>
                  <a:pt x="2649157" y="4398500"/>
                </a:moveTo>
                <a:lnTo>
                  <a:pt x="2696038" y="4460896"/>
                </a:lnTo>
                <a:lnTo>
                  <a:pt x="2664338" y="4460896"/>
                </a:lnTo>
                <a:lnTo>
                  <a:pt x="2649157" y="4438125"/>
                </a:lnTo>
                <a:lnTo>
                  <a:pt x="2633977" y="4460896"/>
                </a:lnTo>
                <a:lnTo>
                  <a:pt x="2602276" y="4460896"/>
                </a:lnTo>
                <a:close/>
                <a:moveTo>
                  <a:pt x="1039432" y="4398500"/>
                </a:moveTo>
                <a:lnTo>
                  <a:pt x="1086313" y="4460896"/>
                </a:lnTo>
                <a:lnTo>
                  <a:pt x="1054613" y="4460896"/>
                </a:lnTo>
                <a:lnTo>
                  <a:pt x="1039432" y="4438125"/>
                </a:lnTo>
                <a:lnTo>
                  <a:pt x="1024252" y="4460896"/>
                </a:lnTo>
                <a:lnTo>
                  <a:pt x="992551" y="4460896"/>
                </a:lnTo>
                <a:close/>
                <a:moveTo>
                  <a:pt x="67882" y="4398500"/>
                </a:moveTo>
                <a:lnTo>
                  <a:pt x="114763" y="4460896"/>
                </a:lnTo>
                <a:lnTo>
                  <a:pt x="83063" y="4460896"/>
                </a:lnTo>
                <a:lnTo>
                  <a:pt x="67882" y="4438125"/>
                </a:lnTo>
                <a:lnTo>
                  <a:pt x="52702" y="4460896"/>
                </a:lnTo>
                <a:lnTo>
                  <a:pt x="21001" y="4460896"/>
                </a:lnTo>
                <a:close/>
                <a:moveTo>
                  <a:pt x="2466099" y="4392919"/>
                </a:moveTo>
                <a:cubicBezTo>
                  <a:pt x="2480088" y="4407281"/>
                  <a:pt x="2490562" y="4423391"/>
                  <a:pt x="2497520" y="4441251"/>
                </a:cubicBezTo>
                <a:cubicBezTo>
                  <a:pt x="2504478" y="4459110"/>
                  <a:pt x="2507956" y="4478755"/>
                  <a:pt x="2507956" y="4500187"/>
                </a:cubicBezTo>
                <a:cubicBezTo>
                  <a:pt x="2507956" y="4521618"/>
                  <a:pt x="2504478" y="4541263"/>
                  <a:pt x="2497520" y="4559123"/>
                </a:cubicBezTo>
                <a:cubicBezTo>
                  <a:pt x="2490562" y="4576982"/>
                  <a:pt x="2480088" y="4593093"/>
                  <a:pt x="2466099" y="4607455"/>
                </a:cubicBezTo>
                <a:lnTo>
                  <a:pt x="2448239" y="4585577"/>
                </a:lnTo>
                <a:cubicBezTo>
                  <a:pt x="2458359" y="4574043"/>
                  <a:pt x="2465931" y="4561188"/>
                  <a:pt x="2470954" y="4547012"/>
                </a:cubicBezTo>
                <a:cubicBezTo>
                  <a:pt x="2475977" y="4532836"/>
                  <a:pt x="2478488" y="4517227"/>
                  <a:pt x="2478488" y="4500187"/>
                </a:cubicBezTo>
                <a:cubicBezTo>
                  <a:pt x="2478488" y="4483146"/>
                  <a:pt x="2475977" y="4467556"/>
                  <a:pt x="2470954" y="4453417"/>
                </a:cubicBezTo>
                <a:cubicBezTo>
                  <a:pt x="2465931" y="4439279"/>
                  <a:pt x="2458359" y="4426442"/>
                  <a:pt x="2448239" y="4414908"/>
                </a:cubicBezTo>
                <a:close/>
                <a:moveTo>
                  <a:pt x="2107906" y="4392919"/>
                </a:moveTo>
                <a:lnTo>
                  <a:pt x="2125766" y="4414908"/>
                </a:lnTo>
                <a:cubicBezTo>
                  <a:pt x="2115646" y="4426442"/>
                  <a:pt x="2108074" y="4439279"/>
                  <a:pt x="2103051" y="4453417"/>
                </a:cubicBezTo>
                <a:cubicBezTo>
                  <a:pt x="2098028" y="4467556"/>
                  <a:pt x="2095517" y="4483146"/>
                  <a:pt x="2095517" y="4500187"/>
                </a:cubicBezTo>
                <a:cubicBezTo>
                  <a:pt x="2095517" y="4517227"/>
                  <a:pt x="2098028" y="4532836"/>
                  <a:pt x="2103051" y="4547012"/>
                </a:cubicBezTo>
                <a:cubicBezTo>
                  <a:pt x="2108074" y="4561188"/>
                  <a:pt x="2115646" y="4574043"/>
                  <a:pt x="2125766" y="4585577"/>
                </a:cubicBezTo>
                <a:lnTo>
                  <a:pt x="2107906" y="4607455"/>
                </a:lnTo>
                <a:cubicBezTo>
                  <a:pt x="2093917" y="4593093"/>
                  <a:pt x="2083443" y="4576982"/>
                  <a:pt x="2076485" y="4559123"/>
                </a:cubicBezTo>
                <a:cubicBezTo>
                  <a:pt x="2069527" y="4541263"/>
                  <a:pt x="2066049" y="4521618"/>
                  <a:pt x="2066049" y="4500187"/>
                </a:cubicBezTo>
                <a:cubicBezTo>
                  <a:pt x="2066049" y="4478755"/>
                  <a:pt x="2069527" y="4459110"/>
                  <a:pt x="2076485" y="4441251"/>
                </a:cubicBezTo>
                <a:cubicBezTo>
                  <a:pt x="2083443" y="4423391"/>
                  <a:pt x="2093917" y="4407281"/>
                  <a:pt x="2107906" y="4392919"/>
                </a:cubicBezTo>
                <a:close/>
                <a:moveTo>
                  <a:pt x="2754155" y="4391021"/>
                </a:moveTo>
                <a:lnTo>
                  <a:pt x="2774024" y="4391021"/>
                </a:lnTo>
                <a:lnTo>
                  <a:pt x="2788423" y="4391021"/>
                </a:lnTo>
                <a:lnTo>
                  <a:pt x="2801259" y="4391021"/>
                </a:lnTo>
                <a:lnTo>
                  <a:pt x="2801259" y="4608906"/>
                </a:lnTo>
                <a:lnTo>
                  <a:pt x="2788423" y="4608906"/>
                </a:lnTo>
                <a:lnTo>
                  <a:pt x="2774024" y="4608906"/>
                </a:lnTo>
                <a:lnTo>
                  <a:pt x="2754155" y="4608906"/>
                </a:lnTo>
                <a:lnTo>
                  <a:pt x="2754155" y="4581670"/>
                </a:lnTo>
                <a:lnTo>
                  <a:pt x="2774024" y="4581670"/>
                </a:lnTo>
                <a:lnTo>
                  <a:pt x="2774024" y="4418257"/>
                </a:lnTo>
                <a:lnTo>
                  <a:pt x="2754155" y="4418257"/>
                </a:lnTo>
                <a:close/>
                <a:moveTo>
                  <a:pt x="2543415" y="4391021"/>
                </a:moveTo>
                <a:lnTo>
                  <a:pt x="2556251" y="4391021"/>
                </a:lnTo>
                <a:lnTo>
                  <a:pt x="2570650" y="4391021"/>
                </a:lnTo>
                <a:lnTo>
                  <a:pt x="2590519" y="4391021"/>
                </a:lnTo>
                <a:lnTo>
                  <a:pt x="2590519" y="4418257"/>
                </a:lnTo>
                <a:lnTo>
                  <a:pt x="2570650" y="4418257"/>
                </a:lnTo>
                <a:lnTo>
                  <a:pt x="2570650" y="4581670"/>
                </a:lnTo>
                <a:lnTo>
                  <a:pt x="2590519" y="4581670"/>
                </a:lnTo>
                <a:lnTo>
                  <a:pt x="2590519" y="4608906"/>
                </a:lnTo>
                <a:lnTo>
                  <a:pt x="2570650" y="4608906"/>
                </a:lnTo>
                <a:lnTo>
                  <a:pt x="2556251" y="4608906"/>
                </a:lnTo>
                <a:lnTo>
                  <a:pt x="2543415" y="4608906"/>
                </a:lnTo>
                <a:close/>
                <a:moveTo>
                  <a:pt x="1903119" y="4391021"/>
                </a:moveTo>
                <a:lnTo>
                  <a:pt x="1932141" y="4391021"/>
                </a:lnTo>
                <a:lnTo>
                  <a:pt x="2004694" y="4603325"/>
                </a:lnTo>
                <a:lnTo>
                  <a:pt x="1975673" y="4603325"/>
                </a:lnTo>
                <a:close/>
                <a:moveTo>
                  <a:pt x="1353980" y="4391021"/>
                </a:moveTo>
                <a:lnTo>
                  <a:pt x="1373849" y="4391021"/>
                </a:lnTo>
                <a:lnTo>
                  <a:pt x="1388248" y="4391021"/>
                </a:lnTo>
                <a:lnTo>
                  <a:pt x="1401085" y="4391021"/>
                </a:lnTo>
                <a:lnTo>
                  <a:pt x="1401085" y="4608906"/>
                </a:lnTo>
                <a:lnTo>
                  <a:pt x="1388248" y="4608906"/>
                </a:lnTo>
                <a:lnTo>
                  <a:pt x="1373849" y="4608906"/>
                </a:lnTo>
                <a:lnTo>
                  <a:pt x="1353980" y="4608906"/>
                </a:lnTo>
                <a:lnTo>
                  <a:pt x="1353980" y="4581670"/>
                </a:lnTo>
                <a:lnTo>
                  <a:pt x="1373849" y="4581670"/>
                </a:lnTo>
                <a:lnTo>
                  <a:pt x="1373849" y="4418257"/>
                </a:lnTo>
                <a:lnTo>
                  <a:pt x="1353980" y="4418257"/>
                </a:lnTo>
                <a:close/>
                <a:moveTo>
                  <a:pt x="933690" y="4391021"/>
                </a:moveTo>
                <a:lnTo>
                  <a:pt x="946526" y="4391021"/>
                </a:lnTo>
                <a:lnTo>
                  <a:pt x="960925" y="4391021"/>
                </a:lnTo>
                <a:lnTo>
                  <a:pt x="980794" y="4391021"/>
                </a:lnTo>
                <a:lnTo>
                  <a:pt x="980794" y="4418257"/>
                </a:lnTo>
                <a:lnTo>
                  <a:pt x="960925" y="4418257"/>
                </a:lnTo>
                <a:lnTo>
                  <a:pt x="960925" y="4581670"/>
                </a:lnTo>
                <a:lnTo>
                  <a:pt x="980794" y="4581670"/>
                </a:lnTo>
                <a:lnTo>
                  <a:pt x="980794" y="4608906"/>
                </a:lnTo>
                <a:lnTo>
                  <a:pt x="960925" y="4608906"/>
                </a:lnTo>
                <a:lnTo>
                  <a:pt x="946526" y="4608906"/>
                </a:lnTo>
                <a:lnTo>
                  <a:pt x="933690" y="4608906"/>
                </a:lnTo>
                <a:close/>
                <a:moveTo>
                  <a:pt x="172880" y="4391021"/>
                </a:moveTo>
                <a:lnTo>
                  <a:pt x="192749" y="4391021"/>
                </a:lnTo>
                <a:lnTo>
                  <a:pt x="207148" y="4391021"/>
                </a:lnTo>
                <a:lnTo>
                  <a:pt x="219985" y="4391021"/>
                </a:lnTo>
                <a:lnTo>
                  <a:pt x="219985" y="4608906"/>
                </a:lnTo>
                <a:lnTo>
                  <a:pt x="207148" y="4608906"/>
                </a:lnTo>
                <a:lnTo>
                  <a:pt x="192749" y="4608906"/>
                </a:lnTo>
                <a:lnTo>
                  <a:pt x="172880" y="4608906"/>
                </a:lnTo>
                <a:lnTo>
                  <a:pt x="172880" y="4581670"/>
                </a:lnTo>
                <a:lnTo>
                  <a:pt x="192749" y="4581670"/>
                </a:lnTo>
                <a:lnTo>
                  <a:pt x="192749" y="4418257"/>
                </a:lnTo>
                <a:lnTo>
                  <a:pt x="172880" y="4418257"/>
                </a:lnTo>
                <a:close/>
                <a:moveTo>
                  <a:pt x="3268468" y="4278628"/>
                </a:moveTo>
                <a:lnTo>
                  <a:pt x="3277230" y="4281822"/>
                </a:lnTo>
                <a:lnTo>
                  <a:pt x="3299052" y="4295214"/>
                </a:lnTo>
                <a:lnTo>
                  <a:pt x="3299052" y="4296292"/>
                </a:lnTo>
                <a:lnTo>
                  <a:pt x="3268468" y="4296292"/>
                </a:lnTo>
                <a:close/>
                <a:moveTo>
                  <a:pt x="677668" y="4265708"/>
                </a:moveTo>
                <a:lnTo>
                  <a:pt x="708252" y="4265708"/>
                </a:lnTo>
                <a:lnTo>
                  <a:pt x="708252" y="4296292"/>
                </a:lnTo>
                <a:lnTo>
                  <a:pt x="677668" y="4296292"/>
                </a:lnTo>
                <a:close/>
                <a:moveTo>
                  <a:pt x="130241" y="4265708"/>
                </a:moveTo>
                <a:lnTo>
                  <a:pt x="160825" y="4265708"/>
                </a:lnTo>
                <a:lnTo>
                  <a:pt x="160825" y="4296292"/>
                </a:lnTo>
                <a:lnTo>
                  <a:pt x="130241" y="4296292"/>
                </a:lnTo>
                <a:close/>
                <a:moveTo>
                  <a:pt x="72323" y="4265708"/>
                </a:moveTo>
                <a:lnTo>
                  <a:pt x="78523" y="4265708"/>
                </a:lnTo>
                <a:lnTo>
                  <a:pt x="78523" y="4296292"/>
                </a:lnTo>
                <a:lnTo>
                  <a:pt x="59549" y="4296292"/>
                </a:lnTo>
                <a:close/>
                <a:moveTo>
                  <a:pt x="1985347" y="4251086"/>
                </a:moveTo>
                <a:cubicBezTo>
                  <a:pt x="1980733" y="4251086"/>
                  <a:pt x="1977273" y="4251997"/>
                  <a:pt x="1974966" y="4253820"/>
                </a:cubicBezTo>
                <a:cubicBezTo>
                  <a:pt x="1972659" y="4255643"/>
                  <a:pt x="1971505" y="4258415"/>
                  <a:pt x="1971505" y="4262136"/>
                </a:cubicBezTo>
                <a:cubicBezTo>
                  <a:pt x="1971505" y="4265931"/>
                  <a:pt x="1972957" y="4268740"/>
                  <a:pt x="1975859" y="4270563"/>
                </a:cubicBezTo>
                <a:cubicBezTo>
                  <a:pt x="1978761" y="4272387"/>
                  <a:pt x="1983151" y="4273298"/>
                  <a:pt x="1989030" y="4273298"/>
                </a:cubicBezTo>
                <a:cubicBezTo>
                  <a:pt x="1997216" y="4273298"/>
                  <a:pt x="2003299" y="4272368"/>
                  <a:pt x="2007280" y="4270508"/>
                </a:cubicBezTo>
                <a:cubicBezTo>
                  <a:pt x="2011261" y="4268647"/>
                  <a:pt x="2013252" y="4265745"/>
                  <a:pt x="2013252" y="4261801"/>
                </a:cubicBezTo>
                <a:lnTo>
                  <a:pt x="2013252" y="4251086"/>
                </a:lnTo>
                <a:close/>
                <a:moveTo>
                  <a:pt x="3117333" y="4235312"/>
                </a:moveTo>
                <a:lnTo>
                  <a:pt x="3146690" y="4240806"/>
                </a:lnTo>
                <a:lnTo>
                  <a:pt x="3146690" y="4248853"/>
                </a:lnTo>
                <a:cubicBezTo>
                  <a:pt x="3146690" y="4255848"/>
                  <a:pt x="3147769" y="4261057"/>
                  <a:pt x="3149927" y="4264480"/>
                </a:cubicBezTo>
                <a:cubicBezTo>
                  <a:pt x="3152085" y="4267903"/>
                  <a:pt x="3155322" y="4269615"/>
                  <a:pt x="3159638" y="4269615"/>
                </a:cubicBezTo>
                <a:cubicBezTo>
                  <a:pt x="3163879" y="4269615"/>
                  <a:pt x="3167042" y="4267903"/>
                  <a:pt x="3169125" y="4264480"/>
                </a:cubicBezTo>
                <a:cubicBezTo>
                  <a:pt x="3171209" y="4261057"/>
                  <a:pt x="3172251" y="4255848"/>
                  <a:pt x="3172251" y="4248853"/>
                </a:cubicBezTo>
                <a:lnTo>
                  <a:pt x="3172251" y="4245590"/>
                </a:lnTo>
                <a:lnTo>
                  <a:pt x="3183693" y="4247731"/>
                </a:lnTo>
                <a:lnTo>
                  <a:pt x="3201830" y="4254341"/>
                </a:lnTo>
                <a:lnTo>
                  <a:pt x="3201830" y="4262248"/>
                </a:lnTo>
                <a:cubicBezTo>
                  <a:pt x="3201830" y="4266192"/>
                  <a:pt x="3202593" y="4269150"/>
                  <a:pt x="3204119" y="4271122"/>
                </a:cubicBezTo>
                <a:cubicBezTo>
                  <a:pt x="3205644" y="4273094"/>
                  <a:pt x="3208007" y="4274080"/>
                  <a:pt x="3211207" y="4274080"/>
                </a:cubicBezTo>
                <a:cubicBezTo>
                  <a:pt x="3214183" y="4274080"/>
                  <a:pt x="3216323" y="4273168"/>
                  <a:pt x="3217625" y="4271345"/>
                </a:cubicBezTo>
                <a:cubicBezTo>
                  <a:pt x="3218927" y="4269522"/>
                  <a:pt x="3219578" y="4266601"/>
                  <a:pt x="3219578" y="4262583"/>
                </a:cubicBezTo>
                <a:lnTo>
                  <a:pt x="3219578" y="4260810"/>
                </a:lnTo>
                <a:lnTo>
                  <a:pt x="3243989" y="4269706"/>
                </a:lnTo>
                <a:lnTo>
                  <a:pt x="3238219" y="4288814"/>
                </a:lnTo>
                <a:cubicBezTo>
                  <a:pt x="3232489" y="4294915"/>
                  <a:pt x="3224155" y="4297966"/>
                  <a:pt x="3213216" y="4297966"/>
                </a:cubicBezTo>
                <a:cubicBezTo>
                  <a:pt x="3200863" y="4297966"/>
                  <a:pt x="3191636" y="4295064"/>
                  <a:pt x="3185534" y="4289260"/>
                </a:cubicBezTo>
                <a:lnTo>
                  <a:pt x="3182658" y="4284678"/>
                </a:lnTo>
                <a:lnTo>
                  <a:pt x="3177218" y="4291325"/>
                </a:lnTo>
                <a:cubicBezTo>
                  <a:pt x="3171674" y="4295753"/>
                  <a:pt x="3164028" y="4297966"/>
                  <a:pt x="3154280" y="4297966"/>
                </a:cubicBezTo>
                <a:cubicBezTo>
                  <a:pt x="3141927" y="4297966"/>
                  <a:pt x="3132681" y="4293818"/>
                  <a:pt x="3126542" y="4285521"/>
                </a:cubicBezTo>
                <a:cubicBezTo>
                  <a:pt x="3120403" y="4277224"/>
                  <a:pt x="3117333" y="4264703"/>
                  <a:pt x="3117333" y="4247960"/>
                </a:cubicBezTo>
                <a:close/>
                <a:moveTo>
                  <a:pt x="3072450" y="4227170"/>
                </a:moveTo>
                <a:lnTo>
                  <a:pt x="3074389" y="4227276"/>
                </a:lnTo>
                <a:lnTo>
                  <a:pt x="3099649" y="4232003"/>
                </a:lnTo>
                <a:lnTo>
                  <a:pt x="3099585" y="4240593"/>
                </a:lnTo>
                <a:cubicBezTo>
                  <a:pt x="3099585" y="4245653"/>
                  <a:pt x="3099585" y="4250751"/>
                  <a:pt x="3099585" y="4255885"/>
                </a:cubicBezTo>
                <a:cubicBezTo>
                  <a:pt x="3099585" y="4268833"/>
                  <a:pt x="3101818" y="4279605"/>
                  <a:pt x="3106283" y="4288200"/>
                </a:cubicBezTo>
                <a:cubicBezTo>
                  <a:pt x="3110748" y="4296794"/>
                  <a:pt x="3117445" y="4303231"/>
                  <a:pt x="3126375" y="4307510"/>
                </a:cubicBezTo>
                <a:cubicBezTo>
                  <a:pt x="3135304" y="4311789"/>
                  <a:pt x="3146504" y="4313928"/>
                  <a:pt x="3159972" y="4313928"/>
                </a:cubicBezTo>
                <a:lnTo>
                  <a:pt x="3193236" y="4313928"/>
                </a:lnTo>
                <a:lnTo>
                  <a:pt x="3193236" y="4338931"/>
                </a:lnTo>
                <a:lnTo>
                  <a:pt x="3159972" y="4338931"/>
                </a:lnTo>
                <a:cubicBezTo>
                  <a:pt x="3140402" y="4338931"/>
                  <a:pt x="3124142" y="4335862"/>
                  <a:pt x="3111194" y="4329723"/>
                </a:cubicBezTo>
                <a:cubicBezTo>
                  <a:pt x="3098246" y="4323583"/>
                  <a:pt x="3088535" y="4314375"/>
                  <a:pt x="3082061" y="4302096"/>
                </a:cubicBezTo>
                <a:cubicBezTo>
                  <a:pt x="3075587" y="4289818"/>
                  <a:pt x="3072350" y="4274414"/>
                  <a:pt x="3072350" y="4255885"/>
                </a:cubicBezTo>
                <a:cubicBezTo>
                  <a:pt x="3072350" y="4250825"/>
                  <a:pt x="3072350" y="4245765"/>
                  <a:pt x="3072350" y="4240705"/>
                </a:cubicBezTo>
                <a:close/>
                <a:moveTo>
                  <a:pt x="2890259" y="4220458"/>
                </a:moveTo>
                <a:lnTo>
                  <a:pt x="2949317" y="4220458"/>
                </a:lnTo>
                <a:lnTo>
                  <a:pt x="2985360" y="4222423"/>
                </a:lnTo>
                <a:lnTo>
                  <a:pt x="2985360" y="4235682"/>
                </a:lnTo>
                <a:lnTo>
                  <a:pt x="2952543" y="4235682"/>
                </a:lnTo>
                <a:lnTo>
                  <a:pt x="2952543" y="4266824"/>
                </a:lnTo>
                <a:lnTo>
                  <a:pt x="2923075" y="4266824"/>
                </a:lnTo>
                <a:lnTo>
                  <a:pt x="2923075" y="4235682"/>
                </a:lnTo>
                <a:lnTo>
                  <a:pt x="2890259" y="4235682"/>
                </a:lnTo>
                <a:close/>
                <a:moveTo>
                  <a:pt x="2831174" y="4220458"/>
                </a:moveTo>
                <a:lnTo>
                  <a:pt x="2858409" y="4220458"/>
                </a:lnTo>
                <a:lnTo>
                  <a:pt x="2858409" y="4332681"/>
                </a:lnTo>
                <a:lnTo>
                  <a:pt x="2845573" y="4332681"/>
                </a:lnTo>
                <a:lnTo>
                  <a:pt x="2831174" y="4332681"/>
                </a:lnTo>
                <a:lnTo>
                  <a:pt x="2811305" y="4332681"/>
                </a:lnTo>
                <a:lnTo>
                  <a:pt x="2811305" y="4305445"/>
                </a:lnTo>
                <a:lnTo>
                  <a:pt x="2831174" y="4305445"/>
                </a:lnTo>
                <a:close/>
                <a:moveTo>
                  <a:pt x="2671990" y="4220458"/>
                </a:moveTo>
                <a:lnTo>
                  <a:pt x="2703546" y="4220458"/>
                </a:lnTo>
                <a:lnTo>
                  <a:pt x="2699015" y="4227645"/>
                </a:lnTo>
                <a:lnTo>
                  <a:pt x="2699015" y="4248853"/>
                </a:lnTo>
                <a:cubicBezTo>
                  <a:pt x="2699015" y="4255848"/>
                  <a:pt x="2700094" y="4261057"/>
                  <a:pt x="2702252" y="4264480"/>
                </a:cubicBezTo>
                <a:cubicBezTo>
                  <a:pt x="2704410" y="4267903"/>
                  <a:pt x="2707647" y="4269615"/>
                  <a:pt x="2711963" y="4269615"/>
                </a:cubicBezTo>
                <a:cubicBezTo>
                  <a:pt x="2716204" y="4269615"/>
                  <a:pt x="2719367" y="4267903"/>
                  <a:pt x="2721450" y="4264480"/>
                </a:cubicBezTo>
                <a:cubicBezTo>
                  <a:pt x="2723534" y="4261057"/>
                  <a:pt x="2724576" y="4255848"/>
                  <a:pt x="2724576" y="4248853"/>
                </a:cubicBezTo>
                <a:lnTo>
                  <a:pt x="2724576" y="4227534"/>
                </a:lnTo>
                <a:lnTo>
                  <a:pt x="2723135" y="4220458"/>
                </a:lnTo>
                <a:lnTo>
                  <a:pt x="2751812" y="4220458"/>
                </a:lnTo>
                <a:lnTo>
                  <a:pt x="2754155" y="4228873"/>
                </a:lnTo>
                <a:lnTo>
                  <a:pt x="2754155" y="4262248"/>
                </a:lnTo>
                <a:cubicBezTo>
                  <a:pt x="2754155" y="4266192"/>
                  <a:pt x="2754918" y="4269150"/>
                  <a:pt x="2756444" y="4271122"/>
                </a:cubicBezTo>
                <a:cubicBezTo>
                  <a:pt x="2757969" y="4273094"/>
                  <a:pt x="2760332" y="4274080"/>
                  <a:pt x="2763532" y="4274080"/>
                </a:cubicBezTo>
                <a:cubicBezTo>
                  <a:pt x="2766508" y="4274080"/>
                  <a:pt x="2768648" y="4273168"/>
                  <a:pt x="2769950" y="4271345"/>
                </a:cubicBezTo>
                <a:cubicBezTo>
                  <a:pt x="2771252" y="4269522"/>
                  <a:pt x="2771903" y="4266601"/>
                  <a:pt x="2771903" y="4262583"/>
                </a:cubicBezTo>
                <a:lnTo>
                  <a:pt x="2771903" y="4225524"/>
                </a:lnTo>
                <a:lnTo>
                  <a:pt x="2770953" y="4220458"/>
                </a:lnTo>
                <a:lnTo>
                  <a:pt x="2798148" y="4220458"/>
                </a:lnTo>
                <a:lnTo>
                  <a:pt x="2799139" y="4225524"/>
                </a:lnTo>
                <a:lnTo>
                  <a:pt x="2799139" y="4260350"/>
                </a:lnTo>
                <a:cubicBezTo>
                  <a:pt x="2799139" y="4273224"/>
                  <a:pt x="2796274" y="4282712"/>
                  <a:pt x="2790544" y="4288814"/>
                </a:cubicBezTo>
                <a:cubicBezTo>
                  <a:pt x="2784814" y="4294915"/>
                  <a:pt x="2776480" y="4297966"/>
                  <a:pt x="2765541" y="4297966"/>
                </a:cubicBezTo>
                <a:cubicBezTo>
                  <a:pt x="2753188" y="4297966"/>
                  <a:pt x="2743961" y="4295064"/>
                  <a:pt x="2737859" y="4289260"/>
                </a:cubicBezTo>
                <a:lnTo>
                  <a:pt x="2734983" y="4284678"/>
                </a:lnTo>
                <a:lnTo>
                  <a:pt x="2729543" y="4291325"/>
                </a:lnTo>
                <a:cubicBezTo>
                  <a:pt x="2723999" y="4295753"/>
                  <a:pt x="2716353" y="4297966"/>
                  <a:pt x="2706605" y="4297966"/>
                </a:cubicBezTo>
                <a:cubicBezTo>
                  <a:pt x="2694252" y="4297966"/>
                  <a:pt x="2685006" y="4293818"/>
                  <a:pt x="2678867" y="4285521"/>
                </a:cubicBezTo>
                <a:cubicBezTo>
                  <a:pt x="2672728" y="4277224"/>
                  <a:pt x="2669658" y="4264703"/>
                  <a:pt x="2669658" y="4247960"/>
                </a:cubicBezTo>
                <a:lnTo>
                  <a:pt x="2669658" y="4228761"/>
                </a:lnTo>
                <a:close/>
                <a:moveTo>
                  <a:pt x="2625797" y="4220458"/>
                </a:moveTo>
                <a:lnTo>
                  <a:pt x="2653000" y="4220458"/>
                </a:lnTo>
                <a:lnTo>
                  <a:pt x="2652022" y="4225524"/>
                </a:lnTo>
                <a:cubicBezTo>
                  <a:pt x="2651948" y="4230510"/>
                  <a:pt x="2651910" y="4235533"/>
                  <a:pt x="2651910" y="4240593"/>
                </a:cubicBezTo>
                <a:cubicBezTo>
                  <a:pt x="2651910" y="4245653"/>
                  <a:pt x="2651910" y="4250751"/>
                  <a:pt x="2651910" y="4255885"/>
                </a:cubicBezTo>
                <a:cubicBezTo>
                  <a:pt x="2651910" y="4268833"/>
                  <a:pt x="2654143" y="4279605"/>
                  <a:pt x="2658608" y="4288200"/>
                </a:cubicBezTo>
                <a:cubicBezTo>
                  <a:pt x="2663073" y="4296794"/>
                  <a:pt x="2669770" y="4303231"/>
                  <a:pt x="2678700" y="4307510"/>
                </a:cubicBezTo>
                <a:cubicBezTo>
                  <a:pt x="2687629" y="4311789"/>
                  <a:pt x="2698829" y="4313928"/>
                  <a:pt x="2712297" y="4313928"/>
                </a:cubicBezTo>
                <a:lnTo>
                  <a:pt x="2745561" y="4313928"/>
                </a:lnTo>
                <a:lnTo>
                  <a:pt x="2745561" y="4338931"/>
                </a:lnTo>
                <a:lnTo>
                  <a:pt x="2712297" y="4338931"/>
                </a:lnTo>
                <a:cubicBezTo>
                  <a:pt x="2692727" y="4338931"/>
                  <a:pt x="2676467" y="4335862"/>
                  <a:pt x="2663519" y="4329723"/>
                </a:cubicBezTo>
                <a:cubicBezTo>
                  <a:pt x="2650571" y="4323583"/>
                  <a:pt x="2640860" y="4314375"/>
                  <a:pt x="2634386" y="4302096"/>
                </a:cubicBezTo>
                <a:cubicBezTo>
                  <a:pt x="2627912" y="4289818"/>
                  <a:pt x="2624675" y="4274414"/>
                  <a:pt x="2624675" y="4255885"/>
                </a:cubicBezTo>
                <a:cubicBezTo>
                  <a:pt x="2624675" y="4250825"/>
                  <a:pt x="2624675" y="4245765"/>
                  <a:pt x="2624675" y="4240705"/>
                </a:cubicBezTo>
                <a:cubicBezTo>
                  <a:pt x="2624675" y="4235645"/>
                  <a:pt x="2624712" y="4230585"/>
                  <a:pt x="2624787" y="4225524"/>
                </a:cubicBezTo>
                <a:close/>
                <a:moveTo>
                  <a:pt x="2448165" y="4220458"/>
                </a:moveTo>
                <a:lnTo>
                  <a:pt x="2475400" y="4220458"/>
                </a:lnTo>
                <a:lnTo>
                  <a:pt x="2475400" y="4305445"/>
                </a:lnTo>
                <a:lnTo>
                  <a:pt x="2495269" y="4305445"/>
                </a:lnTo>
                <a:lnTo>
                  <a:pt x="2495269" y="4332681"/>
                </a:lnTo>
                <a:lnTo>
                  <a:pt x="2475400" y="4332681"/>
                </a:lnTo>
                <a:lnTo>
                  <a:pt x="2461001" y="4332681"/>
                </a:lnTo>
                <a:lnTo>
                  <a:pt x="2448165" y="4332681"/>
                </a:lnTo>
                <a:close/>
                <a:moveTo>
                  <a:pt x="2263045" y="4220458"/>
                </a:moveTo>
                <a:lnTo>
                  <a:pt x="2290168" y="4220458"/>
                </a:lnTo>
                <a:lnTo>
                  <a:pt x="2289807" y="4221087"/>
                </a:lnTo>
                <a:lnTo>
                  <a:pt x="2288509" y="4230212"/>
                </a:lnTo>
                <a:lnTo>
                  <a:pt x="2331707" y="4230212"/>
                </a:lnTo>
                <a:lnTo>
                  <a:pt x="2331372" y="4227534"/>
                </a:lnTo>
                <a:lnTo>
                  <a:pt x="2328496" y="4220458"/>
                </a:lnTo>
                <a:lnTo>
                  <a:pt x="2355925" y="4220458"/>
                </a:lnTo>
                <a:lnTo>
                  <a:pt x="2359612" y="4243272"/>
                </a:lnTo>
                <a:lnTo>
                  <a:pt x="2359612" y="4250862"/>
                </a:lnTo>
                <a:lnTo>
                  <a:pt x="2288975" y="4250862"/>
                </a:lnTo>
                <a:lnTo>
                  <a:pt x="2289947" y="4257002"/>
                </a:lnTo>
                <a:cubicBezTo>
                  <a:pt x="2291053" y="4260052"/>
                  <a:pt x="2292714" y="4262657"/>
                  <a:pt x="2294928" y="4264815"/>
                </a:cubicBezTo>
                <a:cubicBezTo>
                  <a:pt x="2299355" y="4269131"/>
                  <a:pt x="2305550" y="4271289"/>
                  <a:pt x="2313513" y="4271289"/>
                </a:cubicBezTo>
                <a:cubicBezTo>
                  <a:pt x="2317605" y="4271289"/>
                  <a:pt x="2321661" y="4270563"/>
                  <a:pt x="2325679" y="4269112"/>
                </a:cubicBezTo>
                <a:cubicBezTo>
                  <a:pt x="2329698" y="4267661"/>
                  <a:pt x="2333344" y="4265596"/>
                  <a:pt x="2336618" y="4262917"/>
                </a:cubicBezTo>
                <a:lnTo>
                  <a:pt x="2356598" y="4280665"/>
                </a:lnTo>
                <a:cubicBezTo>
                  <a:pt x="2350571" y="4286172"/>
                  <a:pt x="2343799" y="4290432"/>
                  <a:pt x="2336283" y="4293446"/>
                </a:cubicBezTo>
                <a:cubicBezTo>
                  <a:pt x="2328767" y="4296460"/>
                  <a:pt x="2321177" y="4297966"/>
                  <a:pt x="2313513" y="4297966"/>
                </a:cubicBezTo>
                <a:cubicBezTo>
                  <a:pt x="2302350" y="4297966"/>
                  <a:pt x="2292807" y="4295939"/>
                  <a:pt x="2284882" y="4291883"/>
                </a:cubicBezTo>
                <a:cubicBezTo>
                  <a:pt x="2276957" y="4287828"/>
                  <a:pt x="2270910" y="4281912"/>
                  <a:pt x="2266743" y="4274135"/>
                </a:cubicBezTo>
                <a:cubicBezTo>
                  <a:pt x="2262576" y="4266359"/>
                  <a:pt x="2260493" y="4257002"/>
                  <a:pt x="2260493" y="4246063"/>
                </a:cubicBezTo>
                <a:lnTo>
                  <a:pt x="2260493" y="4233003"/>
                </a:lnTo>
                <a:close/>
                <a:moveTo>
                  <a:pt x="2197166" y="4220458"/>
                </a:moveTo>
                <a:lnTo>
                  <a:pt x="2227750" y="4220458"/>
                </a:lnTo>
                <a:lnTo>
                  <a:pt x="2227750" y="4258006"/>
                </a:lnTo>
                <a:cubicBezTo>
                  <a:pt x="2227750" y="4260834"/>
                  <a:pt x="2228550" y="4263010"/>
                  <a:pt x="2230150" y="4264536"/>
                </a:cubicBezTo>
                <a:cubicBezTo>
                  <a:pt x="2231750" y="4266061"/>
                  <a:pt x="2234038" y="4266824"/>
                  <a:pt x="2237015" y="4266824"/>
                </a:cubicBezTo>
                <a:lnTo>
                  <a:pt x="2242149" y="4266824"/>
                </a:lnTo>
                <a:lnTo>
                  <a:pt x="2242149" y="4296292"/>
                </a:lnTo>
                <a:lnTo>
                  <a:pt x="2226522" y="4296292"/>
                </a:lnTo>
                <a:cubicBezTo>
                  <a:pt x="2217221" y="4296292"/>
                  <a:pt x="2210003" y="4293613"/>
                  <a:pt x="2204868" y="4288255"/>
                </a:cubicBezTo>
                <a:cubicBezTo>
                  <a:pt x="2199733" y="4282898"/>
                  <a:pt x="2197166" y="4275345"/>
                  <a:pt x="2197166" y="4265596"/>
                </a:cubicBezTo>
                <a:close/>
                <a:moveTo>
                  <a:pt x="2073341" y="4220458"/>
                </a:moveTo>
                <a:lnTo>
                  <a:pt x="2104961" y="4220458"/>
                </a:lnTo>
                <a:lnTo>
                  <a:pt x="2103925" y="4225636"/>
                </a:lnTo>
                <a:lnTo>
                  <a:pt x="2103925" y="4251644"/>
                </a:lnTo>
                <a:cubicBezTo>
                  <a:pt x="2103925" y="4255439"/>
                  <a:pt x="2104595" y="4258676"/>
                  <a:pt x="2105934" y="4261355"/>
                </a:cubicBezTo>
                <a:cubicBezTo>
                  <a:pt x="2107274" y="4264034"/>
                  <a:pt x="2109227" y="4266080"/>
                  <a:pt x="2111795" y="4267494"/>
                </a:cubicBezTo>
                <a:cubicBezTo>
                  <a:pt x="2114362" y="4268908"/>
                  <a:pt x="2117469" y="4269615"/>
                  <a:pt x="2121115" y="4269615"/>
                </a:cubicBezTo>
                <a:cubicBezTo>
                  <a:pt x="2126845" y="4269615"/>
                  <a:pt x="2131291" y="4267717"/>
                  <a:pt x="2134454" y="4263922"/>
                </a:cubicBezTo>
                <a:cubicBezTo>
                  <a:pt x="2137616" y="4260127"/>
                  <a:pt x="2139198" y="4254769"/>
                  <a:pt x="2139198" y="4247849"/>
                </a:cubicBezTo>
                <a:lnTo>
                  <a:pt x="2139198" y="4229431"/>
                </a:lnTo>
                <a:lnTo>
                  <a:pt x="2136612" y="4220458"/>
                </a:lnTo>
                <a:lnTo>
                  <a:pt x="2168299" y="4220458"/>
                </a:lnTo>
                <a:lnTo>
                  <a:pt x="2169782" y="4229319"/>
                </a:lnTo>
                <a:lnTo>
                  <a:pt x="2169782" y="4247849"/>
                </a:lnTo>
                <a:cubicBezTo>
                  <a:pt x="2169782" y="4258415"/>
                  <a:pt x="2168256" y="4267438"/>
                  <a:pt x="2165205" y="4274917"/>
                </a:cubicBezTo>
                <a:cubicBezTo>
                  <a:pt x="2162154" y="4282395"/>
                  <a:pt x="2157708" y="4288107"/>
                  <a:pt x="2151867" y="4292051"/>
                </a:cubicBezTo>
                <a:cubicBezTo>
                  <a:pt x="2146025" y="4295994"/>
                  <a:pt x="2139012" y="4297966"/>
                  <a:pt x="2130826" y="4297966"/>
                </a:cubicBezTo>
                <a:cubicBezTo>
                  <a:pt x="2124054" y="4297966"/>
                  <a:pt x="2118213" y="4296236"/>
                  <a:pt x="2113301" y="4292776"/>
                </a:cubicBezTo>
                <a:cubicBezTo>
                  <a:pt x="2110846" y="4291046"/>
                  <a:pt x="2108706" y="4288958"/>
                  <a:pt x="2106883" y="4286511"/>
                </a:cubicBezTo>
                <a:lnTo>
                  <a:pt x="2103925" y="4281006"/>
                </a:lnTo>
                <a:lnTo>
                  <a:pt x="2103925" y="4296292"/>
                </a:lnTo>
                <a:lnTo>
                  <a:pt x="2073341" y="4296292"/>
                </a:lnTo>
                <a:close/>
                <a:moveTo>
                  <a:pt x="2012220" y="4220458"/>
                </a:moveTo>
                <a:lnTo>
                  <a:pt x="2040710" y="4220458"/>
                </a:lnTo>
                <a:lnTo>
                  <a:pt x="2041045" y="4221841"/>
                </a:lnTo>
                <a:lnTo>
                  <a:pt x="2041045" y="4296292"/>
                </a:lnTo>
                <a:lnTo>
                  <a:pt x="2013252" y="4296292"/>
                </a:lnTo>
                <a:lnTo>
                  <a:pt x="2013252" y="4282980"/>
                </a:lnTo>
                <a:lnTo>
                  <a:pt x="2009847" y="4289260"/>
                </a:lnTo>
                <a:cubicBezTo>
                  <a:pt x="2006461" y="4292162"/>
                  <a:pt x="2002220" y="4294339"/>
                  <a:pt x="1997123" y="4295790"/>
                </a:cubicBezTo>
                <a:cubicBezTo>
                  <a:pt x="1992025" y="4297241"/>
                  <a:pt x="1986649" y="4297966"/>
                  <a:pt x="1980993" y="4297966"/>
                </a:cubicBezTo>
                <a:cubicBezTo>
                  <a:pt x="1968566" y="4297966"/>
                  <a:pt x="1959283" y="4295008"/>
                  <a:pt x="1953144" y="4289093"/>
                </a:cubicBezTo>
                <a:cubicBezTo>
                  <a:pt x="1947005" y="4283177"/>
                  <a:pt x="1943935" y="4274191"/>
                  <a:pt x="1943935" y="4262136"/>
                </a:cubicBezTo>
                <a:cubicBezTo>
                  <a:pt x="1943935" y="4250676"/>
                  <a:pt x="1947377" y="4242081"/>
                  <a:pt x="1954260" y="4236352"/>
                </a:cubicBezTo>
                <a:cubicBezTo>
                  <a:pt x="1961143" y="4230622"/>
                  <a:pt x="1971468" y="4227757"/>
                  <a:pt x="1985235" y="4227757"/>
                </a:cubicBezTo>
                <a:lnTo>
                  <a:pt x="2013252" y="4227757"/>
                </a:lnTo>
                <a:lnTo>
                  <a:pt x="2013252" y="4222845"/>
                </a:lnTo>
                <a:close/>
                <a:moveTo>
                  <a:pt x="1876330" y="4220458"/>
                </a:moveTo>
                <a:lnTo>
                  <a:pt x="1906914" y="4220458"/>
                </a:lnTo>
                <a:lnTo>
                  <a:pt x="1906914" y="4258564"/>
                </a:lnTo>
                <a:cubicBezTo>
                  <a:pt x="1906914" y="4261392"/>
                  <a:pt x="1907472" y="4263569"/>
                  <a:pt x="1908588" y="4265094"/>
                </a:cubicBezTo>
                <a:cubicBezTo>
                  <a:pt x="1909705" y="4266620"/>
                  <a:pt x="1911342" y="4267382"/>
                  <a:pt x="1913500" y="4267382"/>
                </a:cubicBezTo>
                <a:lnTo>
                  <a:pt x="1921090" y="4267382"/>
                </a:lnTo>
                <a:lnTo>
                  <a:pt x="1921090" y="4296850"/>
                </a:lnTo>
                <a:lnTo>
                  <a:pt x="1905686" y="4296850"/>
                </a:lnTo>
                <a:cubicBezTo>
                  <a:pt x="1895566" y="4296850"/>
                  <a:pt x="1888143" y="4294264"/>
                  <a:pt x="1883418" y="4289093"/>
                </a:cubicBezTo>
                <a:cubicBezTo>
                  <a:pt x="1878693" y="4283921"/>
                  <a:pt x="1876330" y="4276275"/>
                  <a:pt x="1876330" y="4266154"/>
                </a:cubicBezTo>
                <a:close/>
                <a:moveTo>
                  <a:pt x="1685049" y="4220458"/>
                </a:moveTo>
                <a:lnTo>
                  <a:pt x="1781489" y="4220458"/>
                </a:lnTo>
                <a:lnTo>
                  <a:pt x="1781489" y="4230436"/>
                </a:lnTo>
                <a:lnTo>
                  <a:pt x="1715633" y="4230436"/>
                </a:lnTo>
                <a:lnTo>
                  <a:pt x="1715633" y="4266824"/>
                </a:lnTo>
                <a:lnTo>
                  <a:pt x="1793768" y="4266824"/>
                </a:lnTo>
                <a:lnTo>
                  <a:pt x="1793768" y="4296292"/>
                </a:lnTo>
                <a:lnTo>
                  <a:pt x="1715633" y="4296292"/>
                </a:lnTo>
                <a:lnTo>
                  <a:pt x="1696099" y="4296292"/>
                </a:lnTo>
                <a:lnTo>
                  <a:pt x="1685049" y="4296292"/>
                </a:lnTo>
                <a:close/>
                <a:moveTo>
                  <a:pt x="1592626" y="4220458"/>
                </a:moveTo>
                <a:lnTo>
                  <a:pt x="1623211" y="4220458"/>
                </a:lnTo>
                <a:lnTo>
                  <a:pt x="1623211" y="4296292"/>
                </a:lnTo>
                <a:lnTo>
                  <a:pt x="1592626" y="4296292"/>
                </a:lnTo>
                <a:close/>
                <a:moveTo>
                  <a:pt x="1431721" y="4220458"/>
                </a:moveTo>
                <a:lnTo>
                  <a:pt x="1462227" y="4220458"/>
                </a:lnTo>
                <a:lnTo>
                  <a:pt x="1455092" y="4240816"/>
                </a:lnTo>
                <a:lnTo>
                  <a:pt x="1493897" y="4240816"/>
                </a:lnTo>
                <a:lnTo>
                  <a:pt x="1486762" y="4220458"/>
                </a:lnTo>
                <a:lnTo>
                  <a:pt x="1517268" y="4220458"/>
                </a:lnTo>
                <a:lnTo>
                  <a:pt x="1546267" y="4296292"/>
                </a:lnTo>
                <a:lnTo>
                  <a:pt x="1513338" y="4296292"/>
                </a:lnTo>
                <a:lnTo>
                  <a:pt x="1504224" y="4270284"/>
                </a:lnTo>
                <a:lnTo>
                  <a:pt x="1444764" y="4270284"/>
                </a:lnTo>
                <a:lnTo>
                  <a:pt x="1435650" y="4296292"/>
                </a:lnTo>
                <a:lnTo>
                  <a:pt x="1402722" y="4296292"/>
                </a:lnTo>
                <a:close/>
                <a:moveTo>
                  <a:pt x="1284999" y="4220458"/>
                </a:moveTo>
                <a:lnTo>
                  <a:pt x="1381439" y="4220458"/>
                </a:lnTo>
                <a:lnTo>
                  <a:pt x="1381439" y="4230436"/>
                </a:lnTo>
                <a:lnTo>
                  <a:pt x="1315583" y="4230436"/>
                </a:lnTo>
                <a:lnTo>
                  <a:pt x="1315583" y="4266824"/>
                </a:lnTo>
                <a:lnTo>
                  <a:pt x="1393718" y="4266824"/>
                </a:lnTo>
                <a:lnTo>
                  <a:pt x="1393718" y="4296292"/>
                </a:lnTo>
                <a:lnTo>
                  <a:pt x="1315583" y="4296292"/>
                </a:lnTo>
                <a:lnTo>
                  <a:pt x="1296049" y="4296292"/>
                </a:lnTo>
                <a:lnTo>
                  <a:pt x="1284999" y="4296292"/>
                </a:lnTo>
                <a:close/>
                <a:moveTo>
                  <a:pt x="110021" y="4186206"/>
                </a:moveTo>
                <a:lnTo>
                  <a:pt x="109498" y="4189582"/>
                </a:lnTo>
                <a:cubicBezTo>
                  <a:pt x="107898" y="4194196"/>
                  <a:pt x="105926" y="4198233"/>
                  <a:pt x="103582" y="4201693"/>
                </a:cubicBezTo>
                <a:lnTo>
                  <a:pt x="97883" y="4209031"/>
                </a:lnTo>
                <a:close/>
                <a:moveTo>
                  <a:pt x="323308" y="4178755"/>
                </a:moveTo>
                <a:cubicBezTo>
                  <a:pt x="328145" y="4178755"/>
                  <a:pt x="332517" y="4179518"/>
                  <a:pt x="336424" y="4181043"/>
                </a:cubicBezTo>
                <a:cubicBezTo>
                  <a:pt x="340331" y="4182569"/>
                  <a:pt x="343735" y="4184820"/>
                  <a:pt x="346637" y="4187796"/>
                </a:cubicBezTo>
                <a:lnTo>
                  <a:pt x="328778" y="4212688"/>
                </a:lnTo>
                <a:cubicBezTo>
                  <a:pt x="327290" y="4211200"/>
                  <a:pt x="325467" y="4210083"/>
                  <a:pt x="323308" y="4209339"/>
                </a:cubicBezTo>
                <a:cubicBezTo>
                  <a:pt x="321151" y="4208595"/>
                  <a:pt x="318658" y="4208223"/>
                  <a:pt x="315830" y="4208223"/>
                </a:cubicBezTo>
                <a:cubicBezTo>
                  <a:pt x="309654" y="4208223"/>
                  <a:pt x="304872" y="4210214"/>
                  <a:pt x="301487" y="4214195"/>
                </a:cubicBezTo>
                <a:cubicBezTo>
                  <a:pt x="298101" y="4218176"/>
                  <a:pt x="296408" y="4223701"/>
                  <a:pt x="296408" y="4230771"/>
                </a:cubicBezTo>
                <a:lnTo>
                  <a:pt x="296408" y="4296292"/>
                </a:lnTo>
                <a:lnTo>
                  <a:pt x="263591" y="4296292"/>
                </a:lnTo>
                <a:lnTo>
                  <a:pt x="263591" y="4180429"/>
                </a:lnTo>
                <a:lnTo>
                  <a:pt x="296408" y="4180429"/>
                </a:lnTo>
                <a:lnTo>
                  <a:pt x="296408" y="4196710"/>
                </a:lnTo>
                <a:lnTo>
                  <a:pt x="299575" y="4191410"/>
                </a:lnTo>
                <a:cubicBezTo>
                  <a:pt x="301649" y="4188722"/>
                  <a:pt x="303961" y="4186420"/>
                  <a:pt x="306510" y="4184504"/>
                </a:cubicBezTo>
                <a:cubicBezTo>
                  <a:pt x="311607" y="4180671"/>
                  <a:pt x="317207" y="4178755"/>
                  <a:pt x="323308" y="4178755"/>
                </a:cubicBezTo>
                <a:close/>
                <a:moveTo>
                  <a:pt x="827575" y="4176188"/>
                </a:moveTo>
                <a:lnTo>
                  <a:pt x="857043" y="4176188"/>
                </a:lnTo>
                <a:lnTo>
                  <a:pt x="857043" y="4207330"/>
                </a:lnTo>
                <a:lnTo>
                  <a:pt x="889860" y="4207330"/>
                </a:lnTo>
                <a:lnTo>
                  <a:pt x="889860" y="4235682"/>
                </a:lnTo>
                <a:lnTo>
                  <a:pt x="857043" y="4235682"/>
                </a:lnTo>
                <a:lnTo>
                  <a:pt x="857043" y="4266824"/>
                </a:lnTo>
                <a:lnTo>
                  <a:pt x="827575" y="4266824"/>
                </a:lnTo>
                <a:lnTo>
                  <a:pt x="827575" y="4235682"/>
                </a:lnTo>
                <a:lnTo>
                  <a:pt x="794759" y="4235682"/>
                </a:lnTo>
                <a:lnTo>
                  <a:pt x="794759" y="4207330"/>
                </a:lnTo>
                <a:lnTo>
                  <a:pt x="827575" y="4207330"/>
                </a:lnTo>
                <a:close/>
                <a:moveTo>
                  <a:pt x="219650" y="4133995"/>
                </a:moveTo>
                <a:lnTo>
                  <a:pt x="240858" y="4133995"/>
                </a:lnTo>
                <a:lnTo>
                  <a:pt x="240858" y="4161231"/>
                </a:lnTo>
                <a:lnTo>
                  <a:pt x="227910" y="4161231"/>
                </a:lnTo>
                <a:cubicBezTo>
                  <a:pt x="225752" y="4161231"/>
                  <a:pt x="224115" y="4162049"/>
                  <a:pt x="222998" y="4163686"/>
                </a:cubicBezTo>
                <a:cubicBezTo>
                  <a:pt x="221882" y="4165323"/>
                  <a:pt x="221324" y="4167444"/>
                  <a:pt x="221324" y="4170049"/>
                </a:cubicBezTo>
                <a:lnTo>
                  <a:pt x="221324" y="4180429"/>
                </a:lnTo>
                <a:lnTo>
                  <a:pt x="240858" y="4180429"/>
                </a:lnTo>
                <a:lnTo>
                  <a:pt x="240858" y="4206549"/>
                </a:lnTo>
                <a:lnTo>
                  <a:pt x="221324" y="4206549"/>
                </a:lnTo>
                <a:lnTo>
                  <a:pt x="221324" y="4296292"/>
                </a:lnTo>
                <a:lnTo>
                  <a:pt x="190740" y="4296292"/>
                </a:lnTo>
                <a:lnTo>
                  <a:pt x="190740" y="4206549"/>
                </a:lnTo>
                <a:lnTo>
                  <a:pt x="178462" y="4206549"/>
                </a:lnTo>
                <a:lnTo>
                  <a:pt x="178462" y="4180429"/>
                </a:lnTo>
                <a:lnTo>
                  <a:pt x="190740" y="4180429"/>
                </a:lnTo>
                <a:lnTo>
                  <a:pt x="190740" y="4164691"/>
                </a:lnTo>
                <a:cubicBezTo>
                  <a:pt x="190740" y="4154422"/>
                  <a:pt x="193102" y="4146738"/>
                  <a:pt x="197828" y="4141641"/>
                </a:cubicBezTo>
                <a:cubicBezTo>
                  <a:pt x="202553" y="4136544"/>
                  <a:pt x="209827" y="4133995"/>
                  <a:pt x="219650" y="4133995"/>
                </a:cubicBezTo>
                <a:close/>
                <a:moveTo>
                  <a:pt x="137785" y="4133995"/>
                </a:moveTo>
                <a:lnTo>
                  <a:pt x="160825" y="4133995"/>
                </a:lnTo>
                <a:lnTo>
                  <a:pt x="160825" y="4247960"/>
                </a:lnTo>
                <a:lnTo>
                  <a:pt x="130241" y="4247960"/>
                </a:lnTo>
                <a:lnTo>
                  <a:pt x="130241" y="4148181"/>
                </a:lnTo>
                <a:close/>
                <a:moveTo>
                  <a:pt x="1132599" y="4133883"/>
                </a:moveTo>
                <a:lnTo>
                  <a:pt x="1144765" y="4133883"/>
                </a:lnTo>
                <a:lnTo>
                  <a:pt x="1163183" y="4133883"/>
                </a:lnTo>
                <a:lnTo>
                  <a:pt x="1203701" y="4133883"/>
                </a:lnTo>
                <a:lnTo>
                  <a:pt x="1226466" y="4139709"/>
                </a:lnTo>
                <a:lnTo>
                  <a:pt x="1208450" y="4165368"/>
                </a:lnTo>
                <a:lnTo>
                  <a:pt x="1201246" y="4163351"/>
                </a:lnTo>
                <a:lnTo>
                  <a:pt x="1163183" y="4163351"/>
                </a:lnTo>
                <a:lnTo>
                  <a:pt x="1163183" y="4201526"/>
                </a:lnTo>
                <a:lnTo>
                  <a:pt x="1183063" y="4201526"/>
                </a:lnTo>
                <a:lnTo>
                  <a:pt x="1169770" y="4220458"/>
                </a:lnTo>
                <a:lnTo>
                  <a:pt x="1231381" y="4220458"/>
                </a:lnTo>
                <a:lnTo>
                  <a:pt x="1227197" y="4224966"/>
                </a:lnTo>
                <a:lnTo>
                  <a:pt x="1216561" y="4229345"/>
                </a:lnTo>
                <a:lnTo>
                  <a:pt x="1255382" y="4296292"/>
                </a:lnTo>
                <a:lnTo>
                  <a:pt x="1218324" y="4296292"/>
                </a:lnTo>
                <a:lnTo>
                  <a:pt x="1181736" y="4230994"/>
                </a:lnTo>
                <a:lnTo>
                  <a:pt x="1163183" y="4230994"/>
                </a:lnTo>
                <a:lnTo>
                  <a:pt x="1163183" y="4296292"/>
                </a:lnTo>
                <a:lnTo>
                  <a:pt x="1132599" y="4296292"/>
                </a:lnTo>
                <a:close/>
                <a:moveTo>
                  <a:pt x="1045088" y="4132321"/>
                </a:moveTo>
                <a:cubicBezTo>
                  <a:pt x="1055282" y="4132321"/>
                  <a:pt x="1064398" y="4134516"/>
                  <a:pt x="1072435" y="4138906"/>
                </a:cubicBezTo>
                <a:cubicBezTo>
                  <a:pt x="1080472" y="4143297"/>
                  <a:pt x="1087113" y="4149678"/>
                  <a:pt x="1092359" y="4158049"/>
                </a:cubicBezTo>
                <a:cubicBezTo>
                  <a:pt x="1097605" y="4166421"/>
                  <a:pt x="1101233" y="4176523"/>
                  <a:pt x="1103242" y="4188355"/>
                </a:cubicBezTo>
                <a:lnTo>
                  <a:pt x="1071542" y="4188355"/>
                </a:lnTo>
                <a:cubicBezTo>
                  <a:pt x="1070351" y="4182997"/>
                  <a:pt x="1068510" y="4178420"/>
                  <a:pt x="1066017" y="4174625"/>
                </a:cubicBezTo>
                <a:cubicBezTo>
                  <a:pt x="1063524" y="4170830"/>
                  <a:pt x="1060510" y="4167928"/>
                  <a:pt x="1056975" y="4165919"/>
                </a:cubicBezTo>
                <a:cubicBezTo>
                  <a:pt x="1053441" y="4163910"/>
                  <a:pt x="1049478" y="4162905"/>
                  <a:pt x="1045088" y="4162905"/>
                </a:cubicBezTo>
                <a:cubicBezTo>
                  <a:pt x="1039358" y="4162905"/>
                  <a:pt x="1034484" y="4164077"/>
                  <a:pt x="1030465" y="4166421"/>
                </a:cubicBezTo>
                <a:cubicBezTo>
                  <a:pt x="1026447" y="4168765"/>
                  <a:pt x="1023377" y="4172188"/>
                  <a:pt x="1021257" y="4176690"/>
                </a:cubicBezTo>
                <a:cubicBezTo>
                  <a:pt x="1019136" y="4181192"/>
                  <a:pt x="1018075" y="4186606"/>
                  <a:pt x="1018075" y="4192931"/>
                </a:cubicBezTo>
                <a:lnTo>
                  <a:pt x="1018075" y="4237468"/>
                </a:lnTo>
                <a:cubicBezTo>
                  <a:pt x="1018075" y="4243793"/>
                  <a:pt x="1019136" y="4249188"/>
                  <a:pt x="1021257" y="4253653"/>
                </a:cubicBezTo>
                <a:cubicBezTo>
                  <a:pt x="1023377" y="4258118"/>
                  <a:pt x="1026447" y="4261522"/>
                  <a:pt x="1030465" y="4263866"/>
                </a:cubicBezTo>
                <a:cubicBezTo>
                  <a:pt x="1034484" y="4266210"/>
                  <a:pt x="1039358" y="4267382"/>
                  <a:pt x="1045088" y="4267382"/>
                </a:cubicBezTo>
                <a:cubicBezTo>
                  <a:pt x="1049553" y="4267382"/>
                  <a:pt x="1053571" y="4266396"/>
                  <a:pt x="1057143" y="4264424"/>
                </a:cubicBezTo>
                <a:cubicBezTo>
                  <a:pt x="1060715" y="4262452"/>
                  <a:pt x="1063728" y="4259569"/>
                  <a:pt x="1066184" y="4255774"/>
                </a:cubicBezTo>
                <a:cubicBezTo>
                  <a:pt x="1068640" y="4251979"/>
                  <a:pt x="1070426" y="4247365"/>
                  <a:pt x="1071542" y="4241933"/>
                </a:cubicBezTo>
                <a:lnTo>
                  <a:pt x="1103242" y="4241933"/>
                </a:lnTo>
                <a:cubicBezTo>
                  <a:pt x="1101159" y="4253764"/>
                  <a:pt x="1097494" y="4263866"/>
                  <a:pt x="1092248" y="4272238"/>
                </a:cubicBezTo>
                <a:cubicBezTo>
                  <a:pt x="1087001" y="4280609"/>
                  <a:pt x="1080379" y="4286990"/>
                  <a:pt x="1072379" y="4291381"/>
                </a:cubicBezTo>
                <a:cubicBezTo>
                  <a:pt x="1064380" y="4295771"/>
                  <a:pt x="1055282" y="4297966"/>
                  <a:pt x="1045088" y="4297966"/>
                </a:cubicBezTo>
                <a:cubicBezTo>
                  <a:pt x="1032735" y="4297966"/>
                  <a:pt x="1022168" y="4295604"/>
                  <a:pt x="1013387" y="4290879"/>
                </a:cubicBezTo>
                <a:cubicBezTo>
                  <a:pt x="1004606" y="4286153"/>
                  <a:pt x="997909" y="4279270"/>
                  <a:pt x="993295" y="4270229"/>
                </a:cubicBezTo>
                <a:cubicBezTo>
                  <a:pt x="988682" y="4261187"/>
                  <a:pt x="986375" y="4250267"/>
                  <a:pt x="986375" y="4237468"/>
                </a:cubicBezTo>
                <a:lnTo>
                  <a:pt x="986375" y="4192931"/>
                </a:lnTo>
                <a:cubicBezTo>
                  <a:pt x="986375" y="4180132"/>
                  <a:pt x="988682" y="4169212"/>
                  <a:pt x="993295" y="4160170"/>
                </a:cubicBezTo>
                <a:cubicBezTo>
                  <a:pt x="997909" y="4151129"/>
                  <a:pt x="1004606" y="4144227"/>
                  <a:pt x="1013387" y="4139464"/>
                </a:cubicBezTo>
                <a:cubicBezTo>
                  <a:pt x="1022168" y="4134702"/>
                  <a:pt x="1032735" y="4132321"/>
                  <a:pt x="1045088" y="4132321"/>
                </a:cubicBezTo>
                <a:close/>
                <a:moveTo>
                  <a:pt x="610807" y="4122275"/>
                </a:moveTo>
                <a:lnTo>
                  <a:pt x="657688" y="4184671"/>
                </a:lnTo>
                <a:lnTo>
                  <a:pt x="625988" y="4184671"/>
                </a:lnTo>
                <a:lnTo>
                  <a:pt x="610807" y="4161900"/>
                </a:lnTo>
                <a:lnTo>
                  <a:pt x="595627" y="4184671"/>
                </a:lnTo>
                <a:lnTo>
                  <a:pt x="563926" y="4184671"/>
                </a:lnTo>
                <a:close/>
                <a:moveTo>
                  <a:pt x="361074" y="4116694"/>
                </a:moveTo>
                <a:cubicBezTo>
                  <a:pt x="375063" y="4131056"/>
                  <a:pt x="385537" y="4147166"/>
                  <a:pt x="392495" y="4165026"/>
                </a:cubicBezTo>
                <a:cubicBezTo>
                  <a:pt x="399453" y="4182885"/>
                  <a:pt x="402932" y="4202530"/>
                  <a:pt x="402932" y="4223962"/>
                </a:cubicBezTo>
                <a:cubicBezTo>
                  <a:pt x="402932" y="4245393"/>
                  <a:pt x="399453" y="4265038"/>
                  <a:pt x="392495" y="4282898"/>
                </a:cubicBezTo>
                <a:cubicBezTo>
                  <a:pt x="385537" y="4300757"/>
                  <a:pt x="375063" y="4316868"/>
                  <a:pt x="361074" y="4331230"/>
                </a:cubicBezTo>
                <a:lnTo>
                  <a:pt x="343214" y="4309352"/>
                </a:lnTo>
                <a:cubicBezTo>
                  <a:pt x="353335" y="4297818"/>
                  <a:pt x="360906" y="4284963"/>
                  <a:pt x="365929" y="4270787"/>
                </a:cubicBezTo>
                <a:cubicBezTo>
                  <a:pt x="370952" y="4256611"/>
                  <a:pt x="373464" y="4241002"/>
                  <a:pt x="373464" y="4223962"/>
                </a:cubicBezTo>
                <a:cubicBezTo>
                  <a:pt x="373464" y="4206921"/>
                  <a:pt x="370952" y="4191331"/>
                  <a:pt x="365929" y="4177192"/>
                </a:cubicBezTo>
                <a:cubicBezTo>
                  <a:pt x="360906" y="4163054"/>
                  <a:pt x="353335" y="4150217"/>
                  <a:pt x="343214" y="4138683"/>
                </a:cubicBezTo>
                <a:close/>
                <a:moveTo>
                  <a:pt x="715805" y="4114796"/>
                </a:moveTo>
                <a:lnTo>
                  <a:pt x="735674" y="4114796"/>
                </a:lnTo>
                <a:lnTo>
                  <a:pt x="750073" y="4114796"/>
                </a:lnTo>
                <a:lnTo>
                  <a:pt x="762910" y="4114796"/>
                </a:lnTo>
                <a:lnTo>
                  <a:pt x="762910" y="4332681"/>
                </a:lnTo>
                <a:lnTo>
                  <a:pt x="750073" y="4332681"/>
                </a:lnTo>
                <a:lnTo>
                  <a:pt x="735674" y="4332681"/>
                </a:lnTo>
                <a:lnTo>
                  <a:pt x="715805" y="4332681"/>
                </a:lnTo>
                <a:lnTo>
                  <a:pt x="715805" y="4305445"/>
                </a:lnTo>
                <a:lnTo>
                  <a:pt x="735674" y="4305445"/>
                </a:lnTo>
                <a:lnTo>
                  <a:pt x="735674" y="4142032"/>
                </a:lnTo>
                <a:lnTo>
                  <a:pt x="715805" y="4142032"/>
                </a:lnTo>
                <a:close/>
                <a:moveTo>
                  <a:pt x="438390" y="4114796"/>
                </a:moveTo>
                <a:lnTo>
                  <a:pt x="451226" y="4114796"/>
                </a:lnTo>
                <a:lnTo>
                  <a:pt x="465625" y="4114796"/>
                </a:lnTo>
                <a:lnTo>
                  <a:pt x="485494" y="4114796"/>
                </a:lnTo>
                <a:lnTo>
                  <a:pt x="485494" y="4142032"/>
                </a:lnTo>
                <a:lnTo>
                  <a:pt x="465625" y="4142032"/>
                </a:lnTo>
                <a:lnTo>
                  <a:pt x="465625" y="4305445"/>
                </a:lnTo>
                <a:lnTo>
                  <a:pt x="485494" y="4305445"/>
                </a:lnTo>
                <a:lnTo>
                  <a:pt x="485494" y="4332681"/>
                </a:lnTo>
                <a:lnTo>
                  <a:pt x="465625" y="4332681"/>
                </a:lnTo>
                <a:lnTo>
                  <a:pt x="451226" y="4332681"/>
                </a:lnTo>
                <a:lnTo>
                  <a:pt x="438390" y="4332681"/>
                </a:lnTo>
                <a:close/>
                <a:moveTo>
                  <a:pt x="190543" y="4037703"/>
                </a:moveTo>
                <a:lnTo>
                  <a:pt x="202386" y="4037703"/>
                </a:lnTo>
                <a:lnTo>
                  <a:pt x="202386" y="4062706"/>
                </a:lnTo>
                <a:lnTo>
                  <a:pt x="175694" y="4062706"/>
                </a:lnTo>
                <a:lnTo>
                  <a:pt x="185395" y="4044463"/>
                </a:lnTo>
                <a:close/>
                <a:moveTo>
                  <a:pt x="1315843" y="3989483"/>
                </a:moveTo>
                <a:lnTo>
                  <a:pt x="1344948" y="3989483"/>
                </a:lnTo>
                <a:lnTo>
                  <a:pt x="1336816" y="3998867"/>
                </a:lnTo>
                <a:lnTo>
                  <a:pt x="1319535" y="4020067"/>
                </a:lnTo>
                <a:lnTo>
                  <a:pt x="1315843" y="4020067"/>
                </a:lnTo>
                <a:close/>
                <a:moveTo>
                  <a:pt x="758891" y="3989483"/>
                </a:moveTo>
                <a:lnTo>
                  <a:pt x="789475" y="3989483"/>
                </a:lnTo>
                <a:lnTo>
                  <a:pt x="789475" y="4020067"/>
                </a:lnTo>
                <a:lnTo>
                  <a:pt x="758891" y="4020067"/>
                </a:lnTo>
                <a:close/>
                <a:moveTo>
                  <a:pt x="676589" y="3989483"/>
                </a:moveTo>
                <a:lnTo>
                  <a:pt x="707173" y="3989483"/>
                </a:lnTo>
                <a:lnTo>
                  <a:pt x="707173" y="4020067"/>
                </a:lnTo>
                <a:lnTo>
                  <a:pt x="676589" y="4020067"/>
                </a:lnTo>
                <a:close/>
                <a:moveTo>
                  <a:pt x="534793" y="3989483"/>
                </a:moveTo>
                <a:lnTo>
                  <a:pt x="565377" y="3989483"/>
                </a:lnTo>
                <a:lnTo>
                  <a:pt x="565377" y="4020067"/>
                </a:lnTo>
                <a:lnTo>
                  <a:pt x="534793" y="4020067"/>
                </a:lnTo>
                <a:close/>
                <a:moveTo>
                  <a:pt x="277618" y="3989483"/>
                </a:moveTo>
                <a:lnTo>
                  <a:pt x="308202" y="3989483"/>
                </a:lnTo>
                <a:lnTo>
                  <a:pt x="308202" y="4020067"/>
                </a:lnTo>
                <a:lnTo>
                  <a:pt x="277618" y="4020067"/>
                </a:lnTo>
                <a:close/>
                <a:moveTo>
                  <a:pt x="255964" y="3951806"/>
                </a:moveTo>
                <a:lnTo>
                  <a:pt x="255964" y="3984125"/>
                </a:lnTo>
                <a:cubicBezTo>
                  <a:pt x="255964" y="3996999"/>
                  <a:pt x="253099" y="4006486"/>
                  <a:pt x="247369" y="4012588"/>
                </a:cubicBezTo>
                <a:cubicBezTo>
                  <a:pt x="241639" y="4018690"/>
                  <a:pt x="233305" y="4021741"/>
                  <a:pt x="222366" y="4021741"/>
                </a:cubicBezTo>
                <a:lnTo>
                  <a:pt x="206500" y="4016751"/>
                </a:lnTo>
                <a:lnTo>
                  <a:pt x="221150" y="3997516"/>
                </a:lnTo>
                <a:lnTo>
                  <a:pt x="226775" y="3995120"/>
                </a:lnTo>
                <a:lnTo>
                  <a:pt x="228347" y="3988066"/>
                </a:lnTo>
                <a:close/>
                <a:moveTo>
                  <a:pt x="951958" y="3902530"/>
                </a:moveTo>
                <a:cubicBezTo>
                  <a:pt x="956795" y="3902530"/>
                  <a:pt x="961167" y="3903293"/>
                  <a:pt x="965074" y="3904818"/>
                </a:cubicBezTo>
                <a:cubicBezTo>
                  <a:pt x="968981" y="3906344"/>
                  <a:pt x="972385" y="3908595"/>
                  <a:pt x="975287" y="3911571"/>
                </a:cubicBezTo>
                <a:lnTo>
                  <a:pt x="957428" y="3936463"/>
                </a:lnTo>
                <a:cubicBezTo>
                  <a:pt x="955940" y="3934975"/>
                  <a:pt x="954116" y="3933858"/>
                  <a:pt x="951958" y="3933114"/>
                </a:cubicBezTo>
                <a:cubicBezTo>
                  <a:pt x="949800" y="3932370"/>
                  <a:pt x="947308" y="3931998"/>
                  <a:pt x="944480" y="3931998"/>
                </a:cubicBezTo>
                <a:cubicBezTo>
                  <a:pt x="938304" y="3931998"/>
                  <a:pt x="933522" y="3933989"/>
                  <a:pt x="930137" y="3937970"/>
                </a:cubicBezTo>
                <a:cubicBezTo>
                  <a:pt x="926751" y="3941951"/>
                  <a:pt x="925058" y="3947476"/>
                  <a:pt x="925058" y="3954545"/>
                </a:cubicBezTo>
                <a:lnTo>
                  <a:pt x="925058" y="4020067"/>
                </a:lnTo>
                <a:lnTo>
                  <a:pt x="892241" y="4020067"/>
                </a:lnTo>
                <a:lnTo>
                  <a:pt x="892241" y="3904204"/>
                </a:lnTo>
                <a:lnTo>
                  <a:pt x="925058" y="3904204"/>
                </a:lnTo>
                <a:lnTo>
                  <a:pt x="925058" y="3920485"/>
                </a:lnTo>
                <a:lnTo>
                  <a:pt x="928225" y="3915185"/>
                </a:lnTo>
                <a:cubicBezTo>
                  <a:pt x="930299" y="3912497"/>
                  <a:pt x="932611" y="3910195"/>
                  <a:pt x="935160" y="3908278"/>
                </a:cubicBezTo>
                <a:cubicBezTo>
                  <a:pt x="940257" y="3904446"/>
                  <a:pt x="945857" y="3902530"/>
                  <a:pt x="951958" y="3902530"/>
                </a:cubicBezTo>
                <a:close/>
                <a:moveTo>
                  <a:pt x="360850" y="3899963"/>
                </a:moveTo>
                <a:lnTo>
                  <a:pt x="390318" y="3899963"/>
                </a:lnTo>
                <a:lnTo>
                  <a:pt x="390318" y="3931105"/>
                </a:lnTo>
                <a:lnTo>
                  <a:pt x="423135" y="3931105"/>
                </a:lnTo>
                <a:lnTo>
                  <a:pt x="423135" y="3959457"/>
                </a:lnTo>
                <a:lnTo>
                  <a:pt x="390318" y="3959457"/>
                </a:lnTo>
                <a:lnTo>
                  <a:pt x="390318" y="3990599"/>
                </a:lnTo>
                <a:lnTo>
                  <a:pt x="360850" y="3990599"/>
                </a:lnTo>
                <a:lnTo>
                  <a:pt x="360850" y="3959457"/>
                </a:lnTo>
                <a:lnTo>
                  <a:pt x="328034" y="3959457"/>
                </a:lnTo>
                <a:lnTo>
                  <a:pt x="328034" y="3931105"/>
                </a:lnTo>
                <a:lnTo>
                  <a:pt x="360850" y="3931105"/>
                </a:lnTo>
                <a:close/>
                <a:moveTo>
                  <a:pt x="848300" y="3857770"/>
                </a:moveTo>
                <a:lnTo>
                  <a:pt x="869508" y="3857770"/>
                </a:lnTo>
                <a:lnTo>
                  <a:pt x="869508" y="3885005"/>
                </a:lnTo>
                <a:lnTo>
                  <a:pt x="856560" y="3885005"/>
                </a:lnTo>
                <a:cubicBezTo>
                  <a:pt x="854402" y="3885005"/>
                  <a:pt x="852765" y="3885824"/>
                  <a:pt x="851648" y="3887461"/>
                </a:cubicBezTo>
                <a:cubicBezTo>
                  <a:pt x="850532" y="3889098"/>
                  <a:pt x="849974" y="3891219"/>
                  <a:pt x="849974" y="3893824"/>
                </a:cubicBezTo>
                <a:lnTo>
                  <a:pt x="849974" y="3904204"/>
                </a:lnTo>
                <a:lnTo>
                  <a:pt x="869508" y="3904204"/>
                </a:lnTo>
                <a:lnTo>
                  <a:pt x="869508" y="3930324"/>
                </a:lnTo>
                <a:lnTo>
                  <a:pt x="849974" y="3930324"/>
                </a:lnTo>
                <a:lnTo>
                  <a:pt x="849974" y="4020067"/>
                </a:lnTo>
                <a:lnTo>
                  <a:pt x="819390" y="4020067"/>
                </a:lnTo>
                <a:lnTo>
                  <a:pt x="819390" y="3930324"/>
                </a:lnTo>
                <a:lnTo>
                  <a:pt x="807112" y="3930324"/>
                </a:lnTo>
                <a:lnTo>
                  <a:pt x="807112" y="3904204"/>
                </a:lnTo>
                <a:lnTo>
                  <a:pt x="819390" y="3904204"/>
                </a:lnTo>
                <a:lnTo>
                  <a:pt x="819390" y="3888466"/>
                </a:lnTo>
                <a:cubicBezTo>
                  <a:pt x="819390" y="3878197"/>
                  <a:pt x="821753" y="3870513"/>
                  <a:pt x="826478" y="3865416"/>
                </a:cubicBezTo>
                <a:cubicBezTo>
                  <a:pt x="831203" y="3860319"/>
                  <a:pt x="838477" y="3857770"/>
                  <a:pt x="848300" y="3857770"/>
                </a:cubicBezTo>
                <a:close/>
                <a:moveTo>
                  <a:pt x="758891" y="3857770"/>
                </a:moveTo>
                <a:lnTo>
                  <a:pt x="789475" y="3857770"/>
                </a:lnTo>
                <a:lnTo>
                  <a:pt x="789475" y="3971735"/>
                </a:lnTo>
                <a:lnTo>
                  <a:pt x="758891" y="3971735"/>
                </a:lnTo>
                <a:close/>
                <a:moveTo>
                  <a:pt x="694449" y="3856096"/>
                </a:moveTo>
                <a:cubicBezTo>
                  <a:pt x="704122" y="3856096"/>
                  <a:pt x="712420" y="3857733"/>
                  <a:pt x="719340" y="3861007"/>
                </a:cubicBezTo>
                <a:cubicBezTo>
                  <a:pt x="726261" y="3864281"/>
                  <a:pt x="731525" y="3869025"/>
                  <a:pt x="735135" y="3875239"/>
                </a:cubicBezTo>
                <a:cubicBezTo>
                  <a:pt x="738744" y="3881452"/>
                  <a:pt x="740548" y="3888949"/>
                  <a:pt x="740548" y="3897730"/>
                </a:cubicBezTo>
                <a:lnTo>
                  <a:pt x="740548" y="3897842"/>
                </a:lnTo>
                <a:cubicBezTo>
                  <a:pt x="740548" y="3903572"/>
                  <a:pt x="739748" y="3908744"/>
                  <a:pt x="738148" y="3913357"/>
                </a:cubicBezTo>
                <a:cubicBezTo>
                  <a:pt x="736548" y="3917971"/>
                  <a:pt x="734576" y="3922008"/>
                  <a:pt x="732232" y="3925468"/>
                </a:cubicBezTo>
                <a:cubicBezTo>
                  <a:pt x="729888" y="3928928"/>
                  <a:pt x="726782" y="3932928"/>
                  <a:pt x="722912" y="3937467"/>
                </a:cubicBezTo>
                <a:cubicBezTo>
                  <a:pt x="719266" y="3941858"/>
                  <a:pt x="716419" y="3945541"/>
                  <a:pt x="714373" y="3948518"/>
                </a:cubicBezTo>
                <a:cubicBezTo>
                  <a:pt x="712327" y="3951494"/>
                  <a:pt x="710597" y="3954936"/>
                  <a:pt x="709183" y="3958843"/>
                </a:cubicBezTo>
                <a:cubicBezTo>
                  <a:pt x="707769" y="3962750"/>
                  <a:pt x="707062" y="3967047"/>
                  <a:pt x="707062" y="3971735"/>
                </a:cubicBezTo>
                <a:lnTo>
                  <a:pt x="676478" y="3971735"/>
                </a:lnTo>
                <a:cubicBezTo>
                  <a:pt x="676478" y="3965335"/>
                  <a:pt x="677333" y="3959606"/>
                  <a:pt x="679045" y="3954545"/>
                </a:cubicBezTo>
                <a:cubicBezTo>
                  <a:pt x="680756" y="3949485"/>
                  <a:pt x="682840" y="3945169"/>
                  <a:pt x="685296" y="3941597"/>
                </a:cubicBezTo>
                <a:cubicBezTo>
                  <a:pt x="687751" y="3938026"/>
                  <a:pt x="690988" y="3933858"/>
                  <a:pt x="695007" y="3929096"/>
                </a:cubicBezTo>
                <a:cubicBezTo>
                  <a:pt x="698207" y="3925375"/>
                  <a:pt x="700699" y="3922231"/>
                  <a:pt x="702485" y="3919664"/>
                </a:cubicBezTo>
                <a:cubicBezTo>
                  <a:pt x="704271" y="3917097"/>
                  <a:pt x="705778" y="3914269"/>
                  <a:pt x="707006" y="3911181"/>
                </a:cubicBezTo>
                <a:cubicBezTo>
                  <a:pt x="708234" y="3908092"/>
                  <a:pt x="708848" y="3904725"/>
                  <a:pt x="708848" y="3901079"/>
                </a:cubicBezTo>
                <a:lnTo>
                  <a:pt x="708848" y="3900967"/>
                </a:lnTo>
                <a:cubicBezTo>
                  <a:pt x="708848" y="3895907"/>
                  <a:pt x="707601" y="3891982"/>
                  <a:pt x="705108" y="3889191"/>
                </a:cubicBezTo>
                <a:cubicBezTo>
                  <a:pt x="702616" y="3886401"/>
                  <a:pt x="699100" y="3885005"/>
                  <a:pt x="694560" y="3885005"/>
                </a:cubicBezTo>
                <a:cubicBezTo>
                  <a:pt x="690095" y="3885005"/>
                  <a:pt x="686617" y="3886550"/>
                  <a:pt x="684124" y="3889638"/>
                </a:cubicBezTo>
                <a:cubicBezTo>
                  <a:pt x="681631" y="3892726"/>
                  <a:pt x="680347" y="3897061"/>
                  <a:pt x="680273" y="3902642"/>
                </a:cubicBezTo>
                <a:lnTo>
                  <a:pt x="680273" y="3902753"/>
                </a:lnTo>
                <a:lnTo>
                  <a:pt x="648572" y="3902753"/>
                </a:lnTo>
                <a:lnTo>
                  <a:pt x="648572" y="3902642"/>
                </a:lnTo>
                <a:cubicBezTo>
                  <a:pt x="648944" y="3892819"/>
                  <a:pt x="650991" y="3884429"/>
                  <a:pt x="654712" y="3877471"/>
                </a:cubicBezTo>
                <a:cubicBezTo>
                  <a:pt x="658432" y="3870513"/>
                  <a:pt x="663660" y="3865211"/>
                  <a:pt x="670394" y="3861565"/>
                </a:cubicBezTo>
                <a:cubicBezTo>
                  <a:pt x="677129" y="3857919"/>
                  <a:pt x="685147" y="3856096"/>
                  <a:pt x="694449" y="3856096"/>
                </a:cubicBezTo>
                <a:close/>
                <a:moveTo>
                  <a:pt x="1248982" y="3846050"/>
                </a:moveTo>
                <a:lnTo>
                  <a:pt x="1295863" y="3908446"/>
                </a:lnTo>
                <a:lnTo>
                  <a:pt x="1264163" y="3908446"/>
                </a:lnTo>
                <a:lnTo>
                  <a:pt x="1248982" y="3885675"/>
                </a:lnTo>
                <a:lnTo>
                  <a:pt x="1233802" y="3908446"/>
                </a:lnTo>
                <a:lnTo>
                  <a:pt x="1202101" y="3908446"/>
                </a:lnTo>
                <a:close/>
                <a:moveTo>
                  <a:pt x="989724" y="3840469"/>
                </a:moveTo>
                <a:cubicBezTo>
                  <a:pt x="1003713" y="3854831"/>
                  <a:pt x="1014187" y="3870941"/>
                  <a:pt x="1021145" y="3888801"/>
                </a:cubicBezTo>
                <a:cubicBezTo>
                  <a:pt x="1028103" y="3906660"/>
                  <a:pt x="1031582" y="3926305"/>
                  <a:pt x="1031582" y="3947737"/>
                </a:cubicBezTo>
                <a:cubicBezTo>
                  <a:pt x="1031582" y="3969168"/>
                  <a:pt x="1028103" y="3988813"/>
                  <a:pt x="1021145" y="4006672"/>
                </a:cubicBezTo>
                <a:cubicBezTo>
                  <a:pt x="1014187" y="4024532"/>
                  <a:pt x="1003713" y="4040642"/>
                  <a:pt x="989724" y="4055004"/>
                </a:cubicBezTo>
                <a:lnTo>
                  <a:pt x="971864" y="4033127"/>
                </a:lnTo>
                <a:cubicBezTo>
                  <a:pt x="981985" y="4021592"/>
                  <a:pt x="989556" y="4008737"/>
                  <a:pt x="994579" y="3994562"/>
                </a:cubicBezTo>
                <a:cubicBezTo>
                  <a:pt x="999602" y="3980386"/>
                  <a:pt x="1002114" y="3964777"/>
                  <a:pt x="1002114" y="3947737"/>
                </a:cubicBezTo>
                <a:cubicBezTo>
                  <a:pt x="1002114" y="3930696"/>
                  <a:pt x="999602" y="3915106"/>
                  <a:pt x="994579" y="3900967"/>
                </a:cubicBezTo>
                <a:cubicBezTo>
                  <a:pt x="989556" y="3886829"/>
                  <a:pt x="981985" y="3873992"/>
                  <a:pt x="971864" y="3862458"/>
                </a:cubicBezTo>
                <a:close/>
                <a:moveTo>
                  <a:pt x="631532" y="3840469"/>
                </a:moveTo>
                <a:lnTo>
                  <a:pt x="649391" y="3862458"/>
                </a:lnTo>
                <a:cubicBezTo>
                  <a:pt x="639271" y="3873992"/>
                  <a:pt x="631699" y="3886829"/>
                  <a:pt x="626676" y="3900967"/>
                </a:cubicBezTo>
                <a:cubicBezTo>
                  <a:pt x="621653" y="3915106"/>
                  <a:pt x="619142" y="3930696"/>
                  <a:pt x="619142" y="3947737"/>
                </a:cubicBezTo>
                <a:cubicBezTo>
                  <a:pt x="619142" y="3964777"/>
                  <a:pt x="621653" y="3980386"/>
                  <a:pt x="626676" y="3994562"/>
                </a:cubicBezTo>
                <a:cubicBezTo>
                  <a:pt x="631699" y="4008737"/>
                  <a:pt x="639271" y="4021592"/>
                  <a:pt x="649391" y="4033127"/>
                </a:cubicBezTo>
                <a:lnTo>
                  <a:pt x="631532" y="4055004"/>
                </a:lnTo>
                <a:cubicBezTo>
                  <a:pt x="617542" y="4040642"/>
                  <a:pt x="607068" y="4024532"/>
                  <a:pt x="600110" y="4006672"/>
                </a:cubicBezTo>
                <a:cubicBezTo>
                  <a:pt x="593153" y="3988813"/>
                  <a:pt x="589674" y="3969168"/>
                  <a:pt x="589674" y="3947737"/>
                </a:cubicBezTo>
                <a:cubicBezTo>
                  <a:pt x="589674" y="3926305"/>
                  <a:pt x="593153" y="3906660"/>
                  <a:pt x="600110" y="3888801"/>
                </a:cubicBezTo>
                <a:cubicBezTo>
                  <a:pt x="607068" y="3870941"/>
                  <a:pt x="617542" y="3854831"/>
                  <a:pt x="631532" y="3840469"/>
                </a:cubicBezTo>
                <a:close/>
                <a:moveTo>
                  <a:pt x="1353980" y="3838571"/>
                </a:moveTo>
                <a:lnTo>
                  <a:pt x="1373849" y="3838571"/>
                </a:lnTo>
                <a:lnTo>
                  <a:pt x="1388248" y="3838571"/>
                </a:lnTo>
                <a:lnTo>
                  <a:pt x="1401085" y="3838571"/>
                </a:lnTo>
                <a:lnTo>
                  <a:pt x="1401085" y="3925758"/>
                </a:lnTo>
                <a:lnTo>
                  <a:pt x="1389577" y="3937982"/>
                </a:lnTo>
                <a:lnTo>
                  <a:pt x="1373849" y="3956132"/>
                </a:lnTo>
                <a:lnTo>
                  <a:pt x="1373849" y="3865807"/>
                </a:lnTo>
                <a:lnTo>
                  <a:pt x="1353980" y="3865807"/>
                </a:lnTo>
                <a:close/>
                <a:moveTo>
                  <a:pt x="1143240" y="3838571"/>
                </a:moveTo>
                <a:lnTo>
                  <a:pt x="1156076" y="3838571"/>
                </a:lnTo>
                <a:lnTo>
                  <a:pt x="1170475" y="3838571"/>
                </a:lnTo>
                <a:lnTo>
                  <a:pt x="1190344" y="3838571"/>
                </a:lnTo>
                <a:lnTo>
                  <a:pt x="1190344" y="3865807"/>
                </a:lnTo>
                <a:lnTo>
                  <a:pt x="1170475" y="3865807"/>
                </a:lnTo>
                <a:lnTo>
                  <a:pt x="1170475" y="4029220"/>
                </a:lnTo>
                <a:lnTo>
                  <a:pt x="1190344" y="4029220"/>
                </a:lnTo>
                <a:lnTo>
                  <a:pt x="1190344" y="4056455"/>
                </a:lnTo>
                <a:lnTo>
                  <a:pt x="1170475" y="4056455"/>
                </a:lnTo>
                <a:lnTo>
                  <a:pt x="1156076" y="4056455"/>
                </a:lnTo>
                <a:lnTo>
                  <a:pt x="1143240" y="4056455"/>
                </a:lnTo>
                <a:close/>
                <a:moveTo>
                  <a:pt x="426744" y="3838571"/>
                </a:moveTo>
                <a:lnTo>
                  <a:pt x="455765" y="3838571"/>
                </a:lnTo>
                <a:lnTo>
                  <a:pt x="528319" y="4050874"/>
                </a:lnTo>
                <a:lnTo>
                  <a:pt x="499298" y="4050874"/>
                </a:lnTo>
                <a:close/>
                <a:moveTo>
                  <a:pt x="744343" y="3713258"/>
                </a:moveTo>
                <a:lnTo>
                  <a:pt x="774927" y="3713258"/>
                </a:lnTo>
                <a:lnTo>
                  <a:pt x="774927" y="3743842"/>
                </a:lnTo>
                <a:lnTo>
                  <a:pt x="744343" y="3743842"/>
                </a:lnTo>
                <a:close/>
                <a:moveTo>
                  <a:pt x="533817" y="3657594"/>
                </a:moveTo>
                <a:lnTo>
                  <a:pt x="536282" y="3671512"/>
                </a:lnTo>
                <a:cubicBezTo>
                  <a:pt x="536282" y="3692943"/>
                  <a:pt x="532803" y="3712588"/>
                  <a:pt x="525845" y="3730447"/>
                </a:cubicBezTo>
                <a:cubicBezTo>
                  <a:pt x="518887" y="3748307"/>
                  <a:pt x="508413" y="3764417"/>
                  <a:pt x="494424" y="3778779"/>
                </a:cubicBezTo>
                <a:lnTo>
                  <a:pt x="476564" y="3756902"/>
                </a:lnTo>
                <a:cubicBezTo>
                  <a:pt x="486685" y="3745367"/>
                  <a:pt x="494256" y="3732512"/>
                  <a:pt x="499279" y="3718337"/>
                </a:cubicBezTo>
                <a:lnTo>
                  <a:pt x="504272" y="3687309"/>
                </a:lnTo>
                <a:lnTo>
                  <a:pt x="511389" y="3680010"/>
                </a:lnTo>
                <a:close/>
                <a:moveTo>
                  <a:pt x="894250" y="3623738"/>
                </a:moveTo>
                <a:lnTo>
                  <a:pt x="923718" y="3623738"/>
                </a:lnTo>
                <a:lnTo>
                  <a:pt x="923718" y="3654880"/>
                </a:lnTo>
                <a:lnTo>
                  <a:pt x="956535" y="3654880"/>
                </a:lnTo>
                <a:lnTo>
                  <a:pt x="956535" y="3683232"/>
                </a:lnTo>
                <a:lnTo>
                  <a:pt x="923718" y="3683232"/>
                </a:lnTo>
                <a:lnTo>
                  <a:pt x="923718" y="3714374"/>
                </a:lnTo>
                <a:lnTo>
                  <a:pt x="894250" y="3714374"/>
                </a:lnTo>
                <a:lnTo>
                  <a:pt x="894250" y="3683232"/>
                </a:lnTo>
                <a:lnTo>
                  <a:pt x="861434" y="3683232"/>
                </a:lnTo>
                <a:lnTo>
                  <a:pt x="861434" y="3654880"/>
                </a:lnTo>
                <a:lnTo>
                  <a:pt x="894250" y="3654880"/>
                </a:lnTo>
                <a:close/>
                <a:moveTo>
                  <a:pt x="598975" y="3592468"/>
                </a:moveTo>
                <a:lnTo>
                  <a:pt x="598975" y="3752995"/>
                </a:lnTo>
                <a:lnTo>
                  <a:pt x="618844" y="3752995"/>
                </a:lnTo>
                <a:lnTo>
                  <a:pt x="618844" y="3780230"/>
                </a:lnTo>
                <a:lnTo>
                  <a:pt x="598975" y="3780230"/>
                </a:lnTo>
                <a:lnTo>
                  <a:pt x="584576" y="3780230"/>
                </a:lnTo>
                <a:lnTo>
                  <a:pt x="571740" y="3780230"/>
                </a:lnTo>
                <a:lnTo>
                  <a:pt x="571740" y="3619690"/>
                </a:lnTo>
                <a:close/>
                <a:moveTo>
                  <a:pt x="1653199" y="3581545"/>
                </a:moveTo>
                <a:lnTo>
                  <a:pt x="1763381" y="3581545"/>
                </a:lnTo>
                <a:lnTo>
                  <a:pt x="1729692" y="3611013"/>
                </a:lnTo>
                <a:lnTo>
                  <a:pt x="1727986" y="3611013"/>
                </a:lnTo>
                <a:lnTo>
                  <a:pt x="1727986" y="3612506"/>
                </a:lnTo>
                <a:lnTo>
                  <a:pt x="1701296" y="3635851"/>
                </a:lnTo>
                <a:lnTo>
                  <a:pt x="1697401" y="3639382"/>
                </a:lnTo>
                <a:lnTo>
                  <a:pt x="1697401" y="3611013"/>
                </a:lnTo>
                <a:lnTo>
                  <a:pt x="1653199" y="3611013"/>
                </a:lnTo>
                <a:close/>
                <a:moveTo>
                  <a:pt x="1399299" y="3581545"/>
                </a:moveTo>
                <a:lnTo>
                  <a:pt x="1410349" y="3581545"/>
                </a:lnTo>
                <a:lnTo>
                  <a:pt x="1429883" y="3581545"/>
                </a:lnTo>
                <a:lnTo>
                  <a:pt x="1508018" y="3581545"/>
                </a:lnTo>
                <a:lnTo>
                  <a:pt x="1508018" y="3611013"/>
                </a:lnTo>
                <a:lnTo>
                  <a:pt x="1429883" y="3611013"/>
                </a:lnTo>
                <a:lnTo>
                  <a:pt x="1429883" y="3648518"/>
                </a:lnTo>
                <a:lnTo>
                  <a:pt x="1495739" y="3648518"/>
                </a:lnTo>
                <a:lnTo>
                  <a:pt x="1495739" y="3677986"/>
                </a:lnTo>
                <a:lnTo>
                  <a:pt x="1429883" y="3677986"/>
                </a:lnTo>
                <a:lnTo>
                  <a:pt x="1429883" y="3714374"/>
                </a:lnTo>
                <a:lnTo>
                  <a:pt x="1508018" y="3714374"/>
                </a:lnTo>
                <a:lnTo>
                  <a:pt x="1508018" y="3743842"/>
                </a:lnTo>
                <a:lnTo>
                  <a:pt x="1429883" y="3743842"/>
                </a:lnTo>
                <a:lnTo>
                  <a:pt x="1410349" y="3743842"/>
                </a:lnTo>
                <a:lnTo>
                  <a:pt x="1399299" y="3743842"/>
                </a:lnTo>
                <a:close/>
                <a:moveTo>
                  <a:pt x="1265949" y="3581545"/>
                </a:moveTo>
                <a:lnTo>
                  <a:pt x="1296533" y="3581545"/>
                </a:lnTo>
                <a:lnTo>
                  <a:pt x="1296533" y="3714374"/>
                </a:lnTo>
                <a:lnTo>
                  <a:pt x="1374668" y="3714374"/>
                </a:lnTo>
                <a:lnTo>
                  <a:pt x="1374668" y="3743842"/>
                </a:lnTo>
                <a:lnTo>
                  <a:pt x="1296533" y="3743842"/>
                </a:lnTo>
                <a:lnTo>
                  <a:pt x="1279567" y="3743842"/>
                </a:lnTo>
                <a:lnTo>
                  <a:pt x="1265949" y="3743842"/>
                </a:lnTo>
                <a:close/>
                <a:moveTo>
                  <a:pt x="1132599" y="3581545"/>
                </a:moveTo>
                <a:lnTo>
                  <a:pt x="1143649" y="3581545"/>
                </a:lnTo>
                <a:lnTo>
                  <a:pt x="1163183" y="3581545"/>
                </a:lnTo>
                <a:lnTo>
                  <a:pt x="1241318" y="3581545"/>
                </a:lnTo>
                <a:lnTo>
                  <a:pt x="1241318" y="3611013"/>
                </a:lnTo>
                <a:lnTo>
                  <a:pt x="1163183" y="3611013"/>
                </a:lnTo>
                <a:lnTo>
                  <a:pt x="1163183" y="3648518"/>
                </a:lnTo>
                <a:lnTo>
                  <a:pt x="1229039" y="3648518"/>
                </a:lnTo>
                <a:lnTo>
                  <a:pt x="1229039" y="3677986"/>
                </a:lnTo>
                <a:lnTo>
                  <a:pt x="1163183" y="3677986"/>
                </a:lnTo>
                <a:lnTo>
                  <a:pt x="1163183" y="3714374"/>
                </a:lnTo>
                <a:lnTo>
                  <a:pt x="1241318" y="3714374"/>
                </a:lnTo>
                <a:lnTo>
                  <a:pt x="1241318" y="3743842"/>
                </a:lnTo>
                <a:lnTo>
                  <a:pt x="1163183" y="3743842"/>
                </a:lnTo>
                <a:lnTo>
                  <a:pt x="1143649" y="3743842"/>
                </a:lnTo>
                <a:lnTo>
                  <a:pt x="1132599" y="3743842"/>
                </a:lnTo>
                <a:close/>
                <a:moveTo>
                  <a:pt x="1588013" y="3579871"/>
                </a:moveTo>
                <a:cubicBezTo>
                  <a:pt x="1598207" y="3579871"/>
                  <a:pt x="1607323" y="3582066"/>
                  <a:pt x="1615360" y="3586456"/>
                </a:cubicBezTo>
                <a:cubicBezTo>
                  <a:pt x="1623397" y="3590847"/>
                  <a:pt x="1630038" y="3597228"/>
                  <a:pt x="1635284" y="3605599"/>
                </a:cubicBezTo>
                <a:cubicBezTo>
                  <a:pt x="1640530" y="3613971"/>
                  <a:pt x="1644158" y="3624073"/>
                  <a:pt x="1646167" y="3635904"/>
                </a:cubicBezTo>
                <a:lnTo>
                  <a:pt x="1614467" y="3635904"/>
                </a:lnTo>
                <a:cubicBezTo>
                  <a:pt x="1613276" y="3630547"/>
                  <a:pt x="1611435" y="3625970"/>
                  <a:pt x="1608942" y="3622175"/>
                </a:cubicBezTo>
                <a:cubicBezTo>
                  <a:pt x="1606449" y="3618380"/>
                  <a:pt x="1603435" y="3615478"/>
                  <a:pt x="1599900" y="3613469"/>
                </a:cubicBezTo>
                <a:cubicBezTo>
                  <a:pt x="1596366" y="3611459"/>
                  <a:pt x="1592403" y="3610455"/>
                  <a:pt x="1588013" y="3610455"/>
                </a:cubicBezTo>
                <a:cubicBezTo>
                  <a:pt x="1582283" y="3610455"/>
                  <a:pt x="1577409" y="3611627"/>
                  <a:pt x="1573390" y="3613971"/>
                </a:cubicBezTo>
                <a:cubicBezTo>
                  <a:pt x="1569372" y="3616315"/>
                  <a:pt x="1566302" y="3619738"/>
                  <a:pt x="1564182" y="3624240"/>
                </a:cubicBezTo>
                <a:cubicBezTo>
                  <a:pt x="1562061" y="3628742"/>
                  <a:pt x="1561000" y="3634156"/>
                  <a:pt x="1561000" y="3640481"/>
                </a:cubicBezTo>
                <a:lnTo>
                  <a:pt x="1561000" y="3685018"/>
                </a:lnTo>
                <a:cubicBezTo>
                  <a:pt x="1561000" y="3691343"/>
                  <a:pt x="1562061" y="3696738"/>
                  <a:pt x="1564182" y="3701203"/>
                </a:cubicBezTo>
                <a:cubicBezTo>
                  <a:pt x="1566302" y="3705668"/>
                  <a:pt x="1569372" y="3709072"/>
                  <a:pt x="1573390" y="3711416"/>
                </a:cubicBezTo>
                <a:cubicBezTo>
                  <a:pt x="1577409" y="3713760"/>
                  <a:pt x="1582283" y="3714932"/>
                  <a:pt x="1588013" y="3714932"/>
                </a:cubicBezTo>
                <a:cubicBezTo>
                  <a:pt x="1592478" y="3714932"/>
                  <a:pt x="1596496" y="3713946"/>
                  <a:pt x="1600068" y="3711974"/>
                </a:cubicBezTo>
                <a:cubicBezTo>
                  <a:pt x="1603640" y="3710002"/>
                  <a:pt x="1606653" y="3707119"/>
                  <a:pt x="1609109" y="3703324"/>
                </a:cubicBezTo>
                <a:cubicBezTo>
                  <a:pt x="1611565" y="3699528"/>
                  <a:pt x="1613351" y="3694915"/>
                  <a:pt x="1614467" y="3689483"/>
                </a:cubicBezTo>
                <a:lnTo>
                  <a:pt x="1642125" y="3689483"/>
                </a:lnTo>
                <a:lnTo>
                  <a:pt x="1608265" y="3720173"/>
                </a:lnTo>
                <a:lnTo>
                  <a:pt x="1582720" y="3744333"/>
                </a:lnTo>
                <a:lnTo>
                  <a:pt x="1556312" y="3738428"/>
                </a:lnTo>
                <a:cubicBezTo>
                  <a:pt x="1547532" y="3733703"/>
                  <a:pt x="1540834" y="3726820"/>
                  <a:pt x="1536220" y="3717778"/>
                </a:cubicBezTo>
                <a:cubicBezTo>
                  <a:pt x="1531607" y="3708737"/>
                  <a:pt x="1529300" y="3697817"/>
                  <a:pt x="1529300" y="3685018"/>
                </a:cubicBezTo>
                <a:lnTo>
                  <a:pt x="1529300" y="3640481"/>
                </a:lnTo>
                <a:cubicBezTo>
                  <a:pt x="1529300" y="3627682"/>
                  <a:pt x="1531607" y="3616761"/>
                  <a:pt x="1536220" y="3607720"/>
                </a:cubicBezTo>
                <a:cubicBezTo>
                  <a:pt x="1540834" y="3598679"/>
                  <a:pt x="1547532" y="3591777"/>
                  <a:pt x="1556312" y="3587014"/>
                </a:cubicBezTo>
                <a:cubicBezTo>
                  <a:pt x="1565093" y="3582252"/>
                  <a:pt x="1575660" y="3579871"/>
                  <a:pt x="1588013" y="3579871"/>
                </a:cubicBezTo>
                <a:close/>
                <a:moveTo>
                  <a:pt x="1047208" y="3579871"/>
                </a:moveTo>
                <a:cubicBezTo>
                  <a:pt x="1053013" y="3579871"/>
                  <a:pt x="1058947" y="3580540"/>
                  <a:pt x="1065012" y="3581880"/>
                </a:cubicBezTo>
                <a:cubicBezTo>
                  <a:pt x="1071077" y="3583219"/>
                  <a:pt x="1077011" y="3585154"/>
                  <a:pt x="1082816" y="3587684"/>
                </a:cubicBezTo>
                <a:cubicBezTo>
                  <a:pt x="1088620" y="3590214"/>
                  <a:pt x="1094127" y="3593265"/>
                  <a:pt x="1099336" y="3596837"/>
                </a:cubicBezTo>
                <a:lnTo>
                  <a:pt x="1086387" y="3622733"/>
                </a:lnTo>
                <a:cubicBezTo>
                  <a:pt x="1080137" y="3618417"/>
                  <a:pt x="1073607" y="3615068"/>
                  <a:pt x="1066798" y="3612687"/>
                </a:cubicBezTo>
                <a:cubicBezTo>
                  <a:pt x="1059989" y="3610306"/>
                  <a:pt x="1053459" y="3609115"/>
                  <a:pt x="1047208" y="3609115"/>
                </a:cubicBezTo>
                <a:cubicBezTo>
                  <a:pt x="1037832" y="3609115"/>
                  <a:pt x="1030577" y="3610659"/>
                  <a:pt x="1025442" y="3613748"/>
                </a:cubicBezTo>
                <a:cubicBezTo>
                  <a:pt x="1020308" y="3616836"/>
                  <a:pt x="1017741" y="3621170"/>
                  <a:pt x="1017741" y="3626751"/>
                </a:cubicBezTo>
                <a:lnTo>
                  <a:pt x="1017741" y="3626863"/>
                </a:lnTo>
                <a:cubicBezTo>
                  <a:pt x="1017741" y="3631551"/>
                  <a:pt x="1019080" y="3635253"/>
                  <a:pt x="1021759" y="3637969"/>
                </a:cubicBezTo>
                <a:cubicBezTo>
                  <a:pt x="1024438" y="3640686"/>
                  <a:pt x="1027749" y="3642676"/>
                  <a:pt x="1031693" y="3643941"/>
                </a:cubicBezTo>
                <a:cubicBezTo>
                  <a:pt x="1035637" y="3645206"/>
                  <a:pt x="1041181" y="3646546"/>
                  <a:pt x="1048325" y="3647959"/>
                </a:cubicBezTo>
                <a:cubicBezTo>
                  <a:pt x="1048622" y="3648034"/>
                  <a:pt x="1048920" y="3648090"/>
                  <a:pt x="1049218" y="3648127"/>
                </a:cubicBezTo>
                <a:cubicBezTo>
                  <a:pt x="1049515" y="3648164"/>
                  <a:pt x="1049813" y="3648220"/>
                  <a:pt x="1050111" y="3648294"/>
                </a:cubicBezTo>
                <a:cubicBezTo>
                  <a:pt x="1050557" y="3648369"/>
                  <a:pt x="1050985" y="3648462"/>
                  <a:pt x="1051394" y="3648573"/>
                </a:cubicBezTo>
                <a:cubicBezTo>
                  <a:pt x="1051804" y="3648685"/>
                  <a:pt x="1052231" y="3648778"/>
                  <a:pt x="1052678" y="3648852"/>
                </a:cubicBezTo>
                <a:cubicBezTo>
                  <a:pt x="1062947" y="3650862"/>
                  <a:pt x="1071523" y="3653299"/>
                  <a:pt x="1078407" y="3656164"/>
                </a:cubicBezTo>
                <a:cubicBezTo>
                  <a:pt x="1085290" y="3659029"/>
                  <a:pt x="1091038" y="3663642"/>
                  <a:pt x="1095652" y="3670005"/>
                </a:cubicBezTo>
                <a:cubicBezTo>
                  <a:pt x="1100266" y="3676367"/>
                  <a:pt x="1102573" y="3685055"/>
                  <a:pt x="1102573" y="3696068"/>
                </a:cubicBezTo>
                <a:lnTo>
                  <a:pt x="1102573" y="3696291"/>
                </a:lnTo>
                <a:cubicBezTo>
                  <a:pt x="1102573" y="3706635"/>
                  <a:pt x="1100154" y="3715490"/>
                  <a:pt x="1095317" y="3722857"/>
                </a:cubicBezTo>
                <a:cubicBezTo>
                  <a:pt x="1090480" y="3730224"/>
                  <a:pt x="1083430" y="3735842"/>
                  <a:pt x="1074165" y="3739712"/>
                </a:cubicBezTo>
                <a:cubicBezTo>
                  <a:pt x="1064900" y="3743582"/>
                  <a:pt x="1053757" y="3745516"/>
                  <a:pt x="1040734" y="3745516"/>
                </a:cubicBezTo>
                <a:cubicBezTo>
                  <a:pt x="1032995" y="3745516"/>
                  <a:pt x="1025424" y="3744735"/>
                  <a:pt x="1018020" y="3743172"/>
                </a:cubicBezTo>
                <a:cubicBezTo>
                  <a:pt x="1010615" y="3741610"/>
                  <a:pt x="1003658" y="3739321"/>
                  <a:pt x="997146" y="3736308"/>
                </a:cubicBezTo>
                <a:cubicBezTo>
                  <a:pt x="990635" y="3733294"/>
                  <a:pt x="984812" y="3729666"/>
                  <a:pt x="979678" y="3725425"/>
                </a:cubicBezTo>
                <a:lnTo>
                  <a:pt x="993854" y="3700198"/>
                </a:lnTo>
                <a:cubicBezTo>
                  <a:pt x="1000104" y="3705333"/>
                  <a:pt x="1007323" y="3709295"/>
                  <a:pt x="1015508" y="3712086"/>
                </a:cubicBezTo>
                <a:cubicBezTo>
                  <a:pt x="1023694" y="3714876"/>
                  <a:pt x="1032102" y="3716272"/>
                  <a:pt x="1040734" y="3716272"/>
                </a:cubicBezTo>
                <a:cubicBezTo>
                  <a:pt x="1050706" y="3716272"/>
                  <a:pt x="1058445" y="3714579"/>
                  <a:pt x="1063952" y="3711193"/>
                </a:cubicBezTo>
                <a:cubicBezTo>
                  <a:pt x="1069458" y="3707807"/>
                  <a:pt x="1072212" y="3703026"/>
                  <a:pt x="1072212" y="3696850"/>
                </a:cubicBezTo>
                <a:lnTo>
                  <a:pt x="1072212" y="3696738"/>
                </a:lnTo>
                <a:cubicBezTo>
                  <a:pt x="1072212" y="3692422"/>
                  <a:pt x="1070984" y="3688999"/>
                  <a:pt x="1068528" y="3686469"/>
                </a:cubicBezTo>
                <a:cubicBezTo>
                  <a:pt x="1066072" y="3683939"/>
                  <a:pt x="1062873" y="3682078"/>
                  <a:pt x="1058929" y="3680888"/>
                </a:cubicBezTo>
                <a:cubicBezTo>
                  <a:pt x="1054985" y="3679697"/>
                  <a:pt x="1049925" y="3678618"/>
                  <a:pt x="1043748" y="3677651"/>
                </a:cubicBezTo>
                <a:cubicBezTo>
                  <a:pt x="1043525" y="3677576"/>
                  <a:pt x="1043320" y="3677539"/>
                  <a:pt x="1043134" y="3677539"/>
                </a:cubicBezTo>
                <a:cubicBezTo>
                  <a:pt x="1042948" y="3677539"/>
                  <a:pt x="1042744" y="3677502"/>
                  <a:pt x="1042520" y="3677427"/>
                </a:cubicBezTo>
                <a:lnTo>
                  <a:pt x="1040065" y="3677093"/>
                </a:lnTo>
                <a:cubicBezTo>
                  <a:pt x="1029200" y="3675381"/>
                  <a:pt x="1020196" y="3673242"/>
                  <a:pt x="1013052" y="3670674"/>
                </a:cubicBezTo>
                <a:cubicBezTo>
                  <a:pt x="1005909" y="3668107"/>
                  <a:pt x="999844" y="3663605"/>
                  <a:pt x="994858" y="3657168"/>
                </a:cubicBezTo>
                <a:cubicBezTo>
                  <a:pt x="989872" y="3650731"/>
                  <a:pt x="987380" y="3641597"/>
                  <a:pt x="987380" y="3629765"/>
                </a:cubicBezTo>
                <a:lnTo>
                  <a:pt x="987380" y="3629654"/>
                </a:lnTo>
                <a:cubicBezTo>
                  <a:pt x="987380" y="3619161"/>
                  <a:pt x="989724" y="3610194"/>
                  <a:pt x="994412" y="3602753"/>
                </a:cubicBezTo>
                <a:cubicBezTo>
                  <a:pt x="999100" y="3595312"/>
                  <a:pt x="1005909" y="3589637"/>
                  <a:pt x="1014838" y="3585731"/>
                </a:cubicBezTo>
                <a:cubicBezTo>
                  <a:pt x="1023768" y="3581824"/>
                  <a:pt x="1034558" y="3579871"/>
                  <a:pt x="1047208" y="3579871"/>
                </a:cubicBezTo>
                <a:close/>
                <a:moveTo>
                  <a:pt x="618844" y="3572609"/>
                </a:moveTo>
                <a:lnTo>
                  <a:pt x="618844" y="3589582"/>
                </a:lnTo>
                <a:lnTo>
                  <a:pt x="601863" y="3589582"/>
                </a:lnTo>
                <a:close/>
                <a:moveTo>
                  <a:pt x="677482" y="3569825"/>
                </a:moveTo>
                <a:lnTo>
                  <a:pt x="724363" y="3632221"/>
                </a:lnTo>
                <a:lnTo>
                  <a:pt x="692663" y="3632221"/>
                </a:lnTo>
                <a:lnTo>
                  <a:pt x="677482" y="3609450"/>
                </a:lnTo>
                <a:lnTo>
                  <a:pt x="662302" y="3632221"/>
                </a:lnTo>
                <a:lnTo>
                  <a:pt x="630601" y="3632221"/>
                </a:lnTo>
                <a:close/>
                <a:moveTo>
                  <a:pt x="782480" y="3562346"/>
                </a:moveTo>
                <a:lnTo>
                  <a:pt x="802349" y="3562346"/>
                </a:lnTo>
                <a:lnTo>
                  <a:pt x="816748" y="3562346"/>
                </a:lnTo>
                <a:lnTo>
                  <a:pt x="829585" y="3562346"/>
                </a:lnTo>
                <a:lnTo>
                  <a:pt x="829585" y="3780230"/>
                </a:lnTo>
                <a:lnTo>
                  <a:pt x="816748" y="3780230"/>
                </a:lnTo>
                <a:lnTo>
                  <a:pt x="802349" y="3780230"/>
                </a:lnTo>
                <a:lnTo>
                  <a:pt x="782480" y="3780230"/>
                </a:lnTo>
                <a:lnTo>
                  <a:pt x="782480" y="3752995"/>
                </a:lnTo>
                <a:lnTo>
                  <a:pt x="802349" y="3752995"/>
                </a:lnTo>
                <a:lnTo>
                  <a:pt x="802349" y="3589582"/>
                </a:lnTo>
                <a:lnTo>
                  <a:pt x="782480" y="3589582"/>
                </a:lnTo>
                <a:close/>
                <a:moveTo>
                  <a:pt x="754324" y="3438149"/>
                </a:moveTo>
                <a:lnTo>
                  <a:pt x="784118" y="3438149"/>
                </a:lnTo>
                <a:lnTo>
                  <a:pt x="784118" y="3467617"/>
                </a:lnTo>
                <a:lnTo>
                  <a:pt x="723962" y="3467617"/>
                </a:lnTo>
                <a:close/>
                <a:moveTo>
                  <a:pt x="1830193" y="3437033"/>
                </a:moveTo>
                <a:lnTo>
                  <a:pt x="1860777" y="3437033"/>
                </a:lnTo>
                <a:lnTo>
                  <a:pt x="1860777" y="3467617"/>
                </a:lnTo>
                <a:lnTo>
                  <a:pt x="1830193" y="3467617"/>
                </a:lnTo>
                <a:close/>
                <a:moveTo>
                  <a:pt x="1573018" y="3437033"/>
                </a:moveTo>
                <a:lnTo>
                  <a:pt x="1603602" y="3437033"/>
                </a:lnTo>
                <a:lnTo>
                  <a:pt x="1603602" y="3467617"/>
                </a:lnTo>
                <a:lnTo>
                  <a:pt x="1573018" y="3467617"/>
                </a:lnTo>
                <a:close/>
                <a:moveTo>
                  <a:pt x="1464188" y="3378432"/>
                </a:moveTo>
                <a:cubicBezTo>
                  <a:pt x="1455556" y="3378432"/>
                  <a:pt x="1451240" y="3385278"/>
                  <a:pt x="1451240" y="3398970"/>
                </a:cubicBezTo>
                <a:lnTo>
                  <a:pt x="1451240" y="3420178"/>
                </a:lnTo>
                <a:cubicBezTo>
                  <a:pt x="1451240" y="3427173"/>
                  <a:pt x="1452319" y="3432382"/>
                  <a:pt x="1454477" y="3435805"/>
                </a:cubicBezTo>
                <a:cubicBezTo>
                  <a:pt x="1456635" y="3439228"/>
                  <a:pt x="1459872" y="3440940"/>
                  <a:pt x="1464188" y="3440940"/>
                </a:cubicBezTo>
                <a:cubicBezTo>
                  <a:pt x="1468429" y="3440940"/>
                  <a:pt x="1471592" y="3439228"/>
                  <a:pt x="1473675" y="3435805"/>
                </a:cubicBezTo>
                <a:cubicBezTo>
                  <a:pt x="1475759" y="3432382"/>
                  <a:pt x="1476801" y="3427173"/>
                  <a:pt x="1476801" y="3420178"/>
                </a:cubicBezTo>
                <a:lnTo>
                  <a:pt x="1476801" y="3398858"/>
                </a:lnTo>
                <a:cubicBezTo>
                  <a:pt x="1476801" y="3392012"/>
                  <a:pt x="1475759" y="3386896"/>
                  <a:pt x="1473675" y="3383511"/>
                </a:cubicBezTo>
                <a:cubicBezTo>
                  <a:pt x="1471592" y="3380125"/>
                  <a:pt x="1468429" y="3378432"/>
                  <a:pt x="1464188" y="3378432"/>
                </a:cubicBezTo>
                <a:close/>
                <a:moveTo>
                  <a:pt x="1073663" y="3378432"/>
                </a:moveTo>
                <a:cubicBezTo>
                  <a:pt x="1065031" y="3378432"/>
                  <a:pt x="1060715" y="3385278"/>
                  <a:pt x="1060715" y="3398970"/>
                </a:cubicBezTo>
                <a:lnTo>
                  <a:pt x="1060715" y="3420178"/>
                </a:lnTo>
                <a:cubicBezTo>
                  <a:pt x="1060715" y="3427173"/>
                  <a:pt x="1061794" y="3432382"/>
                  <a:pt x="1063952" y="3435805"/>
                </a:cubicBezTo>
                <a:cubicBezTo>
                  <a:pt x="1066110" y="3439228"/>
                  <a:pt x="1069347" y="3440940"/>
                  <a:pt x="1073663" y="3440940"/>
                </a:cubicBezTo>
                <a:cubicBezTo>
                  <a:pt x="1077904" y="3440940"/>
                  <a:pt x="1081067" y="3439228"/>
                  <a:pt x="1083150" y="3435805"/>
                </a:cubicBezTo>
                <a:cubicBezTo>
                  <a:pt x="1085234" y="3432382"/>
                  <a:pt x="1086276" y="3427173"/>
                  <a:pt x="1086276" y="3420178"/>
                </a:cubicBezTo>
                <a:lnTo>
                  <a:pt x="1086276" y="3398858"/>
                </a:lnTo>
                <a:cubicBezTo>
                  <a:pt x="1086276" y="3392012"/>
                  <a:pt x="1085234" y="3386896"/>
                  <a:pt x="1083150" y="3383511"/>
                </a:cubicBezTo>
                <a:cubicBezTo>
                  <a:pt x="1081067" y="3380125"/>
                  <a:pt x="1077904" y="3378432"/>
                  <a:pt x="1073663" y="3378432"/>
                </a:cubicBezTo>
                <a:close/>
                <a:moveTo>
                  <a:pt x="837100" y="3357810"/>
                </a:moveTo>
                <a:lnTo>
                  <a:pt x="837100" y="3476770"/>
                </a:lnTo>
                <a:lnTo>
                  <a:pt x="856969" y="3476770"/>
                </a:lnTo>
                <a:lnTo>
                  <a:pt x="856969" y="3504005"/>
                </a:lnTo>
                <a:lnTo>
                  <a:pt x="837100" y="3504005"/>
                </a:lnTo>
                <a:lnTo>
                  <a:pt x="822701" y="3504005"/>
                </a:lnTo>
                <a:lnTo>
                  <a:pt x="809865" y="3504005"/>
                </a:lnTo>
                <a:lnTo>
                  <a:pt x="809865" y="3384243"/>
                </a:lnTo>
                <a:close/>
                <a:moveTo>
                  <a:pt x="1656250" y="3347513"/>
                </a:moveTo>
                <a:lnTo>
                  <a:pt x="1685718" y="3347513"/>
                </a:lnTo>
                <a:lnTo>
                  <a:pt x="1685718" y="3378655"/>
                </a:lnTo>
                <a:lnTo>
                  <a:pt x="1718535" y="3378655"/>
                </a:lnTo>
                <a:lnTo>
                  <a:pt x="1718535" y="3407007"/>
                </a:lnTo>
                <a:lnTo>
                  <a:pt x="1685718" y="3407007"/>
                </a:lnTo>
                <a:lnTo>
                  <a:pt x="1685718" y="3438149"/>
                </a:lnTo>
                <a:lnTo>
                  <a:pt x="1656250" y="3438149"/>
                </a:lnTo>
                <a:lnTo>
                  <a:pt x="1656250" y="3407007"/>
                </a:lnTo>
                <a:lnTo>
                  <a:pt x="1623434" y="3407007"/>
                </a:lnTo>
                <a:lnTo>
                  <a:pt x="1623434" y="3378655"/>
                </a:lnTo>
                <a:lnTo>
                  <a:pt x="1656250" y="3378655"/>
                </a:lnTo>
                <a:close/>
                <a:moveTo>
                  <a:pt x="1284775" y="3347513"/>
                </a:moveTo>
                <a:lnTo>
                  <a:pt x="1314243" y="3347513"/>
                </a:lnTo>
                <a:lnTo>
                  <a:pt x="1314243" y="3378655"/>
                </a:lnTo>
                <a:lnTo>
                  <a:pt x="1347060" y="3378655"/>
                </a:lnTo>
                <a:lnTo>
                  <a:pt x="1347060" y="3407007"/>
                </a:lnTo>
                <a:lnTo>
                  <a:pt x="1314243" y="3407007"/>
                </a:lnTo>
                <a:lnTo>
                  <a:pt x="1314243" y="3438149"/>
                </a:lnTo>
                <a:lnTo>
                  <a:pt x="1284775" y="3438149"/>
                </a:lnTo>
                <a:lnTo>
                  <a:pt x="1284775" y="3407007"/>
                </a:lnTo>
                <a:lnTo>
                  <a:pt x="1251959" y="3407007"/>
                </a:lnTo>
                <a:lnTo>
                  <a:pt x="1251959" y="3378655"/>
                </a:lnTo>
                <a:lnTo>
                  <a:pt x="1284775" y="3378655"/>
                </a:lnTo>
                <a:close/>
                <a:moveTo>
                  <a:pt x="1464523" y="3306883"/>
                </a:moveTo>
                <a:cubicBezTo>
                  <a:pt x="1483573" y="3306883"/>
                  <a:pt x="1499553" y="3310213"/>
                  <a:pt x="1512464" y="3316873"/>
                </a:cubicBezTo>
                <a:cubicBezTo>
                  <a:pt x="1525375" y="3323533"/>
                  <a:pt x="1535086" y="3333541"/>
                  <a:pt x="1541597" y="3346899"/>
                </a:cubicBezTo>
                <a:cubicBezTo>
                  <a:pt x="1548108" y="3360256"/>
                  <a:pt x="1551364" y="3376906"/>
                  <a:pt x="1551364" y="3396849"/>
                </a:cubicBezTo>
                <a:lnTo>
                  <a:pt x="1551364" y="3431675"/>
                </a:lnTo>
                <a:cubicBezTo>
                  <a:pt x="1551364" y="3444549"/>
                  <a:pt x="1548499" y="3454036"/>
                  <a:pt x="1542769" y="3460138"/>
                </a:cubicBezTo>
                <a:cubicBezTo>
                  <a:pt x="1537039" y="3466240"/>
                  <a:pt x="1528705" y="3469291"/>
                  <a:pt x="1517766" y="3469291"/>
                </a:cubicBezTo>
                <a:cubicBezTo>
                  <a:pt x="1505413" y="3469291"/>
                  <a:pt x="1496186" y="3466389"/>
                  <a:pt x="1490084" y="3460585"/>
                </a:cubicBezTo>
                <a:lnTo>
                  <a:pt x="1487208" y="3456003"/>
                </a:lnTo>
                <a:lnTo>
                  <a:pt x="1481768" y="3462650"/>
                </a:lnTo>
                <a:cubicBezTo>
                  <a:pt x="1476224" y="3467078"/>
                  <a:pt x="1468578" y="3469291"/>
                  <a:pt x="1458830" y="3469291"/>
                </a:cubicBezTo>
                <a:cubicBezTo>
                  <a:pt x="1446477" y="3469291"/>
                  <a:pt x="1437231" y="3465143"/>
                  <a:pt x="1431092" y="3456846"/>
                </a:cubicBezTo>
                <a:cubicBezTo>
                  <a:pt x="1424953" y="3448548"/>
                  <a:pt x="1421883" y="3436028"/>
                  <a:pt x="1421883" y="3419285"/>
                </a:cubicBezTo>
                <a:lnTo>
                  <a:pt x="1421883" y="3400086"/>
                </a:lnTo>
                <a:cubicBezTo>
                  <a:pt x="1421883" y="3383343"/>
                  <a:pt x="1425399" y="3370823"/>
                  <a:pt x="1432431" y="3362526"/>
                </a:cubicBezTo>
                <a:cubicBezTo>
                  <a:pt x="1439464" y="3354229"/>
                  <a:pt x="1450049" y="3350080"/>
                  <a:pt x="1464188" y="3350080"/>
                </a:cubicBezTo>
                <a:cubicBezTo>
                  <a:pt x="1478326" y="3350080"/>
                  <a:pt x="1488893" y="3354229"/>
                  <a:pt x="1495888" y="3362526"/>
                </a:cubicBezTo>
                <a:cubicBezTo>
                  <a:pt x="1502883" y="3370823"/>
                  <a:pt x="1506380" y="3383380"/>
                  <a:pt x="1506380" y="3400198"/>
                </a:cubicBezTo>
                <a:lnTo>
                  <a:pt x="1506380" y="3433573"/>
                </a:lnTo>
                <a:cubicBezTo>
                  <a:pt x="1506380" y="3437517"/>
                  <a:pt x="1507143" y="3440474"/>
                  <a:pt x="1508669" y="3442446"/>
                </a:cubicBezTo>
                <a:cubicBezTo>
                  <a:pt x="1510194" y="3444418"/>
                  <a:pt x="1512557" y="3445404"/>
                  <a:pt x="1515757" y="3445404"/>
                </a:cubicBezTo>
                <a:cubicBezTo>
                  <a:pt x="1518733" y="3445404"/>
                  <a:pt x="1520873" y="3444493"/>
                  <a:pt x="1522175" y="3442670"/>
                </a:cubicBezTo>
                <a:cubicBezTo>
                  <a:pt x="1523477" y="3440847"/>
                  <a:pt x="1524128" y="3437926"/>
                  <a:pt x="1524128" y="3433907"/>
                </a:cubicBezTo>
                <a:lnTo>
                  <a:pt x="1524128" y="3396849"/>
                </a:lnTo>
                <a:cubicBezTo>
                  <a:pt x="1524128" y="3382487"/>
                  <a:pt x="1521877" y="3370488"/>
                  <a:pt x="1517375" y="3360851"/>
                </a:cubicBezTo>
                <a:cubicBezTo>
                  <a:pt x="1512873" y="3351215"/>
                  <a:pt x="1506194" y="3343978"/>
                  <a:pt x="1497339" y="3339141"/>
                </a:cubicBezTo>
                <a:cubicBezTo>
                  <a:pt x="1488484" y="3334304"/>
                  <a:pt x="1477545" y="3331886"/>
                  <a:pt x="1464523" y="3331886"/>
                </a:cubicBezTo>
                <a:cubicBezTo>
                  <a:pt x="1451202" y="3331886"/>
                  <a:pt x="1440115" y="3334286"/>
                  <a:pt x="1431259" y="3339085"/>
                </a:cubicBezTo>
                <a:cubicBezTo>
                  <a:pt x="1422404" y="3343885"/>
                  <a:pt x="1415726" y="3351085"/>
                  <a:pt x="1411223" y="3360684"/>
                </a:cubicBezTo>
                <a:cubicBezTo>
                  <a:pt x="1406721" y="3370283"/>
                  <a:pt x="1404396" y="3382338"/>
                  <a:pt x="1404247" y="3396849"/>
                </a:cubicBezTo>
                <a:cubicBezTo>
                  <a:pt x="1404173" y="3401835"/>
                  <a:pt x="1404136" y="3406858"/>
                  <a:pt x="1404136" y="3411918"/>
                </a:cubicBezTo>
                <a:cubicBezTo>
                  <a:pt x="1404136" y="3416978"/>
                  <a:pt x="1404136" y="3422076"/>
                  <a:pt x="1404136" y="3427210"/>
                </a:cubicBezTo>
                <a:cubicBezTo>
                  <a:pt x="1404136" y="3440158"/>
                  <a:pt x="1406368" y="3450930"/>
                  <a:pt x="1410833" y="3459524"/>
                </a:cubicBezTo>
                <a:cubicBezTo>
                  <a:pt x="1415298" y="3468119"/>
                  <a:pt x="1421995" y="3474556"/>
                  <a:pt x="1430925" y="3478835"/>
                </a:cubicBezTo>
                <a:cubicBezTo>
                  <a:pt x="1439854" y="3483114"/>
                  <a:pt x="1451054" y="3485253"/>
                  <a:pt x="1464523" y="3485253"/>
                </a:cubicBezTo>
                <a:lnTo>
                  <a:pt x="1497786" y="3485253"/>
                </a:lnTo>
                <a:lnTo>
                  <a:pt x="1497786" y="3510256"/>
                </a:lnTo>
                <a:lnTo>
                  <a:pt x="1464523" y="3510256"/>
                </a:lnTo>
                <a:cubicBezTo>
                  <a:pt x="1444952" y="3510256"/>
                  <a:pt x="1428692" y="3507187"/>
                  <a:pt x="1415744" y="3501048"/>
                </a:cubicBezTo>
                <a:cubicBezTo>
                  <a:pt x="1402796" y="3494908"/>
                  <a:pt x="1393085" y="3485700"/>
                  <a:pt x="1386611" y="3473421"/>
                </a:cubicBezTo>
                <a:cubicBezTo>
                  <a:pt x="1380137" y="3461143"/>
                  <a:pt x="1376900" y="3445739"/>
                  <a:pt x="1376900" y="3427210"/>
                </a:cubicBezTo>
                <a:cubicBezTo>
                  <a:pt x="1376900" y="3422150"/>
                  <a:pt x="1376900" y="3417090"/>
                  <a:pt x="1376900" y="3412030"/>
                </a:cubicBezTo>
                <a:cubicBezTo>
                  <a:pt x="1376900" y="3406970"/>
                  <a:pt x="1376937" y="3401909"/>
                  <a:pt x="1377012" y="3396849"/>
                </a:cubicBezTo>
                <a:cubicBezTo>
                  <a:pt x="1377160" y="3376757"/>
                  <a:pt x="1380490" y="3360051"/>
                  <a:pt x="1387002" y="3346731"/>
                </a:cubicBezTo>
                <a:cubicBezTo>
                  <a:pt x="1393513" y="3333411"/>
                  <a:pt x="1403205" y="3323440"/>
                  <a:pt x="1416079" y="3316817"/>
                </a:cubicBezTo>
                <a:cubicBezTo>
                  <a:pt x="1428953" y="3310194"/>
                  <a:pt x="1445100" y="3306883"/>
                  <a:pt x="1464523" y="3306883"/>
                </a:cubicBezTo>
                <a:close/>
                <a:moveTo>
                  <a:pt x="1073998" y="3306883"/>
                </a:moveTo>
                <a:cubicBezTo>
                  <a:pt x="1093048" y="3306883"/>
                  <a:pt x="1109028" y="3310213"/>
                  <a:pt x="1121939" y="3316873"/>
                </a:cubicBezTo>
                <a:cubicBezTo>
                  <a:pt x="1134850" y="3323533"/>
                  <a:pt x="1144561" y="3333541"/>
                  <a:pt x="1151072" y="3346899"/>
                </a:cubicBezTo>
                <a:cubicBezTo>
                  <a:pt x="1157583" y="3360256"/>
                  <a:pt x="1160839" y="3376906"/>
                  <a:pt x="1160839" y="3396849"/>
                </a:cubicBezTo>
                <a:lnTo>
                  <a:pt x="1160839" y="3431675"/>
                </a:lnTo>
                <a:cubicBezTo>
                  <a:pt x="1160839" y="3444549"/>
                  <a:pt x="1157974" y="3454036"/>
                  <a:pt x="1152244" y="3460138"/>
                </a:cubicBezTo>
                <a:cubicBezTo>
                  <a:pt x="1146514" y="3466240"/>
                  <a:pt x="1138180" y="3469291"/>
                  <a:pt x="1127241" y="3469291"/>
                </a:cubicBezTo>
                <a:cubicBezTo>
                  <a:pt x="1114888" y="3469291"/>
                  <a:pt x="1105661" y="3466389"/>
                  <a:pt x="1099559" y="3460585"/>
                </a:cubicBezTo>
                <a:lnTo>
                  <a:pt x="1096683" y="3456003"/>
                </a:lnTo>
                <a:lnTo>
                  <a:pt x="1091243" y="3462650"/>
                </a:lnTo>
                <a:cubicBezTo>
                  <a:pt x="1085699" y="3467078"/>
                  <a:pt x="1078053" y="3469291"/>
                  <a:pt x="1068305" y="3469291"/>
                </a:cubicBezTo>
                <a:cubicBezTo>
                  <a:pt x="1055952" y="3469291"/>
                  <a:pt x="1046706" y="3465143"/>
                  <a:pt x="1040567" y="3456846"/>
                </a:cubicBezTo>
                <a:cubicBezTo>
                  <a:pt x="1034428" y="3448548"/>
                  <a:pt x="1031358" y="3436028"/>
                  <a:pt x="1031358" y="3419285"/>
                </a:cubicBezTo>
                <a:lnTo>
                  <a:pt x="1031358" y="3400086"/>
                </a:lnTo>
                <a:cubicBezTo>
                  <a:pt x="1031358" y="3383343"/>
                  <a:pt x="1034874" y="3370823"/>
                  <a:pt x="1041906" y="3362526"/>
                </a:cubicBezTo>
                <a:cubicBezTo>
                  <a:pt x="1048939" y="3354229"/>
                  <a:pt x="1059524" y="3350080"/>
                  <a:pt x="1073663" y="3350080"/>
                </a:cubicBezTo>
                <a:cubicBezTo>
                  <a:pt x="1087801" y="3350080"/>
                  <a:pt x="1098368" y="3354229"/>
                  <a:pt x="1105363" y="3362526"/>
                </a:cubicBezTo>
                <a:cubicBezTo>
                  <a:pt x="1112358" y="3370823"/>
                  <a:pt x="1115855" y="3383380"/>
                  <a:pt x="1115855" y="3400198"/>
                </a:cubicBezTo>
                <a:lnTo>
                  <a:pt x="1115855" y="3433573"/>
                </a:lnTo>
                <a:cubicBezTo>
                  <a:pt x="1115855" y="3437517"/>
                  <a:pt x="1116618" y="3440474"/>
                  <a:pt x="1118144" y="3442446"/>
                </a:cubicBezTo>
                <a:cubicBezTo>
                  <a:pt x="1119669" y="3444418"/>
                  <a:pt x="1122032" y="3445404"/>
                  <a:pt x="1125232" y="3445404"/>
                </a:cubicBezTo>
                <a:cubicBezTo>
                  <a:pt x="1128208" y="3445404"/>
                  <a:pt x="1130348" y="3444493"/>
                  <a:pt x="1131650" y="3442670"/>
                </a:cubicBezTo>
                <a:cubicBezTo>
                  <a:pt x="1132952" y="3440847"/>
                  <a:pt x="1133603" y="3437926"/>
                  <a:pt x="1133603" y="3433907"/>
                </a:cubicBezTo>
                <a:lnTo>
                  <a:pt x="1133603" y="3396849"/>
                </a:lnTo>
                <a:cubicBezTo>
                  <a:pt x="1133603" y="3382487"/>
                  <a:pt x="1131352" y="3370488"/>
                  <a:pt x="1126850" y="3360851"/>
                </a:cubicBezTo>
                <a:cubicBezTo>
                  <a:pt x="1122348" y="3351215"/>
                  <a:pt x="1115669" y="3343978"/>
                  <a:pt x="1106814" y="3339141"/>
                </a:cubicBezTo>
                <a:cubicBezTo>
                  <a:pt x="1097959" y="3334304"/>
                  <a:pt x="1087020" y="3331886"/>
                  <a:pt x="1073998" y="3331886"/>
                </a:cubicBezTo>
                <a:cubicBezTo>
                  <a:pt x="1060677" y="3331886"/>
                  <a:pt x="1049590" y="3334286"/>
                  <a:pt x="1040734" y="3339085"/>
                </a:cubicBezTo>
                <a:cubicBezTo>
                  <a:pt x="1031879" y="3343885"/>
                  <a:pt x="1025200" y="3351085"/>
                  <a:pt x="1020698" y="3360684"/>
                </a:cubicBezTo>
                <a:cubicBezTo>
                  <a:pt x="1016196" y="3370283"/>
                  <a:pt x="1013871" y="3382338"/>
                  <a:pt x="1013722" y="3396849"/>
                </a:cubicBezTo>
                <a:cubicBezTo>
                  <a:pt x="1013648" y="3401835"/>
                  <a:pt x="1013610" y="3406858"/>
                  <a:pt x="1013610" y="3411918"/>
                </a:cubicBezTo>
                <a:cubicBezTo>
                  <a:pt x="1013610" y="3416978"/>
                  <a:pt x="1013610" y="3422076"/>
                  <a:pt x="1013610" y="3427210"/>
                </a:cubicBezTo>
                <a:cubicBezTo>
                  <a:pt x="1013610" y="3440158"/>
                  <a:pt x="1015843" y="3450930"/>
                  <a:pt x="1020308" y="3459524"/>
                </a:cubicBezTo>
                <a:cubicBezTo>
                  <a:pt x="1024773" y="3468119"/>
                  <a:pt x="1031470" y="3474556"/>
                  <a:pt x="1040400" y="3478835"/>
                </a:cubicBezTo>
                <a:cubicBezTo>
                  <a:pt x="1049329" y="3483114"/>
                  <a:pt x="1060529" y="3485253"/>
                  <a:pt x="1073998" y="3485253"/>
                </a:cubicBezTo>
                <a:lnTo>
                  <a:pt x="1107261" y="3485253"/>
                </a:lnTo>
                <a:lnTo>
                  <a:pt x="1107261" y="3510256"/>
                </a:lnTo>
                <a:lnTo>
                  <a:pt x="1073998" y="3510256"/>
                </a:lnTo>
                <a:cubicBezTo>
                  <a:pt x="1054427" y="3510256"/>
                  <a:pt x="1038167" y="3507187"/>
                  <a:pt x="1025219" y="3501048"/>
                </a:cubicBezTo>
                <a:cubicBezTo>
                  <a:pt x="1012271" y="3494908"/>
                  <a:pt x="1002560" y="3485700"/>
                  <a:pt x="996086" y="3473421"/>
                </a:cubicBezTo>
                <a:cubicBezTo>
                  <a:pt x="989612" y="3461143"/>
                  <a:pt x="986375" y="3445739"/>
                  <a:pt x="986375" y="3427210"/>
                </a:cubicBezTo>
                <a:cubicBezTo>
                  <a:pt x="986375" y="3422150"/>
                  <a:pt x="986375" y="3417090"/>
                  <a:pt x="986375" y="3412030"/>
                </a:cubicBezTo>
                <a:cubicBezTo>
                  <a:pt x="986375" y="3406970"/>
                  <a:pt x="986412" y="3401909"/>
                  <a:pt x="986487" y="3396849"/>
                </a:cubicBezTo>
                <a:cubicBezTo>
                  <a:pt x="986635" y="3376757"/>
                  <a:pt x="989965" y="3360051"/>
                  <a:pt x="996477" y="3346731"/>
                </a:cubicBezTo>
                <a:cubicBezTo>
                  <a:pt x="1002988" y="3333411"/>
                  <a:pt x="1012680" y="3323440"/>
                  <a:pt x="1025554" y="3316817"/>
                </a:cubicBezTo>
                <a:cubicBezTo>
                  <a:pt x="1038428" y="3310194"/>
                  <a:pt x="1054575" y="3306883"/>
                  <a:pt x="1073998" y="3306883"/>
                </a:cubicBezTo>
                <a:close/>
                <a:moveTo>
                  <a:pt x="2054291" y="3305320"/>
                </a:moveTo>
                <a:lnTo>
                  <a:pt x="2084875" y="3305320"/>
                </a:lnTo>
                <a:lnTo>
                  <a:pt x="2084875" y="3311605"/>
                </a:lnTo>
                <a:lnTo>
                  <a:pt x="2054291" y="3336669"/>
                </a:lnTo>
                <a:close/>
                <a:moveTo>
                  <a:pt x="1989849" y="3303646"/>
                </a:moveTo>
                <a:cubicBezTo>
                  <a:pt x="1999522" y="3303646"/>
                  <a:pt x="2007820" y="3305283"/>
                  <a:pt x="2014740" y="3308557"/>
                </a:cubicBezTo>
                <a:cubicBezTo>
                  <a:pt x="2021661" y="3311831"/>
                  <a:pt x="2026925" y="3316575"/>
                  <a:pt x="2030534" y="3322789"/>
                </a:cubicBezTo>
                <a:cubicBezTo>
                  <a:pt x="2034144" y="3329002"/>
                  <a:pt x="2035948" y="3336499"/>
                  <a:pt x="2035948" y="3345280"/>
                </a:cubicBezTo>
                <a:lnTo>
                  <a:pt x="2035948" y="3345392"/>
                </a:lnTo>
                <a:lnTo>
                  <a:pt x="2034823" y="3352667"/>
                </a:lnTo>
                <a:lnTo>
                  <a:pt x="1974361" y="3402663"/>
                </a:lnTo>
                <a:lnTo>
                  <a:pt x="1974445" y="3402095"/>
                </a:lnTo>
                <a:cubicBezTo>
                  <a:pt x="1976156" y="3397035"/>
                  <a:pt x="1978240" y="3392719"/>
                  <a:pt x="1980696" y="3389147"/>
                </a:cubicBezTo>
                <a:cubicBezTo>
                  <a:pt x="1983151" y="3385576"/>
                  <a:pt x="1986388" y="3381408"/>
                  <a:pt x="1990407" y="3376646"/>
                </a:cubicBezTo>
                <a:cubicBezTo>
                  <a:pt x="1993606" y="3372925"/>
                  <a:pt x="1996099" y="3369781"/>
                  <a:pt x="1997885" y="3367214"/>
                </a:cubicBezTo>
                <a:cubicBezTo>
                  <a:pt x="1999671" y="3364647"/>
                  <a:pt x="2001178" y="3361819"/>
                  <a:pt x="2002406" y="3358731"/>
                </a:cubicBezTo>
                <a:cubicBezTo>
                  <a:pt x="2003634" y="3355642"/>
                  <a:pt x="2004248" y="3352275"/>
                  <a:pt x="2004248" y="3348629"/>
                </a:cubicBezTo>
                <a:lnTo>
                  <a:pt x="2004248" y="3348517"/>
                </a:lnTo>
                <a:cubicBezTo>
                  <a:pt x="2004248" y="3343457"/>
                  <a:pt x="2003001" y="3339532"/>
                  <a:pt x="2000508" y="3336741"/>
                </a:cubicBezTo>
                <a:cubicBezTo>
                  <a:pt x="1998016" y="3333951"/>
                  <a:pt x="1994499" y="3332555"/>
                  <a:pt x="1989960" y="3332555"/>
                </a:cubicBezTo>
                <a:cubicBezTo>
                  <a:pt x="1985495" y="3332555"/>
                  <a:pt x="1982016" y="3334100"/>
                  <a:pt x="1979524" y="3337188"/>
                </a:cubicBezTo>
                <a:cubicBezTo>
                  <a:pt x="1977031" y="3340276"/>
                  <a:pt x="1975747" y="3344611"/>
                  <a:pt x="1975673" y="3350192"/>
                </a:cubicBezTo>
                <a:lnTo>
                  <a:pt x="1975673" y="3350303"/>
                </a:lnTo>
                <a:lnTo>
                  <a:pt x="1943972" y="3350303"/>
                </a:lnTo>
                <a:lnTo>
                  <a:pt x="1943972" y="3350192"/>
                </a:lnTo>
                <a:cubicBezTo>
                  <a:pt x="1944344" y="3340369"/>
                  <a:pt x="1946391" y="3331979"/>
                  <a:pt x="1950111" y="3325021"/>
                </a:cubicBezTo>
                <a:cubicBezTo>
                  <a:pt x="1953832" y="3318063"/>
                  <a:pt x="1959060" y="3312761"/>
                  <a:pt x="1965794" y="3309115"/>
                </a:cubicBezTo>
                <a:cubicBezTo>
                  <a:pt x="1972529" y="3305469"/>
                  <a:pt x="1980547" y="3303646"/>
                  <a:pt x="1989849" y="3303646"/>
                </a:cubicBezTo>
                <a:close/>
                <a:moveTo>
                  <a:pt x="915607" y="3293600"/>
                </a:moveTo>
                <a:lnTo>
                  <a:pt x="962488" y="3355996"/>
                </a:lnTo>
                <a:lnTo>
                  <a:pt x="930788" y="3355996"/>
                </a:lnTo>
                <a:lnTo>
                  <a:pt x="915607" y="3333225"/>
                </a:lnTo>
                <a:lnTo>
                  <a:pt x="900427" y="3355996"/>
                </a:lnTo>
                <a:lnTo>
                  <a:pt x="868726" y="3355996"/>
                </a:lnTo>
                <a:close/>
                <a:moveTo>
                  <a:pt x="1926932" y="3288019"/>
                </a:moveTo>
                <a:lnTo>
                  <a:pt x="1944791" y="3310008"/>
                </a:lnTo>
                <a:cubicBezTo>
                  <a:pt x="1934671" y="3321542"/>
                  <a:pt x="1927099" y="3334379"/>
                  <a:pt x="1922076" y="3348517"/>
                </a:cubicBezTo>
                <a:cubicBezTo>
                  <a:pt x="1917053" y="3362656"/>
                  <a:pt x="1914542" y="3378246"/>
                  <a:pt x="1914542" y="3395287"/>
                </a:cubicBezTo>
                <a:cubicBezTo>
                  <a:pt x="1914542" y="3412327"/>
                  <a:pt x="1917053" y="3427936"/>
                  <a:pt x="1922076" y="3442112"/>
                </a:cubicBezTo>
                <a:lnTo>
                  <a:pt x="1923575" y="3444656"/>
                </a:lnTo>
                <a:lnTo>
                  <a:pt x="1917561" y="3449630"/>
                </a:lnTo>
                <a:lnTo>
                  <a:pt x="1901426" y="3463322"/>
                </a:lnTo>
                <a:lnTo>
                  <a:pt x="1895510" y="3454222"/>
                </a:lnTo>
                <a:cubicBezTo>
                  <a:pt x="1888552" y="3436363"/>
                  <a:pt x="1885074" y="3416718"/>
                  <a:pt x="1885074" y="3395287"/>
                </a:cubicBezTo>
                <a:cubicBezTo>
                  <a:pt x="1885074" y="3373855"/>
                  <a:pt x="1888552" y="3354210"/>
                  <a:pt x="1895510" y="3336351"/>
                </a:cubicBezTo>
                <a:cubicBezTo>
                  <a:pt x="1902468" y="3318491"/>
                  <a:pt x="1912942" y="3302381"/>
                  <a:pt x="1926932" y="3288019"/>
                </a:cubicBezTo>
                <a:close/>
                <a:moveTo>
                  <a:pt x="1722144" y="3286121"/>
                </a:moveTo>
                <a:lnTo>
                  <a:pt x="1751166" y="3286121"/>
                </a:lnTo>
                <a:lnTo>
                  <a:pt x="1823719" y="3498424"/>
                </a:lnTo>
                <a:lnTo>
                  <a:pt x="1794698" y="3498424"/>
                </a:lnTo>
                <a:close/>
                <a:moveTo>
                  <a:pt x="1173005" y="3286121"/>
                </a:moveTo>
                <a:lnTo>
                  <a:pt x="1192874" y="3286121"/>
                </a:lnTo>
                <a:lnTo>
                  <a:pt x="1207273" y="3286121"/>
                </a:lnTo>
                <a:lnTo>
                  <a:pt x="1220110" y="3286121"/>
                </a:lnTo>
                <a:lnTo>
                  <a:pt x="1220110" y="3504005"/>
                </a:lnTo>
                <a:lnTo>
                  <a:pt x="1207273" y="3504005"/>
                </a:lnTo>
                <a:lnTo>
                  <a:pt x="1192874" y="3504005"/>
                </a:lnTo>
                <a:lnTo>
                  <a:pt x="1173005" y="3504005"/>
                </a:lnTo>
                <a:lnTo>
                  <a:pt x="1173005" y="3476770"/>
                </a:lnTo>
                <a:lnTo>
                  <a:pt x="1192874" y="3476770"/>
                </a:lnTo>
                <a:lnTo>
                  <a:pt x="1192874" y="3313357"/>
                </a:lnTo>
                <a:lnTo>
                  <a:pt x="1173005" y="3313357"/>
                </a:lnTo>
                <a:close/>
                <a:moveTo>
                  <a:pt x="1985347" y="3155711"/>
                </a:moveTo>
                <a:cubicBezTo>
                  <a:pt x="1980733" y="3155711"/>
                  <a:pt x="1977273" y="3156623"/>
                  <a:pt x="1974966" y="3158445"/>
                </a:cubicBezTo>
                <a:cubicBezTo>
                  <a:pt x="1972659" y="3160269"/>
                  <a:pt x="1971505" y="3163041"/>
                  <a:pt x="1971505" y="3166762"/>
                </a:cubicBezTo>
                <a:cubicBezTo>
                  <a:pt x="1971505" y="3170556"/>
                  <a:pt x="1972957" y="3173366"/>
                  <a:pt x="1975859" y="3175189"/>
                </a:cubicBezTo>
                <a:cubicBezTo>
                  <a:pt x="1978761" y="3177012"/>
                  <a:pt x="1983151" y="3177923"/>
                  <a:pt x="1989030" y="3177923"/>
                </a:cubicBezTo>
                <a:cubicBezTo>
                  <a:pt x="1997216" y="3177923"/>
                  <a:pt x="2003299" y="3176993"/>
                  <a:pt x="2007280" y="3175133"/>
                </a:cubicBezTo>
                <a:cubicBezTo>
                  <a:pt x="2011261" y="3173273"/>
                  <a:pt x="2013252" y="3170371"/>
                  <a:pt x="2013252" y="3166426"/>
                </a:cubicBezTo>
                <a:lnTo>
                  <a:pt x="2013252" y="3155711"/>
                </a:lnTo>
                <a:close/>
                <a:moveTo>
                  <a:pt x="1071542" y="3146558"/>
                </a:moveTo>
                <a:lnTo>
                  <a:pt x="1103242" y="3146558"/>
                </a:lnTo>
                <a:cubicBezTo>
                  <a:pt x="1101159" y="3158390"/>
                  <a:pt x="1097494" y="3168491"/>
                  <a:pt x="1092248" y="3176863"/>
                </a:cubicBezTo>
                <a:cubicBezTo>
                  <a:pt x="1087001" y="3185235"/>
                  <a:pt x="1080379" y="3191616"/>
                  <a:pt x="1072379" y="3196006"/>
                </a:cubicBezTo>
                <a:cubicBezTo>
                  <a:pt x="1064380" y="3200396"/>
                  <a:pt x="1055282" y="3202592"/>
                  <a:pt x="1045088" y="3202592"/>
                </a:cubicBezTo>
                <a:cubicBezTo>
                  <a:pt x="1032735" y="3202592"/>
                  <a:pt x="1022168" y="3200229"/>
                  <a:pt x="1013387" y="3195504"/>
                </a:cubicBezTo>
                <a:lnTo>
                  <a:pt x="1010444" y="3192479"/>
                </a:lnTo>
                <a:lnTo>
                  <a:pt x="1034881" y="3169553"/>
                </a:lnTo>
                <a:lnTo>
                  <a:pt x="1045088" y="3172008"/>
                </a:lnTo>
                <a:cubicBezTo>
                  <a:pt x="1049553" y="3172008"/>
                  <a:pt x="1053571" y="3171022"/>
                  <a:pt x="1057143" y="3169049"/>
                </a:cubicBezTo>
                <a:cubicBezTo>
                  <a:pt x="1060715" y="3167078"/>
                  <a:pt x="1063728" y="3164194"/>
                  <a:pt x="1066184" y="3160399"/>
                </a:cubicBezTo>
                <a:cubicBezTo>
                  <a:pt x="1068640" y="3156604"/>
                  <a:pt x="1070426" y="3151990"/>
                  <a:pt x="1071542" y="3146558"/>
                </a:cubicBezTo>
                <a:close/>
                <a:moveTo>
                  <a:pt x="2121115" y="3111732"/>
                </a:moveTo>
                <a:cubicBezTo>
                  <a:pt x="2117469" y="3111732"/>
                  <a:pt x="2114362" y="3112458"/>
                  <a:pt x="2111795" y="3113909"/>
                </a:cubicBezTo>
                <a:cubicBezTo>
                  <a:pt x="2109227" y="3115359"/>
                  <a:pt x="2107274" y="3117462"/>
                  <a:pt x="2105934" y="3120215"/>
                </a:cubicBezTo>
                <a:cubicBezTo>
                  <a:pt x="2104595" y="3122969"/>
                  <a:pt x="2103925" y="3126318"/>
                  <a:pt x="2103925" y="3130261"/>
                </a:cubicBezTo>
                <a:lnTo>
                  <a:pt x="2103925" y="3156269"/>
                </a:lnTo>
                <a:cubicBezTo>
                  <a:pt x="2103925" y="3160064"/>
                  <a:pt x="2104595" y="3163301"/>
                  <a:pt x="2105934" y="3165980"/>
                </a:cubicBezTo>
                <a:cubicBezTo>
                  <a:pt x="2107274" y="3168659"/>
                  <a:pt x="2109227" y="3170705"/>
                  <a:pt x="2111795" y="3172119"/>
                </a:cubicBezTo>
                <a:cubicBezTo>
                  <a:pt x="2114362" y="3173533"/>
                  <a:pt x="2117469" y="3174240"/>
                  <a:pt x="2121115" y="3174240"/>
                </a:cubicBezTo>
                <a:cubicBezTo>
                  <a:pt x="2126845" y="3174240"/>
                  <a:pt x="2131291" y="3172343"/>
                  <a:pt x="2134454" y="3168547"/>
                </a:cubicBezTo>
                <a:cubicBezTo>
                  <a:pt x="2137616" y="3164752"/>
                  <a:pt x="2139198" y="3159394"/>
                  <a:pt x="2139198" y="3152474"/>
                </a:cubicBezTo>
                <a:lnTo>
                  <a:pt x="2139198" y="3134056"/>
                </a:lnTo>
                <a:cubicBezTo>
                  <a:pt x="2139198" y="3126987"/>
                  <a:pt x="2137616" y="3121500"/>
                  <a:pt x="2134454" y="3117593"/>
                </a:cubicBezTo>
                <a:cubicBezTo>
                  <a:pt x="2131291" y="3113686"/>
                  <a:pt x="2126845" y="3111732"/>
                  <a:pt x="2121115" y="3111732"/>
                </a:cubicBezTo>
                <a:close/>
                <a:moveTo>
                  <a:pt x="1474494" y="3090078"/>
                </a:moveTo>
                <a:lnTo>
                  <a:pt x="1455092" y="3145442"/>
                </a:lnTo>
                <a:lnTo>
                  <a:pt x="1493897" y="3145442"/>
                </a:lnTo>
                <a:close/>
                <a:moveTo>
                  <a:pt x="2311503" y="3083381"/>
                </a:moveTo>
                <a:cubicBezTo>
                  <a:pt x="2321624" y="3083381"/>
                  <a:pt x="2330293" y="3085911"/>
                  <a:pt x="2337511" y="3090971"/>
                </a:cubicBezTo>
                <a:lnTo>
                  <a:pt x="2343219" y="3098613"/>
                </a:lnTo>
                <a:lnTo>
                  <a:pt x="2322670" y="3115678"/>
                </a:lnTo>
                <a:lnTo>
                  <a:pt x="2311503" y="3111175"/>
                </a:lnTo>
                <a:cubicBezTo>
                  <a:pt x="2304136" y="3111175"/>
                  <a:pt x="2298425" y="3113370"/>
                  <a:pt x="2294370" y="3117759"/>
                </a:cubicBezTo>
                <a:cubicBezTo>
                  <a:pt x="2292342" y="3119955"/>
                  <a:pt x="2290821" y="3122607"/>
                  <a:pt x="2289807" y="3125713"/>
                </a:cubicBezTo>
                <a:lnTo>
                  <a:pt x="2288509" y="3134838"/>
                </a:lnTo>
                <a:lnTo>
                  <a:pt x="2299597" y="3134838"/>
                </a:lnTo>
                <a:lnTo>
                  <a:pt x="2278898" y="3152026"/>
                </a:lnTo>
                <a:lnTo>
                  <a:pt x="2263599" y="3164641"/>
                </a:lnTo>
                <a:lnTo>
                  <a:pt x="2260493" y="3150688"/>
                </a:lnTo>
                <a:lnTo>
                  <a:pt x="2260493" y="3137628"/>
                </a:lnTo>
                <a:cubicBezTo>
                  <a:pt x="2260493" y="3126170"/>
                  <a:pt x="2262483" y="3116383"/>
                  <a:pt x="2266464" y="3108272"/>
                </a:cubicBezTo>
                <a:cubicBezTo>
                  <a:pt x="2270445" y="3100160"/>
                  <a:pt x="2276250" y="3093985"/>
                  <a:pt x="2283877" y="3089743"/>
                </a:cubicBezTo>
                <a:cubicBezTo>
                  <a:pt x="2291505" y="3085501"/>
                  <a:pt x="2300713" y="3083381"/>
                  <a:pt x="2311503" y="3083381"/>
                </a:cubicBezTo>
                <a:close/>
                <a:moveTo>
                  <a:pt x="1993160" y="3083381"/>
                </a:moveTo>
                <a:cubicBezTo>
                  <a:pt x="2003280" y="3083381"/>
                  <a:pt x="2011912" y="3085073"/>
                  <a:pt x="2019056" y="3088460"/>
                </a:cubicBezTo>
                <a:cubicBezTo>
                  <a:pt x="2026200" y="3091845"/>
                  <a:pt x="2031651" y="3096757"/>
                  <a:pt x="2035409" y="3103193"/>
                </a:cubicBezTo>
                <a:cubicBezTo>
                  <a:pt x="2039166" y="3109630"/>
                  <a:pt x="2041045" y="3117388"/>
                  <a:pt x="2041045" y="3126467"/>
                </a:cubicBezTo>
                <a:lnTo>
                  <a:pt x="2041045" y="3200918"/>
                </a:lnTo>
                <a:lnTo>
                  <a:pt x="2013252" y="3200918"/>
                </a:lnTo>
                <a:lnTo>
                  <a:pt x="2013252" y="3187606"/>
                </a:lnTo>
                <a:lnTo>
                  <a:pt x="2009847" y="3193885"/>
                </a:lnTo>
                <a:cubicBezTo>
                  <a:pt x="2006461" y="3196788"/>
                  <a:pt x="2002220" y="3198964"/>
                  <a:pt x="1997123" y="3200415"/>
                </a:cubicBezTo>
                <a:cubicBezTo>
                  <a:pt x="1992025" y="3201866"/>
                  <a:pt x="1986649" y="3202592"/>
                  <a:pt x="1980993" y="3202592"/>
                </a:cubicBezTo>
                <a:cubicBezTo>
                  <a:pt x="1968566" y="3202592"/>
                  <a:pt x="1959283" y="3199634"/>
                  <a:pt x="1953144" y="3193717"/>
                </a:cubicBezTo>
                <a:cubicBezTo>
                  <a:pt x="1947005" y="3187802"/>
                  <a:pt x="1943935" y="3178816"/>
                  <a:pt x="1943935" y="3166762"/>
                </a:cubicBezTo>
                <a:cubicBezTo>
                  <a:pt x="1943935" y="3155302"/>
                  <a:pt x="1947377" y="3146707"/>
                  <a:pt x="1954260" y="3140977"/>
                </a:cubicBezTo>
                <a:cubicBezTo>
                  <a:pt x="1961143" y="3135247"/>
                  <a:pt x="1971468" y="3132382"/>
                  <a:pt x="1985235" y="3132382"/>
                </a:cubicBezTo>
                <a:lnTo>
                  <a:pt x="2013252" y="3132382"/>
                </a:lnTo>
                <a:lnTo>
                  <a:pt x="2013252" y="3127471"/>
                </a:lnTo>
                <a:cubicBezTo>
                  <a:pt x="2013252" y="3122113"/>
                  <a:pt x="2011466" y="3117983"/>
                  <a:pt x="2007894" y="3115081"/>
                </a:cubicBezTo>
                <a:cubicBezTo>
                  <a:pt x="2004322" y="3112178"/>
                  <a:pt x="1999262" y="3110728"/>
                  <a:pt x="1992713" y="3110728"/>
                </a:cubicBezTo>
                <a:cubicBezTo>
                  <a:pt x="1988397" y="3110728"/>
                  <a:pt x="1984119" y="3111435"/>
                  <a:pt x="1979877" y="3112849"/>
                </a:cubicBezTo>
                <a:cubicBezTo>
                  <a:pt x="1975635" y="3114263"/>
                  <a:pt x="1971878" y="3116235"/>
                  <a:pt x="1968603" y="3118764"/>
                </a:cubicBezTo>
                <a:lnTo>
                  <a:pt x="1949628" y="3100124"/>
                </a:lnTo>
                <a:cubicBezTo>
                  <a:pt x="1954241" y="3094840"/>
                  <a:pt x="1960343" y="3090729"/>
                  <a:pt x="1967934" y="3087789"/>
                </a:cubicBezTo>
                <a:cubicBezTo>
                  <a:pt x="1975524" y="3084850"/>
                  <a:pt x="1983933" y="3083381"/>
                  <a:pt x="1993160" y="3083381"/>
                </a:cubicBezTo>
                <a:close/>
                <a:moveTo>
                  <a:pt x="1163183" y="3067977"/>
                </a:moveTo>
                <a:lnTo>
                  <a:pt x="1163183" y="3106151"/>
                </a:lnTo>
                <a:lnTo>
                  <a:pt x="1201246" y="3106151"/>
                </a:lnTo>
                <a:cubicBezTo>
                  <a:pt x="1204371" y="3106151"/>
                  <a:pt x="1207124" y="3105370"/>
                  <a:pt x="1209506" y="3103807"/>
                </a:cubicBezTo>
                <a:cubicBezTo>
                  <a:pt x="1211887" y="3102245"/>
                  <a:pt x="1213729" y="3100012"/>
                  <a:pt x="1215031" y="3097110"/>
                </a:cubicBezTo>
                <a:cubicBezTo>
                  <a:pt x="1216333" y="3094208"/>
                  <a:pt x="1217021" y="3090859"/>
                  <a:pt x="1217096" y="3087064"/>
                </a:cubicBezTo>
                <a:cubicBezTo>
                  <a:pt x="1217096" y="3083269"/>
                  <a:pt x="1216445" y="3079920"/>
                  <a:pt x="1215142" y="3077018"/>
                </a:cubicBezTo>
                <a:cubicBezTo>
                  <a:pt x="1213840" y="3074116"/>
                  <a:pt x="1211998" y="3071884"/>
                  <a:pt x="1209617" y="3070321"/>
                </a:cubicBezTo>
                <a:cubicBezTo>
                  <a:pt x="1207236" y="3068758"/>
                  <a:pt x="1204445" y="3067977"/>
                  <a:pt x="1201246" y="3067977"/>
                </a:cubicBezTo>
                <a:close/>
                <a:moveTo>
                  <a:pt x="1876330" y="3051346"/>
                </a:moveTo>
                <a:lnTo>
                  <a:pt x="1906914" y="3051346"/>
                </a:lnTo>
                <a:lnTo>
                  <a:pt x="1906914" y="3085055"/>
                </a:lnTo>
                <a:lnTo>
                  <a:pt x="1921090" y="3085055"/>
                </a:lnTo>
                <a:lnTo>
                  <a:pt x="1921090" y="3111175"/>
                </a:lnTo>
                <a:lnTo>
                  <a:pt x="1906914" y="3111175"/>
                </a:lnTo>
                <a:lnTo>
                  <a:pt x="1906914" y="3163190"/>
                </a:lnTo>
                <a:cubicBezTo>
                  <a:pt x="1906914" y="3166017"/>
                  <a:pt x="1907472" y="3168194"/>
                  <a:pt x="1908588" y="3169719"/>
                </a:cubicBezTo>
                <a:cubicBezTo>
                  <a:pt x="1909705" y="3171245"/>
                  <a:pt x="1911342" y="3172008"/>
                  <a:pt x="1913500" y="3172008"/>
                </a:cubicBezTo>
                <a:lnTo>
                  <a:pt x="1921090" y="3172008"/>
                </a:lnTo>
                <a:lnTo>
                  <a:pt x="1921090" y="3201475"/>
                </a:lnTo>
                <a:lnTo>
                  <a:pt x="1905686" y="3201475"/>
                </a:lnTo>
                <a:cubicBezTo>
                  <a:pt x="1895566" y="3201475"/>
                  <a:pt x="1888143" y="3198890"/>
                  <a:pt x="1883418" y="3193717"/>
                </a:cubicBezTo>
                <a:cubicBezTo>
                  <a:pt x="1878693" y="3188546"/>
                  <a:pt x="1876330" y="3180900"/>
                  <a:pt x="1876330" y="3170780"/>
                </a:cubicBezTo>
                <a:lnTo>
                  <a:pt x="1876330" y="3111175"/>
                </a:lnTo>
                <a:lnTo>
                  <a:pt x="1864387" y="3111175"/>
                </a:lnTo>
                <a:lnTo>
                  <a:pt x="1864387" y="3085055"/>
                </a:lnTo>
                <a:lnTo>
                  <a:pt x="1876330" y="3085055"/>
                </a:lnTo>
                <a:close/>
                <a:moveTo>
                  <a:pt x="2197166" y="3038620"/>
                </a:moveTo>
                <a:lnTo>
                  <a:pt x="2227750" y="3038620"/>
                </a:lnTo>
                <a:lnTo>
                  <a:pt x="2227750" y="3162631"/>
                </a:lnTo>
                <a:cubicBezTo>
                  <a:pt x="2227750" y="3165459"/>
                  <a:pt x="2228550" y="3167636"/>
                  <a:pt x="2230150" y="3169161"/>
                </a:cubicBezTo>
                <a:cubicBezTo>
                  <a:pt x="2231750" y="3170687"/>
                  <a:pt x="2234038" y="3171449"/>
                  <a:pt x="2237015" y="3171449"/>
                </a:cubicBezTo>
                <a:lnTo>
                  <a:pt x="2242149" y="3171449"/>
                </a:lnTo>
                <a:lnTo>
                  <a:pt x="2242149" y="3182327"/>
                </a:lnTo>
                <a:lnTo>
                  <a:pt x="2221750" y="3199146"/>
                </a:lnTo>
                <a:lnTo>
                  <a:pt x="2204868" y="3192881"/>
                </a:lnTo>
                <a:cubicBezTo>
                  <a:pt x="2199733" y="3187523"/>
                  <a:pt x="2197166" y="3179970"/>
                  <a:pt x="2197166" y="3170221"/>
                </a:cubicBezTo>
                <a:close/>
                <a:moveTo>
                  <a:pt x="2073341" y="3038620"/>
                </a:moveTo>
                <a:lnTo>
                  <a:pt x="2103925" y="3038620"/>
                </a:lnTo>
                <a:lnTo>
                  <a:pt x="2103925" y="3100702"/>
                </a:lnTo>
                <a:lnTo>
                  <a:pt x="2107009" y="3095589"/>
                </a:lnTo>
                <a:cubicBezTo>
                  <a:pt x="2109065" y="3092975"/>
                  <a:pt x="2111367" y="3090747"/>
                  <a:pt x="2113915" y="3088906"/>
                </a:cubicBezTo>
                <a:cubicBezTo>
                  <a:pt x="2119013" y="3085222"/>
                  <a:pt x="2124650" y="3083381"/>
                  <a:pt x="2130826" y="3083381"/>
                </a:cubicBezTo>
                <a:cubicBezTo>
                  <a:pt x="2139012" y="3083381"/>
                  <a:pt x="2146025" y="3085352"/>
                  <a:pt x="2151867" y="3089297"/>
                </a:cubicBezTo>
                <a:cubicBezTo>
                  <a:pt x="2157708" y="3093240"/>
                  <a:pt x="2162154" y="3099007"/>
                  <a:pt x="2165205" y="3106598"/>
                </a:cubicBezTo>
                <a:cubicBezTo>
                  <a:pt x="2168256" y="3114188"/>
                  <a:pt x="2169782" y="3123305"/>
                  <a:pt x="2169782" y="3133945"/>
                </a:cubicBezTo>
                <a:lnTo>
                  <a:pt x="2169782" y="3152474"/>
                </a:lnTo>
                <a:cubicBezTo>
                  <a:pt x="2169782" y="3163041"/>
                  <a:pt x="2168256" y="3172063"/>
                  <a:pt x="2165205" y="3179542"/>
                </a:cubicBezTo>
                <a:cubicBezTo>
                  <a:pt x="2162154" y="3187020"/>
                  <a:pt x="2157708" y="3192732"/>
                  <a:pt x="2151867" y="3196676"/>
                </a:cubicBezTo>
                <a:cubicBezTo>
                  <a:pt x="2146025" y="3200620"/>
                  <a:pt x="2139012" y="3202592"/>
                  <a:pt x="2130826" y="3202592"/>
                </a:cubicBezTo>
                <a:cubicBezTo>
                  <a:pt x="2124054" y="3202592"/>
                  <a:pt x="2118213" y="3200862"/>
                  <a:pt x="2113301" y="3197401"/>
                </a:cubicBezTo>
                <a:cubicBezTo>
                  <a:pt x="2110846" y="3195671"/>
                  <a:pt x="2108706" y="3193583"/>
                  <a:pt x="2106883" y="3191136"/>
                </a:cubicBezTo>
                <a:lnTo>
                  <a:pt x="2103925" y="3185631"/>
                </a:lnTo>
                <a:lnTo>
                  <a:pt x="2103925" y="3200918"/>
                </a:lnTo>
                <a:lnTo>
                  <a:pt x="2073341" y="3200918"/>
                </a:lnTo>
                <a:close/>
                <a:moveTo>
                  <a:pt x="1685049" y="3038620"/>
                </a:moveTo>
                <a:lnTo>
                  <a:pt x="1696099" y="3038620"/>
                </a:lnTo>
                <a:lnTo>
                  <a:pt x="1715633" y="3038620"/>
                </a:lnTo>
                <a:lnTo>
                  <a:pt x="1793768" y="3038620"/>
                </a:lnTo>
                <a:lnTo>
                  <a:pt x="1793768" y="3068088"/>
                </a:lnTo>
                <a:lnTo>
                  <a:pt x="1715633" y="3068088"/>
                </a:lnTo>
                <a:lnTo>
                  <a:pt x="1715633" y="3105593"/>
                </a:lnTo>
                <a:lnTo>
                  <a:pt x="1781489" y="3105593"/>
                </a:lnTo>
                <a:lnTo>
                  <a:pt x="1781489" y="3135061"/>
                </a:lnTo>
                <a:lnTo>
                  <a:pt x="1715633" y="3135061"/>
                </a:lnTo>
                <a:lnTo>
                  <a:pt x="1715633" y="3171449"/>
                </a:lnTo>
                <a:lnTo>
                  <a:pt x="1793768" y="3171449"/>
                </a:lnTo>
                <a:lnTo>
                  <a:pt x="1793768" y="3200918"/>
                </a:lnTo>
                <a:lnTo>
                  <a:pt x="1715633" y="3200918"/>
                </a:lnTo>
                <a:lnTo>
                  <a:pt x="1696099" y="3200918"/>
                </a:lnTo>
                <a:lnTo>
                  <a:pt x="1685049" y="3200918"/>
                </a:lnTo>
                <a:close/>
                <a:moveTo>
                  <a:pt x="1548424" y="3038620"/>
                </a:moveTo>
                <a:lnTo>
                  <a:pt x="1667413" y="3038620"/>
                </a:lnTo>
                <a:lnTo>
                  <a:pt x="1667413" y="3068088"/>
                </a:lnTo>
                <a:lnTo>
                  <a:pt x="1623211" y="3068088"/>
                </a:lnTo>
                <a:lnTo>
                  <a:pt x="1623211" y="3200918"/>
                </a:lnTo>
                <a:lnTo>
                  <a:pt x="1592626" y="3200918"/>
                </a:lnTo>
                <a:lnTo>
                  <a:pt x="1592626" y="3068088"/>
                </a:lnTo>
                <a:lnTo>
                  <a:pt x="1548424" y="3068088"/>
                </a:lnTo>
                <a:close/>
                <a:moveTo>
                  <a:pt x="1464783" y="3038620"/>
                </a:moveTo>
                <a:lnTo>
                  <a:pt x="1484205" y="3038620"/>
                </a:lnTo>
                <a:lnTo>
                  <a:pt x="1546267" y="3200918"/>
                </a:lnTo>
                <a:lnTo>
                  <a:pt x="1513338" y="3200918"/>
                </a:lnTo>
                <a:lnTo>
                  <a:pt x="1504224" y="3174910"/>
                </a:lnTo>
                <a:lnTo>
                  <a:pt x="1444764" y="3174910"/>
                </a:lnTo>
                <a:lnTo>
                  <a:pt x="1435650" y="3200918"/>
                </a:lnTo>
                <a:lnTo>
                  <a:pt x="1402722" y="3200918"/>
                </a:lnTo>
                <a:close/>
                <a:moveTo>
                  <a:pt x="1284999" y="3038620"/>
                </a:moveTo>
                <a:lnTo>
                  <a:pt x="1296049" y="3038620"/>
                </a:lnTo>
                <a:lnTo>
                  <a:pt x="1315583" y="3038620"/>
                </a:lnTo>
                <a:lnTo>
                  <a:pt x="1393718" y="3038620"/>
                </a:lnTo>
                <a:lnTo>
                  <a:pt x="1393718" y="3068088"/>
                </a:lnTo>
                <a:lnTo>
                  <a:pt x="1315583" y="3068088"/>
                </a:lnTo>
                <a:lnTo>
                  <a:pt x="1315583" y="3105593"/>
                </a:lnTo>
                <a:lnTo>
                  <a:pt x="1381439" y="3105593"/>
                </a:lnTo>
                <a:lnTo>
                  <a:pt x="1381439" y="3135061"/>
                </a:lnTo>
                <a:lnTo>
                  <a:pt x="1315583" y="3135061"/>
                </a:lnTo>
                <a:lnTo>
                  <a:pt x="1315583" y="3171449"/>
                </a:lnTo>
                <a:lnTo>
                  <a:pt x="1393718" y="3171449"/>
                </a:lnTo>
                <a:lnTo>
                  <a:pt x="1393718" y="3200918"/>
                </a:lnTo>
                <a:lnTo>
                  <a:pt x="1315583" y="3200918"/>
                </a:lnTo>
                <a:lnTo>
                  <a:pt x="1296049" y="3200918"/>
                </a:lnTo>
                <a:lnTo>
                  <a:pt x="1284999" y="3200918"/>
                </a:lnTo>
                <a:close/>
                <a:moveTo>
                  <a:pt x="1176885" y="3038509"/>
                </a:moveTo>
                <a:lnTo>
                  <a:pt x="1203701" y="3038509"/>
                </a:lnTo>
                <a:cubicBezTo>
                  <a:pt x="1212631" y="3038509"/>
                  <a:pt x="1220482" y="3040518"/>
                  <a:pt x="1227253" y="3044538"/>
                </a:cubicBezTo>
                <a:cubicBezTo>
                  <a:pt x="1234025" y="3048556"/>
                  <a:pt x="1239271" y="3054229"/>
                  <a:pt x="1242992" y="3061559"/>
                </a:cubicBezTo>
                <a:cubicBezTo>
                  <a:pt x="1246713" y="3068889"/>
                  <a:pt x="1248573" y="3077390"/>
                  <a:pt x="1248573" y="3087064"/>
                </a:cubicBezTo>
                <a:cubicBezTo>
                  <a:pt x="1248573" y="3096738"/>
                  <a:pt x="1246713" y="3105240"/>
                  <a:pt x="1242992" y="3112569"/>
                </a:cubicBezTo>
                <a:cubicBezTo>
                  <a:pt x="1239271" y="3119899"/>
                  <a:pt x="1234007" y="3125573"/>
                  <a:pt x="1227197" y="3129591"/>
                </a:cubicBezTo>
                <a:lnTo>
                  <a:pt x="1216561" y="3133970"/>
                </a:lnTo>
                <a:lnTo>
                  <a:pt x="1255382" y="3200918"/>
                </a:lnTo>
                <a:lnTo>
                  <a:pt x="1218324" y="3200918"/>
                </a:lnTo>
                <a:lnTo>
                  <a:pt x="1181736" y="3135619"/>
                </a:lnTo>
                <a:lnTo>
                  <a:pt x="1163183" y="3135619"/>
                </a:lnTo>
                <a:lnTo>
                  <a:pt x="1163183" y="3200918"/>
                </a:lnTo>
                <a:lnTo>
                  <a:pt x="1132599" y="3200918"/>
                </a:lnTo>
                <a:lnTo>
                  <a:pt x="1132599" y="3078645"/>
                </a:lnTo>
                <a:close/>
                <a:moveTo>
                  <a:pt x="1324885" y="2906088"/>
                </a:moveTo>
                <a:lnTo>
                  <a:pt x="1324885" y="2961081"/>
                </a:lnTo>
                <a:lnTo>
                  <a:pt x="1312048" y="2961081"/>
                </a:lnTo>
                <a:lnTo>
                  <a:pt x="1297649" y="2961081"/>
                </a:lnTo>
                <a:lnTo>
                  <a:pt x="1277780" y="2961081"/>
                </a:lnTo>
                <a:lnTo>
                  <a:pt x="1277780" y="2947069"/>
                </a:lnTo>
                <a:lnTo>
                  <a:pt x="1277796" y="2947054"/>
                </a:lnTo>
                <a:lnTo>
                  <a:pt x="1292979" y="2933845"/>
                </a:lnTo>
                <a:lnTo>
                  <a:pt x="1297649" y="2933845"/>
                </a:lnTo>
                <a:lnTo>
                  <a:pt x="1297649" y="2929782"/>
                </a:lnTo>
                <a:close/>
                <a:moveTo>
                  <a:pt x="2404447" y="2879486"/>
                </a:moveTo>
                <a:cubicBezTo>
                  <a:pt x="2399833" y="2879486"/>
                  <a:pt x="2396373" y="2880398"/>
                  <a:pt x="2394066" y="2882220"/>
                </a:cubicBezTo>
                <a:cubicBezTo>
                  <a:pt x="2391759" y="2884044"/>
                  <a:pt x="2390605" y="2886816"/>
                  <a:pt x="2390605" y="2890537"/>
                </a:cubicBezTo>
                <a:cubicBezTo>
                  <a:pt x="2390605" y="2894331"/>
                  <a:pt x="2392057" y="2897141"/>
                  <a:pt x="2394959" y="2898963"/>
                </a:cubicBezTo>
                <a:cubicBezTo>
                  <a:pt x="2397861" y="2900787"/>
                  <a:pt x="2402251" y="2901698"/>
                  <a:pt x="2408130" y="2901698"/>
                </a:cubicBezTo>
                <a:cubicBezTo>
                  <a:pt x="2416316" y="2901698"/>
                  <a:pt x="2422399" y="2900769"/>
                  <a:pt x="2426380" y="2898908"/>
                </a:cubicBezTo>
                <a:cubicBezTo>
                  <a:pt x="2430361" y="2897048"/>
                  <a:pt x="2432352" y="2894146"/>
                  <a:pt x="2432352" y="2890202"/>
                </a:cubicBezTo>
                <a:lnTo>
                  <a:pt x="2432352" y="2879486"/>
                </a:lnTo>
                <a:close/>
                <a:moveTo>
                  <a:pt x="2540215" y="2835507"/>
                </a:moveTo>
                <a:cubicBezTo>
                  <a:pt x="2536569" y="2835507"/>
                  <a:pt x="2533462" y="2836233"/>
                  <a:pt x="2530895" y="2837685"/>
                </a:cubicBezTo>
                <a:cubicBezTo>
                  <a:pt x="2528327" y="2839135"/>
                  <a:pt x="2526374" y="2841237"/>
                  <a:pt x="2525034" y="2843990"/>
                </a:cubicBezTo>
                <a:cubicBezTo>
                  <a:pt x="2523695" y="2846744"/>
                  <a:pt x="2523025" y="2850093"/>
                  <a:pt x="2523025" y="2854037"/>
                </a:cubicBezTo>
                <a:lnTo>
                  <a:pt x="2523025" y="2880044"/>
                </a:lnTo>
                <a:cubicBezTo>
                  <a:pt x="2523025" y="2883840"/>
                  <a:pt x="2523695" y="2887076"/>
                  <a:pt x="2525034" y="2889756"/>
                </a:cubicBezTo>
                <a:cubicBezTo>
                  <a:pt x="2526374" y="2892434"/>
                  <a:pt x="2528327" y="2894481"/>
                  <a:pt x="2530895" y="2895895"/>
                </a:cubicBezTo>
                <a:cubicBezTo>
                  <a:pt x="2533462" y="2897308"/>
                  <a:pt x="2536569" y="2898015"/>
                  <a:pt x="2540215" y="2898015"/>
                </a:cubicBezTo>
                <a:cubicBezTo>
                  <a:pt x="2545945" y="2898015"/>
                  <a:pt x="2550391" y="2896118"/>
                  <a:pt x="2553554" y="2892322"/>
                </a:cubicBezTo>
                <a:cubicBezTo>
                  <a:pt x="2556716" y="2888527"/>
                  <a:pt x="2558298" y="2883170"/>
                  <a:pt x="2558298" y="2876249"/>
                </a:cubicBezTo>
                <a:lnTo>
                  <a:pt x="2558298" y="2857832"/>
                </a:lnTo>
                <a:cubicBezTo>
                  <a:pt x="2558298" y="2850762"/>
                  <a:pt x="2556716" y="2845274"/>
                  <a:pt x="2553554" y="2841368"/>
                </a:cubicBezTo>
                <a:cubicBezTo>
                  <a:pt x="2550391" y="2837461"/>
                  <a:pt x="2545945" y="2835507"/>
                  <a:pt x="2540215" y="2835507"/>
                </a:cubicBezTo>
                <a:close/>
                <a:moveTo>
                  <a:pt x="1419018" y="2824193"/>
                </a:moveTo>
                <a:lnTo>
                  <a:pt x="1419018" y="2835730"/>
                </a:lnTo>
                <a:lnTo>
                  <a:pt x="1451835" y="2835730"/>
                </a:lnTo>
                <a:lnTo>
                  <a:pt x="1451835" y="2864083"/>
                </a:lnTo>
                <a:lnTo>
                  <a:pt x="1419018" y="2864083"/>
                </a:lnTo>
                <a:lnTo>
                  <a:pt x="1419018" y="2895224"/>
                </a:lnTo>
                <a:lnTo>
                  <a:pt x="1389550" y="2895224"/>
                </a:lnTo>
                <a:lnTo>
                  <a:pt x="1389550" y="2864083"/>
                </a:lnTo>
                <a:lnTo>
                  <a:pt x="1373167" y="2864083"/>
                </a:lnTo>
                <a:close/>
                <a:moveTo>
                  <a:pt x="1617369" y="2813853"/>
                </a:moveTo>
                <a:lnTo>
                  <a:pt x="1597967" y="2869217"/>
                </a:lnTo>
                <a:lnTo>
                  <a:pt x="1636771" y="2869217"/>
                </a:lnTo>
                <a:close/>
                <a:moveTo>
                  <a:pt x="2412260" y="2807155"/>
                </a:moveTo>
                <a:cubicBezTo>
                  <a:pt x="2422380" y="2807155"/>
                  <a:pt x="2431012" y="2808848"/>
                  <a:pt x="2438156" y="2812235"/>
                </a:cubicBezTo>
                <a:cubicBezTo>
                  <a:pt x="2445300" y="2815620"/>
                  <a:pt x="2450751" y="2820532"/>
                  <a:pt x="2454509" y="2826968"/>
                </a:cubicBezTo>
                <a:cubicBezTo>
                  <a:pt x="2458266" y="2833405"/>
                  <a:pt x="2460145" y="2841162"/>
                  <a:pt x="2460145" y="2850241"/>
                </a:cubicBezTo>
                <a:lnTo>
                  <a:pt x="2460145" y="2924693"/>
                </a:lnTo>
                <a:lnTo>
                  <a:pt x="2432352" y="2924693"/>
                </a:lnTo>
                <a:lnTo>
                  <a:pt x="2432352" y="2911381"/>
                </a:lnTo>
                <a:lnTo>
                  <a:pt x="2428947" y="2917661"/>
                </a:lnTo>
                <a:cubicBezTo>
                  <a:pt x="2425561" y="2920563"/>
                  <a:pt x="2421320" y="2922739"/>
                  <a:pt x="2416223" y="2924190"/>
                </a:cubicBezTo>
                <a:cubicBezTo>
                  <a:pt x="2411125" y="2925642"/>
                  <a:pt x="2405749" y="2926367"/>
                  <a:pt x="2400093" y="2926367"/>
                </a:cubicBezTo>
                <a:cubicBezTo>
                  <a:pt x="2387666" y="2926367"/>
                  <a:pt x="2378383" y="2923408"/>
                  <a:pt x="2372244" y="2917493"/>
                </a:cubicBezTo>
                <a:cubicBezTo>
                  <a:pt x="2366105" y="2911577"/>
                  <a:pt x="2363035" y="2902592"/>
                  <a:pt x="2363035" y="2890537"/>
                </a:cubicBezTo>
                <a:cubicBezTo>
                  <a:pt x="2363035" y="2879077"/>
                  <a:pt x="2366477" y="2870482"/>
                  <a:pt x="2373360" y="2864752"/>
                </a:cubicBezTo>
                <a:cubicBezTo>
                  <a:pt x="2380243" y="2859022"/>
                  <a:pt x="2390568" y="2856157"/>
                  <a:pt x="2404335" y="2856157"/>
                </a:cubicBezTo>
                <a:lnTo>
                  <a:pt x="2432352" y="2856157"/>
                </a:lnTo>
                <a:lnTo>
                  <a:pt x="2432352" y="2851246"/>
                </a:lnTo>
                <a:cubicBezTo>
                  <a:pt x="2432352" y="2845888"/>
                  <a:pt x="2430566" y="2841758"/>
                  <a:pt x="2426994" y="2838856"/>
                </a:cubicBezTo>
                <a:cubicBezTo>
                  <a:pt x="2423422" y="2835954"/>
                  <a:pt x="2418362" y="2834503"/>
                  <a:pt x="2411813" y="2834503"/>
                </a:cubicBezTo>
                <a:cubicBezTo>
                  <a:pt x="2407497" y="2834503"/>
                  <a:pt x="2403219" y="2835210"/>
                  <a:pt x="2398977" y="2836623"/>
                </a:cubicBezTo>
                <a:cubicBezTo>
                  <a:pt x="2394735" y="2838037"/>
                  <a:pt x="2390978" y="2840009"/>
                  <a:pt x="2387703" y="2842539"/>
                </a:cubicBezTo>
                <a:lnTo>
                  <a:pt x="2368728" y="2823900"/>
                </a:lnTo>
                <a:cubicBezTo>
                  <a:pt x="2373341" y="2818615"/>
                  <a:pt x="2379443" y="2814504"/>
                  <a:pt x="2387034" y="2811565"/>
                </a:cubicBezTo>
                <a:cubicBezTo>
                  <a:pt x="2394624" y="2808626"/>
                  <a:pt x="2403033" y="2807155"/>
                  <a:pt x="2412260" y="2807155"/>
                </a:cubicBezTo>
                <a:close/>
                <a:moveTo>
                  <a:pt x="2115683" y="2791752"/>
                </a:moveTo>
                <a:lnTo>
                  <a:pt x="2115683" y="2829926"/>
                </a:lnTo>
                <a:lnTo>
                  <a:pt x="2153746" y="2829926"/>
                </a:lnTo>
                <a:cubicBezTo>
                  <a:pt x="2156871" y="2829926"/>
                  <a:pt x="2159624" y="2829145"/>
                  <a:pt x="2162005" y="2827582"/>
                </a:cubicBezTo>
                <a:cubicBezTo>
                  <a:pt x="2164387" y="2826019"/>
                  <a:pt x="2166228" y="2823788"/>
                  <a:pt x="2167531" y="2820885"/>
                </a:cubicBezTo>
                <a:cubicBezTo>
                  <a:pt x="2168833" y="2817983"/>
                  <a:pt x="2169521" y="2814634"/>
                  <a:pt x="2169596" y="2810839"/>
                </a:cubicBezTo>
                <a:cubicBezTo>
                  <a:pt x="2169596" y="2807044"/>
                  <a:pt x="2168945" y="2803695"/>
                  <a:pt x="2167642" y="2800793"/>
                </a:cubicBezTo>
                <a:cubicBezTo>
                  <a:pt x="2166340" y="2797892"/>
                  <a:pt x="2164498" y="2795659"/>
                  <a:pt x="2162117" y="2794096"/>
                </a:cubicBezTo>
                <a:cubicBezTo>
                  <a:pt x="2159736" y="2792533"/>
                  <a:pt x="2156945" y="2791752"/>
                  <a:pt x="2153746" y="2791752"/>
                </a:cubicBezTo>
                <a:close/>
                <a:moveTo>
                  <a:pt x="2295430" y="2775120"/>
                </a:moveTo>
                <a:lnTo>
                  <a:pt x="2326014" y="2775120"/>
                </a:lnTo>
                <a:lnTo>
                  <a:pt x="2326014" y="2808830"/>
                </a:lnTo>
                <a:lnTo>
                  <a:pt x="2340190" y="2808830"/>
                </a:lnTo>
                <a:lnTo>
                  <a:pt x="2340190" y="2834949"/>
                </a:lnTo>
                <a:lnTo>
                  <a:pt x="2326014" y="2834949"/>
                </a:lnTo>
                <a:lnTo>
                  <a:pt x="2326014" y="2886964"/>
                </a:lnTo>
                <a:cubicBezTo>
                  <a:pt x="2326014" y="2889793"/>
                  <a:pt x="2326572" y="2891969"/>
                  <a:pt x="2327688" y="2893496"/>
                </a:cubicBezTo>
                <a:cubicBezTo>
                  <a:pt x="2328805" y="2895020"/>
                  <a:pt x="2330442" y="2895782"/>
                  <a:pt x="2332600" y="2895782"/>
                </a:cubicBezTo>
                <a:lnTo>
                  <a:pt x="2340190" y="2895782"/>
                </a:lnTo>
                <a:lnTo>
                  <a:pt x="2340190" y="2925251"/>
                </a:lnTo>
                <a:lnTo>
                  <a:pt x="2324786" y="2925251"/>
                </a:lnTo>
                <a:cubicBezTo>
                  <a:pt x="2314666" y="2925251"/>
                  <a:pt x="2307243" y="2922664"/>
                  <a:pt x="2302518" y="2917493"/>
                </a:cubicBezTo>
                <a:cubicBezTo>
                  <a:pt x="2297793" y="2912322"/>
                  <a:pt x="2295430" y="2904676"/>
                  <a:pt x="2295430" y="2894556"/>
                </a:cubicBezTo>
                <a:lnTo>
                  <a:pt x="2295430" y="2834949"/>
                </a:lnTo>
                <a:lnTo>
                  <a:pt x="2283486" y="2834949"/>
                </a:lnTo>
                <a:lnTo>
                  <a:pt x="2283486" y="2808830"/>
                </a:lnTo>
                <a:lnTo>
                  <a:pt x="2295430" y="2808830"/>
                </a:lnTo>
                <a:close/>
                <a:moveTo>
                  <a:pt x="2616266" y="2762395"/>
                </a:moveTo>
                <a:lnTo>
                  <a:pt x="2646850" y="2762395"/>
                </a:lnTo>
                <a:lnTo>
                  <a:pt x="2646850" y="2842332"/>
                </a:lnTo>
                <a:lnTo>
                  <a:pt x="2644523" y="2844356"/>
                </a:lnTo>
                <a:lnTo>
                  <a:pt x="2616266" y="2868558"/>
                </a:lnTo>
                <a:close/>
                <a:moveTo>
                  <a:pt x="2492441" y="2762395"/>
                </a:moveTo>
                <a:lnTo>
                  <a:pt x="2523025" y="2762395"/>
                </a:lnTo>
                <a:lnTo>
                  <a:pt x="2523025" y="2824478"/>
                </a:lnTo>
                <a:lnTo>
                  <a:pt x="2526109" y="2819365"/>
                </a:lnTo>
                <a:cubicBezTo>
                  <a:pt x="2528165" y="2816750"/>
                  <a:pt x="2530467" y="2814522"/>
                  <a:pt x="2533015" y="2812681"/>
                </a:cubicBezTo>
                <a:cubicBezTo>
                  <a:pt x="2538113" y="2808997"/>
                  <a:pt x="2543750" y="2807155"/>
                  <a:pt x="2549926" y="2807155"/>
                </a:cubicBezTo>
                <a:cubicBezTo>
                  <a:pt x="2558112" y="2807155"/>
                  <a:pt x="2565125" y="2809128"/>
                  <a:pt x="2570967" y="2813071"/>
                </a:cubicBezTo>
                <a:cubicBezTo>
                  <a:pt x="2576808" y="2817015"/>
                  <a:pt x="2581254" y="2822783"/>
                  <a:pt x="2584305" y="2830373"/>
                </a:cubicBezTo>
                <a:cubicBezTo>
                  <a:pt x="2587356" y="2837963"/>
                  <a:pt x="2588882" y="2847079"/>
                  <a:pt x="2588882" y="2857720"/>
                </a:cubicBezTo>
                <a:lnTo>
                  <a:pt x="2588882" y="2876249"/>
                </a:lnTo>
                <a:lnTo>
                  <a:pt x="2585765" y="2894682"/>
                </a:lnTo>
                <a:lnTo>
                  <a:pt x="2566940" y="2910806"/>
                </a:lnTo>
                <a:lnTo>
                  <a:pt x="2548904" y="2926064"/>
                </a:lnTo>
                <a:lnTo>
                  <a:pt x="2532401" y="2921176"/>
                </a:lnTo>
                <a:cubicBezTo>
                  <a:pt x="2529946" y="2919447"/>
                  <a:pt x="2527806" y="2917358"/>
                  <a:pt x="2525983" y="2914912"/>
                </a:cubicBezTo>
                <a:lnTo>
                  <a:pt x="2523025" y="2909406"/>
                </a:lnTo>
                <a:lnTo>
                  <a:pt x="2523025" y="2924693"/>
                </a:lnTo>
                <a:lnTo>
                  <a:pt x="2492441" y="2924693"/>
                </a:lnTo>
                <a:close/>
                <a:moveTo>
                  <a:pt x="1951749" y="2762395"/>
                </a:moveTo>
                <a:lnTo>
                  <a:pt x="1962799" y="2762395"/>
                </a:lnTo>
                <a:lnTo>
                  <a:pt x="1982333" y="2762395"/>
                </a:lnTo>
                <a:lnTo>
                  <a:pt x="2060468" y="2762395"/>
                </a:lnTo>
                <a:lnTo>
                  <a:pt x="2060468" y="2791863"/>
                </a:lnTo>
                <a:lnTo>
                  <a:pt x="1982333" y="2791863"/>
                </a:lnTo>
                <a:lnTo>
                  <a:pt x="1982333" y="2829368"/>
                </a:lnTo>
                <a:lnTo>
                  <a:pt x="2048189" y="2829368"/>
                </a:lnTo>
                <a:lnTo>
                  <a:pt x="2048189" y="2858836"/>
                </a:lnTo>
                <a:lnTo>
                  <a:pt x="1982333" y="2858836"/>
                </a:lnTo>
                <a:lnTo>
                  <a:pt x="1982333" y="2895224"/>
                </a:lnTo>
                <a:lnTo>
                  <a:pt x="2060468" y="2895224"/>
                </a:lnTo>
                <a:lnTo>
                  <a:pt x="2060468" y="2924693"/>
                </a:lnTo>
                <a:lnTo>
                  <a:pt x="1982333" y="2924693"/>
                </a:lnTo>
                <a:lnTo>
                  <a:pt x="1962799" y="2924693"/>
                </a:lnTo>
                <a:lnTo>
                  <a:pt x="1951749" y="2924693"/>
                </a:lnTo>
                <a:close/>
                <a:moveTo>
                  <a:pt x="1713624" y="2762395"/>
                </a:moveTo>
                <a:lnTo>
                  <a:pt x="1724786" y="2762395"/>
                </a:lnTo>
                <a:lnTo>
                  <a:pt x="1744208" y="2762395"/>
                </a:lnTo>
                <a:lnTo>
                  <a:pt x="1815124" y="2762395"/>
                </a:lnTo>
                <a:lnTo>
                  <a:pt x="1820222" y="2762395"/>
                </a:lnTo>
                <a:lnTo>
                  <a:pt x="1934112" y="2762395"/>
                </a:lnTo>
                <a:lnTo>
                  <a:pt x="1934112" y="2791863"/>
                </a:lnTo>
                <a:lnTo>
                  <a:pt x="1889911" y="2791863"/>
                </a:lnTo>
                <a:lnTo>
                  <a:pt x="1889911" y="2924693"/>
                </a:lnTo>
                <a:lnTo>
                  <a:pt x="1859326" y="2924693"/>
                </a:lnTo>
                <a:lnTo>
                  <a:pt x="1859326" y="2791863"/>
                </a:lnTo>
                <a:lnTo>
                  <a:pt x="1820222" y="2791863"/>
                </a:lnTo>
                <a:lnTo>
                  <a:pt x="1815124" y="2791863"/>
                </a:lnTo>
                <a:lnTo>
                  <a:pt x="1744208" y="2791863"/>
                </a:lnTo>
                <a:lnTo>
                  <a:pt x="1744208" y="2830820"/>
                </a:lnTo>
                <a:lnTo>
                  <a:pt x="1807943" y="2830820"/>
                </a:lnTo>
                <a:lnTo>
                  <a:pt x="1807943" y="2860287"/>
                </a:lnTo>
                <a:lnTo>
                  <a:pt x="1744208" y="2860287"/>
                </a:lnTo>
                <a:lnTo>
                  <a:pt x="1744208" y="2924693"/>
                </a:lnTo>
                <a:lnTo>
                  <a:pt x="1713624" y="2924693"/>
                </a:lnTo>
                <a:close/>
                <a:moveTo>
                  <a:pt x="1607658" y="2762395"/>
                </a:moveTo>
                <a:lnTo>
                  <a:pt x="1627080" y="2762395"/>
                </a:lnTo>
                <a:lnTo>
                  <a:pt x="1689141" y="2924693"/>
                </a:lnTo>
                <a:lnTo>
                  <a:pt x="1656213" y="2924693"/>
                </a:lnTo>
                <a:lnTo>
                  <a:pt x="1647099" y="2898685"/>
                </a:lnTo>
                <a:lnTo>
                  <a:pt x="1587639" y="2898685"/>
                </a:lnTo>
                <a:lnTo>
                  <a:pt x="1578525" y="2924693"/>
                </a:lnTo>
                <a:lnTo>
                  <a:pt x="1545597" y="2924693"/>
                </a:lnTo>
                <a:close/>
                <a:moveTo>
                  <a:pt x="2085099" y="2762284"/>
                </a:moveTo>
                <a:lnTo>
                  <a:pt x="2097265" y="2762284"/>
                </a:lnTo>
                <a:lnTo>
                  <a:pt x="2115683" y="2762284"/>
                </a:lnTo>
                <a:lnTo>
                  <a:pt x="2156201" y="2762284"/>
                </a:lnTo>
                <a:cubicBezTo>
                  <a:pt x="2165131" y="2762284"/>
                  <a:pt x="2172982" y="2764294"/>
                  <a:pt x="2179753" y="2768311"/>
                </a:cubicBezTo>
                <a:cubicBezTo>
                  <a:pt x="2186525" y="2772330"/>
                  <a:pt x="2191771" y="2778004"/>
                  <a:pt x="2195492" y="2785334"/>
                </a:cubicBezTo>
                <a:cubicBezTo>
                  <a:pt x="2199213" y="2792664"/>
                  <a:pt x="2201073" y="2801165"/>
                  <a:pt x="2201073" y="2810839"/>
                </a:cubicBezTo>
                <a:cubicBezTo>
                  <a:pt x="2201073" y="2820513"/>
                  <a:pt x="2199213" y="2829015"/>
                  <a:pt x="2195492" y="2836344"/>
                </a:cubicBezTo>
                <a:cubicBezTo>
                  <a:pt x="2191771" y="2843674"/>
                  <a:pt x="2186506" y="2849349"/>
                  <a:pt x="2179697" y="2853367"/>
                </a:cubicBezTo>
                <a:lnTo>
                  <a:pt x="2169061" y="2857745"/>
                </a:lnTo>
                <a:lnTo>
                  <a:pt x="2207882" y="2924693"/>
                </a:lnTo>
                <a:lnTo>
                  <a:pt x="2170824" y="2924693"/>
                </a:lnTo>
                <a:lnTo>
                  <a:pt x="2134236" y="2859395"/>
                </a:lnTo>
                <a:lnTo>
                  <a:pt x="2115683" y="2859395"/>
                </a:lnTo>
                <a:lnTo>
                  <a:pt x="2115683" y="2924693"/>
                </a:lnTo>
                <a:lnTo>
                  <a:pt x="2085099" y="2924693"/>
                </a:lnTo>
                <a:close/>
                <a:moveTo>
                  <a:pt x="2347297" y="2603261"/>
                </a:moveTo>
                <a:cubicBezTo>
                  <a:pt x="2342683" y="2603261"/>
                  <a:pt x="2339223" y="2604173"/>
                  <a:pt x="2336916" y="2605995"/>
                </a:cubicBezTo>
                <a:cubicBezTo>
                  <a:pt x="2334609" y="2607819"/>
                  <a:pt x="2333455" y="2610591"/>
                  <a:pt x="2333455" y="2614311"/>
                </a:cubicBezTo>
                <a:cubicBezTo>
                  <a:pt x="2333455" y="2618107"/>
                  <a:pt x="2334907" y="2620916"/>
                  <a:pt x="2337809" y="2622739"/>
                </a:cubicBezTo>
                <a:cubicBezTo>
                  <a:pt x="2340711" y="2624562"/>
                  <a:pt x="2345101" y="2625474"/>
                  <a:pt x="2350980" y="2625474"/>
                </a:cubicBezTo>
                <a:cubicBezTo>
                  <a:pt x="2359166" y="2625474"/>
                  <a:pt x="2365249" y="2624544"/>
                  <a:pt x="2369230" y="2622683"/>
                </a:cubicBezTo>
                <a:cubicBezTo>
                  <a:pt x="2373211" y="2620822"/>
                  <a:pt x="2375202" y="2617921"/>
                  <a:pt x="2375202" y="2613977"/>
                </a:cubicBezTo>
                <a:lnTo>
                  <a:pt x="2375202" y="2603261"/>
                </a:lnTo>
                <a:close/>
                <a:moveTo>
                  <a:pt x="1725158" y="2588764"/>
                </a:moveTo>
                <a:lnTo>
                  <a:pt x="1725158" y="2648468"/>
                </a:lnTo>
                <a:lnTo>
                  <a:pt x="1694574" y="2648468"/>
                </a:lnTo>
                <a:lnTo>
                  <a:pt x="1694574" y="2611367"/>
                </a:lnTo>
                <a:close/>
                <a:moveTo>
                  <a:pt x="2483065" y="2559282"/>
                </a:moveTo>
                <a:cubicBezTo>
                  <a:pt x="2479419" y="2559282"/>
                  <a:pt x="2476312" y="2560008"/>
                  <a:pt x="2473745" y="2561459"/>
                </a:cubicBezTo>
                <a:cubicBezTo>
                  <a:pt x="2471177" y="2562910"/>
                  <a:pt x="2469224" y="2565013"/>
                  <a:pt x="2467884" y="2567766"/>
                </a:cubicBezTo>
                <a:cubicBezTo>
                  <a:pt x="2466545" y="2570519"/>
                  <a:pt x="2465875" y="2573868"/>
                  <a:pt x="2465875" y="2577812"/>
                </a:cubicBezTo>
                <a:lnTo>
                  <a:pt x="2465875" y="2603819"/>
                </a:lnTo>
                <a:cubicBezTo>
                  <a:pt x="2465875" y="2607615"/>
                  <a:pt x="2466545" y="2610851"/>
                  <a:pt x="2467884" y="2613530"/>
                </a:cubicBezTo>
                <a:cubicBezTo>
                  <a:pt x="2469224" y="2616209"/>
                  <a:pt x="2471177" y="2618256"/>
                  <a:pt x="2473745" y="2619669"/>
                </a:cubicBezTo>
                <a:cubicBezTo>
                  <a:pt x="2476312" y="2621084"/>
                  <a:pt x="2479419" y="2621790"/>
                  <a:pt x="2483065" y="2621790"/>
                </a:cubicBezTo>
                <a:cubicBezTo>
                  <a:pt x="2488795" y="2621790"/>
                  <a:pt x="2493241" y="2619893"/>
                  <a:pt x="2496404" y="2616097"/>
                </a:cubicBezTo>
                <a:cubicBezTo>
                  <a:pt x="2499566" y="2612302"/>
                  <a:pt x="2501148" y="2606945"/>
                  <a:pt x="2501148" y="2600024"/>
                </a:cubicBezTo>
                <a:lnTo>
                  <a:pt x="2501148" y="2581607"/>
                </a:lnTo>
                <a:cubicBezTo>
                  <a:pt x="2501148" y="2574538"/>
                  <a:pt x="2499566" y="2569049"/>
                  <a:pt x="2496404" y="2565143"/>
                </a:cubicBezTo>
                <a:cubicBezTo>
                  <a:pt x="2493241" y="2561236"/>
                  <a:pt x="2488795" y="2559282"/>
                  <a:pt x="2483065" y="2559282"/>
                </a:cubicBezTo>
                <a:close/>
                <a:moveTo>
                  <a:pt x="2673453" y="2558724"/>
                </a:moveTo>
                <a:cubicBezTo>
                  <a:pt x="2666086" y="2558724"/>
                  <a:pt x="2660375" y="2560919"/>
                  <a:pt x="2656320" y="2565310"/>
                </a:cubicBezTo>
                <a:cubicBezTo>
                  <a:pt x="2654292" y="2567505"/>
                  <a:pt x="2652771" y="2570156"/>
                  <a:pt x="2651757" y="2573263"/>
                </a:cubicBezTo>
                <a:lnTo>
                  <a:pt x="2650459" y="2582388"/>
                </a:lnTo>
                <a:lnTo>
                  <a:pt x="2693657" y="2582388"/>
                </a:lnTo>
                <a:lnTo>
                  <a:pt x="2693322" y="2579709"/>
                </a:lnTo>
                <a:cubicBezTo>
                  <a:pt x="2692503" y="2573012"/>
                  <a:pt x="2690401" y="2567841"/>
                  <a:pt x="2687015" y="2564195"/>
                </a:cubicBezTo>
                <a:cubicBezTo>
                  <a:pt x="2683629" y="2560549"/>
                  <a:pt x="2679109" y="2558724"/>
                  <a:pt x="2673453" y="2558724"/>
                </a:cubicBezTo>
                <a:close/>
                <a:moveTo>
                  <a:pt x="2673453" y="2530930"/>
                </a:moveTo>
                <a:cubicBezTo>
                  <a:pt x="2683574" y="2530930"/>
                  <a:pt x="2692243" y="2533461"/>
                  <a:pt x="2699461" y="2538521"/>
                </a:cubicBezTo>
                <a:cubicBezTo>
                  <a:pt x="2706679" y="2543581"/>
                  <a:pt x="2712167" y="2550930"/>
                  <a:pt x="2715925" y="2560566"/>
                </a:cubicBezTo>
                <a:cubicBezTo>
                  <a:pt x="2719683" y="2570202"/>
                  <a:pt x="2721562" y="2581830"/>
                  <a:pt x="2721562" y="2595447"/>
                </a:cubicBezTo>
                <a:lnTo>
                  <a:pt x="2721562" y="2603038"/>
                </a:lnTo>
                <a:lnTo>
                  <a:pt x="2650925" y="2603038"/>
                </a:lnTo>
                <a:lnTo>
                  <a:pt x="2651897" y="2609177"/>
                </a:lnTo>
                <a:cubicBezTo>
                  <a:pt x="2653003" y="2612228"/>
                  <a:pt x="2654664" y="2614832"/>
                  <a:pt x="2656878" y="2616991"/>
                </a:cubicBezTo>
                <a:cubicBezTo>
                  <a:pt x="2661305" y="2621306"/>
                  <a:pt x="2667500" y="2623465"/>
                  <a:pt x="2675463" y="2623465"/>
                </a:cubicBezTo>
                <a:cubicBezTo>
                  <a:pt x="2679555" y="2623465"/>
                  <a:pt x="2683611" y="2622739"/>
                  <a:pt x="2687629" y="2621288"/>
                </a:cubicBezTo>
                <a:cubicBezTo>
                  <a:pt x="2691648" y="2619837"/>
                  <a:pt x="2695294" y="2617772"/>
                  <a:pt x="2698568" y="2615092"/>
                </a:cubicBezTo>
                <a:lnTo>
                  <a:pt x="2718548" y="2632841"/>
                </a:lnTo>
                <a:cubicBezTo>
                  <a:pt x="2712521" y="2638348"/>
                  <a:pt x="2705749" y="2642608"/>
                  <a:pt x="2698233" y="2645621"/>
                </a:cubicBezTo>
                <a:cubicBezTo>
                  <a:pt x="2690717" y="2648635"/>
                  <a:pt x="2683127" y="2650142"/>
                  <a:pt x="2675463" y="2650142"/>
                </a:cubicBezTo>
                <a:cubicBezTo>
                  <a:pt x="2664300" y="2650142"/>
                  <a:pt x="2654757" y="2648114"/>
                  <a:pt x="2646832" y="2644058"/>
                </a:cubicBezTo>
                <a:cubicBezTo>
                  <a:pt x="2638907" y="2640004"/>
                  <a:pt x="2632860" y="2634088"/>
                  <a:pt x="2628693" y="2626310"/>
                </a:cubicBezTo>
                <a:cubicBezTo>
                  <a:pt x="2624526" y="2618534"/>
                  <a:pt x="2622443" y="2609177"/>
                  <a:pt x="2622443" y="2598239"/>
                </a:cubicBezTo>
                <a:lnTo>
                  <a:pt x="2622443" y="2585178"/>
                </a:lnTo>
                <a:cubicBezTo>
                  <a:pt x="2622443" y="2573718"/>
                  <a:pt x="2624433" y="2563934"/>
                  <a:pt x="2628414" y="2555822"/>
                </a:cubicBezTo>
                <a:cubicBezTo>
                  <a:pt x="2632395" y="2547712"/>
                  <a:pt x="2638200" y="2541535"/>
                  <a:pt x="2645827" y="2537293"/>
                </a:cubicBezTo>
                <a:cubicBezTo>
                  <a:pt x="2653455" y="2533052"/>
                  <a:pt x="2662663" y="2530930"/>
                  <a:pt x="2673453" y="2530930"/>
                </a:cubicBezTo>
                <a:close/>
                <a:moveTo>
                  <a:pt x="2355110" y="2530930"/>
                </a:moveTo>
                <a:cubicBezTo>
                  <a:pt x="2365230" y="2530930"/>
                  <a:pt x="2373862" y="2532623"/>
                  <a:pt x="2381006" y="2536009"/>
                </a:cubicBezTo>
                <a:cubicBezTo>
                  <a:pt x="2388150" y="2539396"/>
                  <a:pt x="2393601" y="2544307"/>
                  <a:pt x="2397359" y="2550743"/>
                </a:cubicBezTo>
                <a:cubicBezTo>
                  <a:pt x="2401116" y="2557180"/>
                  <a:pt x="2402995" y="2564937"/>
                  <a:pt x="2402995" y="2574016"/>
                </a:cubicBezTo>
                <a:lnTo>
                  <a:pt x="2402995" y="2648468"/>
                </a:lnTo>
                <a:lnTo>
                  <a:pt x="2375202" y="2648468"/>
                </a:lnTo>
                <a:lnTo>
                  <a:pt x="2375202" y="2635155"/>
                </a:lnTo>
                <a:lnTo>
                  <a:pt x="2371797" y="2641436"/>
                </a:lnTo>
                <a:cubicBezTo>
                  <a:pt x="2368411" y="2644338"/>
                  <a:pt x="2364170" y="2646514"/>
                  <a:pt x="2359073" y="2647965"/>
                </a:cubicBezTo>
                <a:cubicBezTo>
                  <a:pt x="2353975" y="2649416"/>
                  <a:pt x="2348599" y="2650142"/>
                  <a:pt x="2342943" y="2650142"/>
                </a:cubicBezTo>
                <a:cubicBezTo>
                  <a:pt x="2330516" y="2650142"/>
                  <a:pt x="2321233" y="2647184"/>
                  <a:pt x="2315094" y="2641269"/>
                </a:cubicBezTo>
                <a:cubicBezTo>
                  <a:pt x="2308955" y="2635353"/>
                  <a:pt x="2305885" y="2626367"/>
                  <a:pt x="2305885" y="2614311"/>
                </a:cubicBezTo>
                <a:cubicBezTo>
                  <a:pt x="2305885" y="2602853"/>
                  <a:pt x="2309327" y="2594257"/>
                  <a:pt x="2316210" y="2588527"/>
                </a:cubicBezTo>
                <a:cubicBezTo>
                  <a:pt x="2323093" y="2582797"/>
                  <a:pt x="2333418" y="2579932"/>
                  <a:pt x="2347185" y="2579932"/>
                </a:cubicBezTo>
                <a:lnTo>
                  <a:pt x="2375202" y="2579932"/>
                </a:lnTo>
                <a:lnTo>
                  <a:pt x="2375202" y="2575021"/>
                </a:lnTo>
                <a:cubicBezTo>
                  <a:pt x="2375202" y="2569663"/>
                  <a:pt x="2373416" y="2565534"/>
                  <a:pt x="2369844" y="2562631"/>
                </a:cubicBezTo>
                <a:cubicBezTo>
                  <a:pt x="2366272" y="2559729"/>
                  <a:pt x="2361212" y="2558278"/>
                  <a:pt x="2354663" y="2558278"/>
                </a:cubicBezTo>
                <a:cubicBezTo>
                  <a:pt x="2350347" y="2558278"/>
                  <a:pt x="2346069" y="2558985"/>
                  <a:pt x="2341827" y="2560399"/>
                </a:cubicBezTo>
                <a:cubicBezTo>
                  <a:pt x="2337585" y="2561813"/>
                  <a:pt x="2333828" y="2563784"/>
                  <a:pt x="2330553" y="2566314"/>
                </a:cubicBezTo>
                <a:lnTo>
                  <a:pt x="2311578" y="2547674"/>
                </a:lnTo>
                <a:cubicBezTo>
                  <a:pt x="2316191" y="2542390"/>
                  <a:pt x="2322293" y="2538279"/>
                  <a:pt x="2329884" y="2535340"/>
                </a:cubicBezTo>
                <a:cubicBezTo>
                  <a:pt x="2337474" y="2532400"/>
                  <a:pt x="2345883" y="2530930"/>
                  <a:pt x="2355110" y="2530930"/>
                </a:cubicBezTo>
                <a:close/>
                <a:moveTo>
                  <a:pt x="1808254" y="2524130"/>
                </a:moveTo>
                <a:lnTo>
                  <a:pt x="1810548" y="2534614"/>
                </a:lnTo>
                <a:cubicBezTo>
                  <a:pt x="1810548" y="2544288"/>
                  <a:pt x="1808688" y="2552789"/>
                  <a:pt x="1804967" y="2560120"/>
                </a:cubicBezTo>
                <a:cubicBezTo>
                  <a:pt x="1801246" y="2567450"/>
                  <a:pt x="1795981" y="2573123"/>
                  <a:pt x="1789172" y="2577141"/>
                </a:cubicBezTo>
                <a:lnTo>
                  <a:pt x="1778536" y="2581521"/>
                </a:lnTo>
                <a:lnTo>
                  <a:pt x="1817357" y="2648468"/>
                </a:lnTo>
                <a:lnTo>
                  <a:pt x="1780299" y="2648468"/>
                </a:lnTo>
                <a:lnTo>
                  <a:pt x="1743711" y="2583169"/>
                </a:lnTo>
                <a:lnTo>
                  <a:pt x="1732728" y="2583169"/>
                </a:lnTo>
                <a:lnTo>
                  <a:pt x="1763912" y="2560122"/>
                </a:lnTo>
                <a:close/>
                <a:moveTo>
                  <a:pt x="1902896" y="2515081"/>
                </a:moveTo>
                <a:cubicBezTo>
                  <a:pt x="1897389" y="2515081"/>
                  <a:pt x="1892552" y="2516253"/>
                  <a:pt x="1888385" y="2518597"/>
                </a:cubicBezTo>
                <a:cubicBezTo>
                  <a:pt x="1884218" y="2520940"/>
                  <a:pt x="1880999" y="2524270"/>
                  <a:pt x="1878730" y="2528586"/>
                </a:cubicBezTo>
                <a:cubicBezTo>
                  <a:pt x="1876460" y="2532902"/>
                  <a:pt x="1875325" y="2537888"/>
                  <a:pt x="1875325" y="2543544"/>
                </a:cubicBezTo>
                <a:lnTo>
                  <a:pt x="1875325" y="2591095"/>
                </a:lnTo>
                <a:cubicBezTo>
                  <a:pt x="1875325" y="2596749"/>
                  <a:pt x="1876460" y="2601736"/>
                  <a:pt x="1878730" y="2606052"/>
                </a:cubicBezTo>
                <a:cubicBezTo>
                  <a:pt x="1880999" y="2610368"/>
                  <a:pt x="1884218" y="2613698"/>
                  <a:pt x="1888385" y="2616042"/>
                </a:cubicBezTo>
                <a:cubicBezTo>
                  <a:pt x="1892552" y="2618386"/>
                  <a:pt x="1897389" y="2619558"/>
                  <a:pt x="1902896" y="2619558"/>
                </a:cubicBezTo>
                <a:cubicBezTo>
                  <a:pt x="1908402" y="2619558"/>
                  <a:pt x="1913239" y="2618386"/>
                  <a:pt x="1917407" y="2616042"/>
                </a:cubicBezTo>
                <a:cubicBezTo>
                  <a:pt x="1921574" y="2613698"/>
                  <a:pt x="1924792" y="2610368"/>
                  <a:pt x="1927062" y="2606052"/>
                </a:cubicBezTo>
                <a:cubicBezTo>
                  <a:pt x="1929331" y="2601736"/>
                  <a:pt x="1930466" y="2596749"/>
                  <a:pt x="1930466" y="2591095"/>
                </a:cubicBezTo>
                <a:lnTo>
                  <a:pt x="1930466" y="2543544"/>
                </a:lnTo>
                <a:cubicBezTo>
                  <a:pt x="1930466" y="2537888"/>
                  <a:pt x="1929331" y="2532902"/>
                  <a:pt x="1927062" y="2528586"/>
                </a:cubicBezTo>
                <a:cubicBezTo>
                  <a:pt x="1924792" y="2524270"/>
                  <a:pt x="1921574" y="2520940"/>
                  <a:pt x="1917407" y="2518597"/>
                </a:cubicBezTo>
                <a:cubicBezTo>
                  <a:pt x="1913239" y="2516253"/>
                  <a:pt x="1908402" y="2515081"/>
                  <a:pt x="1902896" y="2515081"/>
                </a:cubicBezTo>
                <a:close/>
                <a:moveTo>
                  <a:pt x="2238280" y="2498895"/>
                </a:moveTo>
                <a:lnTo>
                  <a:pt x="2268864" y="2498895"/>
                </a:lnTo>
                <a:lnTo>
                  <a:pt x="2268864" y="2532605"/>
                </a:lnTo>
                <a:lnTo>
                  <a:pt x="2283040" y="2532605"/>
                </a:lnTo>
                <a:lnTo>
                  <a:pt x="2283040" y="2558724"/>
                </a:lnTo>
                <a:lnTo>
                  <a:pt x="2268864" y="2558724"/>
                </a:lnTo>
                <a:lnTo>
                  <a:pt x="2268864" y="2610741"/>
                </a:lnTo>
                <a:cubicBezTo>
                  <a:pt x="2268864" y="2613568"/>
                  <a:pt x="2269422" y="2615744"/>
                  <a:pt x="2270538" y="2617270"/>
                </a:cubicBezTo>
                <a:cubicBezTo>
                  <a:pt x="2271655" y="2618795"/>
                  <a:pt x="2273292" y="2619558"/>
                  <a:pt x="2275450" y="2619558"/>
                </a:cubicBezTo>
                <a:lnTo>
                  <a:pt x="2283040" y="2619558"/>
                </a:lnTo>
                <a:lnTo>
                  <a:pt x="2283040" y="2649026"/>
                </a:lnTo>
                <a:lnTo>
                  <a:pt x="2267636" y="2649026"/>
                </a:lnTo>
                <a:cubicBezTo>
                  <a:pt x="2257516" y="2649026"/>
                  <a:pt x="2250093" y="2646440"/>
                  <a:pt x="2245368" y="2641269"/>
                </a:cubicBezTo>
                <a:cubicBezTo>
                  <a:pt x="2240643" y="2636096"/>
                  <a:pt x="2238280" y="2628450"/>
                  <a:pt x="2238280" y="2618330"/>
                </a:cubicBezTo>
                <a:lnTo>
                  <a:pt x="2238280" y="2558724"/>
                </a:lnTo>
                <a:lnTo>
                  <a:pt x="2226336" y="2558724"/>
                </a:lnTo>
                <a:lnTo>
                  <a:pt x="2226336" y="2532605"/>
                </a:lnTo>
                <a:lnTo>
                  <a:pt x="2238280" y="2532605"/>
                </a:lnTo>
                <a:close/>
                <a:moveTo>
                  <a:pt x="2559116" y="2486170"/>
                </a:moveTo>
                <a:lnTo>
                  <a:pt x="2589700" y="2486170"/>
                </a:lnTo>
                <a:lnTo>
                  <a:pt x="2589700" y="2610182"/>
                </a:lnTo>
                <a:cubicBezTo>
                  <a:pt x="2589700" y="2613010"/>
                  <a:pt x="2590500" y="2615186"/>
                  <a:pt x="2592100" y="2616712"/>
                </a:cubicBezTo>
                <a:cubicBezTo>
                  <a:pt x="2593700" y="2618237"/>
                  <a:pt x="2595988" y="2619000"/>
                  <a:pt x="2598965" y="2619000"/>
                </a:cubicBezTo>
                <a:lnTo>
                  <a:pt x="2604099" y="2619000"/>
                </a:lnTo>
                <a:lnTo>
                  <a:pt x="2604099" y="2648468"/>
                </a:lnTo>
                <a:lnTo>
                  <a:pt x="2588472" y="2648468"/>
                </a:lnTo>
                <a:cubicBezTo>
                  <a:pt x="2579171" y="2648468"/>
                  <a:pt x="2571953" y="2645789"/>
                  <a:pt x="2566818" y="2640431"/>
                </a:cubicBezTo>
                <a:cubicBezTo>
                  <a:pt x="2561683" y="2635073"/>
                  <a:pt x="2559116" y="2627519"/>
                  <a:pt x="2559116" y="2617772"/>
                </a:cubicBezTo>
                <a:close/>
                <a:moveTo>
                  <a:pt x="2435291" y="2486170"/>
                </a:moveTo>
                <a:lnTo>
                  <a:pt x="2465875" y="2486170"/>
                </a:lnTo>
                <a:lnTo>
                  <a:pt x="2465875" y="2548252"/>
                </a:lnTo>
                <a:lnTo>
                  <a:pt x="2468959" y="2543140"/>
                </a:lnTo>
                <a:cubicBezTo>
                  <a:pt x="2471015" y="2540526"/>
                  <a:pt x="2473317" y="2538298"/>
                  <a:pt x="2475865" y="2536455"/>
                </a:cubicBezTo>
                <a:cubicBezTo>
                  <a:pt x="2480963" y="2532772"/>
                  <a:pt x="2486600" y="2530930"/>
                  <a:pt x="2492776" y="2530930"/>
                </a:cubicBezTo>
                <a:cubicBezTo>
                  <a:pt x="2500962" y="2530930"/>
                  <a:pt x="2507975" y="2532902"/>
                  <a:pt x="2513817" y="2536847"/>
                </a:cubicBezTo>
                <a:cubicBezTo>
                  <a:pt x="2519658" y="2540790"/>
                  <a:pt x="2524104" y="2546557"/>
                  <a:pt x="2527155" y="2554147"/>
                </a:cubicBezTo>
                <a:cubicBezTo>
                  <a:pt x="2530206" y="2561738"/>
                  <a:pt x="2531732" y="2570854"/>
                  <a:pt x="2531732" y="2581495"/>
                </a:cubicBezTo>
                <a:lnTo>
                  <a:pt x="2531732" y="2600024"/>
                </a:lnTo>
                <a:cubicBezTo>
                  <a:pt x="2531732" y="2610591"/>
                  <a:pt x="2530206" y="2619613"/>
                  <a:pt x="2527155" y="2627092"/>
                </a:cubicBezTo>
                <a:cubicBezTo>
                  <a:pt x="2524104" y="2634571"/>
                  <a:pt x="2519658" y="2640283"/>
                  <a:pt x="2513817" y="2644226"/>
                </a:cubicBezTo>
                <a:cubicBezTo>
                  <a:pt x="2507975" y="2648170"/>
                  <a:pt x="2500962" y="2650142"/>
                  <a:pt x="2492776" y="2650142"/>
                </a:cubicBezTo>
                <a:cubicBezTo>
                  <a:pt x="2486004" y="2650142"/>
                  <a:pt x="2480163" y="2648412"/>
                  <a:pt x="2475251" y="2644952"/>
                </a:cubicBezTo>
                <a:cubicBezTo>
                  <a:pt x="2472796" y="2643221"/>
                  <a:pt x="2470656" y="2641134"/>
                  <a:pt x="2468833" y="2638688"/>
                </a:cubicBezTo>
                <a:lnTo>
                  <a:pt x="2465875" y="2633182"/>
                </a:lnTo>
                <a:lnTo>
                  <a:pt x="2465875" y="2648468"/>
                </a:lnTo>
                <a:lnTo>
                  <a:pt x="2435291" y="2648468"/>
                </a:lnTo>
                <a:close/>
                <a:moveTo>
                  <a:pt x="1989849" y="2486170"/>
                </a:moveTo>
                <a:lnTo>
                  <a:pt x="2030144" y="2486170"/>
                </a:lnTo>
                <a:lnTo>
                  <a:pt x="2061063" y="2595560"/>
                </a:lnTo>
                <a:lnTo>
                  <a:pt x="2091982" y="2486170"/>
                </a:lnTo>
                <a:lnTo>
                  <a:pt x="2132277" y="2486170"/>
                </a:lnTo>
                <a:lnTo>
                  <a:pt x="2132277" y="2648468"/>
                </a:lnTo>
                <a:lnTo>
                  <a:pt x="2104483" y="2648468"/>
                </a:lnTo>
                <a:lnTo>
                  <a:pt x="2104483" y="2533217"/>
                </a:lnTo>
                <a:lnTo>
                  <a:pt x="2074569" y="2630385"/>
                </a:lnTo>
                <a:lnTo>
                  <a:pt x="2047557" y="2630385"/>
                </a:lnTo>
                <a:lnTo>
                  <a:pt x="2017642" y="2535369"/>
                </a:lnTo>
                <a:lnTo>
                  <a:pt x="2017642" y="2648468"/>
                </a:lnTo>
                <a:lnTo>
                  <a:pt x="1989849" y="2648468"/>
                </a:lnTo>
                <a:close/>
                <a:moveTo>
                  <a:pt x="1902896" y="2484496"/>
                </a:moveTo>
                <a:cubicBezTo>
                  <a:pt x="1914653" y="2484496"/>
                  <a:pt x="1925015" y="2486971"/>
                  <a:pt x="1933982" y="2491919"/>
                </a:cubicBezTo>
                <a:cubicBezTo>
                  <a:pt x="1942949" y="2496867"/>
                  <a:pt x="1949888" y="2503862"/>
                  <a:pt x="1954800" y="2512904"/>
                </a:cubicBezTo>
                <a:cubicBezTo>
                  <a:pt x="1959711" y="2521945"/>
                  <a:pt x="1962167" y="2532419"/>
                  <a:pt x="1962167" y="2544325"/>
                </a:cubicBezTo>
                <a:lnTo>
                  <a:pt x="1962167" y="2590313"/>
                </a:lnTo>
                <a:cubicBezTo>
                  <a:pt x="1962167" y="2602219"/>
                  <a:pt x="1959711" y="2612693"/>
                  <a:pt x="1954800" y="2621734"/>
                </a:cubicBezTo>
                <a:cubicBezTo>
                  <a:pt x="1949888" y="2630775"/>
                  <a:pt x="1942949" y="2637770"/>
                  <a:pt x="1933982" y="2642719"/>
                </a:cubicBezTo>
                <a:cubicBezTo>
                  <a:pt x="1925015" y="2647668"/>
                  <a:pt x="1914653" y="2650142"/>
                  <a:pt x="1902896" y="2650142"/>
                </a:cubicBezTo>
                <a:cubicBezTo>
                  <a:pt x="1891138" y="2650142"/>
                  <a:pt x="1880776" y="2647668"/>
                  <a:pt x="1871809" y="2642719"/>
                </a:cubicBezTo>
                <a:cubicBezTo>
                  <a:pt x="1862842" y="2637770"/>
                  <a:pt x="1855903" y="2630775"/>
                  <a:pt x="1850992" y="2621734"/>
                </a:cubicBezTo>
                <a:cubicBezTo>
                  <a:pt x="1846081" y="2612693"/>
                  <a:pt x="1843625" y="2602219"/>
                  <a:pt x="1843625" y="2590313"/>
                </a:cubicBezTo>
                <a:lnTo>
                  <a:pt x="1843625" y="2544325"/>
                </a:lnTo>
                <a:cubicBezTo>
                  <a:pt x="1843625" y="2532419"/>
                  <a:pt x="1846081" y="2521945"/>
                  <a:pt x="1850992" y="2512904"/>
                </a:cubicBezTo>
                <a:cubicBezTo>
                  <a:pt x="1855903" y="2503862"/>
                  <a:pt x="1862842" y="2496867"/>
                  <a:pt x="1871809" y="2491919"/>
                </a:cubicBezTo>
                <a:cubicBezTo>
                  <a:pt x="1880776" y="2486971"/>
                  <a:pt x="1891138" y="2484496"/>
                  <a:pt x="1902896" y="2484496"/>
                </a:cubicBezTo>
                <a:close/>
                <a:moveTo>
                  <a:pt x="2915857" y="2474450"/>
                </a:moveTo>
                <a:lnTo>
                  <a:pt x="2959454" y="2532475"/>
                </a:lnTo>
                <a:lnTo>
                  <a:pt x="2955728" y="2536847"/>
                </a:lnTo>
                <a:lnTo>
                  <a:pt x="2931038" y="2536847"/>
                </a:lnTo>
                <a:lnTo>
                  <a:pt x="2915857" y="2514076"/>
                </a:lnTo>
                <a:lnTo>
                  <a:pt x="2900677" y="2536847"/>
                </a:lnTo>
                <a:lnTo>
                  <a:pt x="2868976" y="2536847"/>
                </a:lnTo>
                <a:close/>
                <a:moveTo>
                  <a:pt x="2810115" y="2466972"/>
                </a:moveTo>
                <a:lnTo>
                  <a:pt x="2822951" y="2466972"/>
                </a:lnTo>
                <a:lnTo>
                  <a:pt x="2837350" y="2466972"/>
                </a:lnTo>
                <a:lnTo>
                  <a:pt x="2857219" y="2466972"/>
                </a:lnTo>
                <a:lnTo>
                  <a:pt x="2857219" y="2494207"/>
                </a:lnTo>
                <a:lnTo>
                  <a:pt x="2837350" y="2494207"/>
                </a:lnTo>
                <a:lnTo>
                  <a:pt x="2837350" y="2657620"/>
                </a:lnTo>
                <a:lnTo>
                  <a:pt x="2847629" y="2657620"/>
                </a:lnTo>
                <a:lnTo>
                  <a:pt x="2820096" y="2684856"/>
                </a:lnTo>
                <a:lnTo>
                  <a:pt x="2810115" y="2684856"/>
                </a:lnTo>
                <a:close/>
                <a:moveTo>
                  <a:pt x="1974517" y="2381395"/>
                </a:moveTo>
                <a:lnTo>
                  <a:pt x="1990444" y="2381395"/>
                </a:lnTo>
                <a:lnTo>
                  <a:pt x="1990444" y="2408631"/>
                </a:lnTo>
                <a:lnTo>
                  <a:pt x="1970575" y="2408631"/>
                </a:lnTo>
                <a:lnTo>
                  <a:pt x="1956176" y="2408631"/>
                </a:lnTo>
                <a:lnTo>
                  <a:pt x="1944245" y="2408631"/>
                </a:lnTo>
                <a:close/>
                <a:moveTo>
                  <a:pt x="2115943" y="2341659"/>
                </a:moveTo>
                <a:lnTo>
                  <a:pt x="2146527" y="2341659"/>
                </a:lnTo>
                <a:lnTo>
                  <a:pt x="2146527" y="2372242"/>
                </a:lnTo>
                <a:lnTo>
                  <a:pt x="2115943" y="2372242"/>
                </a:lnTo>
                <a:close/>
                <a:moveTo>
                  <a:pt x="3054863" y="2283058"/>
                </a:moveTo>
                <a:cubicBezTo>
                  <a:pt x="3046231" y="2283058"/>
                  <a:pt x="3041915" y="2289903"/>
                  <a:pt x="3041915" y="2303596"/>
                </a:cubicBezTo>
                <a:lnTo>
                  <a:pt x="3041915" y="2324804"/>
                </a:lnTo>
                <a:cubicBezTo>
                  <a:pt x="3041915" y="2331798"/>
                  <a:pt x="3042994" y="2337008"/>
                  <a:pt x="3045152" y="2340431"/>
                </a:cubicBezTo>
                <a:cubicBezTo>
                  <a:pt x="3047310" y="2343853"/>
                  <a:pt x="3050547" y="2345565"/>
                  <a:pt x="3054863" y="2345565"/>
                </a:cubicBezTo>
                <a:cubicBezTo>
                  <a:pt x="3059104" y="2345565"/>
                  <a:pt x="3062267" y="2343853"/>
                  <a:pt x="3064350" y="2340431"/>
                </a:cubicBezTo>
                <a:cubicBezTo>
                  <a:pt x="3066434" y="2337008"/>
                  <a:pt x="3067476" y="2331798"/>
                  <a:pt x="3067476" y="2324804"/>
                </a:cubicBezTo>
                <a:lnTo>
                  <a:pt x="3067476" y="2303484"/>
                </a:lnTo>
                <a:cubicBezTo>
                  <a:pt x="3067476" y="2296638"/>
                  <a:pt x="3066434" y="2291521"/>
                  <a:pt x="3064350" y="2288137"/>
                </a:cubicBezTo>
                <a:cubicBezTo>
                  <a:pt x="3062267" y="2284751"/>
                  <a:pt x="3059104" y="2283058"/>
                  <a:pt x="3054863" y="2283058"/>
                </a:cubicBezTo>
                <a:close/>
                <a:moveTo>
                  <a:pt x="3054863" y="2254705"/>
                </a:moveTo>
                <a:cubicBezTo>
                  <a:pt x="3069001" y="2254705"/>
                  <a:pt x="3079568" y="2258854"/>
                  <a:pt x="3086563" y="2267151"/>
                </a:cubicBezTo>
                <a:cubicBezTo>
                  <a:pt x="3093558" y="2275449"/>
                  <a:pt x="3097055" y="2288006"/>
                  <a:pt x="3097055" y="2304824"/>
                </a:cubicBezTo>
                <a:lnTo>
                  <a:pt x="3097055" y="2338198"/>
                </a:lnTo>
                <a:lnTo>
                  <a:pt x="3099237" y="2346659"/>
                </a:lnTo>
                <a:lnTo>
                  <a:pt x="3094524" y="2353979"/>
                </a:lnTo>
                <a:lnTo>
                  <a:pt x="3085238" y="2366619"/>
                </a:lnTo>
                <a:lnTo>
                  <a:pt x="3080759" y="2365210"/>
                </a:lnTo>
                <a:lnTo>
                  <a:pt x="3077883" y="2360629"/>
                </a:lnTo>
                <a:lnTo>
                  <a:pt x="3072443" y="2367275"/>
                </a:lnTo>
                <a:cubicBezTo>
                  <a:pt x="3066899" y="2371703"/>
                  <a:pt x="3059253" y="2373917"/>
                  <a:pt x="3049505" y="2373917"/>
                </a:cubicBezTo>
                <a:cubicBezTo>
                  <a:pt x="3037152" y="2373917"/>
                  <a:pt x="3027906" y="2369768"/>
                  <a:pt x="3021767" y="2361472"/>
                </a:cubicBezTo>
                <a:cubicBezTo>
                  <a:pt x="3015628" y="2353174"/>
                  <a:pt x="3012558" y="2340654"/>
                  <a:pt x="3012558" y="2323910"/>
                </a:cubicBezTo>
                <a:lnTo>
                  <a:pt x="3012558" y="2304712"/>
                </a:lnTo>
                <a:cubicBezTo>
                  <a:pt x="3012558" y="2287969"/>
                  <a:pt x="3016074" y="2275449"/>
                  <a:pt x="3023106" y="2267151"/>
                </a:cubicBezTo>
                <a:cubicBezTo>
                  <a:pt x="3030139" y="2258854"/>
                  <a:pt x="3040724" y="2254705"/>
                  <a:pt x="3054863" y="2254705"/>
                </a:cubicBezTo>
                <a:close/>
                <a:moveTo>
                  <a:pt x="2265850" y="2252138"/>
                </a:moveTo>
                <a:lnTo>
                  <a:pt x="2295318" y="2252138"/>
                </a:lnTo>
                <a:lnTo>
                  <a:pt x="2295318" y="2283281"/>
                </a:lnTo>
                <a:lnTo>
                  <a:pt x="2328135" y="2283281"/>
                </a:lnTo>
                <a:lnTo>
                  <a:pt x="2328135" y="2311633"/>
                </a:lnTo>
                <a:lnTo>
                  <a:pt x="2295318" y="2311633"/>
                </a:lnTo>
                <a:lnTo>
                  <a:pt x="2295318" y="2342774"/>
                </a:lnTo>
                <a:lnTo>
                  <a:pt x="2265850" y="2342774"/>
                </a:lnTo>
                <a:lnTo>
                  <a:pt x="2265850" y="2311633"/>
                </a:lnTo>
                <a:lnTo>
                  <a:pt x="2233034" y="2311633"/>
                </a:lnTo>
                <a:lnTo>
                  <a:pt x="2233034" y="2283281"/>
                </a:lnTo>
                <a:lnTo>
                  <a:pt x="2265850" y="2283281"/>
                </a:lnTo>
                <a:close/>
                <a:moveTo>
                  <a:pt x="2560121" y="2238855"/>
                </a:moveTo>
                <a:cubicBezTo>
                  <a:pt x="2554614" y="2238855"/>
                  <a:pt x="2549777" y="2240027"/>
                  <a:pt x="2545610" y="2242372"/>
                </a:cubicBezTo>
                <a:cubicBezTo>
                  <a:pt x="2541443" y="2244716"/>
                  <a:pt x="2538224" y="2248046"/>
                  <a:pt x="2535955" y="2252362"/>
                </a:cubicBezTo>
                <a:cubicBezTo>
                  <a:pt x="2533685" y="2256679"/>
                  <a:pt x="2532550" y="2261664"/>
                  <a:pt x="2532550" y="2267319"/>
                </a:cubicBezTo>
                <a:lnTo>
                  <a:pt x="2532550" y="2314869"/>
                </a:lnTo>
                <a:cubicBezTo>
                  <a:pt x="2532550" y="2320525"/>
                  <a:pt x="2533685" y="2325511"/>
                  <a:pt x="2535955" y="2329827"/>
                </a:cubicBezTo>
                <a:cubicBezTo>
                  <a:pt x="2538224" y="2334143"/>
                  <a:pt x="2541443" y="2337473"/>
                  <a:pt x="2545610" y="2339817"/>
                </a:cubicBezTo>
                <a:cubicBezTo>
                  <a:pt x="2549777" y="2342161"/>
                  <a:pt x="2554614" y="2343333"/>
                  <a:pt x="2560121" y="2343333"/>
                </a:cubicBezTo>
                <a:lnTo>
                  <a:pt x="2572521" y="2340328"/>
                </a:lnTo>
                <a:lnTo>
                  <a:pt x="2555321" y="2327260"/>
                </a:lnTo>
                <a:lnTo>
                  <a:pt x="2571618" y="2306610"/>
                </a:lnTo>
                <a:lnTo>
                  <a:pt x="2586929" y="2318216"/>
                </a:lnTo>
                <a:lnTo>
                  <a:pt x="2587691" y="2314869"/>
                </a:lnTo>
                <a:lnTo>
                  <a:pt x="2587691" y="2267319"/>
                </a:lnTo>
                <a:cubicBezTo>
                  <a:pt x="2587691" y="2261664"/>
                  <a:pt x="2586556" y="2256679"/>
                  <a:pt x="2584287" y="2252362"/>
                </a:cubicBezTo>
                <a:cubicBezTo>
                  <a:pt x="2582017" y="2248046"/>
                  <a:pt x="2578799" y="2244716"/>
                  <a:pt x="2574631" y="2242372"/>
                </a:cubicBezTo>
                <a:cubicBezTo>
                  <a:pt x="2570464" y="2240027"/>
                  <a:pt x="2565627" y="2238855"/>
                  <a:pt x="2560121" y="2238855"/>
                </a:cubicBezTo>
                <a:close/>
                <a:moveTo>
                  <a:pt x="3055197" y="2211508"/>
                </a:moveTo>
                <a:cubicBezTo>
                  <a:pt x="3074247" y="2211508"/>
                  <a:pt x="3090228" y="2214839"/>
                  <a:pt x="3103139" y="2221498"/>
                </a:cubicBezTo>
                <a:cubicBezTo>
                  <a:pt x="3116050" y="2228159"/>
                  <a:pt x="3125761" y="2238167"/>
                  <a:pt x="3132272" y="2251525"/>
                </a:cubicBezTo>
                <a:lnTo>
                  <a:pt x="3138845" y="2285143"/>
                </a:lnTo>
                <a:lnTo>
                  <a:pt x="3114803" y="2322483"/>
                </a:lnTo>
                <a:lnTo>
                  <a:pt x="3114803" y="2301475"/>
                </a:lnTo>
                <a:cubicBezTo>
                  <a:pt x="3114803" y="2287113"/>
                  <a:pt x="3112552" y="2275113"/>
                  <a:pt x="3108050" y="2265478"/>
                </a:cubicBezTo>
                <a:cubicBezTo>
                  <a:pt x="3103548" y="2255841"/>
                  <a:pt x="3096869" y="2248604"/>
                  <a:pt x="3088014" y="2243767"/>
                </a:cubicBezTo>
                <a:cubicBezTo>
                  <a:pt x="3079159" y="2238930"/>
                  <a:pt x="3068220" y="2236512"/>
                  <a:pt x="3055197" y="2236512"/>
                </a:cubicBezTo>
                <a:cubicBezTo>
                  <a:pt x="3041877" y="2236512"/>
                  <a:pt x="3030790" y="2238911"/>
                  <a:pt x="3021934" y="2243711"/>
                </a:cubicBezTo>
                <a:cubicBezTo>
                  <a:pt x="3013079" y="2248511"/>
                  <a:pt x="3006400" y="2255711"/>
                  <a:pt x="3001898" y="2265310"/>
                </a:cubicBezTo>
                <a:cubicBezTo>
                  <a:pt x="2997396" y="2274909"/>
                  <a:pt x="2995071" y="2286964"/>
                  <a:pt x="2994922" y="2301475"/>
                </a:cubicBezTo>
                <a:cubicBezTo>
                  <a:pt x="2994848" y="2306461"/>
                  <a:pt x="2994810" y="2311484"/>
                  <a:pt x="2994810" y="2316544"/>
                </a:cubicBezTo>
                <a:cubicBezTo>
                  <a:pt x="2994810" y="2321605"/>
                  <a:pt x="2994810" y="2326702"/>
                  <a:pt x="2994810" y="2331836"/>
                </a:cubicBezTo>
                <a:cubicBezTo>
                  <a:pt x="2994810" y="2344783"/>
                  <a:pt x="2997043" y="2355555"/>
                  <a:pt x="3001508" y="2364150"/>
                </a:cubicBezTo>
                <a:cubicBezTo>
                  <a:pt x="3005973" y="2372745"/>
                  <a:pt x="3012670" y="2379183"/>
                  <a:pt x="3021600" y="2383461"/>
                </a:cubicBezTo>
                <a:cubicBezTo>
                  <a:pt x="3030529" y="2387739"/>
                  <a:pt x="3041729" y="2389878"/>
                  <a:pt x="3055197" y="2389878"/>
                </a:cubicBezTo>
                <a:lnTo>
                  <a:pt x="3068153" y="2389878"/>
                </a:lnTo>
                <a:lnTo>
                  <a:pt x="3050445" y="2413985"/>
                </a:lnTo>
                <a:lnTo>
                  <a:pt x="3006419" y="2405673"/>
                </a:lnTo>
                <a:cubicBezTo>
                  <a:pt x="2993471" y="2399534"/>
                  <a:pt x="2983760" y="2390326"/>
                  <a:pt x="2977286" y="2378047"/>
                </a:cubicBezTo>
                <a:cubicBezTo>
                  <a:pt x="2970812" y="2365769"/>
                  <a:pt x="2967575" y="2350365"/>
                  <a:pt x="2967575" y="2331836"/>
                </a:cubicBezTo>
                <a:cubicBezTo>
                  <a:pt x="2967575" y="2326776"/>
                  <a:pt x="2967575" y="2321716"/>
                  <a:pt x="2967575" y="2316655"/>
                </a:cubicBezTo>
                <a:cubicBezTo>
                  <a:pt x="2967575" y="2311595"/>
                  <a:pt x="2967612" y="2306536"/>
                  <a:pt x="2967687" y="2301475"/>
                </a:cubicBezTo>
                <a:cubicBezTo>
                  <a:pt x="2967835" y="2281383"/>
                  <a:pt x="2971165" y="2264677"/>
                  <a:pt x="2977677" y="2251357"/>
                </a:cubicBezTo>
                <a:cubicBezTo>
                  <a:pt x="2984188" y="2238037"/>
                  <a:pt x="2993880" y="2228066"/>
                  <a:pt x="3006754" y="2221443"/>
                </a:cubicBezTo>
                <a:cubicBezTo>
                  <a:pt x="3019628" y="2214820"/>
                  <a:pt x="3035775" y="2211508"/>
                  <a:pt x="3055197" y="2211508"/>
                </a:cubicBezTo>
                <a:close/>
                <a:moveTo>
                  <a:pt x="2656599" y="2209946"/>
                </a:moveTo>
                <a:lnTo>
                  <a:pt x="2687183" y="2209946"/>
                </a:lnTo>
                <a:lnTo>
                  <a:pt x="2687183" y="2342774"/>
                </a:lnTo>
                <a:lnTo>
                  <a:pt x="2765318" y="2342774"/>
                </a:lnTo>
                <a:lnTo>
                  <a:pt x="2765318" y="2372242"/>
                </a:lnTo>
                <a:lnTo>
                  <a:pt x="2687183" y="2372242"/>
                </a:lnTo>
                <a:lnTo>
                  <a:pt x="2670216" y="2372242"/>
                </a:lnTo>
                <a:lnTo>
                  <a:pt x="2656599" y="2372242"/>
                </a:lnTo>
                <a:close/>
                <a:moveTo>
                  <a:pt x="2560121" y="2208271"/>
                </a:moveTo>
                <a:cubicBezTo>
                  <a:pt x="2571878" y="2208271"/>
                  <a:pt x="2582240" y="2210747"/>
                  <a:pt x="2591207" y="2215695"/>
                </a:cubicBezTo>
                <a:cubicBezTo>
                  <a:pt x="2600174" y="2220643"/>
                  <a:pt x="2607113" y="2227638"/>
                  <a:pt x="2612025" y="2236679"/>
                </a:cubicBezTo>
                <a:cubicBezTo>
                  <a:pt x="2616936" y="2245720"/>
                  <a:pt x="2619392" y="2256194"/>
                  <a:pt x="2619392" y="2268100"/>
                </a:cubicBezTo>
                <a:lnTo>
                  <a:pt x="2619392" y="2314088"/>
                </a:lnTo>
                <a:cubicBezTo>
                  <a:pt x="2619392" y="2320042"/>
                  <a:pt x="2618778" y="2325637"/>
                  <a:pt x="2617550" y="2330873"/>
                </a:cubicBezTo>
                <a:lnTo>
                  <a:pt x="2614452" y="2339079"/>
                </a:lnTo>
                <a:lnTo>
                  <a:pt x="2634349" y="2354160"/>
                </a:lnTo>
                <a:lnTo>
                  <a:pt x="2618052" y="2374921"/>
                </a:lnTo>
                <a:lnTo>
                  <a:pt x="2599130" y="2360545"/>
                </a:lnTo>
                <a:lnTo>
                  <a:pt x="2591207" y="2366495"/>
                </a:lnTo>
                <a:cubicBezTo>
                  <a:pt x="2582240" y="2371443"/>
                  <a:pt x="2571878" y="2373917"/>
                  <a:pt x="2560121" y="2373917"/>
                </a:cubicBezTo>
                <a:cubicBezTo>
                  <a:pt x="2548363" y="2373917"/>
                  <a:pt x="2538001" y="2371443"/>
                  <a:pt x="2529034" y="2366495"/>
                </a:cubicBezTo>
                <a:cubicBezTo>
                  <a:pt x="2520067" y="2361546"/>
                  <a:pt x="2513128" y="2354551"/>
                  <a:pt x="2508217" y="2345510"/>
                </a:cubicBezTo>
                <a:cubicBezTo>
                  <a:pt x="2503306" y="2336468"/>
                  <a:pt x="2500850" y="2325994"/>
                  <a:pt x="2500850" y="2314088"/>
                </a:cubicBezTo>
                <a:lnTo>
                  <a:pt x="2500850" y="2268100"/>
                </a:lnTo>
                <a:cubicBezTo>
                  <a:pt x="2500850" y="2256194"/>
                  <a:pt x="2503306" y="2245720"/>
                  <a:pt x="2508217" y="2236679"/>
                </a:cubicBezTo>
                <a:cubicBezTo>
                  <a:pt x="2513128" y="2227638"/>
                  <a:pt x="2520067" y="2220643"/>
                  <a:pt x="2529034" y="2215695"/>
                </a:cubicBezTo>
                <a:cubicBezTo>
                  <a:pt x="2538001" y="2210747"/>
                  <a:pt x="2548363" y="2208271"/>
                  <a:pt x="2560121" y="2208271"/>
                </a:cubicBezTo>
                <a:close/>
                <a:moveTo>
                  <a:pt x="2418808" y="2208271"/>
                </a:moveTo>
                <a:cubicBezTo>
                  <a:pt x="2424613" y="2208271"/>
                  <a:pt x="2430547" y="2208941"/>
                  <a:pt x="2436612" y="2210280"/>
                </a:cubicBezTo>
                <a:cubicBezTo>
                  <a:pt x="2442677" y="2211621"/>
                  <a:pt x="2448611" y="2213555"/>
                  <a:pt x="2454416" y="2216085"/>
                </a:cubicBezTo>
                <a:cubicBezTo>
                  <a:pt x="2460220" y="2218616"/>
                  <a:pt x="2465726" y="2221666"/>
                  <a:pt x="2470935" y="2225237"/>
                </a:cubicBezTo>
                <a:lnTo>
                  <a:pt x="2457987" y="2251135"/>
                </a:lnTo>
                <a:cubicBezTo>
                  <a:pt x="2451737" y="2246819"/>
                  <a:pt x="2445207" y="2243470"/>
                  <a:pt x="2438398" y="2241088"/>
                </a:cubicBezTo>
                <a:cubicBezTo>
                  <a:pt x="2431589" y="2238707"/>
                  <a:pt x="2425059" y="2237516"/>
                  <a:pt x="2418808" y="2237516"/>
                </a:cubicBezTo>
                <a:cubicBezTo>
                  <a:pt x="2409432" y="2237516"/>
                  <a:pt x="2402177" y="2239060"/>
                  <a:pt x="2397042" y="2242149"/>
                </a:cubicBezTo>
                <a:cubicBezTo>
                  <a:pt x="2391908" y="2245237"/>
                  <a:pt x="2389340" y="2249571"/>
                  <a:pt x="2389340" y="2255153"/>
                </a:cubicBezTo>
                <a:lnTo>
                  <a:pt x="2389340" y="2255264"/>
                </a:lnTo>
                <a:cubicBezTo>
                  <a:pt x="2389340" y="2259952"/>
                  <a:pt x="2390680" y="2263654"/>
                  <a:pt x="2393359" y="2266371"/>
                </a:cubicBezTo>
                <a:cubicBezTo>
                  <a:pt x="2396038" y="2269086"/>
                  <a:pt x="2399349" y="2271076"/>
                  <a:pt x="2403293" y="2272342"/>
                </a:cubicBezTo>
                <a:cubicBezTo>
                  <a:pt x="2407237" y="2273608"/>
                  <a:pt x="2412781" y="2274946"/>
                  <a:pt x="2419925" y="2276360"/>
                </a:cubicBezTo>
                <a:cubicBezTo>
                  <a:pt x="2420222" y="2276435"/>
                  <a:pt x="2420520" y="2276490"/>
                  <a:pt x="2420818" y="2276528"/>
                </a:cubicBezTo>
                <a:cubicBezTo>
                  <a:pt x="2421115" y="2276565"/>
                  <a:pt x="2421413" y="2276621"/>
                  <a:pt x="2421711" y="2276695"/>
                </a:cubicBezTo>
                <a:cubicBezTo>
                  <a:pt x="2422157" y="2276770"/>
                  <a:pt x="2422585" y="2276863"/>
                  <a:pt x="2422994" y="2276974"/>
                </a:cubicBezTo>
                <a:cubicBezTo>
                  <a:pt x="2423403" y="2277085"/>
                  <a:pt x="2423831" y="2277179"/>
                  <a:pt x="2424278" y="2277254"/>
                </a:cubicBezTo>
                <a:cubicBezTo>
                  <a:pt x="2434547" y="2279263"/>
                  <a:pt x="2443123" y="2281699"/>
                  <a:pt x="2450007" y="2284565"/>
                </a:cubicBezTo>
                <a:cubicBezTo>
                  <a:pt x="2456890" y="2287429"/>
                  <a:pt x="2462638" y="2292044"/>
                  <a:pt x="2467252" y="2298405"/>
                </a:cubicBezTo>
                <a:cubicBezTo>
                  <a:pt x="2471866" y="2304768"/>
                  <a:pt x="2474172" y="2313455"/>
                  <a:pt x="2474172" y="2324469"/>
                </a:cubicBezTo>
                <a:lnTo>
                  <a:pt x="2474172" y="2324692"/>
                </a:lnTo>
                <a:cubicBezTo>
                  <a:pt x="2474172" y="2335036"/>
                  <a:pt x="2471754" y="2343891"/>
                  <a:pt x="2466917" y="2351258"/>
                </a:cubicBezTo>
                <a:cubicBezTo>
                  <a:pt x="2462080" y="2358625"/>
                  <a:pt x="2455029" y="2364243"/>
                  <a:pt x="2445765" y="2368113"/>
                </a:cubicBezTo>
                <a:cubicBezTo>
                  <a:pt x="2436500" y="2371983"/>
                  <a:pt x="2425357" y="2373917"/>
                  <a:pt x="2412334" y="2373917"/>
                </a:cubicBezTo>
                <a:cubicBezTo>
                  <a:pt x="2404595" y="2373917"/>
                  <a:pt x="2397024" y="2373136"/>
                  <a:pt x="2389620" y="2371573"/>
                </a:cubicBezTo>
                <a:cubicBezTo>
                  <a:pt x="2382215" y="2370010"/>
                  <a:pt x="2375258" y="2367722"/>
                  <a:pt x="2368746" y="2364709"/>
                </a:cubicBezTo>
                <a:cubicBezTo>
                  <a:pt x="2362235" y="2361694"/>
                  <a:pt x="2356412" y="2358067"/>
                  <a:pt x="2351278" y="2353826"/>
                </a:cubicBezTo>
                <a:lnTo>
                  <a:pt x="2365454" y="2328599"/>
                </a:lnTo>
                <a:cubicBezTo>
                  <a:pt x="2371704" y="2333734"/>
                  <a:pt x="2378922" y="2337697"/>
                  <a:pt x="2387108" y="2340486"/>
                </a:cubicBezTo>
                <a:cubicBezTo>
                  <a:pt x="2395294" y="2343278"/>
                  <a:pt x="2403702" y="2344672"/>
                  <a:pt x="2412334" y="2344672"/>
                </a:cubicBezTo>
                <a:cubicBezTo>
                  <a:pt x="2422306" y="2344672"/>
                  <a:pt x="2430045" y="2342980"/>
                  <a:pt x="2435552" y="2339594"/>
                </a:cubicBezTo>
                <a:cubicBezTo>
                  <a:pt x="2441058" y="2336208"/>
                  <a:pt x="2443812" y="2331427"/>
                  <a:pt x="2443812" y="2325251"/>
                </a:cubicBezTo>
                <a:lnTo>
                  <a:pt x="2443812" y="2325139"/>
                </a:lnTo>
                <a:cubicBezTo>
                  <a:pt x="2443812" y="2320823"/>
                  <a:pt x="2442584" y="2317400"/>
                  <a:pt x="2440128" y="2314869"/>
                </a:cubicBezTo>
                <a:cubicBezTo>
                  <a:pt x="2437672" y="2312340"/>
                  <a:pt x="2434473" y="2310479"/>
                  <a:pt x="2430529" y="2309289"/>
                </a:cubicBezTo>
                <a:cubicBezTo>
                  <a:pt x="2426585" y="2308097"/>
                  <a:pt x="2421525" y="2307019"/>
                  <a:pt x="2415348" y="2306051"/>
                </a:cubicBezTo>
                <a:cubicBezTo>
                  <a:pt x="2415125" y="2305977"/>
                  <a:pt x="2414920" y="2305940"/>
                  <a:pt x="2414734" y="2305940"/>
                </a:cubicBezTo>
                <a:cubicBezTo>
                  <a:pt x="2414548" y="2305940"/>
                  <a:pt x="2414344" y="2305903"/>
                  <a:pt x="2414120" y="2305828"/>
                </a:cubicBezTo>
                <a:lnTo>
                  <a:pt x="2411665" y="2305494"/>
                </a:lnTo>
                <a:cubicBezTo>
                  <a:pt x="2400800" y="2303781"/>
                  <a:pt x="2391796" y="2301642"/>
                  <a:pt x="2384652" y="2299075"/>
                </a:cubicBezTo>
                <a:cubicBezTo>
                  <a:pt x="2377509" y="2296508"/>
                  <a:pt x="2371444" y="2292005"/>
                  <a:pt x="2366458" y="2285569"/>
                </a:cubicBezTo>
                <a:cubicBezTo>
                  <a:pt x="2361472" y="2279133"/>
                  <a:pt x="2358980" y="2269998"/>
                  <a:pt x="2358980" y="2258166"/>
                </a:cubicBezTo>
                <a:lnTo>
                  <a:pt x="2358980" y="2258054"/>
                </a:lnTo>
                <a:cubicBezTo>
                  <a:pt x="2358980" y="2247562"/>
                  <a:pt x="2361324" y="2238596"/>
                  <a:pt x="2366012" y="2231154"/>
                </a:cubicBezTo>
                <a:cubicBezTo>
                  <a:pt x="2370700" y="2223713"/>
                  <a:pt x="2377509" y="2218039"/>
                  <a:pt x="2386438" y="2214131"/>
                </a:cubicBezTo>
                <a:cubicBezTo>
                  <a:pt x="2395368" y="2210224"/>
                  <a:pt x="2406158" y="2208271"/>
                  <a:pt x="2418808" y="2208271"/>
                </a:cubicBezTo>
                <a:close/>
                <a:moveTo>
                  <a:pt x="2896807" y="2198225"/>
                </a:moveTo>
                <a:lnTo>
                  <a:pt x="2943688" y="2260622"/>
                </a:lnTo>
                <a:lnTo>
                  <a:pt x="2911988" y="2260622"/>
                </a:lnTo>
                <a:lnTo>
                  <a:pt x="2896807" y="2237851"/>
                </a:lnTo>
                <a:lnTo>
                  <a:pt x="2881627" y="2260622"/>
                </a:lnTo>
                <a:lnTo>
                  <a:pt x="2849926" y="2260622"/>
                </a:lnTo>
                <a:close/>
                <a:moveTo>
                  <a:pt x="3154205" y="2190747"/>
                </a:moveTo>
                <a:lnTo>
                  <a:pt x="3174074" y="2190747"/>
                </a:lnTo>
                <a:lnTo>
                  <a:pt x="3188473" y="2190747"/>
                </a:lnTo>
                <a:lnTo>
                  <a:pt x="3199625" y="2190747"/>
                </a:lnTo>
                <a:lnTo>
                  <a:pt x="3174074" y="2230430"/>
                </a:lnTo>
                <a:lnTo>
                  <a:pt x="3174074" y="2217982"/>
                </a:lnTo>
                <a:lnTo>
                  <a:pt x="3154205" y="2217982"/>
                </a:lnTo>
                <a:close/>
                <a:moveTo>
                  <a:pt x="2791065" y="2190747"/>
                </a:moveTo>
                <a:lnTo>
                  <a:pt x="2803901" y="2190747"/>
                </a:lnTo>
                <a:lnTo>
                  <a:pt x="2818300" y="2190747"/>
                </a:lnTo>
                <a:lnTo>
                  <a:pt x="2838169" y="2190747"/>
                </a:lnTo>
                <a:lnTo>
                  <a:pt x="2838169" y="2217982"/>
                </a:lnTo>
                <a:lnTo>
                  <a:pt x="2818300" y="2217982"/>
                </a:lnTo>
                <a:lnTo>
                  <a:pt x="2818300" y="2381395"/>
                </a:lnTo>
                <a:lnTo>
                  <a:pt x="2838169" y="2381395"/>
                </a:lnTo>
                <a:lnTo>
                  <a:pt x="2838169" y="2408631"/>
                </a:lnTo>
                <a:lnTo>
                  <a:pt x="2818300" y="2408631"/>
                </a:lnTo>
                <a:lnTo>
                  <a:pt x="2803901" y="2408631"/>
                </a:lnTo>
                <a:lnTo>
                  <a:pt x="2791065" y="2408631"/>
                </a:lnTo>
                <a:close/>
                <a:moveTo>
                  <a:pt x="2157306" y="2190747"/>
                </a:moveTo>
                <a:lnTo>
                  <a:pt x="2173949" y="2190747"/>
                </a:lnTo>
                <a:lnTo>
                  <a:pt x="2188348" y="2190747"/>
                </a:lnTo>
                <a:lnTo>
                  <a:pt x="2201184" y="2190747"/>
                </a:lnTo>
                <a:lnTo>
                  <a:pt x="2201184" y="2408631"/>
                </a:lnTo>
                <a:lnTo>
                  <a:pt x="2188348" y="2408631"/>
                </a:lnTo>
                <a:lnTo>
                  <a:pt x="2173949" y="2408631"/>
                </a:lnTo>
                <a:lnTo>
                  <a:pt x="2154080" y="2408631"/>
                </a:lnTo>
                <a:lnTo>
                  <a:pt x="2154080" y="2381395"/>
                </a:lnTo>
                <a:lnTo>
                  <a:pt x="2173949" y="2381395"/>
                </a:lnTo>
                <a:lnTo>
                  <a:pt x="2173949" y="2217982"/>
                </a:lnTo>
                <a:lnTo>
                  <a:pt x="2154080" y="2217982"/>
                </a:lnTo>
                <a:lnTo>
                  <a:pt x="2154080" y="2194453"/>
                </a:lnTo>
                <a:close/>
                <a:moveTo>
                  <a:pt x="3239930" y="2105171"/>
                </a:moveTo>
                <a:lnTo>
                  <a:pt x="3243824" y="2105171"/>
                </a:lnTo>
                <a:lnTo>
                  <a:pt x="3239930" y="2112719"/>
                </a:lnTo>
                <a:close/>
                <a:moveTo>
                  <a:pt x="3201793" y="2065434"/>
                </a:moveTo>
                <a:lnTo>
                  <a:pt x="3232377" y="2065434"/>
                </a:lnTo>
                <a:lnTo>
                  <a:pt x="3232377" y="2096018"/>
                </a:lnTo>
                <a:lnTo>
                  <a:pt x="3201793" y="2096018"/>
                </a:lnTo>
                <a:close/>
                <a:moveTo>
                  <a:pt x="2721041" y="2065434"/>
                </a:moveTo>
                <a:lnTo>
                  <a:pt x="2751625" y="2065434"/>
                </a:lnTo>
                <a:lnTo>
                  <a:pt x="2751625" y="2096018"/>
                </a:lnTo>
                <a:lnTo>
                  <a:pt x="2721041" y="2096018"/>
                </a:lnTo>
                <a:close/>
                <a:moveTo>
                  <a:pt x="2638739" y="2065434"/>
                </a:moveTo>
                <a:lnTo>
                  <a:pt x="2669323" y="2065434"/>
                </a:lnTo>
                <a:lnTo>
                  <a:pt x="2669323" y="2096018"/>
                </a:lnTo>
                <a:lnTo>
                  <a:pt x="2638739" y="2096018"/>
                </a:lnTo>
                <a:close/>
                <a:moveTo>
                  <a:pt x="2496943" y="2065434"/>
                </a:moveTo>
                <a:lnTo>
                  <a:pt x="2527527" y="2065434"/>
                </a:lnTo>
                <a:lnTo>
                  <a:pt x="2527527" y="2096018"/>
                </a:lnTo>
                <a:lnTo>
                  <a:pt x="2496943" y="2096018"/>
                </a:lnTo>
                <a:close/>
                <a:moveTo>
                  <a:pt x="2254856" y="2065434"/>
                </a:moveTo>
                <a:lnTo>
                  <a:pt x="2270352" y="2065434"/>
                </a:lnTo>
                <a:lnTo>
                  <a:pt x="2270352" y="2096018"/>
                </a:lnTo>
                <a:lnTo>
                  <a:pt x="2239768" y="2096018"/>
                </a:lnTo>
                <a:lnTo>
                  <a:pt x="2239768" y="2085537"/>
                </a:lnTo>
                <a:close/>
                <a:moveTo>
                  <a:pt x="2914108" y="1978481"/>
                </a:moveTo>
                <a:cubicBezTo>
                  <a:pt x="2918945" y="1978481"/>
                  <a:pt x="2923317" y="1979243"/>
                  <a:pt x="2927224" y="1980769"/>
                </a:cubicBezTo>
                <a:cubicBezTo>
                  <a:pt x="2931131" y="1982295"/>
                  <a:pt x="2934535" y="1984545"/>
                  <a:pt x="2937437" y="1987522"/>
                </a:cubicBezTo>
                <a:lnTo>
                  <a:pt x="2919578" y="2012413"/>
                </a:lnTo>
                <a:cubicBezTo>
                  <a:pt x="2918090" y="2010926"/>
                  <a:pt x="2916266" y="2009809"/>
                  <a:pt x="2914108" y="2009065"/>
                </a:cubicBezTo>
                <a:cubicBezTo>
                  <a:pt x="2911950" y="2008320"/>
                  <a:pt x="2909458" y="2007949"/>
                  <a:pt x="2906630" y="2007949"/>
                </a:cubicBezTo>
                <a:cubicBezTo>
                  <a:pt x="2900453" y="2007949"/>
                  <a:pt x="2895672" y="2009939"/>
                  <a:pt x="2892286" y="2013921"/>
                </a:cubicBezTo>
                <a:cubicBezTo>
                  <a:pt x="2888901" y="2017901"/>
                  <a:pt x="2887208" y="2023427"/>
                  <a:pt x="2887208" y="2030496"/>
                </a:cubicBezTo>
                <a:lnTo>
                  <a:pt x="2887208" y="2096018"/>
                </a:lnTo>
                <a:lnTo>
                  <a:pt x="2854391" y="2096018"/>
                </a:lnTo>
                <a:lnTo>
                  <a:pt x="2854391" y="1980155"/>
                </a:lnTo>
                <a:lnTo>
                  <a:pt x="2887208" y="1980155"/>
                </a:lnTo>
                <a:lnTo>
                  <a:pt x="2887208" y="1996435"/>
                </a:lnTo>
                <a:lnTo>
                  <a:pt x="2890375" y="1991136"/>
                </a:lnTo>
                <a:cubicBezTo>
                  <a:pt x="2892449" y="1988448"/>
                  <a:pt x="2894761" y="1986145"/>
                  <a:pt x="2897309" y="1984230"/>
                </a:cubicBezTo>
                <a:cubicBezTo>
                  <a:pt x="2902407" y="1980398"/>
                  <a:pt x="2908006" y="1978481"/>
                  <a:pt x="2914108" y="1978481"/>
                </a:cubicBezTo>
                <a:close/>
                <a:moveTo>
                  <a:pt x="2323000" y="1975914"/>
                </a:moveTo>
                <a:lnTo>
                  <a:pt x="2352468" y="1975914"/>
                </a:lnTo>
                <a:lnTo>
                  <a:pt x="2352468" y="2007056"/>
                </a:lnTo>
                <a:lnTo>
                  <a:pt x="2385285" y="2007056"/>
                </a:lnTo>
                <a:lnTo>
                  <a:pt x="2385285" y="2035408"/>
                </a:lnTo>
                <a:lnTo>
                  <a:pt x="2352468" y="2035408"/>
                </a:lnTo>
                <a:lnTo>
                  <a:pt x="2352468" y="2066550"/>
                </a:lnTo>
                <a:lnTo>
                  <a:pt x="2323000" y="2066550"/>
                </a:lnTo>
                <a:lnTo>
                  <a:pt x="2323000" y="2035408"/>
                </a:lnTo>
                <a:lnTo>
                  <a:pt x="2290184" y="2035408"/>
                </a:lnTo>
                <a:lnTo>
                  <a:pt x="2290184" y="2010685"/>
                </a:lnTo>
                <a:lnTo>
                  <a:pt x="2292483" y="2007056"/>
                </a:lnTo>
                <a:lnTo>
                  <a:pt x="2323000" y="2007056"/>
                </a:lnTo>
                <a:close/>
                <a:moveTo>
                  <a:pt x="2810450" y="1933721"/>
                </a:moveTo>
                <a:lnTo>
                  <a:pt x="2831658" y="1933721"/>
                </a:lnTo>
                <a:lnTo>
                  <a:pt x="2831658" y="1960957"/>
                </a:lnTo>
                <a:lnTo>
                  <a:pt x="2818710" y="1960957"/>
                </a:lnTo>
                <a:cubicBezTo>
                  <a:pt x="2816552" y="1960957"/>
                  <a:pt x="2814914" y="1961775"/>
                  <a:pt x="2813798" y="1963412"/>
                </a:cubicBezTo>
                <a:cubicBezTo>
                  <a:pt x="2812682" y="1965049"/>
                  <a:pt x="2812124" y="1967170"/>
                  <a:pt x="2812124" y="1969774"/>
                </a:cubicBezTo>
                <a:lnTo>
                  <a:pt x="2812124" y="1980155"/>
                </a:lnTo>
                <a:lnTo>
                  <a:pt x="2831658" y="1980155"/>
                </a:lnTo>
                <a:lnTo>
                  <a:pt x="2831658" y="2006274"/>
                </a:lnTo>
                <a:lnTo>
                  <a:pt x="2812124" y="2006274"/>
                </a:lnTo>
                <a:lnTo>
                  <a:pt x="2812124" y="2096018"/>
                </a:lnTo>
                <a:lnTo>
                  <a:pt x="2781540" y="2096018"/>
                </a:lnTo>
                <a:lnTo>
                  <a:pt x="2781540" y="2006274"/>
                </a:lnTo>
                <a:lnTo>
                  <a:pt x="2769261" y="2006274"/>
                </a:lnTo>
                <a:lnTo>
                  <a:pt x="2769261" y="1980155"/>
                </a:lnTo>
                <a:lnTo>
                  <a:pt x="2781540" y="1980155"/>
                </a:lnTo>
                <a:lnTo>
                  <a:pt x="2781540" y="1964416"/>
                </a:lnTo>
                <a:cubicBezTo>
                  <a:pt x="2781540" y="1954147"/>
                  <a:pt x="2783902" y="1946465"/>
                  <a:pt x="2788628" y="1941367"/>
                </a:cubicBezTo>
                <a:cubicBezTo>
                  <a:pt x="2793353" y="1936269"/>
                  <a:pt x="2800627" y="1933721"/>
                  <a:pt x="2810450" y="1933721"/>
                </a:cubicBezTo>
                <a:close/>
                <a:moveTo>
                  <a:pt x="2721041" y="1933721"/>
                </a:moveTo>
                <a:lnTo>
                  <a:pt x="2751625" y="1933721"/>
                </a:lnTo>
                <a:lnTo>
                  <a:pt x="2751625" y="2047687"/>
                </a:lnTo>
                <a:lnTo>
                  <a:pt x="2721041" y="2047687"/>
                </a:lnTo>
                <a:close/>
                <a:moveTo>
                  <a:pt x="2656599" y="1932047"/>
                </a:moveTo>
                <a:cubicBezTo>
                  <a:pt x="2666272" y="1932047"/>
                  <a:pt x="2674570" y="1933684"/>
                  <a:pt x="2681490" y="1936958"/>
                </a:cubicBezTo>
                <a:cubicBezTo>
                  <a:pt x="2688411" y="1940232"/>
                  <a:pt x="2693675" y="1944976"/>
                  <a:pt x="2697284" y="1951190"/>
                </a:cubicBezTo>
                <a:cubicBezTo>
                  <a:pt x="2700894" y="1957404"/>
                  <a:pt x="2702698" y="1964901"/>
                  <a:pt x="2702698" y="1973681"/>
                </a:cubicBezTo>
                <a:lnTo>
                  <a:pt x="2702698" y="1973792"/>
                </a:lnTo>
                <a:cubicBezTo>
                  <a:pt x="2702698" y="1979523"/>
                  <a:pt x="2701898" y="1984694"/>
                  <a:pt x="2700298" y="1989308"/>
                </a:cubicBezTo>
                <a:cubicBezTo>
                  <a:pt x="2698698" y="1993922"/>
                  <a:pt x="2696726" y="1997959"/>
                  <a:pt x="2694382" y="2001419"/>
                </a:cubicBezTo>
                <a:cubicBezTo>
                  <a:pt x="2692038" y="2004879"/>
                  <a:pt x="2688931" y="2008879"/>
                  <a:pt x="2685062" y="2013418"/>
                </a:cubicBezTo>
                <a:cubicBezTo>
                  <a:pt x="2681416" y="2017809"/>
                  <a:pt x="2678569" y="2021492"/>
                  <a:pt x="2676523" y="2024469"/>
                </a:cubicBezTo>
                <a:cubicBezTo>
                  <a:pt x="2674477" y="2027445"/>
                  <a:pt x="2672746" y="2030886"/>
                  <a:pt x="2671333" y="2034794"/>
                </a:cubicBezTo>
                <a:cubicBezTo>
                  <a:pt x="2669919" y="2038701"/>
                  <a:pt x="2669212" y="2042997"/>
                  <a:pt x="2669212" y="2047687"/>
                </a:cubicBezTo>
                <a:lnTo>
                  <a:pt x="2638628" y="2047687"/>
                </a:lnTo>
                <a:cubicBezTo>
                  <a:pt x="2638628" y="2041286"/>
                  <a:pt x="2639483" y="2035556"/>
                  <a:pt x="2641195" y="2030496"/>
                </a:cubicBezTo>
                <a:cubicBezTo>
                  <a:pt x="2642906" y="2025436"/>
                  <a:pt x="2644990" y="2021120"/>
                  <a:pt x="2647446" y="2017548"/>
                </a:cubicBezTo>
                <a:cubicBezTo>
                  <a:pt x="2649901" y="2013977"/>
                  <a:pt x="2653138" y="2009809"/>
                  <a:pt x="2657157" y="2005046"/>
                </a:cubicBezTo>
                <a:cubicBezTo>
                  <a:pt x="2660356" y="2001325"/>
                  <a:pt x="2662849" y="1998182"/>
                  <a:pt x="2664635" y="1995615"/>
                </a:cubicBezTo>
                <a:cubicBezTo>
                  <a:pt x="2666421" y="1993047"/>
                  <a:pt x="2667928" y="1990220"/>
                  <a:pt x="2669156" y="1987131"/>
                </a:cubicBezTo>
                <a:cubicBezTo>
                  <a:pt x="2670384" y="1984043"/>
                  <a:pt x="2670998" y="1980677"/>
                  <a:pt x="2670998" y="1977030"/>
                </a:cubicBezTo>
                <a:lnTo>
                  <a:pt x="2670998" y="1976918"/>
                </a:lnTo>
                <a:cubicBezTo>
                  <a:pt x="2670998" y="1971858"/>
                  <a:pt x="2669751" y="1967933"/>
                  <a:pt x="2667258" y="1965143"/>
                </a:cubicBezTo>
                <a:cubicBezTo>
                  <a:pt x="2664766" y="1962352"/>
                  <a:pt x="2661249" y="1960957"/>
                  <a:pt x="2656710" y="1960957"/>
                </a:cubicBezTo>
                <a:cubicBezTo>
                  <a:pt x="2652245" y="1960957"/>
                  <a:pt x="2648766" y="1962501"/>
                  <a:pt x="2646274" y="1965588"/>
                </a:cubicBezTo>
                <a:cubicBezTo>
                  <a:pt x="2643781" y="1968678"/>
                  <a:pt x="2642497" y="1973011"/>
                  <a:pt x="2642423" y="1978593"/>
                </a:cubicBezTo>
                <a:lnTo>
                  <a:pt x="2642423" y="1978704"/>
                </a:lnTo>
                <a:lnTo>
                  <a:pt x="2610722" y="1978704"/>
                </a:lnTo>
                <a:lnTo>
                  <a:pt x="2610722" y="1978593"/>
                </a:lnTo>
                <a:cubicBezTo>
                  <a:pt x="2611094" y="1968771"/>
                  <a:pt x="2613141" y="1960379"/>
                  <a:pt x="2616861" y="1953422"/>
                </a:cubicBezTo>
                <a:cubicBezTo>
                  <a:pt x="2620582" y="1946465"/>
                  <a:pt x="2625810" y="1941163"/>
                  <a:pt x="2632544" y="1937516"/>
                </a:cubicBezTo>
                <a:cubicBezTo>
                  <a:pt x="2639279" y="1933869"/>
                  <a:pt x="2647297" y="1932047"/>
                  <a:pt x="2656599" y="1932047"/>
                </a:cubicBezTo>
                <a:close/>
                <a:moveTo>
                  <a:pt x="3134932" y="1922002"/>
                </a:moveTo>
                <a:lnTo>
                  <a:pt x="3181813" y="1984396"/>
                </a:lnTo>
                <a:lnTo>
                  <a:pt x="3150113" y="1984396"/>
                </a:lnTo>
                <a:lnTo>
                  <a:pt x="3134932" y="1961627"/>
                </a:lnTo>
                <a:lnTo>
                  <a:pt x="3119752" y="1984396"/>
                </a:lnTo>
                <a:lnTo>
                  <a:pt x="3088051" y="1984396"/>
                </a:lnTo>
                <a:close/>
                <a:moveTo>
                  <a:pt x="2951874" y="1916420"/>
                </a:moveTo>
                <a:cubicBezTo>
                  <a:pt x="2965863" y="1930781"/>
                  <a:pt x="2976337" y="1946893"/>
                  <a:pt x="2983295" y="1964751"/>
                </a:cubicBezTo>
                <a:cubicBezTo>
                  <a:pt x="2990253" y="1982610"/>
                  <a:pt x="2993731" y="2002256"/>
                  <a:pt x="2993731" y="2023687"/>
                </a:cubicBezTo>
                <a:cubicBezTo>
                  <a:pt x="2993731" y="2045119"/>
                  <a:pt x="2990253" y="2064764"/>
                  <a:pt x="2983295" y="2082624"/>
                </a:cubicBezTo>
                <a:cubicBezTo>
                  <a:pt x="2976337" y="2100482"/>
                  <a:pt x="2965863" y="2116593"/>
                  <a:pt x="2951874" y="2130955"/>
                </a:cubicBezTo>
                <a:lnTo>
                  <a:pt x="2934014" y="2109078"/>
                </a:lnTo>
                <a:cubicBezTo>
                  <a:pt x="2944134" y="2097543"/>
                  <a:pt x="2951706" y="2084689"/>
                  <a:pt x="2956729" y="2070512"/>
                </a:cubicBezTo>
                <a:cubicBezTo>
                  <a:pt x="2961752" y="2056337"/>
                  <a:pt x="2964263" y="2040729"/>
                  <a:pt x="2964263" y="2023687"/>
                </a:cubicBezTo>
                <a:cubicBezTo>
                  <a:pt x="2964263" y="2006647"/>
                  <a:pt x="2961752" y="1991057"/>
                  <a:pt x="2956729" y="1976918"/>
                </a:cubicBezTo>
                <a:cubicBezTo>
                  <a:pt x="2951706" y="1962779"/>
                  <a:pt x="2944134" y="1949944"/>
                  <a:pt x="2934014" y="1938409"/>
                </a:cubicBezTo>
                <a:close/>
                <a:moveTo>
                  <a:pt x="2593681" y="1916420"/>
                </a:moveTo>
                <a:lnTo>
                  <a:pt x="2611541" y="1938409"/>
                </a:lnTo>
                <a:cubicBezTo>
                  <a:pt x="2601421" y="1949944"/>
                  <a:pt x="2593849" y="1962779"/>
                  <a:pt x="2588826" y="1976918"/>
                </a:cubicBezTo>
                <a:cubicBezTo>
                  <a:pt x="2583803" y="1991057"/>
                  <a:pt x="2581292" y="2006647"/>
                  <a:pt x="2581292" y="2023687"/>
                </a:cubicBezTo>
                <a:cubicBezTo>
                  <a:pt x="2581292" y="2040729"/>
                  <a:pt x="2583803" y="2056337"/>
                  <a:pt x="2588826" y="2070512"/>
                </a:cubicBezTo>
                <a:cubicBezTo>
                  <a:pt x="2593849" y="2084689"/>
                  <a:pt x="2601421" y="2097543"/>
                  <a:pt x="2611541" y="2109078"/>
                </a:cubicBezTo>
                <a:lnTo>
                  <a:pt x="2593681" y="2130955"/>
                </a:lnTo>
                <a:cubicBezTo>
                  <a:pt x="2579692" y="2116593"/>
                  <a:pt x="2569218" y="2100482"/>
                  <a:pt x="2562260" y="2082624"/>
                </a:cubicBezTo>
                <a:cubicBezTo>
                  <a:pt x="2555302" y="2064764"/>
                  <a:pt x="2551824" y="2045119"/>
                  <a:pt x="2551824" y="2023687"/>
                </a:cubicBezTo>
                <a:cubicBezTo>
                  <a:pt x="2551824" y="2002256"/>
                  <a:pt x="2555302" y="1982610"/>
                  <a:pt x="2562260" y="1964751"/>
                </a:cubicBezTo>
                <a:cubicBezTo>
                  <a:pt x="2569218" y="1946893"/>
                  <a:pt x="2579692" y="1930781"/>
                  <a:pt x="2593681" y="1916420"/>
                </a:cubicBezTo>
                <a:close/>
                <a:moveTo>
                  <a:pt x="3239930" y="1914522"/>
                </a:moveTo>
                <a:lnTo>
                  <a:pt x="3259799" y="1914522"/>
                </a:lnTo>
                <a:lnTo>
                  <a:pt x="3274198" y="1914522"/>
                </a:lnTo>
                <a:lnTo>
                  <a:pt x="3287034" y="1914522"/>
                </a:lnTo>
                <a:lnTo>
                  <a:pt x="3287034" y="2021410"/>
                </a:lnTo>
                <a:lnTo>
                  <a:pt x="3259799" y="2074204"/>
                </a:lnTo>
                <a:lnTo>
                  <a:pt x="3259799" y="1941757"/>
                </a:lnTo>
                <a:lnTo>
                  <a:pt x="3239930" y="1941757"/>
                </a:lnTo>
                <a:close/>
                <a:moveTo>
                  <a:pt x="3029190" y="1914522"/>
                </a:moveTo>
                <a:lnTo>
                  <a:pt x="3042026" y="1914522"/>
                </a:lnTo>
                <a:lnTo>
                  <a:pt x="3056425" y="1914522"/>
                </a:lnTo>
                <a:lnTo>
                  <a:pt x="3076294" y="1914522"/>
                </a:lnTo>
                <a:lnTo>
                  <a:pt x="3076294" y="1941757"/>
                </a:lnTo>
                <a:lnTo>
                  <a:pt x="3056425" y="1941757"/>
                </a:lnTo>
                <a:lnTo>
                  <a:pt x="3056425" y="2105171"/>
                </a:lnTo>
                <a:lnTo>
                  <a:pt x="3076294" y="2105171"/>
                </a:lnTo>
                <a:lnTo>
                  <a:pt x="3076294" y="2132407"/>
                </a:lnTo>
                <a:lnTo>
                  <a:pt x="3056425" y="2132407"/>
                </a:lnTo>
                <a:lnTo>
                  <a:pt x="3042026" y="2132407"/>
                </a:lnTo>
                <a:lnTo>
                  <a:pt x="3029190" y="2132407"/>
                </a:lnTo>
                <a:close/>
                <a:moveTo>
                  <a:pt x="2388894" y="1914522"/>
                </a:moveTo>
                <a:lnTo>
                  <a:pt x="2417915" y="1914522"/>
                </a:lnTo>
                <a:lnTo>
                  <a:pt x="2490469" y="2126825"/>
                </a:lnTo>
                <a:lnTo>
                  <a:pt x="2461448" y="2126825"/>
                </a:lnTo>
                <a:close/>
                <a:moveTo>
                  <a:pt x="2382630" y="1842203"/>
                </a:moveTo>
                <a:lnTo>
                  <a:pt x="2407497" y="1846954"/>
                </a:lnTo>
                <a:lnTo>
                  <a:pt x="2440761" y="1846954"/>
                </a:lnTo>
                <a:lnTo>
                  <a:pt x="2440761" y="1871958"/>
                </a:lnTo>
                <a:lnTo>
                  <a:pt x="2407497" y="1871958"/>
                </a:lnTo>
                <a:lnTo>
                  <a:pt x="2371860" y="1865229"/>
                </a:lnTo>
                <a:lnTo>
                  <a:pt x="2378294" y="1852842"/>
                </a:lnTo>
                <a:close/>
                <a:moveTo>
                  <a:pt x="2997266" y="1798734"/>
                </a:moveTo>
                <a:lnTo>
                  <a:pt x="3027850" y="1798734"/>
                </a:lnTo>
                <a:lnTo>
                  <a:pt x="3027850" y="1829318"/>
                </a:lnTo>
                <a:lnTo>
                  <a:pt x="2997266" y="1829318"/>
                </a:lnTo>
                <a:close/>
                <a:moveTo>
                  <a:pt x="2914964" y="1798734"/>
                </a:moveTo>
                <a:lnTo>
                  <a:pt x="2945548" y="1798734"/>
                </a:lnTo>
                <a:lnTo>
                  <a:pt x="2945548" y="1829318"/>
                </a:lnTo>
                <a:lnTo>
                  <a:pt x="2914964" y="1829318"/>
                </a:lnTo>
                <a:close/>
                <a:moveTo>
                  <a:pt x="2773168" y="1798734"/>
                </a:moveTo>
                <a:lnTo>
                  <a:pt x="2803752" y="1798734"/>
                </a:lnTo>
                <a:lnTo>
                  <a:pt x="2803752" y="1829318"/>
                </a:lnTo>
                <a:lnTo>
                  <a:pt x="2773168" y="1829318"/>
                </a:lnTo>
                <a:close/>
                <a:moveTo>
                  <a:pt x="2515993" y="1798734"/>
                </a:moveTo>
                <a:lnTo>
                  <a:pt x="2546577" y="1798734"/>
                </a:lnTo>
                <a:lnTo>
                  <a:pt x="2546577" y="1829318"/>
                </a:lnTo>
                <a:lnTo>
                  <a:pt x="2515993" y="1829318"/>
                </a:lnTo>
                <a:close/>
                <a:moveTo>
                  <a:pt x="502944" y="1718478"/>
                </a:moveTo>
                <a:lnTo>
                  <a:pt x="483542" y="1773843"/>
                </a:lnTo>
                <a:lnTo>
                  <a:pt x="522347" y="1773843"/>
                </a:lnTo>
                <a:close/>
                <a:moveTo>
                  <a:pt x="3190333" y="1711781"/>
                </a:moveTo>
                <a:cubicBezTo>
                  <a:pt x="3195170" y="1711781"/>
                  <a:pt x="3199542" y="1712544"/>
                  <a:pt x="3203449" y="1714070"/>
                </a:cubicBezTo>
                <a:cubicBezTo>
                  <a:pt x="3207356" y="1715595"/>
                  <a:pt x="3210760" y="1717846"/>
                  <a:pt x="3213662" y="1720823"/>
                </a:cubicBezTo>
                <a:lnTo>
                  <a:pt x="3195803" y="1745714"/>
                </a:lnTo>
                <a:cubicBezTo>
                  <a:pt x="3194315" y="1744225"/>
                  <a:pt x="3192491" y="1743109"/>
                  <a:pt x="3190333" y="1742365"/>
                </a:cubicBezTo>
                <a:cubicBezTo>
                  <a:pt x="3188175" y="1741620"/>
                  <a:pt x="3185683" y="1741249"/>
                  <a:pt x="3182855" y="1741249"/>
                </a:cubicBezTo>
                <a:cubicBezTo>
                  <a:pt x="3176678" y="1741249"/>
                  <a:pt x="3171897" y="1743239"/>
                  <a:pt x="3168511" y="1747221"/>
                </a:cubicBezTo>
                <a:cubicBezTo>
                  <a:pt x="3165126" y="1751202"/>
                  <a:pt x="3163433" y="1756726"/>
                  <a:pt x="3163433" y="1763796"/>
                </a:cubicBezTo>
                <a:lnTo>
                  <a:pt x="3163433" y="1829318"/>
                </a:lnTo>
                <a:lnTo>
                  <a:pt x="3130616" y="1829318"/>
                </a:lnTo>
                <a:lnTo>
                  <a:pt x="3130616" y="1713455"/>
                </a:lnTo>
                <a:lnTo>
                  <a:pt x="3163433" y="1713455"/>
                </a:lnTo>
                <a:lnTo>
                  <a:pt x="3163433" y="1729736"/>
                </a:lnTo>
                <a:lnTo>
                  <a:pt x="3166600" y="1724436"/>
                </a:lnTo>
                <a:cubicBezTo>
                  <a:pt x="3168674" y="1721748"/>
                  <a:pt x="3170986" y="1719445"/>
                  <a:pt x="3173534" y="1717530"/>
                </a:cubicBezTo>
                <a:cubicBezTo>
                  <a:pt x="3178632" y="1713697"/>
                  <a:pt x="3184231" y="1711781"/>
                  <a:pt x="3190333" y="1711781"/>
                </a:cubicBezTo>
                <a:close/>
                <a:moveTo>
                  <a:pt x="2599225" y="1709214"/>
                </a:moveTo>
                <a:lnTo>
                  <a:pt x="2628693" y="1709214"/>
                </a:lnTo>
                <a:lnTo>
                  <a:pt x="2628693" y="1740356"/>
                </a:lnTo>
                <a:lnTo>
                  <a:pt x="2661510" y="1740356"/>
                </a:lnTo>
                <a:lnTo>
                  <a:pt x="2661510" y="1768708"/>
                </a:lnTo>
                <a:lnTo>
                  <a:pt x="2628693" y="1768708"/>
                </a:lnTo>
                <a:lnTo>
                  <a:pt x="2628693" y="1799851"/>
                </a:lnTo>
                <a:lnTo>
                  <a:pt x="2599225" y="1799851"/>
                </a:lnTo>
                <a:lnTo>
                  <a:pt x="2599225" y="1768708"/>
                </a:lnTo>
                <a:lnTo>
                  <a:pt x="2566409" y="1768708"/>
                </a:lnTo>
                <a:lnTo>
                  <a:pt x="2566409" y="1740356"/>
                </a:lnTo>
                <a:lnTo>
                  <a:pt x="2599225" y="1740356"/>
                </a:lnTo>
                <a:close/>
                <a:moveTo>
                  <a:pt x="284650" y="1709214"/>
                </a:moveTo>
                <a:lnTo>
                  <a:pt x="314118" y="1709214"/>
                </a:lnTo>
                <a:lnTo>
                  <a:pt x="314118" y="1740356"/>
                </a:lnTo>
                <a:lnTo>
                  <a:pt x="346935" y="1740356"/>
                </a:lnTo>
                <a:lnTo>
                  <a:pt x="346935" y="1768708"/>
                </a:lnTo>
                <a:lnTo>
                  <a:pt x="314118" y="1768708"/>
                </a:lnTo>
                <a:lnTo>
                  <a:pt x="314118" y="1799851"/>
                </a:lnTo>
                <a:lnTo>
                  <a:pt x="284650" y="1799851"/>
                </a:lnTo>
                <a:lnTo>
                  <a:pt x="284650" y="1768708"/>
                </a:lnTo>
                <a:lnTo>
                  <a:pt x="251834" y="1768708"/>
                </a:lnTo>
                <a:lnTo>
                  <a:pt x="251834" y="1740356"/>
                </a:lnTo>
                <a:lnTo>
                  <a:pt x="284650" y="1740356"/>
                </a:lnTo>
                <a:close/>
                <a:moveTo>
                  <a:pt x="2442193" y="1675814"/>
                </a:moveTo>
                <a:lnTo>
                  <a:pt x="2455439" y="1678574"/>
                </a:lnTo>
                <a:cubicBezTo>
                  <a:pt x="2468350" y="1685233"/>
                  <a:pt x="2478061" y="1695242"/>
                  <a:pt x="2484572" y="1708600"/>
                </a:cubicBezTo>
                <a:cubicBezTo>
                  <a:pt x="2491083" y="1721957"/>
                  <a:pt x="2494339" y="1738608"/>
                  <a:pt x="2494339" y="1758550"/>
                </a:cubicBezTo>
                <a:lnTo>
                  <a:pt x="2494339" y="1793377"/>
                </a:lnTo>
                <a:cubicBezTo>
                  <a:pt x="2494339" y="1806249"/>
                  <a:pt x="2491474" y="1815737"/>
                  <a:pt x="2485744" y="1821839"/>
                </a:cubicBezTo>
                <a:cubicBezTo>
                  <a:pt x="2480014" y="1827942"/>
                  <a:pt x="2471680" y="1830992"/>
                  <a:pt x="2460741" y="1830992"/>
                </a:cubicBezTo>
                <a:cubicBezTo>
                  <a:pt x="2448388" y="1830992"/>
                  <a:pt x="2439161" y="1828090"/>
                  <a:pt x="2433059" y="1822286"/>
                </a:cubicBezTo>
                <a:lnTo>
                  <a:pt x="2430183" y="1817704"/>
                </a:lnTo>
                <a:lnTo>
                  <a:pt x="2424743" y="1824351"/>
                </a:lnTo>
                <a:cubicBezTo>
                  <a:pt x="2419199" y="1828779"/>
                  <a:pt x="2411553" y="1830992"/>
                  <a:pt x="2401805" y="1830992"/>
                </a:cubicBezTo>
                <a:lnTo>
                  <a:pt x="2389457" y="1825452"/>
                </a:lnTo>
                <a:lnTo>
                  <a:pt x="2400245" y="1798983"/>
                </a:lnTo>
                <a:lnTo>
                  <a:pt x="2407163" y="1802640"/>
                </a:lnTo>
                <a:cubicBezTo>
                  <a:pt x="2411404" y="1802640"/>
                  <a:pt x="2414567" y="1800929"/>
                  <a:pt x="2416650" y="1797506"/>
                </a:cubicBezTo>
                <a:cubicBezTo>
                  <a:pt x="2418734" y="1794083"/>
                  <a:pt x="2419776" y="1788874"/>
                  <a:pt x="2419776" y="1781878"/>
                </a:cubicBezTo>
                <a:lnTo>
                  <a:pt x="2419776" y="1760560"/>
                </a:lnTo>
                <a:lnTo>
                  <a:pt x="2418486" y="1754226"/>
                </a:lnTo>
                <a:lnTo>
                  <a:pt x="2420801" y="1748545"/>
                </a:lnTo>
                <a:lnTo>
                  <a:pt x="2429083" y="1720387"/>
                </a:lnTo>
                <a:lnTo>
                  <a:pt x="2438863" y="1724226"/>
                </a:lnTo>
                <a:cubicBezTo>
                  <a:pt x="2445858" y="1732523"/>
                  <a:pt x="2449355" y="1745081"/>
                  <a:pt x="2449355" y="1761899"/>
                </a:cubicBezTo>
                <a:lnTo>
                  <a:pt x="2449355" y="1795273"/>
                </a:lnTo>
                <a:cubicBezTo>
                  <a:pt x="2449355" y="1799218"/>
                  <a:pt x="2450118" y="1802176"/>
                  <a:pt x="2451644" y="1804148"/>
                </a:cubicBezTo>
                <a:cubicBezTo>
                  <a:pt x="2453169" y="1806120"/>
                  <a:pt x="2455532" y="1807105"/>
                  <a:pt x="2458732" y="1807105"/>
                </a:cubicBezTo>
                <a:cubicBezTo>
                  <a:pt x="2461708" y="1807105"/>
                  <a:pt x="2463848" y="1806194"/>
                  <a:pt x="2465150" y="1804371"/>
                </a:cubicBezTo>
                <a:cubicBezTo>
                  <a:pt x="2466452" y="1802547"/>
                  <a:pt x="2467103" y="1799627"/>
                  <a:pt x="2467103" y="1795608"/>
                </a:cubicBezTo>
                <a:lnTo>
                  <a:pt x="2467103" y="1758550"/>
                </a:lnTo>
                <a:cubicBezTo>
                  <a:pt x="2467103" y="1744188"/>
                  <a:pt x="2464852" y="1732189"/>
                  <a:pt x="2460350" y="1722552"/>
                </a:cubicBezTo>
                <a:cubicBezTo>
                  <a:pt x="2455848" y="1712916"/>
                  <a:pt x="2449169" y="1705679"/>
                  <a:pt x="2440314" y="1700842"/>
                </a:cubicBezTo>
                <a:lnTo>
                  <a:pt x="2435166" y="1699704"/>
                </a:lnTo>
                <a:close/>
                <a:moveTo>
                  <a:pt x="3086675" y="1667021"/>
                </a:moveTo>
                <a:lnTo>
                  <a:pt x="3107883" y="1667021"/>
                </a:lnTo>
                <a:lnTo>
                  <a:pt x="3107883" y="1694256"/>
                </a:lnTo>
                <a:lnTo>
                  <a:pt x="3094935" y="1694256"/>
                </a:lnTo>
                <a:cubicBezTo>
                  <a:pt x="3092777" y="1694256"/>
                  <a:pt x="3091139" y="1695074"/>
                  <a:pt x="3090023" y="1696712"/>
                </a:cubicBezTo>
                <a:cubicBezTo>
                  <a:pt x="3088907" y="1698349"/>
                  <a:pt x="3088349" y="1700470"/>
                  <a:pt x="3088349" y="1703074"/>
                </a:cubicBezTo>
                <a:lnTo>
                  <a:pt x="3088349" y="1713455"/>
                </a:lnTo>
                <a:lnTo>
                  <a:pt x="3107883" y="1713455"/>
                </a:lnTo>
                <a:lnTo>
                  <a:pt x="3107883" y="1739574"/>
                </a:lnTo>
                <a:lnTo>
                  <a:pt x="3088349" y="1739574"/>
                </a:lnTo>
                <a:lnTo>
                  <a:pt x="3088349" y="1829318"/>
                </a:lnTo>
                <a:lnTo>
                  <a:pt x="3057765" y="1829318"/>
                </a:lnTo>
                <a:lnTo>
                  <a:pt x="3057765" y="1739574"/>
                </a:lnTo>
                <a:lnTo>
                  <a:pt x="3045486" y="1739574"/>
                </a:lnTo>
                <a:lnTo>
                  <a:pt x="3045486" y="1713455"/>
                </a:lnTo>
                <a:lnTo>
                  <a:pt x="3057765" y="1713455"/>
                </a:lnTo>
                <a:lnTo>
                  <a:pt x="3057765" y="1697716"/>
                </a:lnTo>
                <a:cubicBezTo>
                  <a:pt x="3057765" y="1687447"/>
                  <a:pt x="3060127" y="1679764"/>
                  <a:pt x="3064853" y="1674667"/>
                </a:cubicBezTo>
                <a:cubicBezTo>
                  <a:pt x="3069578" y="1669569"/>
                  <a:pt x="3076852" y="1667021"/>
                  <a:pt x="3086675" y="1667021"/>
                </a:cubicBezTo>
                <a:close/>
                <a:moveTo>
                  <a:pt x="2997266" y="1667021"/>
                </a:moveTo>
                <a:lnTo>
                  <a:pt x="3027850" y="1667021"/>
                </a:lnTo>
                <a:lnTo>
                  <a:pt x="3027850" y="1780986"/>
                </a:lnTo>
                <a:lnTo>
                  <a:pt x="2997266" y="1780986"/>
                </a:lnTo>
                <a:close/>
                <a:moveTo>
                  <a:pt x="599199" y="1667021"/>
                </a:moveTo>
                <a:lnTo>
                  <a:pt x="610361" y="1667021"/>
                </a:lnTo>
                <a:lnTo>
                  <a:pt x="629783" y="1667021"/>
                </a:lnTo>
                <a:lnTo>
                  <a:pt x="700699" y="1667021"/>
                </a:lnTo>
                <a:lnTo>
                  <a:pt x="705797" y="1667021"/>
                </a:lnTo>
                <a:lnTo>
                  <a:pt x="732992" y="1667021"/>
                </a:lnTo>
                <a:lnTo>
                  <a:pt x="711745" y="1696488"/>
                </a:lnTo>
                <a:lnTo>
                  <a:pt x="705797" y="1696488"/>
                </a:lnTo>
                <a:lnTo>
                  <a:pt x="700699" y="1696488"/>
                </a:lnTo>
                <a:lnTo>
                  <a:pt x="629783" y="1696488"/>
                </a:lnTo>
                <a:lnTo>
                  <a:pt x="629783" y="1735445"/>
                </a:lnTo>
                <a:lnTo>
                  <a:pt x="675841" y="1735445"/>
                </a:lnTo>
                <a:lnTo>
                  <a:pt x="645028" y="1764912"/>
                </a:lnTo>
                <a:lnTo>
                  <a:pt x="629783" y="1764912"/>
                </a:lnTo>
                <a:lnTo>
                  <a:pt x="629783" y="1773588"/>
                </a:lnTo>
                <a:lnTo>
                  <a:pt x="599199" y="1790872"/>
                </a:lnTo>
                <a:close/>
                <a:moveTo>
                  <a:pt x="493233" y="1667021"/>
                </a:moveTo>
                <a:lnTo>
                  <a:pt x="512655" y="1667021"/>
                </a:lnTo>
                <a:lnTo>
                  <a:pt x="566024" y="1806588"/>
                </a:lnTo>
                <a:lnTo>
                  <a:pt x="536785" y="1815043"/>
                </a:lnTo>
                <a:lnTo>
                  <a:pt x="532674" y="1803311"/>
                </a:lnTo>
                <a:lnTo>
                  <a:pt x="473214" y="1803311"/>
                </a:lnTo>
                <a:lnTo>
                  <a:pt x="464134" y="1829219"/>
                </a:lnTo>
                <a:lnTo>
                  <a:pt x="462957" y="1829318"/>
                </a:lnTo>
                <a:lnTo>
                  <a:pt x="431172" y="1829318"/>
                </a:lnTo>
                <a:close/>
                <a:moveTo>
                  <a:pt x="2932824" y="1665347"/>
                </a:moveTo>
                <a:cubicBezTo>
                  <a:pt x="2942497" y="1665347"/>
                  <a:pt x="2950795" y="1666983"/>
                  <a:pt x="2957715" y="1670258"/>
                </a:cubicBezTo>
                <a:cubicBezTo>
                  <a:pt x="2964636" y="1673532"/>
                  <a:pt x="2969900" y="1678277"/>
                  <a:pt x="2973509" y="1684489"/>
                </a:cubicBezTo>
                <a:cubicBezTo>
                  <a:pt x="2977119" y="1690703"/>
                  <a:pt x="2978923" y="1698200"/>
                  <a:pt x="2978923" y="1706981"/>
                </a:cubicBezTo>
                <a:lnTo>
                  <a:pt x="2978923" y="1707093"/>
                </a:lnTo>
                <a:cubicBezTo>
                  <a:pt x="2978923" y="1712823"/>
                  <a:pt x="2978123" y="1717994"/>
                  <a:pt x="2976523" y="1722608"/>
                </a:cubicBezTo>
                <a:cubicBezTo>
                  <a:pt x="2974923" y="1727221"/>
                  <a:pt x="2972951" y="1731259"/>
                  <a:pt x="2970607" y="1734719"/>
                </a:cubicBezTo>
                <a:cubicBezTo>
                  <a:pt x="2968263" y="1738180"/>
                  <a:pt x="2965156" y="1742179"/>
                  <a:pt x="2961287" y="1746718"/>
                </a:cubicBezTo>
                <a:cubicBezTo>
                  <a:pt x="2957641" y="1751108"/>
                  <a:pt x="2954794" y="1754792"/>
                  <a:pt x="2952748" y="1757769"/>
                </a:cubicBezTo>
                <a:cubicBezTo>
                  <a:pt x="2950702" y="1760746"/>
                  <a:pt x="2948971" y="1764187"/>
                  <a:pt x="2947558" y="1768095"/>
                </a:cubicBezTo>
                <a:cubicBezTo>
                  <a:pt x="2946144" y="1772000"/>
                  <a:pt x="2945437" y="1776298"/>
                  <a:pt x="2945437" y="1780986"/>
                </a:cubicBezTo>
                <a:lnTo>
                  <a:pt x="2914853" y="1780986"/>
                </a:lnTo>
                <a:cubicBezTo>
                  <a:pt x="2914853" y="1774587"/>
                  <a:pt x="2915708" y="1768856"/>
                  <a:pt x="2917420" y="1763796"/>
                </a:cubicBezTo>
                <a:cubicBezTo>
                  <a:pt x="2919131" y="1758736"/>
                  <a:pt x="2921215" y="1754420"/>
                  <a:pt x="2923671" y="1750849"/>
                </a:cubicBezTo>
                <a:cubicBezTo>
                  <a:pt x="2926126" y="1747276"/>
                  <a:pt x="2929363" y="1743109"/>
                  <a:pt x="2933382" y="1738346"/>
                </a:cubicBezTo>
                <a:cubicBezTo>
                  <a:pt x="2936581" y="1734626"/>
                  <a:pt x="2939074" y="1731482"/>
                  <a:pt x="2940860" y="1728915"/>
                </a:cubicBezTo>
                <a:cubicBezTo>
                  <a:pt x="2942646" y="1726347"/>
                  <a:pt x="2944153" y="1723520"/>
                  <a:pt x="2945381" y="1720432"/>
                </a:cubicBezTo>
                <a:cubicBezTo>
                  <a:pt x="2946609" y="1717343"/>
                  <a:pt x="2947223" y="1713976"/>
                  <a:pt x="2947223" y="1710330"/>
                </a:cubicBezTo>
                <a:lnTo>
                  <a:pt x="2947223" y="1710218"/>
                </a:lnTo>
                <a:cubicBezTo>
                  <a:pt x="2947223" y="1705158"/>
                  <a:pt x="2945976" y="1701234"/>
                  <a:pt x="2943483" y="1698442"/>
                </a:cubicBezTo>
                <a:cubicBezTo>
                  <a:pt x="2940991" y="1695653"/>
                  <a:pt x="2937474" y="1694256"/>
                  <a:pt x="2932935" y="1694256"/>
                </a:cubicBezTo>
                <a:cubicBezTo>
                  <a:pt x="2928470" y="1694256"/>
                  <a:pt x="2924991" y="1695800"/>
                  <a:pt x="2922499" y="1698888"/>
                </a:cubicBezTo>
                <a:cubicBezTo>
                  <a:pt x="2920006" y="1701978"/>
                  <a:pt x="2918722" y="1706312"/>
                  <a:pt x="2918648" y="1711892"/>
                </a:cubicBezTo>
                <a:lnTo>
                  <a:pt x="2918648" y="1712003"/>
                </a:lnTo>
                <a:lnTo>
                  <a:pt x="2886947" y="1712003"/>
                </a:lnTo>
                <a:lnTo>
                  <a:pt x="2886947" y="1711892"/>
                </a:lnTo>
                <a:cubicBezTo>
                  <a:pt x="2887319" y="1702070"/>
                  <a:pt x="2889366" y="1693679"/>
                  <a:pt x="2893086" y="1686722"/>
                </a:cubicBezTo>
                <a:cubicBezTo>
                  <a:pt x="2896807" y="1679764"/>
                  <a:pt x="2902035" y="1674462"/>
                  <a:pt x="2908769" y="1670815"/>
                </a:cubicBezTo>
                <a:cubicBezTo>
                  <a:pt x="2915504" y="1667169"/>
                  <a:pt x="2923522" y="1665347"/>
                  <a:pt x="2932824" y="1665347"/>
                </a:cubicBezTo>
                <a:close/>
                <a:moveTo>
                  <a:pt x="3228099" y="1649720"/>
                </a:moveTo>
                <a:cubicBezTo>
                  <a:pt x="3242088" y="1664082"/>
                  <a:pt x="3252562" y="1680192"/>
                  <a:pt x="3259520" y="1698051"/>
                </a:cubicBezTo>
                <a:cubicBezTo>
                  <a:pt x="3266478" y="1715911"/>
                  <a:pt x="3269956" y="1735556"/>
                  <a:pt x="3269956" y="1756987"/>
                </a:cubicBezTo>
                <a:cubicBezTo>
                  <a:pt x="3269956" y="1778419"/>
                  <a:pt x="3266478" y="1798064"/>
                  <a:pt x="3259520" y="1815923"/>
                </a:cubicBezTo>
                <a:cubicBezTo>
                  <a:pt x="3252562" y="1833783"/>
                  <a:pt x="3242088" y="1849894"/>
                  <a:pt x="3228099" y="1864255"/>
                </a:cubicBezTo>
                <a:lnTo>
                  <a:pt x="3210239" y="1842377"/>
                </a:lnTo>
                <a:cubicBezTo>
                  <a:pt x="3220359" y="1830843"/>
                  <a:pt x="3227931" y="1817989"/>
                  <a:pt x="3232954" y="1803812"/>
                </a:cubicBezTo>
                <a:cubicBezTo>
                  <a:pt x="3237977" y="1789637"/>
                  <a:pt x="3240488" y="1774029"/>
                  <a:pt x="3240488" y="1756987"/>
                </a:cubicBezTo>
                <a:cubicBezTo>
                  <a:pt x="3240488" y="1739947"/>
                  <a:pt x="3237977" y="1724357"/>
                  <a:pt x="3232954" y="1710218"/>
                </a:cubicBezTo>
                <a:cubicBezTo>
                  <a:pt x="3227931" y="1696079"/>
                  <a:pt x="3220359" y="1683244"/>
                  <a:pt x="3210239" y="1671709"/>
                </a:cubicBezTo>
                <a:close/>
                <a:moveTo>
                  <a:pt x="2869906" y="1649720"/>
                </a:moveTo>
                <a:lnTo>
                  <a:pt x="2887766" y="1671709"/>
                </a:lnTo>
                <a:cubicBezTo>
                  <a:pt x="2877646" y="1683244"/>
                  <a:pt x="2870074" y="1696079"/>
                  <a:pt x="2865051" y="1710218"/>
                </a:cubicBezTo>
                <a:cubicBezTo>
                  <a:pt x="2860028" y="1724357"/>
                  <a:pt x="2857517" y="1739947"/>
                  <a:pt x="2857517" y="1756987"/>
                </a:cubicBezTo>
                <a:cubicBezTo>
                  <a:pt x="2857517" y="1774029"/>
                  <a:pt x="2860028" y="1789637"/>
                  <a:pt x="2865051" y="1803812"/>
                </a:cubicBezTo>
                <a:cubicBezTo>
                  <a:pt x="2870074" y="1817989"/>
                  <a:pt x="2877646" y="1830843"/>
                  <a:pt x="2887766" y="1842377"/>
                </a:cubicBezTo>
                <a:lnTo>
                  <a:pt x="2869906" y="1864255"/>
                </a:lnTo>
                <a:cubicBezTo>
                  <a:pt x="2855917" y="1849894"/>
                  <a:pt x="2845443" y="1833783"/>
                  <a:pt x="2838485" y="1815923"/>
                </a:cubicBezTo>
                <a:cubicBezTo>
                  <a:pt x="2831527" y="1798064"/>
                  <a:pt x="2828049" y="1778419"/>
                  <a:pt x="2828049" y="1756987"/>
                </a:cubicBezTo>
                <a:cubicBezTo>
                  <a:pt x="2828049" y="1735556"/>
                  <a:pt x="2831527" y="1715911"/>
                  <a:pt x="2838485" y="1698051"/>
                </a:cubicBezTo>
                <a:cubicBezTo>
                  <a:pt x="2845443" y="1680192"/>
                  <a:pt x="2855917" y="1664082"/>
                  <a:pt x="2869906" y="1649720"/>
                </a:cubicBezTo>
                <a:close/>
                <a:moveTo>
                  <a:pt x="3305415" y="1647822"/>
                </a:moveTo>
                <a:lnTo>
                  <a:pt x="3318251" y="1647822"/>
                </a:lnTo>
                <a:lnTo>
                  <a:pt x="3332650" y="1647822"/>
                </a:lnTo>
                <a:lnTo>
                  <a:pt x="3352519" y="1647822"/>
                </a:lnTo>
                <a:lnTo>
                  <a:pt x="3352519" y="1675058"/>
                </a:lnTo>
                <a:lnTo>
                  <a:pt x="3332650" y="1675058"/>
                </a:lnTo>
                <a:lnTo>
                  <a:pt x="3332650" y="1838471"/>
                </a:lnTo>
                <a:lnTo>
                  <a:pt x="3352471" y="1838471"/>
                </a:lnTo>
                <a:lnTo>
                  <a:pt x="3342948" y="1865706"/>
                </a:lnTo>
                <a:lnTo>
                  <a:pt x="3332650" y="1865706"/>
                </a:lnTo>
                <a:lnTo>
                  <a:pt x="3318251" y="1865706"/>
                </a:lnTo>
                <a:lnTo>
                  <a:pt x="3305415" y="1865706"/>
                </a:lnTo>
                <a:close/>
                <a:moveTo>
                  <a:pt x="2665119" y="1647822"/>
                </a:moveTo>
                <a:lnTo>
                  <a:pt x="2694140" y="1647822"/>
                </a:lnTo>
                <a:lnTo>
                  <a:pt x="2766694" y="1860125"/>
                </a:lnTo>
                <a:lnTo>
                  <a:pt x="2737673" y="1860125"/>
                </a:lnTo>
                <a:close/>
                <a:moveTo>
                  <a:pt x="172881" y="1647822"/>
                </a:moveTo>
                <a:lnTo>
                  <a:pt x="192749" y="1647822"/>
                </a:lnTo>
                <a:lnTo>
                  <a:pt x="207148" y="1647822"/>
                </a:lnTo>
                <a:lnTo>
                  <a:pt x="219985" y="1647822"/>
                </a:lnTo>
                <a:lnTo>
                  <a:pt x="219985" y="1790157"/>
                </a:lnTo>
                <a:lnTo>
                  <a:pt x="192749" y="1775891"/>
                </a:lnTo>
                <a:lnTo>
                  <a:pt x="192749" y="1675058"/>
                </a:lnTo>
                <a:lnTo>
                  <a:pt x="172881" y="1675058"/>
                </a:lnTo>
                <a:close/>
                <a:moveTo>
                  <a:pt x="2465096" y="1567176"/>
                </a:moveTo>
                <a:lnTo>
                  <a:pt x="2483697" y="1570729"/>
                </a:lnTo>
                <a:lnTo>
                  <a:pt x="2516961" y="1570729"/>
                </a:lnTo>
                <a:lnTo>
                  <a:pt x="2516961" y="1595732"/>
                </a:lnTo>
                <a:lnTo>
                  <a:pt x="2483697" y="1595732"/>
                </a:lnTo>
                <a:lnTo>
                  <a:pt x="2460776" y="1591405"/>
                </a:lnTo>
                <a:close/>
                <a:moveTo>
                  <a:pt x="3306568" y="1522508"/>
                </a:moveTo>
                <a:lnTo>
                  <a:pt x="3337152" y="1522508"/>
                </a:lnTo>
                <a:lnTo>
                  <a:pt x="3337152" y="1553093"/>
                </a:lnTo>
                <a:lnTo>
                  <a:pt x="3306568" y="1553093"/>
                </a:lnTo>
                <a:close/>
                <a:moveTo>
                  <a:pt x="3049393" y="1522508"/>
                </a:moveTo>
                <a:lnTo>
                  <a:pt x="3079977" y="1522508"/>
                </a:lnTo>
                <a:lnTo>
                  <a:pt x="3079977" y="1553093"/>
                </a:lnTo>
                <a:lnTo>
                  <a:pt x="3049393" y="1553093"/>
                </a:lnTo>
                <a:close/>
                <a:moveTo>
                  <a:pt x="2940563" y="1463907"/>
                </a:moveTo>
                <a:cubicBezTo>
                  <a:pt x="2931931" y="1463907"/>
                  <a:pt x="2927615" y="1470754"/>
                  <a:pt x="2927615" y="1484446"/>
                </a:cubicBezTo>
                <a:lnTo>
                  <a:pt x="2927615" y="1505654"/>
                </a:lnTo>
                <a:cubicBezTo>
                  <a:pt x="2927615" y="1512649"/>
                  <a:pt x="2928694" y="1517858"/>
                  <a:pt x="2930852" y="1521281"/>
                </a:cubicBezTo>
                <a:cubicBezTo>
                  <a:pt x="2933010" y="1524704"/>
                  <a:pt x="2936247" y="1526415"/>
                  <a:pt x="2940563" y="1526415"/>
                </a:cubicBezTo>
                <a:cubicBezTo>
                  <a:pt x="2944804" y="1526415"/>
                  <a:pt x="2947967" y="1524704"/>
                  <a:pt x="2950050" y="1521281"/>
                </a:cubicBezTo>
                <a:cubicBezTo>
                  <a:pt x="2952134" y="1517858"/>
                  <a:pt x="2953176" y="1512649"/>
                  <a:pt x="2953176" y="1505654"/>
                </a:cubicBezTo>
                <a:lnTo>
                  <a:pt x="2953176" y="1484334"/>
                </a:lnTo>
                <a:cubicBezTo>
                  <a:pt x="2953176" y="1477489"/>
                  <a:pt x="2952134" y="1472372"/>
                  <a:pt x="2950050" y="1468986"/>
                </a:cubicBezTo>
                <a:cubicBezTo>
                  <a:pt x="2947967" y="1465601"/>
                  <a:pt x="2944804" y="1463907"/>
                  <a:pt x="2940563" y="1463907"/>
                </a:cubicBezTo>
                <a:close/>
                <a:moveTo>
                  <a:pt x="13813" y="1455806"/>
                </a:moveTo>
                <a:lnTo>
                  <a:pt x="19625" y="1457210"/>
                </a:lnTo>
                <a:cubicBezTo>
                  <a:pt x="19922" y="1457285"/>
                  <a:pt x="20220" y="1457340"/>
                  <a:pt x="20518" y="1457378"/>
                </a:cubicBezTo>
                <a:cubicBezTo>
                  <a:pt x="20815" y="1457415"/>
                  <a:pt x="21113" y="1457471"/>
                  <a:pt x="21411" y="1457545"/>
                </a:cubicBezTo>
                <a:cubicBezTo>
                  <a:pt x="21857" y="1457620"/>
                  <a:pt x="22285" y="1457713"/>
                  <a:pt x="22694" y="1457824"/>
                </a:cubicBezTo>
                <a:cubicBezTo>
                  <a:pt x="23104" y="1457936"/>
                  <a:pt x="23532" y="1458029"/>
                  <a:pt x="23978" y="1458104"/>
                </a:cubicBezTo>
                <a:cubicBezTo>
                  <a:pt x="34247" y="1460113"/>
                  <a:pt x="42823" y="1462550"/>
                  <a:pt x="49707" y="1465414"/>
                </a:cubicBezTo>
                <a:cubicBezTo>
                  <a:pt x="56590" y="1468280"/>
                  <a:pt x="62338" y="1472894"/>
                  <a:pt x="66952" y="1479255"/>
                </a:cubicBezTo>
                <a:cubicBezTo>
                  <a:pt x="71566" y="1485618"/>
                  <a:pt x="73873" y="1494306"/>
                  <a:pt x="73873" y="1505318"/>
                </a:cubicBezTo>
                <a:lnTo>
                  <a:pt x="73873" y="1505542"/>
                </a:lnTo>
                <a:cubicBezTo>
                  <a:pt x="73873" y="1515886"/>
                  <a:pt x="71454" y="1524741"/>
                  <a:pt x="66617" y="1532108"/>
                </a:cubicBezTo>
                <a:cubicBezTo>
                  <a:pt x="61780" y="1539474"/>
                  <a:pt x="54730" y="1545094"/>
                  <a:pt x="45465" y="1548963"/>
                </a:cubicBezTo>
                <a:lnTo>
                  <a:pt x="29298" y="1551770"/>
                </a:lnTo>
                <a:lnTo>
                  <a:pt x="21971" y="1523349"/>
                </a:lnTo>
                <a:lnTo>
                  <a:pt x="35252" y="1520444"/>
                </a:lnTo>
                <a:cubicBezTo>
                  <a:pt x="40758" y="1517057"/>
                  <a:pt x="43512" y="1512277"/>
                  <a:pt x="43512" y="1506100"/>
                </a:cubicBezTo>
                <a:lnTo>
                  <a:pt x="43512" y="1505989"/>
                </a:lnTo>
                <a:cubicBezTo>
                  <a:pt x="43512" y="1501674"/>
                  <a:pt x="42284" y="1498250"/>
                  <a:pt x="39828" y="1495719"/>
                </a:cubicBezTo>
                <a:cubicBezTo>
                  <a:pt x="37373" y="1493189"/>
                  <a:pt x="34173" y="1491329"/>
                  <a:pt x="30229" y="1490138"/>
                </a:cubicBezTo>
                <a:lnTo>
                  <a:pt x="16207" y="1487150"/>
                </a:lnTo>
                <a:close/>
                <a:moveTo>
                  <a:pt x="3132625" y="1432988"/>
                </a:moveTo>
                <a:lnTo>
                  <a:pt x="3162093" y="1432988"/>
                </a:lnTo>
                <a:lnTo>
                  <a:pt x="3162093" y="1464131"/>
                </a:lnTo>
                <a:lnTo>
                  <a:pt x="3194910" y="1464131"/>
                </a:lnTo>
                <a:lnTo>
                  <a:pt x="3194910" y="1492483"/>
                </a:lnTo>
                <a:lnTo>
                  <a:pt x="3162093" y="1492483"/>
                </a:lnTo>
                <a:lnTo>
                  <a:pt x="3162093" y="1523625"/>
                </a:lnTo>
                <a:lnTo>
                  <a:pt x="3132625" y="1523625"/>
                </a:lnTo>
                <a:lnTo>
                  <a:pt x="3132625" y="1492483"/>
                </a:lnTo>
                <a:lnTo>
                  <a:pt x="3099809" y="1492483"/>
                </a:lnTo>
                <a:lnTo>
                  <a:pt x="3099809" y="1464131"/>
                </a:lnTo>
                <a:lnTo>
                  <a:pt x="3132625" y="1464131"/>
                </a:lnTo>
                <a:close/>
                <a:moveTo>
                  <a:pt x="2761150" y="1432988"/>
                </a:moveTo>
                <a:lnTo>
                  <a:pt x="2790618" y="1432988"/>
                </a:lnTo>
                <a:lnTo>
                  <a:pt x="2790618" y="1464131"/>
                </a:lnTo>
                <a:lnTo>
                  <a:pt x="2823435" y="1464131"/>
                </a:lnTo>
                <a:lnTo>
                  <a:pt x="2823435" y="1492483"/>
                </a:lnTo>
                <a:lnTo>
                  <a:pt x="2790618" y="1492483"/>
                </a:lnTo>
                <a:lnTo>
                  <a:pt x="2790618" y="1523625"/>
                </a:lnTo>
                <a:lnTo>
                  <a:pt x="2761150" y="1523625"/>
                </a:lnTo>
                <a:lnTo>
                  <a:pt x="2761150" y="1492483"/>
                </a:lnTo>
                <a:lnTo>
                  <a:pt x="2728334" y="1492483"/>
                </a:lnTo>
                <a:lnTo>
                  <a:pt x="2728334" y="1464131"/>
                </a:lnTo>
                <a:lnTo>
                  <a:pt x="2761150" y="1464131"/>
                </a:lnTo>
                <a:close/>
                <a:moveTo>
                  <a:pt x="2940897" y="1392359"/>
                </a:moveTo>
                <a:cubicBezTo>
                  <a:pt x="2959947" y="1392359"/>
                  <a:pt x="2975928" y="1395688"/>
                  <a:pt x="2988839" y="1402349"/>
                </a:cubicBezTo>
                <a:cubicBezTo>
                  <a:pt x="3001750" y="1409009"/>
                  <a:pt x="3011461" y="1419017"/>
                  <a:pt x="3017972" y="1432375"/>
                </a:cubicBezTo>
                <a:cubicBezTo>
                  <a:pt x="3024483" y="1445731"/>
                  <a:pt x="3027739" y="1462383"/>
                  <a:pt x="3027739" y="1482325"/>
                </a:cubicBezTo>
                <a:lnTo>
                  <a:pt x="3027739" y="1517150"/>
                </a:lnTo>
                <a:cubicBezTo>
                  <a:pt x="3027739" y="1530024"/>
                  <a:pt x="3024874" y="1539512"/>
                  <a:pt x="3019144" y="1545614"/>
                </a:cubicBezTo>
                <a:cubicBezTo>
                  <a:pt x="3013414" y="1551717"/>
                  <a:pt x="3005080" y="1554767"/>
                  <a:pt x="2994141" y="1554767"/>
                </a:cubicBezTo>
                <a:cubicBezTo>
                  <a:pt x="2981788" y="1554767"/>
                  <a:pt x="2972561" y="1551865"/>
                  <a:pt x="2966459" y="1546061"/>
                </a:cubicBezTo>
                <a:lnTo>
                  <a:pt x="2963583" y="1541479"/>
                </a:lnTo>
                <a:lnTo>
                  <a:pt x="2958143" y="1548126"/>
                </a:lnTo>
                <a:cubicBezTo>
                  <a:pt x="2952599" y="1552553"/>
                  <a:pt x="2944953" y="1554767"/>
                  <a:pt x="2935205" y="1554767"/>
                </a:cubicBezTo>
                <a:cubicBezTo>
                  <a:pt x="2922852" y="1554767"/>
                  <a:pt x="2913606" y="1550618"/>
                  <a:pt x="2907467" y="1542321"/>
                </a:cubicBezTo>
                <a:cubicBezTo>
                  <a:pt x="2901328" y="1534024"/>
                  <a:pt x="2898258" y="1521504"/>
                  <a:pt x="2898258" y="1504760"/>
                </a:cubicBezTo>
                <a:lnTo>
                  <a:pt x="2898258" y="1485563"/>
                </a:lnTo>
                <a:cubicBezTo>
                  <a:pt x="2898258" y="1468819"/>
                  <a:pt x="2901774" y="1456299"/>
                  <a:pt x="2908806" y="1448001"/>
                </a:cubicBezTo>
                <a:cubicBezTo>
                  <a:pt x="2915839" y="1439705"/>
                  <a:pt x="2926424" y="1435555"/>
                  <a:pt x="2940563" y="1435555"/>
                </a:cubicBezTo>
                <a:cubicBezTo>
                  <a:pt x="2954701" y="1435555"/>
                  <a:pt x="2965268" y="1439705"/>
                  <a:pt x="2972263" y="1448001"/>
                </a:cubicBezTo>
                <a:cubicBezTo>
                  <a:pt x="2979258" y="1456299"/>
                  <a:pt x="2982755" y="1468856"/>
                  <a:pt x="2982755" y="1485674"/>
                </a:cubicBezTo>
                <a:lnTo>
                  <a:pt x="2982755" y="1519048"/>
                </a:lnTo>
                <a:cubicBezTo>
                  <a:pt x="2982755" y="1522992"/>
                  <a:pt x="2983518" y="1525951"/>
                  <a:pt x="2985044" y="1527923"/>
                </a:cubicBezTo>
                <a:cubicBezTo>
                  <a:pt x="2986569" y="1529894"/>
                  <a:pt x="2988932" y="1530881"/>
                  <a:pt x="2992132" y="1530881"/>
                </a:cubicBezTo>
                <a:cubicBezTo>
                  <a:pt x="2995108" y="1530881"/>
                  <a:pt x="2997248" y="1529969"/>
                  <a:pt x="2998550" y="1528145"/>
                </a:cubicBezTo>
                <a:cubicBezTo>
                  <a:pt x="2999852" y="1526323"/>
                  <a:pt x="3000503" y="1523401"/>
                  <a:pt x="3000503" y="1519383"/>
                </a:cubicBezTo>
                <a:lnTo>
                  <a:pt x="3000503" y="1482325"/>
                </a:lnTo>
                <a:cubicBezTo>
                  <a:pt x="3000503" y="1467963"/>
                  <a:pt x="2998252" y="1455964"/>
                  <a:pt x="2993750" y="1446327"/>
                </a:cubicBezTo>
                <a:cubicBezTo>
                  <a:pt x="2989248" y="1436691"/>
                  <a:pt x="2982569" y="1429455"/>
                  <a:pt x="2973714" y="1424617"/>
                </a:cubicBezTo>
                <a:cubicBezTo>
                  <a:pt x="2964859" y="1419780"/>
                  <a:pt x="2953920" y="1417361"/>
                  <a:pt x="2940897" y="1417361"/>
                </a:cubicBezTo>
                <a:cubicBezTo>
                  <a:pt x="2927577" y="1417361"/>
                  <a:pt x="2916490" y="1419761"/>
                  <a:pt x="2907634" y="1424561"/>
                </a:cubicBezTo>
                <a:cubicBezTo>
                  <a:pt x="2898779" y="1429361"/>
                  <a:pt x="2892100" y="1436561"/>
                  <a:pt x="2887598" y="1446160"/>
                </a:cubicBezTo>
                <a:cubicBezTo>
                  <a:pt x="2883096" y="1455760"/>
                  <a:pt x="2880771" y="1467815"/>
                  <a:pt x="2880622" y="1482325"/>
                </a:cubicBezTo>
                <a:cubicBezTo>
                  <a:pt x="2880548" y="1487310"/>
                  <a:pt x="2880510" y="1492334"/>
                  <a:pt x="2880510" y="1497394"/>
                </a:cubicBezTo>
                <a:cubicBezTo>
                  <a:pt x="2880510" y="1502454"/>
                  <a:pt x="2880510" y="1507551"/>
                  <a:pt x="2880510" y="1512686"/>
                </a:cubicBezTo>
                <a:cubicBezTo>
                  <a:pt x="2880510" y="1525635"/>
                  <a:pt x="2882743" y="1536406"/>
                  <a:pt x="2887208" y="1545001"/>
                </a:cubicBezTo>
                <a:cubicBezTo>
                  <a:pt x="2891673" y="1553596"/>
                  <a:pt x="2898370" y="1560032"/>
                  <a:pt x="2907300" y="1564311"/>
                </a:cubicBezTo>
                <a:cubicBezTo>
                  <a:pt x="2916229" y="1568590"/>
                  <a:pt x="2927429" y="1570729"/>
                  <a:pt x="2940897" y="1570729"/>
                </a:cubicBezTo>
                <a:lnTo>
                  <a:pt x="2974161" y="1570729"/>
                </a:lnTo>
                <a:lnTo>
                  <a:pt x="2974161" y="1595732"/>
                </a:lnTo>
                <a:lnTo>
                  <a:pt x="2940897" y="1595732"/>
                </a:lnTo>
                <a:cubicBezTo>
                  <a:pt x="2921327" y="1595732"/>
                  <a:pt x="2905067" y="1592662"/>
                  <a:pt x="2892119" y="1586523"/>
                </a:cubicBezTo>
                <a:cubicBezTo>
                  <a:pt x="2879171" y="1580384"/>
                  <a:pt x="2869460" y="1571176"/>
                  <a:pt x="2862986" y="1558897"/>
                </a:cubicBezTo>
                <a:cubicBezTo>
                  <a:pt x="2856512" y="1546618"/>
                  <a:pt x="2853275" y="1531215"/>
                  <a:pt x="2853275" y="1512686"/>
                </a:cubicBezTo>
                <a:cubicBezTo>
                  <a:pt x="2853275" y="1507627"/>
                  <a:pt x="2853275" y="1502566"/>
                  <a:pt x="2853275" y="1497506"/>
                </a:cubicBezTo>
                <a:cubicBezTo>
                  <a:pt x="2853275" y="1492446"/>
                  <a:pt x="2853312" y="1487386"/>
                  <a:pt x="2853387" y="1482325"/>
                </a:cubicBezTo>
                <a:cubicBezTo>
                  <a:pt x="2853535" y="1462234"/>
                  <a:pt x="2856865" y="1445528"/>
                  <a:pt x="2863377" y="1432207"/>
                </a:cubicBezTo>
                <a:cubicBezTo>
                  <a:pt x="2869888" y="1418887"/>
                  <a:pt x="2879580" y="1408916"/>
                  <a:pt x="2892454" y="1402293"/>
                </a:cubicBezTo>
                <a:cubicBezTo>
                  <a:pt x="2905328" y="1395670"/>
                  <a:pt x="2921475" y="1392359"/>
                  <a:pt x="2940897" y="1392359"/>
                </a:cubicBezTo>
                <a:close/>
                <a:moveTo>
                  <a:pt x="2483697" y="1392359"/>
                </a:moveTo>
                <a:cubicBezTo>
                  <a:pt x="2502747" y="1392359"/>
                  <a:pt x="2518728" y="1395688"/>
                  <a:pt x="2531639" y="1402349"/>
                </a:cubicBezTo>
                <a:cubicBezTo>
                  <a:pt x="2544550" y="1409009"/>
                  <a:pt x="2554261" y="1419017"/>
                  <a:pt x="2560772" y="1432375"/>
                </a:cubicBezTo>
                <a:cubicBezTo>
                  <a:pt x="2567283" y="1445731"/>
                  <a:pt x="2570539" y="1462383"/>
                  <a:pt x="2570539" y="1482325"/>
                </a:cubicBezTo>
                <a:lnTo>
                  <a:pt x="2570539" y="1517150"/>
                </a:lnTo>
                <a:cubicBezTo>
                  <a:pt x="2570539" y="1530024"/>
                  <a:pt x="2567674" y="1539512"/>
                  <a:pt x="2561944" y="1545614"/>
                </a:cubicBezTo>
                <a:cubicBezTo>
                  <a:pt x="2556214" y="1551717"/>
                  <a:pt x="2547880" y="1554767"/>
                  <a:pt x="2536941" y="1554767"/>
                </a:cubicBezTo>
                <a:cubicBezTo>
                  <a:pt x="2524588" y="1554767"/>
                  <a:pt x="2515361" y="1551865"/>
                  <a:pt x="2509259" y="1546061"/>
                </a:cubicBezTo>
                <a:lnTo>
                  <a:pt x="2506383" y="1541479"/>
                </a:lnTo>
                <a:lnTo>
                  <a:pt x="2500943" y="1548126"/>
                </a:lnTo>
                <a:cubicBezTo>
                  <a:pt x="2495399" y="1552553"/>
                  <a:pt x="2487753" y="1554767"/>
                  <a:pt x="2478005" y="1554767"/>
                </a:cubicBezTo>
                <a:lnTo>
                  <a:pt x="2468101" y="1550323"/>
                </a:lnTo>
                <a:lnTo>
                  <a:pt x="2469381" y="1543147"/>
                </a:lnTo>
                <a:lnTo>
                  <a:pt x="2471359" y="1510212"/>
                </a:lnTo>
                <a:lnTo>
                  <a:pt x="2473652" y="1521281"/>
                </a:lnTo>
                <a:cubicBezTo>
                  <a:pt x="2475810" y="1524704"/>
                  <a:pt x="2479047" y="1526415"/>
                  <a:pt x="2483363" y="1526415"/>
                </a:cubicBezTo>
                <a:cubicBezTo>
                  <a:pt x="2487604" y="1526415"/>
                  <a:pt x="2490767" y="1524704"/>
                  <a:pt x="2492850" y="1521281"/>
                </a:cubicBezTo>
                <a:cubicBezTo>
                  <a:pt x="2494934" y="1517858"/>
                  <a:pt x="2495976" y="1512649"/>
                  <a:pt x="2495976" y="1505654"/>
                </a:cubicBezTo>
                <a:lnTo>
                  <a:pt x="2495976" y="1484334"/>
                </a:lnTo>
                <a:cubicBezTo>
                  <a:pt x="2495976" y="1477489"/>
                  <a:pt x="2494934" y="1472372"/>
                  <a:pt x="2492850" y="1468986"/>
                </a:cubicBezTo>
                <a:cubicBezTo>
                  <a:pt x="2490767" y="1465601"/>
                  <a:pt x="2487604" y="1463907"/>
                  <a:pt x="2483363" y="1463907"/>
                </a:cubicBezTo>
                <a:lnTo>
                  <a:pt x="2473169" y="1480077"/>
                </a:lnTo>
                <a:lnTo>
                  <a:pt x="2475453" y="1442046"/>
                </a:lnTo>
                <a:lnTo>
                  <a:pt x="2475251" y="1438735"/>
                </a:lnTo>
                <a:lnTo>
                  <a:pt x="2483363" y="1435555"/>
                </a:lnTo>
                <a:cubicBezTo>
                  <a:pt x="2497501" y="1435555"/>
                  <a:pt x="2508068" y="1439705"/>
                  <a:pt x="2515063" y="1448001"/>
                </a:cubicBezTo>
                <a:cubicBezTo>
                  <a:pt x="2522058" y="1456299"/>
                  <a:pt x="2525555" y="1468856"/>
                  <a:pt x="2525555" y="1485674"/>
                </a:cubicBezTo>
                <a:lnTo>
                  <a:pt x="2525555" y="1519048"/>
                </a:lnTo>
                <a:cubicBezTo>
                  <a:pt x="2525555" y="1522992"/>
                  <a:pt x="2526318" y="1525951"/>
                  <a:pt x="2527844" y="1527923"/>
                </a:cubicBezTo>
                <a:cubicBezTo>
                  <a:pt x="2529369" y="1529894"/>
                  <a:pt x="2531732" y="1530881"/>
                  <a:pt x="2534932" y="1530881"/>
                </a:cubicBezTo>
                <a:cubicBezTo>
                  <a:pt x="2537908" y="1530881"/>
                  <a:pt x="2540048" y="1529969"/>
                  <a:pt x="2541350" y="1528145"/>
                </a:cubicBezTo>
                <a:cubicBezTo>
                  <a:pt x="2542652" y="1526323"/>
                  <a:pt x="2543303" y="1523401"/>
                  <a:pt x="2543303" y="1519383"/>
                </a:cubicBezTo>
                <a:lnTo>
                  <a:pt x="2543303" y="1482325"/>
                </a:lnTo>
                <a:cubicBezTo>
                  <a:pt x="2543303" y="1467963"/>
                  <a:pt x="2541052" y="1455964"/>
                  <a:pt x="2536550" y="1446327"/>
                </a:cubicBezTo>
                <a:cubicBezTo>
                  <a:pt x="2532048" y="1436691"/>
                  <a:pt x="2525369" y="1429455"/>
                  <a:pt x="2516514" y="1424617"/>
                </a:cubicBezTo>
                <a:cubicBezTo>
                  <a:pt x="2507659" y="1419780"/>
                  <a:pt x="2496720" y="1417361"/>
                  <a:pt x="2483697" y="1417361"/>
                </a:cubicBezTo>
                <a:lnTo>
                  <a:pt x="2474070" y="1419445"/>
                </a:lnTo>
                <a:lnTo>
                  <a:pt x="2472553" y="1394644"/>
                </a:lnTo>
                <a:close/>
                <a:moveTo>
                  <a:pt x="624499" y="1390796"/>
                </a:moveTo>
                <a:lnTo>
                  <a:pt x="743488" y="1390796"/>
                </a:lnTo>
                <a:lnTo>
                  <a:pt x="743488" y="1420264"/>
                </a:lnTo>
                <a:lnTo>
                  <a:pt x="699286" y="1420264"/>
                </a:lnTo>
                <a:lnTo>
                  <a:pt x="699286" y="1553093"/>
                </a:lnTo>
                <a:lnTo>
                  <a:pt x="668701" y="1553093"/>
                </a:lnTo>
                <a:lnTo>
                  <a:pt x="668701" y="1420264"/>
                </a:lnTo>
                <a:lnTo>
                  <a:pt x="624499" y="1420264"/>
                </a:lnTo>
                <a:close/>
                <a:moveTo>
                  <a:pt x="370599" y="1390796"/>
                </a:moveTo>
                <a:lnTo>
                  <a:pt x="381649" y="1390796"/>
                </a:lnTo>
                <a:lnTo>
                  <a:pt x="401183" y="1390796"/>
                </a:lnTo>
                <a:lnTo>
                  <a:pt x="479318" y="1390796"/>
                </a:lnTo>
                <a:lnTo>
                  <a:pt x="479318" y="1420264"/>
                </a:lnTo>
                <a:lnTo>
                  <a:pt x="401183" y="1420264"/>
                </a:lnTo>
                <a:lnTo>
                  <a:pt x="401183" y="1457769"/>
                </a:lnTo>
                <a:lnTo>
                  <a:pt x="467039" y="1457769"/>
                </a:lnTo>
                <a:lnTo>
                  <a:pt x="467039" y="1487236"/>
                </a:lnTo>
                <a:lnTo>
                  <a:pt x="401183" y="1487236"/>
                </a:lnTo>
                <a:lnTo>
                  <a:pt x="401183" y="1523625"/>
                </a:lnTo>
                <a:lnTo>
                  <a:pt x="479318" y="1523625"/>
                </a:lnTo>
                <a:lnTo>
                  <a:pt x="479318" y="1553093"/>
                </a:lnTo>
                <a:lnTo>
                  <a:pt x="401183" y="1553093"/>
                </a:lnTo>
                <a:lnTo>
                  <a:pt x="381649" y="1553093"/>
                </a:lnTo>
                <a:lnTo>
                  <a:pt x="370599" y="1553093"/>
                </a:lnTo>
                <a:close/>
                <a:moveTo>
                  <a:pt x="237249" y="1390796"/>
                </a:moveTo>
                <a:lnTo>
                  <a:pt x="267833" y="1390796"/>
                </a:lnTo>
                <a:lnTo>
                  <a:pt x="267833" y="1523625"/>
                </a:lnTo>
                <a:lnTo>
                  <a:pt x="345968" y="1523625"/>
                </a:lnTo>
                <a:lnTo>
                  <a:pt x="345968" y="1553093"/>
                </a:lnTo>
                <a:lnTo>
                  <a:pt x="267833" y="1553093"/>
                </a:lnTo>
                <a:lnTo>
                  <a:pt x="250866" y="1553093"/>
                </a:lnTo>
                <a:lnTo>
                  <a:pt x="237249" y="1553093"/>
                </a:lnTo>
                <a:close/>
                <a:moveTo>
                  <a:pt x="103899" y="1390796"/>
                </a:moveTo>
                <a:lnTo>
                  <a:pt x="114949" y="1390796"/>
                </a:lnTo>
                <a:lnTo>
                  <a:pt x="134483" y="1390796"/>
                </a:lnTo>
                <a:lnTo>
                  <a:pt x="212618" y="1390796"/>
                </a:lnTo>
                <a:lnTo>
                  <a:pt x="212618" y="1420264"/>
                </a:lnTo>
                <a:lnTo>
                  <a:pt x="134483" y="1420264"/>
                </a:lnTo>
                <a:lnTo>
                  <a:pt x="134483" y="1457769"/>
                </a:lnTo>
                <a:lnTo>
                  <a:pt x="200339" y="1457769"/>
                </a:lnTo>
                <a:lnTo>
                  <a:pt x="200339" y="1487236"/>
                </a:lnTo>
                <a:lnTo>
                  <a:pt x="134483" y="1487236"/>
                </a:lnTo>
                <a:lnTo>
                  <a:pt x="134483" y="1523625"/>
                </a:lnTo>
                <a:lnTo>
                  <a:pt x="212618" y="1523625"/>
                </a:lnTo>
                <a:lnTo>
                  <a:pt x="212618" y="1553093"/>
                </a:lnTo>
                <a:lnTo>
                  <a:pt x="134483" y="1553093"/>
                </a:lnTo>
                <a:lnTo>
                  <a:pt x="114949" y="1553093"/>
                </a:lnTo>
                <a:lnTo>
                  <a:pt x="103899" y="1553093"/>
                </a:lnTo>
                <a:close/>
                <a:moveTo>
                  <a:pt x="559313" y="1389122"/>
                </a:moveTo>
                <a:cubicBezTo>
                  <a:pt x="569507" y="1389122"/>
                  <a:pt x="578623" y="1391317"/>
                  <a:pt x="586660" y="1395707"/>
                </a:cubicBezTo>
                <a:cubicBezTo>
                  <a:pt x="594697" y="1400098"/>
                  <a:pt x="601338" y="1406478"/>
                  <a:pt x="606584" y="1414850"/>
                </a:cubicBezTo>
                <a:cubicBezTo>
                  <a:pt x="611830" y="1423222"/>
                  <a:pt x="615458" y="1433323"/>
                  <a:pt x="617467" y="1445155"/>
                </a:cubicBezTo>
                <a:lnTo>
                  <a:pt x="585767" y="1445155"/>
                </a:lnTo>
                <a:cubicBezTo>
                  <a:pt x="584576" y="1439797"/>
                  <a:pt x="582735" y="1435222"/>
                  <a:pt x="580242" y="1431425"/>
                </a:cubicBezTo>
                <a:cubicBezTo>
                  <a:pt x="577749" y="1427631"/>
                  <a:pt x="574735" y="1424728"/>
                  <a:pt x="571200" y="1422720"/>
                </a:cubicBezTo>
                <a:cubicBezTo>
                  <a:pt x="567666" y="1420711"/>
                  <a:pt x="563703" y="1419706"/>
                  <a:pt x="559313" y="1419706"/>
                </a:cubicBezTo>
                <a:cubicBezTo>
                  <a:pt x="553583" y="1419706"/>
                  <a:pt x="548709" y="1420878"/>
                  <a:pt x="544690" y="1423222"/>
                </a:cubicBezTo>
                <a:cubicBezTo>
                  <a:pt x="540672" y="1425566"/>
                  <a:pt x="537602" y="1428990"/>
                  <a:pt x="535482" y="1433491"/>
                </a:cubicBezTo>
                <a:cubicBezTo>
                  <a:pt x="533361" y="1437993"/>
                  <a:pt x="532300" y="1443407"/>
                  <a:pt x="532300" y="1449733"/>
                </a:cubicBezTo>
                <a:lnTo>
                  <a:pt x="532300" y="1494268"/>
                </a:lnTo>
                <a:cubicBezTo>
                  <a:pt x="532300" y="1500594"/>
                  <a:pt x="533361" y="1505989"/>
                  <a:pt x="535482" y="1510453"/>
                </a:cubicBezTo>
                <a:cubicBezTo>
                  <a:pt x="537602" y="1514918"/>
                  <a:pt x="540672" y="1518322"/>
                  <a:pt x="544690" y="1520667"/>
                </a:cubicBezTo>
                <a:cubicBezTo>
                  <a:pt x="548709" y="1523010"/>
                  <a:pt x="553583" y="1524183"/>
                  <a:pt x="559313" y="1524183"/>
                </a:cubicBezTo>
                <a:cubicBezTo>
                  <a:pt x="563777" y="1524183"/>
                  <a:pt x="567796" y="1523197"/>
                  <a:pt x="571368" y="1521225"/>
                </a:cubicBezTo>
                <a:cubicBezTo>
                  <a:pt x="574940" y="1519253"/>
                  <a:pt x="577953" y="1516369"/>
                  <a:pt x="580409" y="1512574"/>
                </a:cubicBezTo>
                <a:cubicBezTo>
                  <a:pt x="582865" y="1508780"/>
                  <a:pt x="584651" y="1504165"/>
                  <a:pt x="585767" y="1498733"/>
                </a:cubicBezTo>
                <a:lnTo>
                  <a:pt x="617467" y="1498733"/>
                </a:lnTo>
                <a:cubicBezTo>
                  <a:pt x="615384" y="1510565"/>
                  <a:pt x="611719" y="1520667"/>
                  <a:pt x="606473" y="1529038"/>
                </a:cubicBezTo>
                <a:cubicBezTo>
                  <a:pt x="601226" y="1537410"/>
                  <a:pt x="594604" y="1543791"/>
                  <a:pt x="586604" y="1548182"/>
                </a:cubicBezTo>
                <a:cubicBezTo>
                  <a:pt x="578605" y="1552572"/>
                  <a:pt x="569507" y="1554767"/>
                  <a:pt x="559313" y="1554767"/>
                </a:cubicBezTo>
                <a:cubicBezTo>
                  <a:pt x="546960" y="1554767"/>
                  <a:pt x="536393" y="1552405"/>
                  <a:pt x="527612" y="1547679"/>
                </a:cubicBezTo>
                <a:cubicBezTo>
                  <a:pt x="518831" y="1542955"/>
                  <a:pt x="512134" y="1536071"/>
                  <a:pt x="507521" y="1527029"/>
                </a:cubicBezTo>
                <a:cubicBezTo>
                  <a:pt x="502907" y="1517988"/>
                  <a:pt x="500600" y="1507068"/>
                  <a:pt x="500600" y="1494268"/>
                </a:cubicBezTo>
                <a:lnTo>
                  <a:pt x="500600" y="1449733"/>
                </a:lnTo>
                <a:cubicBezTo>
                  <a:pt x="500600" y="1436932"/>
                  <a:pt x="502907" y="1426012"/>
                  <a:pt x="507521" y="1416971"/>
                </a:cubicBezTo>
                <a:cubicBezTo>
                  <a:pt x="512134" y="1407929"/>
                  <a:pt x="518831" y="1401028"/>
                  <a:pt x="527612" y="1396266"/>
                </a:cubicBezTo>
                <a:cubicBezTo>
                  <a:pt x="536393" y="1391502"/>
                  <a:pt x="546960" y="1389122"/>
                  <a:pt x="559313" y="1389122"/>
                </a:cubicBezTo>
                <a:close/>
                <a:moveTo>
                  <a:pt x="18509" y="1389122"/>
                </a:moveTo>
                <a:cubicBezTo>
                  <a:pt x="24313" y="1389122"/>
                  <a:pt x="30247" y="1389792"/>
                  <a:pt x="36312" y="1391131"/>
                </a:cubicBezTo>
                <a:cubicBezTo>
                  <a:pt x="42377" y="1392470"/>
                  <a:pt x="48311" y="1394405"/>
                  <a:pt x="54116" y="1396934"/>
                </a:cubicBezTo>
                <a:cubicBezTo>
                  <a:pt x="59920" y="1399466"/>
                  <a:pt x="65427" y="1402516"/>
                  <a:pt x="70636" y="1406088"/>
                </a:cubicBezTo>
                <a:lnTo>
                  <a:pt x="57688" y="1431984"/>
                </a:lnTo>
                <a:cubicBezTo>
                  <a:pt x="51437" y="1427667"/>
                  <a:pt x="44907" y="1424320"/>
                  <a:pt x="38098" y="1421938"/>
                </a:cubicBezTo>
                <a:cubicBezTo>
                  <a:pt x="31289" y="1419557"/>
                  <a:pt x="24759" y="1418367"/>
                  <a:pt x="18509" y="1418367"/>
                </a:cubicBezTo>
                <a:lnTo>
                  <a:pt x="11074" y="1419949"/>
                </a:lnTo>
                <a:lnTo>
                  <a:pt x="10678" y="1414773"/>
                </a:lnTo>
                <a:lnTo>
                  <a:pt x="12038" y="1390294"/>
                </a:lnTo>
                <a:close/>
                <a:moveTo>
                  <a:pt x="837919" y="1378182"/>
                </a:moveTo>
                <a:lnTo>
                  <a:pt x="861248" y="1378182"/>
                </a:lnTo>
                <a:lnTo>
                  <a:pt x="861248" y="1404884"/>
                </a:lnTo>
                <a:lnTo>
                  <a:pt x="865021" y="1403650"/>
                </a:lnTo>
                <a:lnTo>
                  <a:pt x="850362" y="1441810"/>
                </a:lnTo>
                <a:lnTo>
                  <a:pt x="849583" y="1440737"/>
                </a:lnTo>
                <a:lnTo>
                  <a:pt x="833901" y="1462345"/>
                </a:lnTo>
                <a:lnTo>
                  <a:pt x="815037" y="1448616"/>
                </a:lnTo>
                <a:lnTo>
                  <a:pt x="830739" y="1427051"/>
                </a:lnTo>
                <a:lnTo>
                  <a:pt x="805326" y="1418813"/>
                </a:lnTo>
                <a:lnTo>
                  <a:pt x="812581" y="1396600"/>
                </a:lnTo>
                <a:lnTo>
                  <a:pt x="837919" y="1404884"/>
                </a:lnTo>
                <a:close/>
                <a:moveTo>
                  <a:pt x="3403306" y="1373495"/>
                </a:moveTo>
                <a:lnTo>
                  <a:pt x="3407525" y="1378689"/>
                </a:lnTo>
                <a:lnTo>
                  <a:pt x="3409266" y="1415660"/>
                </a:lnTo>
                <a:lnTo>
                  <a:pt x="3398451" y="1433994"/>
                </a:lnTo>
                <a:cubicBezTo>
                  <a:pt x="3393428" y="1448132"/>
                  <a:pt x="3390917" y="1463722"/>
                  <a:pt x="3390917" y="1480762"/>
                </a:cubicBezTo>
                <a:cubicBezTo>
                  <a:pt x="3390917" y="1497803"/>
                  <a:pt x="3393428" y="1513412"/>
                  <a:pt x="3398451" y="1527588"/>
                </a:cubicBezTo>
                <a:lnTo>
                  <a:pt x="3402397" y="1534286"/>
                </a:lnTo>
                <a:lnTo>
                  <a:pt x="3399371" y="1581978"/>
                </a:lnTo>
                <a:lnTo>
                  <a:pt x="3371885" y="1539699"/>
                </a:lnTo>
                <a:cubicBezTo>
                  <a:pt x="3364927" y="1521839"/>
                  <a:pt x="3361449" y="1502194"/>
                  <a:pt x="3361449" y="1480762"/>
                </a:cubicBezTo>
                <a:cubicBezTo>
                  <a:pt x="3361449" y="1459331"/>
                  <a:pt x="3364927" y="1439686"/>
                  <a:pt x="3371885" y="1421826"/>
                </a:cubicBezTo>
                <a:cubicBezTo>
                  <a:pt x="3378843" y="1403967"/>
                  <a:pt x="3389317" y="1387856"/>
                  <a:pt x="3403306" y="1373495"/>
                </a:cubicBezTo>
                <a:close/>
                <a:moveTo>
                  <a:pt x="3198519" y="1371597"/>
                </a:moveTo>
                <a:lnTo>
                  <a:pt x="3227540" y="1371597"/>
                </a:lnTo>
                <a:lnTo>
                  <a:pt x="3300094" y="1583901"/>
                </a:lnTo>
                <a:lnTo>
                  <a:pt x="3271073" y="1583901"/>
                </a:lnTo>
                <a:close/>
                <a:moveTo>
                  <a:pt x="2582705" y="1371597"/>
                </a:moveTo>
                <a:lnTo>
                  <a:pt x="2602574" y="1371597"/>
                </a:lnTo>
                <a:lnTo>
                  <a:pt x="2616973" y="1371597"/>
                </a:lnTo>
                <a:lnTo>
                  <a:pt x="2629809" y="1371597"/>
                </a:lnTo>
                <a:lnTo>
                  <a:pt x="2629809" y="1589481"/>
                </a:lnTo>
                <a:lnTo>
                  <a:pt x="2616973" y="1589481"/>
                </a:lnTo>
                <a:lnTo>
                  <a:pt x="2602574" y="1589481"/>
                </a:lnTo>
                <a:lnTo>
                  <a:pt x="2582705" y="1589481"/>
                </a:lnTo>
                <a:lnTo>
                  <a:pt x="2582705" y="1562246"/>
                </a:lnTo>
                <a:lnTo>
                  <a:pt x="2602574" y="1562246"/>
                </a:lnTo>
                <a:lnTo>
                  <a:pt x="2602574" y="1398832"/>
                </a:lnTo>
                <a:lnTo>
                  <a:pt x="2582705" y="1398832"/>
                </a:lnTo>
                <a:close/>
                <a:moveTo>
                  <a:pt x="2460935" y="1294504"/>
                </a:moveTo>
                <a:lnTo>
                  <a:pt x="2478861" y="1294504"/>
                </a:lnTo>
                <a:lnTo>
                  <a:pt x="2478861" y="1319506"/>
                </a:lnTo>
                <a:lnTo>
                  <a:pt x="2465787" y="1319506"/>
                </a:lnTo>
                <a:close/>
                <a:moveTo>
                  <a:pt x="18348" y="1289357"/>
                </a:moveTo>
                <a:lnTo>
                  <a:pt x="45298" y="1294504"/>
                </a:lnTo>
                <a:lnTo>
                  <a:pt x="78561" y="1294504"/>
                </a:lnTo>
                <a:lnTo>
                  <a:pt x="78561" y="1319506"/>
                </a:lnTo>
                <a:lnTo>
                  <a:pt x="45298" y="1319506"/>
                </a:lnTo>
                <a:lnTo>
                  <a:pt x="16275" y="1314028"/>
                </a:lnTo>
                <a:lnTo>
                  <a:pt x="17283" y="1295881"/>
                </a:lnTo>
                <a:close/>
                <a:moveTo>
                  <a:pt x="3343589" y="1246284"/>
                </a:moveTo>
                <a:lnTo>
                  <a:pt x="3374173" y="1246284"/>
                </a:lnTo>
                <a:lnTo>
                  <a:pt x="3374173" y="1276868"/>
                </a:lnTo>
                <a:lnTo>
                  <a:pt x="3343589" y="1276868"/>
                </a:lnTo>
                <a:close/>
                <a:moveTo>
                  <a:pt x="3201793" y="1246284"/>
                </a:moveTo>
                <a:lnTo>
                  <a:pt x="3232377" y="1246284"/>
                </a:lnTo>
                <a:lnTo>
                  <a:pt x="3232377" y="1276868"/>
                </a:lnTo>
                <a:lnTo>
                  <a:pt x="3201793" y="1276868"/>
                </a:lnTo>
                <a:close/>
                <a:moveTo>
                  <a:pt x="2944618" y="1246284"/>
                </a:moveTo>
                <a:lnTo>
                  <a:pt x="2975202" y="1246284"/>
                </a:lnTo>
                <a:lnTo>
                  <a:pt x="2975202" y="1276868"/>
                </a:lnTo>
                <a:lnTo>
                  <a:pt x="2944618" y="1276868"/>
                </a:lnTo>
                <a:close/>
                <a:moveTo>
                  <a:pt x="801493" y="1246284"/>
                </a:moveTo>
                <a:lnTo>
                  <a:pt x="832077" y="1246284"/>
                </a:lnTo>
                <a:lnTo>
                  <a:pt x="832077" y="1276868"/>
                </a:lnTo>
                <a:lnTo>
                  <a:pt x="801493" y="1276868"/>
                </a:lnTo>
                <a:close/>
                <a:moveTo>
                  <a:pt x="544318" y="1246284"/>
                </a:moveTo>
                <a:lnTo>
                  <a:pt x="574902" y="1246284"/>
                </a:lnTo>
                <a:lnTo>
                  <a:pt x="574902" y="1276868"/>
                </a:lnTo>
                <a:lnTo>
                  <a:pt x="544318" y="1276868"/>
                </a:lnTo>
                <a:close/>
                <a:moveTo>
                  <a:pt x="2835788" y="1187682"/>
                </a:moveTo>
                <a:cubicBezTo>
                  <a:pt x="2827156" y="1187682"/>
                  <a:pt x="2822840" y="1194529"/>
                  <a:pt x="2822840" y="1208221"/>
                </a:cubicBezTo>
                <a:lnTo>
                  <a:pt x="2822840" y="1229429"/>
                </a:lnTo>
                <a:cubicBezTo>
                  <a:pt x="2822840" y="1236424"/>
                  <a:pt x="2823919" y="1241633"/>
                  <a:pt x="2826077" y="1245055"/>
                </a:cubicBezTo>
                <a:cubicBezTo>
                  <a:pt x="2828235" y="1248478"/>
                  <a:pt x="2831472" y="1250190"/>
                  <a:pt x="2835788" y="1250190"/>
                </a:cubicBezTo>
                <a:cubicBezTo>
                  <a:pt x="2840029" y="1250190"/>
                  <a:pt x="2843192" y="1248478"/>
                  <a:pt x="2845275" y="1245055"/>
                </a:cubicBezTo>
                <a:cubicBezTo>
                  <a:pt x="2847359" y="1241633"/>
                  <a:pt x="2848401" y="1236424"/>
                  <a:pt x="2848401" y="1229429"/>
                </a:cubicBezTo>
                <a:lnTo>
                  <a:pt x="2848401" y="1208109"/>
                </a:lnTo>
                <a:cubicBezTo>
                  <a:pt x="2848401" y="1201263"/>
                  <a:pt x="2847359" y="1196147"/>
                  <a:pt x="2845275" y="1192762"/>
                </a:cubicBezTo>
                <a:cubicBezTo>
                  <a:pt x="2843192" y="1189376"/>
                  <a:pt x="2840029" y="1187682"/>
                  <a:pt x="2835788" y="1187682"/>
                </a:cubicBezTo>
                <a:close/>
                <a:moveTo>
                  <a:pt x="435488" y="1187682"/>
                </a:moveTo>
                <a:cubicBezTo>
                  <a:pt x="426856" y="1187682"/>
                  <a:pt x="422540" y="1194529"/>
                  <a:pt x="422540" y="1208221"/>
                </a:cubicBezTo>
                <a:lnTo>
                  <a:pt x="422540" y="1229429"/>
                </a:lnTo>
                <a:cubicBezTo>
                  <a:pt x="422540" y="1236424"/>
                  <a:pt x="423619" y="1241633"/>
                  <a:pt x="425777" y="1245055"/>
                </a:cubicBezTo>
                <a:cubicBezTo>
                  <a:pt x="427935" y="1248478"/>
                  <a:pt x="431172" y="1250190"/>
                  <a:pt x="435488" y="1250190"/>
                </a:cubicBezTo>
                <a:cubicBezTo>
                  <a:pt x="439729" y="1250190"/>
                  <a:pt x="442892" y="1248478"/>
                  <a:pt x="444975" y="1245055"/>
                </a:cubicBezTo>
                <a:cubicBezTo>
                  <a:pt x="447059" y="1241633"/>
                  <a:pt x="448101" y="1236424"/>
                  <a:pt x="448101" y="1229429"/>
                </a:cubicBezTo>
                <a:lnTo>
                  <a:pt x="448101" y="1208109"/>
                </a:lnTo>
                <a:cubicBezTo>
                  <a:pt x="448101" y="1201263"/>
                  <a:pt x="447059" y="1196147"/>
                  <a:pt x="444975" y="1192762"/>
                </a:cubicBezTo>
                <a:cubicBezTo>
                  <a:pt x="442892" y="1189376"/>
                  <a:pt x="439729" y="1187682"/>
                  <a:pt x="435488" y="1187682"/>
                </a:cubicBezTo>
                <a:close/>
                <a:moveTo>
                  <a:pt x="44963" y="1187682"/>
                </a:moveTo>
                <a:cubicBezTo>
                  <a:pt x="36331" y="1187682"/>
                  <a:pt x="32015" y="1194529"/>
                  <a:pt x="32015" y="1208221"/>
                </a:cubicBezTo>
                <a:lnTo>
                  <a:pt x="32015" y="1229429"/>
                </a:lnTo>
                <a:cubicBezTo>
                  <a:pt x="32015" y="1236424"/>
                  <a:pt x="33094" y="1241633"/>
                  <a:pt x="35252" y="1245055"/>
                </a:cubicBezTo>
                <a:cubicBezTo>
                  <a:pt x="37410" y="1248478"/>
                  <a:pt x="40647" y="1250190"/>
                  <a:pt x="44963" y="1250190"/>
                </a:cubicBezTo>
                <a:cubicBezTo>
                  <a:pt x="49204" y="1250190"/>
                  <a:pt x="52367" y="1248478"/>
                  <a:pt x="54450" y="1245055"/>
                </a:cubicBezTo>
                <a:cubicBezTo>
                  <a:pt x="56534" y="1241633"/>
                  <a:pt x="57576" y="1236424"/>
                  <a:pt x="57576" y="1229429"/>
                </a:cubicBezTo>
                <a:lnTo>
                  <a:pt x="57576" y="1208109"/>
                </a:lnTo>
                <a:cubicBezTo>
                  <a:pt x="57576" y="1201263"/>
                  <a:pt x="56534" y="1196147"/>
                  <a:pt x="54450" y="1192762"/>
                </a:cubicBezTo>
                <a:cubicBezTo>
                  <a:pt x="52367" y="1189376"/>
                  <a:pt x="49204" y="1187682"/>
                  <a:pt x="44963" y="1187682"/>
                </a:cubicBezTo>
                <a:close/>
                <a:moveTo>
                  <a:pt x="3027850" y="1156766"/>
                </a:moveTo>
                <a:lnTo>
                  <a:pt x="3057318" y="1156766"/>
                </a:lnTo>
                <a:lnTo>
                  <a:pt x="3057318" y="1187906"/>
                </a:lnTo>
                <a:lnTo>
                  <a:pt x="3090135" y="1187906"/>
                </a:lnTo>
                <a:lnTo>
                  <a:pt x="3090135" y="1216258"/>
                </a:lnTo>
                <a:lnTo>
                  <a:pt x="3057318" y="1216258"/>
                </a:lnTo>
                <a:lnTo>
                  <a:pt x="3057318" y="1247400"/>
                </a:lnTo>
                <a:lnTo>
                  <a:pt x="3027850" y="1247400"/>
                </a:lnTo>
                <a:lnTo>
                  <a:pt x="3027850" y="1216258"/>
                </a:lnTo>
                <a:lnTo>
                  <a:pt x="2995034" y="1216258"/>
                </a:lnTo>
                <a:lnTo>
                  <a:pt x="2995034" y="1187906"/>
                </a:lnTo>
                <a:lnTo>
                  <a:pt x="3027850" y="1187906"/>
                </a:lnTo>
                <a:close/>
                <a:moveTo>
                  <a:pt x="2656375" y="1156766"/>
                </a:moveTo>
                <a:lnTo>
                  <a:pt x="2685843" y="1156766"/>
                </a:lnTo>
                <a:lnTo>
                  <a:pt x="2685843" y="1187906"/>
                </a:lnTo>
                <a:lnTo>
                  <a:pt x="2718660" y="1187906"/>
                </a:lnTo>
                <a:lnTo>
                  <a:pt x="2718660" y="1216258"/>
                </a:lnTo>
                <a:lnTo>
                  <a:pt x="2685843" y="1216258"/>
                </a:lnTo>
                <a:lnTo>
                  <a:pt x="2685843" y="1247400"/>
                </a:lnTo>
                <a:lnTo>
                  <a:pt x="2656375" y="1247400"/>
                </a:lnTo>
                <a:lnTo>
                  <a:pt x="2656375" y="1216258"/>
                </a:lnTo>
                <a:lnTo>
                  <a:pt x="2623559" y="1216258"/>
                </a:lnTo>
                <a:lnTo>
                  <a:pt x="2623559" y="1187906"/>
                </a:lnTo>
                <a:lnTo>
                  <a:pt x="2656375" y="1187906"/>
                </a:lnTo>
                <a:close/>
                <a:moveTo>
                  <a:pt x="627550" y="1156766"/>
                </a:moveTo>
                <a:lnTo>
                  <a:pt x="657018" y="1156766"/>
                </a:lnTo>
                <a:lnTo>
                  <a:pt x="657018" y="1187906"/>
                </a:lnTo>
                <a:lnTo>
                  <a:pt x="689835" y="1187906"/>
                </a:lnTo>
                <a:lnTo>
                  <a:pt x="689835" y="1216258"/>
                </a:lnTo>
                <a:lnTo>
                  <a:pt x="657018" y="1216258"/>
                </a:lnTo>
                <a:lnTo>
                  <a:pt x="657018" y="1247400"/>
                </a:lnTo>
                <a:lnTo>
                  <a:pt x="627550" y="1247400"/>
                </a:lnTo>
                <a:lnTo>
                  <a:pt x="627550" y="1216258"/>
                </a:lnTo>
                <a:lnTo>
                  <a:pt x="594734" y="1216258"/>
                </a:lnTo>
                <a:lnTo>
                  <a:pt x="594734" y="1187906"/>
                </a:lnTo>
                <a:lnTo>
                  <a:pt x="627550" y="1187906"/>
                </a:lnTo>
                <a:close/>
                <a:moveTo>
                  <a:pt x="256075" y="1156766"/>
                </a:moveTo>
                <a:lnTo>
                  <a:pt x="285543" y="1156766"/>
                </a:lnTo>
                <a:lnTo>
                  <a:pt x="285543" y="1187906"/>
                </a:lnTo>
                <a:lnTo>
                  <a:pt x="318360" y="1187906"/>
                </a:lnTo>
                <a:lnTo>
                  <a:pt x="318360" y="1216258"/>
                </a:lnTo>
                <a:lnTo>
                  <a:pt x="285543" y="1216258"/>
                </a:lnTo>
                <a:lnTo>
                  <a:pt x="285543" y="1247400"/>
                </a:lnTo>
                <a:lnTo>
                  <a:pt x="256075" y="1247400"/>
                </a:lnTo>
                <a:lnTo>
                  <a:pt x="256075" y="1216258"/>
                </a:lnTo>
                <a:lnTo>
                  <a:pt x="223259" y="1216258"/>
                </a:lnTo>
                <a:lnTo>
                  <a:pt x="223259" y="1187906"/>
                </a:lnTo>
                <a:lnTo>
                  <a:pt x="256075" y="1187906"/>
                </a:lnTo>
                <a:close/>
                <a:moveTo>
                  <a:pt x="52239" y="1117583"/>
                </a:moveTo>
                <a:lnTo>
                  <a:pt x="93239" y="1126126"/>
                </a:lnTo>
                <a:cubicBezTo>
                  <a:pt x="106150" y="1132787"/>
                  <a:pt x="115861" y="1142795"/>
                  <a:pt x="122372" y="1156153"/>
                </a:cubicBezTo>
                <a:cubicBezTo>
                  <a:pt x="128883" y="1169510"/>
                  <a:pt x="132139" y="1186157"/>
                  <a:pt x="132139" y="1206100"/>
                </a:cubicBezTo>
                <a:lnTo>
                  <a:pt x="132139" y="1240926"/>
                </a:lnTo>
                <a:cubicBezTo>
                  <a:pt x="132139" y="1253799"/>
                  <a:pt x="129274" y="1263287"/>
                  <a:pt x="123544" y="1269390"/>
                </a:cubicBezTo>
                <a:cubicBezTo>
                  <a:pt x="117814" y="1275491"/>
                  <a:pt x="109480" y="1278543"/>
                  <a:pt x="98541" y="1278543"/>
                </a:cubicBezTo>
                <a:cubicBezTo>
                  <a:pt x="86188" y="1278543"/>
                  <a:pt x="76961" y="1275640"/>
                  <a:pt x="70859" y="1269837"/>
                </a:cubicBezTo>
                <a:lnTo>
                  <a:pt x="67983" y="1265253"/>
                </a:lnTo>
                <a:lnTo>
                  <a:pt x="62543" y="1271901"/>
                </a:lnTo>
                <a:cubicBezTo>
                  <a:pt x="56999" y="1276328"/>
                  <a:pt x="49353" y="1278543"/>
                  <a:pt x="39605" y="1278543"/>
                </a:cubicBezTo>
                <a:lnTo>
                  <a:pt x="21442" y="1270393"/>
                </a:lnTo>
                <a:lnTo>
                  <a:pt x="37099" y="1174432"/>
                </a:lnTo>
                <a:lnTo>
                  <a:pt x="40672" y="1161015"/>
                </a:lnTo>
                <a:lnTo>
                  <a:pt x="44963" y="1159333"/>
                </a:lnTo>
                <a:cubicBezTo>
                  <a:pt x="59101" y="1159333"/>
                  <a:pt x="69668" y="1163483"/>
                  <a:pt x="76663" y="1171780"/>
                </a:cubicBezTo>
                <a:cubicBezTo>
                  <a:pt x="83658" y="1180074"/>
                  <a:pt x="87155" y="1192631"/>
                  <a:pt x="87155" y="1209449"/>
                </a:cubicBezTo>
                <a:lnTo>
                  <a:pt x="87155" y="1242823"/>
                </a:lnTo>
                <a:cubicBezTo>
                  <a:pt x="87155" y="1246768"/>
                  <a:pt x="87918" y="1249725"/>
                  <a:pt x="89444" y="1251698"/>
                </a:cubicBezTo>
                <a:cubicBezTo>
                  <a:pt x="90969" y="1253670"/>
                  <a:pt x="93332" y="1254655"/>
                  <a:pt x="96532" y="1254655"/>
                </a:cubicBezTo>
                <a:cubicBezTo>
                  <a:pt x="99508" y="1254655"/>
                  <a:pt x="101648" y="1253743"/>
                  <a:pt x="102950" y="1251922"/>
                </a:cubicBezTo>
                <a:cubicBezTo>
                  <a:pt x="104252" y="1250097"/>
                  <a:pt x="104903" y="1247178"/>
                  <a:pt x="104903" y="1243158"/>
                </a:cubicBezTo>
                <a:lnTo>
                  <a:pt x="104903" y="1206100"/>
                </a:lnTo>
                <a:cubicBezTo>
                  <a:pt x="104903" y="1191738"/>
                  <a:pt x="102652" y="1179739"/>
                  <a:pt x="98150" y="1170105"/>
                </a:cubicBezTo>
                <a:cubicBezTo>
                  <a:pt x="93648" y="1160469"/>
                  <a:pt x="86969" y="1153232"/>
                  <a:pt x="78114" y="1148395"/>
                </a:cubicBezTo>
                <a:lnTo>
                  <a:pt x="45928" y="1141279"/>
                </a:lnTo>
                <a:close/>
                <a:moveTo>
                  <a:pt x="2836122" y="1116137"/>
                </a:moveTo>
                <a:cubicBezTo>
                  <a:pt x="2855172" y="1116137"/>
                  <a:pt x="2871153" y="1119466"/>
                  <a:pt x="2884064" y="1126126"/>
                </a:cubicBezTo>
                <a:cubicBezTo>
                  <a:pt x="2896975" y="1132787"/>
                  <a:pt x="2906686" y="1142795"/>
                  <a:pt x="2913197" y="1156153"/>
                </a:cubicBezTo>
                <a:cubicBezTo>
                  <a:pt x="2919708" y="1169510"/>
                  <a:pt x="2922964" y="1186157"/>
                  <a:pt x="2922964" y="1206100"/>
                </a:cubicBezTo>
                <a:lnTo>
                  <a:pt x="2922964" y="1240926"/>
                </a:lnTo>
                <a:cubicBezTo>
                  <a:pt x="2922964" y="1253799"/>
                  <a:pt x="2920099" y="1263287"/>
                  <a:pt x="2914369" y="1269390"/>
                </a:cubicBezTo>
                <a:cubicBezTo>
                  <a:pt x="2908639" y="1275491"/>
                  <a:pt x="2900305" y="1278543"/>
                  <a:pt x="2889366" y="1278543"/>
                </a:cubicBezTo>
                <a:cubicBezTo>
                  <a:pt x="2877013" y="1278543"/>
                  <a:pt x="2867786" y="1275640"/>
                  <a:pt x="2861684" y="1269837"/>
                </a:cubicBezTo>
                <a:lnTo>
                  <a:pt x="2858808" y="1265253"/>
                </a:lnTo>
                <a:lnTo>
                  <a:pt x="2853368" y="1271901"/>
                </a:lnTo>
                <a:cubicBezTo>
                  <a:pt x="2847824" y="1276328"/>
                  <a:pt x="2840178" y="1278543"/>
                  <a:pt x="2830430" y="1278543"/>
                </a:cubicBezTo>
                <a:cubicBezTo>
                  <a:pt x="2818077" y="1278543"/>
                  <a:pt x="2808831" y="1274393"/>
                  <a:pt x="2802692" y="1266096"/>
                </a:cubicBezTo>
                <a:cubicBezTo>
                  <a:pt x="2796553" y="1257799"/>
                  <a:pt x="2793483" y="1245279"/>
                  <a:pt x="2793483" y="1228537"/>
                </a:cubicBezTo>
                <a:lnTo>
                  <a:pt x="2793483" y="1209338"/>
                </a:lnTo>
                <a:cubicBezTo>
                  <a:pt x="2793483" y="1192594"/>
                  <a:pt x="2796999" y="1180074"/>
                  <a:pt x="2804031" y="1171780"/>
                </a:cubicBezTo>
                <a:cubicBezTo>
                  <a:pt x="2811064" y="1163483"/>
                  <a:pt x="2821649" y="1159333"/>
                  <a:pt x="2835788" y="1159333"/>
                </a:cubicBezTo>
                <a:cubicBezTo>
                  <a:pt x="2849926" y="1159333"/>
                  <a:pt x="2860493" y="1163483"/>
                  <a:pt x="2867488" y="1171780"/>
                </a:cubicBezTo>
                <a:cubicBezTo>
                  <a:pt x="2874483" y="1180074"/>
                  <a:pt x="2877980" y="1192631"/>
                  <a:pt x="2877980" y="1209449"/>
                </a:cubicBezTo>
                <a:lnTo>
                  <a:pt x="2877980" y="1242823"/>
                </a:lnTo>
                <a:cubicBezTo>
                  <a:pt x="2877980" y="1246768"/>
                  <a:pt x="2878743" y="1249725"/>
                  <a:pt x="2880269" y="1251698"/>
                </a:cubicBezTo>
                <a:cubicBezTo>
                  <a:pt x="2881794" y="1253670"/>
                  <a:pt x="2884157" y="1254655"/>
                  <a:pt x="2887357" y="1254655"/>
                </a:cubicBezTo>
                <a:cubicBezTo>
                  <a:pt x="2890333" y="1254655"/>
                  <a:pt x="2892473" y="1253743"/>
                  <a:pt x="2893775" y="1251922"/>
                </a:cubicBezTo>
                <a:cubicBezTo>
                  <a:pt x="2895077" y="1250097"/>
                  <a:pt x="2895728" y="1247178"/>
                  <a:pt x="2895728" y="1243158"/>
                </a:cubicBezTo>
                <a:lnTo>
                  <a:pt x="2895728" y="1206100"/>
                </a:lnTo>
                <a:cubicBezTo>
                  <a:pt x="2895728" y="1191738"/>
                  <a:pt x="2893477" y="1179739"/>
                  <a:pt x="2888975" y="1170105"/>
                </a:cubicBezTo>
                <a:cubicBezTo>
                  <a:pt x="2884473" y="1160469"/>
                  <a:pt x="2877794" y="1153232"/>
                  <a:pt x="2868939" y="1148395"/>
                </a:cubicBezTo>
                <a:cubicBezTo>
                  <a:pt x="2860084" y="1143558"/>
                  <a:pt x="2849145" y="1141139"/>
                  <a:pt x="2836122" y="1141139"/>
                </a:cubicBezTo>
                <a:cubicBezTo>
                  <a:pt x="2822802" y="1141139"/>
                  <a:pt x="2811715" y="1143540"/>
                  <a:pt x="2802859" y="1148339"/>
                </a:cubicBezTo>
                <a:cubicBezTo>
                  <a:pt x="2794004" y="1153139"/>
                  <a:pt x="2787325" y="1160338"/>
                  <a:pt x="2782823" y="1169938"/>
                </a:cubicBezTo>
                <a:cubicBezTo>
                  <a:pt x="2778321" y="1179535"/>
                  <a:pt x="2775996" y="1191590"/>
                  <a:pt x="2775847" y="1206100"/>
                </a:cubicBezTo>
                <a:cubicBezTo>
                  <a:pt x="2775773" y="1211086"/>
                  <a:pt x="2775735" y="1216109"/>
                  <a:pt x="2775735" y="1221169"/>
                </a:cubicBezTo>
                <a:cubicBezTo>
                  <a:pt x="2775735" y="1226229"/>
                  <a:pt x="2775735" y="1231327"/>
                  <a:pt x="2775735" y="1236461"/>
                </a:cubicBezTo>
                <a:cubicBezTo>
                  <a:pt x="2775735" y="1249409"/>
                  <a:pt x="2777968" y="1260181"/>
                  <a:pt x="2782433" y="1268776"/>
                </a:cubicBezTo>
                <a:cubicBezTo>
                  <a:pt x="2786898" y="1277370"/>
                  <a:pt x="2793595" y="1283807"/>
                  <a:pt x="2802525" y="1288087"/>
                </a:cubicBezTo>
                <a:cubicBezTo>
                  <a:pt x="2811454" y="1292364"/>
                  <a:pt x="2822654" y="1294504"/>
                  <a:pt x="2836122" y="1294504"/>
                </a:cubicBezTo>
                <a:lnTo>
                  <a:pt x="2869386" y="1294504"/>
                </a:lnTo>
                <a:lnTo>
                  <a:pt x="2869386" y="1319506"/>
                </a:lnTo>
                <a:lnTo>
                  <a:pt x="2836122" y="1319506"/>
                </a:lnTo>
                <a:cubicBezTo>
                  <a:pt x="2816552" y="1319506"/>
                  <a:pt x="2800292" y="1316439"/>
                  <a:pt x="2787344" y="1310298"/>
                </a:cubicBezTo>
                <a:cubicBezTo>
                  <a:pt x="2774396" y="1304160"/>
                  <a:pt x="2764685" y="1294951"/>
                  <a:pt x="2758211" y="1282672"/>
                </a:cubicBezTo>
                <a:cubicBezTo>
                  <a:pt x="2751737" y="1270395"/>
                  <a:pt x="2748500" y="1254990"/>
                  <a:pt x="2748500" y="1236461"/>
                </a:cubicBezTo>
                <a:cubicBezTo>
                  <a:pt x="2748500" y="1231401"/>
                  <a:pt x="2748500" y="1226340"/>
                  <a:pt x="2748500" y="1221281"/>
                </a:cubicBezTo>
                <a:cubicBezTo>
                  <a:pt x="2748500" y="1216220"/>
                  <a:pt x="2748537" y="1211161"/>
                  <a:pt x="2748612" y="1206100"/>
                </a:cubicBezTo>
                <a:cubicBezTo>
                  <a:pt x="2748760" y="1186009"/>
                  <a:pt x="2752090" y="1169305"/>
                  <a:pt x="2758602" y="1155985"/>
                </a:cubicBezTo>
                <a:cubicBezTo>
                  <a:pt x="2765113" y="1142665"/>
                  <a:pt x="2774805" y="1132693"/>
                  <a:pt x="2787679" y="1126071"/>
                </a:cubicBezTo>
                <a:cubicBezTo>
                  <a:pt x="2800553" y="1119447"/>
                  <a:pt x="2816700" y="1116137"/>
                  <a:pt x="2836122" y="1116137"/>
                </a:cubicBezTo>
                <a:close/>
                <a:moveTo>
                  <a:pt x="2445597" y="1116137"/>
                </a:moveTo>
                <a:cubicBezTo>
                  <a:pt x="2464647" y="1116137"/>
                  <a:pt x="2480628" y="1119466"/>
                  <a:pt x="2493539" y="1126126"/>
                </a:cubicBezTo>
                <a:cubicBezTo>
                  <a:pt x="2506450" y="1132787"/>
                  <a:pt x="2516161" y="1142795"/>
                  <a:pt x="2522672" y="1156153"/>
                </a:cubicBezTo>
                <a:cubicBezTo>
                  <a:pt x="2529183" y="1169510"/>
                  <a:pt x="2532439" y="1186157"/>
                  <a:pt x="2532439" y="1206100"/>
                </a:cubicBezTo>
                <a:lnTo>
                  <a:pt x="2532439" y="1240926"/>
                </a:lnTo>
                <a:cubicBezTo>
                  <a:pt x="2532439" y="1253799"/>
                  <a:pt x="2529574" y="1263287"/>
                  <a:pt x="2523844" y="1269390"/>
                </a:cubicBezTo>
                <a:cubicBezTo>
                  <a:pt x="2518114" y="1275491"/>
                  <a:pt x="2509780" y="1278543"/>
                  <a:pt x="2498841" y="1278543"/>
                </a:cubicBezTo>
                <a:cubicBezTo>
                  <a:pt x="2486488" y="1278543"/>
                  <a:pt x="2477261" y="1275640"/>
                  <a:pt x="2471159" y="1269837"/>
                </a:cubicBezTo>
                <a:lnTo>
                  <a:pt x="2468283" y="1265253"/>
                </a:lnTo>
                <a:lnTo>
                  <a:pt x="2462843" y="1271901"/>
                </a:lnTo>
                <a:lnTo>
                  <a:pt x="2456883" y="1273627"/>
                </a:lnTo>
                <a:lnTo>
                  <a:pt x="2451663" y="1246726"/>
                </a:lnTo>
                <a:lnTo>
                  <a:pt x="2454750" y="1245055"/>
                </a:lnTo>
                <a:cubicBezTo>
                  <a:pt x="2456834" y="1241633"/>
                  <a:pt x="2457876" y="1236424"/>
                  <a:pt x="2457876" y="1229429"/>
                </a:cubicBezTo>
                <a:lnTo>
                  <a:pt x="2457876" y="1208109"/>
                </a:lnTo>
                <a:cubicBezTo>
                  <a:pt x="2457876" y="1201263"/>
                  <a:pt x="2456834" y="1196147"/>
                  <a:pt x="2454750" y="1192762"/>
                </a:cubicBezTo>
                <a:cubicBezTo>
                  <a:pt x="2452667" y="1189376"/>
                  <a:pt x="2449504" y="1187682"/>
                  <a:pt x="2445263" y="1187682"/>
                </a:cubicBezTo>
                <a:lnTo>
                  <a:pt x="2437385" y="1200178"/>
                </a:lnTo>
                <a:lnTo>
                  <a:pt x="2425967" y="1166896"/>
                </a:lnTo>
                <a:lnTo>
                  <a:pt x="2445263" y="1159333"/>
                </a:lnTo>
                <a:cubicBezTo>
                  <a:pt x="2459401" y="1159333"/>
                  <a:pt x="2469968" y="1163483"/>
                  <a:pt x="2476963" y="1171780"/>
                </a:cubicBezTo>
                <a:cubicBezTo>
                  <a:pt x="2483958" y="1180074"/>
                  <a:pt x="2487455" y="1192631"/>
                  <a:pt x="2487455" y="1209449"/>
                </a:cubicBezTo>
                <a:lnTo>
                  <a:pt x="2487455" y="1242823"/>
                </a:lnTo>
                <a:cubicBezTo>
                  <a:pt x="2487455" y="1246768"/>
                  <a:pt x="2488218" y="1249725"/>
                  <a:pt x="2489744" y="1251698"/>
                </a:cubicBezTo>
                <a:cubicBezTo>
                  <a:pt x="2491269" y="1253670"/>
                  <a:pt x="2493632" y="1254655"/>
                  <a:pt x="2496832" y="1254655"/>
                </a:cubicBezTo>
                <a:cubicBezTo>
                  <a:pt x="2499808" y="1254655"/>
                  <a:pt x="2501948" y="1253743"/>
                  <a:pt x="2503250" y="1251922"/>
                </a:cubicBezTo>
                <a:cubicBezTo>
                  <a:pt x="2504552" y="1250097"/>
                  <a:pt x="2505203" y="1247178"/>
                  <a:pt x="2505203" y="1243158"/>
                </a:cubicBezTo>
                <a:lnTo>
                  <a:pt x="2505203" y="1206100"/>
                </a:lnTo>
                <a:cubicBezTo>
                  <a:pt x="2505203" y="1191738"/>
                  <a:pt x="2502952" y="1179739"/>
                  <a:pt x="2498450" y="1170105"/>
                </a:cubicBezTo>
                <a:cubicBezTo>
                  <a:pt x="2493948" y="1160469"/>
                  <a:pt x="2487269" y="1153232"/>
                  <a:pt x="2478414" y="1148395"/>
                </a:cubicBezTo>
                <a:cubicBezTo>
                  <a:pt x="2469559" y="1143558"/>
                  <a:pt x="2458620" y="1141139"/>
                  <a:pt x="2445597" y="1141139"/>
                </a:cubicBezTo>
                <a:lnTo>
                  <a:pt x="2419098" y="1146875"/>
                </a:lnTo>
                <a:lnTo>
                  <a:pt x="2416966" y="1140661"/>
                </a:lnTo>
                <a:lnTo>
                  <a:pt x="2408333" y="1123779"/>
                </a:lnTo>
                <a:close/>
                <a:moveTo>
                  <a:pt x="435823" y="1116137"/>
                </a:moveTo>
                <a:cubicBezTo>
                  <a:pt x="454873" y="1116137"/>
                  <a:pt x="470853" y="1119466"/>
                  <a:pt x="483764" y="1126126"/>
                </a:cubicBezTo>
                <a:cubicBezTo>
                  <a:pt x="496675" y="1132787"/>
                  <a:pt x="506386" y="1142795"/>
                  <a:pt x="512897" y="1156153"/>
                </a:cubicBezTo>
                <a:cubicBezTo>
                  <a:pt x="519408" y="1169510"/>
                  <a:pt x="522664" y="1186157"/>
                  <a:pt x="522664" y="1206100"/>
                </a:cubicBezTo>
                <a:lnTo>
                  <a:pt x="522664" y="1240926"/>
                </a:lnTo>
                <a:cubicBezTo>
                  <a:pt x="522664" y="1253799"/>
                  <a:pt x="519799" y="1263287"/>
                  <a:pt x="514069" y="1269390"/>
                </a:cubicBezTo>
                <a:cubicBezTo>
                  <a:pt x="508339" y="1275491"/>
                  <a:pt x="500005" y="1278543"/>
                  <a:pt x="489066" y="1278543"/>
                </a:cubicBezTo>
                <a:cubicBezTo>
                  <a:pt x="476713" y="1278543"/>
                  <a:pt x="467486" y="1275640"/>
                  <a:pt x="461384" y="1269837"/>
                </a:cubicBezTo>
                <a:lnTo>
                  <a:pt x="458508" y="1265253"/>
                </a:lnTo>
                <a:lnTo>
                  <a:pt x="453068" y="1271901"/>
                </a:lnTo>
                <a:cubicBezTo>
                  <a:pt x="447524" y="1276328"/>
                  <a:pt x="439878" y="1278543"/>
                  <a:pt x="430130" y="1278543"/>
                </a:cubicBezTo>
                <a:cubicBezTo>
                  <a:pt x="417777" y="1278543"/>
                  <a:pt x="408531" y="1274393"/>
                  <a:pt x="402392" y="1266096"/>
                </a:cubicBezTo>
                <a:cubicBezTo>
                  <a:pt x="396253" y="1257799"/>
                  <a:pt x="393183" y="1245279"/>
                  <a:pt x="393183" y="1228537"/>
                </a:cubicBezTo>
                <a:lnTo>
                  <a:pt x="393183" y="1209338"/>
                </a:lnTo>
                <a:cubicBezTo>
                  <a:pt x="393183" y="1192594"/>
                  <a:pt x="396699" y="1180074"/>
                  <a:pt x="403731" y="1171780"/>
                </a:cubicBezTo>
                <a:cubicBezTo>
                  <a:pt x="410764" y="1163483"/>
                  <a:pt x="421349" y="1159333"/>
                  <a:pt x="435488" y="1159333"/>
                </a:cubicBezTo>
                <a:cubicBezTo>
                  <a:pt x="449626" y="1159333"/>
                  <a:pt x="460193" y="1163483"/>
                  <a:pt x="467188" y="1171780"/>
                </a:cubicBezTo>
                <a:cubicBezTo>
                  <a:pt x="474183" y="1180074"/>
                  <a:pt x="477680" y="1192631"/>
                  <a:pt x="477680" y="1209449"/>
                </a:cubicBezTo>
                <a:lnTo>
                  <a:pt x="477680" y="1242823"/>
                </a:lnTo>
                <a:cubicBezTo>
                  <a:pt x="477680" y="1246768"/>
                  <a:pt x="478443" y="1249725"/>
                  <a:pt x="479969" y="1251698"/>
                </a:cubicBezTo>
                <a:cubicBezTo>
                  <a:pt x="481494" y="1253670"/>
                  <a:pt x="483857" y="1254655"/>
                  <a:pt x="487057" y="1254655"/>
                </a:cubicBezTo>
                <a:cubicBezTo>
                  <a:pt x="490033" y="1254655"/>
                  <a:pt x="492173" y="1253743"/>
                  <a:pt x="493475" y="1251922"/>
                </a:cubicBezTo>
                <a:cubicBezTo>
                  <a:pt x="494777" y="1250097"/>
                  <a:pt x="495428" y="1247178"/>
                  <a:pt x="495428" y="1243158"/>
                </a:cubicBezTo>
                <a:lnTo>
                  <a:pt x="495428" y="1206100"/>
                </a:lnTo>
                <a:cubicBezTo>
                  <a:pt x="495428" y="1191738"/>
                  <a:pt x="493177" y="1179739"/>
                  <a:pt x="488675" y="1170105"/>
                </a:cubicBezTo>
                <a:cubicBezTo>
                  <a:pt x="484173" y="1160469"/>
                  <a:pt x="477494" y="1153232"/>
                  <a:pt x="468639" y="1148395"/>
                </a:cubicBezTo>
                <a:cubicBezTo>
                  <a:pt x="459784" y="1143558"/>
                  <a:pt x="448845" y="1141139"/>
                  <a:pt x="435823" y="1141139"/>
                </a:cubicBezTo>
                <a:cubicBezTo>
                  <a:pt x="422502" y="1141139"/>
                  <a:pt x="411415" y="1143540"/>
                  <a:pt x="402559" y="1148339"/>
                </a:cubicBezTo>
                <a:cubicBezTo>
                  <a:pt x="393704" y="1153139"/>
                  <a:pt x="387025" y="1160338"/>
                  <a:pt x="382523" y="1169938"/>
                </a:cubicBezTo>
                <a:cubicBezTo>
                  <a:pt x="378021" y="1179535"/>
                  <a:pt x="375696" y="1191590"/>
                  <a:pt x="375547" y="1206100"/>
                </a:cubicBezTo>
                <a:cubicBezTo>
                  <a:pt x="375473" y="1211086"/>
                  <a:pt x="375436" y="1216109"/>
                  <a:pt x="375436" y="1221169"/>
                </a:cubicBezTo>
                <a:cubicBezTo>
                  <a:pt x="375436" y="1226229"/>
                  <a:pt x="375436" y="1231327"/>
                  <a:pt x="375436" y="1236461"/>
                </a:cubicBezTo>
                <a:cubicBezTo>
                  <a:pt x="375436" y="1249409"/>
                  <a:pt x="377668" y="1260181"/>
                  <a:pt x="382133" y="1268776"/>
                </a:cubicBezTo>
                <a:cubicBezTo>
                  <a:pt x="386598" y="1277370"/>
                  <a:pt x="393295" y="1283807"/>
                  <a:pt x="402225" y="1288087"/>
                </a:cubicBezTo>
                <a:cubicBezTo>
                  <a:pt x="411154" y="1292364"/>
                  <a:pt x="422354" y="1294504"/>
                  <a:pt x="435823" y="1294504"/>
                </a:cubicBezTo>
                <a:lnTo>
                  <a:pt x="469086" y="1294504"/>
                </a:lnTo>
                <a:lnTo>
                  <a:pt x="469086" y="1319506"/>
                </a:lnTo>
                <a:lnTo>
                  <a:pt x="435823" y="1319506"/>
                </a:lnTo>
                <a:cubicBezTo>
                  <a:pt x="416252" y="1319506"/>
                  <a:pt x="399992" y="1316439"/>
                  <a:pt x="387044" y="1310298"/>
                </a:cubicBezTo>
                <a:cubicBezTo>
                  <a:pt x="374096" y="1304160"/>
                  <a:pt x="364385" y="1294951"/>
                  <a:pt x="357911" y="1282672"/>
                </a:cubicBezTo>
                <a:cubicBezTo>
                  <a:pt x="351437" y="1270395"/>
                  <a:pt x="348200" y="1254990"/>
                  <a:pt x="348200" y="1236461"/>
                </a:cubicBezTo>
                <a:cubicBezTo>
                  <a:pt x="348200" y="1231401"/>
                  <a:pt x="348200" y="1226340"/>
                  <a:pt x="348200" y="1221281"/>
                </a:cubicBezTo>
                <a:cubicBezTo>
                  <a:pt x="348200" y="1216220"/>
                  <a:pt x="348237" y="1211161"/>
                  <a:pt x="348312" y="1206100"/>
                </a:cubicBezTo>
                <a:cubicBezTo>
                  <a:pt x="348460" y="1186009"/>
                  <a:pt x="351790" y="1169305"/>
                  <a:pt x="358302" y="1155985"/>
                </a:cubicBezTo>
                <a:cubicBezTo>
                  <a:pt x="364813" y="1142665"/>
                  <a:pt x="374505" y="1132693"/>
                  <a:pt x="387379" y="1126071"/>
                </a:cubicBezTo>
                <a:cubicBezTo>
                  <a:pt x="400253" y="1119447"/>
                  <a:pt x="416400" y="1116137"/>
                  <a:pt x="435823" y="1116137"/>
                </a:cubicBezTo>
                <a:close/>
                <a:moveTo>
                  <a:pt x="3361449" y="1112899"/>
                </a:moveTo>
                <a:lnTo>
                  <a:pt x="3374269" y="1115429"/>
                </a:lnTo>
                <a:lnTo>
                  <a:pt x="3384403" y="1156961"/>
                </a:lnTo>
                <a:lnTo>
                  <a:pt x="3389790" y="1194426"/>
                </a:lnTo>
                <a:lnTo>
                  <a:pt x="3381373" y="1205319"/>
                </a:lnTo>
                <a:cubicBezTo>
                  <a:pt x="3379327" y="1208296"/>
                  <a:pt x="3377596" y="1211737"/>
                  <a:pt x="3376183" y="1215644"/>
                </a:cubicBezTo>
                <a:cubicBezTo>
                  <a:pt x="3374769" y="1219550"/>
                  <a:pt x="3374062" y="1223848"/>
                  <a:pt x="3374062" y="1228537"/>
                </a:cubicBezTo>
                <a:lnTo>
                  <a:pt x="3343478" y="1228537"/>
                </a:lnTo>
                <a:cubicBezTo>
                  <a:pt x="3343478" y="1222137"/>
                  <a:pt x="3344333" y="1216407"/>
                  <a:pt x="3346045" y="1211347"/>
                </a:cubicBezTo>
                <a:cubicBezTo>
                  <a:pt x="3347756" y="1206286"/>
                  <a:pt x="3349840" y="1201971"/>
                  <a:pt x="3352296" y="1198399"/>
                </a:cubicBezTo>
                <a:cubicBezTo>
                  <a:pt x="3354751" y="1194826"/>
                  <a:pt x="3357988" y="1190659"/>
                  <a:pt x="3362007" y="1185897"/>
                </a:cubicBezTo>
                <a:cubicBezTo>
                  <a:pt x="3365206" y="1182176"/>
                  <a:pt x="3367699" y="1179032"/>
                  <a:pt x="3369485" y="1176465"/>
                </a:cubicBezTo>
                <a:cubicBezTo>
                  <a:pt x="3371271" y="1173897"/>
                  <a:pt x="3372778" y="1171072"/>
                  <a:pt x="3374006" y="1167985"/>
                </a:cubicBezTo>
                <a:cubicBezTo>
                  <a:pt x="3375234" y="1164896"/>
                  <a:pt x="3375848" y="1161529"/>
                  <a:pt x="3375848" y="1157882"/>
                </a:cubicBezTo>
                <a:lnTo>
                  <a:pt x="3375848" y="1157771"/>
                </a:lnTo>
                <a:cubicBezTo>
                  <a:pt x="3375848" y="1152711"/>
                  <a:pt x="3374601" y="1148786"/>
                  <a:pt x="3372108" y="1145996"/>
                </a:cubicBezTo>
                <a:cubicBezTo>
                  <a:pt x="3369616" y="1143205"/>
                  <a:pt x="3366099" y="1141809"/>
                  <a:pt x="3361560" y="1141809"/>
                </a:cubicBezTo>
                <a:cubicBezTo>
                  <a:pt x="3357095" y="1141809"/>
                  <a:pt x="3353616" y="1143354"/>
                  <a:pt x="3351124" y="1146441"/>
                </a:cubicBezTo>
                <a:cubicBezTo>
                  <a:pt x="3348631" y="1149530"/>
                  <a:pt x="3347347" y="1153864"/>
                  <a:pt x="3347273" y="1159445"/>
                </a:cubicBezTo>
                <a:lnTo>
                  <a:pt x="3347273" y="1159557"/>
                </a:lnTo>
                <a:lnTo>
                  <a:pt x="3315572" y="1159557"/>
                </a:lnTo>
                <a:lnTo>
                  <a:pt x="3315572" y="1159445"/>
                </a:lnTo>
                <a:cubicBezTo>
                  <a:pt x="3315944" y="1149623"/>
                  <a:pt x="3317991" y="1141232"/>
                  <a:pt x="3321711" y="1134275"/>
                </a:cubicBezTo>
                <a:cubicBezTo>
                  <a:pt x="3325432" y="1127317"/>
                  <a:pt x="3330660" y="1122015"/>
                  <a:pt x="3337394" y="1118369"/>
                </a:cubicBezTo>
                <a:cubicBezTo>
                  <a:pt x="3344129" y="1114722"/>
                  <a:pt x="3352147" y="1112899"/>
                  <a:pt x="3361449" y="1112899"/>
                </a:cubicBezTo>
                <a:close/>
                <a:moveTo>
                  <a:pt x="961149" y="1112899"/>
                </a:moveTo>
                <a:lnTo>
                  <a:pt x="976723" y="1115972"/>
                </a:lnTo>
                <a:lnTo>
                  <a:pt x="975985" y="1117330"/>
                </a:lnTo>
                <a:lnTo>
                  <a:pt x="964701" y="1143175"/>
                </a:lnTo>
                <a:lnTo>
                  <a:pt x="961260" y="1141809"/>
                </a:lnTo>
                <a:cubicBezTo>
                  <a:pt x="956795" y="1141809"/>
                  <a:pt x="953316" y="1143354"/>
                  <a:pt x="950824" y="1146441"/>
                </a:cubicBezTo>
                <a:cubicBezTo>
                  <a:pt x="948331" y="1149530"/>
                  <a:pt x="947047" y="1153864"/>
                  <a:pt x="946973" y="1159445"/>
                </a:cubicBezTo>
                <a:lnTo>
                  <a:pt x="946973" y="1159557"/>
                </a:lnTo>
                <a:lnTo>
                  <a:pt x="915272" y="1159557"/>
                </a:lnTo>
                <a:lnTo>
                  <a:pt x="915272" y="1159445"/>
                </a:lnTo>
                <a:cubicBezTo>
                  <a:pt x="915644" y="1149623"/>
                  <a:pt x="917691" y="1141232"/>
                  <a:pt x="921412" y="1134275"/>
                </a:cubicBezTo>
                <a:cubicBezTo>
                  <a:pt x="925132" y="1127317"/>
                  <a:pt x="930360" y="1122015"/>
                  <a:pt x="937094" y="1118369"/>
                </a:cubicBezTo>
                <a:cubicBezTo>
                  <a:pt x="943829" y="1114722"/>
                  <a:pt x="951847" y="1112899"/>
                  <a:pt x="961149" y="1112899"/>
                </a:cubicBezTo>
                <a:close/>
                <a:moveTo>
                  <a:pt x="3298531" y="1097273"/>
                </a:moveTo>
                <a:lnTo>
                  <a:pt x="3316391" y="1119262"/>
                </a:lnTo>
                <a:cubicBezTo>
                  <a:pt x="3306271" y="1130796"/>
                  <a:pt x="3298699" y="1143633"/>
                  <a:pt x="3293676" y="1157771"/>
                </a:cubicBezTo>
                <a:cubicBezTo>
                  <a:pt x="3288653" y="1171910"/>
                  <a:pt x="3286142" y="1187496"/>
                  <a:pt x="3286142" y="1204538"/>
                </a:cubicBezTo>
                <a:cubicBezTo>
                  <a:pt x="3286142" y="1221579"/>
                  <a:pt x="3288653" y="1237187"/>
                  <a:pt x="3293676" y="1251363"/>
                </a:cubicBezTo>
                <a:cubicBezTo>
                  <a:pt x="3298699" y="1265539"/>
                  <a:pt x="3306271" y="1278393"/>
                  <a:pt x="3316391" y="1289928"/>
                </a:cubicBezTo>
                <a:lnTo>
                  <a:pt x="3298531" y="1311806"/>
                </a:lnTo>
                <a:cubicBezTo>
                  <a:pt x="3284542" y="1297443"/>
                  <a:pt x="3274068" y="1281333"/>
                  <a:pt x="3267110" y="1263473"/>
                </a:cubicBezTo>
                <a:cubicBezTo>
                  <a:pt x="3260152" y="1245614"/>
                  <a:pt x="3256674" y="1225969"/>
                  <a:pt x="3256674" y="1204538"/>
                </a:cubicBezTo>
                <a:cubicBezTo>
                  <a:pt x="3256674" y="1183106"/>
                  <a:pt x="3260152" y="1163463"/>
                  <a:pt x="3267110" y="1145604"/>
                </a:cubicBezTo>
                <a:cubicBezTo>
                  <a:pt x="3274068" y="1127745"/>
                  <a:pt x="3284542" y="1111634"/>
                  <a:pt x="3298531" y="1097273"/>
                </a:cubicBezTo>
                <a:close/>
                <a:moveTo>
                  <a:pt x="898232" y="1097273"/>
                </a:moveTo>
                <a:lnTo>
                  <a:pt x="916091" y="1119262"/>
                </a:lnTo>
                <a:cubicBezTo>
                  <a:pt x="905971" y="1130796"/>
                  <a:pt x="898399" y="1143633"/>
                  <a:pt x="893376" y="1157771"/>
                </a:cubicBezTo>
                <a:cubicBezTo>
                  <a:pt x="888353" y="1171910"/>
                  <a:pt x="885842" y="1187496"/>
                  <a:pt x="885842" y="1204538"/>
                </a:cubicBezTo>
                <a:cubicBezTo>
                  <a:pt x="885842" y="1221579"/>
                  <a:pt x="888353" y="1237187"/>
                  <a:pt x="893376" y="1251363"/>
                </a:cubicBezTo>
                <a:lnTo>
                  <a:pt x="910482" y="1280404"/>
                </a:lnTo>
                <a:lnTo>
                  <a:pt x="899894" y="1309770"/>
                </a:lnTo>
                <a:lnTo>
                  <a:pt x="898232" y="1311806"/>
                </a:lnTo>
                <a:cubicBezTo>
                  <a:pt x="884242" y="1297443"/>
                  <a:pt x="873768" y="1281333"/>
                  <a:pt x="866810" y="1263473"/>
                </a:cubicBezTo>
                <a:cubicBezTo>
                  <a:pt x="859852" y="1245614"/>
                  <a:pt x="856374" y="1225969"/>
                  <a:pt x="856374" y="1204538"/>
                </a:cubicBezTo>
                <a:cubicBezTo>
                  <a:pt x="856374" y="1183106"/>
                  <a:pt x="859852" y="1163463"/>
                  <a:pt x="866810" y="1145604"/>
                </a:cubicBezTo>
                <a:cubicBezTo>
                  <a:pt x="873768" y="1127745"/>
                  <a:pt x="884242" y="1111634"/>
                  <a:pt x="898232" y="1097273"/>
                </a:cubicBezTo>
                <a:close/>
                <a:moveTo>
                  <a:pt x="3093744" y="1095375"/>
                </a:moveTo>
                <a:lnTo>
                  <a:pt x="3122765" y="1095375"/>
                </a:lnTo>
                <a:lnTo>
                  <a:pt x="3195319" y="1307675"/>
                </a:lnTo>
                <a:lnTo>
                  <a:pt x="3166298" y="1307675"/>
                </a:lnTo>
                <a:close/>
                <a:moveTo>
                  <a:pt x="2544605" y="1095375"/>
                </a:moveTo>
                <a:lnTo>
                  <a:pt x="2564474" y="1095375"/>
                </a:lnTo>
                <a:lnTo>
                  <a:pt x="2578873" y="1095375"/>
                </a:lnTo>
                <a:lnTo>
                  <a:pt x="2591709" y="1095375"/>
                </a:lnTo>
                <a:lnTo>
                  <a:pt x="2591709" y="1313257"/>
                </a:lnTo>
                <a:lnTo>
                  <a:pt x="2578873" y="1313257"/>
                </a:lnTo>
                <a:lnTo>
                  <a:pt x="2564474" y="1313257"/>
                </a:lnTo>
                <a:lnTo>
                  <a:pt x="2544605" y="1313257"/>
                </a:lnTo>
                <a:lnTo>
                  <a:pt x="2544605" y="1286021"/>
                </a:lnTo>
                <a:lnTo>
                  <a:pt x="2564474" y="1286021"/>
                </a:lnTo>
                <a:lnTo>
                  <a:pt x="2564474" y="1122611"/>
                </a:lnTo>
                <a:lnTo>
                  <a:pt x="2544605" y="1122611"/>
                </a:lnTo>
                <a:close/>
                <a:moveTo>
                  <a:pt x="693444" y="1095375"/>
                </a:moveTo>
                <a:lnTo>
                  <a:pt x="722465" y="1095375"/>
                </a:lnTo>
                <a:lnTo>
                  <a:pt x="795019" y="1307675"/>
                </a:lnTo>
                <a:lnTo>
                  <a:pt x="765998" y="1307675"/>
                </a:lnTo>
                <a:close/>
                <a:moveTo>
                  <a:pt x="144305" y="1095375"/>
                </a:moveTo>
                <a:lnTo>
                  <a:pt x="164174" y="1095375"/>
                </a:lnTo>
                <a:lnTo>
                  <a:pt x="178573" y="1095375"/>
                </a:lnTo>
                <a:lnTo>
                  <a:pt x="191410" y="1095375"/>
                </a:lnTo>
                <a:lnTo>
                  <a:pt x="191410" y="1313257"/>
                </a:lnTo>
                <a:lnTo>
                  <a:pt x="178573" y="1313257"/>
                </a:lnTo>
                <a:lnTo>
                  <a:pt x="164174" y="1313257"/>
                </a:lnTo>
                <a:lnTo>
                  <a:pt x="144305" y="1313257"/>
                </a:lnTo>
                <a:lnTo>
                  <a:pt x="144305" y="1286021"/>
                </a:lnTo>
                <a:lnTo>
                  <a:pt x="164174" y="1286021"/>
                </a:lnTo>
                <a:lnTo>
                  <a:pt x="164174" y="1122611"/>
                </a:lnTo>
                <a:lnTo>
                  <a:pt x="144305" y="1122611"/>
                </a:lnTo>
                <a:close/>
                <a:moveTo>
                  <a:pt x="3201793" y="970062"/>
                </a:moveTo>
                <a:lnTo>
                  <a:pt x="3232377" y="970062"/>
                </a:lnTo>
                <a:lnTo>
                  <a:pt x="3232377" y="1000646"/>
                </a:lnTo>
                <a:lnTo>
                  <a:pt x="3201793" y="1000646"/>
                </a:lnTo>
                <a:close/>
                <a:moveTo>
                  <a:pt x="2721041" y="970062"/>
                </a:moveTo>
                <a:lnTo>
                  <a:pt x="2751625" y="970062"/>
                </a:lnTo>
                <a:lnTo>
                  <a:pt x="2751625" y="1000646"/>
                </a:lnTo>
                <a:lnTo>
                  <a:pt x="2721041" y="1000646"/>
                </a:lnTo>
                <a:close/>
                <a:moveTo>
                  <a:pt x="2638739" y="970062"/>
                </a:moveTo>
                <a:lnTo>
                  <a:pt x="2669323" y="970062"/>
                </a:lnTo>
                <a:lnTo>
                  <a:pt x="2669323" y="1000646"/>
                </a:lnTo>
                <a:lnTo>
                  <a:pt x="2638739" y="1000646"/>
                </a:lnTo>
                <a:close/>
                <a:moveTo>
                  <a:pt x="2496943" y="970062"/>
                </a:moveTo>
                <a:lnTo>
                  <a:pt x="2527527" y="970062"/>
                </a:lnTo>
                <a:lnTo>
                  <a:pt x="2527527" y="1000646"/>
                </a:lnTo>
                <a:lnTo>
                  <a:pt x="2496943" y="1000646"/>
                </a:lnTo>
                <a:close/>
                <a:moveTo>
                  <a:pt x="956646" y="955440"/>
                </a:moveTo>
                <a:cubicBezTo>
                  <a:pt x="952033" y="955440"/>
                  <a:pt x="948573" y="956351"/>
                  <a:pt x="946266" y="958174"/>
                </a:cubicBezTo>
                <a:cubicBezTo>
                  <a:pt x="943959" y="959997"/>
                  <a:pt x="942805" y="962769"/>
                  <a:pt x="942805" y="966490"/>
                </a:cubicBezTo>
                <a:cubicBezTo>
                  <a:pt x="942805" y="970285"/>
                  <a:pt x="944257" y="973094"/>
                  <a:pt x="947159" y="974917"/>
                </a:cubicBezTo>
                <a:cubicBezTo>
                  <a:pt x="950061" y="976740"/>
                  <a:pt x="954451" y="977652"/>
                  <a:pt x="960330" y="977652"/>
                </a:cubicBezTo>
                <a:cubicBezTo>
                  <a:pt x="968516" y="977652"/>
                  <a:pt x="974599" y="976722"/>
                  <a:pt x="978580" y="974861"/>
                </a:cubicBezTo>
                <a:cubicBezTo>
                  <a:pt x="982561" y="973001"/>
                  <a:pt x="984552" y="970099"/>
                  <a:pt x="984552" y="966155"/>
                </a:cubicBezTo>
                <a:lnTo>
                  <a:pt x="984552" y="955440"/>
                </a:lnTo>
                <a:close/>
                <a:moveTo>
                  <a:pt x="3318884" y="930177"/>
                </a:moveTo>
                <a:lnTo>
                  <a:pt x="3322314" y="940035"/>
                </a:lnTo>
                <a:lnTo>
                  <a:pt x="3318884" y="940035"/>
                </a:lnTo>
                <a:close/>
                <a:moveTo>
                  <a:pt x="445794" y="889806"/>
                </a:moveTo>
                <a:lnTo>
                  <a:pt x="426392" y="945170"/>
                </a:lnTo>
                <a:lnTo>
                  <a:pt x="465197" y="945170"/>
                </a:lnTo>
                <a:close/>
                <a:moveTo>
                  <a:pt x="2914108" y="883109"/>
                </a:moveTo>
                <a:cubicBezTo>
                  <a:pt x="2918945" y="883109"/>
                  <a:pt x="2923317" y="883871"/>
                  <a:pt x="2927224" y="885397"/>
                </a:cubicBezTo>
                <a:cubicBezTo>
                  <a:pt x="2931131" y="886923"/>
                  <a:pt x="2934535" y="889173"/>
                  <a:pt x="2937437" y="892150"/>
                </a:cubicBezTo>
                <a:lnTo>
                  <a:pt x="2919578" y="917042"/>
                </a:lnTo>
                <a:cubicBezTo>
                  <a:pt x="2918090" y="915553"/>
                  <a:pt x="2916266" y="914437"/>
                  <a:pt x="2914108" y="913693"/>
                </a:cubicBezTo>
                <a:cubicBezTo>
                  <a:pt x="2911950" y="912949"/>
                  <a:pt x="2909458" y="912577"/>
                  <a:pt x="2906630" y="912577"/>
                </a:cubicBezTo>
                <a:cubicBezTo>
                  <a:pt x="2900453" y="912577"/>
                  <a:pt x="2895672" y="914567"/>
                  <a:pt x="2892286" y="918549"/>
                </a:cubicBezTo>
                <a:cubicBezTo>
                  <a:pt x="2888901" y="922529"/>
                  <a:pt x="2887208" y="928055"/>
                  <a:pt x="2887208" y="935124"/>
                </a:cubicBezTo>
                <a:lnTo>
                  <a:pt x="2887208" y="1000646"/>
                </a:lnTo>
                <a:lnTo>
                  <a:pt x="2854391" y="1000646"/>
                </a:lnTo>
                <a:lnTo>
                  <a:pt x="2854391" y="884783"/>
                </a:lnTo>
                <a:lnTo>
                  <a:pt x="2887208" y="884783"/>
                </a:lnTo>
                <a:lnTo>
                  <a:pt x="2887208" y="901064"/>
                </a:lnTo>
                <a:lnTo>
                  <a:pt x="2890375" y="895764"/>
                </a:lnTo>
                <a:cubicBezTo>
                  <a:pt x="2892449" y="893076"/>
                  <a:pt x="2894761" y="890774"/>
                  <a:pt x="2897309" y="888856"/>
                </a:cubicBezTo>
                <a:cubicBezTo>
                  <a:pt x="2902407" y="885025"/>
                  <a:pt x="2908006" y="883109"/>
                  <a:pt x="2914108" y="883109"/>
                </a:cubicBezTo>
                <a:close/>
                <a:moveTo>
                  <a:pt x="964460" y="883109"/>
                </a:moveTo>
                <a:cubicBezTo>
                  <a:pt x="974580" y="883109"/>
                  <a:pt x="983212" y="884802"/>
                  <a:pt x="990356" y="888188"/>
                </a:cubicBezTo>
                <a:cubicBezTo>
                  <a:pt x="997500" y="891573"/>
                  <a:pt x="1002951" y="896485"/>
                  <a:pt x="1006709" y="902922"/>
                </a:cubicBezTo>
                <a:cubicBezTo>
                  <a:pt x="1010467" y="909358"/>
                  <a:pt x="1012345" y="917116"/>
                  <a:pt x="1012345" y="926194"/>
                </a:cubicBezTo>
                <a:lnTo>
                  <a:pt x="1012345" y="1000646"/>
                </a:lnTo>
                <a:lnTo>
                  <a:pt x="984552" y="1000646"/>
                </a:lnTo>
                <a:lnTo>
                  <a:pt x="984552" y="987333"/>
                </a:lnTo>
                <a:lnTo>
                  <a:pt x="981147" y="993614"/>
                </a:lnTo>
                <a:cubicBezTo>
                  <a:pt x="977761" y="996516"/>
                  <a:pt x="973520" y="998692"/>
                  <a:pt x="968423" y="1000143"/>
                </a:cubicBezTo>
                <a:cubicBezTo>
                  <a:pt x="963325" y="1001595"/>
                  <a:pt x="957949" y="1002320"/>
                  <a:pt x="952293" y="1002320"/>
                </a:cubicBezTo>
                <a:cubicBezTo>
                  <a:pt x="939866" y="1002320"/>
                  <a:pt x="930583" y="999363"/>
                  <a:pt x="924444" y="993446"/>
                </a:cubicBezTo>
                <a:cubicBezTo>
                  <a:pt x="918305" y="987530"/>
                  <a:pt x="915235" y="978545"/>
                  <a:pt x="915235" y="966490"/>
                </a:cubicBezTo>
                <a:cubicBezTo>
                  <a:pt x="915235" y="955030"/>
                  <a:pt x="918677" y="946435"/>
                  <a:pt x="925560" y="940705"/>
                </a:cubicBezTo>
                <a:cubicBezTo>
                  <a:pt x="932443" y="934976"/>
                  <a:pt x="942768" y="932111"/>
                  <a:pt x="956535" y="932111"/>
                </a:cubicBezTo>
                <a:lnTo>
                  <a:pt x="984552" y="932111"/>
                </a:lnTo>
                <a:lnTo>
                  <a:pt x="984552" y="927198"/>
                </a:lnTo>
                <a:cubicBezTo>
                  <a:pt x="984552" y="921841"/>
                  <a:pt x="982766" y="917712"/>
                  <a:pt x="979194" y="914810"/>
                </a:cubicBezTo>
                <a:cubicBezTo>
                  <a:pt x="975622" y="911907"/>
                  <a:pt x="970562" y="910456"/>
                  <a:pt x="964013" y="910456"/>
                </a:cubicBezTo>
                <a:cubicBezTo>
                  <a:pt x="959698" y="910456"/>
                  <a:pt x="955419" y="911163"/>
                  <a:pt x="951177" y="912577"/>
                </a:cubicBezTo>
                <a:cubicBezTo>
                  <a:pt x="946935" y="913991"/>
                  <a:pt x="943178" y="915963"/>
                  <a:pt x="939903" y="918493"/>
                </a:cubicBezTo>
                <a:lnTo>
                  <a:pt x="920928" y="899852"/>
                </a:lnTo>
                <a:cubicBezTo>
                  <a:pt x="925541" y="894569"/>
                  <a:pt x="931643" y="890457"/>
                  <a:pt x="939234" y="887518"/>
                </a:cubicBezTo>
                <a:cubicBezTo>
                  <a:pt x="946824" y="884579"/>
                  <a:pt x="955233" y="883109"/>
                  <a:pt x="964460" y="883109"/>
                </a:cubicBezTo>
                <a:close/>
                <a:moveTo>
                  <a:pt x="2323000" y="880542"/>
                </a:moveTo>
                <a:lnTo>
                  <a:pt x="2352468" y="880542"/>
                </a:lnTo>
                <a:lnTo>
                  <a:pt x="2352468" y="911685"/>
                </a:lnTo>
                <a:lnTo>
                  <a:pt x="2385285" y="911685"/>
                </a:lnTo>
                <a:lnTo>
                  <a:pt x="2385285" y="940035"/>
                </a:lnTo>
                <a:lnTo>
                  <a:pt x="2352468" y="940035"/>
                </a:lnTo>
                <a:lnTo>
                  <a:pt x="2352468" y="971178"/>
                </a:lnTo>
                <a:lnTo>
                  <a:pt x="2323000" y="971178"/>
                </a:lnTo>
                <a:lnTo>
                  <a:pt x="2323000" y="940035"/>
                </a:lnTo>
                <a:lnTo>
                  <a:pt x="2290184" y="940035"/>
                </a:lnTo>
                <a:lnTo>
                  <a:pt x="2290184" y="911685"/>
                </a:lnTo>
                <a:lnTo>
                  <a:pt x="2323000" y="911685"/>
                </a:lnTo>
                <a:close/>
                <a:moveTo>
                  <a:pt x="847630" y="851073"/>
                </a:moveTo>
                <a:lnTo>
                  <a:pt x="878214" y="851073"/>
                </a:lnTo>
                <a:lnTo>
                  <a:pt x="878214" y="884783"/>
                </a:lnTo>
                <a:lnTo>
                  <a:pt x="892390" y="884783"/>
                </a:lnTo>
                <a:lnTo>
                  <a:pt x="892390" y="910902"/>
                </a:lnTo>
                <a:lnTo>
                  <a:pt x="878214" y="910902"/>
                </a:lnTo>
                <a:lnTo>
                  <a:pt x="878214" y="962918"/>
                </a:lnTo>
                <a:cubicBezTo>
                  <a:pt x="878214" y="965745"/>
                  <a:pt x="878772" y="967922"/>
                  <a:pt x="879888" y="969448"/>
                </a:cubicBezTo>
                <a:cubicBezTo>
                  <a:pt x="881005" y="970973"/>
                  <a:pt x="882642" y="971736"/>
                  <a:pt x="884800" y="971736"/>
                </a:cubicBezTo>
                <a:lnTo>
                  <a:pt x="892390" y="971736"/>
                </a:lnTo>
                <a:lnTo>
                  <a:pt x="892390" y="1001204"/>
                </a:lnTo>
                <a:lnTo>
                  <a:pt x="876986" y="1001204"/>
                </a:lnTo>
                <a:cubicBezTo>
                  <a:pt x="866866" y="1001204"/>
                  <a:pt x="859443" y="998618"/>
                  <a:pt x="854718" y="993446"/>
                </a:cubicBezTo>
                <a:cubicBezTo>
                  <a:pt x="849993" y="988275"/>
                  <a:pt x="847630" y="980628"/>
                  <a:pt x="847630" y="970509"/>
                </a:cubicBezTo>
                <a:lnTo>
                  <a:pt x="847630" y="910902"/>
                </a:lnTo>
                <a:lnTo>
                  <a:pt x="835687" y="910902"/>
                </a:lnTo>
                <a:lnTo>
                  <a:pt x="835687" y="884783"/>
                </a:lnTo>
                <a:lnTo>
                  <a:pt x="847630" y="884783"/>
                </a:lnTo>
                <a:close/>
                <a:moveTo>
                  <a:pt x="2810450" y="838349"/>
                </a:moveTo>
                <a:lnTo>
                  <a:pt x="2831658" y="838349"/>
                </a:lnTo>
                <a:lnTo>
                  <a:pt x="2831658" y="865585"/>
                </a:lnTo>
                <a:lnTo>
                  <a:pt x="2818710" y="865585"/>
                </a:lnTo>
                <a:cubicBezTo>
                  <a:pt x="2816552" y="865585"/>
                  <a:pt x="2814914" y="866403"/>
                  <a:pt x="2813798" y="868040"/>
                </a:cubicBezTo>
                <a:cubicBezTo>
                  <a:pt x="2812682" y="869677"/>
                  <a:pt x="2812124" y="871798"/>
                  <a:pt x="2812124" y="874402"/>
                </a:cubicBezTo>
                <a:lnTo>
                  <a:pt x="2812124" y="884783"/>
                </a:lnTo>
                <a:lnTo>
                  <a:pt x="2831658" y="884783"/>
                </a:lnTo>
                <a:lnTo>
                  <a:pt x="2831658" y="910902"/>
                </a:lnTo>
                <a:lnTo>
                  <a:pt x="2812124" y="910902"/>
                </a:lnTo>
                <a:lnTo>
                  <a:pt x="2812124" y="1000646"/>
                </a:lnTo>
                <a:lnTo>
                  <a:pt x="2781540" y="1000646"/>
                </a:lnTo>
                <a:lnTo>
                  <a:pt x="2781540" y="910902"/>
                </a:lnTo>
                <a:lnTo>
                  <a:pt x="2769261" y="910902"/>
                </a:lnTo>
                <a:lnTo>
                  <a:pt x="2769261" y="884783"/>
                </a:lnTo>
                <a:lnTo>
                  <a:pt x="2781540" y="884783"/>
                </a:lnTo>
                <a:lnTo>
                  <a:pt x="2781540" y="869045"/>
                </a:lnTo>
                <a:cubicBezTo>
                  <a:pt x="2781540" y="858775"/>
                  <a:pt x="2783902" y="851092"/>
                  <a:pt x="2788628" y="845995"/>
                </a:cubicBezTo>
                <a:cubicBezTo>
                  <a:pt x="2793353" y="840897"/>
                  <a:pt x="2800627" y="838349"/>
                  <a:pt x="2810450" y="838349"/>
                </a:cubicBezTo>
                <a:close/>
                <a:moveTo>
                  <a:pt x="2721041" y="838349"/>
                </a:moveTo>
                <a:lnTo>
                  <a:pt x="2751625" y="838349"/>
                </a:lnTo>
                <a:lnTo>
                  <a:pt x="2751625" y="952314"/>
                </a:lnTo>
                <a:lnTo>
                  <a:pt x="2721041" y="952314"/>
                </a:lnTo>
                <a:close/>
                <a:moveTo>
                  <a:pt x="1168466" y="838349"/>
                </a:moveTo>
                <a:lnTo>
                  <a:pt x="1199050" y="838349"/>
                </a:lnTo>
                <a:lnTo>
                  <a:pt x="1199050" y="854997"/>
                </a:lnTo>
                <a:lnTo>
                  <a:pt x="1168466" y="881138"/>
                </a:lnTo>
                <a:close/>
                <a:moveTo>
                  <a:pt x="1044641" y="838349"/>
                </a:moveTo>
                <a:lnTo>
                  <a:pt x="1075225" y="838349"/>
                </a:lnTo>
                <a:lnTo>
                  <a:pt x="1075225" y="900431"/>
                </a:lnTo>
                <a:lnTo>
                  <a:pt x="1078309" y="895317"/>
                </a:lnTo>
                <a:cubicBezTo>
                  <a:pt x="1080365" y="892704"/>
                  <a:pt x="1082667" y="890475"/>
                  <a:pt x="1085215" y="888635"/>
                </a:cubicBezTo>
                <a:cubicBezTo>
                  <a:pt x="1090313" y="884951"/>
                  <a:pt x="1095950" y="883109"/>
                  <a:pt x="1102126" y="883109"/>
                </a:cubicBezTo>
                <a:cubicBezTo>
                  <a:pt x="1110312" y="883109"/>
                  <a:pt x="1117325" y="885081"/>
                  <a:pt x="1123167" y="889024"/>
                </a:cubicBezTo>
                <a:cubicBezTo>
                  <a:pt x="1129008" y="892969"/>
                  <a:pt x="1133454" y="898736"/>
                  <a:pt x="1136505" y="906326"/>
                </a:cubicBezTo>
                <a:lnTo>
                  <a:pt x="1136817" y="908190"/>
                </a:lnTo>
                <a:lnTo>
                  <a:pt x="1135680" y="909162"/>
                </a:lnTo>
                <a:lnTo>
                  <a:pt x="1110498" y="936682"/>
                </a:lnTo>
                <a:lnTo>
                  <a:pt x="1110498" y="933784"/>
                </a:lnTo>
                <a:cubicBezTo>
                  <a:pt x="1110498" y="926716"/>
                  <a:pt x="1108916" y="921228"/>
                  <a:pt x="1105754" y="917321"/>
                </a:cubicBezTo>
                <a:cubicBezTo>
                  <a:pt x="1102591" y="913414"/>
                  <a:pt x="1098145" y="911461"/>
                  <a:pt x="1092415" y="911461"/>
                </a:cubicBezTo>
                <a:cubicBezTo>
                  <a:pt x="1088769" y="911461"/>
                  <a:pt x="1085662" y="912186"/>
                  <a:pt x="1083095" y="913638"/>
                </a:cubicBezTo>
                <a:cubicBezTo>
                  <a:pt x="1080527" y="915089"/>
                  <a:pt x="1078574" y="917191"/>
                  <a:pt x="1077235" y="919944"/>
                </a:cubicBezTo>
                <a:cubicBezTo>
                  <a:pt x="1075895" y="922697"/>
                  <a:pt x="1075225" y="926046"/>
                  <a:pt x="1075225" y="929990"/>
                </a:cubicBezTo>
                <a:lnTo>
                  <a:pt x="1075225" y="955997"/>
                </a:lnTo>
                <a:cubicBezTo>
                  <a:pt x="1075225" y="959793"/>
                  <a:pt x="1075895" y="963030"/>
                  <a:pt x="1077235" y="965709"/>
                </a:cubicBezTo>
                <a:lnTo>
                  <a:pt x="1080657" y="969293"/>
                </a:lnTo>
                <a:lnTo>
                  <a:pt x="1062810" y="988796"/>
                </a:lnTo>
                <a:lnTo>
                  <a:pt x="1054182" y="1000646"/>
                </a:lnTo>
                <a:lnTo>
                  <a:pt x="1044641" y="1000646"/>
                </a:lnTo>
                <a:close/>
                <a:moveTo>
                  <a:pt x="656349" y="838349"/>
                </a:moveTo>
                <a:lnTo>
                  <a:pt x="667399" y="838349"/>
                </a:lnTo>
                <a:lnTo>
                  <a:pt x="686933" y="838349"/>
                </a:lnTo>
                <a:lnTo>
                  <a:pt x="765068" y="838349"/>
                </a:lnTo>
                <a:lnTo>
                  <a:pt x="765068" y="867817"/>
                </a:lnTo>
                <a:lnTo>
                  <a:pt x="686933" y="867817"/>
                </a:lnTo>
                <a:lnTo>
                  <a:pt x="686933" y="905321"/>
                </a:lnTo>
                <a:lnTo>
                  <a:pt x="752789" y="905321"/>
                </a:lnTo>
                <a:lnTo>
                  <a:pt x="752789" y="934789"/>
                </a:lnTo>
                <a:lnTo>
                  <a:pt x="686933" y="934789"/>
                </a:lnTo>
                <a:lnTo>
                  <a:pt x="686933" y="971178"/>
                </a:lnTo>
                <a:lnTo>
                  <a:pt x="765068" y="971178"/>
                </a:lnTo>
                <a:lnTo>
                  <a:pt x="765068" y="1000646"/>
                </a:lnTo>
                <a:lnTo>
                  <a:pt x="686933" y="1000646"/>
                </a:lnTo>
                <a:lnTo>
                  <a:pt x="667399" y="1000646"/>
                </a:lnTo>
                <a:lnTo>
                  <a:pt x="656349" y="1000646"/>
                </a:lnTo>
                <a:close/>
                <a:moveTo>
                  <a:pt x="519724" y="838349"/>
                </a:moveTo>
                <a:lnTo>
                  <a:pt x="638713" y="838349"/>
                </a:lnTo>
                <a:lnTo>
                  <a:pt x="638713" y="867817"/>
                </a:lnTo>
                <a:lnTo>
                  <a:pt x="594511" y="867817"/>
                </a:lnTo>
                <a:lnTo>
                  <a:pt x="594511" y="1000646"/>
                </a:lnTo>
                <a:lnTo>
                  <a:pt x="563926" y="1000646"/>
                </a:lnTo>
                <a:lnTo>
                  <a:pt x="563926" y="867817"/>
                </a:lnTo>
                <a:lnTo>
                  <a:pt x="519724" y="867817"/>
                </a:lnTo>
                <a:close/>
                <a:moveTo>
                  <a:pt x="436083" y="838349"/>
                </a:moveTo>
                <a:lnTo>
                  <a:pt x="455505" y="838349"/>
                </a:lnTo>
                <a:lnTo>
                  <a:pt x="517566" y="1000646"/>
                </a:lnTo>
                <a:lnTo>
                  <a:pt x="484638" y="1000646"/>
                </a:lnTo>
                <a:lnTo>
                  <a:pt x="475524" y="974638"/>
                </a:lnTo>
                <a:lnTo>
                  <a:pt x="416064" y="974638"/>
                </a:lnTo>
                <a:lnTo>
                  <a:pt x="406950" y="1000646"/>
                </a:lnTo>
                <a:lnTo>
                  <a:pt x="374022" y="1000646"/>
                </a:lnTo>
                <a:close/>
                <a:moveTo>
                  <a:pt x="256299" y="838349"/>
                </a:moveTo>
                <a:lnTo>
                  <a:pt x="267349" y="838349"/>
                </a:lnTo>
                <a:lnTo>
                  <a:pt x="286883" y="838349"/>
                </a:lnTo>
                <a:lnTo>
                  <a:pt x="365018" y="838349"/>
                </a:lnTo>
                <a:lnTo>
                  <a:pt x="365018" y="867817"/>
                </a:lnTo>
                <a:lnTo>
                  <a:pt x="286883" y="867817"/>
                </a:lnTo>
                <a:lnTo>
                  <a:pt x="286883" y="905321"/>
                </a:lnTo>
                <a:lnTo>
                  <a:pt x="352739" y="905321"/>
                </a:lnTo>
                <a:lnTo>
                  <a:pt x="352739" y="934789"/>
                </a:lnTo>
                <a:lnTo>
                  <a:pt x="286883" y="934789"/>
                </a:lnTo>
                <a:lnTo>
                  <a:pt x="286883" y="971178"/>
                </a:lnTo>
                <a:lnTo>
                  <a:pt x="365018" y="971178"/>
                </a:lnTo>
                <a:lnTo>
                  <a:pt x="365018" y="1000646"/>
                </a:lnTo>
                <a:lnTo>
                  <a:pt x="286883" y="1000646"/>
                </a:lnTo>
                <a:lnTo>
                  <a:pt x="267349" y="1000646"/>
                </a:lnTo>
                <a:lnTo>
                  <a:pt x="256299" y="1000646"/>
                </a:lnTo>
                <a:close/>
                <a:moveTo>
                  <a:pt x="157055" y="838237"/>
                </a:moveTo>
                <a:lnTo>
                  <a:pt x="175001" y="838237"/>
                </a:lnTo>
                <a:cubicBezTo>
                  <a:pt x="183931" y="838237"/>
                  <a:pt x="191782" y="840246"/>
                  <a:pt x="198553" y="844265"/>
                </a:cubicBezTo>
                <a:cubicBezTo>
                  <a:pt x="205325" y="848283"/>
                  <a:pt x="210571" y="853957"/>
                  <a:pt x="214292" y="861287"/>
                </a:cubicBezTo>
                <a:cubicBezTo>
                  <a:pt x="218013" y="868617"/>
                  <a:pt x="219873" y="877118"/>
                  <a:pt x="219873" y="886793"/>
                </a:cubicBezTo>
                <a:cubicBezTo>
                  <a:pt x="219873" y="896466"/>
                  <a:pt x="218013" y="904968"/>
                  <a:pt x="214292" y="912298"/>
                </a:cubicBezTo>
                <a:cubicBezTo>
                  <a:pt x="210571" y="919628"/>
                  <a:pt x="205306" y="925302"/>
                  <a:pt x="198498" y="929320"/>
                </a:cubicBezTo>
                <a:lnTo>
                  <a:pt x="187861" y="933700"/>
                </a:lnTo>
                <a:lnTo>
                  <a:pt x="226682" y="1000646"/>
                </a:lnTo>
                <a:lnTo>
                  <a:pt x="189624" y="1000646"/>
                </a:lnTo>
                <a:lnTo>
                  <a:pt x="153036" y="935347"/>
                </a:lnTo>
                <a:lnTo>
                  <a:pt x="134483" y="935347"/>
                </a:lnTo>
                <a:lnTo>
                  <a:pt x="134483" y="1000646"/>
                </a:lnTo>
                <a:lnTo>
                  <a:pt x="103899" y="1000646"/>
                </a:lnTo>
                <a:lnTo>
                  <a:pt x="103899" y="957975"/>
                </a:lnTo>
                <a:lnTo>
                  <a:pt x="116360" y="923864"/>
                </a:lnTo>
                <a:lnTo>
                  <a:pt x="134483" y="885731"/>
                </a:lnTo>
                <a:lnTo>
                  <a:pt x="134483" y="905880"/>
                </a:lnTo>
                <a:lnTo>
                  <a:pt x="172546" y="905880"/>
                </a:lnTo>
                <a:cubicBezTo>
                  <a:pt x="175671" y="905880"/>
                  <a:pt x="178424" y="905098"/>
                  <a:pt x="180806" y="903535"/>
                </a:cubicBezTo>
                <a:cubicBezTo>
                  <a:pt x="183187" y="901973"/>
                  <a:pt x="185029" y="899741"/>
                  <a:pt x="186331" y="896839"/>
                </a:cubicBezTo>
                <a:cubicBezTo>
                  <a:pt x="187633" y="893936"/>
                  <a:pt x="188321" y="890588"/>
                  <a:pt x="188396" y="886793"/>
                </a:cubicBezTo>
                <a:cubicBezTo>
                  <a:pt x="188396" y="882997"/>
                  <a:pt x="187745" y="879648"/>
                  <a:pt x="186442" y="876746"/>
                </a:cubicBezTo>
                <a:cubicBezTo>
                  <a:pt x="185140" y="873844"/>
                  <a:pt x="183298" y="871612"/>
                  <a:pt x="180917" y="870049"/>
                </a:cubicBezTo>
                <a:cubicBezTo>
                  <a:pt x="178536" y="868487"/>
                  <a:pt x="175745" y="867705"/>
                  <a:pt x="172546" y="867705"/>
                </a:cubicBezTo>
                <a:lnTo>
                  <a:pt x="143050" y="867705"/>
                </a:lnTo>
                <a:close/>
                <a:moveTo>
                  <a:pt x="2656599" y="836674"/>
                </a:moveTo>
                <a:cubicBezTo>
                  <a:pt x="2666272" y="836674"/>
                  <a:pt x="2674570" y="838311"/>
                  <a:pt x="2681490" y="841586"/>
                </a:cubicBezTo>
                <a:cubicBezTo>
                  <a:pt x="2688411" y="844860"/>
                  <a:pt x="2693675" y="849604"/>
                  <a:pt x="2697284" y="855817"/>
                </a:cubicBezTo>
                <a:cubicBezTo>
                  <a:pt x="2700894" y="862031"/>
                  <a:pt x="2702698" y="869529"/>
                  <a:pt x="2702698" y="878310"/>
                </a:cubicBezTo>
                <a:lnTo>
                  <a:pt x="2702698" y="878422"/>
                </a:lnTo>
                <a:cubicBezTo>
                  <a:pt x="2702698" y="884151"/>
                  <a:pt x="2701898" y="889322"/>
                  <a:pt x="2700298" y="893936"/>
                </a:cubicBezTo>
                <a:cubicBezTo>
                  <a:pt x="2698698" y="898550"/>
                  <a:pt x="2696726" y="902587"/>
                  <a:pt x="2694382" y="906047"/>
                </a:cubicBezTo>
                <a:cubicBezTo>
                  <a:pt x="2692038" y="909507"/>
                  <a:pt x="2688931" y="913507"/>
                  <a:pt x="2685062" y="918046"/>
                </a:cubicBezTo>
                <a:cubicBezTo>
                  <a:pt x="2681416" y="922437"/>
                  <a:pt x="2678569" y="926121"/>
                  <a:pt x="2676523" y="929097"/>
                </a:cubicBezTo>
                <a:cubicBezTo>
                  <a:pt x="2674477" y="932073"/>
                  <a:pt x="2672746" y="935515"/>
                  <a:pt x="2671333" y="939421"/>
                </a:cubicBezTo>
                <a:cubicBezTo>
                  <a:pt x="2669919" y="943328"/>
                  <a:pt x="2669212" y="947625"/>
                  <a:pt x="2669212" y="952314"/>
                </a:cubicBezTo>
                <a:lnTo>
                  <a:pt x="2638628" y="952314"/>
                </a:lnTo>
                <a:cubicBezTo>
                  <a:pt x="2638628" y="945915"/>
                  <a:pt x="2639483" y="940184"/>
                  <a:pt x="2641195" y="935124"/>
                </a:cubicBezTo>
                <a:cubicBezTo>
                  <a:pt x="2642906" y="930064"/>
                  <a:pt x="2644990" y="925748"/>
                  <a:pt x="2647446" y="922176"/>
                </a:cubicBezTo>
                <a:cubicBezTo>
                  <a:pt x="2649901" y="918603"/>
                  <a:pt x="2653138" y="914437"/>
                  <a:pt x="2657157" y="909675"/>
                </a:cubicBezTo>
                <a:cubicBezTo>
                  <a:pt x="2660356" y="905954"/>
                  <a:pt x="2662849" y="902810"/>
                  <a:pt x="2664635" y="900243"/>
                </a:cubicBezTo>
                <a:cubicBezTo>
                  <a:pt x="2666421" y="897675"/>
                  <a:pt x="2667928" y="894848"/>
                  <a:pt x="2669156" y="891759"/>
                </a:cubicBezTo>
                <a:cubicBezTo>
                  <a:pt x="2670384" y="888671"/>
                  <a:pt x="2670998" y="885304"/>
                  <a:pt x="2670998" y="881658"/>
                </a:cubicBezTo>
                <a:lnTo>
                  <a:pt x="2670998" y="881546"/>
                </a:lnTo>
                <a:cubicBezTo>
                  <a:pt x="2670998" y="876486"/>
                  <a:pt x="2669751" y="872560"/>
                  <a:pt x="2667258" y="869771"/>
                </a:cubicBezTo>
                <a:cubicBezTo>
                  <a:pt x="2664766" y="866979"/>
                  <a:pt x="2661249" y="865585"/>
                  <a:pt x="2656710" y="865585"/>
                </a:cubicBezTo>
                <a:cubicBezTo>
                  <a:pt x="2652245" y="865585"/>
                  <a:pt x="2648766" y="867128"/>
                  <a:pt x="2646274" y="870217"/>
                </a:cubicBezTo>
                <a:cubicBezTo>
                  <a:pt x="2643781" y="873305"/>
                  <a:pt x="2642497" y="877640"/>
                  <a:pt x="2642423" y="883220"/>
                </a:cubicBezTo>
                <a:lnTo>
                  <a:pt x="2642423" y="883332"/>
                </a:lnTo>
                <a:lnTo>
                  <a:pt x="2610722" y="883332"/>
                </a:lnTo>
                <a:lnTo>
                  <a:pt x="2610722" y="883220"/>
                </a:lnTo>
                <a:cubicBezTo>
                  <a:pt x="2611094" y="873398"/>
                  <a:pt x="2613141" y="865008"/>
                  <a:pt x="2616861" y="858050"/>
                </a:cubicBezTo>
                <a:cubicBezTo>
                  <a:pt x="2620582" y="851092"/>
                  <a:pt x="2625810" y="845790"/>
                  <a:pt x="2632544" y="842144"/>
                </a:cubicBezTo>
                <a:cubicBezTo>
                  <a:pt x="2639279" y="838497"/>
                  <a:pt x="2647297" y="836674"/>
                  <a:pt x="2656599" y="836674"/>
                </a:cubicBezTo>
                <a:close/>
                <a:moveTo>
                  <a:pt x="3134932" y="826629"/>
                </a:moveTo>
                <a:lnTo>
                  <a:pt x="3181813" y="889024"/>
                </a:lnTo>
                <a:lnTo>
                  <a:pt x="3150113" y="889024"/>
                </a:lnTo>
                <a:lnTo>
                  <a:pt x="3134932" y="866255"/>
                </a:lnTo>
                <a:lnTo>
                  <a:pt x="3119752" y="889024"/>
                </a:lnTo>
                <a:lnTo>
                  <a:pt x="3088051" y="889024"/>
                </a:lnTo>
                <a:close/>
                <a:moveTo>
                  <a:pt x="2951874" y="821048"/>
                </a:moveTo>
                <a:cubicBezTo>
                  <a:pt x="2965863" y="835409"/>
                  <a:pt x="2976337" y="851520"/>
                  <a:pt x="2983295" y="869380"/>
                </a:cubicBezTo>
                <a:cubicBezTo>
                  <a:pt x="2990253" y="887239"/>
                  <a:pt x="2993731" y="906884"/>
                  <a:pt x="2993731" y="928315"/>
                </a:cubicBezTo>
                <a:cubicBezTo>
                  <a:pt x="2993731" y="949746"/>
                  <a:pt x="2990253" y="969392"/>
                  <a:pt x="2983295" y="987251"/>
                </a:cubicBezTo>
                <a:cubicBezTo>
                  <a:pt x="2976337" y="1005110"/>
                  <a:pt x="2965863" y="1021222"/>
                  <a:pt x="2951874" y="1035583"/>
                </a:cubicBezTo>
                <a:lnTo>
                  <a:pt x="2934014" y="1013706"/>
                </a:lnTo>
                <a:cubicBezTo>
                  <a:pt x="2944134" y="1002172"/>
                  <a:pt x="2951706" y="989316"/>
                  <a:pt x="2956729" y="975140"/>
                </a:cubicBezTo>
                <a:cubicBezTo>
                  <a:pt x="2961752" y="960964"/>
                  <a:pt x="2964263" y="945356"/>
                  <a:pt x="2964263" y="928315"/>
                </a:cubicBezTo>
                <a:cubicBezTo>
                  <a:pt x="2964263" y="911275"/>
                  <a:pt x="2961752" y="895685"/>
                  <a:pt x="2956729" y="881546"/>
                </a:cubicBezTo>
                <a:cubicBezTo>
                  <a:pt x="2951706" y="867408"/>
                  <a:pt x="2944134" y="854571"/>
                  <a:pt x="2934014" y="843037"/>
                </a:cubicBezTo>
                <a:close/>
                <a:moveTo>
                  <a:pt x="2593681" y="821048"/>
                </a:moveTo>
                <a:lnTo>
                  <a:pt x="2611541" y="843037"/>
                </a:lnTo>
                <a:cubicBezTo>
                  <a:pt x="2601421" y="854571"/>
                  <a:pt x="2593849" y="867408"/>
                  <a:pt x="2588826" y="881546"/>
                </a:cubicBezTo>
                <a:cubicBezTo>
                  <a:pt x="2583803" y="895685"/>
                  <a:pt x="2581292" y="911275"/>
                  <a:pt x="2581292" y="928315"/>
                </a:cubicBezTo>
                <a:cubicBezTo>
                  <a:pt x="2581292" y="945356"/>
                  <a:pt x="2583803" y="960964"/>
                  <a:pt x="2588826" y="975140"/>
                </a:cubicBezTo>
                <a:cubicBezTo>
                  <a:pt x="2593849" y="989316"/>
                  <a:pt x="2601421" y="1002172"/>
                  <a:pt x="2611541" y="1013706"/>
                </a:cubicBezTo>
                <a:lnTo>
                  <a:pt x="2593681" y="1035583"/>
                </a:lnTo>
                <a:cubicBezTo>
                  <a:pt x="2579692" y="1021222"/>
                  <a:pt x="2569218" y="1005110"/>
                  <a:pt x="2562260" y="987251"/>
                </a:cubicBezTo>
                <a:cubicBezTo>
                  <a:pt x="2555302" y="969392"/>
                  <a:pt x="2551824" y="949746"/>
                  <a:pt x="2551824" y="928315"/>
                </a:cubicBezTo>
                <a:cubicBezTo>
                  <a:pt x="2551824" y="906884"/>
                  <a:pt x="2555302" y="887239"/>
                  <a:pt x="2562260" y="869380"/>
                </a:cubicBezTo>
                <a:cubicBezTo>
                  <a:pt x="2569218" y="851520"/>
                  <a:pt x="2579692" y="835409"/>
                  <a:pt x="2593681" y="821048"/>
                </a:cubicBezTo>
                <a:close/>
                <a:moveTo>
                  <a:pt x="3239930" y="819150"/>
                </a:moveTo>
                <a:lnTo>
                  <a:pt x="3259799" y="819150"/>
                </a:lnTo>
                <a:lnTo>
                  <a:pt x="3271426" y="819150"/>
                </a:lnTo>
                <a:lnTo>
                  <a:pt x="3287034" y="853464"/>
                </a:lnTo>
                <a:lnTo>
                  <a:pt x="3287034" y="1037035"/>
                </a:lnTo>
                <a:lnTo>
                  <a:pt x="3274198" y="1037035"/>
                </a:lnTo>
                <a:lnTo>
                  <a:pt x="3259799" y="1037035"/>
                </a:lnTo>
                <a:lnTo>
                  <a:pt x="3239930" y="1037035"/>
                </a:lnTo>
                <a:lnTo>
                  <a:pt x="3239930" y="1009799"/>
                </a:lnTo>
                <a:lnTo>
                  <a:pt x="3259799" y="1009799"/>
                </a:lnTo>
                <a:lnTo>
                  <a:pt x="3259799" y="846386"/>
                </a:lnTo>
                <a:lnTo>
                  <a:pt x="3239930" y="846386"/>
                </a:lnTo>
                <a:close/>
                <a:moveTo>
                  <a:pt x="3029190" y="819150"/>
                </a:moveTo>
                <a:lnTo>
                  <a:pt x="3042026" y="819150"/>
                </a:lnTo>
                <a:lnTo>
                  <a:pt x="3056425" y="819150"/>
                </a:lnTo>
                <a:lnTo>
                  <a:pt x="3076294" y="819150"/>
                </a:lnTo>
                <a:lnTo>
                  <a:pt x="3076294" y="846386"/>
                </a:lnTo>
                <a:lnTo>
                  <a:pt x="3056425" y="846386"/>
                </a:lnTo>
                <a:lnTo>
                  <a:pt x="3056425" y="1009799"/>
                </a:lnTo>
                <a:lnTo>
                  <a:pt x="3076294" y="1009799"/>
                </a:lnTo>
                <a:lnTo>
                  <a:pt x="3076294" y="1037035"/>
                </a:lnTo>
                <a:lnTo>
                  <a:pt x="3056425" y="1037035"/>
                </a:lnTo>
                <a:lnTo>
                  <a:pt x="3042026" y="1037035"/>
                </a:lnTo>
                <a:lnTo>
                  <a:pt x="3029190" y="1037035"/>
                </a:lnTo>
                <a:close/>
                <a:moveTo>
                  <a:pt x="2388894" y="819150"/>
                </a:moveTo>
                <a:lnTo>
                  <a:pt x="2417915" y="819150"/>
                </a:lnTo>
                <a:lnTo>
                  <a:pt x="2490469" y="1031453"/>
                </a:lnTo>
                <a:lnTo>
                  <a:pt x="2461448" y="1031453"/>
                </a:lnTo>
                <a:close/>
                <a:moveTo>
                  <a:pt x="219985" y="726219"/>
                </a:moveTo>
                <a:lnTo>
                  <a:pt x="219985" y="760810"/>
                </a:lnTo>
                <a:lnTo>
                  <a:pt x="207148" y="760810"/>
                </a:lnTo>
                <a:lnTo>
                  <a:pt x="198939" y="760810"/>
                </a:lnTo>
                <a:close/>
                <a:moveTo>
                  <a:pt x="3219888" y="721099"/>
                </a:moveTo>
                <a:lnTo>
                  <a:pt x="3235378" y="748162"/>
                </a:lnTo>
                <a:lnTo>
                  <a:pt x="3228099" y="759358"/>
                </a:lnTo>
                <a:lnTo>
                  <a:pt x="3210239" y="737481"/>
                </a:lnTo>
                <a:close/>
                <a:moveTo>
                  <a:pt x="2997266" y="693837"/>
                </a:moveTo>
                <a:lnTo>
                  <a:pt x="3027850" y="693837"/>
                </a:lnTo>
                <a:lnTo>
                  <a:pt x="3027850" y="724421"/>
                </a:lnTo>
                <a:lnTo>
                  <a:pt x="2997266" y="724421"/>
                </a:lnTo>
                <a:close/>
                <a:moveTo>
                  <a:pt x="2914964" y="693837"/>
                </a:moveTo>
                <a:lnTo>
                  <a:pt x="2945548" y="693837"/>
                </a:lnTo>
                <a:lnTo>
                  <a:pt x="2945548" y="724421"/>
                </a:lnTo>
                <a:lnTo>
                  <a:pt x="2914964" y="724421"/>
                </a:lnTo>
                <a:close/>
                <a:moveTo>
                  <a:pt x="2773168" y="693837"/>
                </a:moveTo>
                <a:lnTo>
                  <a:pt x="2803752" y="693837"/>
                </a:lnTo>
                <a:lnTo>
                  <a:pt x="2803752" y="724421"/>
                </a:lnTo>
                <a:lnTo>
                  <a:pt x="2773168" y="724421"/>
                </a:lnTo>
                <a:close/>
                <a:moveTo>
                  <a:pt x="2515993" y="693837"/>
                </a:moveTo>
                <a:lnTo>
                  <a:pt x="2546577" y="693837"/>
                </a:lnTo>
                <a:lnTo>
                  <a:pt x="2546577" y="724421"/>
                </a:lnTo>
                <a:lnTo>
                  <a:pt x="2515993" y="724421"/>
                </a:lnTo>
                <a:close/>
                <a:moveTo>
                  <a:pt x="1641293" y="691046"/>
                </a:moveTo>
                <a:lnTo>
                  <a:pt x="1642137" y="691796"/>
                </a:lnTo>
                <a:lnTo>
                  <a:pt x="1639731" y="691931"/>
                </a:lnTo>
                <a:close/>
                <a:moveTo>
                  <a:pt x="1290022" y="679214"/>
                </a:moveTo>
                <a:cubicBezTo>
                  <a:pt x="1285408" y="679214"/>
                  <a:pt x="1281948" y="680126"/>
                  <a:pt x="1279641" y="681949"/>
                </a:cubicBezTo>
                <a:cubicBezTo>
                  <a:pt x="1277334" y="683771"/>
                  <a:pt x="1276181" y="686544"/>
                  <a:pt x="1276181" y="690265"/>
                </a:cubicBezTo>
                <a:cubicBezTo>
                  <a:pt x="1276181" y="694059"/>
                  <a:pt x="1277632" y="696869"/>
                  <a:pt x="1280534" y="698693"/>
                </a:cubicBezTo>
                <a:cubicBezTo>
                  <a:pt x="1283436" y="700515"/>
                  <a:pt x="1287826" y="701427"/>
                  <a:pt x="1293705" y="701427"/>
                </a:cubicBezTo>
                <a:cubicBezTo>
                  <a:pt x="1301891" y="701427"/>
                  <a:pt x="1307974" y="700497"/>
                  <a:pt x="1311955" y="698637"/>
                </a:cubicBezTo>
                <a:cubicBezTo>
                  <a:pt x="1315936" y="696775"/>
                  <a:pt x="1317927" y="693874"/>
                  <a:pt x="1317927" y="689930"/>
                </a:cubicBezTo>
                <a:lnTo>
                  <a:pt x="1317927" y="679214"/>
                </a:lnTo>
                <a:close/>
                <a:moveTo>
                  <a:pt x="2407163" y="635235"/>
                </a:moveTo>
                <a:cubicBezTo>
                  <a:pt x="2398531" y="635235"/>
                  <a:pt x="2394215" y="642082"/>
                  <a:pt x="2394215" y="655774"/>
                </a:cubicBezTo>
                <a:lnTo>
                  <a:pt x="2394215" y="676982"/>
                </a:lnTo>
                <a:cubicBezTo>
                  <a:pt x="2394215" y="683977"/>
                  <a:pt x="2395294" y="689186"/>
                  <a:pt x="2397452" y="692608"/>
                </a:cubicBezTo>
                <a:cubicBezTo>
                  <a:pt x="2399610" y="696031"/>
                  <a:pt x="2402847" y="697743"/>
                  <a:pt x="2407163" y="697743"/>
                </a:cubicBezTo>
                <a:cubicBezTo>
                  <a:pt x="2411404" y="697743"/>
                  <a:pt x="2414567" y="696031"/>
                  <a:pt x="2416650" y="692608"/>
                </a:cubicBezTo>
                <a:cubicBezTo>
                  <a:pt x="2418734" y="689186"/>
                  <a:pt x="2419776" y="683977"/>
                  <a:pt x="2419776" y="676982"/>
                </a:cubicBezTo>
                <a:lnTo>
                  <a:pt x="2419776" y="655663"/>
                </a:lnTo>
                <a:cubicBezTo>
                  <a:pt x="2419776" y="648816"/>
                  <a:pt x="2418734" y="643700"/>
                  <a:pt x="2416650" y="640315"/>
                </a:cubicBezTo>
                <a:cubicBezTo>
                  <a:pt x="2414567" y="636929"/>
                  <a:pt x="2411404" y="635235"/>
                  <a:pt x="2407163" y="635235"/>
                </a:cubicBezTo>
                <a:close/>
                <a:moveTo>
                  <a:pt x="2016638" y="635235"/>
                </a:moveTo>
                <a:cubicBezTo>
                  <a:pt x="2008006" y="635235"/>
                  <a:pt x="2003690" y="642082"/>
                  <a:pt x="2003690" y="655774"/>
                </a:cubicBezTo>
                <a:lnTo>
                  <a:pt x="2003690" y="676982"/>
                </a:lnTo>
                <a:cubicBezTo>
                  <a:pt x="2003690" y="683977"/>
                  <a:pt x="2004769" y="689186"/>
                  <a:pt x="2006927" y="692608"/>
                </a:cubicBezTo>
                <a:cubicBezTo>
                  <a:pt x="2009085" y="696031"/>
                  <a:pt x="2012322" y="697743"/>
                  <a:pt x="2016638" y="697743"/>
                </a:cubicBezTo>
                <a:cubicBezTo>
                  <a:pt x="2020879" y="697743"/>
                  <a:pt x="2024042" y="696031"/>
                  <a:pt x="2026125" y="692608"/>
                </a:cubicBezTo>
                <a:cubicBezTo>
                  <a:pt x="2028209" y="689186"/>
                  <a:pt x="2029251" y="683977"/>
                  <a:pt x="2029251" y="676982"/>
                </a:cubicBezTo>
                <a:lnTo>
                  <a:pt x="2029251" y="655663"/>
                </a:lnTo>
                <a:cubicBezTo>
                  <a:pt x="2029251" y="648816"/>
                  <a:pt x="2028209" y="643700"/>
                  <a:pt x="2026125" y="640315"/>
                </a:cubicBezTo>
                <a:cubicBezTo>
                  <a:pt x="2024042" y="636929"/>
                  <a:pt x="2020879" y="635235"/>
                  <a:pt x="2016638" y="635235"/>
                </a:cubicBezTo>
                <a:close/>
                <a:moveTo>
                  <a:pt x="1425790" y="635235"/>
                </a:moveTo>
                <a:cubicBezTo>
                  <a:pt x="1422144" y="635235"/>
                  <a:pt x="1419037" y="635961"/>
                  <a:pt x="1416470" y="637412"/>
                </a:cubicBezTo>
                <a:cubicBezTo>
                  <a:pt x="1413902" y="638864"/>
                  <a:pt x="1411949" y="640966"/>
                  <a:pt x="1410610" y="643720"/>
                </a:cubicBezTo>
                <a:cubicBezTo>
                  <a:pt x="1409270" y="646472"/>
                  <a:pt x="1408600" y="649821"/>
                  <a:pt x="1408600" y="653764"/>
                </a:cubicBezTo>
                <a:lnTo>
                  <a:pt x="1408600" y="679773"/>
                </a:lnTo>
                <a:cubicBezTo>
                  <a:pt x="1408600" y="683567"/>
                  <a:pt x="1409270" y="686804"/>
                  <a:pt x="1410610" y="689483"/>
                </a:cubicBezTo>
                <a:cubicBezTo>
                  <a:pt x="1411949" y="692162"/>
                  <a:pt x="1413902" y="694209"/>
                  <a:pt x="1416470" y="695623"/>
                </a:cubicBezTo>
                <a:cubicBezTo>
                  <a:pt x="1419037" y="697036"/>
                  <a:pt x="1422144" y="697743"/>
                  <a:pt x="1425790" y="697743"/>
                </a:cubicBezTo>
                <a:cubicBezTo>
                  <a:pt x="1431520" y="697743"/>
                  <a:pt x="1435966" y="695846"/>
                  <a:pt x="1439129" y="692051"/>
                </a:cubicBezTo>
                <a:cubicBezTo>
                  <a:pt x="1442291" y="688255"/>
                  <a:pt x="1443873" y="682898"/>
                  <a:pt x="1443873" y="675977"/>
                </a:cubicBezTo>
                <a:lnTo>
                  <a:pt x="1443873" y="657560"/>
                </a:lnTo>
                <a:cubicBezTo>
                  <a:pt x="1443873" y="650491"/>
                  <a:pt x="1442291" y="645003"/>
                  <a:pt x="1439129" y="641096"/>
                </a:cubicBezTo>
                <a:cubicBezTo>
                  <a:pt x="1435966" y="637189"/>
                  <a:pt x="1431520" y="635235"/>
                  <a:pt x="1425790" y="635235"/>
                </a:cubicBezTo>
                <a:close/>
                <a:moveTo>
                  <a:pt x="1616178" y="634678"/>
                </a:moveTo>
                <a:cubicBezTo>
                  <a:pt x="1608811" y="634678"/>
                  <a:pt x="1603100" y="636872"/>
                  <a:pt x="1599045" y="641264"/>
                </a:cubicBezTo>
                <a:cubicBezTo>
                  <a:pt x="1597017" y="643459"/>
                  <a:pt x="1595496" y="646110"/>
                  <a:pt x="1594482" y="649216"/>
                </a:cubicBezTo>
                <a:lnTo>
                  <a:pt x="1593184" y="658341"/>
                </a:lnTo>
                <a:lnTo>
                  <a:pt x="1636382" y="658341"/>
                </a:lnTo>
                <a:lnTo>
                  <a:pt x="1636047" y="655663"/>
                </a:lnTo>
                <a:cubicBezTo>
                  <a:pt x="1635228" y="648966"/>
                  <a:pt x="1633126" y="643794"/>
                  <a:pt x="1629740" y="640147"/>
                </a:cubicBezTo>
                <a:cubicBezTo>
                  <a:pt x="1626355" y="636501"/>
                  <a:pt x="1621834" y="634678"/>
                  <a:pt x="1616178" y="634678"/>
                </a:cubicBezTo>
                <a:close/>
                <a:moveTo>
                  <a:pt x="502944" y="613581"/>
                </a:moveTo>
                <a:lnTo>
                  <a:pt x="483542" y="668944"/>
                </a:lnTo>
                <a:lnTo>
                  <a:pt x="522347" y="668944"/>
                </a:lnTo>
                <a:close/>
                <a:moveTo>
                  <a:pt x="3130616" y="608558"/>
                </a:moveTo>
                <a:lnTo>
                  <a:pt x="3147773" y="608558"/>
                </a:lnTo>
                <a:lnTo>
                  <a:pt x="3170915" y="641323"/>
                </a:lnTo>
                <a:lnTo>
                  <a:pt x="3168511" y="642324"/>
                </a:lnTo>
                <a:cubicBezTo>
                  <a:pt x="3165126" y="646305"/>
                  <a:pt x="3163433" y="651829"/>
                  <a:pt x="3163433" y="658899"/>
                </a:cubicBezTo>
                <a:lnTo>
                  <a:pt x="3163433" y="724421"/>
                </a:lnTo>
                <a:lnTo>
                  <a:pt x="3130616" y="724421"/>
                </a:lnTo>
                <a:close/>
                <a:moveTo>
                  <a:pt x="1616178" y="606884"/>
                </a:moveTo>
                <a:cubicBezTo>
                  <a:pt x="1626299" y="606884"/>
                  <a:pt x="1634968" y="609414"/>
                  <a:pt x="1642186" y="614474"/>
                </a:cubicBezTo>
                <a:cubicBezTo>
                  <a:pt x="1649404" y="619534"/>
                  <a:pt x="1654892" y="626882"/>
                  <a:pt x="1658650" y="636520"/>
                </a:cubicBezTo>
                <a:cubicBezTo>
                  <a:pt x="1662408" y="646156"/>
                  <a:pt x="1664287" y="657784"/>
                  <a:pt x="1664287" y="671401"/>
                </a:cubicBezTo>
                <a:lnTo>
                  <a:pt x="1664287" y="678991"/>
                </a:lnTo>
                <a:lnTo>
                  <a:pt x="1593650" y="678991"/>
                </a:lnTo>
                <a:lnTo>
                  <a:pt x="1594622" y="685131"/>
                </a:lnTo>
                <a:cubicBezTo>
                  <a:pt x="1595728" y="688182"/>
                  <a:pt x="1597389" y="690786"/>
                  <a:pt x="1599603" y="692944"/>
                </a:cubicBezTo>
                <a:lnTo>
                  <a:pt x="1602690" y="694019"/>
                </a:lnTo>
                <a:lnTo>
                  <a:pt x="1589515" y="694762"/>
                </a:lnTo>
                <a:lnTo>
                  <a:pt x="1570505" y="698164"/>
                </a:lnTo>
                <a:lnTo>
                  <a:pt x="1565168" y="674191"/>
                </a:lnTo>
                <a:lnTo>
                  <a:pt x="1565168" y="661131"/>
                </a:lnTo>
                <a:cubicBezTo>
                  <a:pt x="1565168" y="649671"/>
                  <a:pt x="1567158" y="639887"/>
                  <a:pt x="1571139" y="631776"/>
                </a:cubicBezTo>
                <a:cubicBezTo>
                  <a:pt x="1575120" y="623664"/>
                  <a:pt x="1580925" y="617487"/>
                  <a:pt x="1588552" y="613246"/>
                </a:cubicBezTo>
                <a:cubicBezTo>
                  <a:pt x="1596180" y="609005"/>
                  <a:pt x="1605388" y="606884"/>
                  <a:pt x="1616178" y="606884"/>
                </a:cubicBezTo>
                <a:close/>
                <a:moveTo>
                  <a:pt x="1297835" y="606884"/>
                </a:moveTo>
                <a:cubicBezTo>
                  <a:pt x="1307955" y="606884"/>
                  <a:pt x="1316587" y="608577"/>
                  <a:pt x="1323731" y="611963"/>
                </a:cubicBezTo>
                <a:cubicBezTo>
                  <a:pt x="1330875" y="615349"/>
                  <a:pt x="1336326" y="620260"/>
                  <a:pt x="1340084" y="626696"/>
                </a:cubicBezTo>
                <a:cubicBezTo>
                  <a:pt x="1343842" y="633133"/>
                  <a:pt x="1345720" y="640891"/>
                  <a:pt x="1345720" y="649969"/>
                </a:cubicBezTo>
                <a:lnTo>
                  <a:pt x="1345720" y="724421"/>
                </a:lnTo>
                <a:lnTo>
                  <a:pt x="1317927" y="724421"/>
                </a:lnTo>
                <a:lnTo>
                  <a:pt x="1317927" y="711108"/>
                </a:lnTo>
                <a:lnTo>
                  <a:pt x="1314522" y="717389"/>
                </a:lnTo>
                <a:cubicBezTo>
                  <a:pt x="1311137" y="720291"/>
                  <a:pt x="1306895" y="722468"/>
                  <a:pt x="1301798" y="723918"/>
                </a:cubicBezTo>
                <a:cubicBezTo>
                  <a:pt x="1296700" y="725369"/>
                  <a:pt x="1291324" y="726096"/>
                  <a:pt x="1285668" y="726096"/>
                </a:cubicBezTo>
                <a:cubicBezTo>
                  <a:pt x="1273241" y="726096"/>
                  <a:pt x="1263958" y="723137"/>
                  <a:pt x="1257819" y="717221"/>
                </a:cubicBezTo>
                <a:cubicBezTo>
                  <a:pt x="1251680" y="711305"/>
                  <a:pt x="1248610" y="702320"/>
                  <a:pt x="1248610" y="690265"/>
                </a:cubicBezTo>
                <a:cubicBezTo>
                  <a:pt x="1248610" y="678805"/>
                  <a:pt x="1252052" y="670210"/>
                  <a:pt x="1258935" y="664480"/>
                </a:cubicBezTo>
                <a:cubicBezTo>
                  <a:pt x="1265818" y="658751"/>
                  <a:pt x="1276143" y="655886"/>
                  <a:pt x="1289910" y="655886"/>
                </a:cubicBezTo>
                <a:lnTo>
                  <a:pt x="1317927" y="655886"/>
                </a:lnTo>
                <a:lnTo>
                  <a:pt x="1317927" y="650975"/>
                </a:lnTo>
                <a:cubicBezTo>
                  <a:pt x="1317927" y="645616"/>
                  <a:pt x="1316141" y="641487"/>
                  <a:pt x="1312569" y="638584"/>
                </a:cubicBezTo>
                <a:cubicBezTo>
                  <a:pt x="1308997" y="635682"/>
                  <a:pt x="1303937" y="634231"/>
                  <a:pt x="1297389" y="634231"/>
                </a:cubicBezTo>
                <a:cubicBezTo>
                  <a:pt x="1293073" y="634231"/>
                  <a:pt x="1288794" y="634938"/>
                  <a:pt x="1284552" y="636352"/>
                </a:cubicBezTo>
                <a:cubicBezTo>
                  <a:pt x="1280311" y="637766"/>
                  <a:pt x="1276553" y="639738"/>
                  <a:pt x="1273278" y="642268"/>
                </a:cubicBezTo>
                <a:lnTo>
                  <a:pt x="1254303" y="623627"/>
                </a:lnTo>
                <a:cubicBezTo>
                  <a:pt x="1258916" y="618343"/>
                  <a:pt x="1265018" y="614232"/>
                  <a:pt x="1272609" y="611293"/>
                </a:cubicBezTo>
                <a:cubicBezTo>
                  <a:pt x="1280199" y="608354"/>
                  <a:pt x="1288608" y="606884"/>
                  <a:pt x="1297835" y="606884"/>
                </a:cubicBezTo>
                <a:close/>
                <a:moveTo>
                  <a:pt x="2599225" y="604317"/>
                </a:moveTo>
                <a:lnTo>
                  <a:pt x="2628693" y="604317"/>
                </a:lnTo>
                <a:lnTo>
                  <a:pt x="2628693" y="635459"/>
                </a:lnTo>
                <a:lnTo>
                  <a:pt x="2661510" y="635459"/>
                </a:lnTo>
                <a:lnTo>
                  <a:pt x="2661510" y="663810"/>
                </a:lnTo>
                <a:lnTo>
                  <a:pt x="2628693" y="663810"/>
                </a:lnTo>
                <a:lnTo>
                  <a:pt x="2628693" y="694953"/>
                </a:lnTo>
                <a:lnTo>
                  <a:pt x="2599225" y="694953"/>
                </a:lnTo>
                <a:lnTo>
                  <a:pt x="2599225" y="663810"/>
                </a:lnTo>
                <a:lnTo>
                  <a:pt x="2566409" y="663810"/>
                </a:lnTo>
                <a:lnTo>
                  <a:pt x="2566409" y="635459"/>
                </a:lnTo>
                <a:lnTo>
                  <a:pt x="2599225" y="635459"/>
                </a:lnTo>
                <a:close/>
                <a:moveTo>
                  <a:pt x="2227750" y="604317"/>
                </a:moveTo>
                <a:lnTo>
                  <a:pt x="2257218" y="604317"/>
                </a:lnTo>
                <a:lnTo>
                  <a:pt x="2257218" y="635459"/>
                </a:lnTo>
                <a:lnTo>
                  <a:pt x="2290035" y="635459"/>
                </a:lnTo>
                <a:lnTo>
                  <a:pt x="2290035" y="663810"/>
                </a:lnTo>
                <a:lnTo>
                  <a:pt x="2257218" y="663810"/>
                </a:lnTo>
                <a:lnTo>
                  <a:pt x="2257218" y="694953"/>
                </a:lnTo>
                <a:lnTo>
                  <a:pt x="2227750" y="694953"/>
                </a:lnTo>
                <a:lnTo>
                  <a:pt x="2227750" y="663810"/>
                </a:lnTo>
                <a:lnTo>
                  <a:pt x="2194934" y="663810"/>
                </a:lnTo>
                <a:lnTo>
                  <a:pt x="2194934" y="635459"/>
                </a:lnTo>
                <a:lnTo>
                  <a:pt x="2227750" y="635459"/>
                </a:lnTo>
                <a:close/>
                <a:moveTo>
                  <a:pt x="305313" y="604317"/>
                </a:moveTo>
                <a:lnTo>
                  <a:pt x="314118" y="604317"/>
                </a:lnTo>
                <a:lnTo>
                  <a:pt x="314118" y="635459"/>
                </a:lnTo>
                <a:lnTo>
                  <a:pt x="346935" y="635459"/>
                </a:lnTo>
                <a:lnTo>
                  <a:pt x="346935" y="663810"/>
                </a:lnTo>
                <a:lnTo>
                  <a:pt x="314118" y="663810"/>
                </a:lnTo>
                <a:lnTo>
                  <a:pt x="314118" y="694953"/>
                </a:lnTo>
                <a:lnTo>
                  <a:pt x="284650" y="694953"/>
                </a:lnTo>
                <a:lnTo>
                  <a:pt x="284650" y="663810"/>
                </a:lnTo>
                <a:lnTo>
                  <a:pt x="260356" y="663810"/>
                </a:lnTo>
                <a:lnTo>
                  <a:pt x="281780" y="635459"/>
                </a:lnTo>
                <a:lnTo>
                  <a:pt x="284650" y="635459"/>
                </a:lnTo>
                <a:lnTo>
                  <a:pt x="284650" y="631661"/>
                </a:lnTo>
                <a:close/>
                <a:moveTo>
                  <a:pt x="1001258" y="591480"/>
                </a:moveTo>
                <a:lnTo>
                  <a:pt x="1001258" y="629654"/>
                </a:lnTo>
                <a:lnTo>
                  <a:pt x="1039321" y="629654"/>
                </a:lnTo>
                <a:cubicBezTo>
                  <a:pt x="1042446" y="629654"/>
                  <a:pt x="1045199" y="628873"/>
                  <a:pt x="1047581" y="627311"/>
                </a:cubicBezTo>
                <a:cubicBezTo>
                  <a:pt x="1049962" y="625747"/>
                  <a:pt x="1051803" y="623516"/>
                  <a:pt x="1053106" y="620613"/>
                </a:cubicBezTo>
                <a:cubicBezTo>
                  <a:pt x="1054408" y="617711"/>
                  <a:pt x="1055096" y="614363"/>
                  <a:pt x="1055171" y="610567"/>
                </a:cubicBezTo>
                <a:cubicBezTo>
                  <a:pt x="1055171" y="606772"/>
                  <a:pt x="1054520" y="603424"/>
                  <a:pt x="1053217" y="600521"/>
                </a:cubicBezTo>
                <a:cubicBezTo>
                  <a:pt x="1051915" y="597619"/>
                  <a:pt x="1050073" y="595387"/>
                  <a:pt x="1047692" y="593824"/>
                </a:cubicBezTo>
                <a:cubicBezTo>
                  <a:pt x="1045311" y="592261"/>
                  <a:pt x="1042520" y="591480"/>
                  <a:pt x="1039321" y="591480"/>
                </a:cubicBezTo>
                <a:close/>
                <a:moveTo>
                  <a:pt x="1181005" y="574849"/>
                </a:moveTo>
                <a:lnTo>
                  <a:pt x="1211589" y="574849"/>
                </a:lnTo>
                <a:lnTo>
                  <a:pt x="1211589" y="608558"/>
                </a:lnTo>
                <a:lnTo>
                  <a:pt x="1225765" y="608558"/>
                </a:lnTo>
                <a:lnTo>
                  <a:pt x="1225765" y="634678"/>
                </a:lnTo>
                <a:lnTo>
                  <a:pt x="1211589" y="634678"/>
                </a:lnTo>
                <a:lnTo>
                  <a:pt x="1211589" y="686693"/>
                </a:lnTo>
                <a:cubicBezTo>
                  <a:pt x="1211589" y="689521"/>
                  <a:pt x="1212147" y="691698"/>
                  <a:pt x="1213263" y="693223"/>
                </a:cubicBezTo>
                <a:cubicBezTo>
                  <a:pt x="1214380" y="694749"/>
                  <a:pt x="1216017" y="695511"/>
                  <a:pt x="1218175" y="695511"/>
                </a:cubicBezTo>
                <a:lnTo>
                  <a:pt x="1225765" y="695511"/>
                </a:lnTo>
                <a:lnTo>
                  <a:pt x="1225765" y="724979"/>
                </a:lnTo>
                <a:lnTo>
                  <a:pt x="1210361" y="724979"/>
                </a:lnTo>
                <a:cubicBezTo>
                  <a:pt x="1200241" y="724979"/>
                  <a:pt x="1192818" y="722394"/>
                  <a:pt x="1188093" y="717221"/>
                </a:cubicBezTo>
                <a:cubicBezTo>
                  <a:pt x="1183368" y="712049"/>
                  <a:pt x="1181005" y="704403"/>
                  <a:pt x="1181005" y="694282"/>
                </a:cubicBezTo>
                <a:lnTo>
                  <a:pt x="1181005" y="634678"/>
                </a:lnTo>
                <a:lnTo>
                  <a:pt x="1169062" y="634678"/>
                </a:lnTo>
                <a:lnTo>
                  <a:pt x="1169062" y="608558"/>
                </a:lnTo>
                <a:lnTo>
                  <a:pt x="1181005" y="608558"/>
                </a:lnTo>
                <a:close/>
                <a:moveTo>
                  <a:pt x="2407497" y="563686"/>
                </a:moveTo>
                <a:cubicBezTo>
                  <a:pt x="2426547" y="563686"/>
                  <a:pt x="2442528" y="567017"/>
                  <a:pt x="2455439" y="573677"/>
                </a:cubicBezTo>
                <a:cubicBezTo>
                  <a:pt x="2468350" y="580337"/>
                  <a:pt x="2478061" y="590346"/>
                  <a:pt x="2484572" y="603702"/>
                </a:cubicBezTo>
                <a:cubicBezTo>
                  <a:pt x="2491083" y="617061"/>
                  <a:pt x="2494339" y="633710"/>
                  <a:pt x="2494339" y="653653"/>
                </a:cubicBezTo>
                <a:lnTo>
                  <a:pt x="2494339" y="688479"/>
                </a:lnTo>
                <a:cubicBezTo>
                  <a:pt x="2494339" y="701353"/>
                  <a:pt x="2491474" y="710840"/>
                  <a:pt x="2485744" y="716942"/>
                </a:cubicBezTo>
                <a:cubicBezTo>
                  <a:pt x="2480014" y="723044"/>
                  <a:pt x="2471680" y="726096"/>
                  <a:pt x="2460741" y="726096"/>
                </a:cubicBezTo>
                <a:cubicBezTo>
                  <a:pt x="2448388" y="726096"/>
                  <a:pt x="2439161" y="723193"/>
                  <a:pt x="2433059" y="717389"/>
                </a:cubicBezTo>
                <a:lnTo>
                  <a:pt x="2430183" y="712807"/>
                </a:lnTo>
                <a:lnTo>
                  <a:pt x="2424743" y="719454"/>
                </a:lnTo>
                <a:cubicBezTo>
                  <a:pt x="2419199" y="723882"/>
                  <a:pt x="2411553" y="726096"/>
                  <a:pt x="2401805" y="726096"/>
                </a:cubicBezTo>
                <a:cubicBezTo>
                  <a:pt x="2389452" y="726096"/>
                  <a:pt x="2380206" y="721947"/>
                  <a:pt x="2374067" y="713650"/>
                </a:cubicBezTo>
                <a:cubicBezTo>
                  <a:pt x="2367928" y="705353"/>
                  <a:pt x="2364858" y="692832"/>
                  <a:pt x="2364858" y="676089"/>
                </a:cubicBezTo>
                <a:lnTo>
                  <a:pt x="2364858" y="656890"/>
                </a:lnTo>
                <a:cubicBezTo>
                  <a:pt x="2364858" y="640147"/>
                  <a:pt x="2368374" y="627627"/>
                  <a:pt x="2375406" y="619330"/>
                </a:cubicBezTo>
                <a:cubicBezTo>
                  <a:pt x="2382439" y="611032"/>
                  <a:pt x="2393024" y="606884"/>
                  <a:pt x="2407163" y="606884"/>
                </a:cubicBezTo>
                <a:cubicBezTo>
                  <a:pt x="2421301" y="606884"/>
                  <a:pt x="2431868" y="611032"/>
                  <a:pt x="2438863" y="619330"/>
                </a:cubicBezTo>
                <a:cubicBezTo>
                  <a:pt x="2445858" y="627627"/>
                  <a:pt x="2449355" y="640184"/>
                  <a:pt x="2449355" y="657002"/>
                </a:cubicBezTo>
                <a:lnTo>
                  <a:pt x="2449355" y="690376"/>
                </a:lnTo>
                <a:cubicBezTo>
                  <a:pt x="2449355" y="694320"/>
                  <a:pt x="2450118" y="697279"/>
                  <a:pt x="2451644" y="699250"/>
                </a:cubicBezTo>
                <a:cubicBezTo>
                  <a:pt x="2453169" y="701222"/>
                  <a:pt x="2455532" y="702209"/>
                  <a:pt x="2458732" y="702209"/>
                </a:cubicBezTo>
                <a:cubicBezTo>
                  <a:pt x="2461708" y="702209"/>
                  <a:pt x="2463848" y="701297"/>
                  <a:pt x="2465150" y="699474"/>
                </a:cubicBezTo>
                <a:cubicBezTo>
                  <a:pt x="2466452" y="697650"/>
                  <a:pt x="2467103" y="694729"/>
                  <a:pt x="2467103" y="690712"/>
                </a:cubicBezTo>
                <a:lnTo>
                  <a:pt x="2467103" y="653653"/>
                </a:lnTo>
                <a:cubicBezTo>
                  <a:pt x="2467103" y="639291"/>
                  <a:pt x="2464852" y="627292"/>
                  <a:pt x="2460350" y="617655"/>
                </a:cubicBezTo>
                <a:cubicBezTo>
                  <a:pt x="2455848" y="608019"/>
                  <a:pt x="2449169" y="600782"/>
                  <a:pt x="2440314" y="595945"/>
                </a:cubicBezTo>
                <a:cubicBezTo>
                  <a:pt x="2431459" y="591109"/>
                  <a:pt x="2420520" y="588690"/>
                  <a:pt x="2407497" y="588690"/>
                </a:cubicBezTo>
                <a:cubicBezTo>
                  <a:pt x="2394177" y="588690"/>
                  <a:pt x="2383090" y="591089"/>
                  <a:pt x="2374234" y="595889"/>
                </a:cubicBezTo>
                <a:cubicBezTo>
                  <a:pt x="2365379" y="600689"/>
                  <a:pt x="2358700" y="607889"/>
                  <a:pt x="2354198" y="617487"/>
                </a:cubicBezTo>
                <a:cubicBezTo>
                  <a:pt x="2349696" y="627087"/>
                  <a:pt x="2347371" y="639142"/>
                  <a:pt x="2347222" y="653653"/>
                </a:cubicBezTo>
                <a:cubicBezTo>
                  <a:pt x="2347148" y="658639"/>
                  <a:pt x="2347110" y="663661"/>
                  <a:pt x="2347110" y="668722"/>
                </a:cubicBezTo>
                <a:cubicBezTo>
                  <a:pt x="2347110" y="673782"/>
                  <a:pt x="2347110" y="678880"/>
                  <a:pt x="2347110" y="684014"/>
                </a:cubicBezTo>
                <a:cubicBezTo>
                  <a:pt x="2347110" y="696963"/>
                  <a:pt x="2349343" y="707733"/>
                  <a:pt x="2353808" y="716328"/>
                </a:cubicBezTo>
                <a:cubicBezTo>
                  <a:pt x="2358273" y="724923"/>
                  <a:pt x="2364970" y="731360"/>
                  <a:pt x="2373900" y="735639"/>
                </a:cubicBezTo>
                <a:cubicBezTo>
                  <a:pt x="2382829" y="739917"/>
                  <a:pt x="2394029" y="742057"/>
                  <a:pt x="2407497" y="742057"/>
                </a:cubicBezTo>
                <a:lnTo>
                  <a:pt x="2440761" y="742057"/>
                </a:lnTo>
                <a:lnTo>
                  <a:pt x="2440761" y="767060"/>
                </a:lnTo>
                <a:lnTo>
                  <a:pt x="2407497" y="767060"/>
                </a:lnTo>
                <a:cubicBezTo>
                  <a:pt x="2387927" y="767060"/>
                  <a:pt x="2371667" y="763991"/>
                  <a:pt x="2358719" y="757851"/>
                </a:cubicBezTo>
                <a:cubicBezTo>
                  <a:pt x="2345771" y="751712"/>
                  <a:pt x="2336060" y="742503"/>
                  <a:pt x="2329586" y="730225"/>
                </a:cubicBezTo>
                <a:cubicBezTo>
                  <a:pt x="2323112" y="717947"/>
                  <a:pt x="2319875" y="702543"/>
                  <a:pt x="2319875" y="684014"/>
                </a:cubicBezTo>
                <a:cubicBezTo>
                  <a:pt x="2319875" y="678955"/>
                  <a:pt x="2319875" y="673894"/>
                  <a:pt x="2319875" y="668833"/>
                </a:cubicBezTo>
                <a:cubicBezTo>
                  <a:pt x="2319875" y="663773"/>
                  <a:pt x="2319912" y="658714"/>
                  <a:pt x="2319987" y="653653"/>
                </a:cubicBezTo>
                <a:cubicBezTo>
                  <a:pt x="2320135" y="633562"/>
                  <a:pt x="2323465" y="616856"/>
                  <a:pt x="2329977" y="603535"/>
                </a:cubicBezTo>
                <a:cubicBezTo>
                  <a:pt x="2336488" y="590216"/>
                  <a:pt x="2346180" y="580244"/>
                  <a:pt x="2359054" y="573621"/>
                </a:cubicBezTo>
                <a:cubicBezTo>
                  <a:pt x="2371928" y="566998"/>
                  <a:pt x="2388075" y="563686"/>
                  <a:pt x="2407497" y="563686"/>
                </a:cubicBezTo>
                <a:close/>
                <a:moveTo>
                  <a:pt x="2016972" y="563686"/>
                </a:moveTo>
                <a:cubicBezTo>
                  <a:pt x="2036022" y="563686"/>
                  <a:pt x="2052003" y="567017"/>
                  <a:pt x="2064914" y="573677"/>
                </a:cubicBezTo>
                <a:cubicBezTo>
                  <a:pt x="2077825" y="580337"/>
                  <a:pt x="2087536" y="590346"/>
                  <a:pt x="2094047" y="603702"/>
                </a:cubicBezTo>
                <a:cubicBezTo>
                  <a:pt x="2100558" y="617061"/>
                  <a:pt x="2103814" y="633710"/>
                  <a:pt x="2103814" y="653653"/>
                </a:cubicBezTo>
                <a:lnTo>
                  <a:pt x="2103814" y="688479"/>
                </a:lnTo>
                <a:cubicBezTo>
                  <a:pt x="2103814" y="701353"/>
                  <a:pt x="2100949" y="710840"/>
                  <a:pt x="2095219" y="716942"/>
                </a:cubicBezTo>
                <a:cubicBezTo>
                  <a:pt x="2089489" y="723044"/>
                  <a:pt x="2081155" y="726096"/>
                  <a:pt x="2070216" y="726096"/>
                </a:cubicBezTo>
                <a:cubicBezTo>
                  <a:pt x="2057863" y="726096"/>
                  <a:pt x="2048636" y="723193"/>
                  <a:pt x="2042534" y="717389"/>
                </a:cubicBezTo>
                <a:lnTo>
                  <a:pt x="2039658" y="712807"/>
                </a:lnTo>
                <a:lnTo>
                  <a:pt x="2034218" y="719454"/>
                </a:lnTo>
                <a:cubicBezTo>
                  <a:pt x="2028674" y="723882"/>
                  <a:pt x="2021028" y="726096"/>
                  <a:pt x="2011280" y="726096"/>
                </a:cubicBezTo>
                <a:cubicBezTo>
                  <a:pt x="1998927" y="726096"/>
                  <a:pt x="1989681" y="721947"/>
                  <a:pt x="1983542" y="713650"/>
                </a:cubicBezTo>
                <a:cubicBezTo>
                  <a:pt x="1977403" y="705353"/>
                  <a:pt x="1974333" y="692832"/>
                  <a:pt x="1974333" y="676089"/>
                </a:cubicBezTo>
                <a:lnTo>
                  <a:pt x="1974333" y="656890"/>
                </a:lnTo>
                <a:cubicBezTo>
                  <a:pt x="1974333" y="640147"/>
                  <a:pt x="1977849" y="627627"/>
                  <a:pt x="1984881" y="619330"/>
                </a:cubicBezTo>
                <a:cubicBezTo>
                  <a:pt x="1991914" y="611032"/>
                  <a:pt x="2002499" y="606884"/>
                  <a:pt x="2016638" y="606884"/>
                </a:cubicBezTo>
                <a:cubicBezTo>
                  <a:pt x="2030776" y="606884"/>
                  <a:pt x="2041343" y="611032"/>
                  <a:pt x="2048338" y="619330"/>
                </a:cubicBezTo>
                <a:cubicBezTo>
                  <a:pt x="2055333" y="627627"/>
                  <a:pt x="2058830" y="640184"/>
                  <a:pt x="2058830" y="657002"/>
                </a:cubicBezTo>
                <a:lnTo>
                  <a:pt x="2058830" y="690376"/>
                </a:lnTo>
                <a:cubicBezTo>
                  <a:pt x="2058830" y="694320"/>
                  <a:pt x="2059593" y="697279"/>
                  <a:pt x="2061119" y="699250"/>
                </a:cubicBezTo>
                <a:cubicBezTo>
                  <a:pt x="2062644" y="701222"/>
                  <a:pt x="2065007" y="702209"/>
                  <a:pt x="2068207" y="702209"/>
                </a:cubicBezTo>
                <a:cubicBezTo>
                  <a:pt x="2071183" y="702209"/>
                  <a:pt x="2073323" y="701297"/>
                  <a:pt x="2074625" y="699474"/>
                </a:cubicBezTo>
                <a:cubicBezTo>
                  <a:pt x="2075927" y="697650"/>
                  <a:pt x="2076578" y="694729"/>
                  <a:pt x="2076578" y="690712"/>
                </a:cubicBezTo>
                <a:lnTo>
                  <a:pt x="2076578" y="653653"/>
                </a:lnTo>
                <a:cubicBezTo>
                  <a:pt x="2076578" y="639291"/>
                  <a:pt x="2074327" y="627292"/>
                  <a:pt x="2069825" y="617655"/>
                </a:cubicBezTo>
                <a:cubicBezTo>
                  <a:pt x="2065323" y="608019"/>
                  <a:pt x="2058644" y="600782"/>
                  <a:pt x="2049789" y="595945"/>
                </a:cubicBezTo>
                <a:cubicBezTo>
                  <a:pt x="2040934" y="591109"/>
                  <a:pt x="2029995" y="588690"/>
                  <a:pt x="2016972" y="588690"/>
                </a:cubicBezTo>
                <a:cubicBezTo>
                  <a:pt x="2003652" y="588690"/>
                  <a:pt x="1992565" y="591089"/>
                  <a:pt x="1983709" y="595889"/>
                </a:cubicBezTo>
                <a:cubicBezTo>
                  <a:pt x="1974854" y="600689"/>
                  <a:pt x="1968175" y="607889"/>
                  <a:pt x="1963673" y="617487"/>
                </a:cubicBezTo>
                <a:cubicBezTo>
                  <a:pt x="1959171" y="627087"/>
                  <a:pt x="1956846" y="639142"/>
                  <a:pt x="1956697" y="653653"/>
                </a:cubicBezTo>
                <a:cubicBezTo>
                  <a:pt x="1956623" y="658639"/>
                  <a:pt x="1956585" y="663661"/>
                  <a:pt x="1956585" y="668722"/>
                </a:cubicBezTo>
                <a:cubicBezTo>
                  <a:pt x="1956585" y="673782"/>
                  <a:pt x="1956585" y="678880"/>
                  <a:pt x="1956585" y="684014"/>
                </a:cubicBezTo>
                <a:cubicBezTo>
                  <a:pt x="1956585" y="696963"/>
                  <a:pt x="1958818" y="707733"/>
                  <a:pt x="1963283" y="716328"/>
                </a:cubicBezTo>
                <a:cubicBezTo>
                  <a:pt x="1967748" y="724923"/>
                  <a:pt x="1974445" y="731360"/>
                  <a:pt x="1983375" y="735639"/>
                </a:cubicBezTo>
                <a:cubicBezTo>
                  <a:pt x="1992304" y="739917"/>
                  <a:pt x="2003504" y="742057"/>
                  <a:pt x="2016972" y="742057"/>
                </a:cubicBezTo>
                <a:lnTo>
                  <a:pt x="2050236" y="742057"/>
                </a:lnTo>
                <a:lnTo>
                  <a:pt x="2050236" y="767060"/>
                </a:lnTo>
                <a:lnTo>
                  <a:pt x="2044017" y="767060"/>
                </a:lnTo>
                <a:lnTo>
                  <a:pt x="1938300" y="726603"/>
                </a:lnTo>
                <a:lnTo>
                  <a:pt x="1929350" y="684014"/>
                </a:lnTo>
                <a:cubicBezTo>
                  <a:pt x="1929350" y="678955"/>
                  <a:pt x="1929350" y="673894"/>
                  <a:pt x="1929350" y="668833"/>
                </a:cubicBezTo>
                <a:cubicBezTo>
                  <a:pt x="1929350" y="663773"/>
                  <a:pt x="1929387" y="658714"/>
                  <a:pt x="1929462" y="653653"/>
                </a:cubicBezTo>
                <a:cubicBezTo>
                  <a:pt x="1929610" y="633562"/>
                  <a:pt x="1932940" y="616856"/>
                  <a:pt x="1939452" y="603535"/>
                </a:cubicBezTo>
                <a:cubicBezTo>
                  <a:pt x="1945963" y="590216"/>
                  <a:pt x="1955655" y="580244"/>
                  <a:pt x="1968529" y="573621"/>
                </a:cubicBezTo>
                <a:cubicBezTo>
                  <a:pt x="1981403" y="566998"/>
                  <a:pt x="1997550" y="563686"/>
                  <a:pt x="2016972" y="563686"/>
                </a:cubicBezTo>
                <a:close/>
                <a:moveTo>
                  <a:pt x="3086675" y="562124"/>
                </a:moveTo>
                <a:lnTo>
                  <a:pt x="3107883" y="562124"/>
                </a:lnTo>
                <a:lnTo>
                  <a:pt x="3107883" y="589360"/>
                </a:lnTo>
                <a:lnTo>
                  <a:pt x="3094935" y="589360"/>
                </a:lnTo>
                <a:cubicBezTo>
                  <a:pt x="3092777" y="589360"/>
                  <a:pt x="3091139" y="590178"/>
                  <a:pt x="3090023" y="591816"/>
                </a:cubicBezTo>
                <a:cubicBezTo>
                  <a:pt x="3088907" y="593452"/>
                  <a:pt x="3088349" y="595573"/>
                  <a:pt x="3088349" y="598178"/>
                </a:cubicBezTo>
                <a:lnTo>
                  <a:pt x="3088349" y="608558"/>
                </a:lnTo>
                <a:lnTo>
                  <a:pt x="3107883" y="608558"/>
                </a:lnTo>
                <a:lnTo>
                  <a:pt x="3107883" y="634678"/>
                </a:lnTo>
                <a:lnTo>
                  <a:pt x="3088349" y="634678"/>
                </a:lnTo>
                <a:lnTo>
                  <a:pt x="3088349" y="724421"/>
                </a:lnTo>
                <a:lnTo>
                  <a:pt x="3057765" y="724421"/>
                </a:lnTo>
                <a:lnTo>
                  <a:pt x="3057765" y="634678"/>
                </a:lnTo>
                <a:lnTo>
                  <a:pt x="3045486" y="634678"/>
                </a:lnTo>
                <a:lnTo>
                  <a:pt x="3045486" y="608558"/>
                </a:lnTo>
                <a:lnTo>
                  <a:pt x="3057765" y="608558"/>
                </a:lnTo>
                <a:lnTo>
                  <a:pt x="3057765" y="592819"/>
                </a:lnTo>
                <a:cubicBezTo>
                  <a:pt x="3057765" y="582551"/>
                  <a:pt x="3060127" y="574867"/>
                  <a:pt x="3064853" y="569770"/>
                </a:cubicBezTo>
                <a:cubicBezTo>
                  <a:pt x="3069578" y="564672"/>
                  <a:pt x="3076852" y="562124"/>
                  <a:pt x="3086675" y="562124"/>
                </a:cubicBezTo>
                <a:close/>
                <a:moveTo>
                  <a:pt x="2997266" y="562124"/>
                </a:moveTo>
                <a:lnTo>
                  <a:pt x="3027850" y="562124"/>
                </a:lnTo>
                <a:lnTo>
                  <a:pt x="3027850" y="676089"/>
                </a:lnTo>
                <a:lnTo>
                  <a:pt x="2997266" y="676089"/>
                </a:lnTo>
                <a:close/>
                <a:moveTo>
                  <a:pt x="1501841" y="562124"/>
                </a:moveTo>
                <a:lnTo>
                  <a:pt x="1532425" y="562124"/>
                </a:lnTo>
                <a:lnTo>
                  <a:pt x="1532425" y="686134"/>
                </a:lnTo>
                <a:cubicBezTo>
                  <a:pt x="1532425" y="688963"/>
                  <a:pt x="1533225" y="691139"/>
                  <a:pt x="1534825" y="692665"/>
                </a:cubicBezTo>
                <a:cubicBezTo>
                  <a:pt x="1536425" y="694190"/>
                  <a:pt x="1538713" y="694953"/>
                  <a:pt x="1541690" y="694953"/>
                </a:cubicBezTo>
                <a:lnTo>
                  <a:pt x="1546824" y="694953"/>
                </a:lnTo>
                <a:lnTo>
                  <a:pt x="1546824" y="702401"/>
                </a:lnTo>
                <a:lnTo>
                  <a:pt x="1507200" y="709492"/>
                </a:lnTo>
                <a:lnTo>
                  <a:pt x="1501841" y="693725"/>
                </a:lnTo>
                <a:close/>
                <a:moveTo>
                  <a:pt x="1378016" y="562124"/>
                </a:moveTo>
                <a:lnTo>
                  <a:pt x="1408600" y="562124"/>
                </a:lnTo>
                <a:lnTo>
                  <a:pt x="1408600" y="624205"/>
                </a:lnTo>
                <a:lnTo>
                  <a:pt x="1411684" y="619092"/>
                </a:lnTo>
                <a:cubicBezTo>
                  <a:pt x="1413740" y="616479"/>
                  <a:pt x="1416042" y="614251"/>
                  <a:pt x="1418590" y="612409"/>
                </a:cubicBezTo>
                <a:cubicBezTo>
                  <a:pt x="1423688" y="608725"/>
                  <a:pt x="1429325" y="606884"/>
                  <a:pt x="1435501" y="606884"/>
                </a:cubicBezTo>
                <a:cubicBezTo>
                  <a:pt x="1443687" y="606884"/>
                  <a:pt x="1450700" y="608856"/>
                  <a:pt x="1456542" y="612800"/>
                </a:cubicBezTo>
                <a:cubicBezTo>
                  <a:pt x="1462383" y="616744"/>
                  <a:pt x="1466829" y="622511"/>
                  <a:pt x="1469880" y="630101"/>
                </a:cubicBezTo>
                <a:cubicBezTo>
                  <a:pt x="1472931" y="637692"/>
                  <a:pt x="1474457" y="646807"/>
                  <a:pt x="1474457" y="657448"/>
                </a:cubicBezTo>
                <a:lnTo>
                  <a:pt x="1474457" y="675977"/>
                </a:lnTo>
                <a:cubicBezTo>
                  <a:pt x="1474457" y="686544"/>
                  <a:pt x="1472931" y="695567"/>
                  <a:pt x="1469880" y="703045"/>
                </a:cubicBezTo>
                <a:cubicBezTo>
                  <a:pt x="1466829" y="710524"/>
                  <a:pt x="1462383" y="716235"/>
                  <a:pt x="1456542" y="720180"/>
                </a:cubicBezTo>
                <a:cubicBezTo>
                  <a:pt x="1450700" y="724123"/>
                  <a:pt x="1443687" y="726096"/>
                  <a:pt x="1435501" y="726096"/>
                </a:cubicBezTo>
                <a:cubicBezTo>
                  <a:pt x="1428729" y="726096"/>
                  <a:pt x="1422888" y="724366"/>
                  <a:pt x="1417977" y="720905"/>
                </a:cubicBezTo>
                <a:cubicBezTo>
                  <a:pt x="1415521" y="719175"/>
                  <a:pt x="1413381" y="717087"/>
                  <a:pt x="1411558" y="714641"/>
                </a:cubicBezTo>
                <a:lnTo>
                  <a:pt x="1408600" y="709135"/>
                </a:lnTo>
                <a:lnTo>
                  <a:pt x="1408600" y="724421"/>
                </a:lnTo>
                <a:lnTo>
                  <a:pt x="1378016" y="724421"/>
                </a:lnTo>
                <a:close/>
                <a:moveTo>
                  <a:pt x="837324" y="562124"/>
                </a:moveTo>
                <a:lnTo>
                  <a:pt x="848374" y="562124"/>
                </a:lnTo>
                <a:lnTo>
                  <a:pt x="867908" y="562124"/>
                </a:lnTo>
                <a:lnTo>
                  <a:pt x="946042" y="562124"/>
                </a:lnTo>
                <a:lnTo>
                  <a:pt x="946042" y="591592"/>
                </a:lnTo>
                <a:lnTo>
                  <a:pt x="867908" y="591592"/>
                </a:lnTo>
                <a:lnTo>
                  <a:pt x="867908" y="629097"/>
                </a:lnTo>
                <a:lnTo>
                  <a:pt x="933764" y="629097"/>
                </a:lnTo>
                <a:lnTo>
                  <a:pt x="933764" y="658564"/>
                </a:lnTo>
                <a:lnTo>
                  <a:pt x="867908" y="658564"/>
                </a:lnTo>
                <a:lnTo>
                  <a:pt x="867908" y="694953"/>
                </a:lnTo>
                <a:lnTo>
                  <a:pt x="946042" y="694953"/>
                </a:lnTo>
                <a:lnTo>
                  <a:pt x="946042" y="724421"/>
                </a:lnTo>
                <a:lnTo>
                  <a:pt x="867908" y="724421"/>
                </a:lnTo>
                <a:lnTo>
                  <a:pt x="848374" y="724421"/>
                </a:lnTo>
                <a:lnTo>
                  <a:pt x="837324" y="724421"/>
                </a:lnTo>
                <a:close/>
                <a:moveTo>
                  <a:pt x="599199" y="562124"/>
                </a:moveTo>
                <a:lnTo>
                  <a:pt x="610361" y="562124"/>
                </a:lnTo>
                <a:lnTo>
                  <a:pt x="629783" y="562124"/>
                </a:lnTo>
                <a:lnTo>
                  <a:pt x="700699" y="562124"/>
                </a:lnTo>
                <a:lnTo>
                  <a:pt x="705797" y="562124"/>
                </a:lnTo>
                <a:lnTo>
                  <a:pt x="819688" y="562124"/>
                </a:lnTo>
                <a:lnTo>
                  <a:pt x="819688" y="591592"/>
                </a:lnTo>
                <a:lnTo>
                  <a:pt x="775485" y="591592"/>
                </a:lnTo>
                <a:lnTo>
                  <a:pt x="775485" y="724421"/>
                </a:lnTo>
                <a:lnTo>
                  <a:pt x="744901" y="724421"/>
                </a:lnTo>
                <a:lnTo>
                  <a:pt x="744901" y="591592"/>
                </a:lnTo>
                <a:lnTo>
                  <a:pt x="705797" y="591592"/>
                </a:lnTo>
                <a:lnTo>
                  <a:pt x="700699" y="591592"/>
                </a:lnTo>
                <a:lnTo>
                  <a:pt x="629783" y="591592"/>
                </a:lnTo>
                <a:lnTo>
                  <a:pt x="629783" y="630548"/>
                </a:lnTo>
                <a:lnTo>
                  <a:pt x="693518" y="630548"/>
                </a:lnTo>
                <a:lnTo>
                  <a:pt x="693518" y="660015"/>
                </a:lnTo>
                <a:lnTo>
                  <a:pt x="629783" y="660015"/>
                </a:lnTo>
                <a:lnTo>
                  <a:pt x="629783" y="724421"/>
                </a:lnTo>
                <a:lnTo>
                  <a:pt x="599199" y="724421"/>
                </a:lnTo>
                <a:close/>
                <a:moveTo>
                  <a:pt x="493233" y="562124"/>
                </a:moveTo>
                <a:lnTo>
                  <a:pt x="512655" y="562124"/>
                </a:lnTo>
                <a:lnTo>
                  <a:pt x="574716" y="724421"/>
                </a:lnTo>
                <a:lnTo>
                  <a:pt x="541788" y="724421"/>
                </a:lnTo>
                <a:lnTo>
                  <a:pt x="532674" y="698413"/>
                </a:lnTo>
                <a:lnTo>
                  <a:pt x="473214" y="698413"/>
                </a:lnTo>
                <a:lnTo>
                  <a:pt x="464100" y="724421"/>
                </a:lnTo>
                <a:lnTo>
                  <a:pt x="431172" y="724421"/>
                </a:lnTo>
                <a:close/>
                <a:moveTo>
                  <a:pt x="970674" y="562012"/>
                </a:moveTo>
                <a:lnTo>
                  <a:pt x="982840" y="562012"/>
                </a:lnTo>
                <a:lnTo>
                  <a:pt x="1001258" y="562012"/>
                </a:lnTo>
                <a:lnTo>
                  <a:pt x="1041776" y="562012"/>
                </a:lnTo>
                <a:cubicBezTo>
                  <a:pt x="1050706" y="562012"/>
                  <a:pt x="1058557" y="564022"/>
                  <a:pt x="1065328" y="568041"/>
                </a:cubicBezTo>
                <a:cubicBezTo>
                  <a:pt x="1072100" y="572058"/>
                  <a:pt x="1077346" y="577732"/>
                  <a:pt x="1081067" y="585062"/>
                </a:cubicBezTo>
                <a:cubicBezTo>
                  <a:pt x="1084788" y="592392"/>
                  <a:pt x="1086648" y="600893"/>
                  <a:pt x="1086648" y="610567"/>
                </a:cubicBezTo>
                <a:cubicBezTo>
                  <a:pt x="1086648" y="620241"/>
                  <a:pt x="1084788" y="628744"/>
                  <a:pt x="1081067" y="636073"/>
                </a:cubicBezTo>
                <a:cubicBezTo>
                  <a:pt x="1077346" y="643403"/>
                  <a:pt x="1072081" y="649077"/>
                  <a:pt x="1065272" y="653095"/>
                </a:cubicBezTo>
                <a:lnTo>
                  <a:pt x="1054636" y="657474"/>
                </a:lnTo>
                <a:lnTo>
                  <a:pt x="1093457" y="724421"/>
                </a:lnTo>
                <a:lnTo>
                  <a:pt x="1056399" y="724421"/>
                </a:lnTo>
                <a:lnTo>
                  <a:pt x="1019811" y="659123"/>
                </a:lnTo>
                <a:lnTo>
                  <a:pt x="1001258" y="659123"/>
                </a:lnTo>
                <a:lnTo>
                  <a:pt x="1001258" y="724421"/>
                </a:lnTo>
                <a:lnTo>
                  <a:pt x="970674" y="724421"/>
                </a:lnTo>
                <a:close/>
                <a:moveTo>
                  <a:pt x="2932824" y="560449"/>
                </a:moveTo>
                <a:cubicBezTo>
                  <a:pt x="2942497" y="560449"/>
                  <a:pt x="2950795" y="562086"/>
                  <a:pt x="2957715" y="565361"/>
                </a:cubicBezTo>
                <a:cubicBezTo>
                  <a:pt x="2964636" y="568635"/>
                  <a:pt x="2969900" y="573379"/>
                  <a:pt x="2973509" y="579593"/>
                </a:cubicBezTo>
                <a:cubicBezTo>
                  <a:pt x="2977119" y="585806"/>
                  <a:pt x="2978923" y="593303"/>
                  <a:pt x="2978923" y="602084"/>
                </a:cubicBezTo>
                <a:lnTo>
                  <a:pt x="2978923" y="602196"/>
                </a:lnTo>
                <a:cubicBezTo>
                  <a:pt x="2978923" y="607925"/>
                  <a:pt x="2978123" y="613097"/>
                  <a:pt x="2976523" y="617711"/>
                </a:cubicBezTo>
                <a:cubicBezTo>
                  <a:pt x="2974923" y="622326"/>
                  <a:pt x="2972951" y="626361"/>
                  <a:pt x="2970607" y="629822"/>
                </a:cubicBezTo>
                <a:cubicBezTo>
                  <a:pt x="2968263" y="633282"/>
                  <a:pt x="2965156" y="637282"/>
                  <a:pt x="2961287" y="641821"/>
                </a:cubicBezTo>
                <a:cubicBezTo>
                  <a:pt x="2957641" y="646212"/>
                  <a:pt x="2954794" y="649895"/>
                  <a:pt x="2952748" y="652871"/>
                </a:cubicBezTo>
                <a:cubicBezTo>
                  <a:pt x="2950702" y="655849"/>
                  <a:pt x="2948971" y="659290"/>
                  <a:pt x="2947558" y="663197"/>
                </a:cubicBezTo>
                <a:cubicBezTo>
                  <a:pt x="2946144" y="667103"/>
                  <a:pt x="2945437" y="671401"/>
                  <a:pt x="2945437" y="676089"/>
                </a:cubicBezTo>
                <a:lnTo>
                  <a:pt x="2914853" y="676089"/>
                </a:lnTo>
                <a:cubicBezTo>
                  <a:pt x="2914853" y="669689"/>
                  <a:pt x="2915708" y="663959"/>
                  <a:pt x="2917420" y="658899"/>
                </a:cubicBezTo>
                <a:cubicBezTo>
                  <a:pt x="2919131" y="653839"/>
                  <a:pt x="2921215" y="649523"/>
                  <a:pt x="2923671" y="645951"/>
                </a:cubicBezTo>
                <a:cubicBezTo>
                  <a:pt x="2926126" y="642380"/>
                  <a:pt x="2929363" y="638212"/>
                  <a:pt x="2933382" y="633450"/>
                </a:cubicBezTo>
                <a:cubicBezTo>
                  <a:pt x="2936581" y="629730"/>
                  <a:pt x="2939074" y="626584"/>
                  <a:pt x="2940860" y="624018"/>
                </a:cubicBezTo>
                <a:cubicBezTo>
                  <a:pt x="2942646" y="621450"/>
                  <a:pt x="2944153" y="618623"/>
                  <a:pt x="2945381" y="615535"/>
                </a:cubicBezTo>
                <a:cubicBezTo>
                  <a:pt x="2946609" y="612445"/>
                  <a:pt x="2947223" y="609080"/>
                  <a:pt x="2947223" y="605433"/>
                </a:cubicBezTo>
                <a:lnTo>
                  <a:pt x="2947223" y="605321"/>
                </a:lnTo>
                <a:cubicBezTo>
                  <a:pt x="2947223" y="600261"/>
                  <a:pt x="2945976" y="596336"/>
                  <a:pt x="2943483" y="593545"/>
                </a:cubicBezTo>
                <a:cubicBezTo>
                  <a:pt x="2940991" y="590755"/>
                  <a:pt x="2937474" y="589360"/>
                  <a:pt x="2932935" y="589360"/>
                </a:cubicBezTo>
                <a:cubicBezTo>
                  <a:pt x="2928470" y="589360"/>
                  <a:pt x="2924991" y="590903"/>
                  <a:pt x="2922499" y="593991"/>
                </a:cubicBezTo>
                <a:cubicBezTo>
                  <a:pt x="2920006" y="597080"/>
                  <a:pt x="2918722" y="601415"/>
                  <a:pt x="2918648" y="606995"/>
                </a:cubicBezTo>
                <a:lnTo>
                  <a:pt x="2918648" y="607107"/>
                </a:lnTo>
                <a:lnTo>
                  <a:pt x="2886947" y="607107"/>
                </a:lnTo>
                <a:lnTo>
                  <a:pt x="2886947" y="606995"/>
                </a:lnTo>
                <a:cubicBezTo>
                  <a:pt x="2887319" y="597173"/>
                  <a:pt x="2889366" y="588783"/>
                  <a:pt x="2893086" y="581825"/>
                </a:cubicBezTo>
                <a:cubicBezTo>
                  <a:pt x="2896807" y="574867"/>
                  <a:pt x="2902035" y="569565"/>
                  <a:pt x="2908769" y="565919"/>
                </a:cubicBezTo>
                <a:cubicBezTo>
                  <a:pt x="2915504" y="562272"/>
                  <a:pt x="2923522" y="560449"/>
                  <a:pt x="2932824" y="560449"/>
                </a:cubicBezTo>
                <a:close/>
                <a:moveTo>
                  <a:pt x="1858582" y="550404"/>
                </a:moveTo>
                <a:lnTo>
                  <a:pt x="1905463" y="612800"/>
                </a:lnTo>
                <a:lnTo>
                  <a:pt x="1873763" y="612800"/>
                </a:lnTo>
                <a:lnTo>
                  <a:pt x="1858582" y="590029"/>
                </a:lnTo>
                <a:lnTo>
                  <a:pt x="1843402" y="612800"/>
                </a:lnTo>
                <a:lnTo>
                  <a:pt x="1811701" y="612800"/>
                </a:lnTo>
                <a:close/>
                <a:moveTo>
                  <a:pt x="2869906" y="544823"/>
                </a:moveTo>
                <a:lnTo>
                  <a:pt x="2887766" y="566812"/>
                </a:lnTo>
                <a:cubicBezTo>
                  <a:pt x="2877646" y="578346"/>
                  <a:pt x="2870074" y="591182"/>
                  <a:pt x="2865051" y="605321"/>
                </a:cubicBezTo>
                <a:cubicBezTo>
                  <a:pt x="2860028" y="619460"/>
                  <a:pt x="2857517" y="635049"/>
                  <a:pt x="2857517" y="652090"/>
                </a:cubicBezTo>
                <a:cubicBezTo>
                  <a:pt x="2857517" y="669131"/>
                  <a:pt x="2860028" y="684739"/>
                  <a:pt x="2865051" y="698916"/>
                </a:cubicBezTo>
                <a:cubicBezTo>
                  <a:pt x="2870074" y="713092"/>
                  <a:pt x="2877646" y="725946"/>
                  <a:pt x="2887766" y="737481"/>
                </a:cubicBezTo>
                <a:lnTo>
                  <a:pt x="2869906" y="759358"/>
                </a:lnTo>
                <a:cubicBezTo>
                  <a:pt x="2855917" y="744996"/>
                  <a:pt x="2845443" y="728886"/>
                  <a:pt x="2838485" y="711027"/>
                </a:cubicBezTo>
                <a:cubicBezTo>
                  <a:pt x="2831527" y="693167"/>
                  <a:pt x="2828049" y="673521"/>
                  <a:pt x="2828049" y="652090"/>
                </a:cubicBezTo>
                <a:cubicBezTo>
                  <a:pt x="2828049" y="630658"/>
                  <a:pt x="2831527" y="611013"/>
                  <a:pt x="2838485" y="593155"/>
                </a:cubicBezTo>
                <a:cubicBezTo>
                  <a:pt x="2845443" y="575295"/>
                  <a:pt x="2855917" y="559184"/>
                  <a:pt x="2869906" y="544823"/>
                </a:cubicBezTo>
                <a:close/>
                <a:moveTo>
                  <a:pt x="2665119" y="542925"/>
                </a:moveTo>
                <a:lnTo>
                  <a:pt x="2694140" y="542925"/>
                </a:lnTo>
                <a:lnTo>
                  <a:pt x="2766694" y="755228"/>
                </a:lnTo>
                <a:lnTo>
                  <a:pt x="2737673" y="755228"/>
                </a:lnTo>
                <a:close/>
                <a:moveTo>
                  <a:pt x="2115980" y="542925"/>
                </a:moveTo>
                <a:lnTo>
                  <a:pt x="2135849" y="542925"/>
                </a:lnTo>
                <a:lnTo>
                  <a:pt x="2150248" y="542925"/>
                </a:lnTo>
                <a:lnTo>
                  <a:pt x="2163084" y="542925"/>
                </a:lnTo>
                <a:lnTo>
                  <a:pt x="2163084" y="760810"/>
                </a:lnTo>
                <a:lnTo>
                  <a:pt x="2150248" y="760810"/>
                </a:lnTo>
                <a:lnTo>
                  <a:pt x="2135849" y="760810"/>
                </a:lnTo>
                <a:lnTo>
                  <a:pt x="2115980" y="760810"/>
                </a:lnTo>
                <a:lnTo>
                  <a:pt x="2115980" y="733574"/>
                </a:lnTo>
                <a:lnTo>
                  <a:pt x="2135849" y="733574"/>
                </a:lnTo>
                <a:lnTo>
                  <a:pt x="2135849" y="570160"/>
                </a:lnTo>
                <a:lnTo>
                  <a:pt x="2115980" y="570160"/>
                </a:lnTo>
                <a:close/>
                <a:moveTo>
                  <a:pt x="1752840" y="542925"/>
                </a:moveTo>
                <a:lnTo>
                  <a:pt x="1765676" y="542925"/>
                </a:lnTo>
                <a:lnTo>
                  <a:pt x="1780075" y="542925"/>
                </a:lnTo>
                <a:lnTo>
                  <a:pt x="1799944" y="542925"/>
                </a:lnTo>
                <a:lnTo>
                  <a:pt x="1799944" y="570160"/>
                </a:lnTo>
                <a:lnTo>
                  <a:pt x="1780075" y="570160"/>
                </a:lnTo>
                <a:lnTo>
                  <a:pt x="1780075" y="698251"/>
                </a:lnTo>
                <a:lnTo>
                  <a:pt x="1752840" y="695053"/>
                </a:lnTo>
                <a:close/>
                <a:moveTo>
                  <a:pt x="467840" y="428253"/>
                </a:moveTo>
                <a:lnTo>
                  <a:pt x="469793" y="428253"/>
                </a:lnTo>
                <a:lnTo>
                  <a:pt x="469793" y="457721"/>
                </a:lnTo>
                <a:lnTo>
                  <a:pt x="434534" y="457721"/>
                </a:lnTo>
                <a:close/>
                <a:moveTo>
                  <a:pt x="1871047" y="412515"/>
                </a:moveTo>
                <a:cubicBezTo>
                  <a:pt x="1866433" y="412515"/>
                  <a:pt x="1862973" y="413426"/>
                  <a:pt x="1860666" y="415249"/>
                </a:cubicBezTo>
                <a:cubicBezTo>
                  <a:pt x="1858359" y="417072"/>
                  <a:pt x="1857206" y="419843"/>
                  <a:pt x="1857206" y="423565"/>
                </a:cubicBezTo>
                <a:cubicBezTo>
                  <a:pt x="1857206" y="427360"/>
                  <a:pt x="1858657" y="430169"/>
                  <a:pt x="1861559" y="431992"/>
                </a:cubicBezTo>
                <a:cubicBezTo>
                  <a:pt x="1864461" y="433816"/>
                  <a:pt x="1868851" y="434727"/>
                  <a:pt x="1874730" y="434727"/>
                </a:cubicBezTo>
                <a:cubicBezTo>
                  <a:pt x="1882916" y="434727"/>
                  <a:pt x="1888999" y="433797"/>
                  <a:pt x="1892980" y="431937"/>
                </a:cubicBezTo>
                <a:cubicBezTo>
                  <a:pt x="1896961" y="430076"/>
                  <a:pt x="1898952" y="427174"/>
                  <a:pt x="1898952" y="423230"/>
                </a:cubicBezTo>
                <a:lnTo>
                  <a:pt x="1898952" y="412515"/>
                </a:lnTo>
                <a:close/>
                <a:moveTo>
                  <a:pt x="2967575" y="407693"/>
                </a:moveTo>
                <a:lnTo>
                  <a:pt x="2998395" y="434610"/>
                </a:lnTo>
                <a:lnTo>
                  <a:pt x="3001508" y="449628"/>
                </a:lnTo>
                <a:cubicBezTo>
                  <a:pt x="3005973" y="458223"/>
                  <a:pt x="3012670" y="464660"/>
                  <a:pt x="3021600" y="468939"/>
                </a:cubicBezTo>
                <a:lnTo>
                  <a:pt x="3037901" y="472053"/>
                </a:lnTo>
                <a:lnTo>
                  <a:pt x="3062256" y="500360"/>
                </a:lnTo>
                <a:lnTo>
                  <a:pt x="3055197" y="500360"/>
                </a:lnTo>
                <a:cubicBezTo>
                  <a:pt x="3035627" y="500360"/>
                  <a:pt x="3019367" y="497291"/>
                  <a:pt x="3006419" y="491151"/>
                </a:cubicBezTo>
                <a:cubicBezTo>
                  <a:pt x="2993471" y="485012"/>
                  <a:pt x="2983760" y="475803"/>
                  <a:pt x="2977286" y="463525"/>
                </a:cubicBezTo>
                <a:cubicBezTo>
                  <a:pt x="2970812" y="451247"/>
                  <a:pt x="2967575" y="435843"/>
                  <a:pt x="2967575" y="417314"/>
                </a:cubicBezTo>
                <a:close/>
                <a:moveTo>
                  <a:pt x="2597663" y="368536"/>
                </a:moveTo>
                <a:cubicBezTo>
                  <a:pt x="2589031" y="368536"/>
                  <a:pt x="2584715" y="375382"/>
                  <a:pt x="2584715" y="389074"/>
                </a:cubicBezTo>
                <a:lnTo>
                  <a:pt x="2584715" y="410282"/>
                </a:lnTo>
                <a:cubicBezTo>
                  <a:pt x="2584715" y="417277"/>
                  <a:pt x="2585794" y="422486"/>
                  <a:pt x="2587952" y="425909"/>
                </a:cubicBezTo>
                <a:cubicBezTo>
                  <a:pt x="2590110" y="429332"/>
                  <a:pt x="2593347" y="431044"/>
                  <a:pt x="2597663" y="431044"/>
                </a:cubicBezTo>
                <a:cubicBezTo>
                  <a:pt x="2601904" y="431044"/>
                  <a:pt x="2605067" y="429332"/>
                  <a:pt x="2607150" y="425909"/>
                </a:cubicBezTo>
                <a:cubicBezTo>
                  <a:pt x="2609234" y="422486"/>
                  <a:pt x="2610276" y="417277"/>
                  <a:pt x="2610276" y="410282"/>
                </a:cubicBezTo>
                <a:lnTo>
                  <a:pt x="2610276" y="388962"/>
                </a:lnTo>
                <a:cubicBezTo>
                  <a:pt x="2610276" y="382116"/>
                  <a:pt x="2609234" y="377000"/>
                  <a:pt x="2607150" y="373614"/>
                </a:cubicBezTo>
                <a:cubicBezTo>
                  <a:pt x="2605067" y="370228"/>
                  <a:pt x="2601904" y="368536"/>
                  <a:pt x="2597663" y="368536"/>
                </a:cubicBezTo>
                <a:close/>
                <a:moveTo>
                  <a:pt x="2006815" y="368536"/>
                </a:moveTo>
                <a:cubicBezTo>
                  <a:pt x="2003169" y="368536"/>
                  <a:pt x="2000062" y="369261"/>
                  <a:pt x="1997495" y="370712"/>
                </a:cubicBezTo>
                <a:cubicBezTo>
                  <a:pt x="1994927" y="372163"/>
                  <a:pt x="1992974" y="374265"/>
                  <a:pt x="1991634" y="377019"/>
                </a:cubicBezTo>
                <a:cubicBezTo>
                  <a:pt x="1990295" y="379772"/>
                  <a:pt x="1989625" y="383121"/>
                  <a:pt x="1989625" y="387065"/>
                </a:cubicBezTo>
                <a:lnTo>
                  <a:pt x="1989625" y="413072"/>
                </a:lnTo>
                <a:cubicBezTo>
                  <a:pt x="1989625" y="416867"/>
                  <a:pt x="1990295" y="420104"/>
                  <a:pt x="1991634" y="422783"/>
                </a:cubicBezTo>
                <a:cubicBezTo>
                  <a:pt x="1992974" y="425462"/>
                  <a:pt x="1994927" y="427509"/>
                  <a:pt x="1997495" y="428923"/>
                </a:cubicBezTo>
                <a:cubicBezTo>
                  <a:pt x="2000062" y="430337"/>
                  <a:pt x="2003169" y="431044"/>
                  <a:pt x="2006815" y="431044"/>
                </a:cubicBezTo>
                <a:cubicBezTo>
                  <a:pt x="2012545" y="431044"/>
                  <a:pt x="2016991" y="429146"/>
                  <a:pt x="2020154" y="425351"/>
                </a:cubicBezTo>
                <a:cubicBezTo>
                  <a:pt x="2023316" y="421555"/>
                  <a:pt x="2024898" y="416198"/>
                  <a:pt x="2024898" y="409277"/>
                </a:cubicBezTo>
                <a:lnTo>
                  <a:pt x="2024898" y="390860"/>
                </a:lnTo>
                <a:cubicBezTo>
                  <a:pt x="2024898" y="383790"/>
                  <a:pt x="2023316" y="378302"/>
                  <a:pt x="2020154" y="374396"/>
                </a:cubicBezTo>
                <a:cubicBezTo>
                  <a:pt x="2016991" y="370489"/>
                  <a:pt x="2012545" y="368536"/>
                  <a:pt x="2006815" y="368536"/>
                </a:cubicBezTo>
                <a:close/>
                <a:moveTo>
                  <a:pt x="2197203" y="367977"/>
                </a:moveTo>
                <a:cubicBezTo>
                  <a:pt x="2189836" y="367977"/>
                  <a:pt x="2184125" y="370173"/>
                  <a:pt x="2180070" y="374563"/>
                </a:cubicBezTo>
                <a:cubicBezTo>
                  <a:pt x="2178042" y="376759"/>
                  <a:pt x="2176521" y="379409"/>
                  <a:pt x="2175507" y="382516"/>
                </a:cubicBezTo>
                <a:lnTo>
                  <a:pt x="2174209" y="391642"/>
                </a:lnTo>
                <a:lnTo>
                  <a:pt x="2217407" y="391642"/>
                </a:lnTo>
                <a:lnTo>
                  <a:pt x="2217072" y="388962"/>
                </a:lnTo>
                <a:cubicBezTo>
                  <a:pt x="2216253" y="382265"/>
                  <a:pt x="2214151" y="377093"/>
                  <a:pt x="2210765" y="373446"/>
                </a:cubicBezTo>
                <a:cubicBezTo>
                  <a:pt x="2207379" y="369800"/>
                  <a:pt x="2202859" y="367977"/>
                  <a:pt x="2197203" y="367977"/>
                </a:cubicBezTo>
                <a:close/>
                <a:moveTo>
                  <a:pt x="542275" y="362396"/>
                </a:moveTo>
                <a:lnTo>
                  <a:pt x="590864" y="362396"/>
                </a:lnTo>
                <a:lnTo>
                  <a:pt x="590864" y="391864"/>
                </a:lnTo>
                <a:lnTo>
                  <a:pt x="525008" y="391864"/>
                </a:lnTo>
                <a:lnTo>
                  <a:pt x="525008" y="428253"/>
                </a:lnTo>
                <a:lnTo>
                  <a:pt x="603143" y="428253"/>
                </a:lnTo>
                <a:lnTo>
                  <a:pt x="603143" y="457721"/>
                </a:lnTo>
                <a:lnTo>
                  <a:pt x="525008" y="457721"/>
                </a:lnTo>
                <a:lnTo>
                  <a:pt x="505474" y="457721"/>
                </a:lnTo>
                <a:lnTo>
                  <a:pt x="494424" y="457721"/>
                </a:lnTo>
                <a:lnTo>
                  <a:pt x="494424" y="404733"/>
                </a:lnTo>
                <a:close/>
                <a:moveTo>
                  <a:pt x="2197203" y="340184"/>
                </a:moveTo>
                <a:cubicBezTo>
                  <a:pt x="2207324" y="340184"/>
                  <a:pt x="2215993" y="342714"/>
                  <a:pt x="2223211" y="347774"/>
                </a:cubicBezTo>
                <a:cubicBezTo>
                  <a:pt x="2230429" y="352835"/>
                  <a:pt x="2235917" y="360183"/>
                  <a:pt x="2239675" y="369819"/>
                </a:cubicBezTo>
                <a:cubicBezTo>
                  <a:pt x="2243433" y="379456"/>
                  <a:pt x="2245312" y="391083"/>
                  <a:pt x="2245312" y="404701"/>
                </a:cubicBezTo>
                <a:lnTo>
                  <a:pt x="2245312" y="412291"/>
                </a:lnTo>
                <a:lnTo>
                  <a:pt x="2174675" y="412291"/>
                </a:lnTo>
                <a:lnTo>
                  <a:pt x="2175647" y="418430"/>
                </a:lnTo>
                <a:cubicBezTo>
                  <a:pt x="2176753" y="421481"/>
                  <a:pt x="2178414" y="424085"/>
                  <a:pt x="2180628" y="426244"/>
                </a:cubicBezTo>
                <a:cubicBezTo>
                  <a:pt x="2185055" y="430559"/>
                  <a:pt x="2191250" y="432718"/>
                  <a:pt x="2199213" y="432718"/>
                </a:cubicBezTo>
                <a:cubicBezTo>
                  <a:pt x="2203305" y="432718"/>
                  <a:pt x="2207361" y="431992"/>
                  <a:pt x="2211379" y="430541"/>
                </a:cubicBezTo>
                <a:cubicBezTo>
                  <a:pt x="2215398" y="429090"/>
                  <a:pt x="2219044" y="427026"/>
                  <a:pt x="2222318" y="424346"/>
                </a:cubicBezTo>
                <a:lnTo>
                  <a:pt x="2242298" y="442094"/>
                </a:lnTo>
                <a:cubicBezTo>
                  <a:pt x="2236271" y="447600"/>
                  <a:pt x="2229499" y="451860"/>
                  <a:pt x="2221983" y="454875"/>
                </a:cubicBezTo>
                <a:cubicBezTo>
                  <a:pt x="2214467" y="457888"/>
                  <a:pt x="2206877" y="459395"/>
                  <a:pt x="2199213" y="459395"/>
                </a:cubicBezTo>
                <a:cubicBezTo>
                  <a:pt x="2188050" y="459395"/>
                  <a:pt x="2178507" y="457367"/>
                  <a:pt x="2170582" y="453312"/>
                </a:cubicBezTo>
                <a:cubicBezTo>
                  <a:pt x="2162657" y="449256"/>
                  <a:pt x="2156610" y="443340"/>
                  <a:pt x="2152443" y="435564"/>
                </a:cubicBezTo>
                <a:cubicBezTo>
                  <a:pt x="2148276" y="427788"/>
                  <a:pt x="2146193" y="418430"/>
                  <a:pt x="2146193" y="407491"/>
                </a:cubicBezTo>
                <a:lnTo>
                  <a:pt x="2146193" y="394432"/>
                </a:lnTo>
                <a:cubicBezTo>
                  <a:pt x="2146193" y="382973"/>
                  <a:pt x="2148183" y="373186"/>
                  <a:pt x="2152164" y="365075"/>
                </a:cubicBezTo>
                <a:cubicBezTo>
                  <a:pt x="2156145" y="356964"/>
                  <a:pt x="2161950" y="350788"/>
                  <a:pt x="2169577" y="346546"/>
                </a:cubicBezTo>
                <a:cubicBezTo>
                  <a:pt x="2177205" y="342305"/>
                  <a:pt x="2186413" y="340184"/>
                  <a:pt x="2197203" y="340184"/>
                </a:cubicBezTo>
                <a:close/>
                <a:moveTo>
                  <a:pt x="1878860" y="340184"/>
                </a:moveTo>
                <a:cubicBezTo>
                  <a:pt x="1888980" y="340184"/>
                  <a:pt x="1897612" y="341877"/>
                  <a:pt x="1904756" y="345262"/>
                </a:cubicBezTo>
                <a:cubicBezTo>
                  <a:pt x="1911900" y="348648"/>
                  <a:pt x="1917351" y="353559"/>
                  <a:pt x="1921109" y="359996"/>
                </a:cubicBezTo>
                <a:cubicBezTo>
                  <a:pt x="1924867" y="366433"/>
                  <a:pt x="1926745" y="374192"/>
                  <a:pt x="1926745" y="383269"/>
                </a:cubicBezTo>
                <a:lnTo>
                  <a:pt x="1926745" y="457721"/>
                </a:lnTo>
                <a:lnTo>
                  <a:pt x="1898952" y="457721"/>
                </a:lnTo>
                <a:lnTo>
                  <a:pt x="1898952" y="444409"/>
                </a:lnTo>
                <a:lnTo>
                  <a:pt x="1895547" y="450689"/>
                </a:lnTo>
                <a:cubicBezTo>
                  <a:pt x="1892162" y="453591"/>
                  <a:pt x="1887920" y="455767"/>
                  <a:pt x="1882823" y="457218"/>
                </a:cubicBezTo>
                <a:cubicBezTo>
                  <a:pt x="1877725" y="458670"/>
                  <a:pt x="1872349" y="459395"/>
                  <a:pt x="1866693" y="459395"/>
                </a:cubicBezTo>
                <a:cubicBezTo>
                  <a:pt x="1854266" y="459395"/>
                  <a:pt x="1844983" y="456437"/>
                  <a:pt x="1838844" y="450522"/>
                </a:cubicBezTo>
                <a:cubicBezTo>
                  <a:pt x="1832705" y="444605"/>
                  <a:pt x="1829635" y="435620"/>
                  <a:pt x="1829635" y="423565"/>
                </a:cubicBezTo>
                <a:cubicBezTo>
                  <a:pt x="1829635" y="412105"/>
                  <a:pt x="1833077" y="403510"/>
                  <a:pt x="1839960" y="397780"/>
                </a:cubicBezTo>
                <a:cubicBezTo>
                  <a:pt x="1846843" y="392050"/>
                  <a:pt x="1857168" y="389185"/>
                  <a:pt x="1870935" y="389185"/>
                </a:cubicBezTo>
                <a:lnTo>
                  <a:pt x="1898952" y="389185"/>
                </a:lnTo>
                <a:lnTo>
                  <a:pt x="1898952" y="384274"/>
                </a:lnTo>
                <a:cubicBezTo>
                  <a:pt x="1898952" y="378916"/>
                  <a:pt x="1897166" y="374786"/>
                  <a:pt x="1893594" y="371884"/>
                </a:cubicBezTo>
                <a:cubicBezTo>
                  <a:pt x="1890022" y="368982"/>
                  <a:pt x="1884962" y="367531"/>
                  <a:pt x="1878414" y="367531"/>
                </a:cubicBezTo>
                <a:cubicBezTo>
                  <a:pt x="1874098" y="367531"/>
                  <a:pt x="1869819" y="368238"/>
                  <a:pt x="1865577" y="369652"/>
                </a:cubicBezTo>
                <a:cubicBezTo>
                  <a:pt x="1861336" y="371065"/>
                  <a:pt x="1857578" y="373038"/>
                  <a:pt x="1854303" y="375568"/>
                </a:cubicBezTo>
                <a:lnTo>
                  <a:pt x="1835328" y="356927"/>
                </a:lnTo>
                <a:cubicBezTo>
                  <a:pt x="1839941" y="351643"/>
                  <a:pt x="1846043" y="347532"/>
                  <a:pt x="1853634" y="344593"/>
                </a:cubicBezTo>
                <a:cubicBezTo>
                  <a:pt x="1861224" y="341653"/>
                  <a:pt x="1869633" y="340184"/>
                  <a:pt x="1878860" y="340184"/>
                </a:cubicBezTo>
                <a:close/>
                <a:moveTo>
                  <a:pt x="2875450" y="337616"/>
                </a:moveTo>
                <a:lnTo>
                  <a:pt x="2887338" y="337616"/>
                </a:lnTo>
                <a:lnTo>
                  <a:pt x="2904918" y="352971"/>
                </a:lnTo>
                <a:lnTo>
                  <a:pt x="2904918" y="368759"/>
                </a:lnTo>
                <a:lnTo>
                  <a:pt x="2922996" y="368759"/>
                </a:lnTo>
                <a:lnTo>
                  <a:pt x="2937735" y="381632"/>
                </a:lnTo>
                <a:lnTo>
                  <a:pt x="2937735" y="397110"/>
                </a:lnTo>
                <a:lnTo>
                  <a:pt x="2904918" y="397110"/>
                </a:lnTo>
                <a:lnTo>
                  <a:pt x="2904918" y="428253"/>
                </a:lnTo>
                <a:lnTo>
                  <a:pt x="2875450" y="428253"/>
                </a:lnTo>
                <a:lnTo>
                  <a:pt x="2875450" y="397110"/>
                </a:lnTo>
                <a:lnTo>
                  <a:pt x="2842634" y="397110"/>
                </a:lnTo>
                <a:lnTo>
                  <a:pt x="2842634" y="368759"/>
                </a:lnTo>
                <a:lnTo>
                  <a:pt x="2875450" y="368759"/>
                </a:lnTo>
                <a:close/>
                <a:moveTo>
                  <a:pt x="1258433" y="324780"/>
                </a:moveTo>
                <a:lnTo>
                  <a:pt x="1258433" y="362954"/>
                </a:lnTo>
                <a:lnTo>
                  <a:pt x="1296496" y="362954"/>
                </a:lnTo>
                <a:cubicBezTo>
                  <a:pt x="1299621" y="362954"/>
                  <a:pt x="1302374" y="362173"/>
                  <a:pt x="1304756" y="360611"/>
                </a:cubicBezTo>
                <a:cubicBezTo>
                  <a:pt x="1307137" y="359048"/>
                  <a:pt x="1308979" y="356816"/>
                  <a:pt x="1310281" y="353913"/>
                </a:cubicBezTo>
                <a:cubicBezTo>
                  <a:pt x="1311583" y="351011"/>
                  <a:pt x="1312271" y="347662"/>
                  <a:pt x="1312346" y="343868"/>
                </a:cubicBezTo>
                <a:cubicBezTo>
                  <a:pt x="1312346" y="340072"/>
                  <a:pt x="1311695" y="336723"/>
                  <a:pt x="1310393" y="333821"/>
                </a:cubicBezTo>
                <a:cubicBezTo>
                  <a:pt x="1309090" y="330919"/>
                  <a:pt x="1307248" y="328687"/>
                  <a:pt x="1304867" y="327124"/>
                </a:cubicBezTo>
                <a:cubicBezTo>
                  <a:pt x="1302486" y="325561"/>
                  <a:pt x="1299695" y="324780"/>
                  <a:pt x="1296496" y="324780"/>
                </a:cubicBezTo>
                <a:close/>
                <a:moveTo>
                  <a:pt x="1436171" y="324334"/>
                </a:moveTo>
                <a:cubicBezTo>
                  <a:pt x="1430664" y="324334"/>
                  <a:pt x="1425827" y="325506"/>
                  <a:pt x="1421660" y="327850"/>
                </a:cubicBezTo>
                <a:cubicBezTo>
                  <a:pt x="1417493" y="330194"/>
                  <a:pt x="1414274" y="333524"/>
                  <a:pt x="1412005" y="337840"/>
                </a:cubicBezTo>
                <a:cubicBezTo>
                  <a:pt x="1409735" y="342156"/>
                  <a:pt x="1408600" y="347142"/>
                  <a:pt x="1408600" y="352797"/>
                </a:cubicBezTo>
                <a:lnTo>
                  <a:pt x="1408600" y="400348"/>
                </a:lnTo>
                <a:cubicBezTo>
                  <a:pt x="1408600" y="406003"/>
                  <a:pt x="1409735" y="410988"/>
                  <a:pt x="1412005" y="415305"/>
                </a:cubicBezTo>
                <a:cubicBezTo>
                  <a:pt x="1414274" y="419621"/>
                  <a:pt x="1417493" y="422950"/>
                  <a:pt x="1421660" y="425295"/>
                </a:cubicBezTo>
                <a:cubicBezTo>
                  <a:pt x="1425827" y="427638"/>
                  <a:pt x="1430664" y="428811"/>
                  <a:pt x="1436171" y="428811"/>
                </a:cubicBezTo>
                <a:cubicBezTo>
                  <a:pt x="1441677" y="428811"/>
                  <a:pt x="1446514" y="427638"/>
                  <a:pt x="1450682" y="425295"/>
                </a:cubicBezTo>
                <a:cubicBezTo>
                  <a:pt x="1454849" y="422950"/>
                  <a:pt x="1458067" y="419621"/>
                  <a:pt x="1460337" y="415305"/>
                </a:cubicBezTo>
                <a:cubicBezTo>
                  <a:pt x="1462606" y="410988"/>
                  <a:pt x="1463741" y="406003"/>
                  <a:pt x="1463741" y="400348"/>
                </a:cubicBezTo>
                <a:lnTo>
                  <a:pt x="1463741" y="352797"/>
                </a:lnTo>
                <a:cubicBezTo>
                  <a:pt x="1463741" y="347142"/>
                  <a:pt x="1462606" y="342156"/>
                  <a:pt x="1460337" y="337840"/>
                </a:cubicBezTo>
                <a:cubicBezTo>
                  <a:pt x="1458067" y="333524"/>
                  <a:pt x="1454849" y="330194"/>
                  <a:pt x="1450682" y="327850"/>
                </a:cubicBezTo>
                <a:cubicBezTo>
                  <a:pt x="1446514" y="325506"/>
                  <a:pt x="1441677" y="324334"/>
                  <a:pt x="1436171" y="324334"/>
                </a:cubicBezTo>
                <a:close/>
                <a:moveTo>
                  <a:pt x="603143" y="319167"/>
                </a:moveTo>
                <a:lnTo>
                  <a:pt x="603143" y="324892"/>
                </a:lnTo>
                <a:lnTo>
                  <a:pt x="595039" y="324892"/>
                </a:lnTo>
                <a:close/>
                <a:moveTo>
                  <a:pt x="1762030" y="308148"/>
                </a:moveTo>
                <a:lnTo>
                  <a:pt x="1792614" y="308148"/>
                </a:lnTo>
                <a:lnTo>
                  <a:pt x="1792614" y="341858"/>
                </a:lnTo>
                <a:lnTo>
                  <a:pt x="1806790" y="341858"/>
                </a:lnTo>
                <a:lnTo>
                  <a:pt x="1806790" y="367977"/>
                </a:lnTo>
                <a:lnTo>
                  <a:pt x="1792614" y="367977"/>
                </a:lnTo>
                <a:lnTo>
                  <a:pt x="1792614" y="419993"/>
                </a:lnTo>
                <a:cubicBezTo>
                  <a:pt x="1792614" y="422821"/>
                  <a:pt x="1793172" y="424997"/>
                  <a:pt x="1794288" y="426522"/>
                </a:cubicBezTo>
                <a:cubicBezTo>
                  <a:pt x="1795405" y="428049"/>
                  <a:pt x="1797042" y="428811"/>
                  <a:pt x="1799200" y="428811"/>
                </a:cubicBezTo>
                <a:lnTo>
                  <a:pt x="1806790" y="428811"/>
                </a:lnTo>
                <a:lnTo>
                  <a:pt x="1806790" y="458278"/>
                </a:lnTo>
                <a:lnTo>
                  <a:pt x="1791386" y="458278"/>
                </a:lnTo>
                <a:cubicBezTo>
                  <a:pt x="1781266" y="458278"/>
                  <a:pt x="1773843" y="455693"/>
                  <a:pt x="1769118" y="450522"/>
                </a:cubicBezTo>
                <a:cubicBezTo>
                  <a:pt x="1764393" y="445349"/>
                  <a:pt x="1762030" y="437703"/>
                  <a:pt x="1762030" y="427583"/>
                </a:cubicBezTo>
                <a:lnTo>
                  <a:pt x="1762030" y="367977"/>
                </a:lnTo>
                <a:lnTo>
                  <a:pt x="1750087" y="367977"/>
                </a:lnTo>
                <a:lnTo>
                  <a:pt x="1750087" y="341858"/>
                </a:lnTo>
                <a:lnTo>
                  <a:pt x="1762030" y="341858"/>
                </a:lnTo>
                <a:close/>
                <a:moveTo>
                  <a:pt x="2597997" y="296986"/>
                </a:moveTo>
                <a:cubicBezTo>
                  <a:pt x="2617047" y="296986"/>
                  <a:pt x="2633028" y="300317"/>
                  <a:pt x="2645939" y="306977"/>
                </a:cubicBezTo>
                <a:cubicBezTo>
                  <a:pt x="2658850" y="313636"/>
                  <a:pt x="2668561" y="323645"/>
                  <a:pt x="2675072" y="337003"/>
                </a:cubicBezTo>
                <a:cubicBezTo>
                  <a:pt x="2681583" y="350360"/>
                  <a:pt x="2684839" y="367010"/>
                  <a:pt x="2684839" y="386953"/>
                </a:cubicBezTo>
                <a:lnTo>
                  <a:pt x="2684839" y="421778"/>
                </a:lnTo>
                <a:cubicBezTo>
                  <a:pt x="2684839" y="434653"/>
                  <a:pt x="2681974" y="444140"/>
                  <a:pt x="2676244" y="450242"/>
                </a:cubicBezTo>
                <a:cubicBezTo>
                  <a:pt x="2670514" y="456344"/>
                  <a:pt x="2662180" y="459395"/>
                  <a:pt x="2651241" y="459395"/>
                </a:cubicBezTo>
                <a:cubicBezTo>
                  <a:pt x="2638888" y="459395"/>
                  <a:pt x="2629661" y="456493"/>
                  <a:pt x="2623559" y="450689"/>
                </a:cubicBezTo>
                <a:lnTo>
                  <a:pt x="2620683" y="446107"/>
                </a:lnTo>
                <a:lnTo>
                  <a:pt x="2615243" y="452754"/>
                </a:lnTo>
                <a:cubicBezTo>
                  <a:pt x="2609699" y="457181"/>
                  <a:pt x="2602053" y="459395"/>
                  <a:pt x="2592305" y="459395"/>
                </a:cubicBezTo>
                <a:cubicBezTo>
                  <a:pt x="2579952" y="459395"/>
                  <a:pt x="2570706" y="455246"/>
                  <a:pt x="2564567" y="446950"/>
                </a:cubicBezTo>
                <a:cubicBezTo>
                  <a:pt x="2558428" y="438652"/>
                  <a:pt x="2555358" y="426132"/>
                  <a:pt x="2555358" y="409388"/>
                </a:cubicBezTo>
                <a:lnTo>
                  <a:pt x="2555358" y="390190"/>
                </a:lnTo>
                <a:cubicBezTo>
                  <a:pt x="2555358" y="373446"/>
                  <a:pt x="2558874" y="360927"/>
                  <a:pt x="2565906" y="352629"/>
                </a:cubicBezTo>
                <a:cubicBezTo>
                  <a:pt x="2572939" y="344332"/>
                  <a:pt x="2583524" y="340184"/>
                  <a:pt x="2597663" y="340184"/>
                </a:cubicBezTo>
                <a:cubicBezTo>
                  <a:pt x="2611801" y="340184"/>
                  <a:pt x="2622368" y="344332"/>
                  <a:pt x="2629363" y="352629"/>
                </a:cubicBezTo>
                <a:cubicBezTo>
                  <a:pt x="2636358" y="360927"/>
                  <a:pt x="2639855" y="373484"/>
                  <a:pt x="2639855" y="390301"/>
                </a:cubicBezTo>
                <a:lnTo>
                  <a:pt x="2639855" y="423677"/>
                </a:lnTo>
                <a:cubicBezTo>
                  <a:pt x="2639855" y="427620"/>
                  <a:pt x="2640618" y="430579"/>
                  <a:pt x="2642144" y="432550"/>
                </a:cubicBezTo>
                <a:cubicBezTo>
                  <a:pt x="2643669" y="434523"/>
                  <a:pt x="2646032" y="435508"/>
                  <a:pt x="2649232" y="435508"/>
                </a:cubicBezTo>
                <a:cubicBezTo>
                  <a:pt x="2652208" y="435508"/>
                  <a:pt x="2654348" y="434597"/>
                  <a:pt x="2655650" y="432774"/>
                </a:cubicBezTo>
                <a:cubicBezTo>
                  <a:pt x="2656952" y="430950"/>
                  <a:pt x="2657603" y="428030"/>
                  <a:pt x="2657603" y="424011"/>
                </a:cubicBezTo>
                <a:lnTo>
                  <a:pt x="2657603" y="386953"/>
                </a:lnTo>
                <a:cubicBezTo>
                  <a:pt x="2657603" y="372591"/>
                  <a:pt x="2655352" y="360592"/>
                  <a:pt x="2650850" y="350955"/>
                </a:cubicBezTo>
                <a:cubicBezTo>
                  <a:pt x="2646348" y="341319"/>
                  <a:pt x="2639669" y="334082"/>
                  <a:pt x="2630814" y="329245"/>
                </a:cubicBezTo>
                <a:cubicBezTo>
                  <a:pt x="2621959" y="324408"/>
                  <a:pt x="2611020" y="321990"/>
                  <a:pt x="2597997" y="321990"/>
                </a:cubicBezTo>
                <a:cubicBezTo>
                  <a:pt x="2584677" y="321990"/>
                  <a:pt x="2573590" y="324389"/>
                  <a:pt x="2564734" y="329189"/>
                </a:cubicBezTo>
                <a:cubicBezTo>
                  <a:pt x="2555879" y="333989"/>
                  <a:pt x="2549200" y="341188"/>
                  <a:pt x="2544698" y="350788"/>
                </a:cubicBezTo>
                <a:cubicBezTo>
                  <a:pt x="2540196" y="360387"/>
                  <a:pt x="2537871" y="372443"/>
                  <a:pt x="2537722" y="386953"/>
                </a:cubicBezTo>
                <a:cubicBezTo>
                  <a:pt x="2537648" y="391939"/>
                  <a:pt x="2537610" y="396962"/>
                  <a:pt x="2537610" y="402022"/>
                </a:cubicBezTo>
                <a:cubicBezTo>
                  <a:pt x="2537610" y="407083"/>
                  <a:pt x="2537610" y="412180"/>
                  <a:pt x="2537610" y="417314"/>
                </a:cubicBezTo>
                <a:cubicBezTo>
                  <a:pt x="2537610" y="430261"/>
                  <a:pt x="2539843" y="441033"/>
                  <a:pt x="2544308" y="449628"/>
                </a:cubicBezTo>
                <a:cubicBezTo>
                  <a:pt x="2548773" y="458223"/>
                  <a:pt x="2555470" y="464660"/>
                  <a:pt x="2564400" y="468939"/>
                </a:cubicBezTo>
                <a:cubicBezTo>
                  <a:pt x="2573329" y="473217"/>
                  <a:pt x="2584529" y="475357"/>
                  <a:pt x="2597997" y="475357"/>
                </a:cubicBezTo>
                <a:lnTo>
                  <a:pt x="2631261" y="475357"/>
                </a:lnTo>
                <a:lnTo>
                  <a:pt x="2631261" y="500360"/>
                </a:lnTo>
                <a:lnTo>
                  <a:pt x="2597997" y="500360"/>
                </a:lnTo>
                <a:cubicBezTo>
                  <a:pt x="2578427" y="500360"/>
                  <a:pt x="2562167" y="497291"/>
                  <a:pt x="2549219" y="491151"/>
                </a:cubicBezTo>
                <a:cubicBezTo>
                  <a:pt x="2536271" y="485012"/>
                  <a:pt x="2526560" y="475803"/>
                  <a:pt x="2520086" y="463525"/>
                </a:cubicBezTo>
                <a:cubicBezTo>
                  <a:pt x="2513612" y="451247"/>
                  <a:pt x="2510375" y="435843"/>
                  <a:pt x="2510375" y="417314"/>
                </a:cubicBezTo>
                <a:cubicBezTo>
                  <a:pt x="2510375" y="412254"/>
                  <a:pt x="2510375" y="407194"/>
                  <a:pt x="2510375" y="402134"/>
                </a:cubicBezTo>
                <a:cubicBezTo>
                  <a:pt x="2510375" y="397073"/>
                  <a:pt x="2510412" y="392013"/>
                  <a:pt x="2510487" y="386953"/>
                </a:cubicBezTo>
                <a:cubicBezTo>
                  <a:pt x="2510635" y="366862"/>
                  <a:pt x="2513965" y="350155"/>
                  <a:pt x="2520477" y="336835"/>
                </a:cubicBezTo>
                <a:cubicBezTo>
                  <a:pt x="2526988" y="323515"/>
                  <a:pt x="2536680" y="313544"/>
                  <a:pt x="2549554" y="306921"/>
                </a:cubicBezTo>
                <a:cubicBezTo>
                  <a:pt x="2562428" y="300298"/>
                  <a:pt x="2578575" y="296986"/>
                  <a:pt x="2597997" y="296986"/>
                </a:cubicBezTo>
                <a:close/>
                <a:moveTo>
                  <a:pt x="2082866" y="295424"/>
                </a:moveTo>
                <a:lnTo>
                  <a:pt x="2113450" y="295424"/>
                </a:lnTo>
                <a:lnTo>
                  <a:pt x="2113450" y="419435"/>
                </a:lnTo>
                <a:cubicBezTo>
                  <a:pt x="2113450" y="422263"/>
                  <a:pt x="2114250" y="424439"/>
                  <a:pt x="2115850" y="425965"/>
                </a:cubicBezTo>
                <a:cubicBezTo>
                  <a:pt x="2117450" y="427490"/>
                  <a:pt x="2119738" y="428253"/>
                  <a:pt x="2122715" y="428253"/>
                </a:cubicBezTo>
                <a:lnTo>
                  <a:pt x="2127849" y="428253"/>
                </a:lnTo>
                <a:lnTo>
                  <a:pt x="2127849" y="457721"/>
                </a:lnTo>
                <a:lnTo>
                  <a:pt x="2112222" y="457721"/>
                </a:lnTo>
                <a:cubicBezTo>
                  <a:pt x="2102921" y="457721"/>
                  <a:pt x="2095703" y="455043"/>
                  <a:pt x="2090568" y="449684"/>
                </a:cubicBezTo>
                <a:cubicBezTo>
                  <a:pt x="2085433" y="444326"/>
                  <a:pt x="2082866" y="436772"/>
                  <a:pt x="2082866" y="427026"/>
                </a:cubicBezTo>
                <a:close/>
                <a:moveTo>
                  <a:pt x="1959041" y="295424"/>
                </a:moveTo>
                <a:lnTo>
                  <a:pt x="1989625" y="295424"/>
                </a:lnTo>
                <a:lnTo>
                  <a:pt x="1989625" y="357505"/>
                </a:lnTo>
                <a:lnTo>
                  <a:pt x="1992709" y="352392"/>
                </a:lnTo>
                <a:cubicBezTo>
                  <a:pt x="1994765" y="349779"/>
                  <a:pt x="1997067" y="347551"/>
                  <a:pt x="1999615" y="345709"/>
                </a:cubicBezTo>
                <a:cubicBezTo>
                  <a:pt x="2004713" y="342026"/>
                  <a:pt x="2010350" y="340184"/>
                  <a:pt x="2016526" y="340184"/>
                </a:cubicBezTo>
                <a:cubicBezTo>
                  <a:pt x="2024712" y="340184"/>
                  <a:pt x="2031725" y="342156"/>
                  <a:pt x="2037567" y="346100"/>
                </a:cubicBezTo>
                <a:cubicBezTo>
                  <a:pt x="2043408" y="350044"/>
                  <a:pt x="2047854" y="355811"/>
                  <a:pt x="2050905" y="363401"/>
                </a:cubicBezTo>
                <a:cubicBezTo>
                  <a:pt x="2053956" y="370991"/>
                  <a:pt x="2055482" y="380107"/>
                  <a:pt x="2055482" y="390749"/>
                </a:cubicBezTo>
                <a:lnTo>
                  <a:pt x="2055482" y="409277"/>
                </a:lnTo>
                <a:cubicBezTo>
                  <a:pt x="2055482" y="419843"/>
                  <a:pt x="2053956" y="428867"/>
                  <a:pt x="2050905" y="436345"/>
                </a:cubicBezTo>
                <a:cubicBezTo>
                  <a:pt x="2047854" y="443824"/>
                  <a:pt x="2043408" y="449535"/>
                  <a:pt x="2037567" y="453479"/>
                </a:cubicBezTo>
                <a:cubicBezTo>
                  <a:pt x="2031725" y="457423"/>
                  <a:pt x="2024712" y="459395"/>
                  <a:pt x="2016526" y="459395"/>
                </a:cubicBezTo>
                <a:cubicBezTo>
                  <a:pt x="2009754" y="459395"/>
                  <a:pt x="2003913" y="457665"/>
                  <a:pt x="1999001" y="454205"/>
                </a:cubicBezTo>
                <a:cubicBezTo>
                  <a:pt x="1996546" y="452474"/>
                  <a:pt x="1994406" y="450387"/>
                  <a:pt x="1992583" y="447940"/>
                </a:cubicBezTo>
                <a:lnTo>
                  <a:pt x="1989625" y="442435"/>
                </a:lnTo>
                <a:lnTo>
                  <a:pt x="1989625" y="457721"/>
                </a:lnTo>
                <a:lnTo>
                  <a:pt x="1959041" y="457721"/>
                </a:lnTo>
                <a:close/>
                <a:moveTo>
                  <a:pt x="1523124" y="295424"/>
                </a:moveTo>
                <a:lnTo>
                  <a:pt x="1563419" y="295424"/>
                </a:lnTo>
                <a:lnTo>
                  <a:pt x="1594338" y="404813"/>
                </a:lnTo>
                <a:lnTo>
                  <a:pt x="1625257" y="295424"/>
                </a:lnTo>
                <a:lnTo>
                  <a:pt x="1665552" y="295424"/>
                </a:lnTo>
                <a:lnTo>
                  <a:pt x="1665552" y="457721"/>
                </a:lnTo>
                <a:lnTo>
                  <a:pt x="1637758" y="457721"/>
                </a:lnTo>
                <a:lnTo>
                  <a:pt x="1637758" y="342470"/>
                </a:lnTo>
                <a:lnTo>
                  <a:pt x="1607844" y="439637"/>
                </a:lnTo>
                <a:lnTo>
                  <a:pt x="1580832" y="439637"/>
                </a:lnTo>
                <a:lnTo>
                  <a:pt x="1550917" y="344623"/>
                </a:lnTo>
                <a:lnTo>
                  <a:pt x="1550917" y="457721"/>
                </a:lnTo>
                <a:lnTo>
                  <a:pt x="1523124" y="457721"/>
                </a:lnTo>
                <a:close/>
                <a:moveTo>
                  <a:pt x="1104024" y="295424"/>
                </a:moveTo>
                <a:lnTo>
                  <a:pt x="1115186" y="295424"/>
                </a:lnTo>
                <a:lnTo>
                  <a:pt x="1134608" y="295424"/>
                </a:lnTo>
                <a:lnTo>
                  <a:pt x="1210622" y="295424"/>
                </a:lnTo>
                <a:lnTo>
                  <a:pt x="1210622" y="324892"/>
                </a:lnTo>
                <a:lnTo>
                  <a:pt x="1134608" y="324892"/>
                </a:lnTo>
                <a:lnTo>
                  <a:pt x="1134608" y="363848"/>
                </a:lnTo>
                <a:lnTo>
                  <a:pt x="1198343" y="363848"/>
                </a:lnTo>
                <a:lnTo>
                  <a:pt x="1198343" y="393315"/>
                </a:lnTo>
                <a:lnTo>
                  <a:pt x="1134608" y="393315"/>
                </a:lnTo>
                <a:lnTo>
                  <a:pt x="1134608" y="457721"/>
                </a:lnTo>
                <a:lnTo>
                  <a:pt x="1104024" y="457721"/>
                </a:lnTo>
                <a:close/>
                <a:moveTo>
                  <a:pt x="748324" y="295424"/>
                </a:moveTo>
                <a:lnTo>
                  <a:pt x="867313" y="295424"/>
                </a:lnTo>
                <a:lnTo>
                  <a:pt x="867313" y="324892"/>
                </a:lnTo>
                <a:lnTo>
                  <a:pt x="823111" y="324892"/>
                </a:lnTo>
                <a:lnTo>
                  <a:pt x="823111" y="457721"/>
                </a:lnTo>
                <a:lnTo>
                  <a:pt x="792526" y="457721"/>
                </a:lnTo>
                <a:lnTo>
                  <a:pt x="792526" y="324892"/>
                </a:lnTo>
                <a:lnTo>
                  <a:pt x="748324" y="324892"/>
                </a:lnTo>
                <a:close/>
                <a:moveTo>
                  <a:pt x="1227849" y="295311"/>
                </a:moveTo>
                <a:lnTo>
                  <a:pt x="1240015" y="295311"/>
                </a:lnTo>
                <a:lnTo>
                  <a:pt x="1258433" y="295311"/>
                </a:lnTo>
                <a:lnTo>
                  <a:pt x="1298951" y="295311"/>
                </a:lnTo>
                <a:cubicBezTo>
                  <a:pt x="1307881" y="295311"/>
                  <a:pt x="1315732" y="297321"/>
                  <a:pt x="1322503" y="301340"/>
                </a:cubicBezTo>
                <a:cubicBezTo>
                  <a:pt x="1329275" y="305358"/>
                  <a:pt x="1334521" y="311032"/>
                  <a:pt x="1338242" y="318362"/>
                </a:cubicBezTo>
                <a:cubicBezTo>
                  <a:pt x="1341963" y="325692"/>
                  <a:pt x="1343823" y="334193"/>
                  <a:pt x="1343823" y="343868"/>
                </a:cubicBezTo>
                <a:cubicBezTo>
                  <a:pt x="1343823" y="353541"/>
                  <a:pt x="1341963" y="362043"/>
                  <a:pt x="1338242" y="369373"/>
                </a:cubicBezTo>
                <a:cubicBezTo>
                  <a:pt x="1334521" y="376703"/>
                  <a:pt x="1329256" y="382377"/>
                  <a:pt x="1322447" y="386395"/>
                </a:cubicBezTo>
                <a:lnTo>
                  <a:pt x="1311811" y="390774"/>
                </a:lnTo>
                <a:lnTo>
                  <a:pt x="1350632" y="457721"/>
                </a:lnTo>
                <a:lnTo>
                  <a:pt x="1313574" y="457721"/>
                </a:lnTo>
                <a:lnTo>
                  <a:pt x="1276986" y="392423"/>
                </a:lnTo>
                <a:lnTo>
                  <a:pt x="1258433" y="392423"/>
                </a:lnTo>
                <a:lnTo>
                  <a:pt x="1258433" y="457721"/>
                </a:lnTo>
                <a:lnTo>
                  <a:pt x="1227849" y="457721"/>
                </a:lnTo>
                <a:close/>
                <a:moveTo>
                  <a:pt x="1436171" y="293750"/>
                </a:moveTo>
                <a:cubicBezTo>
                  <a:pt x="1447928" y="293750"/>
                  <a:pt x="1458290" y="296224"/>
                  <a:pt x="1467257" y="301172"/>
                </a:cubicBezTo>
                <a:cubicBezTo>
                  <a:pt x="1476224" y="306121"/>
                  <a:pt x="1483163" y="313116"/>
                  <a:pt x="1488075" y="322157"/>
                </a:cubicBezTo>
                <a:cubicBezTo>
                  <a:pt x="1492986" y="331199"/>
                  <a:pt x="1495442" y="341672"/>
                  <a:pt x="1495442" y="353578"/>
                </a:cubicBezTo>
                <a:lnTo>
                  <a:pt x="1495442" y="399566"/>
                </a:lnTo>
                <a:cubicBezTo>
                  <a:pt x="1495442" y="411473"/>
                  <a:pt x="1492986" y="421946"/>
                  <a:pt x="1488075" y="430987"/>
                </a:cubicBezTo>
                <a:cubicBezTo>
                  <a:pt x="1483163" y="440029"/>
                  <a:pt x="1476224" y="447024"/>
                  <a:pt x="1467257" y="451972"/>
                </a:cubicBezTo>
                <a:cubicBezTo>
                  <a:pt x="1458290" y="456920"/>
                  <a:pt x="1447928" y="459395"/>
                  <a:pt x="1436171" y="459395"/>
                </a:cubicBezTo>
                <a:cubicBezTo>
                  <a:pt x="1424413" y="459395"/>
                  <a:pt x="1414051" y="456920"/>
                  <a:pt x="1405084" y="451972"/>
                </a:cubicBezTo>
                <a:cubicBezTo>
                  <a:pt x="1396117" y="447024"/>
                  <a:pt x="1389178" y="440029"/>
                  <a:pt x="1384267" y="430987"/>
                </a:cubicBezTo>
                <a:cubicBezTo>
                  <a:pt x="1379356" y="421946"/>
                  <a:pt x="1376900" y="411473"/>
                  <a:pt x="1376900" y="399566"/>
                </a:cubicBezTo>
                <a:lnTo>
                  <a:pt x="1376900" y="353578"/>
                </a:lnTo>
                <a:cubicBezTo>
                  <a:pt x="1376900" y="341672"/>
                  <a:pt x="1379356" y="331199"/>
                  <a:pt x="1384267" y="322157"/>
                </a:cubicBezTo>
                <a:cubicBezTo>
                  <a:pt x="1389178" y="313116"/>
                  <a:pt x="1396117" y="306121"/>
                  <a:pt x="1405084" y="301172"/>
                </a:cubicBezTo>
                <a:cubicBezTo>
                  <a:pt x="1414051" y="296224"/>
                  <a:pt x="1424413" y="293750"/>
                  <a:pt x="1436171" y="293750"/>
                </a:cubicBezTo>
                <a:close/>
                <a:moveTo>
                  <a:pt x="683138" y="293750"/>
                </a:moveTo>
                <a:cubicBezTo>
                  <a:pt x="693332" y="293750"/>
                  <a:pt x="702448" y="295944"/>
                  <a:pt x="710485" y="300335"/>
                </a:cubicBezTo>
                <a:cubicBezTo>
                  <a:pt x="718522" y="304726"/>
                  <a:pt x="725163" y="311107"/>
                  <a:pt x="730409" y="319479"/>
                </a:cubicBezTo>
                <a:cubicBezTo>
                  <a:pt x="735655" y="327850"/>
                  <a:pt x="739283" y="337951"/>
                  <a:pt x="741292" y="349783"/>
                </a:cubicBezTo>
                <a:lnTo>
                  <a:pt x="709592" y="349783"/>
                </a:lnTo>
                <a:cubicBezTo>
                  <a:pt x="708401" y="344426"/>
                  <a:pt x="706560" y="339849"/>
                  <a:pt x="704067" y="336053"/>
                </a:cubicBezTo>
                <a:cubicBezTo>
                  <a:pt x="701574" y="332259"/>
                  <a:pt x="698560" y="329356"/>
                  <a:pt x="695025" y="327348"/>
                </a:cubicBezTo>
                <a:cubicBezTo>
                  <a:pt x="691491" y="325338"/>
                  <a:pt x="687528" y="324334"/>
                  <a:pt x="683138" y="324334"/>
                </a:cubicBezTo>
                <a:cubicBezTo>
                  <a:pt x="677408" y="324334"/>
                  <a:pt x="672534" y="325506"/>
                  <a:pt x="668515" y="327850"/>
                </a:cubicBezTo>
                <a:cubicBezTo>
                  <a:pt x="664497" y="330194"/>
                  <a:pt x="661427" y="333617"/>
                  <a:pt x="659307" y="338119"/>
                </a:cubicBezTo>
                <a:cubicBezTo>
                  <a:pt x="657186" y="342620"/>
                  <a:pt x="656125" y="348034"/>
                  <a:pt x="656125" y="354360"/>
                </a:cubicBezTo>
                <a:lnTo>
                  <a:pt x="656125" y="398896"/>
                </a:lnTo>
                <a:cubicBezTo>
                  <a:pt x="656125" y="405222"/>
                  <a:pt x="657186" y="410617"/>
                  <a:pt x="659307" y="415082"/>
                </a:cubicBezTo>
                <a:cubicBezTo>
                  <a:pt x="661427" y="419547"/>
                  <a:pt x="664497" y="422950"/>
                  <a:pt x="668515" y="425295"/>
                </a:cubicBezTo>
                <a:cubicBezTo>
                  <a:pt x="672534" y="427638"/>
                  <a:pt x="677408" y="428811"/>
                  <a:pt x="683138" y="428811"/>
                </a:cubicBezTo>
                <a:cubicBezTo>
                  <a:pt x="687603" y="428811"/>
                  <a:pt x="691621" y="427825"/>
                  <a:pt x="695193" y="425853"/>
                </a:cubicBezTo>
                <a:cubicBezTo>
                  <a:pt x="698765" y="423881"/>
                  <a:pt x="701778" y="420998"/>
                  <a:pt x="704234" y="417202"/>
                </a:cubicBezTo>
                <a:cubicBezTo>
                  <a:pt x="706690" y="413407"/>
                  <a:pt x="708476" y="408794"/>
                  <a:pt x="709592" y="403362"/>
                </a:cubicBezTo>
                <a:lnTo>
                  <a:pt x="741292" y="403362"/>
                </a:lnTo>
                <a:cubicBezTo>
                  <a:pt x="739209" y="415193"/>
                  <a:pt x="735544" y="425295"/>
                  <a:pt x="730298" y="433666"/>
                </a:cubicBezTo>
                <a:cubicBezTo>
                  <a:pt x="725051" y="442038"/>
                  <a:pt x="718429" y="448419"/>
                  <a:pt x="710429" y="452810"/>
                </a:cubicBezTo>
                <a:cubicBezTo>
                  <a:pt x="702430" y="457200"/>
                  <a:pt x="693332" y="459395"/>
                  <a:pt x="683138" y="459395"/>
                </a:cubicBezTo>
                <a:cubicBezTo>
                  <a:pt x="670785" y="459395"/>
                  <a:pt x="660218" y="457032"/>
                  <a:pt x="651437" y="452307"/>
                </a:cubicBezTo>
                <a:cubicBezTo>
                  <a:pt x="642656" y="447582"/>
                  <a:pt x="635959" y="440699"/>
                  <a:pt x="631346" y="431658"/>
                </a:cubicBezTo>
                <a:cubicBezTo>
                  <a:pt x="626732" y="422617"/>
                  <a:pt x="624425" y="411696"/>
                  <a:pt x="624425" y="398896"/>
                </a:cubicBezTo>
                <a:lnTo>
                  <a:pt x="624425" y="354360"/>
                </a:lnTo>
                <a:cubicBezTo>
                  <a:pt x="624425" y="341561"/>
                  <a:pt x="626732" y="330640"/>
                  <a:pt x="631346" y="321599"/>
                </a:cubicBezTo>
                <a:cubicBezTo>
                  <a:pt x="635959" y="312558"/>
                  <a:pt x="642656" y="305656"/>
                  <a:pt x="651437" y="300893"/>
                </a:cubicBezTo>
                <a:cubicBezTo>
                  <a:pt x="660218" y="296131"/>
                  <a:pt x="670785" y="293750"/>
                  <a:pt x="683138" y="293750"/>
                </a:cubicBezTo>
                <a:close/>
                <a:moveTo>
                  <a:pt x="2439607" y="283703"/>
                </a:moveTo>
                <a:lnTo>
                  <a:pt x="2486488" y="346100"/>
                </a:lnTo>
                <a:lnTo>
                  <a:pt x="2454788" y="346100"/>
                </a:lnTo>
                <a:lnTo>
                  <a:pt x="2439607" y="323330"/>
                </a:lnTo>
                <a:lnTo>
                  <a:pt x="2424427" y="346100"/>
                </a:lnTo>
                <a:lnTo>
                  <a:pt x="2392726" y="346100"/>
                </a:lnTo>
                <a:close/>
                <a:moveTo>
                  <a:pt x="961744" y="282811"/>
                </a:moveTo>
                <a:lnTo>
                  <a:pt x="985073" y="282811"/>
                </a:lnTo>
                <a:lnTo>
                  <a:pt x="985073" y="309512"/>
                </a:lnTo>
                <a:lnTo>
                  <a:pt x="1010411" y="301228"/>
                </a:lnTo>
                <a:lnTo>
                  <a:pt x="1017666" y="323440"/>
                </a:lnTo>
                <a:lnTo>
                  <a:pt x="992253" y="331679"/>
                </a:lnTo>
                <a:lnTo>
                  <a:pt x="1007955" y="353244"/>
                </a:lnTo>
                <a:lnTo>
                  <a:pt x="989091" y="366973"/>
                </a:lnTo>
                <a:lnTo>
                  <a:pt x="973408" y="345366"/>
                </a:lnTo>
                <a:lnTo>
                  <a:pt x="957726" y="366973"/>
                </a:lnTo>
                <a:lnTo>
                  <a:pt x="938862" y="353244"/>
                </a:lnTo>
                <a:lnTo>
                  <a:pt x="954564" y="331679"/>
                </a:lnTo>
                <a:lnTo>
                  <a:pt x="929151" y="323440"/>
                </a:lnTo>
                <a:lnTo>
                  <a:pt x="936406" y="301228"/>
                </a:lnTo>
                <a:lnTo>
                  <a:pt x="961744" y="309512"/>
                </a:lnTo>
                <a:close/>
                <a:moveTo>
                  <a:pt x="2697005" y="276226"/>
                </a:moveTo>
                <a:lnTo>
                  <a:pt x="2716874" y="276226"/>
                </a:lnTo>
                <a:lnTo>
                  <a:pt x="2731273" y="276226"/>
                </a:lnTo>
                <a:lnTo>
                  <a:pt x="2744109" y="276226"/>
                </a:lnTo>
                <a:lnTo>
                  <a:pt x="2744109" y="494109"/>
                </a:lnTo>
                <a:lnTo>
                  <a:pt x="2731273" y="494109"/>
                </a:lnTo>
                <a:lnTo>
                  <a:pt x="2716874" y="494109"/>
                </a:lnTo>
                <a:lnTo>
                  <a:pt x="2697005" y="494109"/>
                </a:lnTo>
                <a:lnTo>
                  <a:pt x="2697005" y="466874"/>
                </a:lnTo>
                <a:lnTo>
                  <a:pt x="2716874" y="466874"/>
                </a:lnTo>
                <a:lnTo>
                  <a:pt x="2716874" y="303460"/>
                </a:lnTo>
                <a:lnTo>
                  <a:pt x="2697005" y="303460"/>
                </a:lnTo>
                <a:close/>
                <a:moveTo>
                  <a:pt x="2333865" y="276226"/>
                </a:moveTo>
                <a:lnTo>
                  <a:pt x="2346701" y="276226"/>
                </a:lnTo>
                <a:lnTo>
                  <a:pt x="2361100" y="276226"/>
                </a:lnTo>
                <a:lnTo>
                  <a:pt x="2380969" y="276226"/>
                </a:lnTo>
                <a:lnTo>
                  <a:pt x="2380969" y="303460"/>
                </a:lnTo>
                <a:lnTo>
                  <a:pt x="2361100" y="303460"/>
                </a:lnTo>
                <a:lnTo>
                  <a:pt x="2361100" y="466874"/>
                </a:lnTo>
                <a:lnTo>
                  <a:pt x="2380969" y="466874"/>
                </a:lnTo>
                <a:lnTo>
                  <a:pt x="2380969" y="494109"/>
                </a:lnTo>
                <a:lnTo>
                  <a:pt x="2361100" y="494109"/>
                </a:lnTo>
                <a:lnTo>
                  <a:pt x="2346701" y="494109"/>
                </a:lnTo>
                <a:lnTo>
                  <a:pt x="2333865" y="494109"/>
                </a:lnTo>
                <a:close/>
                <a:moveTo>
                  <a:pt x="2588791" y="152975"/>
                </a:moveTo>
                <a:lnTo>
                  <a:pt x="2608408" y="160227"/>
                </a:lnTo>
                <a:lnTo>
                  <a:pt x="2639019" y="177918"/>
                </a:lnTo>
                <a:lnTo>
                  <a:pt x="2620880" y="183170"/>
                </a:lnTo>
                <a:cubicBezTo>
                  <a:pt x="2608527" y="183170"/>
                  <a:pt x="2599281" y="179021"/>
                  <a:pt x="2593142" y="170724"/>
                </a:cubicBezTo>
                <a:close/>
                <a:moveTo>
                  <a:pt x="1687318" y="150912"/>
                </a:moveTo>
                <a:lnTo>
                  <a:pt x="1717902" y="150912"/>
                </a:lnTo>
                <a:lnTo>
                  <a:pt x="1717902" y="181496"/>
                </a:lnTo>
                <a:lnTo>
                  <a:pt x="1687318" y="181496"/>
                </a:lnTo>
                <a:close/>
                <a:moveTo>
                  <a:pt x="1206566" y="150912"/>
                </a:moveTo>
                <a:lnTo>
                  <a:pt x="1237150" y="150912"/>
                </a:lnTo>
                <a:lnTo>
                  <a:pt x="1237150" y="181496"/>
                </a:lnTo>
                <a:lnTo>
                  <a:pt x="1206566" y="181496"/>
                </a:lnTo>
                <a:close/>
                <a:moveTo>
                  <a:pt x="1124264" y="150912"/>
                </a:moveTo>
                <a:lnTo>
                  <a:pt x="1154848" y="150912"/>
                </a:lnTo>
                <a:lnTo>
                  <a:pt x="1154848" y="181496"/>
                </a:lnTo>
                <a:lnTo>
                  <a:pt x="1124264" y="181496"/>
                </a:lnTo>
                <a:close/>
                <a:moveTo>
                  <a:pt x="982468" y="150912"/>
                </a:moveTo>
                <a:lnTo>
                  <a:pt x="1013052" y="150912"/>
                </a:lnTo>
                <a:lnTo>
                  <a:pt x="1013052" y="181496"/>
                </a:lnTo>
                <a:lnTo>
                  <a:pt x="982468" y="181496"/>
                </a:lnTo>
                <a:close/>
                <a:moveTo>
                  <a:pt x="2538950" y="134552"/>
                </a:moveTo>
                <a:lnTo>
                  <a:pt x="2566978" y="144912"/>
                </a:lnTo>
                <a:lnTo>
                  <a:pt x="2572883" y="173403"/>
                </a:lnTo>
                <a:cubicBezTo>
                  <a:pt x="2577348" y="181998"/>
                  <a:pt x="2584045" y="188436"/>
                  <a:pt x="2592975" y="192713"/>
                </a:cubicBezTo>
                <a:cubicBezTo>
                  <a:pt x="2601904" y="196993"/>
                  <a:pt x="2613104" y="199133"/>
                  <a:pt x="2626572" y="199133"/>
                </a:cubicBezTo>
                <a:lnTo>
                  <a:pt x="2659836" y="199133"/>
                </a:lnTo>
                <a:lnTo>
                  <a:pt x="2659836" y="224135"/>
                </a:lnTo>
                <a:lnTo>
                  <a:pt x="2626572" y="224135"/>
                </a:lnTo>
                <a:cubicBezTo>
                  <a:pt x="2607002" y="224135"/>
                  <a:pt x="2590742" y="221066"/>
                  <a:pt x="2577794" y="214926"/>
                </a:cubicBezTo>
                <a:cubicBezTo>
                  <a:pt x="2564846" y="208787"/>
                  <a:pt x="2555135" y="199578"/>
                  <a:pt x="2548661" y="187300"/>
                </a:cubicBezTo>
                <a:cubicBezTo>
                  <a:pt x="2542187" y="175022"/>
                  <a:pt x="2538950" y="159618"/>
                  <a:pt x="2538950" y="141088"/>
                </a:cubicBezTo>
                <a:close/>
                <a:moveTo>
                  <a:pt x="948293" y="131245"/>
                </a:moveTo>
                <a:lnTo>
                  <a:pt x="975994" y="212303"/>
                </a:lnTo>
                <a:lnTo>
                  <a:pt x="946973" y="212303"/>
                </a:lnTo>
                <a:lnTo>
                  <a:pt x="923121" y="142508"/>
                </a:lnTo>
                <a:close/>
                <a:moveTo>
                  <a:pt x="1070072" y="88959"/>
                </a:moveTo>
                <a:lnTo>
                  <a:pt x="1066817" y="109165"/>
                </a:lnTo>
                <a:cubicBezTo>
                  <a:pt x="1066817" y="126207"/>
                  <a:pt x="1069328" y="141815"/>
                  <a:pt x="1074351" y="155990"/>
                </a:cubicBezTo>
                <a:cubicBezTo>
                  <a:pt x="1079374" y="170167"/>
                  <a:pt x="1086946" y="183021"/>
                  <a:pt x="1097066" y="194555"/>
                </a:cubicBezTo>
                <a:lnTo>
                  <a:pt x="1079207" y="216433"/>
                </a:lnTo>
                <a:cubicBezTo>
                  <a:pt x="1065217" y="202072"/>
                  <a:pt x="1054743" y="185961"/>
                  <a:pt x="1047785" y="168102"/>
                </a:cubicBezTo>
                <a:cubicBezTo>
                  <a:pt x="1040827" y="150242"/>
                  <a:pt x="1037349" y="130597"/>
                  <a:pt x="1037349" y="109165"/>
                </a:cubicBezTo>
                <a:lnTo>
                  <a:pt x="1039101" y="99269"/>
                </a:lnTo>
                <a:close/>
                <a:moveTo>
                  <a:pt x="2362440" y="76074"/>
                </a:moveTo>
                <a:lnTo>
                  <a:pt x="2389675" y="82617"/>
                </a:lnTo>
                <a:lnTo>
                  <a:pt x="2389675" y="190649"/>
                </a:lnTo>
                <a:lnTo>
                  <a:pt x="2409544" y="190649"/>
                </a:lnTo>
                <a:lnTo>
                  <a:pt x="2409544" y="217885"/>
                </a:lnTo>
                <a:lnTo>
                  <a:pt x="2389675" y="217885"/>
                </a:lnTo>
                <a:lnTo>
                  <a:pt x="2375276" y="217885"/>
                </a:lnTo>
                <a:lnTo>
                  <a:pt x="2362440" y="217885"/>
                </a:lnTo>
                <a:close/>
                <a:moveTo>
                  <a:pt x="1399633" y="63959"/>
                </a:moveTo>
                <a:cubicBezTo>
                  <a:pt x="1404470" y="63959"/>
                  <a:pt x="1408842" y="64722"/>
                  <a:pt x="1412749" y="66247"/>
                </a:cubicBezTo>
                <a:cubicBezTo>
                  <a:pt x="1416656" y="67773"/>
                  <a:pt x="1420060" y="70024"/>
                  <a:pt x="1422962" y="73000"/>
                </a:cubicBezTo>
                <a:lnTo>
                  <a:pt x="1405103" y="97892"/>
                </a:lnTo>
                <a:cubicBezTo>
                  <a:pt x="1403615" y="96403"/>
                  <a:pt x="1401791" y="95287"/>
                  <a:pt x="1399633" y="94543"/>
                </a:cubicBezTo>
                <a:cubicBezTo>
                  <a:pt x="1397475" y="93799"/>
                  <a:pt x="1394983" y="93427"/>
                  <a:pt x="1392155" y="93427"/>
                </a:cubicBezTo>
                <a:cubicBezTo>
                  <a:pt x="1385979" y="93427"/>
                  <a:pt x="1381197" y="95418"/>
                  <a:pt x="1377812" y="99399"/>
                </a:cubicBezTo>
                <a:cubicBezTo>
                  <a:pt x="1374426" y="103380"/>
                  <a:pt x="1372733" y="108905"/>
                  <a:pt x="1372733" y="115974"/>
                </a:cubicBezTo>
                <a:lnTo>
                  <a:pt x="1372733" y="181496"/>
                </a:lnTo>
                <a:lnTo>
                  <a:pt x="1339916" y="181496"/>
                </a:lnTo>
                <a:lnTo>
                  <a:pt x="1339916" y="65633"/>
                </a:lnTo>
                <a:lnTo>
                  <a:pt x="1372733" y="65633"/>
                </a:lnTo>
                <a:lnTo>
                  <a:pt x="1372733" y="81914"/>
                </a:lnTo>
                <a:lnTo>
                  <a:pt x="1375900" y="76614"/>
                </a:lnTo>
                <a:cubicBezTo>
                  <a:pt x="1377974" y="73926"/>
                  <a:pt x="1380286" y="71623"/>
                  <a:pt x="1382835" y="69707"/>
                </a:cubicBezTo>
                <a:cubicBezTo>
                  <a:pt x="1387932" y="65875"/>
                  <a:pt x="1393532" y="63959"/>
                  <a:pt x="1399633" y="63959"/>
                </a:cubicBezTo>
                <a:close/>
                <a:moveTo>
                  <a:pt x="1837225" y="61392"/>
                </a:moveTo>
                <a:lnTo>
                  <a:pt x="1866693" y="61392"/>
                </a:lnTo>
                <a:lnTo>
                  <a:pt x="1866693" y="92534"/>
                </a:lnTo>
                <a:lnTo>
                  <a:pt x="1899510" y="92534"/>
                </a:lnTo>
                <a:lnTo>
                  <a:pt x="1899510" y="120886"/>
                </a:lnTo>
                <a:lnTo>
                  <a:pt x="1866693" y="120886"/>
                </a:lnTo>
                <a:lnTo>
                  <a:pt x="1866693" y="152028"/>
                </a:lnTo>
                <a:lnTo>
                  <a:pt x="1837225" y="152028"/>
                </a:lnTo>
                <a:lnTo>
                  <a:pt x="1837225" y="120886"/>
                </a:lnTo>
                <a:lnTo>
                  <a:pt x="1804409" y="120886"/>
                </a:lnTo>
                <a:lnTo>
                  <a:pt x="1804409" y="92534"/>
                </a:lnTo>
                <a:lnTo>
                  <a:pt x="1837225" y="92534"/>
                </a:lnTo>
                <a:close/>
                <a:moveTo>
                  <a:pt x="1187511" y="56201"/>
                </a:moveTo>
                <a:lnTo>
                  <a:pt x="1188223" y="59159"/>
                </a:lnTo>
                <a:lnTo>
                  <a:pt x="1188223" y="59271"/>
                </a:lnTo>
                <a:cubicBezTo>
                  <a:pt x="1188223" y="65000"/>
                  <a:pt x="1187423" y="70172"/>
                  <a:pt x="1185823" y="74786"/>
                </a:cubicBezTo>
                <a:cubicBezTo>
                  <a:pt x="1184223" y="79400"/>
                  <a:pt x="1182251" y="83436"/>
                  <a:pt x="1179907" y="86897"/>
                </a:cubicBezTo>
                <a:cubicBezTo>
                  <a:pt x="1177563" y="90358"/>
                  <a:pt x="1174457" y="94357"/>
                  <a:pt x="1170587" y="98896"/>
                </a:cubicBezTo>
                <a:cubicBezTo>
                  <a:pt x="1166941" y="103287"/>
                  <a:pt x="1164094" y="106970"/>
                  <a:pt x="1162048" y="109947"/>
                </a:cubicBezTo>
                <a:cubicBezTo>
                  <a:pt x="1160002" y="112923"/>
                  <a:pt x="1158271" y="116365"/>
                  <a:pt x="1156858" y="120272"/>
                </a:cubicBezTo>
                <a:cubicBezTo>
                  <a:pt x="1155444" y="124178"/>
                  <a:pt x="1154737" y="128476"/>
                  <a:pt x="1154737" y="133163"/>
                </a:cubicBezTo>
                <a:lnTo>
                  <a:pt x="1124153" y="133163"/>
                </a:lnTo>
                <a:cubicBezTo>
                  <a:pt x="1124153" y="126765"/>
                  <a:pt x="1125008" y="121035"/>
                  <a:pt x="1126720" y="115974"/>
                </a:cubicBezTo>
                <a:cubicBezTo>
                  <a:pt x="1128431" y="110914"/>
                  <a:pt x="1130515" y="106598"/>
                  <a:pt x="1132971" y="103026"/>
                </a:cubicBezTo>
                <a:cubicBezTo>
                  <a:pt x="1135426" y="99454"/>
                  <a:pt x="1138663" y="95287"/>
                  <a:pt x="1142682" y="90525"/>
                </a:cubicBezTo>
                <a:cubicBezTo>
                  <a:pt x="1145882" y="86804"/>
                  <a:pt x="1148374" y="83660"/>
                  <a:pt x="1150160" y="81092"/>
                </a:cubicBezTo>
                <a:cubicBezTo>
                  <a:pt x="1151946" y="78526"/>
                  <a:pt x="1153453" y="75698"/>
                  <a:pt x="1154681" y="72610"/>
                </a:cubicBezTo>
                <a:lnTo>
                  <a:pt x="1156428" y="63030"/>
                </a:lnTo>
                <a:close/>
                <a:moveTo>
                  <a:pt x="2131496" y="48109"/>
                </a:moveTo>
                <a:cubicBezTo>
                  <a:pt x="2125989" y="48109"/>
                  <a:pt x="2121152" y="49281"/>
                  <a:pt x="2116985" y="51625"/>
                </a:cubicBezTo>
                <a:cubicBezTo>
                  <a:pt x="2112818" y="53969"/>
                  <a:pt x="2109599" y="57299"/>
                  <a:pt x="2107330" y="61615"/>
                </a:cubicBezTo>
                <a:cubicBezTo>
                  <a:pt x="2105060" y="65931"/>
                  <a:pt x="2103925" y="70917"/>
                  <a:pt x="2103925" y="76572"/>
                </a:cubicBezTo>
                <a:lnTo>
                  <a:pt x="2103925" y="124123"/>
                </a:lnTo>
                <a:cubicBezTo>
                  <a:pt x="2103925" y="129778"/>
                  <a:pt x="2105060" y="134764"/>
                  <a:pt x="2107330" y="139080"/>
                </a:cubicBezTo>
                <a:cubicBezTo>
                  <a:pt x="2109599" y="143396"/>
                  <a:pt x="2112818" y="146726"/>
                  <a:pt x="2116985" y="149070"/>
                </a:cubicBezTo>
                <a:cubicBezTo>
                  <a:pt x="2121152" y="151414"/>
                  <a:pt x="2125989" y="152586"/>
                  <a:pt x="2131496" y="152586"/>
                </a:cubicBezTo>
                <a:lnTo>
                  <a:pt x="2143896" y="149581"/>
                </a:lnTo>
                <a:lnTo>
                  <a:pt x="2126696" y="136513"/>
                </a:lnTo>
                <a:lnTo>
                  <a:pt x="2142993" y="115863"/>
                </a:lnTo>
                <a:lnTo>
                  <a:pt x="2158304" y="127469"/>
                </a:lnTo>
                <a:lnTo>
                  <a:pt x="2159066" y="124123"/>
                </a:lnTo>
                <a:lnTo>
                  <a:pt x="2159066" y="76572"/>
                </a:lnTo>
                <a:cubicBezTo>
                  <a:pt x="2159066" y="70917"/>
                  <a:pt x="2157931" y="65931"/>
                  <a:pt x="2155662" y="61615"/>
                </a:cubicBezTo>
                <a:cubicBezTo>
                  <a:pt x="2153392" y="57299"/>
                  <a:pt x="2150174" y="53969"/>
                  <a:pt x="2146006" y="51625"/>
                </a:cubicBezTo>
                <a:cubicBezTo>
                  <a:pt x="2141839" y="49281"/>
                  <a:pt x="2137002" y="48109"/>
                  <a:pt x="2131496" y="48109"/>
                </a:cubicBezTo>
                <a:close/>
                <a:moveTo>
                  <a:pt x="1237150" y="45296"/>
                </a:moveTo>
                <a:lnTo>
                  <a:pt x="1237150" y="133163"/>
                </a:lnTo>
                <a:lnTo>
                  <a:pt x="1206566" y="133163"/>
                </a:lnTo>
                <a:lnTo>
                  <a:pt x="1206566" y="52015"/>
                </a:lnTo>
                <a:close/>
                <a:moveTo>
                  <a:pt x="2227974" y="43770"/>
                </a:moveTo>
                <a:lnTo>
                  <a:pt x="2258558" y="51117"/>
                </a:lnTo>
                <a:lnTo>
                  <a:pt x="2258558" y="152028"/>
                </a:lnTo>
                <a:lnTo>
                  <a:pt x="2336693" y="152028"/>
                </a:lnTo>
                <a:lnTo>
                  <a:pt x="2336693" y="181496"/>
                </a:lnTo>
                <a:lnTo>
                  <a:pt x="2258558" y="181496"/>
                </a:lnTo>
                <a:lnTo>
                  <a:pt x="2241591" y="181496"/>
                </a:lnTo>
                <a:lnTo>
                  <a:pt x="2227974" y="181496"/>
                </a:lnTo>
                <a:close/>
                <a:moveTo>
                  <a:pt x="1317183" y="28084"/>
                </a:moveTo>
                <a:lnTo>
                  <a:pt x="1317183" y="46435"/>
                </a:lnTo>
                <a:lnTo>
                  <a:pt x="1304235" y="46435"/>
                </a:lnTo>
                <a:cubicBezTo>
                  <a:pt x="1302077" y="46435"/>
                  <a:pt x="1300440" y="47253"/>
                  <a:pt x="1299323" y="48890"/>
                </a:cubicBezTo>
                <a:cubicBezTo>
                  <a:pt x="1298207" y="50528"/>
                  <a:pt x="1297649" y="52648"/>
                  <a:pt x="1297649" y="55253"/>
                </a:cubicBezTo>
                <a:lnTo>
                  <a:pt x="1297649" y="65633"/>
                </a:lnTo>
                <a:lnTo>
                  <a:pt x="1317183" y="65633"/>
                </a:lnTo>
                <a:lnTo>
                  <a:pt x="1317183" y="91753"/>
                </a:lnTo>
                <a:lnTo>
                  <a:pt x="1297649" y="91753"/>
                </a:lnTo>
                <a:lnTo>
                  <a:pt x="1297649" y="181496"/>
                </a:lnTo>
                <a:lnTo>
                  <a:pt x="1267065" y="181496"/>
                </a:lnTo>
                <a:lnTo>
                  <a:pt x="1267065" y="91753"/>
                </a:lnTo>
                <a:lnTo>
                  <a:pt x="1254787" y="91753"/>
                </a:lnTo>
                <a:lnTo>
                  <a:pt x="1254787" y="65633"/>
                </a:lnTo>
                <a:lnTo>
                  <a:pt x="1267065" y="65633"/>
                </a:lnTo>
                <a:lnTo>
                  <a:pt x="1267065" y="49895"/>
                </a:lnTo>
                <a:lnTo>
                  <a:pt x="1270748" y="37916"/>
                </a:lnTo>
                <a:lnTo>
                  <a:pt x="1313378" y="28550"/>
                </a:lnTo>
                <a:close/>
                <a:moveTo>
                  <a:pt x="2102740" y="24391"/>
                </a:moveTo>
                <a:lnTo>
                  <a:pt x="2170982" y="33414"/>
                </a:lnTo>
                <a:lnTo>
                  <a:pt x="2183400" y="45932"/>
                </a:lnTo>
                <a:cubicBezTo>
                  <a:pt x="2188311" y="54973"/>
                  <a:pt x="2190767" y="65447"/>
                  <a:pt x="2190767" y="77353"/>
                </a:cubicBezTo>
                <a:lnTo>
                  <a:pt x="2190767" y="123341"/>
                </a:lnTo>
                <a:cubicBezTo>
                  <a:pt x="2190767" y="129294"/>
                  <a:pt x="2190153" y="134889"/>
                  <a:pt x="2188925" y="140126"/>
                </a:cubicBezTo>
                <a:lnTo>
                  <a:pt x="2185827" y="148332"/>
                </a:lnTo>
                <a:lnTo>
                  <a:pt x="2205724" y="163413"/>
                </a:lnTo>
                <a:lnTo>
                  <a:pt x="2189427" y="184175"/>
                </a:lnTo>
                <a:lnTo>
                  <a:pt x="2170505" y="169798"/>
                </a:lnTo>
                <a:lnTo>
                  <a:pt x="2162582" y="175747"/>
                </a:lnTo>
                <a:cubicBezTo>
                  <a:pt x="2153615" y="180696"/>
                  <a:pt x="2143253" y="183170"/>
                  <a:pt x="2131496" y="183170"/>
                </a:cubicBezTo>
                <a:cubicBezTo>
                  <a:pt x="2119738" y="183170"/>
                  <a:pt x="2109376" y="180696"/>
                  <a:pt x="2100409" y="175747"/>
                </a:cubicBezTo>
                <a:cubicBezTo>
                  <a:pt x="2091442" y="170799"/>
                  <a:pt x="2084503" y="163803"/>
                  <a:pt x="2079592" y="154763"/>
                </a:cubicBezTo>
                <a:cubicBezTo>
                  <a:pt x="2074681" y="145721"/>
                  <a:pt x="2072225" y="135247"/>
                  <a:pt x="2072225" y="123341"/>
                </a:cubicBezTo>
                <a:lnTo>
                  <a:pt x="2072225" y="77353"/>
                </a:lnTo>
                <a:cubicBezTo>
                  <a:pt x="2072225" y="65447"/>
                  <a:pt x="2074681" y="54973"/>
                  <a:pt x="2079592" y="45932"/>
                </a:cubicBezTo>
                <a:cubicBezTo>
                  <a:pt x="2084503" y="36891"/>
                  <a:pt x="2091442" y="29896"/>
                  <a:pt x="2100409" y="24947"/>
                </a:cubicBezTo>
                <a:close/>
                <a:moveTo>
                  <a:pt x="1990183" y="17525"/>
                </a:moveTo>
                <a:cubicBezTo>
                  <a:pt x="1995988" y="17525"/>
                  <a:pt x="2001922" y="18195"/>
                  <a:pt x="2007987" y="19534"/>
                </a:cubicBezTo>
                <a:cubicBezTo>
                  <a:pt x="2014052" y="20873"/>
                  <a:pt x="2019986" y="22808"/>
                  <a:pt x="2025791" y="25338"/>
                </a:cubicBezTo>
                <a:cubicBezTo>
                  <a:pt x="2031595" y="27868"/>
                  <a:pt x="2037101" y="30919"/>
                  <a:pt x="2042310" y="34491"/>
                </a:cubicBezTo>
                <a:lnTo>
                  <a:pt x="2029362" y="60387"/>
                </a:lnTo>
                <a:cubicBezTo>
                  <a:pt x="2023112" y="56071"/>
                  <a:pt x="2016582" y="52722"/>
                  <a:pt x="2009773" y="50341"/>
                </a:cubicBezTo>
                <a:cubicBezTo>
                  <a:pt x="2002964" y="47960"/>
                  <a:pt x="1996434" y="46769"/>
                  <a:pt x="1990183" y="46769"/>
                </a:cubicBezTo>
                <a:cubicBezTo>
                  <a:pt x="1980807" y="46769"/>
                  <a:pt x="1973552" y="48313"/>
                  <a:pt x="1968417" y="51401"/>
                </a:cubicBezTo>
                <a:cubicBezTo>
                  <a:pt x="1963283" y="54490"/>
                  <a:pt x="1960715" y="58824"/>
                  <a:pt x="1960715" y="64405"/>
                </a:cubicBezTo>
                <a:lnTo>
                  <a:pt x="1960715" y="64517"/>
                </a:lnTo>
                <a:cubicBezTo>
                  <a:pt x="1960715" y="69205"/>
                  <a:pt x="1962055" y="72907"/>
                  <a:pt x="1964734" y="75623"/>
                </a:cubicBezTo>
                <a:cubicBezTo>
                  <a:pt x="1967413" y="78339"/>
                  <a:pt x="1970724" y="80330"/>
                  <a:pt x="1974668" y="81595"/>
                </a:cubicBezTo>
                <a:cubicBezTo>
                  <a:pt x="1978612" y="82860"/>
                  <a:pt x="1984156" y="84199"/>
                  <a:pt x="1991300" y="85613"/>
                </a:cubicBezTo>
                <a:cubicBezTo>
                  <a:pt x="1991597" y="85688"/>
                  <a:pt x="1991895" y="85744"/>
                  <a:pt x="1992193" y="85781"/>
                </a:cubicBezTo>
                <a:cubicBezTo>
                  <a:pt x="1992490" y="85818"/>
                  <a:pt x="1992788" y="85874"/>
                  <a:pt x="1993086" y="85948"/>
                </a:cubicBezTo>
                <a:cubicBezTo>
                  <a:pt x="1993532" y="86023"/>
                  <a:pt x="1993960" y="86116"/>
                  <a:pt x="1994369" y="86227"/>
                </a:cubicBezTo>
                <a:cubicBezTo>
                  <a:pt x="1994778" y="86339"/>
                  <a:pt x="1995206" y="86432"/>
                  <a:pt x="1995653" y="86507"/>
                </a:cubicBezTo>
                <a:cubicBezTo>
                  <a:pt x="2005922" y="88515"/>
                  <a:pt x="2014498" y="90953"/>
                  <a:pt x="2021382" y="93817"/>
                </a:cubicBezTo>
                <a:cubicBezTo>
                  <a:pt x="2028265" y="96683"/>
                  <a:pt x="2034013" y="101296"/>
                  <a:pt x="2038627" y="107658"/>
                </a:cubicBezTo>
                <a:cubicBezTo>
                  <a:pt x="2043241" y="114021"/>
                  <a:pt x="2045547" y="122709"/>
                  <a:pt x="2045547" y="133722"/>
                </a:cubicBezTo>
                <a:lnTo>
                  <a:pt x="2045547" y="133945"/>
                </a:lnTo>
                <a:cubicBezTo>
                  <a:pt x="2045547" y="144289"/>
                  <a:pt x="2043129" y="153144"/>
                  <a:pt x="2038292" y="160511"/>
                </a:cubicBezTo>
                <a:cubicBezTo>
                  <a:pt x="2033455" y="167878"/>
                  <a:pt x="2026404" y="173497"/>
                  <a:pt x="2017140" y="177367"/>
                </a:cubicBezTo>
                <a:cubicBezTo>
                  <a:pt x="2007875" y="181235"/>
                  <a:pt x="1996732" y="183170"/>
                  <a:pt x="1983709" y="183170"/>
                </a:cubicBezTo>
                <a:cubicBezTo>
                  <a:pt x="1975970" y="183170"/>
                  <a:pt x="1968399" y="182388"/>
                  <a:pt x="1960995" y="180826"/>
                </a:cubicBezTo>
                <a:cubicBezTo>
                  <a:pt x="1953590" y="179263"/>
                  <a:pt x="1946633" y="176975"/>
                  <a:pt x="1940121" y="173961"/>
                </a:cubicBezTo>
                <a:cubicBezTo>
                  <a:pt x="1933610" y="170948"/>
                  <a:pt x="1927787" y="167320"/>
                  <a:pt x="1922653" y="163078"/>
                </a:cubicBezTo>
                <a:lnTo>
                  <a:pt x="1936829" y="137852"/>
                </a:lnTo>
                <a:cubicBezTo>
                  <a:pt x="1943079" y="142987"/>
                  <a:pt x="1950297" y="146949"/>
                  <a:pt x="1958483" y="149740"/>
                </a:cubicBezTo>
                <a:cubicBezTo>
                  <a:pt x="1966669" y="152530"/>
                  <a:pt x="1975077" y="153926"/>
                  <a:pt x="1983709" y="153926"/>
                </a:cubicBezTo>
                <a:cubicBezTo>
                  <a:pt x="1993681" y="153926"/>
                  <a:pt x="2001420" y="152233"/>
                  <a:pt x="2006927" y="148847"/>
                </a:cubicBezTo>
                <a:cubicBezTo>
                  <a:pt x="2012433" y="145461"/>
                  <a:pt x="2015187" y="140680"/>
                  <a:pt x="2015187" y="134503"/>
                </a:cubicBezTo>
                <a:lnTo>
                  <a:pt x="2015187" y="134392"/>
                </a:lnTo>
                <a:cubicBezTo>
                  <a:pt x="2015187" y="130075"/>
                  <a:pt x="2013959" y="126654"/>
                  <a:pt x="2011503" y="124123"/>
                </a:cubicBezTo>
                <a:cubicBezTo>
                  <a:pt x="2009047" y="121593"/>
                  <a:pt x="2005848" y="119732"/>
                  <a:pt x="2001904" y="118542"/>
                </a:cubicBezTo>
                <a:cubicBezTo>
                  <a:pt x="1997960" y="117351"/>
                  <a:pt x="1992900" y="116272"/>
                  <a:pt x="1986723" y="115305"/>
                </a:cubicBezTo>
                <a:cubicBezTo>
                  <a:pt x="1986500" y="115230"/>
                  <a:pt x="1986295" y="115193"/>
                  <a:pt x="1986109" y="115193"/>
                </a:cubicBezTo>
                <a:cubicBezTo>
                  <a:pt x="1985923" y="115193"/>
                  <a:pt x="1985719" y="115156"/>
                  <a:pt x="1985495" y="115081"/>
                </a:cubicBezTo>
                <a:lnTo>
                  <a:pt x="1983040" y="114747"/>
                </a:lnTo>
                <a:cubicBezTo>
                  <a:pt x="1972175" y="113035"/>
                  <a:pt x="1963171" y="110896"/>
                  <a:pt x="1956027" y="108328"/>
                </a:cubicBezTo>
                <a:cubicBezTo>
                  <a:pt x="1948884" y="105761"/>
                  <a:pt x="1942819" y="101259"/>
                  <a:pt x="1937833" y="94822"/>
                </a:cubicBezTo>
                <a:cubicBezTo>
                  <a:pt x="1932847" y="88386"/>
                  <a:pt x="1930355" y="79251"/>
                  <a:pt x="1930355" y="67419"/>
                </a:cubicBezTo>
                <a:lnTo>
                  <a:pt x="1930355" y="67307"/>
                </a:lnTo>
                <a:cubicBezTo>
                  <a:pt x="1930355" y="56815"/>
                  <a:pt x="1932699" y="47848"/>
                  <a:pt x="1937387" y="40407"/>
                </a:cubicBezTo>
                <a:cubicBezTo>
                  <a:pt x="1942075" y="32966"/>
                  <a:pt x="1948884" y="27292"/>
                  <a:pt x="1957813" y="23385"/>
                </a:cubicBezTo>
                <a:cubicBezTo>
                  <a:pt x="1966743" y="19478"/>
                  <a:pt x="1977533" y="17525"/>
                  <a:pt x="1990183" y="17525"/>
                </a:cubicBezTo>
                <a:close/>
                <a:moveTo>
                  <a:pt x="1444301" y="12515"/>
                </a:moveTo>
                <a:lnTo>
                  <a:pt x="1468820" y="50229"/>
                </a:lnTo>
                <a:cubicBezTo>
                  <a:pt x="1475778" y="68089"/>
                  <a:pt x="1479257" y="87734"/>
                  <a:pt x="1479257" y="109165"/>
                </a:cubicBezTo>
                <a:cubicBezTo>
                  <a:pt x="1479257" y="130597"/>
                  <a:pt x="1475778" y="150242"/>
                  <a:pt x="1468820" y="168102"/>
                </a:cubicBezTo>
                <a:cubicBezTo>
                  <a:pt x="1461862" y="185961"/>
                  <a:pt x="1451388" y="202072"/>
                  <a:pt x="1437399" y="216433"/>
                </a:cubicBezTo>
                <a:lnTo>
                  <a:pt x="1419539" y="194555"/>
                </a:lnTo>
                <a:cubicBezTo>
                  <a:pt x="1429660" y="183021"/>
                  <a:pt x="1437231" y="170167"/>
                  <a:pt x="1442254" y="155990"/>
                </a:cubicBezTo>
                <a:cubicBezTo>
                  <a:pt x="1447277" y="141815"/>
                  <a:pt x="1449789" y="126207"/>
                  <a:pt x="1449789" y="109165"/>
                </a:cubicBezTo>
                <a:cubicBezTo>
                  <a:pt x="1449789" y="92125"/>
                  <a:pt x="1447277" y="76535"/>
                  <a:pt x="1442254" y="62396"/>
                </a:cubicBezTo>
                <a:cubicBezTo>
                  <a:pt x="1437231" y="48257"/>
                  <a:pt x="1429660" y="35421"/>
                  <a:pt x="1419539" y="23887"/>
                </a:cubicBezTo>
                <a:lnTo>
                  <a:pt x="1427060" y="14626"/>
                </a:lnTo>
                <a:close/>
                <a:moveTo>
                  <a:pt x="1620457" y="7479"/>
                </a:moveTo>
                <a:lnTo>
                  <a:pt x="1667338" y="69875"/>
                </a:lnTo>
                <a:lnTo>
                  <a:pt x="1635638" y="69875"/>
                </a:lnTo>
                <a:lnTo>
                  <a:pt x="1620457" y="47104"/>
                </a:lnTo>
                <a:lnTo>
                  <a:pt x="1605277" y="69875"/>
                </a:lnTo>
                <a:lnTo>
                  <a:pt x="1573576" y="69875"/>
                </a:lnTo>
                <a:close/>
                <a:moveTo>
                  <a:pt x="1561819" y="2569"/>
                </a:moveTo>
                <a:lnTo>
                  <a:pt x="1561819" y="27235"/>
                </a:lnTo>
                <a:lnTo>
                  <a:pt x="1541950" y="27235"/>
                </a:lnTo>
                <a:lnTo>
                  <a:pt x="1541950" y="190649"/>
                </a:lnTo>
                <a:lnTo>
                  <a:pt x="1561819" y="190649"/>
                </a:lnTo>
                <a:lnTo>
                  <a:pt x="1561819" y="217885"/>
                </a:lnTo>
                <a:lnTo>
                  <a:pt x="1541950" y="217885"/>
                </a:lnTo>
                <a:lnTo>
                  <a:pt x="1527551" y="217885"/>
                </a:lnTo>
                <a:lnTo>
                  <a:pt x="1514715" y="217885"/>
                </a:lnTo>
                <a:lnTo>
                  <a:pt x="1514715" y="4365"/>
                </a:lnTo>
                <a:close/>
                <a:moveTo>
                  <a:pt x="1725455" y="0"/>
                </a:moveTo>
                <a:lnTo>
                  <a:pt x="1745324" y="0"/>
                </a:lnTo>
                <a:lnTo>
                  <a:pt x="1759723" y="0"/>
                </a:lnTo>
                <a:lnTo>
                  <a:pt x="1772560" y="0"/>
                </a:lnTo>
                <a:lnTo>
                  <a:pt x="1772560" y="217885"/>
                </a:lnTo>
                <a:lnTo>
                  <a:pt x="1759723" y="217885"/>
                </a:lnTo>
                <a:lnTo>
                  <a:pt x="1745324" y="217885"/>
                </a:lnTo>
                <a:lnTo>
                  <a:pt x="1725455" y="217885"/>
                </a:lnTo>
                <a:lnTo>
                  <a:pt x="1725455" y="190649"/>
                </a:lnTo>
                <a:lnTo>
                  <a:pt x="1745324" y="190649"/>
                </a:lnTo>
                <a:lnTo>
                  <a:pt x="1745324" y="27235"/>
                </a:lnTo>
                <a:lnTo>
                  <a:pt x="1725455" y="27235"/>
                </a:lnTo>
                <a:close/>
              </a:path>
            </a:pathLst>
          </a:custGeom>
          <a:gradFill>
            <a:gsLst>
              <a:gs pos="0">
                <a:srgbClr val="C00000"/>
              </a:gs>
              <a:gs pos="32000">
                <a:schemeClr val="accent2"/>
              </a:gs>
              <a:gs pos="68000">
                <a:schemeClr val="accent6"/>
              </a:gs>
              <a:gs pos="100000">
                <a:schemeClr val="accent5"/>
              </a:gs>
            </a:gsLst>
            <a:lin ang="54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55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4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D53D36-0FAD-436E-813E-5910067A023D}"/>
              </a:ext>
            </a:extLst>
          </p:cNvPr>
          <p:cNvSpPr/>
          <p:nvPr/>
        </p:nvSpPr>
        <p:spPr>
          <a:xfrm>
            <a:off x="1334614" y="1988174"/>
            <a:ext cx="1268413" cy="1309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9314DB-A473-4D35-A60C-C68728CC0099}"/>
              </a:ext>
            </a:extLst>
          </p:cNvPr>
          <p:cNvSpPr txBox="1"/>
          <p:nvPr/>
        </p:nvSpPr>
        <p:spPr>
          <a:xfrm>
            <a:off x="2369998" y="1988174"/>
            <a:ext cx="392236" cy="900000"/>
          </a:xfrm>
          <a:custGeom>
            <a:avLst/>
            <a:gdLst/>
            <a:ahLst/>
            <a:cxnLst/>
            <a:rect l="l" t="t" r="r" b="b"/>
            <a:pathLst>
              <a:path w="392236" h="1338263">
                <a:moveTo>
                  <a:pt x="239985" y="992653"/>
                </a:moveTo>
                <a:lnTo>
                  <a:pt x="240967" y="993294"/>
                </a:lnTo>
                <a:lnTo>
                  <a:pt x="240967" y="1082846"/>
                </a:lnTo>
                <a:lnTo>
                  <a:pt x="232841" y="1093112"/>
                </a:lnTo>
                <a:cubicBezTo>
                  <a:pt x="215131" y="1104721"/>
                  <a:pt x="204639" y="1112088"/>
                  <a:pt x="201364" y="1115213"/>
                </a:cubicBezTo>
                <a:cubicBezTo>
                  <a:pt x="195560" y="1120422"/>
                  <a:pt x="192658" y="1125855"/>
                  <a:pt x="192658" y="1131510"/>
                </a:cubicBezTo>
                <a:cubicBezTo>
                  <a:pt x="192658" y="1137166"/>
                  <a:pt x="195039" y="1141854"/>
                  <a:pt x="199802" y="1145574"/>
                </a:cubicBezTo>
                <a:cubicBezTo>
                  <a:pt x="203522" y="1148551"/>
                  <a:pt x="209029" y="1150039"/>
                  <a:pt x="216322" y="1150039"/>
                </a:cubicBezTo>
                <a:lnTo>
                  <a:pt x="240967" y="1145510"/>
                </a:lnTo>
                <a:lnTo>
                  <a:pt x="240967" y="1338263"/>
                </a:lnTo>
                <a:lnTo>
                  <a:pt x="109998" y="1338263"/>
                </a:lnTo>
                <a:lnTo>
                  <a:pt x="109998" y="1138039"/>
                </a:lnTo>
                <a:lnTo>
                  <a:pt x="173013" y="1106730"/>
                </a:lnTo>
                <a:cubicBezTo>
                  <a:pt x="181496" y="1097056"/>
                  <a:pt x="188528" y="1086638"/>
                  <a:pt x="194109" y="1075476"/>
                </a:cubicBezTo>
                <a:cubicBezTo>
                  <a:pt x="199690" y="1064314"/>
                  <a:pt x="205829" y="1048092"/>
                  <a:pt x="212526" y="1026810"/>
                </a:cubicBezTo>
                <a:cubicBezTo>
                  <a:pt x="216247" y="1014754"/>
                  <a:pt x="220265" y="1006048"/>
                  <a:pt x="224581" y="1000690"/>
                </a:cubicBezTo>
                <a:cubicBezTo>
                  <a:pt x="228898" y="995332"/>
                  <a:pt x="234032" y="992653"/>
                  <a:pt x="239985" y="992653"/>
                </a:cubicBezTo>
                <a:close/>
                <a:moveTo>
                  <a:pt x="240967" y="880739"/>
                </a:moveTo>
                <a:lnTo>
                  <a:pt x="251705" y="883153"/>
                </a:lnTo>
                <a:cubicBezTo>
                  <a:pt x="264653" y="889627"/>
                  <a:pt x="276150" y="899338"/>
                  <a:pt x="286196" y="912286"/>
                </a:cubicBezTo>
                <a:cubicBezTo>
                  <a:pt x="306735" y="938778"/>
                  <a:pt x="317004" y="973380"/>
                  <a:pt x="317004" y="1016094"/>
                </a:cubicBezTo>
                <a:cubicBezTo>
                  <a:pt x="317004" y="1035144"/>
                  <a:pt x="314734" y="1055236"/>
                  <a:pt x="310195" y="1076369"/>
                </a:cubicBezTo>
                <a:cubicBezTo>
                  <a:pt x="305656" y="1097503"/>
                  <a:pt x="300335" y="1112758"/>
                  <a:pt x="294233" y="1122134"/>
                </a:cubicBezTo>
                <a:cubicBezTo>
                  <a:pt x="289471" y="1129278"/>
                  <a:pt x="279090" y="1135714"/>
                  <a:pt x="263091" y="1141444"/>
                </a:cubicBezTo>
                <a:lnTo>
                  <a:pt x="240967" y="1145510"/>
                </a:lnTo>
                <a:lnTo>
                  <a:pt x="240967" y="1082846"/>
                </a:lnTo>
                <a:lnTo>
                  <a:pt x="253603" y="1066881"/>
                </a:lnTo>
                <a:cubicBezTo>
                  <a:pt x="259110" y="1054901"/>
                  <a:pt x="261863" y="1042511"/>
                  <a:pt x="261863" y="1029712"/>
                </a:cubicBezTo>
                <a:cubicBezTo>
                  <a:pt x="261863" y="1018698"/>
                  <a:pt x="259817" y="1009769"/>
                  <a:pt x="255724" y="1002923"/>
                </a:cubicBezTo>
                <a:lnTo>
                  <a:pt x="240967" y="993294"/>
                </a:lnTo>
                <a:close/>
                <a:moveTo>
                  <a:pt x="76125" y="878800"/>
                </a:moveTo>
                <a:cubicBezTo>
                  <a:pt x="84460" y="878800"/>
                  <a:pt x="91492" y="881293"/>
                  <a:pt x="97222" y="886279"/>
                </a:cubicBezTo>
                <a:cubicBezTo>
                  <a:pt x="102952" y="891264"/>
                  <a:pt x="105817" y="897329"/>
                  <a:pt x="105817" y="904473"/>
                </a:cubicBezTo>
                <a:cubicBezTo>
                  <a:pt x="105817" y="910426"/>
                  <a:pt x="104626" y="915263"/>
                  <a:pt x="102245" y="918984"/>
                </a:cubicBezTo>
                <a:cubicBezTo>
                  <a:pt x="99864" y="922704"/>
                  <a:pt x="92794" y="930890"/>
                  <a:pt x="81037" y="943540"/>
                </a:cubicBezTo>
                <a:cubicBezTo>
                  <a:pt x="64368" y="961400"/>
                  <a:pt x="56034" y="978961"/>
                  <a:pt x="56034" y="996225"/>
                </a:cubicBezTo>
                <a:cubicBezTo>
                  <a:pt x="56034" y="1004560"/>
                  <a:pt x="58043" y="1011220"/>
                  <a:pt x="62061" y="1016206"/>
                </a:cubicBezTo>
                <a:cubicBezTo>
                  <a:pt x="66080" y="1021191"/>
                  <a:pt x="71363" y="1023684"/>
                  <a:pt x="77911" y="1023684"/>
                </a:cubicBezTo>
                <a:cubicBezTo>
                  <a:pt x="90859" y="1023684"/>
                  <a:pt x="100608" y="1012299"/>
                  <a:pt x="107156" y="989528"/>
                </a:cubicBezTo>
                <a:lnTo>
                  <a:pt x="109998" y="981067"/>
                </a:lnTo>
                <a:lnTo>
                  <a:pt x="109998" y="1138039"/>
                </a:lnTo>
                <a:lnTo>
                  <a:pt x="102022" y="1142002"/>
                </a:lnTo>
                <a:cubicBezTo>
                  <a:pt x="88925" y="1142002"/>
                  <a:pt x="76163" y="1138951"/>
                  <a:pt x="63736" y="1132850"/>
                </a:cubicBezTo>
                <a:cubicBezTo>
                  <a:pt x="51308" y="1126748"/>
                  <a:pt x="40556" y="1118116"/>
                  <a:pt x="31477" y="1106953"/>
                </a:cubicBezTo>
                <a:cubicBezTo>
                  <a:pt x="10492" y="1081950"/>
                  <a:pt x="0" y="1051441"/>
                  <a:pt x="0" y="1015424"/>
                </a:cubicBezTo>
                <a:cubicBezTo>
                  <a:pt x="0" y="1000095"/>
                  <a:pt x="3795" y="980003"/>
                  <a:pt x="11385" y="955149"/>
                </a:cubicBezTo>
                <a:cubicBezTo>
                  <a:pt x="12278" y="952172"/>
                  <a:pt x="12725" y="949791"/>
                  <a:pt x="12725" y="948005"/>
                </a:cubicBezTo>
                <a:cubicBezTo>
                  <a:pt x="12725" y="946517"/>
                  <a:pt x="11385" y="942052"/>
                  <a:pt x="8706" y="934611"/>
                </a:cubicBezTo>
                <a:cubicBezTo>
                  <a:pt x="7813" y="932229"/>
                  <a:pt x="7367" y="929699"/>
                  <a:pt x="7367" y="927020"/>
                </a:cubicBezTo>
                <a:cubicBezTo>
                  <a:pt x="7367" y="917049"/>
                  <a:pt x="15255" y="906519"/>
                  <a:pt x="31031" y="895431"/>
                </a:cubicBezTo>
                <a:cubicBezTo>
                  <a:pt x="46806" y="884344"/>
                  <a:pt x="61838" y="878800"/>
                  <a:pt x="76125" y="878800"/>
                </a:cubicBezTo>
                <a:close/>
                <a:moveTo>
                  <a:pt x="240967" y="826491"/>
                </a:moveTo>
                <a:lnTo>
                  <a:pt x="240967" y="880739"/>
                </a:lnTo>
                <a:lnTo>
                  <a:pt x="208508" y="873442"/>
                </a:lnTo>
                <a:cubicBezTo>
                  <a:pt x="172641" y="873442"/>
                  <a:pt x="145479" y="892418"/>
                  <a:pt x="127025" y="930369"/>
                </a:cubicBezTo>
                <a:lnTo>
                  <a:pt x="109998" y="981067"/>
                </a:lnTo>
                <a:lnTo>
                  <a:pt x="109998" y="839542"/>
                </a:lnTo>
                <a:lnTo>
                  <a:pt x="156269" y="853202"/>
                </a:lnTo>
                <a:cubicBezTo>
                  <a:pt x="179933" y="853202"/>
                  <a:pt x="202555" y="848141"/>
                  <a:pt x="224135" y="838021"/>
                </a:cubicBezTo>
                <a:close/>
                <a:moveTo>
                  <a:pt x="210071" y="627727"/>
                </a:moveTo>
                <a:lnTo>
                  <a:pt x="240967" y="639092"/>
                </a:lnTo>
                <a:lnTo>
                  <a:pt x="240967" y="696450"/>
                </a:lnTo>
                <a:lnTo>
                  <a:pt x="218777" y="713898"/>
                </a:lnTo>
                <a:cubicBezTo>
                  <a:pt x="201513" y="722977"/>
                  <a:pt x="183133" y="730158"/>
                  <a:pt x="163636" y="735441"/>
                </a:cubicBezTo>
                <a:lnTo>
                  <a:pt x="109998" y="743310"/>
                </a:lnTo>
                <a:lnTo>
                  <a:pt x="109998" y="654190"/>
                </a:lnTo>
                <a:lnTo>
                  <a:pt x="153144" y="636657"/>
                </a:lnTo>
                <a:cubicBezTo>
                  <a:pt x="174426" y="630703"/>
                  <a:pt x="193402" y="627727"/>
                  <a:pt x="210071" y="627727"/>
                </a:cubicBezTo>
                <a:close/>
                <a:moveTo>
                  <a:pt x="109998" y="534393"/>
                </a:moveTo>
                <a:lnTo>
                  <a:pt x="109998" y="654190"/>
                </a:lnTo>
                <a:lnTo>
                  <a:pt x="97110" y="659427"/>
                </a:lnTo>
                <a:cubicBezTo>
                  <a:pt x="76125" y="671334"/>
                  <a:pt x="65335" y="686812"/>
                  <a:pt x="64740" y="705862"/>
                </a:cubicBezTo>
                <a:cubicBezTo>
                  <a:pt x="64740" y="717619"/>
                  <a:pt x="68721" y="726809"/>
                  <a:pt x="76684" y="733432"/>
                </a:cubicBezTo>
                <a:cubicBezTo>
                  <a:pt x="84646" y="740055"/>
                  <a:pt x="95622" y="743366"/>
                  <a:pt x="109612" y="743366"/>
                </a:cubicBezTo>
                <a:lnTo>
                  <a:pt x="109998" y="743310"/>
                </a:lnTo>
                <a:lnTo>
                  <a:pt x="109998" y="839542"/>
                </a:lnTo>
                <a:lnTo>
                  <a:pt x="72330" y="828422"/>
                </a:lnTo>
                <a:cubicBezTo>
                  <a:pt x="48369" y="812348"/>
                  <a:pt x="29691" y="789057"/>
                  <a:pt x="16297" y="758547"/>
                </a:cubicBezTo>
                <a:cubicBezTo>
                  <a:pt x="5432" y="733544"/>
                  <a:pt x="0" y="708615"/>
                  <a:pt x="0" y="683761"/>
                </a:cubicBezTo>
                <a:cubicBezTo>
                  <a:pt x="0" y="662181"/>
                  <a:pt x="4762" y="639633"/>
                  <a:pt x="14287" y="616118"/>
                </a:cubicBezTo>
                <a:cubicBezTo>
                  <a:pt x="26789" y="585311"/>
                  <a:pt x="47923" y="561126"/>
                  <a:pt x="77688" y="543565"/>
                </a:cubicBezTo>
                <a:close/>
                <a:moveTo>
                  <a:pt x="339998" y="517222"/>
                </a:moveTo>
                <a:cubicBezTo>
                  <a:pt x="347588" y="517222"/>
                  <a:pt x="355625" y="521985"/>
                  <a:pt x="364108" y="531510"/>
                </a:cubicBezTo>
                <a:cubicBezTo>
                  <a:pt x="372740" y="541183"/>
                  <a:pt x="379586" y="553722"/>
                  <a:pt x="384646" y="569126"/>
                </a:cubicBezTo>
                <a:cubicBezTo>
                  <a:pt x="389706" y="584530"/>
                  <a:pt x="392236" y="600417"/>
                  <a:pt x="392236" y="616788"/>
                </a:cubicBezTo>
                <a:cubicBezTo>
                  <a:pt x="392236" y="635987"/>
                  <a:pt x="388590" y="656786"/>
                  <a:pt x="381297" y="679184"/>
                </a:cubicBezTo>
                <a:cubicBezTo>
                  <a:pt x="374005" y="701583"/>
                  <a:pt x="360238" y="734288"/>
                  <a:pt x="339998" y="777299"/>
                </a:cubicBezTo>
                <a:cubicBezTo>
                  <a:pt x="336277" y="784889"/>
                  <a:pt x="333189" y="793447"/>
                  <a:pt x="330733" y="802972"/>
                </a:cubicBezTo>
                <a:cubicBezTo>
                  <a:pt x="328277" y="812497"/>
                  <a:pt x="327050" y="820385"/>
                  <a:pt x="327050" y="826636"/>
                </a:cubicBezTo>
                <a:cubicBezTo>
                  <a:pt x="327050" y="828719"/>
                  <a:pt x="327273" y="831249"/>
                  <a:pt x="327719" y="834226"/>
                </a:cubicBezTo>
                <a:cubicBezTo>
                  <a:pt x="327868" y="835863"/>
                  <a:pt x="327943" y="837277"/>
                  <a:pt x="327943" y="838468"/>
                </a:cubicBezTo>
                <a:cubicBezTo>
                  <a:pt x="327943" y="841295"/>
                  <a:pt x="326715" y="843639"/>
                  <a:pt x="324259" y="845500"/>
                </a:cubicBezTo>
                <a:cubicBezTo>
                  <a:pt x="321803" y="847360"/>
                  <a:pt x="318715" y="848290"/>
                  <a:pt x="314995" y="848290"/>
                </a:cubicBezTo>
                <a:cubicBezTo>
                  <a:pt x="308148" y="848290"/>
                  <a:pt x="302419" y="846058"/>
                  <a:pt x="297805" y="841593"/>
                </a:cubicBezTo>
                <a:cubicBezTo>
                  <a:pt x="290661" y="834449"/>
                  <a:pt x="287089" y="825668"/>
                  <a:pt x="287089" y="815250"/>
                </a:cubicBezTo>
                <a:lnTo>
                  <a:pt x="287313" y="803195"/>
                </a:lnTo>
                <a:cubicBezTo>
                  <a:pt x="287313" y="799921"/>
                  <a:pt x="285824" y="798284"/>
                  <a:pt x="282848" y="798284"/>
                </a:cubicBezTo>
                <a:cubicBezTo>
                  <a:pt x="280615" y="798284"/>
                  <a:pt x="275927" y="801335"/>
                  <a:pt x="268783" y="807437"/>
                </a:cubicBezTo>
                <a:lnTo>
                  <a:pt x="240967" y="826491"/>
                </a:lnTo>
                <a:lnTo>
                  <a:pt x="240967" y="696450"/>
                </a:lnTo>
                <a:lnTo>
                  <a:pt x="244897" y="693360"/>
                </a:lnTo>
                <a:cubicBezTo>
                  <a:pt x="250701" y="685770"/>
                  <a:pt x="253603" y="677436"/>
                  <a:pt x="253603" y="668357"/>
                </a:cubicBezTo>
                <a:cubicBezTo>
                  <a:pt x="253603" y="656600"/>
                  <a:pt x="249510" y="646889"/>
                  <a:pt x="241325" y="639224"/>
                </a:cubicBezTo>
                <a:lnTo>
                  <a:pt x="240967" y="639092"/>
                </a:lnTo>
                <a:lnTo>
                  <a:pt x="240967" y="544441"/>
                </a:lnTo>
                <a:lnTo>
                  <a:pt x="253380" y="548476"/>
                </a:lnTo>
                <a:cubicBezTo>
                  <a:pt x="265881" y="557406"/>
                  <a:pt x="276857" y="568493"/>
                  <a:pt x="286308" y="581739"/>
                </a:cubicBezTo>
                <a:cubicBezTo>
                  <a:pt x="295759" y="594985"/>
                  <a:pt x="302419" y="608528"/>
                  <a:pt x="306288" y="622369"/>
                </a:cubicBezTo>
                <a:cubicBezTo>
                  <a:pt x="307330" y="625941"/>
                  <a:pt x="308818" y="627727"/>
                  <a:pt x="310753" y="627727"/>
                </a:cubicBezTo>
                <a:cubicBezTo>
                  <a:pt x="316111" y="627727"/>
                  <a:pt x="320799" y="621141"/>
                  <a:pt x="324817" y="607970"/>
                </a:cubicBezTo>
                <a:cubicBezTo>
                  <a:pt x="328836" y="594799"/>
                  <a:pt x="330845" y="579730"/>
                  <a:pt x="330845" y="562763"/>
                </a:cubicBezTo>
                <a:cubicBezTo>
                  <a:pt x="330845" y="552345"/>
                  <a:pt x="328761" y="542448"/>
                  <a:pt x="324594" y="533072"/>
                </a:cubicBezTo>
                <a:cubicBezTo>
                  <a:pt x="323701" y="531137"/>
                  <a:pt x="323255" y="529426"/>
                  <a:pt x="323255" y="527938"/>
                </a:cubicBezTo>
                <a:cubicBezTo>
                  <a:pt x="323255" y="525556"/>
                  <a:pt x="325115" y="523175"/>
                  <a:pt x="328836" y="520794"/>
                </a:cubicBezTo>
                <a:cubicBezTo>
                  <a:pt x="332556" y="518413"/>
                  <a:pt x="336277" y="517222"/>
                  <a:pt x="339998" y="517222"/>
                </a:cubicBezTo>
                <a:close/>
                <a:moveTo>
                  <a:pt x="203820" y="453077"/>
                </a:moveTo>
                <a:cubicBezTo>
                  <a:pt x="218554" y="453077"/>
                  <a:pt x="230367" y="453319"/>
                  <a:pt x="239260" y="453803"/>
                </a:cubicBezTo>
                <a:lnTo>
                  <a:pt x="240967" y="454010"/>
                </a:lnTo>
                <a:lnTo>
                  <a:pt x="240967" y="544441"/>
                </a:lnTo>
                <a:lnTo>
                  <a:pt x="163413" y="519231"/>
                </a:lnTo>
                <a:lnTo>
                  <a:pt x="109998" y="534393"/>
                </a:lnTo>
                <a:lnTo>
                  <a:pt x="109998" y="455128"/>
                </a:lnTo>
                <a:lnTo>
                  <a:pt x="112179" y="455086"/>
                </a:lnTo>
                <a:cubicBezTo>
                  <a:pt x="121481" y="454863"/>
                  <a:pt x="132308" y="454565"/>
                  <a:pt x="144661" y="454193"/>
                </a:cubicBezTo>
                <a:cubicBezTo>
                  <a:pt x="170408" y="453449"/>
                  <a:pt x="190128" y="453077"/>
                  <a:pt x="203820" y="453077"/>
                </a:cubicBezTo>
                <a:close/>
                <a:moveTo>
                  <a:pt x="30361" y="314890"/>
                </a:moveTo>
                <a:cubicBezTo>
                  <a:pt x="35272" y="314890"/>
                  <a:pt x="38918" y="316118"/>
                  <a:pt x="41300" y="318574"/>
                </a:cubicBezTo>
                <a:cubicBezTo>
                  <a:pt x="43681" y="321029"/>
                  <a:pt x="46881" y="327020"/>
                  <a:pt x="50899" y="336545"/>
                </a:cubicBezTo>
                <a:cubicBezTo>
                  <a:pt x="53429" y="342200"/>
                  <a:pt x="57745" y="345772"/>
                  <a:pt x="63847" y="347260"/>
                </a:cubicBezTo>
                <a:cubicBezTo>
                  <a:pt x="69949" y="348749"/>
                  <a:pt x="83269" y="349493"/>
                  <a:pt x="103807" y="349493"/>
                </a:cubicBezTo>
                <a:lnTo>
                  <a:pt x="109998" y="349493"/>
                </a:lnTo>
                <a:lnTo>
                  <a:pt x="109998" y="455128"/>
                </a:lnTo>
                <a:lnTo>
                  <a:pt x="88850" y="455533"/>
                </a:lnTo>
                <a:cubicBezTo>
                  <a:pt x="76944" y="455533"/>
                  <a:pt x="68796" y="456463"/>
                  <a:pt x="64405" y="458323"/>
                </a:cubicBezTo>
                <a:cubicBezTo>
                  <a:pt x="60015" y="460184"/>
                  <a:pt x="56852" y="464090"/>
                  <a:pt x="54917" y="470043"/>
                </a:cubicBezTo>
                <a:cubicBezTo>
                  <a:pt x="51494" y="479866"/>
                  <a:pt x="48741" y="486117"/>
                  <a:pt x="46657" y="488796"/>
                </a:cubicBezTo>
                <a:cubicBezTo>
                  <a:pt x="42937" y="493558"/>
                  <a:pt x="38695" y="495940"/>
                  <a:pt x="33933" y="495940"/>
                </a:cubicBezTo>
                <a:cubicBezTo>
                  <a:pt x="23068" y="495940"/>
                  <a:pt x="14808" y="486935"/>
                  <a:pt x="9153" y="468927"/>
                </a:cubicBezTo>
                <a:cubicBezTo>
                  <a:pt x="4241" y="453598"/>
                  <a:pt x="1786" y="433060"/>
                  <a:pt x="1786" y="407312"/>
                </a:cubicBezTo>
                <a:cubicBezTo>
                  <a:pt x="1786" y="378440"/>
                  <a:pt x="3274" y="356860"/>
                  <a:pt x="6251" y="342572"/>
                </a:cubicBezTo>
                <a:cubicBezTo>
                  <a:pt x="10269" y="324118"/>
                  <a:pt x="18306" y="314890"/>
                  <a:pt x="30361" y="314890"/>
                </a:cubicBezTo>
                <a:close/>
                <a:moveTo>
                  <a:pt x="240967" y="209929"/>
                </a:moveTo>
                <a:lnTo>
                  <a:pt x="299591" y="230281"/>
                </a:lnTo>
                <a:cubicBezTo>
                  <a:pt x="306288" y="234597"/>
                  <a:pt x="310865" y="238393"/>
                  <a:pt x="313320" y="241667"/>
                </a:cubicBezTo>
                <a:cubicBezTo>
                  <a:pt x="315776" y="244941"/>
                  <a:pt x="317004" y="248885"/>
                  <a:pt x="317004" y="253499"/>
                </a:cubicBezTo>
                <a:lnTo>
                  <a:pt x="310976" y="303058"/>
                </a:lnTo>
                <a:lnTo>
                  <a:pt x="310976" y="459105"/>
                </a:lnTo>
                <a:cubicBezTo>
                  <a:pt x="310976" y="469374"/>
                  <a:pt x="309786" y="476592"/>
                  <a:pt x="307404" y="480759"/>
                </a:cubicBezTo>
                <a:cubicBezTo>
                  <a:pt x="303981" y="486861"/>
                  <a:pt x="298847" y="489912"/>
                  <a:pt x="292001" y="489912"/>
                </a:cubicBezTo>
                <a:cubicBezTo>
                  <a:pt x="287833" y="489912"/>
                  <a:pt x="284745" y="488907"/>
                  <a:pt x="282736" y="486898"/>
                </a:cubicBezTo>
                <a:cubicBezTo>
                  <a:pt x="280727" y="484889"/>
                  <a:pt x="277862" y="480015"/>
                  <a:pt x="274141" y="472276"/>
                </a:cubicBezTo>
                <a:cubicBezTo>
                  <a:pt x="270123" y="463793"/>
                  <a:pt x="264467" y="458360"/>
                  <a:pt x="257175" y="455979"/>
                </a:cubicBezTo>
                <a:lnTo>
                  <a:pt x="240967" y="454010"/>
                </a:lnTo>
                <a:lnTo>
                  <a:pt x="240967" y="346246"/>
                </a:lnTo>
                <a:lnTo>
                  <a:pt x="250924" y="343465"/>
                </a:lnTo>
                <a:cubicBezTo>
                  <a:pt x="258812" y="338554"/>
                  <a:pt x="262756" y="328210"/>
                  <a:pt x="262756" y="312435"/>
                </a:cubicBezTo>
                <a:cubicBezTo>
                  <a:pt x="262756" y="295468"/>
                  <a:pt x="259035" y="282074"/>
                  <a:pt x="251594" y="272251"/>
                </a:cubicBezTo>
                <a:lnTo>
                  <a:pt x="240967" y="265984"/>
                </a:lnTo>
                <a:close/>
                <a:moveTo>
                  <a:pt x="109998" y="0"/>
                </a:moveTo>
                <a:lnTo>
                  <a:pt x="240967" y="0"/>
                </a:lnTo>
                <a:lnTo>
                  <a:pt x="240967" y="209929"/>
                </a:lnTo>
                <a:lnTo>
                  <a:pt x="240432" y="209743"/>
                </a:lnTo>
                <a:cubicBezTo>
                  <a:pt x="229121" y="209743"/>
                  <a:pt x="219931" y="212236"/>
                  <a:pt x="212861" y="217222"/>
                </a:cubicBezTo>
                <a:cubicBezTo>
                  <a:pt x="205792" y="222207"/>
                  <a:pt x="202257" y="228644"/>
                  <a:pt x="202257" y="236532"/>
                </a:cubicBezTo>
                <a:cubicBezTo>
                  <a:pt x="202257" y="244420"/>
                  <a:pt x="207094" y="249480"/>
                  <a:pt x="216768" y="251713"/>
                </a:cubicBezTo>
                <a:lnTo>
                  <a:pt x="240967" y="265984"/>
                </a:lnTo>
                <a:lnTo>
                  <a:pt x="240967" y="346246"/>
                </a:lnTo>
                <a:lnTo>
                  <a:pt x="234739" y="347986"/>
                </a:lnTo>
                <a:cubicBezTo>
                  <a:pt x="227298" y="348990"/>
                  <a:pt x="217810" y="349493"/>
                  <a:pt x="206276" y="349493"/>
                </a:cubicBezTo>
                <a:lnTo>
                  <a:pt x="109998" y="34949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3600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7BF9622-6D40-4547-BF68-0D9960172A15}"/>
              </a:ext>
            </a:extLst>
          </p:cNvPr>
          <p:cNvSpPr/>
          <p:nvPr/>
        </p:nvSpPr>
        <p:spPr>
          <a:xfrm>
            <a:off x="1334614" y="2776255"/>
            <a:ext cx="1268413" cy="1309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976528F-C70E-44A1-94D8-A54BB07B9814}"/>
              </a:ext>
            </a:extLst>
          </p:cNvPr>
          <p:cNvSpPr txBox="1"/>
          <p:nvPr/>
        </p:nvSpPr>
        <p:spPr>
          <a:xfrm>
            <a:off x="1236889" y="2776255"/>
            <a:ext cx="392236" cy="900000"/>
          </a:xfrm>
          <a:custGeom>
            <a:avLst/>
            <a:gdLst/>
            <a:ahLst/>
            <a:cxnLst/>
            <a:rect l="l" t="t" r="r" b="b"/>
            <a:pathLst>
              <a:path w="392236" h="1338263">
                <a:moveTo>
                  <a:pt x="239985" y="992653"/>
                </a:moveTo>
                <a:lnTo>
                  <a:pt x="240967" y="993294"/>
                </a:lnTo>
                <a:lnTo>
                  <a:pt x="240967" y="1082846"/>
                </a:lnTo>
                <a:lnTo>
                  <a:pt x="232841" y="1093112"/>
                </a:lnTo>
                <a:cubicBezTo>
                  <a:pt x="215131" y="1104721"/>
                  <a:pt x="204639" y="1112088"/>
                  <a:pt x="201364" y="1115213"/>
                </a:cubicBezTo>
                <a:cubicBezTo>
                  <a:pt x="195560" y="1120422"/>
                  <a:pt x="192658" y="1125855"/>
                  <a:pt x="192658" y="1131510"/>
                </a:cubicBezTo>
                <a:cubicBezTo>
                  <a:pt x="192658" y="1137166"/>
                  <a:pt x="195039" y="1141854"/>
                  <a:pt x="199802" y="1145574"/>
                </a:cubicBezTo>
                <a:cubicBezTo>
                  <a:pt x="203522" y="1148551"/>
                  <a:pt x="209029" y="1150039"/>
                  <a:pt x="216322" y="1150039"/>
                </a:cubicBezTo>
                <a:lnTo>
                  <a:pt x="240967" y="1145510"/>
                </a:lnTo>
                <a:lnTo>
                  <a:pt x="240967" y="1338263"/>
                </a:lnTo>
                <a:lnTo>
                  <a:pt x="109998" y="1338263"/>
                </a:lnTo>
                <a:lnTo>
                  <a:pt x="109998" y="1138039"/>
                </a:lnTo>
                <a:lnTo>
                  <a:pt x="173013" y="1106730"/>
                </a:lnTo>
                <a:cubicBezTo>
                  <a:pt x="181496" y="1097056"/>
                  <a:pt x="188528" y="1086638"/>
                  <a:pt x="194109" y="1075476"/>
                </a:cubicBezTo>
                <a:cubicBezTo>
                  <a:pt x="199690" y="1064314"/>
                  <a:pt x="205829" y="1048092"/>
                  <a:pt x="212526" y="1026810"/>
                </a:cubicBezTo>
                <a:cubicBezTo>
                  <a:pt x="216247" y="1014754"/>
                  <a:pt x="220265" y="1006048"/>
                  <a:pt x="224581" y="1000690"/>
                </a:cubicBezTo>
                <a:cubicBezTo>
                  <a:pt x="228898" y="995332"/>
                  <a:pt x="234032" y="992653"/>
                  <a:pt x="239985" y="992653"/>
                </a:cubicBezTo>
                <a:close/>
                <a:moveTo>
                  <a:pt x="240967" y="880739"/>
                </a:moveTo>
                <a:lnTo>
                  <a:pt x="251705" y="883153"/>
                </a:lnTo>
                <a:cubicBezTo>
                  <a:pt x="264653" y="889627"/>
                  <a:pt x="276150" y="899338"/>
                  <a:pt x="286196" y="912286"/>
                </a:cubicBezTo>
                <a:cubicBezTo>
                  <a:pt x="306735" y="938778"/>
                  <a:pt x="317004" y="973380"/>
                  <a:pt x="317004" y="1016094"/>
                </a:cubicBezTo>
                <a:cubicBezTo>
                  <a:pt x="317004" y="1035144"/>
                  <a:pt x="314734" y="1055236"/>
                  <a:pt x="310195" y="1076369"/>
                </a:cubicBezTo>
                <a:cubicBezTo>
                  <a:pt x="305656" y="1097503"/>
                  <a:pt x="300335" y="1112758"/>
                  <a:pt x="294233" y="1122134"/>
                </a:cubicBezTo>
                <a:cubicBezTo>
                  <a:pt x="289471" y="1129278"/>
                  <a:pt x="279090" y="1135714"/>
                  <a:pt x="263091" y="1141444"/>
                </a:cubicBezTo>
                <a:lnTo>
                  <a:pt x="240967" y="1145510"/>
                </a:lnTo>
                <a:lnTo>
                  <a:pt x="240967" y="1082846"/>
                </a:lnTo>
                <a:lnTo>
                  <a:pt x="253603" y="1066881"/>
                </a:lnTo>
                <a:cubicBezTo>
                  <a:pt x="259110" y="1054901"/>
                  <a:pt x="261863" y="1042511"/>
                  <a:pt x="261863" y="1029712"/>
                </a:cubicBezTo>
                <a:cubicBezTo>
                  <a:pt x="261863" y="1018698"/>
                  <a:pt x="259817" y="1009769"/>
                  <a:pt x="255724" y="1002923"/>
                </a:cubicBezTo>
                <a:lnTo>
                  <a:pt x="240967" y="993294"/>
                </a:lnTo>
                <a:close/>
                <a:moveTo>
                  <a:pt x="76125" y="878800"/>
                </a:moveTo>
                <a:cubicBezTo>
                  <a:pt x="84460" y="878800"/>
                  <a:pt x="91492" y="881293"/>
                  <a:pt x="97222" y="886279"/>
                </a:cubicBezTo>
                <a:cubicBezTo>
                  <a:pt x="102952" y="891264"/>
                  <a:pt x="105817" y="897329"/>
                  <a:pt x="105817" y="904473"/>
                </a:cubicBezTo>
                <a:cubicBezTo>
                  <a:pt x="105817" y="910426"/>
                  <a:pt x="104626" y="915263"/>
                  <a:pt x="102245" y="918984"/>
                </a:cubicBezTo>
                <a:cubicBezTo>
                  <a:pt x="99864" y="922704"/>
                  <a:pt x="92794" y="930890"/>
                  <a:pt x="81037" y="943540"/>
                </a:cubicBezTo>
                <a:cubicBezTo>
                  <a:pt x="64368" y="961400"/>
                  <a:pt x="56034" y="978961"/>
                  <a:pt x="56034" y="996225"/>
                </a:cubicBezTo>
                <a:cubicBezTo>
                  <a:pt x="56034" y="1004560"/>
                  <a:pt x="58043" y="1011220"/>
                  <a:pt x="62061" y="1016206"/>
                </a:cubicBezTo>
                <a:cubicBezTo>
                  <a:pt x="66080" y="1021191"/>
                  <a:pt x="71363" y="1023684"/>
                  <a:pt x="77911" y="1023684"/>
                </a:cubicBezTo>
                <a:cubicBezTo>
                  <a:pt x="90859" y="1023684"/>
                  <a:pt x="100608" y="1012299"/>
                  <a:pt x="107156" y="989528"/>
                </a:cubicBezTo>
                <a:lnTo>
                  <a:pt x="109998" y="981067"/>
                </a:lnTo>
                <a:lnTo>
                  <a:pt x="109998" y="1138039"/>
                </a:lnTo>
                <a:lnTo>
                  <a:pt x="102022" y="1142002"/>
                </a:lnTo>
                <a:cubicBezTo>
                  <a:pt x="88925" y="1142002"/>
                  <a:pt x="76163" y="1138951"/>
                  <a:pt x="63736" y="1132850"/>
                </a:cubicBezTo>
                <a:cubicBezTo>
                  <a:pt x="51308" y="1126748"/>
                  <a:pt x="40556" y="1118116"/>
                  <a:pt x="31477" y="1106953"/>
                </a:cubicBezTo>
                <a:cubicBezTo>
                  <a:pt x="10492" y="1081950"/>
                  <a:pt x="0" y="1051441"/>
                  <a:pt x="0" y="1015424"/>
                </a:cubicBezTo>
                <a:cubicBezTo>
                  <a:pt x="0" y="1000095"/>
                  <a:pt x="3795" y="980003"/>
                  <a:pt x="11385" y="955149"/>
                </a:cubicBezTo>
                <a:cubicBezTo>
                  <a:pt x="12278" y="952172"/>
                  <a:pt x="12725" y="949791"/>
                  <a:pt x="12725" y="948005"/>
                </a:cubicBezTo>
                <a:cubicBezTo>
                  <a:pt x="12725" y="946517"/>
                  <a:pt x="11385" y="942052"/>
                  <a:pt x="8706" y="934611"/>
                </a:cubicBezTo>
                <a:cubicBezTo>
                  <a:pt x="7813" y="932229"/>
                  <a:pt x="7367" y="929699"/>
                  <a:pt x="7367" y="927020"/>
                </a:cubicBezTo>
                <a:cubicBezTo>
                  <a:pt x="7367" y="917049"/>
                  <a:pt x="15255" y="906519"/>
                  <a:pt x="31031" y="895431"/>
                </a:cubicBezTo>
                <a:cubicBezTo>
                  <a:pt x="46806" y="884344"/>
                  <a:pt x="61838" y="878800"/>
                  <a:pt x="76125" y="878800"/>
                </a:cubicBezTo>
                <a:close/>
                <a:moveTo>
                  <a:pt x="240967" y="826491"/>
                </a:moveTo>
                <a:lnTo>
                  <a:pt x="240967" y="880739"/>
                </a:lnTo>
                <a:lnTo>
                  <a:pt x="208508" y="873442"/>
                </a:lnTo>
                <a:cubicBezTo>
                  <a:pt x="172641" y="873442"/>
                  <a:pt x="145479" y="892418"/>
                  <a:pt x="127025" y="930369"/>
                </a:cubicBezTo>
                <a:lnTo>
                  <a:pt x="109998" y="981067"/>
                </a:lnTo>
                <a:lnTo>
                  <a:pt x="109998" y="839542"/>
                </a:lnTo>
                <a:lnTo>
                  <a:pt x="156269" y="853202"/>
                </a:lnTo>
                <a:cubicBezTo>
                  <a:pt x="179933" y="853202"/>
                  <a:pt x="202555" y="848141"/>
                  <a:pt x="224135" y="838021"/>
                </a:cubicBezTo>
                <a:close/>
                <a:moveTo>
                  <a:pt x="210071" y="627727"/>
                </a:moveTo>
                <a:lnTo>
                  <a:pt x="240967" y="639092"/>
                </a:lnTo>
                <a:lnTo>
                  <a:pt x="240967" y="696450"/>
                </a:lnTo>
                <a:lnTo>
                  <a:pt x="218777" y="713898"/>
                </a:lnTo>
                <a:cubicBezTo>
                  <a:pt x="201513" y="722977"/>
                  <a:pt x="183133" y="730158"/>
                  <a:pt x="163636" y="735441"/>
                </a:cubicBezTo>
                <a:lnTo>
                  <a:pt x="109998" y="743310"/>
                </a:lnTo>
                <a:lnTo>
                  <a:pt x="109998" y="654190"/>
                </a:lnTo>
                <a:lnTo>
                  <a:pt x="153144" y="636657"/>
                </a:lnTo>
                <a:cubicBezTo>
                  <a:pt x="174426" y="630703"/>
                  <a:pt x="193402" y="627727"/>
                  <a:pt x="210071" y="627727"/>
                </a:cubicBezTo>
                <a:close/>
                <a:moveTo>
                  <a:pt x="109998" y="534393"/>
                </a:moveTo>
                <a:lnTo>
                  <a:pt x="109998" y="654190"/>
                </a:lnTo>
                <a:lnTo>
                  <a:pt x="97110" y="659427"/>
                </a:lnTo>
                <a:cubicBezTo>
                  <a:pt x="76125" y="671334"/>
                  <a:pt x="65335" y="686812"/>
                  <a:pt x="64740" y="705862"/>
                </a:cubicBezTo>
                <a:cubicBezTo>
                  <a:pt x="64740" y="717619"/>
                  <a:pt x="68721" y="726809"/>
                  <a:pt x="76684" y="733432"/>
                </a:cubicBezTo>
                <a:cubicBezTo>
                  <a:pt x="84646" y="740055"/>
                  <a:pt x="95622" y="743366"/>
                  <a:pt x="109612" y="743366"/>
                </a:cubicBezTo>
                <a:lnTo>
                  <a:pt x="109998" y="743310"/>
                </a:lnTo>
                <a:lnTo>
                  <a:pt x="109998" y="839542"/>
                </a:lnTo>
                <a:lnTo>
                  <a:pt x="72330" y="828422"/>
                </a:lnTo>
                <a:cubicBezTo>
                  <a:pt x="48369" y="812348"/>
                  <a:pt x="29691" y="789057"/>
                  <a:pt x="16297" y="758547"/>
                </a:cubicBezTo>
                <a:cubicBezTo>
                  <a:pt x="5432" y="733544"/>
                  <a:pt x="0" y="708615"/>
                  <a:pt x="0" y="683761"/>
                </a:cubicBezTo>
                <a:cubicBezTo>
                  <a:pt x="0" y="662181"/>
                  <a:pt x="4762" y="639633"/>
                  <a:pt x="14287" y="616118"/>
                </a:cubicBezTo>
                <a:cubicBezTo>
                  <a:pt x="26789" y="585311"/>
                  <a:pt x="47923" y="561126"/>
                  <a:pt x="77688" y="543565"/>
                </a:cubicBezTo>
                <a:close/>
                <a:moveTo>
                  <a:pt x="339998" y="517222"/>
                </a:moveTo>
                <a:cubicBezTo>
                  <a:pt x="347588" y="517222"/>
                  <a:pt x="355625" y="521985"/>
                  <a:pt x="364108" y="531510"/>
                </a:cubicBezTo>
                <a:cubicBezTo>
                  <a:pt x="372740" y="541183"/>
                  <a:pt x="379586" y="553722"/>
                  <a:pt x="384646" y="569126"/>
                </a:cubicBezTo>
                <a:cubicBezTo>
                  <a:pt x="389706" y="584530"/>
                  <a:pt x="392236" y="600417"/>
                  <a:pt x="392236" y="616788"/>
                </a:cubicBezTo>
                <a:cubicBezTo>
                  <a:pt x="392236" y="635987"/>
                  <a:pt x="388590" y="656786"/>
                  <a:pt x="381297" y="679184"/>
                </a:cubicBezTo>
                <a:cubicBezTo>
                  <a:pt x="374005" y="701583"/>
                  <a:pt x="360238" y="734288"/>
                  <a:pt x="339998" y="777299"/>
                </a:cubicBezTo>
                <a:cubicBezTo>
                  <a:pt x="336277" y="784889"/>
                  <a:pt x="333189" y="793447"/>
                  <a:pt x="330733" y="802972"/>
                </a:cubicBezTo>
                <a:cubicBezTo>
                  <a:pt x="328277" y="812497"/>
                  <a:pt x="327050" y="820385"/>
                  <a:pt x="327050" y="826636"/>
                </a:cubicBezTo>
                <a:cubicBezTo>
                  <a:pt x="327050" y="828719"/>
                  <a:pt x="327273" y="831249"/>
                  <a:pt x="327719" y="834226"/>
                </a:cubicBezTo>
                <a:cubicBezTo>
                  <a:pt x="327868" y="835863"/>
                  <a:pt x="327943" y="837277"/>
                  <a:pt x="327943" y="838468"/>
                </a:cubicBezTo>
                <a:cubicBezTo>
                  <a:pt x="327943" y="841295"/>
                  <a:pt x="326715" y="843639"/>
                  <a:pt x="324259" y="845500"/>
                </a:cubicBezTo>
                <a:cubicBezTo>
                  <a:pt x="321803" y="847360"/>
                  <a:pt x="318715" y="848290"/>
                  <a:pt x="314995" y="848290"/>
                </a:cubicBezTo>
                <a:cubicBezTo>
                  <a:pt x="308148" y="848290"/>
                  <a:pt x="302419" y="846058"/>
                  <a:pt x="297805" y="841593"/>
                </a:cubicBezTo>
                <a:cubicBezTo>
                  <a:pt x="290661" y="834449"/>
                  <a:pt x="287089" y="825668"/>
                  <a:pt x="287089" y="815250"/>
                </a:cubicBezTo>
                <a:lnTo>
                  <a:pt x="287313" y="803195"/>
                </a:lnTo>
                <a:cubicBezTo>
                  <a:pt x="287313" y="799921"/>
                  <a:pt x="285824" y="798284"/>
                  <a:pt x="282848" y="798284"/>
                </a:cubicBezTo>
                <a:cubicBezTo>
                  <a:pt x="280615" y="798284"/>
                  <a:pt x="275927" y="801335"/>
                  <a:pt x="268783" y="807437"/>
                </a:cubicBezTo>
                <a:lnTo>
                  <a:pt x="240967" y="826491"/>
                </a:lnTo>
                <a:lnTo>
                  <a:pt x="240967" y="696450"/>
                </a:lnTo>
                <a:lnTo>
                  <a:pt x="244897" y="693360"/>
                </a:lnTo>
                <a:cubicBezTo>
                  <a:pt x="250701" y="685770"/>
                  <a:pt x="253603" y="677436"/>
                  <a:pt x="253603" y="668357"/>
                </a:cubicBezTo>
                <a:cubicBezTo>
                  <a:pt x="253603" y="656600"/>
                  <a:pt x="249510" y="646889"/>
                  <a:pt x="241325" y="639224"/>
                </a:cubicBezTo>
                <a:lnTo>
                  <a:pt x="240967" y="639092"/>
                </a:lnTo>
                <a:lnTo>
                  <a:pt x="240967" y="544441"/>
                </a:lnTo>
                <a:lnTo>
                  <a:pt x="253380" y="548476"/>
                </a:lnTo>
                <a:cubicBezTo>
                  <a:pt x="265881" y="557406"/>
                  <a:pt x="276857" y="568493"/>
                  <a:pt x="286308" y="581739"/>
                </a:cubicBezTo>
                <a:cubicBezTo>
                  <a:pt x="295759" y="594985"/>
                  <a:pt x="302419" y="608528"/>
                  <a:pt x="306288" y="622369"/>
                </a:cubicBezTo>
                <a:cubicBezTo>
                  <a:pt x="307330" y="625941"/>
                  <a:pt x="308818" y="627727"/>
                  <a:pt x="310753" y="627727"/>
                </a:cubicBezTo>
                <a:cubicBezTo>
                  <a:pt x="316111" y="627727"/>
                  <a:pt x="320799" y="621141"/>
                  <a:pt x="324817" y="607970"/>
                </a:cubicBezTo>
                <a:cubicBezTo>
                  <a:pt x="328836" y="594799"/>
                  <a:pt x="330845" y="579730"/>
                  <a:pt x="330845" y="562763"/>
                </a:cubicBezTo>
                <a:cubicBezTo>
                  <a:pt x="330845" y="552345"/>
                  <a:pt x="328761" y="542448"/>
                  <a:pt x="324594" y="533072"/>
                </a:cubicBezTo>
                <a:cubicBezTo>
                  <a:pt x="323701" y="531137"/>
                  <a:pt x="323255" y="529426"/>
                  <a:pt x="323255" y="527938"/>
                </a:cubicBezTo>
                <a:cubicBezTo>
                  <a:pt x="323255" y="525556"/>
                  <a:pt x="325115" y="523175"/>
                  <a:pt x="328836" y="520794"/>
                </a:cubicBezTo>
                <a:cubicBezTo>
                  <a:pt x="332556" y="518413"/>
                  <a:pt x="336277" y="517222"/>
                  <a:pt x="339998" y="517222"/>
                </a:cubicBezTo>
                <a:close/>
                <a:moveTo>
                  <a:pt x="203820" y="453077"/>
                </a:moveTo>
                <a:cubicBezTo>
                  <a:pt x="218554" y="453077"/>
                  <a:pt x="230367" y="453319"/>
                  <a:pt x="239260" y="453803"/>
                </a:cubicBezTo>
                <a:lnTo>
                  <a:pt x="240967" y="454010"/>
                </a:lnTo>
                <a:lnTo>
                  <a:pt x="240967" y="544441"/>
                </a:lnTo>
                <a:lnTo>
                  <a:pt x="163413" y="519231"/>
                </a:lnTo>
                <a:lnTo>
                  <a:pt x="109998" y="534393"/>
                </a:lnTo>
                <a:lnTo>
                  <a:pt x="109998" y="455128"/>
                </a:lnTo>
                <a:lnTo>
                  <a:pt x="112179" y="455086"/>
                </a:lnTo>
                <a:cubicBezTo>
                  <a:pt x="121481" y="454863"/>
                  <a:pt x="132308" y="454565"/>
                  <a:pt x="144661" y="454193"/>
                </a:cubicBezTo>
                <a:cubicBezTo>
                  <a:pt x="170408" y="453449"/>
                  <a:pt x="190128" y="453077"/>
                  <a:pt x="203820" y="453077"/>
                </a:cubicBezTo>
                <a:close/>
                <a:moveTo>
                  <a:pt x="30361" y="314890"/>
                </a:moveTo>
                <a:cubicBezTo>
                  <a:pt x="35272" y="314890"/>
                  <a:pt x="38918" y="316118"/>
                  <a:pt x="41300" y="318574"/>
                </a:cubicBezTo>
                <a:cubicBezTo>
                  <a:pt x="43681" y="321029"/>
                  <a:pt x="46881" y="327020"/>
                  <a:pt x="50899" y="336545"/>
                </a:cubicBezTo>
                <a:cubicBezTo>
                  <a:pt x="53429" y="342200"/>
                  <a:pt x="57745" y="345772"/>
                  <a:pt x="63847" y="347260"/>
                </a:cubicBezTo>
                <a:cubicBezTo>
                  <a:pt x="69949" y="348749"/>
                  <a:pt x="83269" y="349493"/>
                  <a:pt x="103807" y="349493"/>
                </a:cubicBezTo>
                <a:lnTo>
                  <a:pt x="109998" y="349493"/>
                </a:lnTo>
                <a:lnTo>
                  <a:pt x="109998" y="455128"/>
                </a:lnTo>
                <a:lnTo>
                  <a:pt x="88850" y="455533"/>
                </a:lnTo>
                <a:cubicBezTo>
                  <a:pt x="76944" y="455533"/>
                  <a:pt x="68796" y="456463"/>
                  <a:pt x="64405" y="458323"/>
                </a:cubicBezTo>
                <a:cubicBezTo>
                  <a:pt x="60015" y="460184"/>
                  <a:pt x="56852" y="464090"/>
                  <a:pt x="54917" y="470043"/>
                </a:cubicBezTo>
                <a:cubicBezTo>
                  <a:pt x="51494" y="479866"/>
                  <a:pt x="48741" y="486117"/>
                  <a:pt x="46657" y="488796"/>
                </a:cubicBezTo>
                <a:cubicBezTo>
                  <a:pt x="42937" y="493558"/>
                  <a:pt x="38695" y="495940"/>
                  <a:pt x="33933" y="495940"/>
                </a:cubicBezTo>
                <a:cubicBezTo>
                  <a:pt x="23068" y="495940"/>
                  <a:pt x="14808" y="486935"/>
                  <a:pt x="9153" y="468927"/>
                </a:cubicBezTo>
                <a:cubicBezTo>
                  <a:pt x="4241" y="453598"/>
                  <a:pt x="1786" y="433060"/>
                  <a:pt x="1786" y="407312"/>
                </a:cubicBezTo>
                <a:cubicBezTo>
                  <a:pt x="1786" y="378440"/>
                  <a:pt x="3274" y="356860"/>
                  <a:pt x="6251" y="342572"/>
                </a:cubicBezTo>
                <a:cubicBezTo>
                  <a:pt x="10269" y="324118"/>
                  <a:pt x="18306" y="314890"/>
                  <a:pt x="30361" y="314890"/>
                </a:cubicBezTo>
                <a:close/>
                <a:moveTo>
                  <a:pt x="240967" y="209929"/>
                </a:moveTo>
                <a:lnTo>
                  <a:pt x="299591" y="230281"/>
                </a:lnTo>
                <a:cubicBezTo>
                  <a:pt x="306288" y="234597"/>
                  <a:pt x="310865" y="238393"/>
                  <a:pt x="313320" y="241667"/>
                </a:cubicBezTo>
                <a:cubicBezTo>
                  <a:pt x="315776" y="244941"/>
                  <a:pt x="317004" y="248885"/>
                  <a:pt x="317004" y="253499"/>
                </a:cubicBezTo>
                <a:lnTo>
                  <a:pt x="310976" y="303058"/>
                </a:lnTo>
                <a:lnTo>
                  <a:pt x="310976" y="459105"/>
                </a:lnTo>
                <a:cubicBezTo>
                  <a:pt x="310976" y="469374"/>
                  <a:pt x="309786" y="476592"/>
                  <a:pt x="307404" y="480759"/>
                </a:cubicBezTo>
                <a:cubicBezTo>
                  <a:pt x="303981" y="486861"/>
                  <a:pt x="298847" y="489912"/>
                  <a:pt x="292001" y="489912"/>
                </a:cubicBezTo>
                <a:cubicBezTo>
                  <a:pt x="287833" y="489912"/>
                  <a:pt x="284745" y="488907"/>
                  <a:pt x="282736" y="486898"/>
                </a:cubicBezTo>
                <a:cubicBezTo>
                  <a:pt x="280727" y="484889"/>
                  <a:pt x="277862" y="480015"/>
                  <a:pt x="274141" y="472276"/>
                </a:cubicBezTo>
                <a:cubicBezTo>
                  <a:pt x="270123" y="463793"/>
                  <a:pt x="264467" y="458360"/>
                  <a:pt x="257175" y="455979"/>
                </a:cubicBezTo>
                <a:lnTo>
                  <a:pt x="240967" y="454010"/>
                </a:lnTo>
                <a:lnTo>
                  <a:pt x="240967" y="346246"/>
                </a:lnTo>
                <a:lnTo>
                  <a:pt x="250924" y="343465"/>
                </a:lnTo>
                <a:cubicBezTo>
                  <a:pt x="258812" y="338554"/>
                  <a:pt x="262756" y="328210"/>
                  <a:pt x="262756" y="312435"/>
                </a:cubicBezTo>
                <a:cubicBezTo>
                  <a:pt x="262756" y="295468"/>
                  <a:pt x="259035" y="282074"/>
                  <a:pt x="251594" y="272251"/>
                </a:cubicBezTo>
                <a:lnTo>
                  <a:pt x="240967" y="265984"/>
                </a:lnTo>
                <a:close/>
                <a:moveTo>
                  <a:pt x="109998" y="0"/>
                </a:moveTo>
                <a:lnTo>
                  <a:pt x="240967" y="0"/>
                </a:lnTo>
                <a:lnTo>
                  <a:pt x="240967" y="209929"/>
                </a:lnTo>
                <a:lnTo>
                  <a:pt x="240432" y="209743"/>
                </a:lnTo>
                <a:cubicBezTo>
                  <a:pt x="229121" y="209743"/>
                  <a:pt x="219931" y="212236"/>
                  <a:pt x="212861" y="217222"/>
                </a:cubicBezTo>
                <a:cubicBezTo>
                  <a:pt x="205792" y="222207"/>
                  <a:pt x="202257" y="228644"/>
                  <a:pt x="202257" y="236532"/>
                </a:cubicBezTo>
                <a:cubicBezTo>
                  <a:pt x="202257" y="244420"/>
                  <a:pt x="207094" y="249480"/>
                  <a:pt x="216768" y="251713"/>
                </a:cubicBezTo>
                <a:lnTo>
                  <a:pt x="240967" y="265984"/>
                </a:lnTo>
                <a:lnTo>
                  <a:pt x="240967" y="346246"/>
                </a:lnTo>
                <a:lnTo>
                  <a:pt x="234739" y="347986"/>
                </a:lnTo>
                <a:cubicBezTo>
                  <a:pt x="227298" y="348990"/>
                  <a:pt x="217810" y="349493"/>
                  <a:pt x="206276" y="349493"/>
                </a:cubicBezTo>
                <a:lnTo>
                  <a:pt x="109998" y="34949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3600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1C2B7C2-AE7D-4404-8681-946D836E0A19}"/>
              </a:ext>
            </a:extLst>
          </p:cNvPr>
          <p:cNvSpPr txBox="1"/>
          <p:nvPr/>
        </p:nvSpPr>
        <p:spPr>
          <a:xfrm>
            <a:off x="1250047" y="1945936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[^@]+@.+\.(?!fr)[^.]+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616784-5305-4C28-83F9-DFDDC46C88CD}"/>
              </a:ext>
            </a:extLst>
          </p:cNvPr>
          <p:cNvSpPr txBox="1"/>
          <p:nvPr/>
        </p:nvSpPr>
        <p:spPr>
          <a:xfrm>
            <a:off x="1236889" y="2734018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[^@]+@.+\.(?!fr)[^.]+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5226D62-43AA-49BE-9CFC-6F6A53203C58}"/>
              </a:ext>
            </a:extLst>
          </p:cNvPr>
          <p:cNvSpPr/>
          <p:nvPr/>
        </p:nvSpPr>
        <p:spPr>
          <a:xfrm>
            <a:off x="1352198" y="3573753"/>
            <a:ext cx="1268413" cy="1309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2EBD4D3-F1C3-4010-8367-5DA08B922690}"/>
              </a:ext>
            </a:extLst>
          </p:cNvPr>
          <p:cNvSpPr txBox="1"/>
          <p:nvPr/>
        </p:nvSpPr>
        <p:spPr>
          <a:xfrm>
            <a:off x="1267631" y="3531515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[^@]+@.+\.(?!fr)[^.]+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2131869-2478-4FB8-B6C0-DDD76F74DCE3}"/>
              </a:ext>
            </a:extLst>
          </p:cNvPr>
          <p:cNvSpPr txBox="1"/>
          <p:nvPr/>
        </p:nvSpPr>
        <p:spPr>
          <a:xfrm>
            <a:off x="4192478" y="1992982"/>
            <a:ext cx="392236" cy="900000"/>
          </a:xfrm>
          <a:custGeom>
            <a:avLst/>
            <a:gdLst/>
            <a:ahLst/>
            <a:cxnLst/>
            <a:rect l="l" t="t" r="r" b="b"/>
            <a:pathLst>
              <a:path w="392236" h="1338263">
                <a:moveTo>
                  <a:pt x="239985" y="992653"/>
                </a:moveTo>
                <a:lnTo>
                  <a:pt x="240967" y="993294"/>
                </a:lnTo>
                <a:lnTo>
                  <a:pt x="240967" y="1082846"/>
                </a:lnTo>
                <a:lnTo>
                  <a:pt x="232841" y="1093112"/>
                </a:lnTo>
                <a:cubicBezTo>
                  <a:pt x="215131" y="1104721"/>
                  <a:pt x="204639" y="1112088"/>
                  <a:pt x="201364" y="1115213"/>
                </a:cubicBezTo>
                <a:cubicBezTo>
                  <a:pt x="195560" y="1120422"/>
                  <a:pt x="192658" y="1125855"/>
                  <a:pt x="192658" y="1131510"/>
                </a:cubicBezTo>
                <a:cubicBezTo>
                  <a:pt x="192658" y="1137166"/>
                  <a:pt x="195039" y="1141854"/>
                  <a:pt x="199802" y="1145574"/>
                </a:cubicBezTo>
                <a:cubicBezTo>
                  <a:pt x="203522" y="1148551"/>
                  <a:pt x="209029" y="1150039"/>
                  <a:pt x="216322" y="1150039"/>
                </a:cubicBezTo>
                <a:lnTo>
                  <a:pt x="240967" y="1145510"/>
                </a:lnTo>
                <a:lnTo>
                  <a:pt x="240967" y="1338263"/>
                </a:lnTo>
                <a:lnTo>
                  <a:pt x="109998" y="1338263"/>
                </a:lnTo>
                <a:lnTo>
                  <a:pt x="109998" y="1138039"/>
                </a:lnTo>
                <a:lnTo>
                  <a:pt x="173013" y="1106730"/>
                </a:lnTo>
                <a:cubicBezTo>
                  <a:pt x="181496" y="1097056"/>
                  <a:pt x="188528" y="1086638"/>
                  <a:pt x="194109" y="1075476"/>
                </a:cubicBezTo>
                <a:cubicBezTo>
                  <a:pt x="199690" y="1064314"/>
                  <a:pt x="205829" y="1048092"/>
                  <a:pt x="212526" y="1026810"/>
                </a:cubicBezTo>
                <a:cubicBezTo>
                  <a:pt x="216247" y="1014754"/>
                  <a:pt x="220265" y="1006048"/>
                  <a:pt x="224581" y="1000690"/>
                </a:cubicBezTo>
                <a:cubicBezTo>
                  <a:pt x="228898" y="995332"/>
                  <a:pt x="234032" y="992653"/>
                  <a:pt x="239985" y="992653"/>
                </a:cubicBezTo>
                <a:close/>
                <a:moveTo>
                  <a:pt x="240967" y="880739"/>
                </a:moveTo>
                <a:lnTo>
                  <a:pt x="251705" y="883153"/>
                </a:lnTo>
                <a:cubicBezTo>
                  <a:pt x="264653" y="889627"/>
                  <a:pt x="276150" y="899338"/>
                  <a:pt x="286196" y="912286"/>
                </a:cubicBezTo>
                <a:cubicBezTo>
                  <a:pt x="306735" y="938778"/>
                  <a:pt x="317004" y="973380"/>
                  <a:pt x="317004" y="1016094"/>
                </a:cubicBezTo>
                <a:cubicBezTo>
                  <a:pt x="317004" y="1035144"/>
                  <a:pt x="314734" y="1055236"/>
                  <a:pt x="310195" y="1076369"/>
                </a:cubicBezTo>
                <a:cubicBezTo>
                  <a:pt x="305656" y="1097503"/>
                  <a:pt x="300335" y="1112758"/>
                  <a:pt x="294233" y="1122134"/>
                </a:cubicBezTo>
                <a:cubicBezTo>
                  <a:pt x="289471" y="1129278"/>
                  <a:pt x="279090" y="1135714"/>
                  <a:pt x="263091" y="1141444"/>
                </a:cubicBezTo>
                <a:lnTo>
                  <a:pt x="240967" y="1145510"/>
                </a:lnTo>
                <a:lnTo>
                  <a:pt x="240967" y="1082846"/>
                </a:lnTo>
                <a:lnTo>
                  <a:pt x="253603" y="1066881"/>
                </a:lnTo>
                <a:cubicBezTo>
                  <a:pt x="259110" y="1054901"/>
                  <a:pt x="261863" y="1042511"/>
                  <a:pt x="261863" y="1029712"/>
                </a:cubicBezTo>
                <a:cubicBezTo>
                  <a:pt x="261863" y="1018698"/>
                  <a:pt x="259817" y="1009769"/>
                  <a:pt x="255724" y="1002923"/>
                </a:cubicBezTo>
                <a:lnTo>
                  <a:pt x="240967" y="993294"/>
                </a:lnTo>
                <a:close/>
                <a:moveTo>
                  <a:pt x="76125" y="878800"/>
                </a:moveTo>
                <a:cubicBezTo>
                  <a:pt x="84460" y="878800"/>
                  <a:pt x="91492" y="881293"/>
                  <a:pt x="97222" y="886279"/>
                </a:cubicBezTo>
                <a:cubicBezTo>
                  <a:pt x="102952" y="891264"/>
                  <a:pt x="105817" y="897329"/>
                  <a:pt x="105817" y="904473"/>
                </a:cubicBezTo>
                <a:cubicBezTo>
                  <a:pt x="105817" y="910426"/>
                  <a:pt x="104626" y="915263"/>
                  <a:pt x="102245" y="918984"/>
                </a:cubicBezTo>
                <a:cubicBezTo>
                  <a:pt x="99864" y="922704"/>
                  <a:pt x="92794" y="930890"/>
                  <a:pt x="81037" y="943540"/>
                </a:cubicBezTo>
                <a:cubicBezTo>
                  <a:pt x="64368" y="961400"/>
                  <a:pt x="56034" y="978961"/>
                  <a:pt x="56034" y="996225"/>
                </a:cubicBezTo>
                <a:cubicBezTo>
                  <a:pt x="56034" y="1004560"/>
                  <a:pt x="58043" y="1011220"/>
                  <a:pt x="62061" y="1016206"/>
                </a:cubicBezTo>
                <a:cubicBezTo>
                  <a:pt x="66080" y="1021191"/>
                  <a:pt x="71363" y="1023684"/>
                  <a:pt x="77911" y="1023684"/>
                </a:cubicBezTo>
                <a:cubicBezTo>
                  <a:pt x="90859" y="1023684"/>
                  <a:pt x="100608" y="1012299"/>
                  <a:pt x="107156" y="989528"/>
                </a:cubicBezTo>
                <a:lnTo>
                  <a:pt x="109998" y="981067"/>
                </a:lnTo>
                <a:lnTo>
                  <a:pt x="109998" y="1138039"/>
                </a:lnTo>
                <a:lnTo>
                  <a:pt x="102022" y="1142002"/>
                </a:lnTo>
                <a:cubicBezTo>
                  <a:pt x="88925" y="1142002"/>
                  <a:pt x="76163" y="1138951"/>
                  <a:pt x="63736" y="1132850"/>
                </a:cubicBezTo>
                <a:cubicBezTo>
                  <a:pt x="51308" y="1126748"/>
                  <a:pt x="40556" y="1118116"/>
                  <a:pt x="31477" y="1106953"/>
                </a:cubicBezTo>
                <a:cubicBezTo>
                  <a:pt x="10492" y="1081950"/>
                  <a:pt x="0" y="1051441"/>
                  <a:pt x="0" y="1015424"/>
                </a:cubicBezTo>
                <a:cubicBezTo>
                  <a:pt x="0" y="1000095"/>
                  <a:pt x="3795" y="980003"/>
                  <a:pt x="11385" y="955149"/>
                </a:cubicBezTo>
                <a:cubicBezTo>
                  <a:pt x="12278" y="952172"/>
                  <a:pt x="12725" y="949791"/>
                  <a:pt x="12725" y="948005"/>
                </a:cubicBezTo>
                <a:cubicBezTo>
                  <a:pt x="12725" y="946517"/>
                  <a:pt x="11385" y="942052"/>
                  <a:pt x="8706" y="934611"/>
                </a:cubicBezTo>
                <a:cubicBezTo>
                  <a:pt x="7813" y="932229"/>
                  <a:pt x="7367" y="929699"/>
                  <a:pt x="7367" y="927020"/>
                </a:cubicBezTo>
                <a:cubicBezTo>
                  <a:pt x="7367" y="917049"/>
                  <a:pt x="15255" y="906519"/>
                  <a:pt x="31031" y="895431"/>
                </a:cubicBezTo>
                <a:cubicBezTo>
                  <a:pt x="46806" y="884344"/>
                  <a:pt x="61838" y="878800"/>
                  <a:pt x="76125" y="878800"/>
                </a:cubicBezTo>
                <a:close/>
                <a:moveTo>
                  <a:pt x="240967" y="826491"/>
                </a:moveTo>
                <a:lnTo>
                  <a:pt x="240967" y="880739"/>
                </a:lnTo>
                <a:lnTo>
                  <a:pt x="208508" y="873442"/>
                </a:lnTo>
                <a:cubicBezTo>
                  <a:pt x="172641" y="873442"/>
                  <a:pt x="145479" y="892418"/>
                  <a:pt x="127025" y="930369"/>
                </a:cubicBezTo>
                <a:lnTo>
                  <a:pt x="109998" y="981067"/>
                </a:lnTo>
                <a:lnTo>
                  <a:pt x="109998" y="839542"/>
                </a:lnTo>
                <a:lnTo>
                  <a:pt x="156269" y="853202"/>
                </a:lnTo>
                <a:cubicBezTo>
                  <a:pt x="179933" y="853202"/>
                  <a:pt x="202555" y="848141"/>
                  <a:pt x="224135" y="838021"/>
                </a:cubicBezTo>
                <a:close/>
                <a:moveTo>
                  <a:pt x="210071" y="627727"/>
                </a:moveTo>
                <a:lnTo>
                  <a:pt x="240967" y="639092"/>
                </a:lnTo>
                <a:lnTo>
                  <a:pt x="240967" y="696450"/>
                </a:lnTo>
                <a:lnTo>
                  <a:pt x="218777" y="713898"/>
                </a:lnTo>
                <a:cubicBezTo>
                  <a:pt x="201513" y="722977"/>
                  <a:pt x="183133" y="730158"/>
                  <a:pt x="163636" y="735441"/>
                </a:cubicBezTo>
                <a:lnTo>
                  <a:pt x="109998" y="743310"/>
                </a:lnTo>
                <a:lnTo>
                  <a:pt x="109998" y="654190"/>
                </a:lnTo>
                <a:lnTo>
                  <a:pt x="153144" y="636657"/>
                </a:lnTo>
                <a:cubicBezTo>
                  <a:pt x="174426" y="630703"/>
                  <a:pt x="193402" y="627727"/>
                  <a:pt x="210071" y="627727"/>
                </a:cubicBezTo>
                <a:close/>
                <a:moveTo>
                  <a:pt x="109998" y="534393"/>
                </a:moveTo>
                <a:lnTo>
                  <a:pt x="109998" y="654190"/>
                </a:lnTo>
                <a:lnTo>
                  <a:pt x="97110" y="659427"/>
                </a:lnTo>
                <a:cubicBezTo>
                  <a:pt x="76125" y="671334"/>
                  <a:pt x="65335" y="686812"/>
                  <a:pt x="64740" y="705862"/>
                </a:cubicBezTo>
                <a:cubicBezTo>
                  <a:pt x="64740" y="717619"/>
                  <a:pt x="68721" y="726809"/>
                  <a:pt x="76684" y="733432"/>
                </a:cubicBezTo>
                <a:cubicBezTo>
                  <a:pt x="84646" y="740055"/>
                  <a:pt x="95622" y="743366"/>
                  <a:pt x="109612" y="743366"/>
                </a:cubicBezTo>
                <a:lnTo>
                  <a:pt x="109998" y="743310"/>
                </a:lnTo>
                <a:lnTo>
                  <a:pt x="109998" y="839542"/>
                </a:lnTo>
                <a:lnTo>
                  <a:pt x="72330" y="828422"/>
                </a:lnTo>
                <a:cubicBezTo>
                  <a:pt x="48369" y="812348"/>
                  <a:pt x="29691" y="789057"/>
                  <a:pt x="16297" y="758547"/>
                </a:cubicBezTo>
                <a:cubicBezTo>
                  <a:pt x="5432" y="733544"/>
                  <a:pt x="0" y="708615"/>
                  <a:pt x="0" y="683761"/>
                </a:cubicBezTo>
                <a:cubicBezTo>
                  <a:pt x="0" y="662181"/>
                  <a:pt x="4762" y="639633"/>
                  <a:pt x="14287" y="616118"/>
                </a:cubicBezTo>
                <a:cubicBezTo>
                  <a:pt x="26789" y="585311"/>
                  <a:pt x="47923" y="561126"/>
                  <a:pt x="77688" y="543565"/>
                </a:cubicBezTo>
                <a:close/>
                <a:moveTo>
                  <a:pt x="339998" y="517222"/>
                </a:moveTo>
                <a:cubicBezTo>
                  <a:pt x="347588" y="517222"/>
                  <a:pt x="355625" y="521985"/>
                  <a:pt x="364108" y="531510"/>
                </a:cubicBezTo>
                <a:cubicBezTo>
                  <a:pt x="372740" y="541183"/>
                  <a:pt x="379586" y="553722"/>
                  <a:pt x="384646" y="569126"/>
                </a:cubicBezTo>
                <a:cubicBezTo>
                  <a:pt x="389706" y="584530"/>
                  <a:pt x="392236" y="600417"/>
                  <a:pt x="392236" y="616788"/>
                </a:cubicBezTo>
                <a:cubicBezTo>
                  <a:pt x="392236" y="635987"/>
                  <a:pt x="388590" y="656786"/>
                  <a:pt x="381297" y="679184"/>
                </a:cubicBezTo>
                <a:cubicBezTo>
                  <a:pt x="374005" y="701583"/>
                  <a:pt x="360238" y="734288"/>
                  <a:pt x="339998" y="777299"/>
                </a:cubicBezTo>
                <a:cubicBezTo>
                  <a:pt x="336277" y="784889"/>
                  <a:pt x="333189" y="793447"/>
                  <a:pt x="330733" y="802972"/>
                </a:cubicBezTo>
                <a:cubicBezTo>
                  <a:pt x="328277" y="812497"/>
                  <a:pt x="327050" y="820385"/>
                  <a:pt x="327050" y="826636"/>
                </a:cubicBezTo>
                <a:cubicBezTo>
                  <a:pt x="327050" y="828719"/>
                  <a:pt x="327273" y="831249"/>
                  <a:pt x="327719" y="834226"/>
                </a:cubicBezTo>
                <a:cubicBezTo>
                  <a:pt x="327868" y="835863"/>
                  <a:pt x="327943" y="837277"/>
                  <a:pt x="327943" y="838468"/>
                </a:cubicBezTo>
                <a:cubicBezTo>
                  <a:pt x="327943" y="841295"/>
                  <a:pt x="326715" y="843639"/>
                  <a:pt x="324259" y="845500"/>
                </a:cubicBezTo>
                <a:cubicBezTo>
                  <a:pt x="321803" y="847360"/>
                  <a:pt x="318715" y="848290"/>
                  <a:pt x="314995" y="848290"/>
                </a:cubicBezTo>
                <a:cubicBezTo>
                  <a:pt x="308148" y="848290"/>
                  <a:pt x="302419" y="846058"/>
                  <a:pt x="297805" y="841593"/>
                </a:cubicBezTo>
                <a:cubicBezTo>
                  <a:pt x="290661" y="834449"/>
                  <a:pt x="287089" y="825668"/>
                  <a:pt x="287089" y="815250"/>
                </a:cubicBezTo>
                <a:lnTo>
                  <a:pt x="287313" y="803195"/>
                </a:lnTo>
                <a:cubicBezTo>
                  <a:pt x="287313" y="799921"/>
                  <a:pt x="285824" y="798284"/>
                  <a:pt x="282848" y="798284"/>
                </a:cubicBezTo>
                <a:cubicBezTo>
                  <a:pt x="280615" y="798284"/>
                  <a:pt x="275927" y="801335"/>
                  <a:pt x="268783" y="807437"/>
                </a:cubicBezTo>
                <a:lnTo>
                  <a:pt x="240967" y="826491"/>
                </a:lnTo>
                <a:lnTo>
                  <a:pt x="240967" y="696450"/>
                </a:lnTo>
                <a:lnTo>
                  <a:pt x="244897" y="693360"/>
                </a:lnTo>
                <a:cubicBezTo>
                  <a:pt x="250701" y="685770"/>
                  <a:pt x="253603" y="677436"/>
                  <a:pt x="253603" y="668357"/>
                </a:cubicBezTo>
                <a:cubicBezTo>
                  <a:pt x="253603" y="656600"/>
                  <a:pt x="249510" y="646889"/>
                  <a:pt x="241325" y="639224"/>
                </a:cubicBezTo>
                <a:lnTo>
                  <a:pt x="240967" y="639092"/>
                </a:lnTo>
                <a:lnTo>
                  <a:pt x="240967" y="544441"/>
                </a:lnTo>
                <a:lnTo>
                  <a:pt x="253380" y="548476"/>
                </a:lnTo>
                <a:cubicBezTo>
                  <a:pt x="265881" y="557406"/>
                  <a:pt x="276857" y="568493"/>
                  <a:pt x="286308" y="581739"/>
                </a:cubicBezTo>
                <a:cubicBezTo>
                  <a:pt x="295759" y="594985"/>
                  <a:pt x="302419" y="608528"/>
                  <a:pt x="306288" y="622369"/>
                </a:cubicBezTo>
                <a:cubicBezTo>
                  <a:pt x="307330" y="625941"/>
                  <a:pt x="308818" y="627727"/>
                  <a:pt x="310753" y="627727"/>
                </a:cubicBezTo>
                <a:cubicBezTo>
                  <a:pt x="316111" y="627727"/>
                  <a:pt x="320799" y="621141"/>
                  <a:pt x="324817" y="607970"/>
                </a:cubicBezTo>
                <a:cubicBezTo>
                  <a:pt x="328836" y="594799"/>
                  <a:pt x="330845" y="579730"/>
                  <a:pt x="330845" y="562763"/>
                </a:cubicBezTo>
                <a:cubicBezTo>
                  <a:pt x="330845" y="552345"/>
                  <a:pt x="328761" y="542448"/>
                  <a:pt x="324594" y="533072"/>
                </a:cubicBezTo>
                <a:cubicBezTo>
                  <a:pt x="323701" y="531137"/>
                  <a:pt x="323255" y="529426"/>
                  <a:pt x="323255" y="527938"/>
                </a:cubicBezTo>
                <a:cubicBezTo>
                  <a:pt x="323255" y="525556"/>
                  <a:pt x="325115" y="523175"/>
                  <a:pt x="328836" y="520794"/>
                </a:cubicBezTo>
                <a:cubicBezTo>
                  <a:pt x="332556" y="518413"/>
                  <a:pt x="336277" y="517222"/>
                  <a:pt x="339998" y="517222"/>
                </a:cubicBezTo>
                <a:close/>
                <a:moveTo>
                  <a:pt x="203820" y="453077"/>
                </a:moveTo>
                <a:cubicBezTo>
                  <a:pt x="218554" y="453077"/>
                  <a:pt x="230367" y="453319"/>
                  <a:pt x="239260" y="453803"/>
                </a:cubicBezTo>
                <a:lnTo>
                  <a:pt x="240967" y="454010"/>
                </a:lnTo>
                <a:lnTo>
                  <a:pt x="240967" y="544441"/>
                </a:lnTo>
                <a:lnTo>
                  <a:pt x="163413" y="519231"/>
                </a:lnTo>
                <a:lnTo>
                  <a:pt x="109998" y="534393"/>
                </a:lnTo>
                <a:lnTo>
                  <a:pt x="109998" y="455128"/>
                </a:lnTo>
                <a:lnTo>
                  <a:pt x="112179" y="455086"/>
                </a:lnTo>
                <a:cubicBezTo>
                  <a:pt x="121481" y="454863"/>
                  <a:pt x="132308" y="454565"/>
                  <a:pt x="144661" y="454193"/>
                </a:cubicBezTo>
                <a:cubicBezTo>
                  <a:pt x="170408" y="453449"/>
                  <a:pt x="190128" y="453077"/>
                  <a:pt x="203820" y="453077"/>
                </a:cubicBezTo>
                <a:close/>
                <a:moveTo>
                  <a:pt x="30361" y="314890"/>
                </a:moveTo>
                <a:cubicBezTo>
                  <a:pt x="35272" y="314890"/>
                  <a:pt x="38918" y="316118"/>
                  <a:pt x="41300" y="318574"/>
                </a:cubicBezTo>
                <a:cubicBezTo>
                  <a:pt x="43681" y="321029"/>
                  <a:pt x="46881" y="327020"/>
                  <a:pt x="50899" y="336545"/>
                </a:cubicBezTo>
                <a:cubicBezTo>
                  <a:pt x="53429" y="342200"/>
                  <a:pt x="57745" y="345772"/>
                  <a:pt x="63847" y="347260"/>
                </a:cubicBezTo>
                <a:cubicBezTo>
                  <a:pt x="69949" y="348749"/>
                  <a:pt x="83269" y="349493"/>
                  <a:pt x="103807" y="349493"/>
                </a:cubicBezTo>
                <a:lnTo>
                  <a:pt x="109998" y="349493"/>
                </a:lnTo>
                <a:lnTo>
                  <a:pt x="109998" y="455128"/>
                </a:lnTo>
                <a:lnTo>
                  <a:pt x="88850" y="455533"/>
                </a:lnTo>
                <a:cubicBezTo>
                  <a:pt x="76944" y="455533"/>
                  <a:pt x="68796" y="456463"/>
                  <a:pt x="64405" y="458323"/>
                </a:cubicBezTo>
                <a:cubicBezTo>
                  <a:pt x="60015" y="460184"/>
                  <a:pt x="56852" y="464090"/>
                  <a:pt x="54917" y="470043"/>
                </a:cubicBezTo>
                <a:cubicBezTo>
                  <a:pt x="51494" y="479866"/>
                  <a:pt x="48741" y="486117"/>
                  <a:pt x="46657" y="488796"/>
                </a:cubicBezTo>
                <a:cubicBezTo>
                  <a:pt x="42937" y="493558"/>
                  <a:pt x="38695" y="495940"/>
                  <a:pt x="33933" y="495940"/>
                </a:cubicBezTo>
                <a:cubicBezTo>
                  <a:pt x="23068" y="495940"/>
                  <a:pt x="14808" y="486935"/>
                  <a:pt x="9153" y="468927"/>
                </a:cubicBezTo>
                <a:cubicBezTo>
                  <a:pt x="4241" y="453598"/>
                  <a:pt x="1786" y="433060"/>
                  <a:pt x="1786" y="407312"/>
                </a:cubicBezTo>
                <a:cubicBezTo>
                  <a:pt x="1786" y="378440"/>
                  <a:pt x="3274" y="356860"/>
                  <a:pt x="6251" y="342572"/>
                </a:cubicBezTo>
                <a:cubicBezTo>
                  <a:pt x="10269" y="324118"/>
                  <a:pt x="18306" y="314890"/>
                  <a:pt x="30361" y="314890"/>
                </a:cubicBezTo>
                <a:close/>
                <a:moveTo>
                  <a:pt x="240967" y="209929"/>
                </a:moveTo>
                <a:lnTo>
                  <a:pt x="299591" y="230281"/>
                </a:lnTo>
                <a:cubicBezTo>
                  <a:pt x="306288" y="234597"/>
                  <a:pt x="310865" y="238393"/>
                  <a:pt x="313320" y="241667"/>
                </a:cubicBezTo>
                <a:cubicBezTo>
                  <a:pt x="315776" y="244941"/>
                  <a:pt x="317004" y="248885"/>
                  <a:pt x="317004" y="253499"/>
                </a:cubicBezTo>
                <a:lnTo>
                  <a:pt x="310976" y="303058"/>
                </a:lnTo>
                <a:lnTo>
                  <a:pt x="310976" y="459105"/>
                </a:lnTo>
                <a:cubicBezTo>
                  <a:pt x="310976" y="469374"/>
                  <a:pt x="309786" y="476592"/>
                  <a:pt x="307404" y="480759"/>
                </a:cubicBezTo>
                <a:cubicBezTo>
                  <a:pt x="303981" y="486861"/>
                  <a:pt x="298847" y="489912"/>
                  <a:pt x="292001" y="489912"/>
                </a:cubicBezTo>
                <a:cubicBezTo>
                  <a:pt x="287833" y="489912"/>
                  <a:pt x="284745" y="488907"/>
                  <a:pt x="282736" y="486898"/>
                </a:cubicBezTo>
                <a:cubicBezTo>
                  <a:pt x="280727" y="484889"/>
                  <a:pt x="277862" y="480015"/>
                  <a:pt x="274141" y="472276"/>
                </a:cubicBezTo>
                <a:cubicBezTo>
                  <a:pt x="270123" y="463793"/>
                  <a:pt x="264467" y="458360"/>
                  <a:pt x="257175" y="455979"/>
                </a:cubicBezTo>
                <a:lnTo>
                  <a:pt x="240967" y="454010"/>
                </a:lnTo>
                <a:lnTo>
                  <a:pt x="240967" y="346246"/>
                </a:lnTo>
                <a:lnTo>
                  <a:pt x="250924" y="343465"/>
                </a:lnTo>
                <a:cubicBezTo>
                  <a:pt x="258812" y="338554"/>
                  <a:pt x="262756" y="328210"/>
                  <a:pt x="262756" y="312435"/>
                </a:cubicBezTo>
                <a:cubicBezTo>
                  <a:pt x="262756" y="295468"/>
                  <a:pt x="259035" y="282074"/>
                  <a:pt x="251594" y="272251"/>
                </a:cubicBezTo>
                <a:lnTo>
                  <a:pt x="240967" y="265984"/>
                </a:lnTo>
                <a:close/>
                <a:moveTo>
                  <a:pt x="109998" y="0"/>
                </a:moveTo>
                <a:lnTo>
                  <a:pt x="240967" y="0"/>
                </a:lnTo>
                <a:lnTo>
                  <a:pt x="240967" y="209929"/>
                </a:lnTo>
                <a:lnTo>
                  <a:pt x="240432" y="209743"/>
                </a:lnTo>
                <a:cubicBezTo>
                  <a:pt x="229121" y="209743"/>
                  <a:pt x="219931" y="212236"/>
                  <a:pt x="212861" y="217222"/>
                </a:cubicBezTo>
                <a:cubicBezTo>
                  <a:pt x="205792" y="222207"/>
                  <a:pt x="202257" y="228644"/>
                  <a:pt x="202257" y="236532"/>
                </a:cubicBezTo>
                <a:cubicBezTo>
                  <a:pt x="202257" y="244420"/>
                  <a:pt x="207094" y="249480"/>
                  <a:pt x="216768" y="251713"/>
                </a:cubicBezTo>
                <a:lnTo>
                  <a:pt x="240967" y="265984"/>
                </a:lnTo>
                <a:lnTo>
                  <a:pt x="240967" y="346246"/>
                </a:lnTo>
                <a:lnTo>
                  <a:pt x="234739" y="347986"/>
                </a:lnTo>
                <a:cubicBezTo>
                  <a:pt x="227298" y="348990"/>
                  <a:pt x="217810" y="349493"/>
                  <a:pt x="206276" y="349493"/>
                </a:cubicBezTo>
                <a:lnTo>
                  <a:pt x="109998" y="34949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3600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4468665-58BB-49AA-83A3-34A598039FC3}"/>
              </a:ext>
            </a:extLst>
          </p:cNvPr>
          <p:cNvSpPr txBox="1"/>
          <p:nvPr/>
        </p:nvSpPr>
        <p:spPr>
          <a:xfrm>
            <a:off x="3049845" y="2767683"/>
            <a:ext cx="392236" cy="900000"/>
          </a:xfrm>
          <a:custGeom>
            <a:avLst/>
            <a:gdLst/>
            <a:ahLst/>
            <a:cxnLst/>
            <a:rect l="l" t="t" r="r" b="b"/>
            <a:pathLst>
              <a:path w="392236" h="1338263">
                <a:moveTo>
                  <a:pt x="239985" y="992653"/>
                </a:moveTo>
                <a:lnTo>
                  <a:pt x="240967" y="993294"/>
                </a:lnTo>
                <a:lnTo>
                  <a:pt x="240967" y="1082846"/>
                </a:lnTo>
                <a:lnTo>
                  <a:pt x="232841" y="1093112"/>
                </a:lnTo>
                <a:cubicBezTo>
                  <a:pt x="215131" y="1104721"/>
                  <a:pt x="204639" y="1112088"/>
                  <a:pt x="201364" y="1115213"/>
                </a:cubicBezTo>
                <a:cubicBezTo>
                  <a:pt x="195560" y="1120422"/>
                  <a:pt x="192658" y="1125855"/>
                  <a:pt x="192658" y="1131510"/>
                </a:cubicBezTo>
                <a:cubicBezTo>
                  <a:pt x="192658" y="1137166"/>
                  <a:pt x="195039" y="1141854"/>
                  <a:pt x="199802" y="1145574"/>
                </a:cubicBezTo>
                <a:cubicBezTo>
                  <a:pt x="203522" y="1148551"/>
                  <a:pt x="209029" y="1150039"/>
                  <a:pt x="216322" y="1150039"/>
                </a:cubicBezTo>
                <a:lnTo>
                  <a:pt x="240967" y="1145510"/>
                </a:lnTo>
                <a:lnTo>
                  <a:pt x="240967" y="1338263"/>
                </a:lnTo>
                <a:lnTo>
                  <a:pt x="109998" y="1338263"/>
                </a:lnTo>
                <a:lnTo>
                  <a:pt x="109998" y="1138039"/>
                </a:lnTo>
                <a:lnTo>
                  <a:pt x="173013" y="1106730"/>
                </a:lnTo>
                <a:cubicBezTo>
                  <a:pt x="181496" y="1097056"/>
                  <a:pt x="188528" y="1086638"/>
                  <a:pt x="194109" y="1075476"/>
                </a:cubicBezTo>
                <a:cubicBezTo>
                  <a:pt x="199690" y="1064314"/>
                  <a:pt x="205829" y="1048092"/>
                  <a:pt x="212526" y="1026810"/>
                </a:cubicBezTo>
                <a:cubicBezTo>
                  <a:pt x="216247" y="1014754"/>
                  <a:pt x="220265" y="1006048"/>
                  <a:pt x="224581" y="1000690"/>
                </a:cubicBezTo>
                <a:cubicBezTo>
                  <a:pt x="228898" y="995332"/>
                  <a:pt x="234032" y="992653"/>
                  <a:pt x="239985" y="992653"/>
                </a:cubicBezTo>
                <a:close/>
                <a:moveTo>
                  <a:pt x="240967" y="880739"/>
                </a:moveTo>
                <a:lnTo>
                  <a:pt x="251705" y="883153"/>
                </a:lnTo>
                <a:cubicBezTo>
                  <a:pt x="264653" y="889627"/>
                  <a:pt x="276150" y="899338"/>
                  <a:pt x="286196" y="912286"/>
                </a:cubicBezTo>
                <a:cubicBezTo>
                  <a:pt x="306735" y="938778"/>
                  <a:pt x="317004" y="973380"/>
                  <a:pt x="317004" y="1016094"/>
                </a:cubicBezTo>
                <a:cubicBezTo>
                  <a:pt x="317004" y="1035144"/>
                  <a:pt x="314734" y="1055236"/>
                  <a:pt x="310195" y="1076369"/>
                </a:cubicBezTo>
                <a:cubicBezTo>
                  <a:pt x="305656" y="1097503"/>
                  <a:pt x="300335" y="1112758"/>
                  <a:pt x="294233" y="1122134"/>
                </a:cubicBezTo>
                <a:cubicBezTo>
                  <a:pt x="289471" y="1129278"/>
                  <a:pt x="279090" y="1135714"/>
                  <a:pt x="263091" y="1141444"/>
                </a:cubicBezTo>
                <a:lnTo>
                  <a:pt x="240967" y="1145510"/>
                </a:lnTo>
                <a:lnTo>
                  <a:pt x="240967" y="1082846"/>
                </a:lnTo>
                <a:lnTo>
                  <a:pt x="253603" y="1066881"/>
                </a:lnTo>
                <a:cubicBezTo>
                  <a:pt x="259110" y="1054901"/>
                  <a:pt x="261863" y="1042511"/>
                  <a:pt x="261863" y="1029712"/>
                </a:cubicBezTo>
                <a:cubicBezTo>
                  <a:pt x="261863" y="1018698"/>
                  <a:pt x="259817" y="1009769"/>
                  <a:pt x="255724" y="1002923"/>
                </a:cubicBezTo>
                <a:lnTo>
                  <a:pt x="240967" y="993294"/>
                </a:lnTo>
                <a:close/>
                <a:moveTo>
                  <a:pt x="76125" y="878800"/>
                </a:moveTo>
                <a:cubicBezTo>
                  <a:pt x="84460" y="878800"/>
                  <a:pt x="91492" y="881293"/>
                  <a:pt x="97222" y="886279"/>
                </a:cubicBezTo>
                <a:cubicBezTo>
                  <a:pt x="102952" y="891264"/>
                  <a:pt x="105817" y="897329"/>
                  <a:pt x="105817" y="904473"/>
                </a:cubicBezTo>
                <a:cubicBezTo>
                  <a:pt x="105817" y="910426"/>
                  <a:pt x="104626" y="915263"/>
                  <a:pt x="102245" y="918984"/>
                </a:cubicBezTo>
                <a:cubicBezTo>
                  <a:pt x="99864" y="922704"/>
                  <a:pt x="92794" y="930890"/>
                  <a:pt x="81037" y="943540"/>
                </a:cubicBezTo>
                <a:cubicBezTo>
                  <a:pt x="64368" y="961400"/>
                  <a:pt x="56034" y="978961"/>
                  <a:pt x="56034" y="996225"/>
                </a:cubicBezTo>
                <a:cubicBezTo>
                  <a:pt x="56034" y="1004560"/>
                  <a:pt x="58043" y="1011220"/>
                  <a:pt x="62061" y="1016206"/>
                </a:cubicBezTo>
                <a:cubicBezTo>
                  <a:pt x="66080" y="1021191"/>
                  <a:pt x="71363" y="1023684"/>
                  <a:pt x="77911" y="1023684"/>
                </a:cubicBezTo>
                <a:cubicBezTo>
                  <a:pt x="90859" y="1023684"/>
                  <a:pt x="100608" y="1012299"/>
                  <a:pt x="107156" y="989528"/>
                </a:cubicBezTo>
                <a:lnTo>
                  <a:pt x="109998" y="981067"/>
                </a:lnTo>
                <a:lnTo>
                  <a:pt x="109998" y="1138039"/>
                </a:lnTo>
                <a:lnTo>
                  <a:pt x="102022" y="1142002"/>
                </a:lnTo>
                <a:cubicBezTo>
                  <a:pt x="88925" y="1142002"/>
                  <a:pt x="76163" y="1138951"/>
                  <a:pt x="63736" y="1132850"/>
                </a:cubicBezTo>
                <a:cubicBezTo>
                  <a:pt x="51308" y="1126748"/>
                  <a:pt x="40556" y="1118116"/>
                  <a:pt x="31477" y="1106953"/>
                </a:cubicBezTo>
                <a:cubicBezTo>
                  <a:pt x="10492" y="1081950"/>
                  <a:pt x="0" y="1051441"/>
                  <a:pt x="0" y="1015424"/>
                </a:cubicBezTo>
                <a:cubicBezTo>
                  <a:pt x="0" y="1000095"/>
                  <a:pt x="3795" y="980003"/>
                  <a:pt x="11385" y="955149"/>
                </a:cubicBezTo>
                <a:cubicBezTo>
                  <a:pt x="12278" y="952172"/>
                  <a:pt x="12725" y="949791"/>
                  <a:pt x="12725" y="948005"/>
                </a:cubicBezTo>
                <a:cubicBezTo>
                  <a:pt x="12725" y="946517"/>
                  <a:pt x="11385" y="942052"/>
                  <a:pt x="8706" y="934611"/>
                </a:cubicBezTo>
                <a:cubicBezTo>
                  <a:pt x="7813" y="932229"/>
                  <a:pt x="7367" y="929699"/>
                  <a:pt x="7367" y="927020"/>
                </a:cubicBezTo>
                <a:cubicBezTo>
                  <a:pt x="7367" y="917049"/>
                  <a:pt x="15255" y="906519"/>
                  <a:pt x="31031" y="895431"/>
                </a:cubicBezTo>
                <a:cubicBezTo>
                  <a:pt x="46806" y="884344"/>
                  <a:pt x="61838" y="878800"/>
                  <a:pt x="76125" y="878800"/>
                </a:cubicBezTo>
                <a:close/>
                <a:moveTo>
                  <a:pt x="240967" y="826491"/>
                </a:moveTo>
                <a:lnTo>
                  <a:pt x="240967" y="880739"/>
                </a:lnTo>
                <a:lnTo>
                  <a:pt x="208508" y="873442"/>
                </a:lnTo>
                <a:cubicBezTo>
                  <a:pt x="172641" y="873442"/>
                  <a:pt x="145479" y="892418"/>
                  <a:pt x="127025" y="930369"/>
                </a:cubicBezTo>
                <a:lnTo>
                  <a:pt x="109998" y="981067"/>
                </a:lnTo>
                <a:lnTo>
                  <a:pt x="109998" y="839542"/>
                </a:lnTo>
                <a:lnTo>
                  <a:pt x="156269" y="853202"/>
                </a:lnTo>
                <a:cubicBezTo>
                  <a:pt x="179933" y="853202"/>
                  <a:pt x="202555" y="848141"/>
                  <a:pt x="224135" y="838021"/>
                </a:cubicBezTo>
                <a:close/>
                <a:moveTo>
                  <a:pt x="210071" y="627727"/>
                </a:moveTo>
                <a:lnTo>
                  <a:pt x="240967" y="639092"/>
                </a:lnTo>
                <a:lnTo>
                  <a:pt x="240967" y="696450"/>
                </a:lnTo>
                <a:lnTo>
                  <a:pt x="218777" y="713898"/>
                </a:lnTo>
                <a:cubicBezTo>
                  <a:pt x="201513" y="722977"/>
                  <a:pt x="183133" y="730158"/>
                  <a:pt x="163636" y="735441"/>
                </a:cubicBezTo>
                <a:lnTo>
                  <a:pt x="109998" y="743310"/>
                </a:lnTo>
                <a:lnTo>
                  <a:pt x="109998" y="654190"/>
                </a:lnTo>
                <a:lnTo>
                  <a:pt x="153144" y="636657"/>
                </a:lnTo>
                <a:cubicBezTo>
                  <a:pt x="174426" y="630703"/>
                  <a:pt x="193402" y="627727"/>
                  <a:pt x="210071" y="627727"/>
                </a:cubicBezTo>
                <a:close/>
                <a:moveTo>
                  <a:pt x="109998" y="534393"/>
                </a:moveTo>
                <a:lnTo>
                  <a:pt x="109998" y="654190"/>
                </a:lnTo>
                <a:lnTo>
                  <a:pt x="97110" y="659427"/>
                </a:lnTo>
                <a:cubicBezTo>
                  <a:pt x="76125" y="671334"/>
                  <a:pt x="65335" y="686812"/>
                  <a:pt x="64740" y="705862"/>
                </a:cubicBezTo>
                <a:cubicBezTo>
                  <a:pt x="64740" y="717619"/>
                  <a:pt x="68721" y="726809"/>
                  <a:pt x="76684" y="733432"/>
                </a:cubicBezTo>
                <a:cubicBezTo>
                  <a:pt x="84646" y="740055"/>
                  <a:pt x="95622" y="743366"/>
                  <a:pt x="109612" y="743366"/>
                </a:cubicBezTo>
                <a:lnTo>
                  <a:pt x="109998" y="743310"/>
                </a:lnTo>
                <a:lnTo>
                  <a:pt x="109998" y="839542"/>
                </a:lnTo>
                <a:lnTo>
                  <a:pt x="72330" y="828422"/>
                </a:lnTo>
                <a:cubicBezTo>
                  <a:pt x="48369" y="812348"/>
                  <a:pt x="29691" y="789057"/>
                  <a:pt x="16297" y="758547"/>
                </a:cubicBezTo>
                <a:cubicBezTo>
                  <a:pt x="5432" y="733544"/>
                  <a:pt x="0" y="708615"/>
                  <a:pt x="0" y="683761"/>
                </a:cubicBezTo>
                <a:cubicBezTo>
                  <a:pt x="0" y="662181"/>
                  <a:pt x="4762" y="639633"/>
                  <a:pt x="14287" y="616118"/>
                </a:cubicBezTo>
                <a:cubicBezTo>
                  <a:pt x="26789" y="585311"/>
                  <a:pt x="47923" y="561126"/>
                  <a:pt x="77688" y="543565"/>
                </a:cubicBezTo>
                <a:close/>
                <a:moveTo>
                  <a:pt x="339998" y="517222"/>
                </a:moveTo>
                <a:cubicBezTo>
                  <a:pt x="347588" y="517222"/>
                  <a:pt x="355625" y="521985"/>
                  <a:pt x="364108" y="531510"/>
                </a:cubicBezTo>
                <a:cubicBezTo>
                  <a:pt x="372740" y="541183"/>
                  <a:pt x="379586" y="553722"/>
                  <a:pt x="384646" y="569126"/>
                </a:cubicBezTo>
                <a:cubicBezTo>
                  <a:pt x="389706" y="584530"/>
                  <a:pt x="392236" y="600417"/>
                  <a:pt x="392236" y="616788"/>
                </a:cubicBezTo>
                <a:cubicBezTo>
                  <a:pt x="392236" y="635987"/>
                  <a:pt x="388590" y="656786"/>
                  <a:pt x="381297" y="679184"/>
                </a:cubicBezTo>
                <a:cubicBezTo>
                  <a:pt x="374005" y="701583"/>
                  <a:pt x="360238" y="734288"/>
                  <a:pt x="339998" y="777299"/>
                </a:cubicBezTo>
                <a:cubicBezTo>
                  <a:pt x="336277" y="784889"/>
                  <a:pt x="333189" y="793447"/>
                  <a:pt x="330733" y="802972"/>
                </a:cubicBezTo>
                <a:cubicBezTo>
                  <a:pt x="328277" y="812497"/>
                  <a:pt x="327050" y="820385"/>
                  <a:pt x="327050" y="826636"/>
                </a:cubicBezTo>
                <a:cubicBezTo>
                  <a:pt x="327050" y="828719"/>
                  <a:pt x="327273" y="831249"/>
                  <a:pt x="327719" y="834226"/>
                </a:cubicBezTo>
                <a:cubicBezTo>
                  <a:pt x="327868" y="835863"/>
                  <a:pt x="327943" y="837277"/>
                  <a:pt x="327943" y="838468"/>
                </a:cubicBezTo>
                <a:cubicBezTo>
                  <a:pt x="327943" y="841295"/>
                  <a:pt x="326715" y="843639"/>
                  <a:pt x="324259" y="845500"/>
                </a:cubicBezTo>
                <a:cubicBezTo>
                  <a:pt x="321803" y="847360"/>
                  <a:pt x="318715" y="848290"/>
                  <a:pt x="314995" y="848290"/>
                </a:cubicBezTo>
                <a:cubicBezTo>
                  <a:pt x="308148" y="848290"/>
                  <a:pt x="302419" y="846058"/>
                  <a:pt x="297805" y="841593"/>
                </a:cubicBezTo>
                <a:cubicBezTo>
                  <a:pt x="290661" y="834449"/>
                  <a:pt x="287089" y="825668"/>
                  <a:pt x="287089" y="815250"/>
                </a:cubicBezTo>
                <a:lnTo>
                  <a:pt x="287313" y="803195"/>
                </a:lnTo>
                <a:cubicBezTo>
                  <a:pt x="287313" y="799921"/>
                  <a:pt x="285824" y="798284"/>
                  <a:pt x="282848" y="798284"/>
                </a:cubicBezTo>
                <a:cubicBezTo>
                  <a:pt x="280615" y="798284"/>
                  <a:pt x="275927" y="801335"/>
                  <a:pt x="268783" y="807437"/>
                </a:cubicBezTo>
                <a:lnTo>
                  <a:pt x="240967" y="826491"/>
                </a:lnTo>
                <a:lnTo>
                  <a:pt x="240967" y="696450"/>
                </a:lnTo>
                <a:lnTo>
                  <a:pt x="244897" y="693360"/>
                </a:lnTo>
                <a:cubicBezTo>
                  <a:pt x="250701" y="685770"/>
                  <a:pt x="253603" y="677436"/>
                  <a:pt x="253603" y="668357"/>
                </a:cubicBezTo>
                <a:cubicBezTo>
                  <a:pt x="253603" y="656600"/>
                  <a:pt x="249510" y="646889"/>
                  <a:pt x="241325" y="639224"/>
                </a:cubicBezTo>
                <a:lnTo>
                  <a:pt x="240967" y="639092"/>
                </a:lnTo>
                <a:lnTo>
                  <a:pt x="240967" y="544441"/>
                </a:lnTo>
                <a:lnTo>
                  <a:pt x="253380" y="548476"/>
                </a:lnTo>
                <a:cubicBezTo>
                  <a:pt x="265881" y="557406"/>
                  <a:pt x="276857" y="568493"/>
                  <a:pt x="286308" y="581739"/>
                </a:cubicBezTo>
                <a:cubicBezTo>
                  <a:pt x="295759" y="594985"/>
                  <a:pt x="302419" y="608528"/>
                  <a:pt x="306288" y="622369"/>
                </a:cubicBezTo>
                <a:cubicBezTo>
                  <a:pt x="307330" y="625941"/>
                  <a:pt x="308818" y="627727"/>
                  <a:pt x="310753" y="627727"/>
                </a:cubicBezTo>
                <a:cubicBezTo>
                  <a:pt x="316111" y="627727"/>
                  <a:pt x="320799" y="621141"/>
                  <a:pt x="324817" y="607970"/>
                </a:cubicBezTo>
                <a:cubicBezTo>
                  <a:pt x="328836" y="594799"/>
                  <a:pt x="330845" y="579730"/>
                  <a:pt x="330845" y="562763"/>
                </a:cubicBezTo>
                <a:cubicBezTo>
                  <a:pt x="330845" y="552345"/>
                  <a:pt x="328761" y="542448"/>
                  <a:pt x="324594" y="533072"/>
                </a:cubicBezTo>
                <a:cubicBezTo>
                  <a:pt x="323701" y="531137"/>
                  <a:pt x="323255" y="529426"/>
                  <a:pt x="323255" y="527938"/>
                </a:cubicBezTo>
                <a:cubicBezTo>
                  <a:pt x="323255" y="525556"/>
                  <a:pt x="325115" y="523175"/>
                  <a:pt x="328836" y="520794"/>
                </a:cubicBezTo>
                <a:cubicBezTo>
                  <a:pt x="332556" y="518413"/>
                  <a:pt x="336277" y="517222"/>
                  <a:pt x="339998" y="517222"/>
                </a:cubicBezTo>
                <a:close/>
                <a:moveTo>
                  <a:pt x="203820" y="453077"/>
                </a:moveTo>
                <a:cubicBezTo>
                  <a:pt x="218554" y="453077"/>
                  <a:pt x="230367" y="453319"/>
                  <a:pt x="239260" y="453803"/>
                </a:cubicBezTo>
                <a:lnTo>
                  <a:pt x="240967" y="454010"/>
                </a:lnTo>
                <a:lnTo>
                  <a:pt x="240967" y="544441"/>
                </a:lnTo>
                <a:lnTo>
                  <a:pt x="163413" y="519231"/>
                </a:lnTo>
                <a:lnTo>
                  <a:pt x="109998" y="534393"/>
                </a:lnTo>
                <a:lnTo>
                  <a:pt x="109998" y="455128"/>
                </a:lnTo>
                <a:lnTo>
                  <a:pt x="112179" y="455086"/>
                </a:lnTo>
                <a:cubicBezTo>
                  <a:pt x="121481" y="454863"/>
                  <a:pt x="132308" y="454565"/>
                  <a:pt x="144661" y="454193"/>
                </a:cubicBezTo>
                <a:cubicBezTo>
                  <a:pt x="170408" y="453449"/>
                  <a:pt x="190128" y="453077"/>
                  <a:pt x="203820" y="453077"/>
                </a:cubicBezTo>
                <a:close/>
                <a:moveTo>
                  <a:pt x="30361" y="314890"/>
                </a:moveTo>
                <a:cubicBezTo>
                  <a:pt x="35272" y="314890"/>
                  <a:pt x="38918" y="316118"/>
                  <a:pt x="41300" y="318574"/>
                </a:cubicBezTo>
                <a:cubicBezTo>
                  <a:pt x="43681" y="321029"/>
                  <a:pt x="46881" y="327020"/>
                  <a:pt x="50899" y="336545"/>
                </a:cubicBezTo>
                <a:cubicBezTo>
                  <a:pt x="53429" y="342200"/>
                  <a:pt x="57745" y="345772"/>
                  <a:pt x="63847" y="347260"/>
                </a:cubicBezTo>
                <a:cubicBezTo>
                  <a:pt x="69949" y="348749"/>
                  <a:pt x="83269" y="349493"/>
                  <a:pt x="103807" y="349493"/>
                </a:cubicBezTo>
                <a:lnTo>
                  <a:pt x="109998" y="349493"/>
                </a:lnTo>
                <a:lnTo>
                  <a:pt x="109998" y="455128"/>
                </a:lnTo>
                <a:lnTo>
                  <a:pt x="88850" y="455533"/>
                </a:lnTo>
                <a:cubicBezTo>
                  <a:pt x="76944" y="455533"/>
                  <a:pt x="68796" y="456463"/>
                  <a:pt x="64405" y="458323"/>
                </a:cubicBezTo>
                <a:cubicBezTo>
                  <a:pt x="60015" y="460184"/>
                  <a:pt x="56852" y="464090"/>
                  <a:pt x="54917" y="470043"/>
                </a:cubicBezTo>
                <a:cubicBezTo>
                  <a:pt x="51494" y="479866"/>
                  <a:pt x="48741" y="486117"/>
                  <a:pt x="46657" y="488796"/>
                </a:cubicBezTo>
                <a:cubicBezTo>
                  <a:pt x="42937" y="493558"/>
                  <a:pt x="38695" y="495940"/>
                  <a:pt x="33933" y="495940"/>
                </a:cubicBezTo>
                <a:cubicBezTo>
                  <a:pt x="23068" y="495940"/>
                  <a:pt x="14808" y="486935"/>
                  <a:pt x="9153" y="468927"/>
                </a:cubicBezTo>
                <a:cubicBezTo>
                  <a:pt x="4241" y="453598"/>
                  <a:pt x="1786" y="433060"/>
                  <a:pt x="1786" y="407312"/>
                </a:cubicBezTo>
                <a:cubicBezTo>
                  <a:pt x="1786" y="378440"/>
                  <a:pt x="3274" y="356860"/>
                  <a:pt x="6251" y="342572"/>
                </a:cubicBezTo>
                <a:cubicBezTo>
                  <a:pt x="10269" y="324118"/>
                  <a:pt x="18306" y="314890"/>
                  <a:pt x="30361" y="314890"/>
                </a:cubicBezTo>
                <a:close/>
                <a:moveTo>
                  <a:pt x="240967" y="209929"/>
                </a:moveTo>
                <a:lnTo>
                  <a:pt x="299591" y="230281"/>
                </a:lnTo>
                <a:cubicBezTo>
                  <a:pt x="306288" y="234597"/>
                  <a:pt x="310865" y="238393"/>
                  <a:pt x="313320" y="241667"/>
                </a:cubicBezTo>
                <a:cubicBezTo>
                  <a:pt x="315776" y="244941"/>
                  <a:pt x="317004" y="248885"/>
                  <a:pt x="317004" y="253499"/>
                </a:cubicBezTo>
                <a:lnTo>
                  <a:pt x="310976" y="303058"/>
                </a:lnTo>
                <a:lnTo>
                  <a:pt x="310976" y="459105"/>
                </a:lnTo>
                <a:cubicBezTo>
                  <a:pt x="310976" y="469374"/>
                  <a:pt x="309786" y="476592"/>
                  <a:pt x="307404" y="480759"/>
                </a:cubicBezTo>
                <a:cubicBezTo>
                  <a:pt x="303981" y="486861"/>
                  <a:pt x="298847" y="489912"/>
                  <a:pt x="292001" y="489912"/>
                </a:cubicBezTo>
                <a:cubicBezTo>
                  <a:pt x="287833" y="489912"/>
                  <a:pt x="284745" y="488907"/>
                  <a:pt x="282736" y="486898"/>
                </a:cubicBezTo>
                <a:cubicBezTo>
                  <a:pt x="280727" y="484889"/>
                  <a:pt x="277862" y="480015"/>
                  <a:pt x="274141" y="472276"/>
                </a:cubicBezTo>
                <a:cubicBezTo>
                  <a:pt x="270123" y="463793"/>
                  <a:pt x="264467" y="458360"/>
                  <a:pt x="257175" y="455979"/>
                </a:cubicBezTo>
                <a:lnTo>
                  <a:pt x="240967" y="454010"/>
                </a:lnTo>
                <a:lnTo>
                  <a:pt x="240967" y="346246"/>
                </a:lnTo>
                <a:lnTo>
                  <a:pt x="250924" y="343465"/>
                </a:lnTo>
                <a:cubicBezTo>
                  <a:pt x="258812" y="338554"/>
                  <a:pt x="262756" y="328210"/>
                  <a:pt x="262756" y="312435"/>
                </a:cubicBezTo>
                <a:cubicBezTo>
                  <a:pt x="262756" y="295468"/>
                  <a:pt x="259035" y="282074"/>
                  <a:pt x="251594" y="272251"/>
                </a:cubicBezTo>
                <a:lnTo>
                  <a:pt x="240967" y="265984"/>
                </a:lnTo>
                <a:close/>
                <a:moveTo>
                  <a:pt x="109998" y="0"/>
                </a:moveTo>
                <a:lnTo>
                  <a:pt x="240967" y="0"/>
                </a:lnTo>
                <a:lnTo>
                  <a:pt x="240967" y="209929"/>
                </a:lnTo>
                <a:lnTo>
                  <a:pt x="240432" y="209743"/>
                </a:lnTo>
                <a:cubicBezTo>
                  <a:pt x="229121" y="209743"/>
                  <a:pt x="219931" y="212236"/>
                  <a:pt x="212861" y="217222"/>
                </a:cubicBezTo>
                <a:cubicBezTo>
                  <a:pt x="205792" y="222207"/>
                  <a:pt x="202257" y="228644"/>
                  <a:pt x="202257" y="236532"/>
                </a:cubicBezTo>
                <a:cubicBezTo>
                  <a:pt x="202257" y="244420"/>
                  <a:pt x="207094" y="249480"/>
                  <a:pt x="216768" y="251713"/>
                </a:cubicBezTo>
                <a:lnTo>
                  <a:pt x="240967" y="265984"/>
                </a:lnTo>
                <a:lnTo>
                  <a:pt x="240967" y="346246"/>
                </a:lnTo>
                <a:lnTo>
                  <a:pt x="234739" y="347986"/>
                </a:lnTo>
                <a:cubicBezTo>
                  <a:pt x="227298" y="348990"/>
                  <a:pt x="217810" y="349493"/>
                  <a:pt x="206276" y="349493"/>
                </a:cubicBezTo>
                <a:lnTo>
                  <a:pt x="109998" y="34949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3600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93DA245-F448-45A1-B004-4A1ECCE8A042}"/>
              </a:ext>
            </a:extLst>
          </p:cNvPr>
          <p:cNvSpPr txBox="1"/>
          <p:nvPr/>
        </p:nvSpPr>
        <p:spPr>
          <a:xfrm>
            <a:off x="3163411" y="1912722"/>
            <a:ext cx="1268413" cy="304143"/>
          </a:xfrm>
          <a:custGeom>
            <a:avLst/>
            <a:gdLst/>
            <a:ahLst/>
            <a:cxnLst/>
            <a:rect l="l" t="t" r="r" b="b"/>
            <a:pathLst>
              <a:path w="1268413" h="304143">
                <a:moveTo>
                  <a:pt x="593227" y="234363"/>
                </a:moveTo>
                <a:cubicBezTo>
                  <a:pt x="588763" y="237182"/>
                  <a:pt x="585591" y="239943"/>
                  <a:pt x="583712" y="242645"/>
                </a:cubicBezTo>
                <a:cubicBezTo>
                  <a:pt x="581832" y="245347"/>
                  <a:pt x="580892" y="248342"/>
                  <a:pt x="580892" y="251632"/>
                </a:cubicBezTo>
                <a:cubicBezTo>
                  <a:pt x="580892" y="258210"/>
                  <a:pt x="584828" y="263144"/>
                  <a:pt x="592699" y="266433"/>
                </a:cubicBezTo>
                <a:cubicBezTo>
                  <a:pt x="600569" y="269723"/>
                  <a:pt x="611436" y="271367"/>
                  <a:pt x="625298" y="271367"/>
                </a:cubicBezTo>
                <a:cubicBezTo>
                  <a:pt x="639395" y="271367"/>
                  <a:pt x="650790" y="269370"/>
                  <a:pt x="659483" y="265376"/>
                </a:cubicBezTo>
                <a:cubicBezTo>
                  <a:pt x="668176" y="261382"/>
                  <a:pt x="672523" y="256331"/>
                  <a:pt x="672523" y="250222"/>
                </a:cubicBezTo>
                <a:cubicBezTo>
                  <a:pt x="672523" y="244583"/>
                  <a:pt x="669938" y="240941"/>
                  <a:pt x="664770" y="239297"/>
                </a:cubicBezTo>
                <a:cubicBezTo>
                  <a:pt x="659601" y="237652"/>
                  <a:pt x="651965" y="236830"/>
                  <a:pt x="641862" y="236830"/>
                </a:cubicBezTo>
                <a:lnTo>
                  <a:pt x="620012" y="236830"/>
                </a:lnTo>
                <a:cubicBezTo>
                  <a:pt x="613668" y="236830"/>
                  <a:pt x="608440" y="236654"/>
                  <a:pt x="604329" y="236301"/>
                </a:cubicBezTo>
                <a:cubicBezTo>
                  <a:pt x="600217" y="235949"/>
                  <a:pt x="596517" y="235303"/>
                  <a:pt x="593227" y="234363"/>
                </a:cubicBezTo>
                <a:close/>
                <a:moveTo>
                  <a:pt x="1071688" y="201596"/>
                </a:moveTo>
                <a:lnTo>
                  <a:pt x="1126848" y="201596"/>
                </a:lnTo>
                <a:lnTo>
                  <a:pt x="1146963" y="229781"/>
                </a:lnTo>
                <a:lnTo>
                  <a:pt x="1091280" y="229781"/>
                </a:lnTo>
                <a:close/>
                <a:moveTo>
                  <a:pt x="980730" y="201596"/>
                </a:moveTo>
                <a:lnTo>
                  <a:pt x="1033056" y="201596"/>
                </a:lnTo>
                <a:lnTo>
                  <a:pt x="1016213" y="229781"/>
                </a:lnTo>
                <a:lnTo>
                  <a:pt x="961940" y="229781"/>
                </a:lnTo>
                <a:close/>
                <a:moveTo>
                  <a:pt x="762248" y="201596"/>
                </a:moveTo>
                <a:lnTo>
                  <a:pt x="918020" y="201596"/>
                </a:lnTo>
                <a:lnTo>
                  <a:pt x="918020" y="229781"/>
                </a:lnTo>
                <a:lnTo>
                  <a:pt x="762248" y="229781"/>
                </a:lnTo>
                <a:close/>
                <a:moveTo>
                  <a:pt x="550478" y="201596"/>
                </a:moveTo>
                <a:lnTo>
                  <a:pt x="674689" y="201596"/>
                </a:lnTo>
                <a:lnTo>
                  <a:pt x="703712" y="207226"/>
                </a:lnTo>
                <a:cubicBezTo>
                  <a:pt x="715812" y="214040"/>
                  <a:pt x="721862" y="225317"/>
                  <a:pt x="721862" y="241059"/>
                </a:cubicBezTo>
                <a:cubicBezTo>
                  <a:pt x="721862" y="250222"/>
                  <a:pt x="719395" y="258680"/>
                  <a:pt x="714461" y="266433"/>
                </a:cubicBezTo>
                <a:cubicBezTo>
                  <a:pt x="709527" y="274187"/>
                  <a:pt x="702596" y="280824"/>
                  <a:pt x="693668" y="286345"/>
                </a:cubicBezTo>
                <a:cubicBezTo>
                  <a:pt x="684740" y="291867"/>
                  <a:pt x="673815" y="296213"/>
                  <a:pt x="660893" y="299385"/>
                </a:cubicBezTo>
                <a:cubicBezTo>
                  <a:pt x="647971" y="302557"/>
                  <a:pt x="633639" y="304143"/>
                  <a:pt x="617897" y="304143"/>
                </a:cubicBezTo>
                <a:cubicBezTo>
                  <a:pt x="606619" y="304143"/>
                  <a:pt x="596105" y="303262"/>
                  <a:pt x="586355" y="301500"/>
                </a:cubicBezTo>
                <a:cubicBezTo>
                  <a:pt x="576605" y="299738"/>
                  <a:pt x="568205" y="297036"/>
                  <a:pt x="561157" y="293394"/>
                </a:cubicBezTo>
                <a:cubicBezTo>
                  <a:pt x="554108" y="289752"/>
                  <a:pt x="548587" y="285112"/>
                  <a:pt x="544593" y="279473"/>
                </a:cubicBezTo>
                <a:cubicBezTo>
                  <a:pt x="540598" y="273834"/>
                  <a:pt x="538601" y="267138"/>
                  <a:pt x="538601" y="259385"/>
                </a:cubicBezTo>
                <a:cubicBezTo>
                  <a:pt x="538601" y="245053"/>
                  <a:pt x="547647" y="233423"/>
                  <a:pt x="565738" y="224495"/>
                </a:cubicBezTo>
                <a:lnTo>
                  <a:pt x="565738" y="223085"/>
                </a:lnTo>
                <a:cubicBezTo>
                  <a:pt x="560804" y="220031"/>
                  <a:pt x="556634" y="216154"/>
                  <a:pt x="553227" y="211455"/>
                </a:cubicBezTo>
                <a:close/>
                <a:moveTo>
                  <a:pt x="351937" y="201596"/>
                </a:moveTo>
                <a:lnTo>
                  <a:pt x="489861" y="201596"/>
                </a:lnTo>
                <a:lnTo>
                  <a:pt x="496453" y="213570"/>
                </a:lnTo>
                <a:cubicBezTo>
                  <a:pt x="486350" y="219913"/>
                  <a:pt x="475190" y="224906"/>
                  <a:pt x="462973" y="228548"/>
                </a:cubicBezTo>
                <a:cubicBezTo>
                  <a:pt x="450755" y="232189"/>
                  <a:pt x="438773" y="234010"/>
                  <a:pt x="427025" y="234010"/>
                </a:cubicBezTo>
                <a:cubicBezTo>
                  <a:pt x="413398" y="234010"/>
                  <a:pt x="400652" y="231955"/>
                  <a:pt x="388787" y="227843"/>
                </a:cubicBezTo>
                <a:cubicBezTo>
                  <a:pt x="376922" y="223731"/>
                  <a:pt x="366643" y="217799"/>
                  <a:pt x="357950" y="210045"/>
                </a:cubicBezTo>
                <a:close/>
                <a:moveTo>
                  <a:pt x="233849" y="201596"/>
                </a:moveTo>
                <a:lnTo>
                  <a:pt x="291117" y="201596"/>
                </a:lnTo>
                <a:lnTo>
                  <a:pt x="306991" y="229781"/>
                </a:lnTo>
                <a:lnTo>
                  <a:pt x="248841" y="229781"/>
                </a:lnTo>
                <a:close/>
                <a:moveTo>
                  <a:pt x="125845" y="201596"/>
                </a:moveTo>
                <a:lnTo>
                  <a:pt x="177651" y="201596"/>
                </a:lnTo>
                <a:lnTo>
                  <a:pt x="177651" y="229781"/>
                </a:lnTo>
                <a:lnTo>
                  <a:pt x="125845" y="229781"/>
                </a:lnTo>
                <a:close/>
                <a:moveTo>
                  <a:pt x="1049694" y="170574"/>
                </a:moveTo>
                <a:lnTo>
                  <a:pt x="1051103" y="170574"/>
                </a:lnTo>
                <a:cubicBezTo>
                  <a:pt x="1054393" y="175508"/>
                  <a:pt x="1057741" y="180559"/>
                  <a:pt x="1061148" y="185728"/>
                </a:cubicBezTo>
                <a:cubicBezTo>
                  <a:pt x="1064554" y="190897"/>
                  <a:pt x="1067902" y="195948"/>
                  <a:pt x="1071192" y="200882"/>
                </a:cubicBezTo>
                <a:lnTo>
                  <a:pt x="1071688" y="201596"/>
                </a:lnTo>
                <a:lnTo>
                  <a:pt x="1033056" y="201596"/>
                </a:lnTo>
                <a:lnTo>
                  <a:pt x="1033482" y="200882"/>
                </a:lnTo>
                <a:cubicBezTo>
                  <a:pt x="1036067" y="195714"/>
                  <a:pt x="1038769" y="190603"/>
                  <a:pt x="1041588" y="185552"/>
                </a:cubicBezTo>
                <a:cubicBezTo>
                  <a:pt x="1044407" y="180500"/>
                  <a:pt x="1047109" y="175508"/>
                  <a:pt x="1049694" y="170574"/>
                </a:cubicBezTo>
                <a:close/>
                <a:moveTo>
                  <a:pt x="177651" y="146961"/>
                </a:moveTo>
                <a:lnTo>
                  <a:pt x="204788" y="146961"/>
                </a:lnTo>
                <a:lnTo>
                  <a:pt x="233849" y="201596"/>
                </a:lnTo>
                <a:lnTo>
                  <a:pt x="177651" y="201596"/>
                </a:lnTo>
                <a:close/>
                <a:moveTo>
                  <a:pt x="422796" y="90221"/>
                </a:moveTo>
                <a:cubicBezTo>
                  <a:pt x="443237" y="90221"/>
                  <a:pt x="454750" y="101146"/>
                  <a:pt x="457334" y="122996"/>
                </a:cubicBezTo>
                <a:lnTo>
                  <a:pt x="382620" y="122996"/>
                </a:lnTo>
                <a:cubicBezTo>
                  <a:pt x="385204" y="111954"/>
                  <a:pt x="389962" y="103731"/>
                  <a:pt x="396893" y="98327"/>
                </a:cubicBezTo>
                <a:cubicBezTo>
                  <a:pt x="403824" y="92923"/>
                  <a:pt x="412459" y="90221"/>
                  <a:pt x="422796" y="90221"/>
                </a:cubicBezTo>
                <a:close/>
                <a:moveTo>
                  <a:pt x="620716" y="85639"/>
                </a:moveTo>
                <a:cubicBezTo>
                  <a:pt x="628000" y="85639"/>
                  <a:pt x="634226" y="88106"/>
                  <a:pt x="639395" y="93040"/>
                </a:cubicBezTo>
                <a:cubicBezTo>
                  <a:pt x="644564" y="97974"/>
                  <a:pt x="647148" y="105023"/>
                  <a:pt x="647148" y="114186"/>
                </a:cubicBezTo>
                <a:cubicBezTo>
                  <a:pt x="647148" y="123819"/>
                  <a:pt x="644564" y="131044"/>
                  <a:pt x="639395" y="135860"/>
                </a:cubicBezTo>
                <a:cubicBezTo>
                  <a:pt x="634226" y="140676"/>
                  <a:pt x="628000" y="143085"/>
                  <a:pt x="620716" y="143085"/>
                </a:cubicBezTo>
                <a:cubicBezTo>
                  <a:pt x="613433" y="143085"/>
                  <a:pt x="607265" y="140676"/>
                  <a:pt x="602214" y="135860"/>
                </a:cubicBezTo>
                <a:cubicBezTo>
                  <a:pt x="597163" y="131044"/>
                  <a:pt x="594637" y="123819"/>
                  <a:pt x="594637" y="114186"/>
                </a:cubicBezTo>
                <a:cubicBezTo>
                  <a:pt x="594637" y="105023"/>
                  <a:pt x="597163" y="97974"/>
                  <a:pt x="602214" y="93040"/>
                </a:cubicBezTo>
                <a:cubicBezTo>
                  <a:pt x="607265" y="88106"/>
                  <a:pt x="613433" y="85639"/>
                  <a:pt x="620716" y="85639"/>
                </a:cubicBezTo>
                <a:close/>
                <a:moveTo>
                  <a:pt x="1133497" y="70627"/>
                </a:moveTo>
                <a:lnTo>
                  <a:pt x="1268413" y="70627"/>
                </a:lnTo>
                <a:lnTo>
                  <a:pt x="1268413" y="201596"/>
                </a:lnTo>
                <a:lnTo>
                  <a:pt x="1126848" y="201596"/>
                </a:lnTo>
                <a:lnTo>
                  <a:pt x="1086346" y="144847"/>
                </a:lnTo>
                <a:close/>
                <a:moveTo>
                  <a:pt x="1031476" y="70627"/>
                </a:moveTo>
                <a:lnTo>
                  <a:pt x="1080558" y="70627"/>
                </a:lnTo>
                <a:lnTo>
                  <a:pt x="1073659" y="83172"/>
                </a:lnTo>
                <a:cubicBezTo>
                  <a:pt x="1071309" y="87871"/>
                  <a:pt x="1068901" y="92805"/>
                  <a:pt x="1066434" y="97974"/>
                </a:cubicBezTo>
                <a:cubicBezTo>
                  <a:pt x="1063967" y="103143"/>
                  <a:pt x="1061559" y="108195"/>
                  <a:pt x="1059209" y="113129"/>
                </a:cubicBezTo>
                <a:lnTo>
                  <a:pt x="1057800" y="113129"/>
                </a:lnTo>
                <a:cubicBezTo>
                  <a:pt x="1054745" y="108195"/>
                  <a:pt x="1051573" y="103202"/>
                  <a:pt x="1048284" y="98150"/>
                </a:cubicBezTo>
                <a:cubicBezTo>
                  <a:pt x="1044995" y="93099"/>
                  <a:pt x="1042058" y="88106"/>
                  <a:pt x="1039473" y="83172"/>
                </a:cubicBezTo>
                <a:close/>
                <a:moveTo>
                  <a:pt x="814407" y="70627"/>
                </a:moveTo>
                <a:lnTo>
                  <a:pt x="976403" y="70627"/>
                </a:lnTo>
                <a:lnTo>
                  <a:pt x="1022557" y="138856"/>
                </a:lnTo>
                <a:lnTo>
                  <a:pt x="980730" y="201596"/>
                </a:lnTo>
                <a:lnTo>
                  <a:pt x="918020" y="201596"/>
                </a:lnTo>
                <a:lnTo>
                  <a:pt x="918020" y="186081"/>
                </a:lnTo>
                <a:lnTo>
                  <a:pt x="814407" y="186081"/>
                </a:lnTo>
                <a:lnTo>
                  <a:pt x="814407" y="133217"/>
                </a:lnTo>
                <a:lnTo>
                  <a:pt x="899342" y="133217"/>
                </a:lnTo>
                <a:lnTo>
                  <a:pt x="899342" y="89869"/>
                </a:lnTo>
                <a:lnTo>
                  <a:pt x="814407" y="89869"/>
                </a:lnTo>
                <a:close/>
                <a:moveTo>
                  <a:pt x="720453" y="70627"/>
                </a:moveTo>
                <a:lnTo>
                  <a:pt x="762248" y="70627"/>
                </a:lnTo>
                <a:lnTo>
                  <a:pt x="762248" y="201596"/>
                </a:lnTo>
                <a:lnTo>
                  <a:pt x="674689" y="201596"/>
                </a:lnTo>
                <a:lnTo>
                  <a:pt x="651025" y="197006"/>
                </a:lnTo>
                <a:lnTo>
                  <a:pt x="618602" y="197006"/>
                </a:lnTo>
                <a:cubicBezTo>
                  <a:pt x="608264" y="197006"/>
                  <a:pt x="600746" y="196007"/>
                  <a:pt x="596047" y="194010"/>
                </a:cubicBezTo>
                <a:cubicBezTo>
                  <a:pt x="591348" y="192013"/>
                  <a:pt x="588998" y="188665"/>
                  <a:pt x="588998" y="183966"/>
                </a:cubicBezTo>
                <a:cubicBezTo>
                  <a:pt x="588998" y="180912"/>
                  <a:pt x="589644" y="178445"/>
                  <a:pt x="590936" y="176565"/>
                </a:cubicBezTo>
                <a:cubicBezTo>
                  <a:pt x="592229" y="174685"/>
                  <a:pt x="594167" y="172806"/>
                  <a:pt x="596751" y="170926"/>
                </a:cubicBezTo>
                <a:cubicBezTo>
                  <a:pt x="605210" y="173276"/>
                  <a:pt x="613198" y="174451"/>
                  <a:pt x="620716" y="174451"/>
                </a:cubicBezTo>
                <a:cubicBezTo>
                  <a:pt x="630819" y="174451"/>
                  <a:pt x="640276" y="173276"/>
                  <a:pt x="649087" y="170926"/>
                </a:cubicBezTo>
                <a:cubicBezTo>
                  <a:pt x="657897" y="168577"/>
                  <a:pt x="665533" y="164994"/>
                  <a:pt x="671994" y="160177"/>
                </a:cubicBezTo>
                <a:cubicBezTo>
                  <a:pt x="678455" y="155361"/>
                  <a:pt x="683566" y="149311"/>
                  <a:pt x="687325" y="142027"/>
                </a:cubicBezTo>
                <a:cubicBezTo>
                  <a:pt x="691084" y="134744"/>
                  <a:pt x="692964" y="126051"/>
                  <a:pt x="692964" y="115948"/>
                </a:cubicBezTo>
                <a:cubicBezTo>
                  <a:pt x="692964" y="111484"/>
                  <a:pt x="692141" y="107196"/>
                  <a:pt x="690497" y="103084"/>
                </a:cubicBezTo>
                <a:cubicBezTo>
                  <a:pt x="688852" y="98973"/>
                  <a:pt x="687090" y="95625"/>
                  <a:pt x="685210" y="93040"/>
                </a:cubicBezTo>
                <a:lnTo>
                  <a:pt x="720453" y="93040"/>
                </a:lnTo>
                <a:close/>
                <a:moveTo>
                  <a:pt x="476524" y="70627"/>
                </a:moveTo>
                <a:lnTo>
                  <a:pt x="565367" y="70627"/>
                </a:lnTo>
                <a:lnTo>
                  <a:pt x="552170" y="86520"/>
                </a:lnTo>
                <a:cubicBezTo>
                  <a:pt x="548058" y="94391"/>
                  <a:pt x="546002" y="103613"/>
                  <a:pt x="546002" y="114186"/>
                </a:cubicBezTo>
                <a:cubicBezTo>
                  <a:pt x="546002" y="124524"/>
                  <a:pt x="548234" y="133510"/>
                  <a:pt x="552698" y="141146"/>
                </a:cubicBezTo>
                <a:cubicBezTo>
                  <a:pt x="557162" y="148782"/>
                  <a:pt x="562566" y="154715"/>
                  <a:pt x="568910" y="158944"/>
                </a:cubicBezTo>
                <a:lnTo>
                  <a:pt x="568910" y="160354"/>
                </a:lnTo>
                <a:cubicBezTo>
                  <a:pt x="562801" y="164583"/>
                  <a:pt x="557808" y="169634"/>
                  <a:pt x="553932" y="175508"/>
                </a:cubicBezTo>
                <a:cubicBezTo>
                  <a:pt x="550055" y="181382"/>
                  <a:pt x="548117" y="187255"/>
                  <a:pt x="548117" y="193129"/>
                </a:cubicBezTo>
                <a:lnTo>
                  <a:pt x="550478" y="201596"/>
                </a:lnTo>
                <a:lnTo>
                  <a:pt x="489861" y="201596"/>
                </a:lnTo>
                <a:lnTo>
                  <a:pt x="479184" y="182204"/>
                </a:lnTo>
                <a:cubicBezTo>
                  <a:pt x="471431" y="186198"/>
                  <a:pt x="463971" y="189252"/>
                  <a:pt x="456805" y="191367"/>
                </a:cubicBezTo>
                <a:cubicBezTo>
                  <a:pt x="449639" y="193481"/>
                  <a:pt x="442062" y="194539"/>
                  <a:pt x="434074" y="194539"/>
                </a:cubicBezTo>
                <a:cubicBezTo>
                  <a:pt x="419742" y="194539"/>
                  <a:pt x="408112" y="191602"/>
                  <a:pt x="399184" y="185728"/>
                </a:cubicBezTo>
                <a:cubicBezTo>
                  <a:pt x="390256" y="179854"/>
                  <a:pt x="384500" y="170574"/>
                  <a:pt x="381915" y="157887"/>
                </a:cubicBezTo>
                <a:lnTo>
                  <a:pt x="501035" y="157887"/>
                </a:lnTo>
                <a:cubicBezTo>
                  <a:pt x="501505" y="155772"/>
                  <a:pt x="502033" y="152541"/>
                  <a:pt x="502621" y="148195"/>
                </a:cubicBezTo>
                <a:cubicBezTo>
                  <a:pt x="503208" y="143848"/>
                  <a:pt x="503502" y="139326"/>
                  <a:pt x="503502" y="134626"/>
                </a:cubicBezTo>
                <a:cubicBezTo>
                  <a:pt x="503502" y="122644"/>
                  <a:pt x="501740" y="111543"/>
                  <a:pt x="498215" y="101322"/>
                </a:cubicBezTo>
                <a:cubicBezTo>
                  <a:pt x="494691" y="91102"/>
                  <a:pt x="489463" y="82233"/>
                  <a:pt x="482532" y="74714"/>
                </a:cubicBezTo>
                <a:close/>
                <a:moveTo>
                  <a:pt x="295878" y="70627"/>
                </a:moveTo>
                <a:lnTo>
                  <a:pt x="364846" y="70627"/>
                </a:lnTo>
                <a:lnTo>
                  <a:pt x="357950" y="74890"/>
                </a:lnTo>
                <a:cubicBezTo>
                  <a:pt x="349492" y="82761"/>
                  <a:pt x="342737" y="92394"/>
                  <a:pt x="337686" y="103789"/>
                </a:cubicBezTo>
                <a:cubicBezTo>
                  <a:pt x="332634" y="115184"/>
                  <a:pt x="330109" y="128048"/>
                  <a:pt x="330109" y="142380"/>
                </a:cubicBezTo>
                <a:cubicBezTo>
                  <a:pt x="330109" y="156947"/>
                  <a:pt x="332576" y="169928"/>
                  <a:pt x="337510" y="181323"/>
                </a:cubicBezTo>
                <a:lnTo>
                  <a:pt x="351937" y="201596"/>
                </a:lnTo>
                <a:lnTo>
                  <a:pt x="291117" y="201596"/>
                </a:lnTo>
                <a:lnTo>
                  <a:pt x="255185" y="137798"/>
                </a:lnTo>
                <a:cubicBezTo>
                  <a:pt x="267402" y="132394"/>
                  <a:pt x="277270" y="124230"/>
                  <a:pt x="284789" y="113305"/>
                </a:cubicBezTo>
                <a:cubicBezTo>
                  <a:pt x="292307" y="102380"/>
                  <a:pt x="296066" y="88459"/>
                  <a:pt x="296066" y="71542"/>
                </a:cubicBezTo>
                <a:close/>
                <a:moveTo>
                  <a:pt x="177651" y="70627"/>
                </a:moveTo>
                <a:lnTo>
                  <a:pt x="244555" y="70627"/>
                </a:lnTo>
                <a:lnTo>
                  <a:pt x="244965" y="71542"/>
                </a:lnTo>
                <a:cubicBezTo>
                  <a:pt x="244965" y="94333"/>
                  <a:pt x="230985" y="105728"/>
                  <a:pt x="203026" y="105728"/>
                </a:cubicBezTo>
                <a:lnTo>
                  <a:pt x="177651" y="105728"/>
                </a:lnTo>
                <a:close/>
                <a:moveTo>
                  <a:pt x="0" y="70627"/>
                </a:moveTo>
                <a:lnTo>
                  <a:pt x="125845" y="70627"/>
                </a:lnTo>
                <a:lnTo>
                  <a:pt x="125845" y="201596"/>
                </a:lnTo>
                <a:lnTo>
                  <a:pt x="0" y="201596"/>
                </a:lnTo>
                <a:close/>
                <a:moveTo>
                  <a:pt x="1089165" y="54978"/>
                </a:moveTo>
                <a:lnTo>
                  <a:pt x="1143439" y="54978"/>
                </a:lnTo>
                <a:lnTo>
                  <a:pt x="1133497" y="70627"/>
                </a:lnTo>
                <a:lnTo>
                  <a:pt x="1080558" y="70627"/>
                </a:lnTo>
                <a:close/>
                <a:moveTo>
                  <a:pt x="965817" y="54978"/>
                </a:moveTo>
                <a:lnTo>
                  <a:pt x="1021500" y="54978"/>
                </a:lnTo>
                <a:lnTo>
                  <a:pt x="1031476" y="70627"/>
                </a:lnTo>
                <a:lnTo>
                  <a:pt x="976403" y="70627"/>
                </a:lnTo>
                <a:close/>
                <a:moveTo>
                  <a:pt x="620716" y="50749"/>
                </a:moveTo>
                <a:cubicBezTo>
                  <a:pt x="631524" y="50749"/>
                  <a:pt x="641157" y="52159"/>
                  <a:pt x="649615" y="54978"/>
                </a:cubicBezTo>
                <a:lnTo>
                  <a:pt x="720453" y="54978"/>
                </a:lnTo>
                <a:lnTo>
                  <a:pt x="720453" y="70627"/>
                </a:lnTo>
                <a:lnTo>
                  <a:pt x="565367" y="70627"/>
                </a:lnTo>
                <a:lnTo>
                  <a:pt x="568557" y="66785"/>
                </a:lnTo>
                <a:cubicBezTo>
                  <a:pt x="575371" y="61498"/>
                  <a:pt x="583301" y="57504"/>
                  <a:pt x="592346" y="54802"/>
                </a:cubicBezTo>
                <a:cubicBezTo>
                  <a:pt x="601392" y="52100"/>
                  <a:pt x="610848" y="50749"/>
                  <a:pt x="620716" y="50749"/>
                </a:cubicBezTo>
                <a:close/>
                <a:moveTo>
                  <a:pt x="421034" y="50749"/>
                </a:moveTo>
                <a:cubicBezTo>
                  <a:pt x="434426" y="50749"/>
                  <a:pt x="446291" y="52864"/>
                  <a:pt x="456629" y="57093"/>
                </a:cubicBezTo>
                <a:lnTo>
                  <a:pt x="476524" y="70627"/>
                </a:lnTo>
                <a:lnTo>
                  <a:pt x="364846" y="70627"/>
                </a:lnTo>
                <a:lnTo>
                  <a:pt x="387025" y="56917"/>
                </a:lnTo>
                <a:cubicBezTo>
                  <a:pt x="397950" y="52805"/>
                  <a:pt x="409287" y="50749"/>
                  <a:pt x="421034" y="50749"/>
                </a:cubicBezTo>
                <a:close/>
                <a:moveTo>
                  <a:pt x="762248" y="0"/>
                </a:moveTo>
                <a:lnTo>
                  <a:pt x="914496" y="0"/>
                </a:lnTo>
                <a:lnTo>
                  <a:pt x="914496" y="43701"/>
                </a:lnTo>
                <a:lnTo>
                  <a:pt x="814407" y="43701"/>
                </a:lnTo>
                <a:lnTo>
                  <a:pt x="814407" y="70627"/>
                </a:lnTo>
                <a:lnTo>
                  <a:pt x="762248" y="70627"/>
                </a:lnTo>
                <a:close/>
                <a:moveTo>
                  <a:pt x="125845" y="0"/>
                </a:moveTo>
                <a:lnTo>
                  <a:pt x="207255" y="0"/>
                </a:lnTo>
                <a:cubicBezTo>
                  <a:pt x="219473" y="0"/>
                  <a:pt x="230926" y="1175"/>
                  <a:pt x="241617" y="3524"/>
                </a:cubicBezTo>
                <a:cubicBezTo>
                  <a:pt x="252307" y="5874"/>
                  <a:pt x="261705" y="9809"/>
                  <a:pt x="269811" y="15331"/>
                </a:cubicBezTo>
                <a:cubicBezTo>
                  <a:pt x="277916" y="20852"/>
                  <a:pt x="284319" y="28194"/>
                  <a:pt x="289018" y="37357"/>
                </a:cubicBezTo>
                <a:lnTo>
                  <a:pt x="295878" y="70627"/>
                </a:lnTo>
                <a:lnTo>
                  <a:pt x="244555" y="70627"/>
                </a:lnTo>
                <a:lnTo>
                  <a:pt x="234392" y="47930"/>
                </a:lnTo>
                <a:cubicBezTo>
                  <a:pt x="227343" y="43466"/>
                  <a:pt x="216888" y="41234"/>
                  <a:pt x="203026" y="41234"/>
                </a:cubicBezTo>
                <a:lnTo>
                  <a:pt x="177651" y="41234"/>
                </a:lnTo>
                <a:lnTo>
                  <a:pt x="177651" y="70627"/>
                </a:lnTo>
                <a:lnTo>
                  <a:pt x="125845" y="706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2800" b="1" dirty="0">
              <a:solidFill>
                <a:schemeClr val="accent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05F2F90-E7AC-4D3C-B900-9A02CEDDDCDF}"/>
              </a:ext>
            </a:extLst>
          </p:cNvPr>
          <p:cNvSpPr txBox="1"/>
          <p:nvPr/>
        </p:nvSpPr>
        <p:spPr>
          <a:xfrm>
            <a:off x="7013879" y="3973432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[^@]+@.+\.(?!fr)[^.]+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0EA5C7-03ED-42F2-8984-126FE4EBC354}"/>
              </a:ext>
            </a:extLst>
          </p:cNvPr>
          <p:cNvSpPr txBox="1"/>
          <p:nvPr/>
        </p:nvSpPr>
        <p:spPr>
          <a:xfrm>
            <a:off x="3163412" y="2696001"/>
            <a:ext cx="1268413" cy="304143"/>
          </a:xfrm>
          <a:custGeom>
            <a:avLst/>
            <a:gdLst/>
            <a:ahLst/>
            <a:cxnLst/>
            <a:rect l="l" t="t" r="r" b="b"/>
            <a:pathLst>
              <a:path w="1268413" h="304143">
                <a:moveTo>
                  <a:pt x="593227" y="234363"/>
                </a:moveTo>
                <a:cubicBezTo>
                  <a:pt x="588763" y="237182"/>
                  <a:pt x="585591" y="239943"/>
                  <a:pt x="583712" y="242645"/>
                </a:cubicBezTo>
                <a:cubicBezTo>
                  <a:pt x="581832" y="245347"/>
                  <a:pt x="580892" y="248342"/>
                  <a:pt x="580892" y="251632"/>
                </a:cubicBezTo>
                <a:cubicBezTo>
                  <a:pt x="580892" y="258210"/>
                  <a:pt x="584828" y="263144"/>
                  <a:pt x="592699" y="266433"/>
                </a:cubicBezTo>
                <a:cubicBezTo>
                  <a:pt x="600569" y="269723"/>
                  <a:pt x="611436" y="271367"/>
                  <a:pt x="625298" y="271367"/>
                </a:cubicBezTo>
                <a:cubicBezTo>
                  <a:pt x="639395" y="271367"/>
                  <a:pt x="650790" y="269370"/>
                  <a:pt x="659483" y="265376"/>
                </a:cubicBezTo>
                <a:cubicBezTo>
                  <a:pt x="668176" y="261382"/>
                  <a:pt x="672523" y="256331"/>
                  <a:pt x="672523" y="250222"/>
                </a:cubicBezTo>
                <a:cubicBezTo>
                  <a:pt x="672523" y="244583"/>
                  <a:pt x="669938" y="240941"/>
                  <a:pt x="664770" y="239297"/>
                </a:cubicBezTo>
                <a:cubicBezTo>
                  <a:pt x="659601" y="237652"/>
                  <a:pt x="651965" y="236830"/>
                  <a:pt x="641862" y="236830"/>
                </a:cubicBezTo>
                <a:lnTo>
                  <a:pt x="620012" y="236830"/>
                </a:lnTo>
                <a:cubicBezTo>
                  <a:pt x="613668" y="236830"/>
                  <a:pt x="608440" y="236654"/>
                  <a:pt x="604329" y="236301"/>
                </a:cubicBezTo>
                <a:cubicBezTo>
                  <a:pt x="600217" y="235949"/>
                  <a:pt x="596517" y="235303"/>
                  <a:pt x="593227" y="234363"/>
                </a:cubicBezTo>
                <a:close/>
                <a:moveTo>
                  <a:pt x="1071688" y="201596"/>
                </a:moveTo>
                <a:lnTo>
                  <a:pt x="1126848" y="201596"/>
                </a:lnTo>
                <a:lnTo>
                  <a:pt x="1146963" y="229781"/>
                </a:lnTo>
                <a:lnTo>
                  <a:pt x="1091280" y="229781"/>
                </a:lnTo>
                <a:close/>
                <a:moveTo>
                  <a:pt x="980730" y="201596"/>
                </a:moveTo>
                <a:lnTo>
                  <a:pt x="1033056" y="201596"/>
                </a:lnTo>
                <a:lnTo>
                  <a:pt x="1016213" y="229781"/>
                </a:lnTo>
                <a:lnTo>
                  <a:pt x="961940" y="229781"/>
                </a:lnTo>
                <a:close/>
                <a:moveTo>
                  <a:pt x="762248" y="201596"/>
                </a:moveTo>
                <a:lnTo>
                  <a:pt x="918020" y="201596"/>
                </a:lnTo>
                <a:lnTo>
                  <a:pt x="918020" y="229781"/>
                </a:lnTo>
                <a:lnTo>
                  <a:pt x="762248" y="229781"/>
                </a:lnTo>
                <a:close/>
                <a:moveTo>
                  <a:pt x="550478" y="201596"/>
                </a:moveTo>
                <a:lnTo>
                  <a:pt x="674689" y="201596"/>
                </a:lnTo>
                <a:lnTo>
                  <a:pt x="703712" y="207226"/>
                </a:lnTo>
                <a:cubicBezTo>
                  <a:pt x="715812" y="214040"/>
                  <a:pt x="721862" y="225317"/>
                  <a:pt x="721862" y="241059"/>
                </a:cubicBezTo>
                <a:cubicBezTo>
                  <a:pt x="721862" y="250222"/>
                  <a:pt x="719395" y="258680"/>
                  <a:pt x="714461" y="266433"/>
                </a:cubicBezTo>
                <a:cubicBezTo>
                  <a:pt x="709527" y="274187"/>
                  <a:pt x="702596" y="280824"/>
                  <a:pt x="693668" y="286345"/>
                </a:cubicBezTo>
                <a:cubicBezTo>
                  <a:pt x="684740" y="291867"/>
                  <a:pt x="673815" y="296213"/>
                  <a:pt x="660893" y="299385"/>
                </a:cubicBezTo>
                <a:cubicBezTo>
                  <a:pt x="647971" y="302557"/>
                  <a:pt x="633639" y="304143"/>
                  <a:pt x="617897" y="304143"/>
                </a:cubicBezTo>
                <a:cubicBezTo>
                  <a:pt x="606619" y="304143"/>
                  <a:pt x="596105" y="303262"/>
                  <a:pt x="586355" y="301500"/>
                </a:cubicBezTo>
                <a:cubicBezTo>
                  <a:pt x="576605" y="299738"/>
                  <a:pt x="568205" y="297036"/>
                  <a:pt x="561157" y="293394"/>
                </a:cubicBezTo>
                <a:cubicBezTo>
                  <a:pt x="554108" y="289752"/>
                  <a:pt x="548587" y="285112"/>
                  <a:pt x="544593" y="279473"/>
                </a:cubicBezTo>
                <a:cubicBezTo>
                  <a:pt x="540598" y="273834"/>
                  <a:pt x="538601" y="267138"/>
                  <a:pt x="538601" y="259385"/>
                </a:cubicBezTo>
                <a:cubicBezTo>
                  <a:pt x="538601" y="245053"/>
                  <a:pt x="547647" y="233423"/>
                  <a:pt x="565738" y="224495"/>
                </a:cubicBezTo>
                <a:lnTo>
                  <a:pt x="565738" y="223085"/>
                </a:lnTo>
                <a:cubicBezTo>
                  <a:pt x="560804" y="220031"/>
                  <a:pt x="556634" y="216154"/>
                  <a:pt x="553227" y="211455"/>
                </a:cubicBezTo>
                <a:close/>
                <a:moveTo>
                  <a:pt x="351937" y="201596"/>
                </a:moveTo>
                <a:lnTo>
                  <a:pt x="489861" y="201596"/>
                </a:lnTo>
                <a:lnTo>
                  <a:pt x="496453" y="213570"/>
                </a:lnTo>
                <a:cubicBezTo>
                  <a:pt x="486350" y="219913"/>
                  <a:pt x="475190" y="224906"/>
                  <a:pt x="462973" y="228548"/>
                </a:cubicBezTo>
                <a:cubicBezTo>
                  <a:pt x="450755" y="232189"/>
                  <a:pt x="438773" y="234010"/>
                  <a:pt x="427025" y="234010"/>
                </a:cubicBezTo>
                <a:cubicBezTo>
                  <a:pt x="413398" y="234010"/>
                  <a:pt x="400652" y="231955"/>
                  <a:pt x="388787" y="227843"/>
                </a:cubicBezTo>
                <a:cubicBezTo>
                  <a:pt x="376922" y="223731"/>
                  <a:pt x="366643" y="217799"/>
                  <a:pt x="357950" y="210045"/>
                </a:cubicBezTo>
                <a:close/>
                <a:moveTo>
                  <a:pt x="233849" y="201596"/>
                </a:moveTo>
                <a:lnTo>
                  <a:pt x="291117" y="201596"/>
                </a:lnTo>
                <a:lnTo>
                  <a:pt x="306991" y="229781"/>
                </a:lnTo>
                <a:lnTo>
                  <a:pt x="248841" y="229781"/>
                </a:lnTo>
                <a:close/>
                <a:moveTo>
                  <a:pt x="125845" y="201596"/>
                </a:moveTo>
                <a:lnTo>
                  <a:pt x="177651" y="201596"/>
                </a:lnTo>
                <a:lnTo>
                  <a:pt x="177651" y="229781"/>
                </a:lnTo>
                <a:lnTo>
                  <a:pt x="125845" y="229781"/>
                </a:lnTo>
                <a:close/>
                <a:moveTo>
                  <a:pt x="1049694" y="170574"/>
                </a:moveTo>
                <a:lnTo>
                  <a:pt x="1051103" y="170574"/>
                </a:lnTo>
                <a:cubicBezTo>
                  <a:pt x="1054393" y="175508"/>
                  <a:pt x="1057741" y="180559"/>
                  <a:pt x="1061148" y="185728"/>
                </a:cubicBezTo>
                <a:cubicBezTo>
                  <a:pt x="1064554" y="190897"/>
                  <a:pt x="1067902" y="195948"/>
                  <a:pt x="1071192" y="200882"/>
                </a:cubicBezTo>
                <a:lnTo>
                  <a:pt x="1071688" y="201596"/>
                </a:lnTo>
                <a:lnTo>
                  <a:pt x="1033056" y="201596"/>
                </a:lnTo>
                <a:lnTo>
                  <a:pt x="1033482" y="200882"/>
                </a:lnTo>
                <a:cubicBezTo>
                  <a:pt x="1036067" y="195714"/>
                  <a:pt x="1038769" y="190603"/>
                  <a:pt x="1041588" y="185552"/>
                </a:cubicBezTo>
                <a:cubicBezTo>
                  <a:pt x="1044407" y="180500"/>
                  <a:pt x="1047109" y="175508"/>
                  <a:pt x="1049694" y="170574"/>
                </a:cubicBezTo>
                <a:close/>
                <a:moveTo>
                  <a:pt x="177651" y="146961"/>
                </a:moveTo>
                <a:lnTo>
                  <a:pt x="204788" y="146961"/>
                </a:lnTo>
                <a:lnTo>
                  <a:pt x="233849" y="201596"/>
                </a:lnTo>
                <a:lnTo>
                  <a:pt x="177651" y="201596"/>
                </a:lnTo>
                <a:close/>
                <a:moveTo>
                  <a:pt x="422796" y="90221"/>
                </a:moveTo>
                <a:cubicBezTo>
                  <a:pt x="443237" y="90221"/>
                  <a:pt x="454750" y="101146"/>
                  <a:pt x="457334" y="122996"/>
                </a:cubicBezTo>
                <a:lnTo>
                  <a:pt x="382620" y="122996"/>
                </a:lnTo>
                <a:cubicBezTo>
                  <a:pt x="385204" y="111954"/>
                  <a:pt x="389962" y="103731"/>
                  <a:pt x="396893" y="98327"/>
                </a:cubicBezTo>
                <a:cubicBezTo>
                  <a:pt x="403824" y="92923"/>
                  <a:pt x="412459" y="90221"/>
                  <a:pt x="422796" y="90221"/>
                </a:cubicBezTo>
                <a:close/>
                <a:moveTo>
                  <a:pt x="620716" y="85639"/>
                </a:moveTo>
                <a:cubicBezTo>
                  <a:pt x="628000" y="85639"/>
                  <a:pt x="634226" y="88106"/>
                  <a:pt x="639395" y="93040"/>
                </a:cubicBezTo>
                <a:cubicBezTo>
                  <a:pt x="644564" y="97974"/>
                  <a:pt x="647148" y="105023"/>
                  <a:pt x="647148" y="114186"/>
                </a:cubicBezTo>
                <a:cubicBezTo>
                  <a:pt x="647148" y="123819"/>
                  <a:pt x="644564" y="131044"/>
                  <a:pt x="639395" y="135860"/>
                </a:cubicBezTo>
                <a:cubicBezTo>
                  <a:pt x="634226" y="140676"/>
                  <a:pt x="628000" y="143085"/>
                  <a:pt x="620716" y="143085"/>
                </a:cubicBezTo>
                <a:cubicBezTo>
                  <a:pt x="613433" y="143085"/>
                  <a:pt x="607265" y="140676"/>
                  <a:pt x="602214" y="135860"/>
                </a:cubicBezTo>
                <a:cubicBezTo>
                  <a:pt x="597163" y="131044"/>
                  <a:pt x="594637" y="123819"/>
                  <a:pt x="594637" y="114186"/>
                </a:cubicBezTo>
                <a:cubicBezTo>
                  <a:pt x="594637" y="105023"/>
                  <a:pt x="597163" y="97974"/>
                  <a:pt x="602214" y="93040"/>
                </a:cubicBezTo>
                <a:cubicBezTo>
                  <a:pt x="607265" y="88106"/>
                  <a:pt x="613433" y="85639"/>
                  <a:pt x="620716" y="85639"/>
                </a:cubicBezTo>
                <a:close/>
                <a:moveTo>
                  <a:pt x="1133497" y="70627"/>
                </a:moveTo>
                <a:lnTo>
                  <a:pt x="1268413" y="70627"/>
                </a:lnTo>
                <a:lnTo>
                  <a:pt x="1268413" y="201596"/>
                </a:lnTo>
                <a:lnTo>
                  <a:pt x="1126848" y="201596"/>
                </a:lnTo>
                <a:lnTo>
                  <a:pt x="1086346" y="144847"/>
                </a:lnTo>
                <a:close/>
                <a:moveTo>
                  <a:pt x="1031476" y="70627"/>
                </a:moveTo>
                <a:lnTo>
                  <a:pt x="1080558" y="70627"/>
                </a:lnTo>
                <a:lnTo>
                  <a:pt x="1073659" y="83172"/>
                </a:lnTo>
                <a:cubicBezTo>
                  <a:pt x="1071309" y="87871"/>
                  <a:pt x="1068901" y="92805"/>
                  <a:pt x="1066434" y="97974"/>
                </a:cubicBezTo>
                <a:cubicBezTo>
                  <a:pt x="1063967" y="103143"/>
                  <a:pt x="1061559" y="108195"/>
                  <a:pt x="1059209" y="113129"/>
                </a:cubicBezTo>
                <a:lnTo>
                  <a:pt x="1057800" y="113129"/>
                </a:lnTo>
                <a:cubicBezTo>
                  <a:pt x="1054745" y="108195"/>
                  <a:pt x="1051573" y="103202"/>
                  <a:pt x="1048284" y="98150"/>
                </a:cubicBezTo>
                <a:cubicBezTo>
                  <a:pt x="1044995" y="93099"/>
                  <a:pt x="1042058" y="88106"/>
                  <a:pt x="1039473" y="83172"/>
                </a:cubicBezTo>
                <a:close/>
                <a:moveTo>
                  <a:pt x="814407" y="70627"/>
                </a:moveTo>
                <a:lnTo>
                  <a:pt x="976403" y="70627"/>
                </a:lnTo>
                <a:lnTo>
                  <a:pt x="1022557" y="138856"/>
                </a:lnTo>
                <a:lnTo>
                  <a:pt x="980730" y="201596"/>
                </a:lnTo>
                <a:lnTo>
                  <a:pt x="918020" y="201596"/>
                </a:lnTo>
                <a:lnTo>
                  <a:pt x="918020" y="186081"/>
                </a:lnTo>
                <a:lnTo>
                  <a:pt x="814407" y="186081"/>
                </a:lnTo>
                <a:lnTo>
                  <a:pt x="814407" y="133217"/>
                </a:lnTo>
                <a:lnTo>
                  <a:pt x="899342" y="133217"/>
                </a:lnTo>
                <a:lnTo>
                  <a:pt x="899342" y="89869"/>
                </a:lnTo>
                <a:lnTo>
                  <a:pt x="814407" y="89869"/>
                </a:lnTo>
                <a:close/>
                <a:moveTo>
                  <a:pt x="720453" y="70627"/>
                </a:moveTo>
                <a:lnTo>
                  <a:pt x="762248" y="70627"/>
                </a:lnTo>
                <a:lnTo>
                  <a:pt x="762248" y="201596"/>
                </a:lnTo>
                <a:lnTo>
                  <a:pt x="674689" y="201596"/>
                </a:lnTo>
                <a:lnTo>
                  <a:pt x="651025" y="197006"/>
                </a:lnTo>
                <a:lnTo>
                  <a:pt x="618602" y="197006"/>
                </a:lnTo>
                <a:cubicBezTo>
                  <a:pt x="608264" y="197006"/>
                  <a:pt x="600746" y="196007"/>
                  <a:pt x="596047" y="194010"/>
                </a:cubicBezTo>
                <a:cubicBezTo>
                  <a:pt x="591348" y="192013"/>
                  <a:pt x="588998" y="188665"/>
                  <a:pt x="588998" y="183966"/>
                </a:cubicBezTo>
                <a:cubicBezTo>
                  <a:pt x="588998" y="180912"/>
                  <a:pt x="589644" y="178445"/>
                  <a:pt x="590936" y="176565"/>
                </a:cubicBezTo>
                <a:cubicBezTo>
                  <a:pt x="592229" y="174685"/>
                  <a:pt x="594167" y="172806"/>
                  <a:pt x="596751" y="170926"/>
                </a:cubicBezTo>
                <a:cubicBezTo>
                  <a:pt x="605210" y="173276"/>
                  <a:pt x="613198" y="174451"/>
                  <a:pt x="620716" y="174451"/>
                </a:cubicBezTo>
                <a:cubicBezTo>
                  <a:pt x="630819" y="174451"/>
                  <a:pt x="640276" y="173276"/>
                  <a:pt x="649087" y="170926"/>
                </a:cubicBezTo>
                <a:cubicBezTo>
                  <a:pt x="657897" y="168577"/>
                  <a:pt x="665533" y="164994"/>
                  <a:pt x="671994" y="160177"/>
                </a:cubicBezTo>
                <a:cubicBezTo>
                  <a:pt x="678455" y="155361"/>
                  <a:pt x="683566" y="149311"/>
                  <a:pt x="687325" y="142027"/>
                </a:cubicBezTo>
                <a:cubicBezTo>
                  <a:pt x="691084" y="134744"/>
                  <a:pt x="692964" y="126051"/>
                  <a:pt x="692964" y="115948"/>
                </a:cubicBezTo>
                <a:cubicBezTo>
                  <a:pt x="692964" y="111484"/>
                  <a:pt x="692141" y="107196"/>
                  <a:pt x="690497" y="103084"/>
                </a:cubicBezTo>
                <a:cubicBezTo>
                  <a:pt x="688852" y="98973"/>
                  <a:pt x="687090" y="95625"/>
                  <a:pt x="685210" y="93040"/>
                </a:cubicBezTo>
                <a:lnTo>
                  <a:pt x="720453" y="93040"/>
                </a:lnTo>
                <a:close/>
                <a:moveTo>
                  <a:pt x="476524" y="70627"/>
                </a:moveTo>
                <a:lnTo>
                  <a:pt x="565367" y="70627"/>
                </a:lnTo>
                <a:lnTo>
                  <a:pt x="552170" y="86520"/>
                </a:lnTo>
                <a:cubicBezTo>
                  <a:pt x="548058" y="94391"/>
                  <a:pt x="546002" y="103613"/>
                  <a:pt x="546002" y="114186"/>
                </a:cubicBezTo>
                <a:cubicBezTo>
                  <a:pt x="546002" y="124524"/>
                  <a:pt x="548234" y="133510"/>
                  <a:pt x="552698" y="141146"/>
                </a:cubicBezTo>
                <a:cubicBezTo>
                  <a:pt x="557162" y="148782"/>
                  <a:pt x="562566" y="154715"/>
                  <a:pt x="568910" y="158944"/>
                </a:cubicBezTo>
                <a:lnTo>
                  <a:pt x="568910" y="160354"/>
                </a:lnTo>
                <a:cubicBezTo>
                  <a:pt x="562801" y="164583"/>
                  <a:pt x="557808" y="169634"/>
                  <a:pt x="553932" y="175508"/>
                </a:cubicBezTo>
                <a:cubicBezTo>
                  <a:pt x="550055" y="181382"/>
                  <a:pt x="548117" y="187255"/>
                  <a:pt x="548117" y="193129"/>
                </a:cubicBezTo>
                <a:lnTo>
                  <a:pt x="550478" y="201596"/>
                </a:lnTo>
                <a:lnTo>
                  <a:pt x="489861" y="201596"/>
                </a:lnTo>
                <a:lnTo>
                  <a:pt x="479184" y="182204"/>
                </a:lnTo>
                <a:cubicBezTo>
                  <a:pt x="471431" y="186198"/>
                  <a:pt x="463971" y="189252"/>
                  <a:pt x="456805" y="191367"/>
                </a:cubicBezTo>
                <a:cubicBezTo>
                  <a:pt x="449639" y="193481"/>
                  <a:pt x="442062" y="194539"/>
                  <a:pt x="434074" y="194539"/>
                </a:cubicBezTo>
                <a:cubicBezTo>
                  <a:pt x="419742" y="194539"/>
                  <a:pt x="408112" y="191602"/>
                  <a:pt x="399184" y="185728"/>
                </a:cubicBezTo>
                <a:cubicBezTo>
                  <a:pt x="390256" y="179854"/>
                  <a:pt x="384500" y="170574"/>
                  <a:pt x="381915" y="157887"/>
                </a:cubicBezTo>
                <a:lnTo>
                  <a:pt x="501035" y="157887"/>
                </a:lnTo>
                <a:cubicBezTo>
                  <a:pt x="501505" y="155772"/>
                  <a:pt x="502033" y="152541"/>
                  <a:pt x="502621" y="148195"/>
                </a:cubicBezTo>
                <a:cubicBezTo>
                  <a:pt x="503208" y="143848"/>
                  <a:pt x="503502" y="139326"/>
                  <a:pt x="503502" y="134626"/>
                </a:cubicBezTo>
                <a:cubicBezTo>
                  <a:pt x="503502" y="122644"/>
                  <a:pt x="501740" y="111543"/>
                  <a:pt x="498215" y="101322"/>
                </a:cubicBezTo>
                <a:cubicBezTo>
                  <a:pt x="494691" y="91102"/>
                  <a:pt x="489463" y="82233"/>
                  <a:pt x="482532" y="74714"/>
                </a:cubicBezTo>
                <a:close/>
                <a:moveTo>
                  <a:pt x="295878" y="70627"/>
                </a:moveTo>
                <a:lnTo>
                  <a:pt x="364846" y="70627"/>
                </a:lnTo>
                <a:lnTo>
                  <a:pt x="357950" y="74890"/>
                </a:lnTo>
                <a:cubicBezTo>
                  <a:pt x="349492" y="82761"/>
                  <a:pt x="342737" y="92394"/>
                  <a:pt x="337686" y="103789"/>
                </a:cubicBezTo>
                <a:cubicBezTo>
                  <a:pt x="332634" y="115184"/>
                  <a:pt x="330109" y="128048"/>
                  <a:pt x="330109" y="142380"/>
                </a:cubicBezTo>
                <a:cubicBezTo>
                  <a:pt x="330109" y="156947"/>
                  <a:pt x="332576" y="169928"/>
                  <a:pt x="337510" y="181323"/>
                </a:cubicBezTo>
                <a:lnTo>
                  <a:pt x="351937" y="201596"/>
                </a:lnTo>
                <a:lnTo>
                  <a:pt x="291117" y="201596"/>
                </a:lnTo>
                <a:lnTo>
                  <a:pt x="255185" y="137798"/>
                </a:lnTo>
                <a:cubicBezTo>
                  <a:pt x="267402" y="132394"/>
                  <a:pt x="277270" y="124230"/>
                  <a:pt x="284789" y="113305"/>
                </a:cubicBezTo>
                <a:cubicBezTo>
                  <a:pt x="292307" y="102380"/>
                  <a:pt x="296066" y="88459"/>
                  <a:pt x="296066" y="71542"/>
                </a:cubicBezTo>
                <a:close/>
                <a:moveTo>
                  <a:pt x="177651" y="70627"/>
                </a:moveTo>
                <a:lnTo>
                  <a:pt x="244555" y="70627"/>
                </a:lnTo>
                <a:lnTo>
                  <a:pt x="244965" y="71542"/>
                </a:lnTo>
                <a:cubicBezTo>
                  <a:pt x="244965" y="94333"/>
                  <a:pt x="230985" y="105728"/>
                  <a:pt x="203026" y="105728"/>
                </a:cubicBezTo>
                <a:lnTo>
                  <a:pt x="177651" y="105728"/>
                </a:lnTo>
                <a:close/>
                <a:moveTo>
                  <a:pt x="0" y="70627"/>
                </a:moveTo>
                <a:lnTo>
                  <a:pt x="125845" y="70627"/>
                </a:lnTo>
                <a:lnTo>
                  <a:pt x="125845" y="201596"/>
                </a:lnTo>
                <a:lnTo>
                  <a:pt x="0" y="201596"/>
                </a:lnTo>
                <a:close/>
                <a:moveTo>
                  <a:pt x="1089165" y="54978"/>
                </a:moveTo>
                <a:lnTo>
                  <a:pt x="1143439" y="54978"/>
                </a:lnTo>
                <a:lnTo>
                  <a:pt x="1133497" y="70627"/>
                </a:lnTo>
                <a:lnTo>
                  <a:pt x="1080558" y="70627"/>
                </a:lnTo>
                <a:close/>
                <a:moveTo>
                  <a:pt x="965817" y="54978"/>
                </a:moveTo>
                <a:lnTo>
                  <a:pt x="1021500" y="54978"/>
                </a:lnTo>
                <a:lnTo>
                  <a:pt x="1031476" y="70627"/>
                </a:lnTo>
                <a:lnTo>
                  <a:pt x="976403" y="70627"/>
                </a:lnTo>
                <a:close/>
                <a:moveTo>
                  <a:pt x="620716" y="50749"/>
                </a:moveTo>
                <a:cubicBezTo>
                  <a:pt x="631524" y="50749"/>
                  <a:pt x="641157" y="52159"/>
                  <a:pt x="649615" y="54978"/>
                </a:cubicBezTo>
                <a:lnTo>
                  <a:pt x="720453" y="54978"/>
                </a:lnTo>
                <a:lnTo>
                  <a:pt x="720453" y="70627"/>
                </a:lnTo>
                <a:lnTo>
                  <a:pt x="565367" y="70627"/>
                </a:lnTo>
                <a:lnTo>
                  <a:pt x="568557" y="66785"/>
                </a:lnTo>
                <a:cubicBezTo>
                  <a:pt x="575371" y="61498"/>
                  <a:pt x="583301" y="57504"/>
                  <a:pt x="592346" y="54802"/>
                </a:cubicBezTo>
                <a:cubicBezTo>
                  <a:pt x="601392" y="52100"/>
                  <a:pt x="610848" y="50749"/>
                  <a:pt x="620716" y="50749"/>
                </a:cubicBezTo>
                <a:close/>
                <a:moveTo>
                  <a:pt x="421034" y="50749"/>
                </a:moveTo>
                <a:cubicBezTo>
                  <a:pt x="434426" y="50749"/>
                  <a:pt x="446291" y="52864"/>
                  <a:pt x="456629" y="57093"/>
                </a:cubicBezTo>
                <a:lnTo>
                  <a:pt x="476524" y="70627"/>
                </a:lnTo>
                <a:lnTo>
                  <a:pt x="364846" y="70627"/>
                </a:lnTo>
                <a:lnTo>
                  <a:pt x="387025" y="56917"/>
                </a:lnTo>
                <a:cubicBezTo>
                  <a:pt x="397950" y="52805"/>
                  <a:pt x="409287" y="50749"/>
                  <a:pt x="421034" y="50749"/>
                </a:cubicBezTo>
                <a:close/>
                <a:moveTo>
                  <a:pt x="762248" y="0"/>
                </a:moveTo>
                <a:lnTo>
                  <a:pt x="914496" y="0"/>
                </a:lnTo>
                <a:lnTo>
                  <a:pt x="914496" y="43701"/>
                </a:lnTo>
                <a:lnTo>
                  <a:pt x="814407" y="43701"/>
                </a:lnTo>
                <a:lnTo>
                  <a:pt x="814407" y="70627"/>
                </a:lnTo>
                <a:lnTo>
                  <a:pt x="762248" y="70627"/>
                </a:lnTo>
                <a:close/>
                <a:moveTo>
                  <a:pt x="125845" y="0"/>
                </a:moveTo>
                <a:lnTo>
                  <a:pt x="207255" y="0"/>
                </a:lnTo>
                <a:cubicBezTo>
                  <a:pt x="219473" y="0"/>
                  <a:pt x="230926" y="1175"/>
                  <a:pt x="241617" y="3524"/>
                </a:cubicBezTo>
                <a:cubicBezTo>
                  <a:pt x="252307" y="5874"/>
                  <a:pt x="261705" y="9809"/>
                  <a:pt x="269811" y="15331"/>
                </a:cubicBezTo>
                <a:cubicBezTo>
                  <a:pt x="277916" y="20852"/>
                  <a:pt x="284319" y="28194"/>
                  <a:pt x="289018" y="37357"/>
                </a:cubicBezTo>
                <a:lnTo>
                  <a:pt x="295878" y="70627"/>
                </a:lnTo>
                <a:lnTo>
                  <a:pt x="244555" y="70627"/>
                </a:lnTo>
                <a:lnTo>
                  <a:pt x="234392" y="47930"/>
                </a:lnTo>
                <a:cubicBezTo>
                  <a:pt x="227343" y="43466"/>
                  <a:pt x="216888" y="41234"/>
                  <a:pt x="203026" y="41234"/>
                </a:cubicBezTo>
                <a:lnTo>
                  <a:pt x="177651" y="41234"/>
                </a:lnTo>
                <a:lnTo>
                  <a:pt x="177651" y="70627"/>
                </a:lnTo>
                <a:lnTo>
                  <a:pt x="125845" y="706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2800" b="1" dirty="0">
              <a:solidFill>
                <a:schemeClr val="accent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83A583B-BCEF-4C4B-8563-E3B7BF7B4A15}"/>
              </a:ext>
            </a:extLst>
          </p:cNvPr>
          <p:cNvSpPr txBox="1"/>
          <p:nvPr/>
        </p:nvSpPr>
        <p:spPr>
          <a:xfrm>
            <a:off x="3163413" y="3464919"/>
            <a:ext cx="1268413" cy="304143"/>
          </a:xfrm>
          <a:custGeom>
            <a:avLst/>
            <a:gdLst/>
            <a:ahLst/>
            <a:cxnLst/>
            <a:rect l="l" t="t" r="r" b="b"/>
            <a:pathLst>
              <a:path w="1268413" h="304143">
                <a:moveTo>
                  <a:pt x="593227" y="234363"/>
                </a:moveTo>
                <a:cubicBezTo>
                  <a:pt x="588763" y="237182"/>
                  <a:pt x="585591" y="239943"/>
                  <a:pt x="583712" y="242645"/>
                </a:cubicBezTo>
                <a:cubicBezTo>
                  <a:pt x="581832" y="245347"/>
                  <a:pt x="580892" y="248342"/>
                  <a:pt x="580892" y="251632"/>
                </a:cubicBezTo>
                <a:cubicBezTo>
                  <a:pt x="580892" y="258210"/>
                  <a:pt x="584828" y="263144"/>
                  <a:pt x="592699" y="266433"/>
                </a:cubicBezTo>
                <a:cubicBezTo>
                  <a:pt x="600569" y="269723"/>
                  <a:pt x="611436" y="271367"/>
                  <a:pt x="625298" y="271367"/>
                </a:cubicBezTo>
                <a:cubicBezTo>
                  <a:pt x="639395" y="271367"/>
                  <a:pt x="650790" y="269370"/>
                  <a:pt x="659483" y="265376"/>
                </a:cubicBezTo>
                <a:cubicBezTo>
                  <a:pt x="668176" y="261382"/>
                  <a:pt x="672523" y="256331"/>
                  <a:pt x="672523" y="250222"/>
                </a:cubicBezTo>
                <a:cubicBezTo>
                  <a:pt x="672523" y="244583"/>
                  <a:pt x="669938" y="240941"/>
                  <a:pt x="664770" y="239297"/>
                </a:cubicBezTo>
                <a:cubicBezTo>
                  <a:pt x="659601" y="237652"/>
                  <a:pt x="651965" y="236830"/>
                  <a:pt x="641862" y="236830"/>
                </a:cubicBezTo>
                <a:lnTo>
                  <a:pt x="620012" y="236830"/>
                </a:lnTo>
                <a:cubicBezTo>
                  <a:pt x="613668" y="236830"/>
                  <a:pt x="608440" y="236654"/>
                  <a:pt x="604329" y="236301"/>
                </a:cubicBezTo>
                <a:cubicBezTo>
                  <a:pt x="600217" y="235949"/>
                  <a:pt x="596517" y="235303"/>
                  <a:pt x="593227" y="234363"/>
                </a:cubicBezTo>
                <a:close/>
                <a:moveTo>
                  <a:pt x="1071688" y="201596"/>
                </a:moveTo>
                <a:lnTo>
                  <a:pt x="1126848" y="201596"/>
                </a:lnTo>
                <a:lnTo>
                  <a:pt x="1146963" y="229781"/>
                </a:lnTo>
                <a:lnTo>
                  <a:pt x="1091280" y="229781"/>
                </a:lnTo>
                <a:close/>
                <a:moveTo>
                  <a:pt x="980730" y="201596"/>
                </a:moveTo>
                <a:lnTo>
                  <a:pt x="1033056" y="201596"/>
                </a:lnTo>
                <a:lnTo>
                  <a:pt x="1016213" y="229781"/>
                </a:lnTo>
                <a:lnTo>
                  <a:pt x="961940" y="229781"/>
                </a:lnTo>
                <a:close/>
                <a:moveTo>
                  <a:pt x="762248" y="201596"/>
                </a:moveTo>
                <a:lnTo>
                  <a:pt x="918020" y="201596"/>
                </a:lnTo>
                <a:lnTo>
                  <a:pt x="918020" y="229781"/>
                </a:lnTo>
                <a:lnTo>
                  <a:pt x="762248" y="229781"/>
                </a:lnTo>
                <a:close/>
                <a:moveTo>
                  <a:pt x="550478" y="201596"/>
                </a:moveTo>
                <a:lnTo>
                  <a:pt x="674689" y="201596"/>
                </a:lnTo>
                <a:lnTo>
                  <a:pt x="703712" y="207226"/>
                </a:lnTo>
                <a:cubicBezTo>
                  <a:pt x="715812" y="214040"/>
                  <a:pt x="721862" y="225317"/>
                  <a:pt x="721862" y="241059"/>
                </a:cubicBezTo>
                <a:cubicBezTo>
                  <a:pt x="721862" y="250222"/>
                  <a:pt x="719395" y="258680"/>
                  <a:pt x="714461" y="266433"/>
                </a:cubicBezTo>
                <a:cubicBezTo>
                  <a:pt x="709527" y="274187"/>
                  <a:pt x="702596" y="280824"/>
                  <a:pt x="693668" y="286345"/>
                </a:cubicBezTo>
                <a:cubicBezTo>
                  <a:pt x="684740" y="291867"/>
                  <a:pt x="673815" y="296213"/>
                  <a:pt x="660893" y="299385"/>
                </a:cubicBezTo>
                <a:cubicBezTo>
                  <a:pt x="647971" y="302557"/>
                  <a:pt x="633639" y="304143"/>
                  <a:pt x="617897" y="304143"/>
                </a:cubicBezTo>
                <a:cubicBezTo>
                  <a:pt x="606619" y="304143"/>
                  <a:pt x="596105" y="303262"/>
                  <a:pt x="586355" y="301500"/>
                </a:cubicBezTo>
                <a:cubicBezTo>
                  <a:pt x="576605" y="299738"/>
                  <a:pt x="568205" y="297036"/>
                  <a:pt x="561157" y="293394"/>
                </a:cubicBezTo>
                <a:cubicBezTo>
                  <a:pt x="554108" y="289752"/>
                  <a:pt x="548587" y="285112"/>
                  <a:pt x="544593" y="279473"/>
                </a:cubicBezTo>
                <a:cubicBezTo>
                  <a:pt x="540598" y="273834"/>
                  <a:pt x="538601" y="267138"/>
                  <a:pt x="538601" y="259385"/>
                </a:cubicBezTo>
                <a:cubicBezTo>
                  <a:pt x="538601" y="245053"/>
                  <a:pt x="547647" y="233423"/>
                  <a:pt x="565738" y="224495"/>
                </a:cubicBezTo>
                <a:lnTo>
                  <a:pt x="565738" y="223085"/>
                </a:lnTo>
                <a:cubicBezTo>
                  <a:pt x="560804" y="220031"/>
                  <a:pt x="556634" y="216154"/>
                  <a:pt x="553227" y="211455"/>
                </a:cubicBezTo>
                <a:close/>
                <a:moveTo>
                  <a:pt x="351937" y="201596"/>
                </a:moveTo>
                <a:lnTo>
                  <a:pt x="489861" y="201596"/>
                </a:lnTo>
                <a:lnTo>
                  <a:pt x="496453" y="213570"/>
                </a:lnTo>
                <a:cubicBezTo>
                  <a:pt x="486350" y="219913"/>
                  <a:pt x="475190" y="224906"/>
                  <a:pt x="462973" y="228548"/>
                </a:cubicBezTo>
                <a:cubicBezTo>
                  <a:pt x="450755" y="232189"/>
                  <a:pt x="438773" y="234010"/>
                  <a:pt x="427025" y="234010"/>
                </a:cubicBezTo>
                <a:cubicBezTo>
                  <a:pt x="413398" y="234010"/>
                  <a:pt x="400652" y="231955"/>
                  <a:pt x="388787" y="227843"/>
                </a:cubicBezTo>
                <a:cubicBezTo>
                  <a:pt x="376922" y="223731"/>
                  <a:pt x="366643" y="217799"/>
                  <a:pt x="357950" y="210045"/>
                </a:cubicBezTo>
                <a:close/>
                <a:moveTo>
                  <a:pt x="233849" y="201596"/>
                </a:moveTo>
                <a:lnTo>
                  <a:pt x="291117" y="201596"/>
                </a:lnTo>
                <a:lnTo>
                  <a:pt x="306991" y="229781"/>
                </a:lnTo>
                <a:lnTo>
                  <a:pt x="248841" y="229781"/>
                </a:lnTo>
                <a:close/>
                <a:moveTo>
                  <a:pt x="125845" y="201596"/>
                </a:moveTo>
                <a:lnTo>
                  <a:pt x="177651" y="201596"/>
                </a:lnTo>
                <a:lnTo>
                  <a:pt x="177651" y="229781"/>
                </a:lnTo>
                <a:lnTo>
                  <a:pt x="125845" y="229781"/>
                </a:lnTo>
                <a:close/>
                <a:moveTo>
                  <a:pt x="1049694" y="170574"/>
                </a:moveTo>
                <a:lnTo>
                  <a:pt x="1051103" y="170574"/>
                </a:lnTo>
                <a:cubicBezTo>
                  <a:pt x="1054393" y="175508"/>
                  <a:pt x="1057741" y="180559"/>
                  <a:pt x="1061148" y="185728"/>
                </a:cubicBezTo>
                <a:cubicBezTo>
                  <a:pt x="1064554" y="190897"/>
                  <a:pt x="1067902" y="195948"/>
                  <a:pt x="1071192" y="200882"/>
                </a:cubicBezTo>
                <a:lnTo>
                  <a:pt x="1071688" y="201596"/>
                </a:lnTo>
                <a:lnTo>
                  <a:pt x="1033056" y="201596"/>
                </a:lnTo>
                <a:lnTo>
                  <a:pt x="1033482" y="200882"/>
                </a:lnTo>
                <a:cubicBezTo>
                  <a:pt x="1036067" y="195714"/>
                  <a:pt x="1038769" y="190603"/>
                  <a:pt x="1041588" y="185552"/>
                </a:cubicBezTo>
                <a:cubicBezTo>
                  <a:pt x="1044407" y="180500"/>
                  <a:pt x="1047109" y="175508"/>
                  <a:pt x="1049694" y="170574"/>
                </a:cubicBezTo>
                <a:close/>
                <a:moveTo>
                  <a:pt x="177651" y="146961"/>
                </a:moveTo>
                <a:lnTo>
                  <a:pt x="204788" y="146961"/>
                </a:lnTo>
                <a:lnTo>
                  <a:pt x="233849" y="201596"/>
                </a:lnTo>
                <a:lnTo>
                  <a:pt x="177651" y="201596"/>
                </a:lnTo>
                <a:close/>
                <a:moveTo>
                  <a:pt x="422796" y="90221"/>
                </a:moveTo>
                <a:cubicBezTo>
                  <a:pt x="443237" y="90221"/>
                  <a:pt x="454750" y="101146"/>
                  <a:pt x="457334" y="122996"/>
                </a:cubicBezTo>
                <a:lnTo>
                  <a:pt x="382620" y="122996"/>
                </a:lnTo>
                <a:cubicBezTo>
                  <a:pt x="385204" y="111954"/>
                  <a:pt x="389962" y="103731"/>
                  <a:pt x="396893" y="98327"/>
                </a:cubicBezTo>
                <a:cubicBezTo>
                  <a:pt x="403824" y="92923"/>
                  <a:pt x="412459" y="90221"/>
                  <a:pt x="422796" y="90221"/>
                </a:cubicBezTo>
                <a:close/>
                <a:moveTo>
                  <a:pt x="620716" y="85639"/>
                </a:moveTo>
                <a:cubicBezTo>
                  <a:pt x="628000" y="85639"/>
                  <a:pt x="634226" y="88106"/>
                  <a:pt x="639395" y="93040"/>
                </a:cubicBezTo>
                <a:cubicBezTo>
                  <a:pt x="644564" y="97974"/>
                  <a:pt x="647148" y="105023"/>
                  <a:pt x="647148" y="114186"/>
                </a:cubicBezTo>
                <a:cubicBezTo>
                  <a:pt x="647148" y="123819"/>
                  <a:pt x="644564" y="131044"/>
                  <a:pt x="639395" y="135860"/>
                </a:cubicBezTo>
                <a:cubicBezTo>
                  <a:pt x="634226" y="140676"/>
                  <a:pt x="628000" y="143085"/>
                  <a:pt x="620716" y="143085"/>
                </a:cubicBezTo>
                <a:cubicBezTo>
                  <a:pt x="613433" y="143085"/>
                  <a:pt x="607265" y="140676"/>
                  <a:pt x="602214" y="135860"/>
                </a:cubicBezTo>
                <a:cubicBezTo>
                  <a:pt x="597163" y="131044"/>
                  <a:pt x="594637" y="123819"/>
                  <a:pt x="594637" y="114186"/>
                </a:cubicBezTo>
                <a:cubicBezTo>
                  <a:pt x="594637" y="105023"/>
                  <a:pt x="597163" y="97974"/>
                  <a:pt x="602214" y="93040"/>
                </a:cubicBezTo>
                <a:cubicBezTo>
                  <a:pt x="607265" y="88106"/>
                  <a:pt x="613433" y="85639"/>
                  <a:pt x="620716" y="85639"/>
                </a:cubicBezTo>
                <a:close/>
                <a:moveTo>
                  <a:pt x="1133497" y="70627"/>
                </a:moveTo>
                <a:lnTo>
                  <a:pt x="1268413" y="70627"/>
                </a:lnTo>
                <a:lnTo>
                  <a:pt x="1268413" y="201596"/>
                </a:lnTo>
                <a:lnTo>
                  <a:pt x="1126848" y="201596"/>
                </a:lnTo>
                <a:lnTo>
                  <a:pt x="1086346" y="144847"/>
                </a:lnTo>
                <a:close/>
                <a:moveTo>
                  <a:pt x="1031476" y="70627"/>
                </a:moveTo>
                <a:lnTo>
                  <a:pt x="1080558" y="70627"/>
                </a:lnTo>
                <a:lnTo>
                  <a:pt x="1073659" y="83172"/>
                </a:lnTo>
                <a:cubicBezTo>
                  <a:pt x="1071309" y="87871"/>
                  <a:pt x="1068901" y="92805"/>
                  <a:pt x="1066434" y="97974"/>
                </a:cubicBezTo>
                <a:cubicBezTo>
                  <a:pt x="1063967" y="103143"/>
                  <a:pt x="1061559" y="108195"/>
                  <a:pt x="1059209" y="113129"/>
                </a:cubicBezTo>
                <a:lnTo>
                  <a:pt x="1057800" y="113129"/>
                </a:lnTo>
                <a:cubicBezTo>
                  <a:pt x="1054745" y="108195"/>
                  <a:pt x="1051573" y="103202"/>
                  <a:pt x="1048284" y="98150"/>
                </a:cubicBezTo>
                <a:cubicBezTo>
                  <a:pt x="1044995" y="93099"/>
                  <a:pt x="1042058" y="88106"/>
                  <a:pt x="1039473" y="83172"/>
                </a:cubicBezTo>
                <a:close/>
                <a:moveTo>
                  <a:pt x="814407" y="70627"/>
                </a:moveTo>
                <a:lnTo>
                  <a:pt x="976403" y="70627"/>
                </a:lnTo>
                <a:lnTo>
                  <a:pt x="1022557" y="138856"/>
                </a:lnTo>
                <a:lnTo>
                  <a:pt x="980730" y="201596"/>
                </a:lnTo>
                <a:lnTo>
                  <a:pt x="918020" y="201596"/>
                </a:lnTo>
                <a:lnTo>
                  <a:pt x="918020" y="186081"/>
                </a:lnTo>
                <a:lnTo>
                  <a:pt x="814407" y="186081"/>
                </a:lnTo>
                <a:lnTo>
                  <a:pt x="814407" y="133217"/>
                </a:lnTo>
                <a:lnTo>
                  <a:pt x="899342" y="133217"/>
                </a:lnTo>
                <a:lnTo>
                  <a:pt x="899342" y="89869"/>
                </a:lnTo>
                <a:lnTo>
                  <a:pt x="814407" y="89869"/>
                </a:lnTo>
                <a:close/>
                <a:moveTo>
                  <a:pt x="720453" y="70627"/>
                </a:moveTo>
                <a:lnTo>
                  <a:pt x="762248" y="70627"/>
                </a:lnTo>
                <a:lnTo>
                  <a:pt x="762248" y="201596"/>
                </a:lnTo>
                <a:lnTo>
                  <a:pt x="674689" y="201596"/>
                </a:lnTo>
                <a:lnTo>
                  <a:pt x="651025" y="197006"/>
                </a:lnTo>
                <a:lnTo>
                  <a:pt x="618602" y="197006"/>
                </a:lnTo>
                <a:cubicBezTo>
                  <a:pt x="608264" y="197006"/>
                  <a:pt x="600746" y="196007"/>
                  <a:pt x="596047" y="194010"/>
                </a:cubicBezTo>
                <a:cubicBezTo>
                  <a:pt x="591348" y="192013"/>
                  <a:pt x="588998" y="188665"/>
                  <a:pt x="588998" y="183966"/>
                </a:cubicBezTo>
                <a:cubicBezTo>
                  <a:pt x="588998" y="180912"/>
                  <a:pt x="589644" y="178445"/>
                  <a:pt x="590936" y="176565"/>
                </a:cubicBezTo>
                <a:cubicBezTo>
                  <a:pt x="592229" y="174685"/>
                  <a:pt x="594167" y="172806"/>
                  <a:pt x="596751" y="170926"/>
                </a:cubicBezTo>
                <a:cubicBezTo>
                  <a:pt x="605210" y="173276"/>
                  <a:pt x="613198" y="174451"/>
                  <a:pt x="620716" y="174451"/>
                </a:cubicBezTo>
                <a:cubicBezTo>
                  <a:pt x="630819" y="174451"/>
                  <a:pt x="640276" y="173276"/>
                  <a:pt x="649087" y="170926"/>
                </a:cubicBezTo>
                <a:cubicBezTo>
                  <a:pt x="657897" y="168577"/>
                  <a:pt x="665533" y="164994"/>
                  <a:pt x="671994" y="160177"/>
                </a:cubicBezTo>
                <a:cubicBezTo>
                  <a:pt x="678455" y="155361"/>
                  <a:pt x="683566" y="149311"/>
                  <a:pt x="687325" y="142027"/>
                </a:cubicBezTo>
                <a:cubicBezTo>
                  <a:pt x="691084" y="134744"/>
                  <a:pt x="692964" y="126051"/>
                  <a:pt x="692964" y="115948"/>
                </a:cubicBezTo>
                <a:cubicBezTo>
                  <a:pt x="692964" y="111484"/>
                  <a:pt x="692141" y="107196"/>
                  <a:pt x="690497" y="103084"/>
                </a:cubicBezTo>
                <a:cubicBezTo>
                  <a:pt x="688852" y="98973"/>
                  <a:pt x="687090" y="95625"/>
                  <a:pt x="685210" y="93040"/>
                </a:cubicBezTo>
                <a:lnTo>
                  <a:pt x="720453" y="93040"/>
                </a:lnTo>
                <a:close/>
                <a:moveTo>
                  <a:pt x="476524" y="70627"/>
                </a:moveTo>
                <a:lnTo>
                  <a:pt x="565367" y="70627"/>
                </a:lnTo>
                <a:lnTo>
                  <a:pt x="552170" y="86520"/>
                </a:lnTo>
                <a:cubicBezTo>
                  <a:pt x="548058" y="94391"/>
                  <a:pt x="546002" y="103613"/>
                  <a:pt x="546002" y="114186"/>
                </a:cubicBezTo>
                <a:cubicBezTo>
                  <a:pt x="546002" y="124524"/>
                  <a:pt x="548234" y="133510"/>
                  <a:pt x="552698" y="141146"/>
                </a:cubicBezTo>
                <a:cubicBezTo>
                  <a:pt x="557162" y="148782"/>
                  <a:pt x="562566" y="154715"/>
                  <a:pt x="568910" y="158944"/>
                </a:cubicBezTo>
                <a:lnTo>
                  <a:pt x="568910" y="160354"/>
                </a:lnTo>
                <a:cubicBezTo>
                  <a:pt x="562801" y="164583"/>
                  <a:pt x="557808" y="169634"/>
                  <a:pt x="553932" y="175508"/>
                </a:cubicBezTo>
                <a:cubicBezTo>
                  <a:pt x="550055" y="181382"/>
                  <a:pt x="548117" y="187255"/>
                  <a:pt x="548117" y="193129"/>
                </a:cubicBezTo>
                <a:lnTo>
                  <a:pt x="550478" y="201596"/>
                </a:lnTo>
                <a:lnTo>
                  <a:pt x="489861" y="201596"/>
                </a:lnTo>
                <a:lnTo>
                  <a:pt x="479184" y="182204"/>
                </a:lnTo>
                <a:cubicBezTo>
                  <a:pt x="471431" y="186198"/>
                  <a:pt x="463971" y="189252"/>
                  <a:pt x="456805" y="191367"/>
                </a:cubicBezTo>
                <a:cubicBezTo>
                  <a:pt x="449639" y="193481"/>
                  <a:pt x="442062" y="194539"/>
                  <a:pt x="434074" y="194539"/>
                </a:cubicBezTo>
                <a:cubicBezTo>
                  <a:pt x="419742" y="194539"/>
                  <a:pt x="408112" y="191602"/>
                  <a:pt x="399184" y="185728"/>
                </a:cubicBezTo>
                <a:cubicBezTo>
                  <a:pt x="390256" y="179854"/>
                  <a:pt x="384500" y="170574"/>
                  <a:pt x="381915" y="157887"/>
                </a:cubicBezTo>
                <a:lnTo>
                  <a:pt x="501035" y="157887"/>
                </a:lnTo>
                <a:cubicBezTo>
                  <a:pt x="501505" y="155772"/>
                  <a:pt x="502033" y="152541"/>
                  <a:pt x="502621" y="148195"/>
                </a:cubicBezTo>
                <a:cubicBezTo>
                  <a:pt x="503208" y="143848"/>
                  <a:pt x="503502" y="139326"/>
                  <a:pt x="503502" y="134626"/>
                </a:cubicBezTo>
                <a:cubicBezTo>
                  <a:pt x="503502" y="122644"/>
                  <a:pt x="501740" y="111543"/>
                  <a:pt x="498215" y="101322"/>
                </a:cubicBezTo>
                <a:cubicBezTo>
                  <a:pt x="494691" y="91102"/>
                  <a:pt x="489463" y="82233"/>
                  <a:pt x="482532" y="74714"/>
                </a:cubicBezTo>
                <a:close/>
                <a:moveTo>
                  <a:pt x="295878" y="70627"/>
                </a:moveTo>
                <a:lnTo>
                  <a:pt x="364846" y="70627"/>
                </a:lnTo>
                <a:lnTo>
                  <a:pt x="357950" y="74890"/>
                </a:lnTo>
                <a:cubicBezTo>
                  <a:pt x="349492" y="82761"/>
                  <a:pt x="342737" y="92394"/>
                  <a:pt x="337686" y="103789"/>
                </a:cubicBezTo>
                <a:cubicBezTo>
                  <a:pt x="332634" y="115184"/>
                  <a:pt x="330109" y="128048"/>
                  <a:pt x="330109" y="142380"/>
                </a:cubicBezTo>
                <a:cubicBezTo>
                  <a:pt x="330109" y="156947"/>
                  <a:pt x="332576" y="169928"/>
                  <a:pt x="337510" y="181323"/>
                </a:cubicBezTo>
                <a:lnTo>
                  <a:pt x="351937" y="201596"/>
                </a:lnTo>
                <a:lnTo>
                  <a:pt x="291117" y="201596"/>
                </a:lnTo>
                <a:lnTo>
                  <a:pt x="255185" y="137798"/>
                </a:lnTo>
                <a:cubicBezTo>
                  <a:pt x="267402" y="132394"/>
                  <a:pt x="277270" y="124230"/>
                  <a:pt x="284789" y="113305"/>
                </a:cubicBezTo>
                <a:cubicBezTo>
                  <a:pt x="292307" y="102380"/>
                  <a:pt x="296066" y="88459"/>
                  <a:pt x="296066" y="71542"/>
                </a:cubicBezTo>
                <a:close/>
                <a:moveTo>
                  <a:pt x="177651" y="70627"/>
                </a:moveTo>
                <a:lnTo>
                  <a:pt x="244555" y="70627"/>
                </a:lnTo>
                <a:lnTo>
                  <a:pt x="244965" y="71542"/>
                </a:lnTo>
                <a:cubicBezTo>
                  <a:pt x="244965" y="94333"/>
                  <a:pt x="230985" y="105728"/>
                  <a:pt x="203026" y="105728"/>
                </a:cubicBezTo>
                <a:lnTo>
                  <a:pt x="177651" y="105728"/>
                </a:lnTo>
                <a:close/>
                <a:moveTo>
                  <a:pt x="0" y="70627"/>
                </a:moveTo>
                <a:lnTo>
                  <a:pt x="125845" y="70627"/>
                </a:lnTo>
                <a:lnTo>
                  <a:pt x="125845" y="201596"/>
                </a:lnTo>
                <a:lnTo>
                  <a:pt x="0" y="201596"/>
                </a:lnTo>
                <a:close/>
                <a:moveTo>
                  <a:pt x="1089165" y="54978"/>
                </a:moveTo>
                <a:lnTo>
                  <a:pt x="1143439" y="54978"/>
                </a:lnTo>
                <a:lnTo>
                  <a:pt x="1133497" y="70627"/>
                </a:lnTo>
                <a:lnTo>
                  <a:pt x="1080558" y="70627"/>
                </a:lnTo>
                <a:close/>
                <a:moveTo>
                  <a:pt x="965817" y="54978"/>
                </a:moveTo>
                <a:lnTo>
                  <a:pt x="1021500" y="54978"/>
                </a:lnTo>
                <a:lnTo>
                  <a:pt x="1031476" y="70627"/>
                </a:lnTo>
                <a:lnTo>
                  <a:pt x="976403" y="70627"/>
                </a:lnTo>
                <a:close/>
                <a:moveTo>
                  <a:pt x="620716" y="50749"/>
                </a:moveTo>
                <a:cubicBezTo>
                  <a:pt x="631524" y="50749"/>
                  <a:pt x="641157" y="52159"/>
                  <a:pt x="649615" y="54978"/>
                </a:cubicBezTo>
                <a:lnTo>
                  <a:pt x="720453" y="54978"/>
                </a:lnTo>
                <a:lnTo>
                  <a:pt x="720453" y="70627"/>
                </a:lnTo>
                <a:lnTo>
                  <a:pt x="565367" y="70627"/>
                </a:lnTo>
                <a:lnTo>
                  <a:pt x="568557" y="66785"/>
                </a:lnTo>
                <a:cubicBezTo>
                  <a:pt x="575371" y="61498"/>
                  <a:pt x="583301" y="57504"/>
                  <a:pt x="592346" y="54802"/>
                </a:cubicBezTo>
                <a:cubicBezTo>
                  <a:pt x="601392" y="52100"/>
                  <a:pt x="610848" y="50749"/>
                  <a:pt x="620716" y="50749"/>
                </a:cubicBezTo>
                <a:close/>
                <a:moveTo>
                  <a:pt x="421034" y="50749"/>
                </a:moveTo>
                <a:cubicBezTo>
                  <a:pt x="434426" y="50749"/>
                  <a:pt x="446291" y="52864"/>
                  <a:pt x="456629" y="57093"/>
                </a:cubicBezTo>
                <a:lnTo>
                  <a:pt x="476524" y="70627"/>
                </a:lnTo>
                <a:lnTo>
                  <a:pt x="364846" y="70627"/>
                </a:lnTo>
                <a:lnTo>
                  <a:pt x="387025" y="56917"/>
                </a:lnTo>
                <a:cubicBezTo>
                  <a:pt x="397950" y="52805"/>
                  <a:pt x="409287" y="50749"/>
                  <a:pt x="421034" y="50749"/>
                </a:cubicBezTo>
                <a:close/>
                <a:moveTo>
                  <a:pt x="762248" y="0"/>
                </a:moveTo>
                <a:lnTo>
                  <a:pt x="914496" y="0"/>
                </a:lnTo>
                <a:lnTo>
                  <a:pt x="914496" y="43701"/>
                </a:lnTo>
                <a:lnTo>
                  <a:pt x="814407" y="43701"/>
                </a:lnTo>
                <a:lnTo>
                  <a:pt x="814407" y="70627"/>
                </a:lnTo>
                <a:lnTo>
                  <a:pt x="762248" y="70627"/>
                </a:lnTo>
                <a:close/>
                <a:moveTo>
                  <a:pt x="125845" y="0"/>
                </a:moveTo>
                <a:lnTo>
                  <a:pt x="207255" y="0"/>
                </a:lnTo>
                <a:cubicBezTo>
                  <a:pt x="219473" y="0"/>
                  <a:pt x="230926" y="1175"/>
                  <a:pt x="241617" y="3524"/>
                </a:cubicBezTo>
                <a:cubicBezTo>
                  <a:pt x="252307" y="5874"/>
                  <a:pt x="261705" y="9809"/>
                  <a:pt x="269811" y="15331"/>
                </a:cubicBezTo>
                <a:cubicBezTo>
                  <a:pt x="277916" y="20852"/>
                  <a:pt x="284319" y="28194"/>
                  <a:pt x="289018" y="37357"/>
                </a:cubicBezTo>
                <a:lnTo>
                  <a:pt x="295878" y="70627"/>
                </a:lnTo>
                <a:lnTo>
                  <a:pt x="244555" y="70627"/>
                </a:lnTo>
                <a:lnTo>
                  <a:pt x="234392" y="47930"/>
                </a:lnTo>
                <a:cubicBezTo>
                  <a:pt x="227343" y="43466"/>
                  <a:pt x="216888" y="41234"/>
                  <a:pt x="203026" y="41234"/>
                </a:cubicBezTo>
                <a:lnTo>
                  <a:pt x="177651" y="41234"/>
                </a:lnTo>
                <a:lnTo>
                  <a:pt x="177651" y="70627"/>
                </a:lnTo>
                <a:lnTo>
                  <a:pt x="125845" y="706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2800" b="1" dirty="0">
              <a:solidFill>
                <a:schemeClr val="accent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E009ACE-0645-4A71-B087-73C1FFF0C106}"/>
              </a:ext>
            </a:extLst>
          </p:cNvPr>
          <p:cNvSpPr txBox="1"/>
          <p:nvPr/>
        </p:nvSpPr>
        <p:spPr>
          <a:xfrm>
            <a:off x="5027904" y="1960004"/>
            <a:ext cx="1534869" cy="1856340"/>
          </a:xfrm>
          <a:custGeom>
            <a:avLst/>
            <a:gdLst>
              <a:gd name="connsiteX0" fmla="*/ 706795 w 1534869"/>
              <a:gd name="connsiteY0" fmla="*/ 1786560 h 1856340"/>
              <a:gd name="connsiteX1" fmla="*/ 697280 w 1534869"/>
              <a:gd name="connsiteY1" fmla="*/ 1794842 h 1856340"/>
              <a:gd name="connsiteX2" fmla="*/ 694460 w 1534869"/>
              <a:gd name="connsiteY2" fmla="*/ 1803829 h 1856340"/>
              <a:gd name="connsiteX3" fmla="*/ 706267 w 1534869"/>
              <a:gd name="connsiteY3" fmla="*/ 1818630 h 1856340"/>
              <a:gd name="connsiteX4" fmla="*/ 738866 w 1534869"/>
              <a:gd name="connsiteY4" fmla="*/ 1823564 h 1856340"/>
              <a:gd name="connsiteX5" fmla="*/ 773051 w 1534869"/>
              <a:gd name="connsiteY5" fmla="*/ 1817573 h 1856340"/>
              <a:gd name="connsiteX6" fmla="*/ 786091 w 1534869"/>
              <a:gd name="connsiteY6" fmla="*/ 1802419 h 1856340"/>
              <a:gd name="connsiteX7" fmla="*/ 778338 w 1534869"/>
              <a:gd name="connsiteY7" fmla="*/ 1791494 h 1856340"/>
              <a:gd name="connsiteX8" fmla="*/ 755430 w 1534869"/>
              <a:gd name="connsiteY8" fmla="*/ 1789027 h 1856340"/>
              <a:gd name="connsiteX9" fmla="*/ 733580 w 1534869"/>
              <a:gd name="connsiteY9" fmla="*/ 1789027 h 1856340"/>
              <a:gd name="connsiteX10" fmla="*/ 717897 w 1534869"/>
              <a:gd name="connsiteY10" fmla="*/ 1788498 h 1856340"/>
              <a:gd name="connsiteX11" fmla="*/ 706795 w 1534869"/>
              <a:gd name="connsiteY11" fmla="*/ 1786560 h 1856340"/>
              <a:gd name="connsiteX12" fmla="*/ 1185256 w 1534869"/>
              <a:gd name="connsiteY12" fmla="*/ 1753793 h 1856340"/>
              <a:gd name="connsiteX13" fmla="*/ 1240416 w 1534869"/>
              <a:gd name="connsiteY13" fmla="*/ 1753793 h 1856340"/>
              <a:gd name="connsiteX14" fmla="*/ 1260531 w 1534869"/>
              <a:gd name="connsiteY14" fmla="*/ 1781978 h 1856340"/>
              <a:gd name="connsiteX15" fmla="*/ 1204848 w 1534869"/>
              <a:gd name="connsiteY15" fmla="*/ 1781978 h 1856340"/>
              <a:gd name="connsiteX16" fmla="*/ 1094298 w 1534869"/>
              <a:gd name="connsiteY16" fmla="*/ 1753793 h 1856340"/>
              <a:gd name="connsiteX17" fmla="*/ 1146624 w 1534869"/>
              <a:gd name="connsiteY17" fmla="*/ 1753793 h 1856340"/>
              <a:gd name="connsiteX18" fmla="*/ 1129781 w 1534869"/>
              <a:gd name="connsiteY18" fmla="*/ 1781978 h 1856340"/>
              <a:gd name="connsiteX19" fmla="*/ 1075508 w 1534869"/>
              <a:gd name="connsiteY19" fmla="*/ 1781978 h 1856340"/>
              <a:gd name="connsiteX20" fmla="*/ 875816 w 1534869"/>
              <a:gd name="connsiteY20" fmla="*/ 1753793 h 1856340"/>
              <a:gd name="connsiteX21" fmla="*/ 1031588 w 1534869"/>
              <a:gd name="connsiteY21" fmla="*/ 1753793 h 1856340"/>
              <a:gd name="connsiteX22" fmla="*/ 1031588 w 1534869"/>
              <a:gd name="connsiteY22" fmla="*/ 1781978 h 1856340"/>
              <a:gd name="connsiteX23" fmla="*/ 875816 w 1534869"/>
              <a:gd name="connsiteY23" fmla="*/ 1781978 h 1856340"/>
              <a:gd name="connsiteX24" fmla="*/ 664046 w 1534869"/>
              <a:gd name="connsiteY24" fmla="*/ 1753793 h 1856340"/>
              <a:gd name="connsiteX25" fmla="*/ 788257 w 1534869"/>
              <a:gd name="connsiteY25" fmla="*/ 1753793 h 1856340"/>
              <a:gd name="connsiteX26" fmla="*/ 817280 w 1534869"/>
              <a:gd name="connsiteY26" fmla="*/ 1759423 h 1856340"/>
              <a:gd name="connsiteX27" fmla="*/ 835430 w 1534869"/>
              <a:gd name="connsiteY27" fmla="*/ 1793256 h 1856340"/>
              <a:gd name="connsiteX28" fmla="*/ 828029 w 1534869"/>
              <a:gd name="connsiteY28" fmla="*/ 1818630 h 1856340"/>
              <a:gd name="connsiteX29" fmla="*/ 807236 w 1534869"/>
              <a:gd name="connsiteY29" fmla="*/ 1838542 h 1856340"/>
              <a:gd name="connsiteX30" fmla="*/ 774461 w 1534869"/>
              <a:gd name="connsiteY30" fmla="*/ 1851582 h 1856340"/>
              <a:gd name="connsiteX31" fmla="*/ 731465 w 1534869"/>
              <a:gd name="connsiteY31" fmla="*/ 1856340 h 1856340"/>
              <a:gd name="connsiteX32" fmla="*/ 699923 w 1534869"/>
              <a:gd name="connsiteY32" fmla="*/ 1853697 h 1856340"/>
              <a:gd name="connsiteX33" fmla="*/ 674725 w 1534869"/>
              <a:gd name="connsiteY33" fmla="*/ 1845591 h 1856340"/>
              <a:gd name="connsiteX34" fmla="*/ 658161 w 1534869"/>
              <a:gd name="connsiteY34" fmla="*/ 1831670 h 1856340"/>
              <a:gd name="connsiteX35" fmla="*/ 652169 w 1534869"/>
              <a:gd name="connsiteY35" fmla="*/ 1811582 h 1856340"/>
              <a:gd name="connsiteX36" fmla="*/ 679306 w 1534869"/>
              <a:gd name="connsiteY36" fmla="*/ 1776692 h 1856340"/>
              <a:gd name="connsiteX37" fmla="*/ 679306 w 1534869"/>
              <a:gd name="connsiteY37" fmla="*/ 1775282 h 1856340"/>
              <a:gd name="connsiteX38" fmla="*/ 666795 w 1534869"/>
              <a:gd name="connsiteY38" fmla="*/ 1763652 h 1856340"/>
              <a:gd name="connsiteX39" fmla="*/ 465505 w 1534869"/>
              <a:gd name="connsiteY39" fmla="*/ 1753793 h 1856340"/>
              <a:gd name="connsiteX40" fmla="*/ 603429 w 1534869"/>
              <a:gd name="connsiteY40" fmla="*/ 1753793 h 1856340"/>
              <a:gd name="connsiteX41" fmla="*/ 610021 w 1534869"/>
              <a:gd name="connsiteY41" fmla="*/ 1765767 h 1856340"/>
              <a:gd name="connsiteX42" fmla="*/ 576541 w 1534869"/>
              <a:gd name="connsiteY42" fmla="*/ 1780745 h 1856340"/>
              <a:gd name="connsiteX43" fmla="*/ 540593 w 1534869"/>
              <a:gd name="connsiteY43" fmla="*/ 1786207 h 1856340"/>
              <a:gd name="connsiteX44" fmla="*/ 502355 w 1534869"/>
              <a:gd name="connsiteY44" fmla="*/ 1780040 h 1856340"/>
              <a:gd name="connsiteX45" fmla="*/ 471518 w 1534869"/>
              <a:gd name="connsiteY45" fmla="*/ 1762242 h 1856340"/>
              <a:gd name="connsiteX46" fmla="*/ 347417 w 1534869"/>
              <a:gd name="connsiteY46" fmla="*/ 1753793 h 1856340"/>
              <a:gd name="connsiteX47" fmla="*/ 404685 w 1534869"/>
              <a:gd name="connsiteY47" fmla="*/ 1753793 h 1856340"/>
              <a:gd name="connsiteX48" fmla="*/ 420559 w 1534869"/>
              <a:gd name="connsiteY48" fmla="*/ 1781978 h 1856340"/>
              <a:gd name="connsiteX49" fmla="*/ 362409 w 1534869"/>
              <a:gd name="connsiteY49" fmla="*/ 1781978 h 1856340"/>
              <a:gd name="connsiteX50" fmla="*/ 1163262 w 1534869"/>
              <a:gd name="connsiteY50" fmla="*/ 1722771 h 1856340"/>
              <a:gd name="connsiteX51" fmla="*/ 1164671 w 1534869"/>
              <a:gd name="connsiteY51" fmla="*/ 1722771 h 1856340"/>
              <a:gd name="connsiteX52" fmla="*/ 1174716 w 1534869"/>
              <a:gd name="connsiteY52" fmla="*/ 1737925 h 1856340"/>
              <a:gd name="connsiteX53" fmla="*/ 1184760 w 1534869"/>
              <a:gd name="connsiteY53" fmla="*/ 1753079 h 1856340"/>
              <a:gd name="connsiteX54" fmla="*/ 1185256 w 1534869"/>
              <a:gd name="connsiteY54" fmla="*/ 1753793 h 1856340"/>
              <a:gd name="connsiteX55" fmla="*/ 1146624 w 1534869"/>
              <a:gd name="connsiteY55" fmla="*/ 1753793 h 1856340"/>
              <a:gd name="connsiteX56" fmla="*/ 1147050 w 1534869"/>
              <a:gd name="connsiteY56" fmla="*/ 1753079 h 1856340"/>
              <a:gd name="connsiteX57" fmla="*/ 1155156 w 1534869"/>
              <a:gd name="connsiteY57" fmla="*/ 1737749 h 1856340"/>
              <a:gd name="connsiteX58" fmla="*/ 1163262 w 1534869"/>
              <a:gd name="connsiteY58" fmla="*/ 1722771 h 1856340"/>
              <a:gd name="connsiteX59" fmla="*/ 291219 w 1534869"/>
              <a:gd name="connsiteY59" fmla="*/ 1699158 h 1856340"/>
              <a:gd name="connsiteX60" fmla="*/ 318356 w 1534869"/>
              <a:gd name="connsiteY60" fmla="*/ 1699158 h 1856340"/>
              <a:gd name="connsiteX61" fmla="*/ 347417 w 1534869"/>
              <a:gd name="connsiteY61" fmla="*/ 1753793 h 1856340"/>
              <a:gd name="connsiteX62" fmla="*/ 291219 w 1534869"/>
              <a:gd name="connsiteY62" fmla="*/ 1753793 h 1856340"/>
              <a:gd name="connsiteX63" fmla="*/ 536364 w 1534869"/>
              <a:gd name="connsiteY63" fmla="*/ 1642418 h 1856340"/>
              <a:gd name="connsiteX64" fmla="*/ 570902 w 1534869"/>
              <a:gd name="connsiteY64" fmla="*/ 1675193 h 1856340"/>
              <a:gd name="connsiteX65" fmla="*/ 496188 w 1534869"/>
              <a:gd name="connsiteY65" fmla="*/ 1675193 h 1856340"/>
              <a:gd name="connsiteX66" fmla="*/ 510461 w 1534869"/>
              <a:gd name="connsiteY66" fmla="*/ 1650524 h 1856340"/>
              <a:gd name="connsiteX67" fmla="*/ 536364 w 1534869"/>
              <a:gd name="connsiteY67" fmla="*/ 1642418 h 1856340"/>
              <a:gd name="connsiteX68" fmla="*/ 734284 w 1534869"/>
              <a:gd name="connsiteY68" fmla="*/ 1637836 h 1856340"/>
              <a:gd name="connsiteX69" fmla="*/ 752963 w 1534869"/>
              <a:gd name="connsiteY69" fmla="*/ 1645237 h 1856340"/>
              <a:gd name="connsiteX70" fmla="*/ 760716 w 1534869"/>
              <a:gd name="connsiteY70" fmla="*/ 1666383 h 1856340"/>
              <a:gd name="connsiteX71" fmla="*/ 752963 w 1534869"/>
              <a:gd name="connsiteY71" fmla="*/ 1688057 h 1856340"/>
              <a:gd name="connsiteX72" fmla="*/ 734284 w 1534869"/>
              <a:gd name="connsiteY72" fmla="*/ 1695282 h 1856340"/>
              <a:gd name="connsiteX73" fmla="*/ 715782 w 1534869"/>
              <a:gd name="connsiteY73" fmla="*/ 1688057 h 1856340"/>
              <a:gd name="connsiteX74" fmla="*/ 708205 w 1534869"/>
              <a:gd name="connsiteY74" fmla="*/ 1666383 h 1856340"/>
              <a:gd name="connsiteX75" fmla="*/ 715782 w 1534869"/>
              <a:gd name="connsiteY75" fmla="*/ 1645237 h 1856340"/>
              <a:gd name="connsiteX76" fmla="*/ 734284 w 1534869"/>
              <a:gd name="connsiteY76" fmla="*/ 1637836 h 1856340"/>
              <a:gd name="connsiteX77" fmla="*/ 1247065 w 1534869"/>
              <a:gd name="connsiteY77" fmla="*/ 1622824 h 1856340"/>
              <a:gd name="connsiteX78" fmla="*/ 1381981 w 1534869"/>
              <a:gd name="connsiteY78" fmla="*/ 1622824 h 1856340"/>
              <a:gd name="connsiteX79" fmla="*/ 1381981 w 1534869"/>
              <a:gd name="connsiteY79" fmla="*/ 1753793 h 1856340"/>
              <a:gd name="connsiteX80" fmla="*/ 1240416 w 1534869"/>
              <a:gd name="connsiteY80" fmla="*/ 1753793 h 1856340"/>
              <a:gd name="connsiteX81" fmla="*/ 1199914 w 1534869"/>
              <a:gd name="connsiteY81" fmla="*/ 1697044 h 1856340"/>
              <a:gd name="connsiteX82" fmla="*/ 1145044 w 1534869"/>
              <a:gd name="connsiteY82" fmla="*/ 1622824 h 1856340"/>
              <a:gd name="connsiteX83" fmla="*/ 1194126 w 1534869"/>
              <a:gd name="connsiteY83" fmla="*/ 1622824 h 1856340"/>
              <a:gd name="connsiteX84" fmla="*/ 1187227 w 1534869"/>
              <a:gd name="connsiteY84" fmla="*/ 1635369 h 1856340"/>
              <a:gd name="connsiteX85" fmla="*/ 1180002 w 1534869"/>
              <a:gd name="connsiteY85" fmla="*/ 1650171 h 1856340"/>
              <a:gd name="connsiteX86" fmla="*/ 1172777 w 1534869"/>
              <a:gd name="connsiteY86" fmla="*/ 1665326 h 1856340"/>
              <a:gd name="connsiteX87" fmla="*/ 1171368 w 1534869"/>
              <a:gd name="connsiteY87" fmla="*/ 1665326 h 1856340"/>
              <a:gd name="connsiteX88" fmla="*/ 1161852 w 1534869"/>
              <a:gd name="connsiteY88" fmla="*/ 1650347 h 1856340"/>
              <a:gd name="connsiteX89" fmla="*/ 1153041 w 1534869"/>
              <a:gd name="connsiteY89" fmla="*/ 1635369 h 1856340"/>
              <a:gd name="connsiteX90" fmla="*/ 927975 w 1534869"/>
              <a:gd name="connsiteY90" fmla="*/ 1622824 h 1856340"/>
              <a:gd name="connsiteX91" fmla="*/ 1089971 w 1534869"/>
              <a:gd name="connsiteY91" fmla="*/ 1622824 h 1856340"/>
              <a:gd name="connsiteX92" fmla="*/ 1136125 w 1534869"/>
              <a:gd name="connsiteY92" fmla="*/ 1691053 h 1856340"/>
              <a:gd name="connsiteX93" fmla="*/ 1094298 w 1534869"/>
              <a:gd name="connsiteY93" fmla="*/ 1753793 h 1856340"/>
              <a:gd name="connsiteX94" fmla="*/ 1031588 w 1534869"/>
              <a:gd name="connsiteY94" fmla="*/ 1753793 h 1856340"/>
              <a:gd name="connsiteX95" fmla="*/ 1031588 w 1534869"/>
              <a:gd name="connsiteY95" fmla="*/ 1738278 h 1856340"/>
              <a:gd name="connsiteX96" fmla="*/ 927975 w 1534869"/>
              <a:gd name="connsiteY96" fmla="*/ 1738278 h 1856340"/>
              <a:gd name="connsiteX97" fmla="*/ 927975 w 1534869"/>
              <a:gd name="connsiteY97" fmla="*/ 1685414 h 1856340"/>
              <a:gd name="connsiteX98" fmla="*/ 1012910 w 1534869"/>
              <a:gd name="connsiteY98" fmla="*/ 1685414 h 1856340"/>
              <a:gd name="connsiteX99" fmla="*/ 1012910 w 1534869"/>
              <a:gd name="connsiteY99" fmla="*/ 1642066 h 1856340"/>
              <a:gd name="connsiteX100" fmla="*/ 927975 w 1534869"/>
              <a:gd name="connsiteY100" fmla="*/ 1642066 h 1856340"/>
              <a:gd name="connsiteX101" fmla="*/ 834021 w 1534869"/>
              <a:gd name="connsiteY101" fmla="*/ 1622824 h 1856340"/>
              <a:gd name="connsiteX102" fmla="*/ 875816 w 1534869"/>
              <a:gd name="connsiteY102" fmla="*/ 1622824 h 1856340"/>
              <a:gd name="connsiteX103" fmla="*/ 875816 w 1534869"/>
              <a:gd name="connsiteY103" fmla="*/ 1753793 h 1856340"/>
              <a:gd name="connsiteX104" fmla="*/ 788257 w 1534869"/>
              <a:gd name="connsiteY104" fmla="*/ 1753793 h 1856340"/>
              <a:gd name="connsiteX105" fmla="*/ 764593 w 1534869"/>
              <a:gd name="connsiteY105" fmla="*/ 1749203 h 1856340"/>
              <a:gd name="connsiteX106" fmla="*/ 732170 w 1534869"/>
              <a:gd name="connsiteY106" fmla="*/ 1749203 h 1856340"/>
              <a:gd name="connsiteX107" fmla="*/ 709615 w 1534869"/>
              <a:gd name="connsiteY107" fmla="*/ 1746207 h 1856340"/>
              <a:gd name="connsiteX108" fmla="*/ 702566 w 1534869"/>
              <a:gd name="connsiteY108" fmla="*/ 1736163 h 1856340"/>
              <a:gd name="connsiteX109" fmla="*/ 704504 w 1534869"/>
              <a:gd name="connsiteY109" fmla="*/ 1728762 h 1856340"/>
              <a:gd name="connsiteX110" fmla="*/ 710319 w 1534869"/>
              <a:gd name="connsiteY110" fmla="*/ 1723123 h 1856340"/>
              <a:gd name="connsiteX111" fmla="*/ 734284 w 1534869"/>
              <a:gd name="connsiteY111" fmla="*/ 1726648 h 1856340"/>
              <a:gd name="connsiteX112" fmla="*/ 762655 w 1534869"/>
              <a:gd name="connsiteY112" fmla="*/ 1723123 h 1856340"/>
              <a:gd name="connsiteX113" fmla="*/ 785562 w 1534869"/>
              <a:gd name="connsiteY113" fmla="*/ 1712374 h 1856340"/>
              <a:gd name="connsiteX114" fmla="*/ 800893 w 1534869"/>
              <a:gd name="connsiteY114" fmla="*/ 1694224 h 1856340"/>
              <a:gd name="connsiteX115" fmla="*/ 806532 w 1534869"/>
              <a:gd name="connsiteY115" fmla="*/ 1668145 h 1856340"/>
              <a:gd name="connsiteX116" fmla="*/ 804065 w 1534869"/>
              <a:gd name="connsiteY116" fmla="*/ 1655281 h 1856340"/>
              <a:gd name="connsiteX117" fmla="*/ 798778 w 1534869"/>
              <a:gd name="connsiteY117" fmla="*/ 1645237 h 1856340"/>
              <a:gd name="connsiteX118" fmla="*/ 834021 w 1534869"/>
              <a:gd name="connsiteY118" fmla="*/ 1645237 h 1856340"/>
              <a:gd name="connsiteX119" fmla="*/ 590092 w 1534869"/>
              <a:gd name="connsiteY119" fmla="*/ 1622824 h 1856340"/>
              <a:gd name="connsiteX120" fmla="*/ 678935 w 1534869"/>
              <a:gd name="connsiteY120" fmla="*/ 1622824 h 1856340"/>
              <a:gd name="connsiteX121" fmla="*/ 665738 w 1534869"/>
              <a:gd name="connsiteY121" fmla="*/ 1638717 h 1856340"/>
              <a:gd name="connsiteX122" fmla="*/ 659570 w 1534869"/>
              <a:gd name="connsiteY122" fmla="*/ 1666383 h 1856340"/>
              <a:gd name="connsiteX123" fmla="*/ 666266 w 1534869"/>
              <a:gd name="connsiteY123" fmla="*/ 1693343 h 1856340"/>
              <a:gd name="connsiteX124" fmla="*/ 682478 w 1534869"/>
              <a:gd name="connsiteY124" fmla="*/ 1711141 h 1856340"/>
              <a:gd name="connsiteX125" fmla="*/ 682478 w 1534869"/>
              <a:gd name="connsiteY125" fmla="*/ 1712551 h 1856340"/>
              <a:gd name="connsiteX126" fmla="*/ 667500 w 1534869"/>
              <a:gd name="connsiteY126" fmla="*/ 1727705 h 1856340"/>
              <a:gd name="connsiteX127" fmla="*/ 661685 w 1534869"/>
              <a:gd name="connsiteY127" fmla="*/ 1745326 h 1856340"/>
              <a:gd name="connsiteX128" fmla="*/ 664046 w 1534869"/>
              <a:gd name="connsiteY128" fmla="*/ 1753793 h 1856340"/>
              <a:gd name="connsiteX129" fmla="*/ 603429 w 1534869"/>
              <a:gd name="connsiteY129" fmla="*/ 1753793 h 1856340"/>
              <a:gd name="connsiteX130" fmla="*/ 592752 w 1534869"/>
              <a:gd name="connsiteY130" fmla="*/ 1734401 h 1856340"/>
              <a:gd name="connsiteX131" fmla="*/ 570373 w 1534869"/>
              <a:gd name="connsiteY131" fmla="*/ 1743564 h 1856340"/>
              <a:gd name="connsiteX132" fmla="*/ 547642 w 1534869"/>
              <a:gd name="connsiteY132" fmla="*/ 1746736 h 1856340"/>
              <a:gd name="connsiteX133" fmla="*/ 512752 w 1534869"/>
              <a:gd name="connsiteY133" fmla="*/ 1737925 h 1856340"/>
              <a:gd name="connsiteX134" fmla="*/ 495483 w 1534869"/>
              <a:gd name="connsiteY134" fmla="*/ 1710084 h 1856340"/>
              <a:gd name="connsiteX135" fmla="*/ 614603 w 1534869"/>
              <a:gd name="connsiteY135" fmla="*/ 1710084 h 1856340"/>
              <a:gd name="connsiteX136" fmla="*/ 616189 w 1534869"/>
              <a:gd name="connsiteY136" fmla="*/ 1700392 h 1856340"/>
              <a:gd name="connsiteX137" fmla="*/ 617070 w 1534869"/>
              <a:gd name="connsiteY137" fmla="*/ 1686823 h 1856340"/>
              <a:gd name="connsiteX138" fmla="*/ 611783 w 1534869"/>
              <a:gd name="connsiteY138" fmla="*/ 1653519 h 1856340"/>
              <a:gd name="connsiteX139" fmla="*/ 596100 w 1534869"/>
              <a:gd name="connsiteY139" fmla="*/ 1626911 h 1856340"/>
              <a:gd name="connsiteX140" fmla="*/ 409446 w 1534869"/>
              <a:gd name="connsiteY140" fmla="*/ 1622824 h 1856340"/>
              <a:gd name="connsiteX141" fmla="*/ 478414 w 1534869"/>
              <a:gd name="connsiteY141" fmla="*/ 1622824 h 1856340"/>
              <a:gd name="connsiteX142" fmla="*/ 471518 w 1534869"/>
              <a:gd name="connsiteY142" fmla="*/ 1627087 h 1856340"/>
              <a:gd name="connsiteX143" fmla="*/ 451254 w 1534869"/>
              <a:gd name="connsiteY143" fmla="*/ 1655986 h 1856340"/>
              <a:gd name="connsiteX144" fmla="*/ 443677 w 1534869"/>
              <a:gd name="connsiteY144" fmla="*/ 1694577 h 1856340"/>
              <a:gd name="connsiteX145" fmla="*/ 451078 w 1534869"/>
              <a:gd name="connsiteY145" fmla="*/ 1733520 h 1856340"/>
              <a:gd name="connsiteX146" fmla="*/ 465505 w 1534869"/>
              <a:gd name="connsiteY146" fmla="*/ 1753793 h 1856340"/>
              <a:gd name="connsiteX147" fmla="*/ 404685 w 1534869"/>
              <a:gd name="connsiteY147" fmla="*/ 1753793 h 1856340"/>
              <a:gd name="connsiteX148" fmla="*/ 368753 w 1534869"/>
              <a:gd name="connsiteY148" fmla="*/ 1689995 h 1856340"/>
              <a:gd name="connsiteX149" fmla="*/ 398357 w 1534869"/>
              <a:gd name="connsiteY149" fmla="*/ 1665502 h 1856340"/>
              <a:gd name="connsiteX150" fmla="*/ 409634 w 1534869"/>
              <a:gd name="connsiteY150" fmla="*/ 1623739 h 1856340"/>
              <a:gd name="connsiteX151" fmla="*/ 291219 w 1534869"/>
              <a:gd name="connsiteY151" fmla="*/ 1622824 h 1856340"/>
              <a:gd name="connsiteX152" fmla="*/ 358123 w 1534869"/>
              <a:gd name="connsiteY152" fmla="*/ 1622824 h 1856340"/>
              <a:gd name="connsiteX153" fmla="*/ 358533 w 1534869"/>
              <a:gd name="connsiteY153" fmla="*/ 1623739 h 1856340"/>
              <a:gd name="connsiteX154" fmla="*/ 316594 w 1534869"/>
              <a:gd name="connsiteY154" fmla="*/ 1657925 h 1856340"/>
              <a:gd name="connsiteX155" fmla="*/ 291219 w 1534869"/>
              <a:gd name="connsiteY155" fmla="*/ 1657925 h 1856340"/>
              <a:gd name="connsiteX156" fmla="*/ 1202733 w 1534869"/>
              <a:gd name="connsiteY156" fmla="*/ 1607175 h 1856340"/>
              <a:gd name="connsiteX157" fmla="*/ 1257007 w 1534869"/>
              <a:gd name="connsiteY157" fmla="*/ 1607175 h 1856340"/>
              <a:gd name="connsiteX158" fmla="*/ 1247065 w 1534869"/>
              <a:gd name="connsiteY158" fmla="*/ 1622824 h 1856340"/>
              <a:gd name="connsiteX159" fmla="*/ 1194126 w 1534869"/>
              <a:gd name="connsiteY159" fmla="*/ 1622824 h 1856340"/>
              <a:gd name="connsiteX160" fmla="*/ 1079385 w 1534869"/>
              <a:gd name="connsiteY160" fmla="*/ 1607175 h 1856340"/>
              <a:gd name="connsiteX161" fmla="*/ 1135068 w 1534869"/>
              <a:gd name="connsiteY161" fmla="*/ 1607175 h 1856340"/>
              <a:gd name="connsiteX162" fmla="*/ 1145044 w 1534869"/>
              <a:gd name="connsiteY162" fmla="*/ 1622824 h 1856340"/>
              <a:gd name="connsiteX163" fmla="*/ 1089971 w 1534869"/>
              <a:gd name="connsiteY163" fmla="*/ 1622824 h 1856340"/>
              <a:gd name="connsiteX164" fmla="*/ 734284 w 1534869"/>
              <a:gd name="connsiteY164" fmla="*/ 1602946 h 1856340"/>
              <a:gd name="connsiteX165" fmla="*/ 763183 w 1534869"/>
              <a:gd name="connsiteY165" fmla="*/ 1607175 h 1856340"/>
              <a:gd name="connsiteX166" fmla="*/ 834021 w 1534869"/>
              <a:gd name="connsiteY166" fmla="*/ 1607175 h 1856340"/>
              <a:gd name="connsiteX167" fmla="*/ 834021 w 1534869"/>
              <a:gd name="connsiteY167" fmla="*/ 1622824 h 1856340"/>
              <a:gd name="connsiteX168" fmla="*/ 678935 w 1534869"/>
              <a:gd name="connsiteY168" fmla="*/ 1622824 h 1856340"/>
              <a:gd name="connsiteX169" fmla="*/ 682125 w 1534869"/>
              <a:gd name="connsiteY169" fmla="*/ 1618982 h 1856340"/>
              <a:gd name="connsiteX170" fmla="*/ 705914 w 1534869"/>
              <a:gd name="connsiteY170" fmla="*/ 1606999 h 1856340"/>
              <a:gd name="connsiteX171" fmla="*/ 734284 w 1534869"/>
              <a:gd name="connsiteY171" fmla="*/ 1602946 h 1856340"/>
              <a:gd name="connsiteX172" fmla="*/ 534602 w 1534869"/>
              <a:gd name="connsiteY172" fmla="*/ 1602946 h 1856340"/>
              <a:gd name="connsiteX173" fmla="*/ 570197 w 1534869"/>
              <a:gd name="connsiteY173" fmla="*/ 1609290 h 1856340"/>
              <a:gd name="connsiteX174" fmla="*/ 590092 w 1534869"/>
              <a:gd name="connsiteY174" fmla="*/ 1622824 h 1856340"/>
              <a:gd name="connsiteX175" fmla="*/ 478414 w 1534869"/>
              <a:gd name="connsiteY175" fmla="*/ 1622824 h 1856340"/>
              <a:gd name="connsiteX176" fmla="*/ 500593 w 1534869"/>
              <a:gd name="connsiteY176" fmla="*/ 1609114 h 1856340"/>
              <a:gd name="connsiteX177" fmla="*/ 534602 w 1534869"/>
              <a:gd name="connsiteY177" fmla="*/ 1602946 h 1856340"/>
              <a:gd name="connsiteX178" fmla="*/ 875816 w 1534869"/>
              <a:gd name="connsiteY178" fmla="*/ 1552197 h 1856340"/>
              <a:gd name="connsiteX179" fmla="*/ 1028064 w 1534869"/>
              <a:gd name="connsiteY179" fmla="*/ 1552197 h 1856340"/>
              <a:gd name="connsiteX180" fmla="*/ 1028064 w 1534869"/>
              <a:gd name="connsiteY180" fmla="*/ 1595898 h 1856340"/>
              <a:gd name="connsiteX181" fmla="*/ 927975 w 1534869"/>
              <a:gd name="connsiteY181" fmla="*/ 1595898 h 1856340"/>
              <a:gd name="connsiteX182" fmla="*/ 927975 w 1534869"/>
              <a:gd name="connsiteY182" fmla="*/ 1622824 h 1856340"/>
              <a:gd name="connsiteX183" fmla="*/ 875816 w 1534869"/>
              <a:gd name="connsiteY183" fmla="*/ 1622824 h 1856340"/>
              <a:gd name="connsiteX184" fmla="*/ 240967 w 1534869"/>
              <a:gd name="connsiteY184" fmla="*/ 1447270 h 1856340"/>
              <a:gd name="connsiteX185" fmla="*/ 251705 w 1534869"/>
              <a:gd name="connsiteY185" fmla="*/ 1448894 h 1856340"/>
              <a:gd name="connsiteX186" fmla="*/ 286196 w 1534869"/>
              <a:gd name="connsiteY186" fmla="*/ 1468486 h 1856340"/>
              <a:gd name="connsiteX187" fmla="*/ 317004 w 1534869"/>
              <a:gd name="connsiteY187" fmla="*/ 1538298 h 1856340"/>
              <a:gd name="connsiteX188" fmla="*/ 314669 w 1534869"/>
              <a:gd name="connsiteY188" fmla="*/ 1552197 h 1856340"/>
              <a:gd name="connsiteX189" fmla="*/ 320823 w 1534869"/>
              <a:gd name="connsiteY189" fmla="*/ 1552197 h 1856340"/>
              <a:gd name="connsiteX190" fmla="*/ 355185 w 1534869"/>
              <a:gd name="connsiteY190" fmla="*/ 1555721 h 1856340"/>
              <a:gd name="connsiteX191" fmla="*/ 383379 w 1534869"/>
              <a:gd name="connsiteY191" fmla="*/ 1567528 h 1856340"/>
              <a:gd name="connsiteX192" fmla="*/ 402586 w 1534869"/>
              <a:gd name="connsiteY192" fmla="*/ 1589554 h 1856340"/>
              <a:gd name="connsiteX193" fmla="*/ 409446 w 1534869"/>
              <a:gd name="connsiteY193" fmla="*/ 1622824 h 1856340"/>
              <a:gd name="connsiteX194" fmla="*/ 358123 w 1534869"/>
              <a:gd name="connsiteY194" fmla="*/ 1622824 h 1856340"/>
              <a:gd name="connsiteX195" fmla="*/ 347960 w 1534869"/>
              <a:gd name="connsiteY195" fmla="*/ 1600127 h 1856340"/>
              <a:gd name="connsiteX196" fmla="*/ 316594 w 1534869"/>
              <a:gd name="connsiteY196" fmla="*/ 1593431 h 1856340"/>
              <a:gd name="connsiteX197" fmla="*/ 302624 w 1534869"/>
              <a:gd name="connsiteY197" fmla="*/ 1593431 h 1856340"/>
              <a:gd name="connsiteX198" fmla="*/ 294233 w 1534869"/>
              <a:gd name="connsiteY198" fmla="*/ 1609611 h 1856340"/>
              <a:gd name="connsiteX199" fmla="*/ 291219 w 1534869"/>
              <a:gd name="connsiteY199" fmla="*/ 1611429 h 1856340"/>
              <a:gd name="connsiteX200" fmla="*/ 291219 w 1534869"/>
              <a:gd name="connsiteY200" fmla="*/ 1622824 h 1856340"/>
              <a:gd name="connsiteX201" fmla="*/ 261258 w 1534869"/>
              <a:gd name="connsiteY201" fmla="*/ 1622824 h 1856340"/>
              <a:gd name="connsiteX202" fmla="*/ 240967 w 1534869"/>
              <a:gd name="connsiteY202" fmla="*/ 1625332 h 1856340"/>
              <a:gd name="connsiteX203" fmla="*/ 240967 w 1534869"/>
              <a:gd name="connsiteY203" fmla="*/ 1622824 h 1856340"/>
              <a:gd name="connsiteX204" fmla="*/ 239413 w 1534869"/>
              <a:gd name="connsiteY204" fmla="*/ 1622824 h 1856340"/>
              <a:gd name="connsiteX205" fmla="*/ 239413 w 1534869"/>
              <a:gd name="connsiteY205" fmla="*/ 1584510 h 1856340"/>
              <a:gd name="connsiteX206" fmla="*/ 232841 w 1534869"/>
              <a:gd name="connsiteY206" fmla="*/ 1590094 h 1856340"/>
              <a:gd name="connsiteX207" fmla="*/ 201364 w 1534869"/>
              <a:gd name="connsiteY207" fmla="*/ 1604957 h 1856340"/>
              <a:gd name="connsiteX208" fmla="*/ 192658 w 1534869"/>
              <a:gd name="connsiteY208" fmla="*/ 1615917 h 1856340"/>
              <a:gd name="connsiteX209" fmla="*/ 197875 w 1534869"/>
              <a:gd name="connsiteY209" fmla="*/ 1622824 h 1856340"/>
              <a:gd name="connsiteX210" fmla="*/ 239413 w 1534869"/>
              <a:gd name="connsiteY210" fmla="*/ 1622824 h 1856340"/>
              <a:gd name="connsiteX211" fmla="*/ 239413 w 1534869"/>
              <a:gd name="connsiteY211" fmla="*/ 1625524 h 1856340"/>
              <a:gd name="connsiteX212" fmla="*/ 240967 w 1534869"/>
              <a:gd name="connsiteY212" fmla="*/ 1625332 h 1856340"/>
              <a:gd name="connsiteX213" fmla="*/ 240967 w 1534869"/>
              <a:gd name="connsiteY213" fmla="*/ 1753793 h 1856340"/>
              <a:gd name="connsiteX214" fmla="*/ 291219 w 1534869"/>
              <a:gd name="connsiteY214" fmla="*/ 1753793 h 1856340"/>
              <a:gd name="connsiteX215" fmla="*/ 291219 w 1534869"/>
              <a:gd name="connsiteY215" fmla="*/ 1781978 h 1856340"/>
              <a:gd name="connsiteX216" fmla="*/ 239413 w 1534869"/>
              <a:gd name="connsiteY216" fmla="*/ 1781978 h 1856340"/>
              <a:gd name="connsiteX217" fmla="*/ 239413 w 1534869"/>
              <a:gd name="connsiteY217" fmla="*/ 1754961 h 1856340"/>
              <a:gd name="connsiteX218" fmla="*/ 109998 w 1534869"/>
              <a:gd name="connsiteY218" fmla="*/ 1754961 h 1856340"/>
              <a:gd name="connsiteX219" fmla="*/ 109998 w 1534869"/>
              <a:gd name="connsiteY219" fmla="*/ 1620308 h 1856340"/>
              <a:gd name="connsiteX220" fmla="*/ 173013 w 1534869"/>
              <a:gd name="connsiteY220" fmla="*/ 1599252 h 1856340"/>
              <a:gd name="connsiteX221" fmla="*/ 194109 w 1534869"/>
              <a:gd name="connsiteY221" fmla="*/ 1578233 h 1856340"/>
              <a:gd name="connsiteX222" fmla="*/ 212526 w 1534869"/>
              <a:gd name="connsiteY222" fmla="*/ 1545505 h 1856340"/>
              <a:gd name="connsiteX223" fmla="*/ 224581 w 1534869"/>
              <a:gd name="connsiteY223" fmla="*/ 1527939 h 1856340"/>
              <a:gd name="connsiteX224" fmla="*/ 239985 w 1534869"/>
              <a:gd name="connsiteY224" fmla="*/ 1522534 h 1856340"/>
              <a:gd name="connsiteX225" fmla="*/ 240967 w 1534869"/>
              <a:gd name="connsiteY225" fmla="*/ 1522965 h 1856340"/>
              <a:gd name="connsiteX226" fmla="*/ 240967 w 1534869"/>
              <a:gd name="connsiteY226" fmla="*/ 1552197 h 1856340"/>
              <a:gd name="connsiteX227" fmla="*/ 260296 w 1534869"/>
              <a:gd name="connsiteY227" fmla="*/ 1552197 h 1856340"/>
              <a:gd name="connsiteX228" fmla="*/ 261863 w 1534869"/>
              <a:gd name="connsiteY228" fmla="*/ 1547456 h 1856340"/>
              <a:gd name="connsiteX229" fmla="*/ 255724 w 1534869"/>
              <a:gd name="connsiteY229" fmla="*/ 1529440 h 1856340"/>
              <a:gd name="connsiteX230" fmla="*/ 240967 w 1534869"/>
              <a:gd name="connsiteY230" fmla="*/ 1522965 h 1856340"/>
              <a:gd name="connsiteX231" fmla="*/ 76125 w 1534869"/>
              <a:gd name="connsiteY231" fmla="*/ 1445966 h 1856340"/>
              <a:gd name="connsiteX232" fmla="*/ 97222 w 1534869"/>
              <a:gd name="connsiteY232" fmla="*/ 1450996 h 1856340"/>
              <a:gd name="connsiteX233" fmla="*/ 105817 w 1534869"/>
              <a:gd name="connsiteY233" fmla="*/ 1463232 h 1856340"/>
              <a:gd name="connsiteX234" fmla="*/ 102245 w 1534869"/>
              <a:gd name="connsiteY234" fmla="*/ 1472990 h 1856340"/>
              <a:gd name="connsiteX235" fmla="*/ 81037 w 1534869"/>
              <a:gd name="connsiteY235" fmla="*/ 1489505 h 1856340"/>
              <a:gd name="connsiteX236" fmla="*/ 56034 w 1534869"/>
              <a:gd name="connsiteY236" fmla="*/ 1524936 h 1856340"/>
              <a:gd name="connsiteX237" fmla="*/ 62061 w 1534869"/>
              <a:gd name="connsiteY237" fmla="*/ 1538373 h 1856340"/>
              <a:gd name="connsiteX238" fmla="*/ 77911 w 1534869"/>
              <a:gd name="connsiteY238" fmla="*/ 1543403 h 1856340"/>
              <a:gd name="connsiteX239" fmla="*/ 107156 w 1534869"/>
              <a:gd name="connsiteY239" fmla="*/ 1520432 h 1856340"/>
              <a:gd name="connsiteX240" fmla="*/ 109998 w 1534869"/>
              <a:gd name="connsiteY240" fmla="*/ 1514742 h 1856340"/>
              <a:gd name="connsiteX241" fmla="*/ 109998 w 1534869"/>
              <a:gd name="connsiteY241" fmla="*/ 1620308 h 1856340"/>
              <a:gd name="connsiteX242" fmla="*/ 102022 w 1534869"/>
              <a:gd name="connsiteY242" fmla="*/ 1622973 h 1856340"/>
              <a:gd name="connsiteX243" fmla="*/ 63736 w 1534869"/>
              <a:gd name="connsiteY243" fmla="*/ 1616818 h 1856340"/>
              <a:gd name="connsiteX244" fmla="*/ 31477 w 1534869"/>
              <a:gd name="connsiteY244" fmla="*/ 1599402 h 1856340"/>
              <a:gd name="connsiteX245" fmla="*/ 0 w 1534869"/>
              <a:gd name="connsiteY245" fmla="*/ 1537848 h 1856340"/>
              <a:gd name="connsiteX246" fmla="*/ 11385 w 1534869"/>
              <a:gd name="connsiteY246" fmla="*/ 1497312 h 1856340"/>
              <a:gd name="connsiteX247" fmla="*/ 12725 w 1534869"/>
              <a:gd name="connsiteY247" fmla="*/ 1492507 h 1856340"/>
              <a:gd name="connsiteX248" fmla="*/ 8706 w 1534869"/>
              <a:gd name="connsiteY248" fmla="*/ 1483500 h 1856340"/>
              <a:gd name="connsiteX249" fmla="*/ 7367 w 1534869"/>
              <a:gd name="connsiteY249" fmla="*/ 1478395 h 1856340"/>
              <a:gd name="connsiteX250" fmla="*/ 31031 w 1534869"/>
              <a:gd name="connsiteY250" fmla="*/ 1457151 h 1856340"/>
              <a:gd name="connsiteX251" fmla="*/ 76125 w 1534869"/>
              <a:gd name="connsiteY251" fmla="*/ 1445966 h 1856340"/>
              <a:gd name="connsiteX252" fmla="*/ 240967 w 1534869"/>
              <a:gd name="connsiteY252" fmla="*/ 1410788 h 1856340"/>
              <a:gd name="connsiteX253" fmla="*/ 240967 w 1534869"/>
              <a:gd name="connsiteY253" fmla="*/ 1447270 h 1856340"/>
              <a:gd name="connsiteX254" fmla="*/ 208508 w 1534869"/>
              <a:gd name="connsiteY254" fmla="*/ 1442363 h 1856340"/>
              <a:gd name="connsiteX255" fmla="*/ 127025 w 1534869"/>
              <a:gd name="connsiteY255" fmla="*/ 1480647 h 1856340"/>
              <a:gd name="connsiteX256" fmla="*/ 109998 w 1534869"/>
              <a:gd name="connsiteY256" fmla="*/ 1514742 h 1856340"/>
              <a:gd name="connsiteX257" fmla="*/ 109998 w 1534869"/>
              <a:gd name="connsiteY257" fmla="*/ 1419565 h 1856340"/>
              <a:gd name="connsiteX258" fmla="*/ 156269 w 1534869"/>
              <a:gd name="connsiteY258" fmla="*/ 1428751 h 1856340"/>
              <a:gd name="connsiteX259" fmla="*/ 224135 w 1534869"/>
              <a:gd name="connsiteY259" fmla="*/ 1418542 h 1856340"/>
              <a:gd name="connsiteX260" fmla="*/ 210071 w 1534869"/>
              <a:gd name="connsiteY260" fmla="*/ 1277116 h 1856340"/>
              <a:gd name="connsiteX261" fmla="*/ 240967 w 1534869"/>
              <a:gd name="connsiteY261" fmla="*/ 1284759 h 1856340"/>
              <a:gd name="connsiteX262" fmla="*/ 240967 w 1534869"/>
              <a:gd name="connsiteY262" fmla="*/ 1323333 h 1856340"/>
              <a:gd name="connsiteX263" fmla="*/ 218777 w 1534869"/>
              <a:gd name="connsiteY263" fmla="*/ 1335067 h 1856340"/>
              <a:gd name="connsiteX264" fmla="*/ 163636 w 1534869"/>
              <a:gd name="connsiteY264" fmla="*/ 1349555 h 1856340"/>
              <a:gd name="connsiteX265" fmla="*/ 109998 w 1534869"/>
              <a:gd name="connsiteY265" fmla="*/ 1354847 h 1856340"/>
              <a:gd name="connsiteX266" fmla="*/ 109998 w 1534869"/>
              <a:gd name="connsiteY266" fmla="*/ 1294913 h 1856340"/>
              <a:gd name="connsiteX267" fmla="*/ 153144 w 1534869"/>
              <a:gd name="connsiteY267" fmla="*/ 1283122 h 1856340"/>
              <a:gd name="connsiteX268" fmla="*/ 210071 w 1534869"/>
              <a:gd name="connsiteY268" fmla="*/ 1277116 h 1856340"/>
              <a:gd name="connsiteX269" fmla="*/ 109998 w 1534869"/>
              <a:gd name="connsiteY269" fmla="*/ 1214348 h 1856340"/>
              <a:gd name="connsiteX270" fmla="*/ 109998 w 1534869"/>
              <a:gd name="connsiteY270" fmla="*/ 1294913 h 1856340"/>
              <a:gd name="connsiteX271" fmla="*/ 97110 w 1534869"/>
              <a:gd name="connsiteY271" fmla="*/ 1298435 h 1856340"/>
              <a:gd name="connsiteX272" fmla="*/ 64740 w 1534869"/>
              <a:gd name="connsiteY272" fmla="*/ 1329663 h 1856340"/>
              <a:gd name="connsiteX273" fmla="*/ 76684 w 1534869"/>
              <a:gd name="connsiteY273" fmla="*/ 1348204 h 1856340"/>
              <a:gd name="connsiteX274" fmla="*/ 109612 w 1534869"/>
              <a:gd name="connsiteY274" fmla="*/ 1354885 h 1856340"/>
              <a:gd name="connsiteX275" fmla="*/ 109998 w 1534869"/>
              <a:gd name="connsiteY275" fmla="*/ 1354847 h 1856340"/>
              <a:gd name="connsiteX276" fmla="*/ 109998 w 1534869"/>
              <a:gd name="connsiteY276" fmla="*/ 1419565 h 1856340"/>
              <a:gd name="connsiteX277" fmla="*/ 72330 w 1534869"/>
              <a:gd name="connsiteY277" fmla="*/ 1412086 h 1856340"/>
              <a:gd name="connsiteX278" fmla="*/ 16297 w 1534869"/>
              <a:gd name="connsiteY278" fmla="*/ 1365094 h 1856340"/>
              <a:gd name="connsiteX279" fmla="*/ 0 w 1534869"/>
              <a:gd name="connsiteY279" fmla="*/ 1314800 h 1856340"/>
              <a:gd name="connsiteX280" fmla="*/ 14287 w 1534869"/>
              <a:gd name="connsiteY280" fmla="*/ 1269309 h 1856340"/>
              <a:gd name="connsiteX281" fmla="*/ 77688 w 1534869"/>
              <a:gd name="connsiteY281" fmla="*/ 1220516 h 1856340"/>
              <a:gd name="connsiteX282" fmla="*/ 339998 w 1534869"/>
              <a:gd name="connsiteY282" fmla="*/ 1202800 h 1856340"/>
              <a:gd name="connsiteX283" fmla="*/ 364108 w 1534869"/>
              <a:gd name="connsiteY283" fmla="*/ 1212409 h 1856340"/>
              <a:gd name="connsiteX284" fmla="*/ 384646 w 1534869"/>
              <a:gd name="connsiteY284" fmla="*/ 1237706 h 1856340"/>
              <a:gd name="connsiteX285" fmla="*/ 392236 w 1534869"/>
              <a:gd name="connsiteY285" fmla="*/ 1269759 h 1856340"/>
              <a:gd name="connsiteX286" fmla="*/ 381297 w 1534869"/>
              <a:gd name="connsiteY286" fmla="*/ 1311722 h 1856340"/>
              <a:gd name="connsiteX287" fmla="*/ 339998 w 1534869"/>
              <a:gd name="connsiteY287" fmla="*/ 1377705 h 1856340"/>
              <a:gd name="connsiteX288" fmla="*/ 330733 w 1534869"/>
              <a:gd name="connsiteY288" fmla="*/ 1394971 h 1856340"/>
              <a:gd name="connsiteX289" fmla="*/ 327050 w 1534869"/>
              <a:gd name="connsiteY289" fmla="*/ 1410885 h 1856340"/>
              <a:gd name="connsiteX290" fmla="*/ 327719 w 1534869"/>
              <a:gd name="connsiteY290" fmla="*/ 1415989 h 1856340"/>
              <a:gd name="connsiteX291" fmla="*/ 327943 w 1534869"/>
              <a:gd name="connsiteY291" fmla="*/ 1418842 h 1856340"/>
              <a:gd name="connsiteX292" fmla="*/ 324259 w 1534869"/>
              <a:gd name="connsiteY292" fmla="*/ 1423571 h 1856340"/>
              <a:gd name="connsiteX293" fmla="*/ 314995 w 1534869"/>
              <a:gd name="connsiteY293" fmla="*/ 1425448 h 1856340"/>
              <a:gd name="connsiteX294" fmla="*/ 297805 w 1534869"/>
              <a:gd name="connsiteY294" fmla="*/ 1420944 h 1856340"/>
              <a:gd name="connsiteX295" fmla="*/ 287089 w 1534869"/>
              <a:gd name="connsiteY295" fmla="*/ 1403228 h 1856340"/>
              <a:gd name="connsiteX296" fmla="*/ 287313 w 1534869"/>
              <a:gd name="connsiteY296" fmla="*/ 1395121 h 1856340"/>
              <a:gd name="connsiteX297" fmla="*/ 282848 w 1534869"/>
              <a:gd name="connsiteY297" fmla="*/ 1391818 h 1856340"/>
              <a:gd name="connsiteX298" fmla="*/ 268783 w 1534869"/>
              <a:gd name="connsiteY298" fmla="*/ 1397973 h 1856340"/>
              <a:gd name="connsiteX299" fmla="*/ 240967 w 1534869"/>
              <a:gd name="connsiteY299" fmla="*/ 1410788 h 1856340"/>
              <a:gd name="connsiteX300" fmla="*/ 240967 w 1534869"/>
              <a:gd name="connsiteY300" fmla="*/ 1323333 h 1856340"/>
              <a:gd name="connsiteX301" fmla="*/ 244897 w 1534869"/>
              <a:gd name="connsiteY301" fmla="*/ 1321255 h 1856340"/>
              <a:gd name="connsiteX302" fmla="*/ 253603 w 1534869"/>
              <a:gd name="connsiteY302" fmla="*/ 1304440 h 1856340"/>
              <a:gd name="connsiteX303" fmla="*/ 241325 w 1534869"/>
              <a:gd name="connsiteY303" fmla="*/ 1284848 h 1856340"/>
              <a:gd name="connsiteX304" fmla="*/ 240967 w 1534869"/>
              <a:gd name="connsiteY304" fmla="*/ 1284759 h 1856340"/>
              <a:gd name="connsiteX305" fmla="*/ 240967 w 1534869"/>
              <a:gd name="connsiteY305" fmla="*/ 1221105 h 1856340"/>
              <a:gd name="connsiteX306" fmla="*/ 253380 w 1534869"/>
              <a:gd name="connsiteY306" fmla="*/ 1223819 h 1856340"/>
              <a:gd name="connsiteX307" fmla="*/ 286308 w 1534869"/>
              <a:gd name="connsiteY307" fmla="*/ 1246189 h 1856340"/>
              <a:gd name="connsiteX308" fmla="*/ 306288 w 1534869"/>
              <a:gd name="connsiteY308" fmla="*/ 1273513 h 1856340"/>
              <a:gd name="connsiteX309" fmla="*/ 310753 w 1534869"/>
              <a:gd name="connsiteY309" fmla="*/ 1277116 h 1856340"/>
              <a:gd name="connsiteX310" fmla="*/ 324817 w 1534869"/>
              <a:gd name="connsiteY310" fmla="*/ 1263829 h 1856340"/>
              <a:gd name="connsiteX311" fmla="*/ 330845 w 1534869"/>
              <a:gd name="connsiteY311" fmla="*/ 1233427 h 1856340"/>
              <a:gd name="connsiteX312" fmla="*/ 324594 w 1534869"/>
              <a:gd name="connsiteY312" fmla="*/ 1213459 h 1856340"/>
              <a:gd name="connsiteX313" fmla="*/ 323255 w 1534869"/>
              <a:gd name="connsiteY313" fmla="*/ 1210007 h 1856340"/>
              <a:gd name="connsiteX314" fmla="*/ 328836 w 1534869"/>
              <a:gd name="connsiteY314" fmla="*/ 1205202 h 1856340"/>
              <a:gd name="connsiteX315" fmla="*/ 339998 w 1534869"/>
              <a:gd name="connsiteY315" fmla="*/ 1202800 h 1856340"/>
              <a:gd name="connsiteX316" fmla="*/ 203820 w 1534869"/>
              <a:gd name="connsiteY316" fmla="*/ 1159662 h 1856340"/>
              <a:gd name="connsiteX317" fmla="*/ 239260 w 1534869"/>
              <a:gd name="connsiteY317" fmla="*/ 1160150 h 1856340"/>
              <a:gd name="connsiteX318" fmla="*/ 240967 w 1534869"/>
              <a:gd name="connsiteY318" fmla="*/ 1160289 h 1856340"/>
              <a:gd name="connsiteX319" fmla="*/ 240967 w 1534869"/>
              <a:gd name="connsiteY319" fmla="*/ 1221105 h 1856340"/>
              <a:gd name="connsiteX320" fmla="*/ 163413 w 1534869"/>
              <a:gd name="connsiteY320" fmla="*/ 1204151 h 1856340"/>
              <a:gd name="connsiteX321" fmla="*/ 109998 w 1534869"/>
              <a:gd name="connsiteY321" fmla="*/ 1214348 h 1856340"/>
              <a:gd name="connsiteX322" fmla="*/ 109998 w 1534869"/>
              <a:gd name="connsiteY322" fmla="*/ 1161041 h 1856340"/>
              <a:gd name="connsiteX323" fmla="*/ 112179 w 1534869"/>
              <a:gd name="connsiteY323" fmla="*/ 1161013 h 1856340"/>
              <a:gd name="connsiteX324" fmla="*/ 144661 w 1534869"/>
              <a:gd name="connsiteY324" fmla="*/ 1160412 h 1856340"/>
              <a:gd name="connsiteX325" fmla="*/ 203820 w 1534869"/>
              <a:gd name="connsiteY325" fmla="*/ 1159662 h 1856340"/>
              <a:gd name="connsiteX326" fmla="*/ 30361 w 1534869"/>
              <a:gd name="connsiteY326" fmla="*/ 1066729 h 1856340"/>
              <a:gd name="connsiteX327" fmla="*/ 41300 w 1534869"/>
              <a:gd name="connsiteY327" fmla="*/ 1069206 h 1856340"/>
              <a:gd name="connsiteX328" fmla="*/ 50899 w 1534869"/>
              <a:gd name="connsiteY328" fmla="*/ 1081292 h 1856340"/>
              <a:gd name="connsiteX329" fmla="*/ 63847 w 1534869"/>
              <a:gd name="connsiteY329" fmla="*/ 1088498 h 1856340"/>
              <a:gd name="connsiteX330" fmla="*/ 103807 w 1534869"/>
              <a:gd name="connsiteY330" fmla="*/ 1090000 h 1856340"/>
              <a:gd name="connsiteX331" fmla="*/ 109998 w 1534869"/>
              <a:gd name="connsiteY331" fmla="*/ 1090000 h 1856340"/>
              <a:gd name="connsiteX332" fmla="*/ 109998 w 1534869"/>
              <a:gd name="connsiteY332" fmla="*/ 1161041 h 1856340"/>
              <a:gd name="connsiteX333" fmla="*/ 88850 w 1534869"/>
              <a:gd name="connsiteY333" fmla="*/ 1161313 h 1856340"/>
              <a:gd name="connsiteX334" fmla="*/ 64405 w 1534869"/>
              <a:gd name="connsiteY334" fmla="*/ 1163190 h 1856340"/>
              <a:gd name="connsiteX335" fmla="*/ 54917 w 1534869"/>
              <a:gd name="connsiteY335" fmla="*/ 1171071 h 1856340"/>
              <a:gd name="connsiteX336" fmla="*/ 46657 w 1534869"/>
              <a:gd name="connsiteY336" fmla="*/ 1183683 h 1856340"/>
              <a:gd name="connsiteX337" fmla="*/ 33933 w 1534869"/>
              <a:gd name="connsiteY337" fmla="*/ 1188488 h 1856340"/>
              <a:gd name="connsiteX338" fmla="*/ 9153 w 1534869"/>
              <a:gd name="connsiteY338" fmla="*/ 1170321 h 1856340"/>
              <a:gd name="connsiteX339" fmla="*/ 1786 w 1534869"/>
              <a:gd name="connsiteY339" fmla="*/ 1128884 h 1856340"/>
              <a:gd name="connsiteX340" fmla="*/ 6251 w 1534869"/>
              <a:gd name="connsiteY340" fmla="*/ 1085345 h 1856340"/>
              <a:gd name="connsiteX341" fmla="*/ 30361 w 1534869"/>
              <a:gd name="connsiteY341" fmla="*/ 1066729 h 1856340"/>
              <a:gd name="connsiteX342" fmla="*/ 706794 w 1534869"/>
              <a:gd name="connsiteY342" fmla="*/ 1017642 h 1856340"/>
              <a:gd name="connsiteX343" fmla="*/ 697279 w 1534869"/>
              <a:gd name="connsiteY343" fmla="*/ 1025924 h 1856340"/>
              <a:gd name="connsiteX344" fmla="*/ 694459 w 1534869"/>
              <a:gd name="connsiteY344" fmla="*/ 1034911 h 1856340"/>
              <a:gd name="connsiteX345" fmla="*/ 706266 w 1534869"/>
              <a:gd name="connsiteY345" fmla="*/ 1049712 h 1856340"/>
              <a:gd name="connsiteX346" fmla="*/ 738865 w 1534869"/>
              <a:gd name="connsiteY346" fmla="*/ 1054646 h 1856340"/>
              <a:gd name="connsiteX347" fmla="*/ 773050 w 1534869"/>
              <a:gd name="connsiteY347" fmla="*/ 1048655 h 1856340"/>
              <a:gd name="connsiteX348" fmla="*/ 786090 w 1534869"/>
              <a:gd name="connsiteY348" fmla="*/ 1033501 h 1856340"/>
              <a:gd name="connsiteX349" fmla="*/ 778337 w 1534869"/>
              <a:gd name="connsiteY349" fmla="*/ 1022576 h 1856340"/>
              <a:gd name="connsiteX350" fmla="*/ 755429 w 1534869"/>
              <a:gd name="connsiteY350" fmla="*/ 1020109 h 1856340"/>
              <a:gd name="connsiteX351" fmla="*/ 733579 w 1534869"/>
              <a:gd name="connsiteY351" fmla="*/ 1020109 h 1856340"/>
              <a:gd name="connsiteX352" fmla="*/ 717896 w 1534869"/>
              <a:gd name="connsiteY352" fmla="*/ 1019580 h 1856340"/>
              <a:gd name="connsiteX353" fmla="*/ 706794 w 1534869"/>
              <a:gd name="connsiteY353" fmla="*/ 1017642 h 1856340"/>
              <a:gd name="connsiteX354" fmla="*/ 1185255 w 1534869"/>
              <a:gd name="connsiteY354" fmla="*/ 984875 h 1856340"/>
              <a:gd name="connsiteX355" fmla="*/ 1240415 w 1534869"/>
              <a:gd name="connsiteY355" fmla="*/ 984875 h 1856340"/>
              <a:gd name="connsiteX356" fmla="*/ 1260530 w 1534869"/>
              <a:gd name="connsiteY356" fmla="*/ 1013060 h 1856340"/>
              <a:gd name="connsiteX357" fmla="*/ 1204847 w 1534869"/>
              <a:gd name="connsiteY357" fmla="*/ 1013060 h 1856340"/>
              <a:gd name="connsiteX358" fmla="*/ 1094297 w 1534869"/>
              <a:gd name="connsiteY358" fmla="*/ 984875 h 1856340"/>
              <a:gd name="connsiteX359" fmla="*/ 1146623 w 1534869"/>
              <a:gd name="connsiteY359" fmla="*/ 984875 h 1856340"/>
              <a:gd name="connsiteX360" fmla="*/ 1129780 w 1534869"/>
              <a:gd name="connsiteY360" fmla="*/ 1013060 h 1856340"/>
              <a:gd name="connsiteX361" fmla="*/ 1075507 w 1534869"/>
              <a:gd name="connsiteY361" fmla="*/ 1013060 h 1856340"/>
              <a:gd name="connsiteX362" fmla="*/ 875815 w 1534869"/>
              <a:gd name="connsiteY362" fmla="*/ 984875 h 1856340"/>
              <a:gd name="connsiteX363" fmla="*/ 1031587 w 1534869"/>
              <a:gd name="connsiteY363" fmla="*/ 984875 h 1856340"/>
              <a:gd name="connsiteX364" fmla="*/ 1031587 w 1534869"/>
              <a:gd name="connsiteY364" fmla="*/ 1013060 h 1856340"/>
              <a:gd name="connsiteX365" fmla="*/ 875815 w 1534869"/>
              <a:gd name="connsiteY365" fmla="*/ 1013060 h 1856340"/>
              <a:gd name="connsiteX366" fmla="*/ 664045 w 1534869"/>
              <a:gd name="connsiteY366" fmla="*/ 984875 h 1856340"/>
              <a:gd name="connsiteX367" fmla="*/ 788256 w 1534869"/>
              <a:gd name="connsiteY367" fmla="*/ 984875 h 1856340"/>
              <a:gd name="connsiteX368" fmla="*/ 817279 w 1534869"/>
              <a:gd name="connsiteY368" fmla="*/ 990505 h 1856340"/>
              <a:gd name="connsiteX369" fmla="*/ 835429 w 1534869"/>
              <a:gd name="connsiteY369" fmla="*/ 1024338 h 1856340"/>
              <a:gd name="connsiteX370" fmla="*/ 828028 w 1534869"/>
              <a:gd name="connsiteY370" fmla="*/ 1049712 h 1856340"/>
              <a:gd name="connsiteX371" fmla="*/ 807235 w 1534869"/>
              <a:gd name="connsiteY371" fmla="*/ 1069624 h 1856340"/>
              <a:gd name="connsiteX372" fmla="*/ 774460 w 1534869"/>
              <a:gd name="connsiteY372" fmla="*/ 1082664 h 1856340"/>
              <a:gd name="connsiteX373" fmla="*/ 731464 w 1534869"/>
              <a:gd name="connsiteY373" fmla="*/ 1087422 h 1856340"/>
              <a:gd name="connsiteX374" fmla="*/ 699922 w 1534869"/>
              <a:gd name="connsiteY374" fmla="*/ 1084779 h 1856340"/>
              <a:gd name="connsiteX375" fmla="*/ 674724 w 1534869"/>
              <a:gd name="connsiteY375" fmla="*/ 1076673 h 1856340"/>
              <a:gd name="connsiteX376" fmla="*/ 658160 w 1534869"/>
              <a:gd name="connsiteY376" fmla="*/ 1062752 h 1856340"/>
              <a:gd name="connsiteX377" fmla="*/ 652168 w 1534869"/>
              <a:gd name="connsiteY377" fmla="*/ 1042664 h 1856340"/>
              <a:gd name="connsiteX378" fmla="*/ 679305 w 1534869"/>
              <a:gd name="connsiteY378" fmla="*/ 1007774 h 1856340"/>
              <a:gd name="connsiteX379" fmla="*/ 679305 w 1534869"/>
              <a:gd name="connsiteY379" fmla="*/ 1006364 h 1856340"/>
              <a:gd name="connsiteX380" fmla="*/ 666794 w 1534869"/>
              <a:gd name="connsiteY380" fmla="*/ 994734 h 1856340"/>
              <a:gd name="connsiteX381" fmla="*/ 465504 w 1534869"/>
              <a:gd name="connsiteY381" fmla="*/ 984875 h 1856340"/>
              <a:gd name="connsiteX382" fmla="*/ 603428 w 1534869"/>
              <a:gd name="connsiteY382" fmla="*/ 984875 h 1856340"/>
              <a:gd name="connsiteX383" fmla="*/ 610020 w 1534869"/>
              <a:gd name="connsiteY383" fmla="*/ 996849 h 1856340"/>
              <a:gd name="connsiteX384" fmla="*/ 576540 w 1534869"/>
              <a:gd name="connsiteY384" fmla="*/ 1011827 h 1856340"/>
              <a:gd name="connsiteX385" fmla="*/ 540592 w 1534869"/>
              <a:gd name="connsiteY385" fmla="*/ 1017289 h 1856340"/>
              <a:gd name="connsiteX386" fmla="*/ 502354 w 1534869"/>
              <a:gd name="connsiteY386" fmla="*/ 1011122 h 1856340"/>
              <a:gd name="connsiteX387" fmla="*/ 471517 w 1534869"/>
              <a:gd name="connsiteY387" fmla="*/ 993324 h 1856340"/>
              <a:gd name="connsiteX388" fmla="*/ 347416 w 1534869"/>
              <a:gd name="connsiteY388" fmla="*/ 984875 h 1856340"/>
              <a:gd name="connsiteX389" fmla="*/ 404684 w 1534869"/>
              <a:gd name="connsiteY389" fmla="*/ 984875 h 1856340"/>
              <a:gd name="connsiteX390" fmla="*/ 420558 w 1534869"/>
              <a:gd name="connsiteY390" fmla="*/ 1013060 h 1856340"/>
              <a:gd name="connsiteX391" fmla="*/ 362408 w 1534869"/>
              <a:gd name="connsiteY391" fmla="*/ 1013060 h 1856340"/>
              <a:gd name="connsiteX392" fmla="*/ 1163261 w 1534869"/>
              <a:gd name="connsiteY392" fmla="*/ 953853 h 1856340"/>
              <a:gd name="connsiteX393" fmla="*/ 1164670 w 1534869"/>
              <a:gd name="connsiteY393" fmla="*/ 953853 h 1856340"/>
              <a:gd name="connsiteX394" fmla="*/ 1174715 w 1534869"/>
              <a:gd name="connsiteY394" fmla="*/ 969007 h 1856340"/>
              <a:gd name="connsiteX395" fmla="*/ 1184759 w 1534869"/>
              <a:gd name="connsiteY395" fmla="*/ 984161 h 1856340"/>
              <a:gd name="connsiteX396" fmla="*/ 1185255 w 1534869"/>
              <a:gd name="connsiteY396" fmla="*/ 984875 h 1856340"/>
              <a:gd name="connsiteX397" fmla="*/ 1146623 w 1534869"/>
              <a:gd name="connsiteY397" fmla="*/ 984875 h 1856340"/>
              <a:gd name="connsiteX398" fmla="*/ 1147049 w 1534869"/>
              <a:gd name="connsiteY398" fmla="*/ 984161 h 1856340"/>
              <a:gd name="connsiteX399" fmla="*/ 1155155 w 1534869"/>
              <a:gd name="connsiteY399" fmla="*/ 968831 h 1856340"/>
              <a:gd name="connsiteX400" fmla="*/ 1163261 w 1534869"/>
              <a:gd name="connsiteY400" fmla="*/ 953853 h 1856340"/>
              <a:gd name="connsiteX401" fmla="*/ 291218 w 1534869"/>
              <a:gd name="connsiteY401" fmla="*/ 930240 h 1856340"/>
              <a:gd name="connsiteX402" fmla="*/ 318355 w 1534869"/>
              <a:gd name="connsiteY402" fmla="*/ 930240 h 1856340"/>
              <a:gd name="connsiteX403" fmla="*/ 347416 w 1534869"/>
              <a:gd name="connsiteY403" fmla="*/ 984875 h 1856340"/>
              <a:gd name="connsiteX404" fmla="*/ 291218 w 1534869"/>
              <a:gd name="connsiteY404" fmla="*/ 984875 h 1856340"/>
              <a:gd name="connsiteX405" fmla="*/ 536363 w 1534869"/>
              <a:gd name="connsiteY405" fmla="*/ 873500 h 1856340"/>
              <a:gd name="connsiteX406" fmla="*/ 570901 w 1534869"/>
              <a:gd name="connsiteY406" fmla="*/ 906275 h 1856340"/>
              <a:gd name="connsiteX407" fmla="*/ 496187 w 1534869"/>
              <a:gd name="connsiteY407" fmla="*/ 906275 h 1856340"/>
              <a:gd name="connsiteX408" fmla="*/ 510460 w 1534869"/>
              <a:gd name="connsiteY408" fmla="*/ 881606 h 1856340"/>
              <a:gd name="connsiteX409" fmla="*/ 536363 w 1534869"/>
              <a:gd name="connsiteY409" fmla="*/ 873500 h 1856340"/>
              <a:gd name="connsiteX410" fmla="*/ 734283 w 1534869"/>
              <a:gd name="connsiteY410" fmla="*/ 868918 h 1856340"/>
              <a:gd name="connsiteX411" fmla="*/ 752962 w 1534869"/>
              <a:gd name="connsiteY411" fmla="*/ 876319 h 1856340"/>
              <a:gd name="connsiteX412" fmla="*/ 760715 w 1534869"/>
              <a:gd name="connsiteY412" fmla="*/ 897465 h 1856340"/>
              <a:gd name="connsiteX413" fmla="*/ 752962 w 1534869"/>
              <a:gd name="connsiteY413" fmla="*/ 919139 h 1856340"/>
              <a:gd name="connsiteX414" fmla="*/ 734283 w 1534869"/>
              <a:gd name="connsiteY414" fmla="*/ 926364 h 1856340"/>
              <a:gd name="connsiteX415" fmla="*/ 715781 w 1534869"/>
              <a:gd name="connsiteY415" fmla="*/ 919139 h 1856340"/>
              <a:gd name="connsiteX416" fmla="*/ 708204 w 1534869"/>
              <a:gd name="connsiteY416" fmla="*/ 897465 h 1856340"/>
              <a:gd name="connsiteX417" fmla="*/ 715781 w 1534869"/>
              <a:gd name="connsiteY417" fmla="*/ 876319 h 1856340"/>
              <a:gd name="connsiteX418" fmla="*/ 734283 w 1534869"/>
              <a:gd name="connsiteY418" fmla="*/ 868918 h 1856340"/>
              <a:gd name="connsiteX419" fmla="*/ 1145043 w 1534869"/>
              <a:gd name="connsiteY419" fmla="*/ 853906 h 1856340"/>
              <a:gd name="connsiteX420" fmla="*/ 1194125 w 1534869"/>
              <a:gd name="connsiteY420" fmla="*/ 853906 h 1856340"/>
              <a:gd name="connsiteX421" fmla="*/ 1187226 w 1534869"/>
              <a:gd name="connsiteY421" fmla="*/ 866451 h 1856340"/>
              <a:gd name="connsiteX422" fmla="*/ 1180001 w 1534869"/>
              <a:gd name="connsiteY422" fmla="*/ 881253 h 1856340"/>
              <a:gd name="connsiteX423" fmla="*/ 1172776 w 1534869"/>
              <a:gd name="connsiteY423" fmla="*/ 896408 h 1856340"/>
              <a:gd name="connsiteX424" fmla="*/ 1171367 w 1534869"/>
              <a:gd name="connsiteY424" fmla="*/ 896408 h 1856340"/>
              <a:gd name="connsiteX425" fmla="*/ 1161851 w 1534869"/>
              <a:gd name="connsiteY425" fmla="*/ 881429 h 1856340"/>
              <a:gd name="connsiteX426" fmla="*/ 1153040 w 1534869"/>
              <a:gd name="connsiteY426" fmla="*/ 866451 h 1856340"/>
              <a:gd name="connsiteX427" fmla="*/ 927974 w 1534869"/>
              <a:gd name="connsiteY427" fmla="*/ 853906 h 1856340"/>
              <a:gd name="connsiteX428" fmla="*/ 1089970 w 1534869"/>
              <a:gd name="connsiteY428" fmla="*/ 853906 h 1856340"/>
              <a:gd name="connsiteX429" fmla="*/ 1136124 w 1534869"/>
              <a:gd name="connsiteY429" fmla="*/ 922135 h 1856340"/>
              <a:gd name="connsiteX430" fmla="*/ 1094297 w 1534869"/>
              <a:gd name="connsiteY430" fmla="*/ 984875 h 1856340"/>
              <a:gd name="connsiteX431" fmla="*/ 1031587 w 1534869"/>
              <a:gd name="connsiteY431" fmla="*/ 984875 h 1856340"/>
              <a:gd name="connsiteX432" fmla="*/ 1031587 w 1534869"/>
              <a:gd name="connsiteY432" fmla="*/ 969360 h 1856340"/>
              <a:gd name="connsiteX433" fmla="*/ 927974 w 1534869"/>
              <a:gd name="connsiteY433" fmla="*/ 969360 h 1856340"/>
              <a:gd name="connsiteX434" fmla="*/ 927974 w 1534869"/>
              <a:gd name="connsiteY434" fmla="*/ 916496 h 1856340"/>
              <a:gd name="connsiteX435" fmla="*/ 1012909 w 1534869"/>
              <a:gd name="connsiteY435" fmla="*/ 916496 h 1856340"/>
              <a:gd name="connsiteX436" fmla="*/ 1012909 w 1534869"/>
              <a:gd name="connsiteY436" fmla="*/ 873148 h 1856340"/>
              <a:gd name="connsiteX437" fmla="*/ 927974 w 1534869"/>
              <a:gd name="connsiteY437" fmla="*/ 873148 h 1856340"/>
              <a:gd name="connsiteX438" fmla="*/ 834020 w 1534869"/>
              <a:gd name="connsiteY438" fmla="*/ 853906 h 1856340"/>
              <a:gd name="connsiteX439" fmla="*/ 875815 w 1534869"/>
              <a:gd name="connsiteY439" fmla="*/ 853906 h 1856340"/>
              <a:gd name="connsiteX440" fmla="*/ 875815 w 1534869"/>
              <a:gd name="connsiteY440" fmla="*/ 984875 h 1856340"/>
              <a:gd name="connsiteX441" fmla="*/ 788256 w 1534869"/>
              <a:gd name="connsiteY441" fmla="*/ 984875 h 1856340"/>
              <a:gd name="connsiteX442" fmla="*/ 764592 w 1534869"/>
              <a:gd name="connsiteY442" fmla="*/ 980285 h 1856340"/>
              <a:gd name="connsiteX443" fmla="*/ 732169 w 1534869"/>
              <a:gd name="connsiteY443" fmla="*/ 980285 h 1856340"/>
              <a:gd name="connsiteX444" fmla="*/ 709614 w 1534869"/>
              <a:gd name="connsiteY444" fmla="*/ 977289 h 1856340"/>
              <a:gd name="connsiteX445" fmla="*/ 702565 w 1534869"/>
              <a:gd name="connsiteY445" fmla="*/ 967245 h 1856340"/>
              <a:gd name="connsiteX446" fmla="*/ 704503 w 1534869"/>
              <a:gd name="connsiteY446" fmla="*/ 959844 h 1856340"/>
              <a:gd name="connsiteX447" fmla="*/ 710318 w 1534869"/>
              <a:gd name="connsiteY447" fmla="*/ 954205 h 1856340"/>
              <a:gd name="connsiteX448" fmla="*/ 734283 w 1534869"/>
              <a:gd name="connsiteY448" fmla="*/ 957730 h 1856340"/>
              <a:gd name="connsiteX449" fmla="*/ 762654 w 1534869"/>
              <a:gd name="connsiteY449" fmla="*/ 954205 h 1856340"/>
              <a:gd name="connsiteX450" fmla="*/ 785561 w 1534869"/>
              <a:gd name="connsiteY450" fmla="*/ 943456 h 1856340"/>
              <a:gd name="connsiteX451" fmla="*/ 800892 w 1534869"/>
              <a:gd name="connsiteY451" fmla="*/ 925306 h 1856340"/>
              <a:gd name="connsiteX452" fmla="*/ 806531 w 1534869"/>
              <a:gd name="connsiteY452" fmla="*/ 899227 h 1856340"/>
              <a:gd name="connsiteX453" fmla="*/ 804064 w 1534869"/>
              <a:gd name="connsiteY453" fmla="*/ 886363 h 1856340"/>
              <a:gd name="connsiteX454" fmla="*/ 798777 w 1534869"/>
              <a:gd name="connsiteY454" fmla="*/ 876319 h 1856340"/>
              <a:gd name="connsiteX455" fmla="*/ 834020 w 1534869"/>
              <a:gd name="connsiteY455" fmla="*/ 876319 h 1856340"/>
              <a:gd name="connsiteX456" fmla="*/ 590091 w 1534869"/>
              <a:gd name="connsiteY456" fmla="*/ 853906 h 1856340"/>
              <a:gd name="connsiteX457" fmla="*/ 678934 w 1534869"/>
              <a:gd name="connsiteY457" fmla="*/ 853906 h 1856340"/>
              <a:gd name="connsiteX458" fmla="*/ 665737 w 1534869"/>
              <a:gd name="connsiteY458" fmla="*/ 869799 h 1856340"/>
              <a:gd name="connsiteX459" fmla="*/ 659569 w 1534869"/>
              <a:gd name="connsiteY459" fmla="*/ 897465 h 1856340"/>
              <a:gd name="connsiteX460" fmla="*/ 666265 w 1534869"/>
              <a:gd name="connsiteY460" fmla="*/ 924425 h 1856340"/>
              <a:gd name="connsiteX461" fmla="*/ 682477 w 1534869"/>
              <a:gd name="connsiteY461" fmla="*/ 942223 h 1856340"/>
              <a:gd name="connsiteX462" fmla="*/ 682477 w 1534869"/>
              <a:gd name="connsiteY462" fmla="*/ 943633 h 1856340"/>
              <a:gd name="connsiteX463" fmla="*/ 667499 w 1534869"/>
              <a:gd name="connsiteY463" fmla="*/ 958787 h 1856340"/>
              <a:gd name="connsiteX464" fmla="*/ 661684 w 1534869"/>
              <a:gd name="connsiteY464" fmla="*/ 976408 h 1856340"/>
              <a:gd name="connsiteX465" fmla="*/ 664045 w 1534869"/>
              <a:gd name="connsiteY465" fmla="*/ 984875 h 1856340"/>
              <a:gd name="connsiteX466" fmla="*/ 603428 w 1534869"/>
              <a:gd name="connsiteY466" fmla="*/ 984875 h 1856340"/>
              <a:gd name="connsiteX467" fmla="*/ 592751 w 1534869"/>
              <a:gd name="connsiteY467" fmla="*/ 965483 h 1856340"/>
              <a:gd name="connsiteX468" fmla="*/ 570372 w 1534869"/>
              <a:gd name="connsiteY468" fmla="*/ 974646 h 1856340"/>
              <a:gd name="connsiteX469" fmla="*/ 547641 w 1534869"/>
              <a:gd name="connsiteY469" fmla="*/ 977818 h 1856340"/>
              <a:gd name="connsiteX470" fmla="*/ 512751 w 1534869"/>
              <a:gd name="connsiteY470" fmla="*/ 969007 h 1856340"/>
              <a:gd name="connsiteX471" fmla="*/ 495482 w 1534869"/>
              <a:gd name="connsiteY471" fmla="*/ 941166 h 1856340"/>
              <a:gd name="connsiteX472" fmla="*/ 614602 w 1534869"/>
              <a:gd name="connsiteY472" fmla="*/ 941166 h 1856340"/>
              <a:gd name="connsiteX473" fmla="*/ 616188 w 1534869"/>
              <a:gd name="connsiteY473" fmla="*/ 931474 h 1856340"/>
              <a:gd name="connsiteX474" fmla="*/ 617069 w 1534869"/>
              <a:gd name="connsiteY474" fmla="*/ 917905 h 1856340"/>
              <a:gd name="connsiteX475" fmla="*/ 611782 w 1534869"/>
              <a:gd name="connsiteY475" fmla="*/ 884601 h 1856340"/>
              <a:gd name="connsiteX476" fmla="*/ 596099 w 1534869"/>
              <a:gd name="connsiteY476" fmla="*/ 857993 h 1856340"/>
              <a:gd name="connsiteX477" fmla="*/ 409445 w 1534869"/>
              <a:gd name="connsiteY477" fmla="*/ 853906 h 1856340"/>
              <a:gd name="connsiteX478" fmla="*/ 478413 w 1534869"/>
              <a:gd name="connsiteY478" fmla="*/ 853906 h 1856340"/>
              <a:gd name="connsiteX479" fmla="*/ 471517 w 1534869"/>
              <a:gd name="connsiteY479" fmla="*/ 858169 h 1856340"/>
              <a:gd name="connsiteX480" fmla="*/ 451253 w 1534869"/>
              <a:gd name="connsiteY480" fmla="*/ 887068 h 1856340"/>
              <a:gd name="connsiteX481" fmla="*/ 443676 w 1534869"/>
              <a:gd name="connsiteY481" fmla="*/ 925659 h 1856340"/>
              <a:gd name="connsiteX482" fmla="*/ 451077 w 1534869"/>
              <a:gd name="connsiteY482" fmla="*/ 964602 h 1856340"/>
              <a:gd name="connsiteX483" fmla="*/ 465504 w 1534869"/>
              <a:gd name="connsiteY483" fmla="*/ 984875 h 1856340"/>
              <a:gd name="connsiteX484" fmla="*/ 404684 w 1534869"/>
              <a:gd name="connsiteY484" fmla="*/ 984875 h 1856340"/>
              <a:gd name="connsiteX485" fmla="*/ 368752 w 1534869"/>
              <a:gd name="connsiteY485" fmla="*/ 921077 h 1856340"/>
              <a:gd name="connsiteX486" fmla="*/ 398356 w 1534869"/>
              <a:gd name="connsiteY486" fmla="*/ 896584 h 1856340"/>
              <a:gd name="connsiteX487" fmla="*/ 409633 w 1534869"/>
              <a:gd name="connsiteY487" fmla="*/ 854821 h 1856340"/>
              <a:gd name="connsiteX488" fmla="*/ 291218 w 1534869"/>
              <a:gd name="connsiteY488" fmla="*/ 853906 h 1856340"/>
              <a:gd name="connsiteX489" fmla="*/ 358122 w 1534869"/>
              <a:gd name="connsiteY489" fmla="*/ 853906 h 1856340"/>
              <a:gd name="connsiteX490" fmla="*/ 358532 w 1534869"/>
              <a:gd name="connsiteY490" fmla="*/ 854821 h 1856340"/>
              <a:gd name="connsiteX491" fmla="*/ 316593 w 1534869"/>
              <a:gd name="connsiteY491" fmla="*/ 889007 h 1856340"/>
              <a:gd name="connsiteX492" fmla="*/ 291218 w 1534869"/>
              <a:gd name="connsiteY492" fmla="*/ 889007 h 1856340"/>
              <a:gd name="connsiteX493" fmla="*/ 113567 w 1534869"/>
              <a:gd name="connsiteY493" fmla="*/ 853906 h 1856340"/>
              <a:gd name="connsiteX494" fmla="*/ 239412 w 1534869"/>
              <a:gd name="connsiteY494" fmla="*/ 853906 h 1856340"/>
              <a:gd name="connsiteX495" fmla="*/ 239412 w 1534869"/>
              <a:gd name="connsiteY495" fmla="*/ 854961 h 1856340"/>
              <a:gd name="connsiteX496" fmla="*/ 240967 w 1534869"/>
              <a:gd name="connsiteY496" fmla="*/ 854961 h 1856340"/>
              <a:gd name="connsiteX497" fmla="*/ 240967 w 1534869"/>
              <a:gd name="connsiteY497" fmla="*/ 984875 h 1856340"/>
              <a:gd name="connsiteX498" fmla="*/ 291218 w 1534869"/>
              <a:gd name="connsiteY498" fmla="*/ 984875 h 1856340"/>
              <a:gd name="connsiteX499" fmla="*/ 291218 w 1534869"/>
              <a:gd name="connsiteY499" fmla="*/ 1007873 h 1856340"/>
              <a:gd name="connsiteX500" fmla="*/ 299591 w 1534869"/>
              <a:gd name="connsiteY500" fmla="*/ 1009828 h 1856340"/>
              <a:gd name="connsiteX501" fmla="*/ 313320 w 1534869"/>
              <a:gd name="connsiteY501" fmla="*/ 1017485 h 1856340"/>
              <a:gd name="connsiteX502" fmla="*/ 317004 w 1534869"/>
              <a:gd name="connsiteY502" fmla="*/ 1025443 h 1856340"/>
              <a:gd name="connsiteX503" fmla="*/ 310976 w 1534869"/>
              <a:gd name="connsiteY503" fmla="*/ 1058772 h 1856340"/>
              <a:gd name="connsiteX504" fmla="*/ 310976 w 1534869"/>
              <a:gd name="connsiteY504" fmla="*/ 1163715 h 1856340"/>
              <a:gd name="connsiteX505" fmla="*/ 307404 w 1534869"/>
              <a:gd name="connsiteY505" fmla="*/ 1178278 h 1856340"/>
              <a:gd name="connsiteX506" fmla="*/ 292001 w 1534869"/>
              <a:gd name="connsiteY506" fmla="*/ 1184434 h 1856340"/>
              <a:gd name="connsiteX507" fmla="*/ 282736 w 1534869"/>
              <a:gd name="connsiteY507" fmla="*/ 1182407 h 1856340"/>
              <a:gd name="connsiteX508" fmla="*/ 274141 w 1534869"/>
              <a:gd name="connsiteY508" fmla="*/ 1172573 h 1856340"/>
              <a:gd name="connsiteX509" fmla="*/ 257175 w 1534869"/>
              <a:gd name="connsiteY509" fmla="*/ 1161613 h 1856340"/>
              <a:gd name="connsiteX510" fmla="*/ 240967 w 1534869"/>
              <a:gd name="connsiteY510" fmla="*/ 1160289 h 1856340"/>
              <a:gd name="connsiteX511" fmla="*/ 240967 w 1534869"/>
              <a:gd name="connsiteY511" fmla="*/ 1087816 h 1856340"/>
              <a:gd name="connsiteX512" fmla="*/ 250924 w 1534869"/>
              <a:gd name="connsiteY512" fmla="*/ 1085946 h 1856340"/>
              <a:gd name="connsiteX513" fmla="*/ 262756 w 1534869"/>
              <a:gd name="connsiteY513" fmla="*/ 1065078 h 1856340"/>
              <a:gd name="connsiteX514" fmla="*/ 251594 w 1534869"/>
              <a:gd name="connsiteY514" fmla="*/ 1038054 h 1856340"/>
              <a:gd name="connsiteX515" fmla="*/ 240967 w 1534869"/>
              <a:gd name="connsiteY515" fmla="*/ 1033839 h 1856340"/>
              <a:gd name="connsiteX516" fmla="*/ 240967 w 1534869"/>
              <a:gd name="connsiteY516" fmla="*/ 1013060 h 1856340"/>
              <a:gd name="connsiteX517" fmla="*/ 239412 w 1534869"/>
              <a:gd name="connsiteY517" fmla="*/ 1013060 h 1856340"/>
              <a:gd name="connsiteX518" fmla="*/ 239412 w 1534869"/>
              <a:gd name="connsiteY518" fmla="*/ 996202 h 1856340"/>
              <a:gd name="connsiteX519" fmla="*/ 212861 w 1534869"/>
              <a:gd name="connsiteY519" fmla="*/ 1001046 h 1856340"/>
              <a:gd name="connsiteX520" fmla="*/ 202257 w 1534869"/>
              <a:gd name="connsiteY520" fmla="*/ 1014032 h 1856340"/>
              <a:gd name="connsiteX521" fmla="*/ 216768 w 1534869"/>
              <a:gd name="connsiteY521" fmla="*/ 1024242 h 1856340"/>
              <a:gd name="connsiteX522" fmla="*/ 240967 w 1534869"/>
              <a:gd name="connsiteY522" fmla="*/ 1033839 h 1856340"/>
              <a:gd name="connsiteX523" fmla="*/ 240967 w 1534869"/>
              <a:gd name="connsiteY523" fmla="*/ 1087816 h 1856340"/>
              <a:gd name="connsiteX524" fmla="*/ 234739 w 1534869"/>
              <a:gd name="connsiteY524" fmla="*/ 1088986 h 1856340"/>
              <a:gd name="connsiteX525" fmla="*/ 206276 w 1534869"/>
              <a:gd name="connsiteY525" fmla="*/ 1090000 h 1856340"/>
              <a:gd name="connsiteX526" fmla="*/ 109998 w 1534869"/>
              <a:gd name="connsiteY526" fmla="*/ 1090000 h 1856340"/>
              <a:gd name="connsiteX527" fmla="*/ 109998 w 1534869"/>
              <a:gd name="connsiteY527" fmla="*/ 854961 h 1856340"/>
              <a:gd name="connsiteX528" fmla="*/ 113567 w 1534869"/>
              <a:gd name="connsiteY528" fmla="*/ 854961 h 1856340"/>
              <a:gd name="connsiteX529" fmla="*/ 1079384 w 1534869"/>
              <a:gd name="connsiteY529" fmla="*/ 838257 h 1856340"/>
              <a:gd name="connsiteX530" fmla="*/ 1135067 w 1534869"/>
              <a:gd name="connsiteY530" fmla="*/ 838257 h 1856340"/>
              <a:gd name="connsiteX531" fmla="*/ 1145043 w 1534869"/>
              <a:gd name="connsiteY531" fmla="*/ 853906 h 1856340"/>
              <a:gd name="connsiteX532" fmla="*/ 1089970 w 1534869"/>
              <a:gd name="connsiteY532" fmla="*/ 853906 h 1856340"/>
              <a:gd name="connsiteX533" fmla="*/ 734283 w 1534869"/>
              <a:gd name="connsiteY533" fmla="*/ 834028 h 1856340"/>
              <a:gd name="connsiteX534" fmla="*/ 763182 w 1534869"/>
              <a:gd name="connsiteY534" fmla="*/ 838257 h 1856340"/>
              <a:gd name="connsiteX535" fmla="*/ 834020 w 1534869"/>
              <a:gd name="connsiteY535" fmla="*/ 838257 h 1856340"/>
              <a:gd name="connsiteX536" fmla="*/ 834020 w 1534869"/>
              <a:gd name="connsiteY536" fmla="*/ 853906 h 1856340"/>
              <a:gd name="connsiteX537" fmla="*/ 678934 w 1534869"/>
              <a:gd name="connsiteY537" fmla="*/ 853906 h 1856340"/>
              <a:gd name="connsiteX538" fmla="*/ 682124 w 1534869"/>
              <a:gd name="connsiteY538" fmla="*/ 850064 h 1856340"/>
              <a:gd name="connsiteX539" fmla="*/ 705913 w 1534869"/>
              <a:gd name="connsiteY539" fmla="*/ 838081 h 1856340"/>
              <a:gd name="connsiteX540" fmla="*/ 734283 w 1534869"/>
              <a:gd name="connsiteY540" fmla="*/ 834028 h 1856340"/>
              <a:gd name="connsiteX541" fmla="*/ 534601 w 1534869"/>
              <a:gd name="connsiteY541" fmla="*/ 834028 h 1856340"/>
              <a:gd name="connsiteX542" fmla="*/ 570196 w 1534869"/>
              <a:gd name="connsiteY542" fmla="*/ 840372 h 1856340"/>
              <a:gd name="connsiteX543" fmla="*/ 590091 w 1534869"/>
              <a:gd name="connsiteY543" fmla="*/ 853906 h 1856340"/>
              <a:gd name="connsiteX544" fmla="*/ 478413 w 1534869"/>
              <a:gd name="connsiteY544" fmla="*/ 853906 h 1856340"/>
              <a:gd name="connsiteX545" fmla="*/ 500592 w 1534869"/>
              <a:gd name="connsiteY545" fmla="*/ 840196 h 1856340"/>
              <a:gd name="connsiteX546" fmla="*/ 534601 w 1534869"/>
              <a:gd name="connsiteY546" fmla="*/ 834028 h 1856340"/>
              <a:gd name="connsiteX547" fmla="*/ 875815 w 1534869"/>
              <a:gd name="connsiteY547" fmla="*/ 783279 h 1856340"/>
              <a:gd name="connsiteX548" fmla="*/ 1028063 w 1534869"/>
              <a:gd name="connsiteY548" fmla="*/ 783279 h 1856340"/>
              <a:gd name="connsiteX549" fmla="*/ 1028063 w 1534869"/>
              <a:gd name="connsiteY549" fmla="*/ 826980 h 1856340"/>
              <a:gd name="connsiteX550" fmla="*/ 927974 w 1534869"/>
              <a:gd name="connsiteY550" fmla="*/ 826980 h 1856340"/>
              <a:gd name="connsiteX551" fmla="*/ 927974 w 1534869"/>
              <a:gd name="connsiteY551" fmla="*/ 853906 h 1856340"/>
              <a:gd name="connsiteX552" fmla="*/ 875815 w 1534869"/>
              <a:gd name="connsiteY552" fmla="*/ 853906 h 1856340"/>
              <a:gd name="connsiteX553" fmla="*/ 239412 w 1534869"/>
              <a:gd name="connsiteY553" fmla="*/ 783279 h 1856340"/>
              <a:gd name="connsiteX554" fmla="*/ 320822 w 1534869"/>
              <a:gd name="connsiteY554" fmla="*/ 783279 h 1856340"/>
              <a:gd name="connsiteX555" fmla="*/ 355184 w 1534869"/>
              <a:gd name="connsiteY555" fmla="*/ 786803 h 1856340"/>
              <a:gd name="connsiteX556" fmla="*/ 383378 w 1534869"/>
              <a:gd name="connsiteY556" fmla="*/ 798610 h 1856340"/>
              <a:gd name="connsiteX557" fmla="*/ 402585 w 1534869"/>
              <a:gd name="connsiteY557" fmla="*/ 820636 h 1856340"/>
              <a:gd name="connsiteX558" fmla="*/ 409445 w 1534869"/>
              <a:gd name="connsiteY558" fmla="*/ 853906 h 1856340"/>
              <a:gd name="connsiteX559" fmla="*/ 358122 w 1534869"/>
              <a:gd name="connsiteY559" fmla="*/ 853906 h 1856340"/>
              <a:gd name="connsiteX560" fmla="*/ 347959 w 1534869"/>
              <a:gd name="connsiteY560" fmla="*/ 831209 h 1856340"/>
              <a:gd name="connsiteX561" fmla="*/ 316593 w 1534869"/>
              <a:gd name="connsiteY561" fmla="*/ 824513 h 1856340"/>
              <a:gd name="connsiteX562" fmla="*/ 291218 w 1534869"/>
              <a:gd name="connsiteY562" fmla="*/ 824513 h 1856340"/>
              <a:gd name="connsiteX563" fmla="*/ 291218 w 1534869"/>
              <a:gd name="connsiteY563" fmla="*/ 853906 h 1856340"/>
              <a:gd name="connsiteX564" fmla="*/ 239412 w 1534869"/>
              <a:gd name="connsiteY564" fmla="*/ 853906 h 1856340"/>
              <a:gd name="connsiteX565" fmla="*/ 1382618 w 1534869"/>
              <a:gd name="connsiteY565" fmla="*/ 747833 h 1856340"/>
              <a:gd name="connsiteX566" fmla="*/ 1383600 w 1534869"/>
              <a:gd name="connsiteY566" fmla="*/ 748264 h 1856340"/>
              <a:gd name="connsiteX567" fmla="*/ 1383600 w 1534869"/>
              <a:gd name="connsiteY567" fmla="*/ 808489 h 1856340"/>
              <a:gd name="connsiteX568" fmla="*/ 1375474 w 1534869"/>
              <a:gd name="connsiteY568" fmla="*/ 815393 h 1856340"/>
              <a:gd name="connsiteX569" fmla="*/ 1343997 w 1534869"/>
              <a:gd name="connsiteY569" fmla="*/ 830256 h 1856340"/>
              <a:gd name="connsiteX570" fmla="*/ 1335291 w 1534869"/>
              <a:gd name="connsiteY570" fmla="*/ 841216 h 1856340"/>
              <a:gd name="connsiteX571" fmla="*/ 1342435 w 1534869"/>
              <a:gd name="connsiteY571" fmla="*/ 850674 h 1856340"/>
              <a:gd name="connsiteX572" fmla="*/ 1358955 w 1534869"/>
              <a:gd name="connsiteY572" fmla="*/ 853677 h 1856340"/>
              <a:gd name="connsiteX573" fmla="*/ 1383600 w 1534869"/>
              <a:gd name="connsiteY573" fmla="*/ 850631 h 1856340"/>
              <a:gd name="connsiteX574" fmla="*/ 1383600 w 1534869"/>
              <a:gd name="connsiteY574" fmla="*/ 980260 h 1856340"/>
              <a:gd name="connsiteX575" fmla="*/ 1381980 w 1534869"/>
              <a:gd name="connsiteY575" fmla="*/ 980260 h 1856340"/>
              <a:gd name="connsiteX576" fmla="*/ 1381980 w 1534869"/>
              <a:gd name="connsiteY576" fmla="*/ 984875 h 1856340"/>
              <a:gd name="connsiteX577" fmla="*/ 1240415 w 1534869"/>
              <a:gd name="connsiteY577" fmla="*/ 984875 h 1856340"/>
              <a:gd name="connsiteX578" fmla="*/ 1199913 w 1534869"/>
              <a:gd name="connsiteY578" fmla="*/ 928126 h 1856340"/>
              <a:gd name="connsiteX579" fmla="*/ 1247064 w 1534869"/>
              <a:gd name="connsiteY579" fmla="*/ 853906 h 1856340"/>
              <a:gd name="connsiteX580" fmla="*/ 1252631 w 1534869"/>
              <a:gd name="connsiteY580" fmla="*/ 853906 h 1856340"/>
              <a:gd name="connsiteX581" fmla="*/ 1252631 w 1534869"/>
              <a:gd name="connsiteY581" fmla="*/ 845607 h 1856340"/>
              <a:gd name="connsiteX582" fmla="*/ 1315646 w 1534869"/>
              <a:gd name="connsiteY582" fmla="*/ 824551 h 1856340"/>
              <a:gd name="connsiteX583" fmla="*/ 1336742 w 1534869"/>
              <a:gd name="connsiteY583" fmla="*/ 803532 h 1856340"/>
              <a:gd name="connsiteX584" fmla="*/ 1355159 w 1534869"/>
              <a:gd name="connsiteY584" fmla="*/ 770804 h 1856340"/>
              <a:gd name="connsiteX585" fmla="*/ 1367214 w 1534869"/>
              <a:gd name="connsiteY585" fmla="*/ 753238 h 1856340"/>
              <a:gd name="connsiteX586" fmla="*/ 1382618 w 1534869"/>
              <a:gd name="connsiteY586" fmla="*/ 747833 h 1856340"/>
              <a:gd name="connsiteX587" fmla="*/ 1383600 w 1534869"/>
              <a:gd name="connsiteY587" fmla="*/ 672569 h 1856340"/>
              <a:gd name="connsiteX588" fmla="*/ 1394338 w 1534869"/>
              <a:gd name="connsiteY588" fmla="*/ 674193 h 1856340"/>
              <a:gd name="connsiteX589" fmla="*/ 1428829 w 1534869"/>
              <a:gd name="connsiteY589" fmla="*/ 693785 h 1856340"/>
              <a:gd name="connsiteX590" fmla="*/ 1459637 w 1534869"/>
              <a:gd name="connsiteY590" fmla="*/ 763597 h 1856340"/>
              <a:gd name="connsiteX591" fmla="*/ 1452828 w 1534869"/>
              <a:gd name="connsiteY591" fmla="*/ 804133 h 1856340"/>
              <a:gd name="connsiteX592" fmla="*/ 1436866 w 1534869"/>
              <a:gd name="connsiteY592" fmla="*/ 834910 h 1856340"/>
              <a:gd name="connsiteX593" fmla="*/ 1405724 w 1534869"/>
              <a:gd name="connsiteY593" fmla="*/ 847897 h 1856340"/>
              <a:gd name="connsiteX594" fmla="*/ 1383600 w 1534869"/>
              <a:gd name="connsiteY594" fmla="*/ 850631 h 1856340"/>
              <a:gd name="connsiteX595" fmla="*/ 1383600 w 1534869"/>
              <a:gd name="connsiteY595" fmla="*/ 808489 h 1856340"/>
              <a:gd name="connsiteX596" fmla="*/ 1396236 w 1534869"/>
              <a:gd name="connsiteY596" fmla="*/ 797752 h 1856340"/>
              <a:gd name="connsiteX597" fmla="*/ 1404496 w 1534869"/>
              <a:gd name="connsiteY597" fmla="*/ 772755 h 1856340"/>
              <a:gd name="connsiteX598" fmla="*/ 1398357 w 1534869"/>
              <a:gd name="connsiteY598" fmla="*/ 754739 h 1856340"/>
              <a:gd name="connsiteX599" fmla="*/ 1383600 w 1534869"/>
              <a:gd name="connsiteY599" fmla="*/ 748264 h 1856340"/>
              <a:gd name="connsiteX600" fmla="*/ 1218758 w 1534869"/>
              <a:gd name="connsiteY600" fmla="*/ 671265 h 1856340"/>
              <a:gd name="connsiteX601" fmla="*/ 1239855 w 1534869"/>
              <a:gd name="connsiteY601" fmla="*/ 676295 h 1856340"/>
              <a:gd name="connsiteX602" fmla="*/ 1248450 w 1534869"/>
              <a:gd name="connsiteY602" fmla="*/ 688531 h 1856340"/>
              <a:gd name="connsiteX603" fmla="*/ 1244878 w 1534869"/>
              <a:gd name="connsiteY603" fmla="*/ 698289 h 1856340"/>
              <a:gd name="connsiteX604" fmla="*/ 1223670 w 1534869"/>
              <a:gd name="connsiteY604" fmla="*/ 714804 h 1856340"/>
              <a:gd name="connsiteX605" fmla="*/ 1198667 w 1534869"/>
              <a:gd name="connsiteY605" fmla="*/ 750235 h 1856340"/>
              <a:gd name="connsiteX606" fmla="*/ 1204694 w 1534869"/>
              <a:gd name="connsiteY606" fmla="*/ 763672 h 1856340"/>
              <a:gd name="connsiteX607" fmla="*/ 1220544 w 1534869"/>
              <a:gd name="connsiteY607" fmla="*/ 768702 h 1856340"/>
              <a:gd name="connsiteX608" fmla="*/ 1249789 w 1534869"/>
              <a:gd name="connsiteY608" fmla="*/ 745731 h 1856340"/>
              <a:gd name="connsiteX609" fmla="*/ 1252631 w 1534869"/>
              <a:gd name="connsiteY609" fmla="*/ 740041 h 1856340"/>
              <a:gd name="connsiteX610" fmla="*/ 1252631 w 1534869"/>
              <a:gd name="connsiteY610" fmla="*/ 838257 h 1856340"/>
              <a:gd name="connsiteX611" fmla="*/ 1257006 w 1534869"/>
              <a:gd name="connsiteY611" fmla="*/ 838257 h 1856340"/>
              <a:gd name="connsiteX612" fmla="*/ 1252631 w 1534869"/>
              <a:gd name="connsiteY612" fmla="*/ 845144 h 1856340"/>
              <a:gd name="connsiteX613" fmla="*/ 1252631 w 1534869"/>
              <a:gd name="connsiteY613" fmla="*/ 845607 h 1856340"/>
              <a:gd name="connsiteX614" fmla="*/ 1252257 w 1534869"/>
              <a:gd name="connsiteY614" fmla="*/ 845731 h 1856340"/>
              <a:gd name="connsiteX615" fmla="*/ 1247064 w 1534869"/>
              <a:gd name="connsiteY615" fmla="*/ 853906 h 1856340"/>
              <a:gd name="connsiteX616" fmla="*/ 1194125 w 1534869"/>
              <a:gd name="connsiteY616" fmla="*/ 853906 h 1856340"/>
              <a:gd name="connsiteX617" fmla="*/ 1201928 w 1534869"/>
              <a:gd name="connsiteY617" fmla="*/ 839719 h 1856340"/>
              <a:gd name="connsiteX618" fmla="*/ 1174110 w 1534869"/>
              <a:gd name="connsiteY618" fmla="*/ 824701 h 1856340"/>
              <a:gd name="connsiteX619" fmla="*/ 1142633 w 1534869"/>
              <a:gd name="connsiteY619" fmla="*/ 763147 h 1856340"/>
              <a:gd name="connsiteX620" fmla="*/ 1154018 w 1534869"/>
              <a:gd name="connsiteY620" fmla="*/ 722611 h 1856340"/>
              <a:gd name="connsiteX621" fmla="*/ 1155358 w 1534869"/>
              <a:gd name="connsiteY621" fmla="*/ 717806 h 1856340"/>
              <a:gd name="connsiteX622" fmla="*/ 1151339 w 1534869"/>
              <a:gd name="connsiteY622" fmla="*/ 708799 h 1856340"/>
              <a:gd name="connsiteX623" fmla="*/ 1150000 w 1534869"/>
              <a:gd name="connsiteY623" fmla="*/ 703694 h 1856340"/>
              <a:gd name="connsiteX624" fmla="*/ 1173664 w 1534869"/>
              <a:gd name="connsiteY624" fmla="*/ 682450 h 1856340"/>
              <a:gd name="connsiteX625" fmla="*/ 1218758 w 1534869"/>
              <a:gd name="connsiteY625" fmla="*/ 671265 h 1856340"/>
              <a:gd name="connsiteX626" fmla="*/ 1383600 w 1534869"/>
              <a:gd name="connsiteY626" fmla="*/ 636087 h 1856340"/>
              <a:gd name="connsiteX627" fmla="*/ 1383600 w 1534869"/>
              <a:gd name="connsiteY627" fmla="*/ 672569 h 1856340"/>
              <a:gd name="connsiteX628" fmla="*/ 1351141 w 1534869"/>
              <a:gd name="connsiteY628" fmla="*/ 667662 h 1856340"/>
              <a:gd name="connsiteX629" fmla="*/ 1269658 w 1534869"/>
              <a:gd name="connsiteY629" fmla="*/ 705946 h 1856340"/>
              <a:gd name="connsiteX630" fmla="*/ 1252631 w 1534869"/>
              <a:gd name="connsiteY630" fmla="*/ 740041 h 1856340"/>
              <a:gd name="connsiteX631" fmla="*/ 1252631 w 1534869"/>
              <a:gd name="connsiteY631" fmla="*/ 644864 h 1856340"/>
              <a:gd name="connsiteX632" fmla="*/ 1298902 w 1534869"/>
              <a:gd name="connsiteY632" fmla="*/ 654050 h 1856340"/>
              <a:gd name="connsiteX633" fmla="*/ 1366768 w 1534869"/>
              <a:gd name="connsiteY633" fmla="*/ 643841 h 1856340"/>
              <a:gd name="connsiteX634" fmla="*/ 1352704 w 1534869"/>
              <a:gd name="connsiteY634" fmla="*/ 502415 h 1856340"/>
              <a:gd name="connsiteX635" fmla="*/ 1383600 w 1534869"/>
              <a:gd name="connsiteY635" fmla="*/ 510058 h 1856340"/>
              <a:gd name="connsiteX636" fmla="*/ 1383600 w 1534869"/>
              <a:gd name="connsiteY636" fmla="*/ 548632 h 1856340"/>
              <a:gd name="connsiteX637" fmla="*/ 1361410 w 1534869"/>
              <a:gd name="connsiteY637" fmla="*/ 560366 h 1856340"/>
              <a:gd name="connsiteX638" fmla="*/ 1306269 w 1534869"/>
              <a:gd name="connsiteY638" fmla="*/ 574854 h 1856340"/>
              <a:gd name="connsiteX639" fmla="*/ 1252631 w 1534869"/>
              <a:gd name="connsiteY639" fmla="*/ 580146 h 1856340"/>
              <a:gd name="connsiteX640" fmla="*/ 1252631 w 1534869"/>
              <a:gd name="connsiteY640" fmla="*/ 520212 h 1856340"/>
              <a:gd name="connsiteX641" fmla="*/ 1295777 w 1534869"/>
              <a:gd name="connsiteY641" fmla="*/ 508421 h 1856340"/>
              <a:gd name="connsiteX642" fmla="*/ 1352704 w 1534869"/>
              <a:gd name="connsiteY642" fmla="*/ 502415 h 1856340"/>
              <a:gd name="connsiteX643" fmla="*/ 1252631 w 1534869"/>
              <a:gd name="connsiteY643" fmla="*/ 439647 h 1856340"/>
              <a:gd name="connsiteX644" fmla="*/ 1252631 w 1534869"/>
              <a:gd name="connsiteY644" fmla="*/ 520212 h 1856340"/>
              <a:gd name="connsiteX645" fmla="*/ 1239743 w 1534869"/>
              <a:gd name="connsiteY645" fmla="*/ 523734 h 1856340"/>
              <a:gd name="connsiteX646" fmla="*/ 1207373 w 1534869"/>
              <a:gd name="connsiteY646" fmla="*/ 554962 h 1856340"/>
              <a:gd name="connsiteX647" fmla="*/ 1219317 w 1534869"/>
              <a:gd name="connsiteY647" fmla="*/ 573503 h 1856340"/>
              <a:gd name="connsiteX648" fmla="*/ 1252245 w 1534869"/>
              <a:gd name="connsiteY648" fmla="*/ 580184 h 1856340"/>
              <a:gd name="connsiteX649" fmla="*/ 1252631 w 1534869"/>
              <a:gd name="connsiteY649" fmla="*/ 580146 h 1856340"/>
              <a:gd name="connsiteX650" fmla="*/ 1252631 w 1534869"/>
              <a:gd name="connsiteY650" fmla="*/ 644864 h 1856340"/>
              <a:gd name="connsiteX651" fmla="*/ 1214963 w 1534869"/>
              <a:gd name="connsiteY651" fmla="*/ 637385 h 1856340"/>
              <a:gd name="connsiteX652" fmla="*/ 1158930 w 1534869"/>
              <a:gd name="connsiteY652" fmla="*/ 590393 h 1856340"/>
              <a:gd name="connsiteX653" fmla="*/ 1142633 w 1534869"/>
              <a:gd name="connsiteY653" fmla="*/ 540099 h 1856340"/>
              <a:gd name="connsiteX654" fmla="*/ 1156920 w 1534869"/>
              <a:gd name="connsiteY654" fmla="*/ 494608 h 1856340"/>
              <a:gd name="connsiteX655" fmla="*/ 1220321 w 1534869"/>
              <a:gd name="connsiteY655" fmla="*/ 445815 h 1856340"/>
              <a:gd name="connsiteX656" fmla="*/ 1482631 w 1534869"/>
              <a:gd name="connsiteY656" fmla="*/ 428099 h 1856340"/>
              <a:gd name="connsiteX657" fmla="*/ 1506741 w 1534869"/>
              <a:gd name="connsiteY657" fmla="*/ 437708 h 1856340"/>
              <a:gd name="connsiteX658" fmla="*/ 1527279 w 1534869"/>
              <a:gd name="connsiteY658" fmla="*/ 463005 h 1856340"/>
              <a:gd name="connsiteX659" fmla="*/ 1534869 w 1534869"/>
              <a:gd name="connsiteY659" fmla="*/ 495058 h 1856340"/>
              <a:gd name="connsiteX660" fmla="*/ 1523930 w 1534869"/>
              <a:gd name="connsiteY660" fmla="*/ 537021 h 1856340"/>
              <a:gd name="connsiteX661" fmla="*/ 1482631 w 1534869"/>
              <a:gd name="connsiteY661" fmla="*/ 603004 h 1856340"/>
              <a:gd name="connsiteX662" fmla="*/ 1473366 w 1534869"/>
              <a:gd name="connsiteY662" fmla="*/ 620270 h 1856340"/>
              <a:gd name="connsiteX663" fmla="*/ 1469683 w 1534869"/>
              <a:gd name="connsiteY663" fmla="*/ 636184 h 1856340"/>
              <a:gd name="connsiteX664" fmla="*/ 1470352 w 1534869"/>
              <a:gd name="connsiteY664" fmla="*/ 641288 h 1856340"/>
              <a:gd name="connsiteX665" fmla="*/ 1470576 w 1534869"/>
              <a:gd name="connsiteY665" fmla="*/ 644141 h 1856340"/>
              <a:gd name="connsiteX666" fmla="*/ 1466892 w 1534869"/>
              <a:gd name="connsiteY666" fmla="*/ 648870 h 1856340"/>
              <a:gd name="connsiteX667" fmla="*/ 1457628 w 1534869"/>
              <a:gd name="connsiteY667" fmla="*/ 650747 h 1856340"/>
              <a:gd name="connsiteX668" fmla="*/ 1440438 w 1534869"/>
              <a:gd name="connsiteY668" fmla="*/ 646243 h 1856340"/>
              <a:gd name="connsiteX669" fmla="*/ 1429722 w 1534869"/>
              <a:gd name="connsiteY669" fmla="*/ 628527 h 1856340"/>
              <a:gd name="connsiteX670" fmla="*/ 1429946 w 1534869"/>
              <a:gd name="connsiteY670" fmla="*/ 620420 h 1856340"/>
              <a:gd name="connsiteX671" fmla="*/ 1425481 w 1534869"/>
              <a:gd name="connsiteY671" fmla="*/ 617117 h 1856340"/>
              <a:gd name="connsiteX672" fmla="*/ 1411416 w 1534869"/>
              <a:gd name="connsiteY672" fmla="*/ 623272 h 1856340"/>
              <a:gd name="connsiteX673" fmla="*/ 1383600 w 1534869"/>
              <a:gd name="connsiteY673" fmla="*/ 636087 h 1856340"/>
              <a:gd name="connsiteX674" fmla="*/ 1383600 w 1534869"/>
              <a:gd name="connsiteY674" fmla="*/ 548632 h 1856340"/>
              <a:gd name="connsiteX675" fmla="*/ 1387530 w 1534869"/>
              <a:gd name="connsiteY675" fmla="*/ 546554 h 1856340"/>
              <a:gd name="connsiteX676" fmla="*/ 1396236 w 1534869"/>
              <a:gd name="connsiteY676" fmla="*/ 529739 h 1856340"/>
              <a:gd name="connsiteX677" fmla="*/ 1383958 w 1534869"/>
              <a:gd name="connsiteY677" fmla="*/ 510147 h 1856340"/>
              <a:gd name="connsiteX678" fmla="*/ 1383600 w 1534869"/>
              <a:gd name="connsiteY678" fmla="*/ 510058 h 1856340"/>
              <a:gd name="connsiteX679" fmla="*/ 1383600 w 1534869"/>
              <a:gd name="connsiteY679" fmla="*/ 446404 h 1856340"/>
              <a:gd name="connsiteX680" fmla="*/ 1396013 w 1534869"/>
              <a:gd name="connsiteY680" fmla="*/ 449118 h 1856340"/>
              <a:gd name="connsiteX681" fmla="*/ 1428941 w 1534869"/>
              <a:gd name="connsiteY681" fmla="*/ 471488 h 1856340"/>
              <a:gd name="connsiteX682" fmla="*/ 1448921 w 1534869"/>
              <a:gd name="connsiteY682" fmla="*/ 498812 h 1856340"/>
              <a:gd name="connsiteX683" fmla="*/ 1453386 w 1534869"/>
              <a:gd name="connsiteY683" fmla="*/ 502415 h 1856340"/>
              <a:gd name="connsiteX684" fmla="*/ 1467450 w 1534869"/>
              <a:gd name="connsiteY684" fmla="*/ 489128 h 1856340"/>
              <a:gd name="connsiteX685" fmla="*/ 1473478 w 1534869"/>
              <a:gd name="connsiteY685" fmla="*/ 458726 h 1856340"/>
              <a:gd name="connsiteX686" fmla="*/ 1467227 w 1534869"/>
              <a:gd name="connsiteY686" fmla="*/ 438758 h 1856340"/>
              <a:gd name="connsiteX687" fmla="*/ 1465888 w 1534869"/>
              <a:gd name="connsiteY687" fmla="*/ 435306 h 1856340"/>
              <a:gd name="connsiteX688" fmla="*/ 1471469 w 1534869"/>
              <a:gd name="connsiteY688" fmla="*/ 430501 h 1856340"/>
              <a:gd name="connsiteX689" fmla="*/ 1482631 w 1534869"/>
              <a:gd name="connsiteY689" fmla="*/ 428099 h 1856340"/>
              <a:gd name="connsiteX690" fmla="*/ 1346453 w 1534869"/>
              <a:gd name="connsiteY690" fmla="*/ 384961 h 1856340"/>
              <a:gd name="connsiteX691" fmla="*/ 1381893 w 1534869"/>
              <a:gd name="connsiteY691" fmla="*/ 385449 h 1856340"/>
              <a:gd name="connsiteX692" fmla="*/ 1383600 w 1534869"/>
              <a:gd name="connsiteY692" fmla="*/ 385588 h 1856340"/>
              <a:gd name="connsiteX693" fmla="*/ 1383600 w 1534869"/>
              <a:gd name="connsiteY693" fmla="*/ 446404 h 1856340"/>
              <a:gd name="connsiteX694" fmla="*/ 1306046 w 1534869"/>
              <a:gd name="connsiteY694" fmla="*/ 429450 h 1856340"/>
              <a:gd name="connsiteX695" fmla="*/ 1252631 w 1534869"/>
              <a:gd name="connsiteY695" fmla="*/ 439647 h 1856340"/>
              <a:gd name="connsiteX696" fmla="*/ 1252631 w 1534869"/>
              <a:gd name="connsiteY696" fmla="*/ 386340 h 1856340"/>
              <a:gd name="connsiteX697" fmla="*/ 1254812 w 1534869"/>
              <a:gd name="connsiteY697" fmla="*/ 386312 h 1856340"/>
              <a:gd name="connsiteX698" fmla="*/ 1287294 w 1534869"/>
              <a:gd name="connsiteY698" fmla="*/ 385711 h 1856340"/>
              <a:gd name="connsiteX699" fmla="*/ 1346453 w 1534869"/>
              <a:gd name="connsiteY699" fmla="*/ 384961 h 1856340"/>
              <a:gd name="connsiteX700" fmla="*/ 1172994 w 1534869"/>
              <a:gd name="connsiteY700" fmla="*/ 292028 h 1856340"/>
              <a:gd name="connsiteX701" fmla="*/ 1183933 w 1534869"/>
              <a:gd name="connsiteY701" fmla="*/ 294505 h 1856340"/>
              <a:gd name="connsiteX702" fmla="*/ 1193532 w 1534869"/>
              <a:gd name="connsiteY702" fmla="*/ 306591 h 1856340"/>
              <a:gd name="connsiteX703" fmla="*/ 1206480 w 1534869"/>
              <a:gd name="connsiteY703" fmla="*/ 313797 h 1856340"/>
              <a:gd name="connsiteX704" fmla="*/ 1246440 w 1534869"/>
              <a:gd name="connsiteY704" fmla="*/ 315299 h 1856340"/>
              <a:gd name="connsiteX705" fmla="*/ 1252631 w 1534869"/>
              <a:gd name="connsiteY705" fmla="*/ 315299 h 1856340"/>
              <a:gd name="connsiteX706" fmla="*/ 1252631 w 1534869"/>
              <a:gd name="connsiteY706" fmla="*/ 386340 h 1856340"/>
              <a:gd name="connsiteX707" fmla="*/ 1231483 w 1534869"/>
              <a:gd name="connsiteY707" fmla="*/ 386612 h 1856340"/>
              <a:gd name="connsiteX708" fmla="*/ 1207038 w 1534869"/>
              <a:gd name="connsiteY708" fmla="*/ 388489 h 1856340"/>
              <a:gd name="connsiteX709" fmla="*/ 1197550 w 1534869"/>
              <a:gd name="connsiteY709" fmla="*/ 396370 h 1856340"/>
              <a:gd name="connsiteX710" fmla="*/ 1189290 w 1534869"/>
              <a:gd name="connsiteY710" fmla="*/ 408982 h 1856340"/>
              <a:gd name="connsiteX711" fmla="*/ 1176566 w 1534869"/>
              <a:gd name="connsiteY711" fmla="*/ 413787 h 1856340"/>
              <a:gd name="connsiteX712" fmla="*/ 1151786 w 1534869"/>
              <a:gd name="connsiteY712" fmla="*/ 395620 h 1856340"/>
              <a:gd name="connsiteX713" fmla="*/ 1144419 w 1534869"/>
              <a:gd name="connsiteY713" fmla="*/ 354183 h 1856340"/>
              <a:gd name="connsiteX714" fmla="*/ 1148884 w 1534869"/>
              <a:gd name="connsiteY714" fmla="*/ 310644 h 1856340"/>
              <a:gd name="connsiteX715" fmla="*/ 1172994 w 1534869"/>
              <a:gd name="connsiteY715" fmla="*/ 292028 h 1856340"/>
              <a:gd name="connsiteX716" fmla="*/ 706793 w 1534869"/>
              <a:gd name="connsiteY716" fmla="*/ 234363 h 1856340"/>
              <a:gd name="connsiteX717" fmla="*/ 697278 w 1534869"/>
              <a:gd name="connsiteY717" fmla="*/ 242645 h 1856340"/>
              <a:gd name="connsiteX718" fmla="*/ 694458 w 1534869"/>
              <a:gd name="connsiteY718" fmla="*/ 251632 h 1856340"/>
              <a:gd name="connsiteX719" fmla="*/ 706265 w 1534869"/>
              <a:gd name="connsiteY719" fmla="*/ 266433 h 1856340"/>
              <a:gd name="connsiteX720" fmla="*/ 738864 w 1534869"/>
              <a:gd name="connsiteY720" fmla="*/ 271367 h 1856340"/>
              <a:gd name="connsiteX721" fmla="*/ 773049 w 1534869"/>
              <a:gd name="connsiteY721" fmla="*/ 265376 h 1856340"/>
              <a:gd name="connsiteX722" fmla="*/ 786089 w 1534869"/>
              <a:gd name="connsiteY722" fmla="*/ 250222 h 1856340"/>
              <a:gd name="connsiteX723" fmla="*/ 778336 w 1534869"/>
              <a:gd name="connsiteY723" fmla="*/ 239297 h 1856340"/>
              <a:gd name="connsiteX724" fmla="*/ 755428 w 1534869"/>
              <a:gd name="connsiteY724" fmla="*/ 236830 h 1856340"/>
              <a:gd name="connsiteX725" fmla="*/ 733578 w 1534869"/>
              <a:gd name="connsiteY725" fmla="*/ 236830 h 1856340"/>
              <a:gd name="connsiteX726" fmla="*/ 717895 w 1534869"/>
              <a:gd name="connsiteY726" fmla="*/ 236301 h 1856340"/>
              <a:gd name="connsiteX727" fmla="*/ 706793 w 1534869"/>
              <a:gd name="connsiteY727" fmla="*/ 234363 h 1856340"/>
              <a:gd name="connsiteX728" fmla="*/ 1383600 w 1534869"/>
              <a:gd name="connsiteY728" fmla="*/ 221440 h 1856340"/>
              <a:gd name="connsiteX729" fmla="*/ 1442224 w 1534869"/>
              <a:gd name="connsiteY729" fmla="*/ 235127 h 1856340"/>
              <a:gd name="connsiteX730" fmla="*/ 1455953 w 1534869"/>
              <a:gd name="connsiteY730" fmla="*/ 242784 h 1856340"/>
              <a:gd name="connsiteX731" fmla="*/ 1459637 w 1534869"/>
              <a:gd name="connsiteY731" fmla="*/ 250742 h 1856340"/>
              <a:gd name="connsiteX732" fmla="*/ 1453609 w 1534869"/>
              <a:gd name="connsiteY732" fmla="*/ 284071 h 1856340"/>
              <a:gd name="connsiteX733" fmla="*/ 1453609 w 1534869"/>
              <a:gd name="connsiteY733" fmla="*/ 389014 h 1856340"/>
              <a:gd name="connsiteX734" fmla="*/ 1450037 w 1534869"/>
              <a:gd name="connsiteY734" fmla="*/ 403577 h 1856340"/>
              <a:gd name="connsiteX735" fmla="*/ 1434634 w 1534869"/>
              <a:gd name="connsiteY735" fmla="*/ 409733 h 1856340"/>
              <a:gd name="connsiteX736" fmla="*/ 1425369 w 1534869"/>
              <a:gd name="connsiteY736" fmla="*/ 407706 h 1856340"/>
              <a:gd name="connsiteX737" fmla="*/ 1416774 w 1534869"/>
              <a:gd name="connsiteY737" fmla="*/ 397872 h 1856340"/>
              <a:gd name="connsiteX738" fmla="*/ 1399808 w 1534869"/>
              <a:gd name="connsiteY738" fmla="*/ 386912 h 1856340"/>
              <a:gd name="connsiteX739" fmla="*/ 1383600 w 1534869"/>
              <a:gd name="connsiteY739" fmla="*/ 385588 h 1856340"/>
              <a:gd name="connsiteX740" fmla="*/ 1383600 w 1534869"/>
              <a:gd name="connsiteY740" fmla="*/ 313115 h 1856340"/>
              <a:gd name="connsiteX741" fmla="*/ 1393557 w 1534869"/>
              <a:gd name="connsiteY741" fmla="*/ 311245 h 1856340"/>
              <a:gd name="connsiteX742" fmla="*/ 1405389 w 1534869"/>
              <a:gd name="connsiteY742" fmla="*/ 290377 h 1856340"/>
              <a:gd name="connsiteX743" fmla="*/ 1394227 w 1534869"/>
              <a:gd name="connsiteY743" fmla="*/ 263353 h 1856340"/>
              <a:gd name="connsiteX744" fmla="*/ 1383600 w 1534869"/>
              <a:gd name="connsiteY744" fmla="*/ 259138 h 1856340"/>
              <a:gd name="connsiteX745" fmla="*/ 1094296 w 1534869"/>
              <a:gd name="connsiteY745" fmla="*/ 201596 h 1856340"/>
              <a:gd name="connsiteX746" fmla="*/ 1146622 w 1534869"/>
              <a:gd name="connsiteY746" fmla="*/ 201596 h 1856340"/>
              <a:gd name="connsiteX747" fmla="*/ 1129779 w 1534869"/>
              <a:gd name="connsiteY747" fmla="*/ 229781 h 1856340"/>
              <a:gd name="connsiteX748" fmla="*/ 1075506 w 1534869"/>
              <a:gd name="connsiteY748" fmla="*/ 229781 h 1856340"/>
              <a:gd name="connsiteX749" fmla="*/ 875814 w 1534869"/>
              <a:gd name="connsiteY749" fmla="*/ 201596 h 1856340"/>
              <a:gd name="connsiteX750" fmla="*/ 1031586 w 1534869"/>
              <a:gd name="connsiteY750" fmla="*/ 201596 h 1856340"/>
              <a:gd name="connsiteX751" fmla="*/ 1031586 w 1534869"/>
              <a:gd name="connsiteY751" fmla="*/ 229781 h 1856340"/>
              <a:gd name="connsiteX752" fmla="*/ 875814 w 1534869"/>
              <a:gd name="connsiteY752" fmla="*/ 229781 h 1856340"/>
              <a:gd name="connsiteX753" fmla="*/ 664044 w 1534869"/>
              <a:gd name="connsiteY753" fmla="*/ 201596 h 1856340"/>
              <a:gd name="connsiteX754" fmla="*/ 788255 w 1534869"/>
              <a:gd name="connsiteY754" fmla="*/ 201596 h 1856340"/>
              <a:gd name="connsiteX755" fmla="*/ 817278 w 1534869"/>
              <a:gd name="connsiteY755" fmla="*/ 207226 h 1856340"/>
              <a:gd name="connsiteX756" fmla="*/ 835428 w 1534869"/>
              <a:gd name="connsiteY756" fmla="*/ 241059 h 1856340"/>
              <a:gd name="connsiteX757" fmla="*/ 828027 w 1534869"/>
              <a:gd name="connsiteY757" fmla="*/ 266433 h 1856340"/>
              <a:gd name="connsiteX758" fmla="*/ 807234 w 1534869"/>
              <a:gd name="connsiteY758" fmla="*/ 286345 h 1856340"/>
              <a:gd name="connsiteX759" fmla="*/ 774459 w 1534869"/>
              <a:gd name="connsiteY759" fmla="*/ 299385 h 1856340"/>
              <a:gd name="connsiteX760" fmla="*/ 731463 w 1534869"/>
              <a:gd name="connsiteY760" fmla="*/ 304143 h 1856340"/>
              <a:gd name="connsiteX761" fmla="*/ 699921 w 1534869"/>
              <a:gd name="connsiteY761" fmla="*/ 301500 h 1856340"/>
              <a:gd name="connsiteX762" fmla="*/ 674723 w 1534869"/>
              <a:gd name="connsiteY762" fmla="*/ 293394 h 1856340"/>
              <a:gd name="connsiteX763" fmla="*/ 658159 w 1534869"/>
              <a:gd name="connsiteY763" fmla="*/ 279473 h 1856340"/>
              <a:gd name="connsiteX764" fmla="*/ 652167 w 1534869"/>
              <a:gd name="connsiteY764" fmla="*/ 259385 h 1856340"/>
              <a:gd name="connsiteX765" fmla="*/ 679304 w 1534869"/>
              <a:gd name="connsiteY765" fmla="*/ 224495 h 1856340"/>
              <a:gd name="connsiteX766" fmla="*/ 679304 w 1534869"/>
              <a:gd name="connsiteY766" fmla="*/ 223085 h 1856340"/>
              <a:gd name="connsiteX767" fmla="*/ 666793 w 1534869"/>
              <a:gd name="connsiteY767" fmla="*/ 211455 h 1856340"/>
              <a:gd name="connsiteX768" fmla="*/ 465503 w 1534869"/>
              <a:gd name="connsiteY768" fmla="*/ 201596 h 1856340"/>
              <a:gd name="connsiteX769" fmla="*/ 603427 w 1534869"/>
              <a:gd name="connsiteY769" fmla="*/ 201596 h 1856340"/>
              <a:gd name="connsiteX770" fmla="*/ 610019 w 1534869"/>
              <a:gd name="connsiteY770" fmla="*/ 213570 h 1856340"/>
              <a:gd name="connsiteX771" fmla="*/ 576539 w 1534869"/>
              <a:gd name="connsiteY771" fmla="*/ 228548 h 1856340"/>
              <a:gd name="connsiteX772" fmla="*/ 540591 w 1534869"/>
              <a:gd name="connsiteY772" fmla="*/ 234010 h 1856340"/>
              <a:gd name="connsiteX773" fmla="*/ 502353 w 1534869"/>
              <a:gd name="connsiteY773" fmla="*/ 227843 h 1856340"/>
              <a:gd name="connsiteX774" fmla="*/ 471516 w 1534869"/>
              <a:gd name="connsiteY774" fmla="*/ 210045 h 1856340"/>
              <a:gd name="connsiteX775" fmla="*/ 347415 w 1534869"/>
              <a:gd name="connsiteY775" fmla="*/ 201596 h 1856340"/>
              <a:gd name="connsiteX776" fmla="*/ 404683 w 1534869"/>
              <a:gd name="connsiteY776" fmla="*/ 201596 h 1856340"/>
              <a:gd name="connsiteX777" fmla="*/ 420557 w 1534869"/>
              <a:gd name="connsiteY777" fmla="*/ 229781 h 1856340"/>
              <a:gd name="connsiteX778" fmla="*/ 362407 w 1534869"/>
              <a:gd name="connsiteY778" fmla="*/ 229781 h 1856340"/>
              <a:gd name="connsiteX779" fmla="*/ 239411 w 1534869"/>
              <a:gd name="connsiteY779" fmla="*/ 201596 h 1856340"/>
              <a:gd name="connsiteX780" fmla="*/ 291217 w 1534869"/>
              <a:gd name="connsiteY780" fmla="*/ 201596 h 1856340"/>
              <a:gd name="connsiteX781" fmla="*/ 291217 w 1534869"/>
              <a:gd name="connsiteY781" fmla="*/ 229781 h 1856340"/>
              <a:gd name="connsiteX782" fmla="*/ 239411 w 1534869"/>
              <a:gd name="connsiteY782" fmla="*/ 229781 h 1856340"/>
              <a:gd name="connsiteX783" fmla="*/ 1163260 w 1534869"/>
              <a:gd name="connsiteY783" fmla="*/ 170574 h 1856340"/>
              <a:gd name="connsiteX784" fmla="*/ 1164669 w 1534869"/>
              <a:gd name="connsiteY784" fmla="*/ 170574 h 1856340"/>
              <a:gd name="connsiteX785" fmla="*/ 1174714 w 1534869"/>
              <a:gd name="connsiteY785" fmla="*/ 185728 h 1856340"/>
              <a:gd name="connsiteX786" fmla="*/ 1184758 w 1534869"/>
              <a:gd name="connsiteY786" fmla="*/ 200882 h 1856340"/>
              <a:gd name="connsiteX787" fmla="*/ 1185254 w 1534869"/>
              <a:gd name="connsiteY787" fmla="*/ 201596 h 1856340"/>
              <a:gd name="connsiteX788" fmla="*/ 1146622 w 1534869"/>
              <a:gd name="connsiteY788" fmla="*/ 201596 h 1856340"/>
              <a:gd name="connsiteX789" fmla="*/ 1147048 w 1534869"/>
              <a:gd name="connsiteY789" fmla="*/ 200882 h 1856340"/>
              <a:gd name="connsiteX790" fmla="*/ 1155154 w 1534869"/>
              <a:gd name="connsiteY790" fmla="*/ 185552 h 1856340"/>
              <a:gd name="connsiteX791" fmla="*/ 1163260 w 1534869"/>
              <a:gd name="connsiteY791" fmla="*/ 170574 h 1856340"/>
              <a:gd name="connsiteX792" fmla="*/ 291217 w 1534869"/>
              <a:gd name="connsiteY792" fmla="*/ 146961 h 1856340"/>
              <a:gd name="connsiteX793" fmla="*/ 318354 w 1534869"/>
              <a:gd name="connsiteY793" fmla="*/ 146961 h 1856340"/>
              <a:gd name="connsiteX794" fmla="*/ 347415 w 1534869"/>
              <a:gd name="connsiteY794" fmla="*/ 201596 h 1856340"/>
              <a:gd name="connsiteX795" fmla="*/ 291217 w 1534869"/>
              <a:gd name="connsiteY795" fmla="*/ 201596 h 1856340"/>
              <a:gd name="connsiteX796" fmla="*/ 536362 w 1534869"/>
              <a:gd name="connsiteY796" fmla="*/ 90221 h 1856340"/>
              <a:gd name="connsiteX797" fmla="*/ 570900 w 1534869"/>
              <a:gd name="connsiteY797" fmla="*/ 122996 h 1856340"/>
              <a:gd name="connsiteX798" fmla="*/ 496186 w 1534869"/>
              <a:gd name="connsiteY798" fmla="*/ 122996 h 1856340"/>
              <a:gd name="connsiteX799" fmla="*/ 510459 w 1534869"/>
              <a:gd name="connsiteY799" fmla="*/ 98327 h 1856340"/>
              <a:gd name="connsiteX800" fmla="*/ 536362 w 1534869"/>
              <a:gd name="connsiteY800" fmla="*/ 90221 h 1856340"/>
              <a:gd name="connsiteX801" fmla="*/ 734282 w 1534869"/>
              <a:gd name="connsiteY801" fmla="*/ 85639 h 1856340"/>
              <a:gd name="connsiteX802" fmla="*/ 752961 w 1534869"/>
              <a:gd name="connsiteY802" fmla="*/ 93040 h 1856340"/>
              <a:gd name="connsiteX803" fmla="*/ 760714 w 1534869"/>
              <a:gd name="connsiteY803" fmla="*/ 114186 h 1856340"/>
              <a:gd name="connsiteX804" fmla="*/ 752961 w 1534869"/>
              <a:gd name="connsiteY804" fmla="*/ 135860 h 1856340"/>
              <a:gd name="connsiteX805" fmla="*/ 734282 w 1534869"/>
              <a:gd name="connsiteY805" fmla="*/ 143085 h 1856340"/>
              <a:gd name="connsiteX806" fmla="*/ 715780 w 1534869"/>
              <a:gd name="connsiteY806" fmla="*/ 135860 h 1856340"/>
              <a:gd name="connsiteX807" fmla="*/ 708203 w 1534869"/>
              <a:gd name="connsiteY807" fmla="*/ 114186 h 1856340"/>
              <a:gd name="connsiteX808" fmla="*/ 715780 w 1534869"/>
              <a:gd name="connsiteY808" fmla="*/ 93040 h 1856340"/>
              <a:gd name="connsiteX809" fmla="*/ 734282 w 1534869"/>
              <a:gd name="connsiteY809" fmla="*/ 85639 h 1856340"/>
              <a:gd name="connsiteX810" fmla="*/ 1247063 w 1534869"/>
              <a:gd name="connsiteY810" fmla="*/ 70627 h 1856340"/>
              <a:gd name="connsiteX811" fmla="*/ 1381979 w 1534869"/>
              <a:gd name="connsiteY811" fmla="*/ 70627 h 1856340"/>
              <a:gd name="connsiteX812" fmla="*/ 1381979 w 1534869"/>
              <a:gd name="connsiteY812" fmla="*/ 80260 h 1856340"/>
              <a:gd name="connsiteX813" fmla="*/ 1383600 w 1534869"/>
              <a:gd name="connsiteY813" fmla="*/ 80260 h 1856340"/>
              <a:gd name="connsiteX814" fmla="*/ 1383600 w 1534869"/>
              <a:gd name="connsiteY814" fmla="*/ 221440 h 1856340"/>
              <a:gd name="connsiteX815" fmla="*/ 1383065 w 1534869"/>
              <a:gd name="connsiteY815" fmla="*/ 221315 h 1856340"/>
              <a:gd name="connsiteX816" fmla="*/ 1355494 w 1534869"/>
              <a:gd name="connsiteY816" fmla="*/ 226345 h 1856340"/>
              <a:gd name="connsiteX817" fmla="*/ 1344890 w 1534869"/>
              <a:gd name="connsiteY817" fmla="*/ 239331 h 1856340"/>
              <a:gd name="connsiteX818" fmla="*/ 1359401 w 1534869"/>
              <a:gd name="connsiteY818" fmla="*/ 249541 h 1856340"/>
              <a:gd name="connsiteX819" fmla="*/ 1383600 w 1534869"/>
              <a:gd name="connsiteY819" fmla="*/ 259138 h 1856340"/>
              <a:gd name="connsiteX820" fmla="*/ 1383600 w 1534869"/>
              <a:gd name="connsiteY820" fmla="*/ 313115 h 1856340"/>
              <a:gd name="connsiteX821" fmla="*/ 1377372 w 1534869"/>
              <a:gd name="connsiteY821" fmla="*/ 314285 h 1856340"/>
              <a:gd name="connsiteX822" fmla="*/ 1348909 w 1534869"/>
              <a:gd name="connsiteY822" fmla="*/ 315299 h 1856340"/>
              <a:gd name="connsiteX823" fmla="*/ 1252631 w 1534869"/>
              <a:gd name="connsiteY823" fmla="*/ 315299 h 1856340"/>
              <a:gd name="connsiteX824" fmla="*/ 1252631 w 1534869"/>
              <a:gd name="connsiteY824" fmla="*/ 229781 h 1856340"/>
              <a:gd name="connsiteX825" fmla="*/ 1204846 w 1534869"/>
              <a:gd name="connsiteY825" fmla="*/ 229781 h 1856340"/>
              <a:gd name="connsiteX826" fmla="*/ 1185254 w 1534869"/>
              <a:gd name="connsiteY826" fmla="*/ 201596 h 1856340"/>
              <a:gd name="connsiteX827" fmla="*/ 1240414 w 1534869"/>
              <a:gd name="connsiteY827" fmla="*/ 201596 h 1856340"/>
              <a:gd name="connsiteX828" fmla="*/ 1252631 w 1534869"/>
              <a:gd name="connsiteY828" fmla="*/ 218714 h 1856340"/>
              <a:gd name="connsiteX829" fmla="*/ 1252631 w 1534869"/>
              <a:gd name="connsiteY829" fmla="*/ 201596 h 1856340"/>
              <a:gd name="connsiteX830" fmla="*/ 1240414 w 1534869"/>
              <a:gd name="connsiteY830" fmla="*/ 201596 h 1856340"/>
              <a:gd name="connsiteX831" fmla="*/ 1199912 w 1534869"/>
              <a:gd name="connsiteY831" fmla="*/ 144847 h 1856340"/>
              <a:gd name="connsiteX832" fmla="*/ 1145042 w 1534869"/>
              <a:gd name="connsiteY832" fmla="*/ 70627 h 1856340"/>
              <a:gd name="connsiteX833" fmla="*/ 1194124 w 1534869"/>
              <a:gd name="connsiteY833" fmla="*/ 70627 h 1856340"/>
              <a:gd name="connsiteX834" fmla="*/ 1187225 w 1534869"/>
              <a:gd name="connsiteY834" fmla="*/ 83172 h 1856340"/>
              <a:gd name="connsiteX835" fmla="*/ 1180000 w 1534869"/>
              <a:gd name="connsiteY835" fmla="*/ 97974 h 1856340"/>
              <a:gd name="connsiteX836" fmla="*/ 1172775 w 1534869"/>
              <a:gd name="connsiteY836" fmla="*/ 113129 h 1856340"/>
              <a:gd name="connsiteX837" fmla="*/ 1171366 w 1534869"/>
              <a:gd name="connsiteY837" fmla="*/ 113129 h 1856340"/>
              <a:gd name="connsiteX838" fmla="*/ 1161850 w 1534869"/>
              <a:gd name="connsiteY838" fmla="*/ 98150 h 1856340"/>
              <a:gd name="connsiteX839" fmla="*/ 1153039 w 1534869"/>
              <a:gd name="connsiteY839" fmla="*/ 83172 h 1856340"/>
              <a:gd name="connsiteX840" fmla="*/ 927973 w 1534869"/>
              <a:gd name="connsiteY840" fmla="*/ 70627 h 1856340"/>
              <a:gd name="connsiteX841" fmla="*/ 1089969 w 1534869"/>
              <a:gd name="connsiteY841" fmla="*/ 70627 h 1856340"/>
              <a:gd name="connsiteX842" fmla="*/ 1136123 w 1534869"/>
              <a:gd name="connsiteY842" fmla="*/ 138856 h 1856340"/>
              <a:gd name="connsiteX843" fmla="*/ 1094296 w 1534869"/>
              <a:gd name="connsiteY843" fmla="*/ 201596 h 1856340"/>
              <a:gd name="connsiteX844" fmla="*/ 1031586 w 1534869"/>
              <a:gd name="connsiteY844" fmla="*/ 201596 h 1856340"/>
              <a:gd name="connsiteX845" fmla="*/ 1031586 w 1534869"/>
              <a:gd name="connsiteY845" fmla="*/ 186081 h 1856340"/>
              <a:gd name="connsiteX846" fmla="*/ 927973 w 1534869"/>
              <a:gd name="connsiteY846" fmla="*/ 186081 h 1856340"/>
              <a:gd name="connsiteX847" fmla="*/ 927973 w 1534869"/>
              <a:gd name="connsiteY847" fmla="*/ 133217 h 1856340"/>
              <a:gd name="connsiteX848" fmla="*/ 1012908 w 1534869"/>
              <a:gd name="connsiteY848" fmla="*/ 133217 h 1856340"/>
              <a:gd name="connsiteX849" fmla="*/ 1012908 w 1534869"/>
              <a:gd name="connsiteY849" fmla="*/ 89869 h 1856340"/>
              <a:gd name="connsiteX850" fmla="*/ 927973 w 1534869"/>
              <a:gd name="connsiteY850" fmla="*/ 89869 h 1856340"/>
              <a:gd name="connsiteX851" fmla="*/ 834019 w 1534869"/>
              <a:gd name="connsiteY851" fmla="*/ 70627 h 1856340"/>
              <a:gd name="connsiteX852" fmla="*/ 875814 w 1534869"/>
              <a:gd name="connsiteY852" fmla="*/ 70627 h 1856340"/>
              <a:gd name="connsiteX853" fmla="*/ 875814 w 1534869"/>
              <a:gd name="connsiteY853" fmla="*/ 201596 h 1856340"/>
              <a:gd name="connsiteX854" fmla="*/ 788255 w 1534869"/>
              <a:gd name="connsiteY854" fmla="*/ 201596 h 1856340"/>
              <a:gd name="connsiteX855" fmla="*/ 764591 w 1534869"/>
              <a:gd name="connsiteY855" fmla="*/ 197006 h 1856340"/>
              <a:gd name="connsiteX856" fmla="*/ 732168 w 1534869"/>
              <a:gd name="connsiteY856" fmla="*/ 197006 h 1856340"/>
              <a:gd name="connsiteX857" fmla="*/ 709613 w 1534869"/>
              <a:gd name="connsiteY857" fmla="*/ 194010 h 1856340"/>
              <a:gd name="connsiteX858" fmla="*/ 702564 w 1534869"/>
              <a:gd name="connsiteY858" fmla="*/ 183966 h 1856340"/>
              <a:gd name="connsiteX859" fmla="*/ 704502 w 1534869"/>
              <a:gd name="connsiteY859" fmla="*/ 176565 h 1856340"/>
              <a:gd name="connsiteX860" fmla="*/ 710317 w 1534869"/>
              <a:gd name="connsiteY860" fmla="*/ 170926 h 1856340"/>
              <a:gd name="connsiteX861" fmla="*/ 734282 w 1534869"/>
              <a:gd name="connsiteY861" fmla="*/ 174451 h 1856340"/>
              <a:gd name="connsiteX862" fmla="*/ 762653 w 1534869"/>
              <a:gd name="connsiteY862" fmla="*/ 170926 h 1856340"/>
              <a:gd name="connsiteX863" fmla="*/ 785560 w 1534869"/>
              <a:gd name="connsiteY863" fmla="*/ 160177 h 1856340"/>
              <a:gd name="connsiteX864" fmla="*/ 800891 w 1534869"/>
              <a:gd name="connsiteY864" fmla="*/ 142027 h 1856340"/>
              <a:gd name="connsiteX865" fmla="*/ 806530 w 1534869"/>
              <a:gd name="connsiteY865" fmla="*/ 115948 h 1856340"/>
              <a:gd name="connsiteX866" fmla="*/ 804063 w 1534869"/>
              <a:gd name="connsiteY866" fmla="*/ 103084 h 1856340"/>
              <a:gd name="connsiteX867" fmla="*/ 798776 w 1534869"/>
              <a:gd name="connsiteY867" fmla="*/ 93040 h 1856340"/>
              <a:gd name="connsiteX868" fmla="*/ 834019 w 1534869"/>
              <a:gd name="connsiteY868" fmla="*/ 93040 h 1856340"/>
              <a:gd name="connsiteX869" fmla="*/ 590090 w 1534869"/>
              <a:gd name="connsiteY869" fmla="*/ 70627 h 1856340"/>
              <a:gd name="connsiteX870" fmla="*/ 678933 w 1534869"/>
              <a:gd name="connsiteY870" fmla="*/ 70627 h 1856340"/>
              <a:gd name="connsiteX871" fmla="*/ 665736 w 1534869"/>
              <a:gd name="connsiteY871" fmla="*/ 86520 h 1856340"/>
              <a:gd name="connsiteX872" fmla="*/ 659568 w 1534869"/>
              <a:gd name="connsiteY872" fmla="*/ 114186 h 1856340"/>
              <a:gd name="connsiteX873" fmla="*/ 666264 w 1534869"/>
              <a:gd name="connsiteY873" fmla="*/ 141146 h 1856340"/>
              <a:gd name="connsiteX874" fmla="*/ 682476 w 1534869"/>
              <a:gd name="connsiteY874" fmla="*/ 158944 h 1856340"/>
              <a:gd name="connsiteX875" fmla="*/ 682476 w 1534869"/>
              <a:gd name="connsiteY875" fmla="*/ 160354 h 1856340"/>
              <a:gd name="connsiteX876" fmla="*/ 667498 w 1534869"/>
              <a:gd name="connsiteY876" fmla="*/ 175508 h 1856340"/>
              <a:gd name="connsiteX877" fmla="*/ 661683 w 1534869"/>
              <a:gd name="connsiteY877" fmla="*/ 193129 h 1856340"/>
              <a:gd name="connsiteX878" fmla="*/ 664044 w 1534869"/>
              <a:gd name="connsiteY878" fmla="*/ 201596 h 1856340"/>
              <a:gd name="connsiteX879" fmla="*/ 603427 w 1534869"/>
              <a:gd name="connsiteY879" fmla="*/ 201596 h 1856340"/>
              <a:gd name="connsiteX880" fmla="*/ 592750 w 1534869"/>
              <a:gd name="connsiteY880" fmla="*/ 182204 h 1856340"/>
              <a:gd name="connsiteX881" fmla="*/ 570371 w 1534869"/>
              <a:gd name="connsiteY881" fmla="*/ 191367 h 1856340"/>
              <a:gd name="connsiteX882" fmla="*/ 547640 w 1534869"/>
              <a:gd name="connsiteY882" fmla="*/ 194539 h 1856340"/>
              <a:gd name="connsiteX883" fmla="*/ 512750 w 1534869"/>
              <a:gd name="connsiteY883" fmla="*/ 185728 h 1856340"/>
              <a:gd name="connsiteX884" fmla="*/ 495481 w 1534869"/>
              <a:gd name="connsiteY884" fmla="*/ 157887 h 1856340"/>
              <a:gd name="connsiteX885" fmla="*/ 614601 w 1534869"/>
              <a:gd name="connsiteY885" fmla="*/ 157887 h 1856340"/>
              <a:gd name="connsiteX886" fmla="*/ 616187 w 1534869"/>
              <a:gd name="connsiteY886" fmla="*/ 148195 h 1856340"/>
              <a:gd name="connsiteX887" fmla="*/ 617068 w 1534869"/>
              <a:gd name="connsiteY887" fmla="*/ 134626 h 1856340"/>
              <a:gd name="connsiteX888" fmla="*/ 611781 w 1534869"/>
              <a:gd name="connsiteY888" fmla="*/ 101322 h 1856340"/>
              <a:gd name="connsiteX889" fmla="*/ 596098 w 1534869"/>
              <a:gd name="connsiteY889" fmla="*/ 74714 h 1856340"/>
              <a:gd name="connsiteX890" fmla="*/ 409444 w 1534869"/>
              <a:gd name="connsiteY890" fmla="*/ 70627 h 1856340"/>
              <a:gd name="connsiteX891" fmla="*/ 478412 w 1534869"/>
              <a:gd name="connsiteY891" fmla="*/ 70627 h 1856340"/>
              <a:gd name="connsiteX892" fmla="*/ 471516 w 1534869"/>
              <a:gd name="connsiteY892" fmla="*/ 74890 h 1856340"/>
              <a:gd name="connsiteX893" fmla="*/ 451252 w 1534869"/>
              <a:gd name="connsiteY893" fmla="*/ 103789 h 1856340"/>
              <a:gd name="connsiteX894" fmla="*/ 443675 w 1534869"/>
              <a:gd name="connsiteY894" fmla="*/ 142380 h 1856340"/>
              <a:gd name="connsiteX895" fmla="*/ 451076 w 1534869"/>
              <a:gd name="connsiteY895" fmla="*/ 181323 h 1856340"/>
              <a:gd name="connsiteX896" fmla="*/ 465503 w 1534869"/>
              <a:gd name="connsiteY896" fmla="*/ 201596 h 1856340"/>
              <a:gd name="connsiteX897" fmla="*/ 404683 w 1534869"/>
              <a:gd name="connsiteY897" fmla="*/ 201596 h 1856340"/>
              <a:gd name="connsiteX898" fmla="*/ 368751 w 1534869"/>
              <a:gd name="connsiteY898" fmla="*/ 137798 h 1856340"/>
              <a:gd name="connsiteX899" fmla="*/ 398355 w 1534869"/>
              <a:gd name="connsiteY899" fmla="*/ 113305 h 1856340"/>
              <a:gd name="connsiteX900" fmla="*/ 409632 w 1534869"/>
              <a:gd name="connsiteY900" fmla="*/ 71542 h 1856340"/>
              <a:gd name="connsiteX901" fmla="*/ 291217 w 1534869"/>
              <a:gd name="connsiteY901" fmla="*/ 70627 h 1856340"/>
              <a:gd name="connsiteX902" fmla="*/ 358121 w 1534869"/>
              <a:gd name="connsiteY902" fmla="*/ 70627 h 1856340"/>
              <a:gd name="connsiteX903" fmla="*/ 358531 w 1534869"/>
              <a:gd name="connsiteY903" fmla="*/ 71542 h 1856340"/>
              <a:gd name="connsiteX904" fmla="*/ 316592 w 1534869"/>
              <a:gd name="connsiteY904" fmla="*/ 105728 h 1856340"/>
              <a:gd name="connsiteX905" fmla="*/ 291217 w 1534869"/>
              <a:gd name="connsiteY905" fmla="*/ 105728 h 1856340"/>
              <a:gd name="connsiteX906" fmla="*/ 113566 w 1534869"/>
              <a:gd name="connsiteY906" fmla="*/ 70627 h 1856340"/>
              <a:gd name="connsiteX907" fmla="*/ 239411 w 1534869"/>
              <a:gd name="connsiteY907" fmla="*/ 70627 h 1856340"/>
              <a:gd name="connsiteX908" fmla="*/ 239411 w 1534869"/>
              <a:gd name="connsiteY908" fmla="*/ 201596 h 1856340"/>
              <a:gd name="connsiteX909" fmla="*/ 113566 w 1534869"/>
              <a:gd name="connsiteY909" fmla="*/ 201596 h 1856340"/>
              <a:gd name="connsiteX910" fmla="*/ 1202731 w 1534869"/>
              <a:gd name="connsiteY910" fmla="*/ 54978 h 1856340"/>
              <a:gd name="connsiteX911" fmla="*/ 1257005 w 1534869"/>
              <a:gd name="connsiteY911" fmla="*/ 54978 h 1856340"/>
              <a:gd name="connsiteX912" fmla="*/ 1247063 w 1534869"/>
              <a:gd name="connsiteY912" fmla="*/ 70627 h 1856340"/>
              <a:gd name="connsiteX913" fmla="*/ 1194124 w 1534869"/>
              <a:gd name="connsiteY913" fmla="*/ 70627 h 1856340"/>
              <a:gd name="connsiteX914" fmla="*/ 1079383 w 1534869"/>
              <a:gd name="connsiteY914" fmla="*/ 54978 h 1856340"/>
              <a:gd name="connsiteX915" fmla="*/ 1135066 w 1534869"/>
              <a:gd name="connsiteY915" fmla="*/ 54978 h 1856340"/>
              <a:gd name="connsiteX916" fmla="*/ 1145042 w 1534869"/>
              <a:gd name="connsiteY916" fmla="*/ 70627 h 1856340"/>
              <a:gd name="connsiteX917" fmla="*/ 1089969 w 1534869"/>
              <a:gd name="connsiteY917" fmla="*/ 70627 h 1856340"/>
              <a:gd name="connsiteX918" fmla="*/ 734282 w 1534869"/>
              <a:gd name="connsiteY918" fmla="*/ 50749 h 1856340"/>
              <a:gd name="connsiteX919" fmla="*/ 763181 w 1534869"/>
              <a:gd name="connsiteY919" fmla="*/ 54978 h 1856340"/>
              <a:gd name="connsiteX920" fmla="*/ 834019 w 1534869"/>
              <a:gd name="connsiteY920" fmla="*/ 54978 h 1856340"/>
              <a:gd name="connsiteX921" fmla="*/ 834019 w 1534869"/>
              <a:gd name="connsiteY921" fmla="*/ 70627 h 1856340"/>
              <a:gd name="connsiteX922" fmla="*/ 678933 w 1534869"/>
              <a:gd name="connsiteY922" fmla="*/ 70627 h 1856340"/>
              <a:gd name="connsiteX923" fmla="*/ 682123 w 1534869"/>
              <a:gd name="connsiteY923" fmla="*/ 66785 h 1856340"/>
              <a:gd name="connsiteX924" fmla="*/ 705912 w 1534869"/>
              <a:gd name="connsiteY924" fmla="*/ 54802 h 1856340"/>
              <a:gd name="connsiteX925" fmla="*/ 734282 w 1534869"/>
              <a:gd name="connsiteY925" fmla="*/ 50749 h 1856340"/>
              <a:gd name="connsiteX926" fmla="*/ 534600 w 1534869"/>
              <a:gd name="connsiteY926" fmla="*/ 50749 h 1856340"/>
              <a:gd name="connsiteX927" fmla="*/ 570195 w 1534869"/>
              <a:gd name="connsiteY927" fmla="*/ 57093 h 1856340"/>
              <a:gd name="connsiteX928" fmla="*/ 590090 w 1534869"/>
              <a:gd name="connsiteY928" fmla="*/ 70627 h 1856340"/>
              <a:gd name="connsiteX929" fmla="*/ 478412 w 1534869"/>
              <a:gd name="connsiteY929" fmla="*/ 70627 h 1856340"/>
              <a:gd name="connsiteX930" fmla="*/ 500591 w 1534869"/>
              <a:gd name="connsiteY930" fmla="*/ 56917 h 1856340"/>
              <a:gd name="connsiteX931" fmla="*/ 534600 w 1534869"/>
              <a:gd name="connsiteY931" fmla="*/ 50749 h 1856340"/>
              <a:gd name="connsiteX932" fmla="*/ 875814 w 1534869"/>
              <a:gd name="connsiteY932" fmla="*/ 0 h 1856340"/>
              <a:gd name="connsiteX933" fmla="*/ 1028062 w 1534869"/>
              <a:gd name="connsiteY933" fmla="*/ 0 h 1856340"/>
              <a:gd name="connsiteX934" fmla="*/ 1028062 w 1534869"/>
              <a:gd name="connsiteY934" fmla="*/ 43701 h 1856340"/>
              <a:gd name="connsiteX935" fmla="*/ 927973 w 1534869"/>
              <a:gd name="connsiteY935" fmla="*/ 43701 h 1856340"/>
              <a:gd name="connsiteX936" fmla="*/ 927973 w 1534869"/>
              <a:gd name="connsiteY936" fmla="*/ 70627 h 1856340"/>
              <a:gd name="connsiteX937" fmla="*/ 875814 w 1534869"/>
              <a:gd name="connsiteY937" fmla="*/ 70627 h 1856340"/>
              <a:gd name="connsiteX938" fmla="*/ 239411 w 1534869"/>
              <a:gd name="connsiteY938" fmla="*/ 0 h 1856340"/>
              <a:gd name="connsiteX939" fmla="*/ 320821 w 1534869"/>
              <a:gd name="connsiteY939" fmla="*/ 0 h 1856340"/>
              <a:gd name="connsiteX940" fmla="*/ 355183 w 1534869"/>
              <a:gd name="connsiteY940" fmla="*/ 3524 h 1856340"/>
              <a:gd name="connsiteX941" fmla="*/ 383377 w 1534869"/>
              <a:gd name="connsiteY941" fmla="*/ 15331 h 1856340"/>
              <a:gd name="connsiteX942" fmla="*/ 402584 w 1534869"/>
              <a:gd name="connsiteY942" fmla="*/ 37357 h 1856340"/>
              <a:gd name="connsiteX943" fmla="*/ 409444 w 1534869"/>
              <a:gd name="connsiteY943" fmla="*/ 70627 h 1856340"/>
              <a:gd name="connsiteX944" fmla="*/ 358121 w 1534869"/>
              <a:gd name="connsiteY944" fmla="*/ 70627 h 1856340"/>
              <a:gd name="connsiteX945" fmla="*/ 347958 w 1534869"/>
              <a:gd name="connsiteY945" fmla="*/ 47930 h 1856340"/>
              <a:gd name="connsiteX946" fmla="*/ 316592 w 1534869"/>
              <a:gd name="connsiteY946" fmla="*/ 41234 h 1856340"/>
              <a:gd name="connsiteX947" fmla="*/ 291217 w 1534869"/>
              <a:gd name="connsiteY947" fmla="*/ 41234 h 1856340"/>
              <a:gd name="connsiteX948" fmla="*/ 291217 w 1534869"/>
              <a:gd name="connsiteY948" fmla="*/ 70627 h 1856340"/>
              <a:gd name="connsiteX949" fmla="*/ 239411 w 1534869"/>
              <a:gd name="connsiteY949" fmla="*/ 70627 h 185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</a:cxnLst>
            <a:rect l="l" t="t" r="r" b="b"/>
            <a:pathLst>
              <a:path w="1534869" h="1856340">
                <a:moveTo>
                  <a:pt x="706795" y="1786560"/>
                </a:moveTo>
                <a:cubicBezTo>
                  <a:pt x="702331" y="1789379"/>
                  <a:pt x="699159" y="1792140"/>
                  <a:pt x="697280" y="1794842"/>
                </a:cubicBezTo>
                <a:cubicBezTo>
                  <a:pt x="695400" y="1797544"/>
                  <a:pt x="694460" y="1800539"/>
                  <a:pt x="694460" y="1803829"/>
                </a:cubicBezTo>
                <a:cubicBezTo>
                  <a:pt x="694460" y="1810407"/>
                  <a:pt x="698396" y="1815341"/>
                  <a:pt x="706267" y="1818630"/>
                </a:cubicBezTo>
                <a:cubicBezTo>
                  <a:pt x="714137" y="1821920"/>
                  <a:pt x="725004" y="1823564"/>
                  <a:pt x="738866" y="1823564"/>
                </a:cubicBezTo>
                <a:cubicBezTo>
                  <a:pt x="752963" y="1823564"/>
                  <a:pt x="764358" y="1821567"/>
                  <a:pt x="773051" y="1817573"/>
                </a:cubicBezTo>
                <a:cubicBezTo>
                  <a:pt x="781744" y="1813579"/>
                  <a:pt x="786091" y="1808528"/>
                  <a:pt x="786091" y="1802419"/>
                </a:cubicBezTo>
                <a:cubicBezTo>
                  <a:pt x="786091" y="1796780"/>
                  <a:pt x="783506" y="1793138"/>
                  <a:pt x="778338" y="1791494"/>
                </a:cubicBezTo>
                <a:cubicBezTo>
                  <a:pt x="773169" y="1789849"/>
                  <a:pt x="765533" y="1789027"/>
                  <a:pt x="755430" y="1789027"/>
                </a:cubicBezTo>
                <a:lnTo>
                  <a:pt x="733580" y="1789027"/>
                </a:lnTo>
                <a:cubicBezTo>
                  <a:pt x="727236" y="1789027"/>
                  <a:pt x="722008" y="1788851"/>
                  <a:pt x="717897" y="1788498"/>
                </a:cubicBezTo>
                <a:cubicBezTo>
                  <a:pt x="713785" y="1788146"/>
                  <a:pt x="710085" y="1787500"/>
                  <a:pt x="706795" y="1786560"/>
                </a:cubicBezTo>
                <a:close/>
                <a:moveTo>
                  <a:pt x="1185256" y="1753793"/>
                </a:moveTo>
                <a:lnTo>
                  <a:pt x="1240416" y="1753793"/>
                </a:lnTo>
                <a:lnTo>
                  <a:pt x="1260531" y="1781978"/>
                </a:lnTo>
                <a:lnTo>
                  <a:pt x="1204848" y="1781978"/>
                </a:lnTo>
                <a:close/>
                <a:moveTo>
                  <a:pt x="1094298" y="1753793"/>
                </a:moveTo>
                <a:lnTo>
                  <a:pt x="1146624" y="1753793"/>
                </a:lnTo>
                <a:lnTo>
                  <a:pt x="1129781" y="1781978"/>
                </a:lnTo>
                <a:lnTo>
                  <a:pt x="1075508" y="1781978"/>
                </a:lnTo>
                <a:close/>
                <a:moveTo>
                  <a:pt x="875816" y="1753793"/>
                </a:moveTo>
                <a:lnTo>
                  <a:pt x="1031588" y="1753793"/>
                </a:lnTo>
                <a:lnTo>
                  <a:pt x="1031588" y="1781978"/>
                </a:lnTo>
                <a:lnTo>
                  <a:pt x="875816" y="1781978"/>
                </a:lnTo>
                <a:close/>
                <a:moveTo>
                  <a:pt x="664046" y="1753793"/>
                </a:moveTo>
                <a:lnTo>
                  <a:pt x="788257" y="1753793"/>
                </a:lnTo>
                <a:lnTo>
                  <a:pt x="817280" y="1759423"/>
                </a:lnTo>
                <a:cubicBezTo>
                  <a:pt x="829380" y="1766237"/>
                  <a:pt x="835430" y="1777514"/>
                  <a:pt x="835430" y="1793256"/>
                </a:cubicBezTo>
                <a:cubicBezTo>
                  <a:pt x="835430" y="1802419"/>
                  <a:pt x="832963" y="1810877"/>
                  <a:pt x="828029" y="1818630"/>
                </a:cubicBezTo>
                <a:cubicBezTo>
                  <a:pt x="823095" y="1826384"/>
                  <a:pt x="816164" y="1833021"/>
                  <a:pt x="807236" y="1838542"/>
                </a:cubicBezTo>
                <a:cubicBezTo>
                  <a:pt x="798308" y="1844064"/>
                  <a:pt x="787383" y="1848410"/>
                  <a:pt x="774461" y="1851582"/>
                </a:cubicBezTo>
                <a:cubicBezTo>
                  <a:pt x="761539" y="1854754"/>
                  <a:pt x="747207" y="1856340"/>
                  <a:pt x="731465" y="1856340"/>
                </a:cubicBezTo>
                <a:cubicBezTo>
                  <a:pt x="720187" y="1856340"/>
                  <a:pt x="709673" y="1855459"/>
                  <a:pt x="699923" y="1853697"/>
                </a:cubicBezTo>
                <a:cubicBezTo>
                  <a:pt x="690173" y="1851935"/>
                  <a:pt x="681773" y="1849233"/>
                  <a:pt x="674725" y="1845591"/>
                </a:cubicBezTo>
                <a:cubicBezTo>
                  <a:pt x="667676" y="1841949"/>
                  <a:pt x="662155" y="1837309"/>
                  <a:pt x="658161" y="1831670"/>
                </a:cubicBezTo>
                <a:cubicBezTo>
                  <a:pt x="654166" y="1826031"/>
                  <a:pt x="652169" y="1819335"/>
                  <a:pt x="652169" y="1811582"/>
                </a:cubicBezTo>
                <a:cubicBezTo>
                  <a:pt x="652169" y="1797250"/>
                  <a:pt x="661215" y="1785620"/>
                  <a:pt x="679306" y="1776692"/>
                </a:cubicBezTo>
                <a:lnTo>
                  <a:pt x="679306" y="1775282"/>
                </a:lnTo>
                <a:cubicBezTo>
                  <a:pt x="674372" y="1772228"/>
                  <a:pt x="670202" y="1768351"/>
                  <a:pt x="666795" y="1763652"/>
                </a:cubicBezTo>
                <a:close/>
                <a:moveTo>
                  <a:pt x="465505" y="1753793"/>
                </a:moveTo>
                <a:lnTo>
                  <a:pt x="603429" y="1753793"/>
                </a:lnTo>
                <a:lnTo>
                  <a:pt x="610021" y="1765767"/>
                </a:lnTo>
                <a:cubicBezTo>
                  <a:pt x="599918" y="1772110"/>
                  <a:pt x="588758" y="1777103"/>
                  <a:pt x="576541" y="1780745"/>
                </a:cubicBezTo>
                <a:cubicBezTo>
                  <a:pt x="564323" y="1784386"/>
                  <a:pt x="552341" y="1786207"/>
                  <a:pt x="540593" y="1786207"/>
                </a:cubicBezTo>
                <a:cubicBezTo>
                  <a:pt x="526966" y="1786207"/>
                  <a:pt x="514220" y="1784152"/>
                  <a:pt x="502355" y="1780040"/>
                </a:cubicBezTo>
                <a:cubicBezTo>
                  <a:pt x="490490" y="1775928"/>
                  <a:pt x="480211" y="1769996"/>
                  <a:pt x="471518" y="1762242"/>
                </a:cubicBezTo>
                <a:close/>
                <a:moveTo>
                  <a:pt x="347417" y="1753793"/>
                </a:moveTo>
                <a:lnTo>
                  <a:pt x="404685" y="1753793"/>
                </a:lnTo>
                <a:lnTo>
                  <a:pt x="420559" y="1781978"/>
                </a:lnTo>
                <a:lnTo>
                  <a:pt x="362409" y="1781978"/>
                </a:lnTo>
                <a:close/>
                <a:moveTo>
                  <a:pt x="1163262" y="1722771"/>
                </a:moveTo>
                <a:lnTo>
                  <a:pt x="1164671" y="1722771"/>
                </a:lnTo>
                <a:cubicBezTo>
                  <a:pt x="1167961" y="1727705"/>
                  <a:pt x="1171309" y="1732756"/>
                  <a:pt x="1174716" y="1737925"/>
                </a:cubicBezTo>
                <a:cubicBezTo>
                  <a:pt x="1178122" y="1743094"/>
                  <a:pt x="1181470" y="1748145"/>
                  <a:pt x="1184760" y="1753079"/>
                </a:cubicBezTo>
                <a:lnTo>
                  <a:pt x="1185256" y="1753793"/>
                </a:lnTo>
                <a:lnTo>
                  <a:pt x="1146624" y="1753793"/>
                </a:lnTo>
                <a:lnTo>
                  <a:pt x="1147050" y="1753079"/>
                </a:lnTo>
                <a:cubicBezTo>
                  <a:pt x="1149635" y="1747911"/>
                  <a:pt x="1152337" y="1742800"/>
                  <a:pt x="1155156" y="1737749"/>
                </a:cubicBezTo>
                <a:cubicBezTo>
                  <a:pt x="1157975" y="1732697"/>
                  <a:pt x="1160677" y="1727705"/>
                  <a:pt x="1163262" y="1722771"/>
                </a:cubicBezTo>
                <a:close/>
                <a:moveTo>
                  <a:pt x="291219" y="1699158"/>
                </a:moveTo>
                <a:lnTo>
                  <a:pt x="318356" y="1699158"/>
                </a:lnTo>
                <a:lnTo>
                  <a:pt x="347417" y="1753793"/>
                </a:lnTo>
                <a:lnTo>
                  <a:pt x="291219" y="1753793"/>
                </a:lnTo>
                <a:close/>
                <a:moveTo>
                  <a:pt x="536364" y="1642418"/>
                </a:moveTo>
                <a:cubicBezTo>
                  <a:pt x="556805" y="1642418"/>
                  <a:pt x="568318" y="1653343"/>
                  <a:pt x="570902" y="1675193"/>
                </a:cubicBezTo>
                <a:lnTo>
                  <a:pt x="496188" y="1675193"/>
                </a:lnTo>
                <a:cubicBezTo>
                  <a:pt x="498772" y="1664151"/>
                  <a:pt x="503530" y="1655928"/>
                  <a:pt x="510461" y="1650524"/>
                </a:cubicBezTo>
                <a:cubicBezTo>
                  <a:pt x="517392" y="1645120"/>
                  <a:pt x="526027" y="1642418"/>
                  <a:pt x="536364" y="1642418"/>
                </a:cubicBezTo>
                <a:close/>
                <a:moveTo>
                  <a:pt x="734284" y="1637836"/>
                </a:moveTo>
                <a:cubicBezTo>
                  <a:pt x="741568" y="1637836"/>
                  <a:pt x="747794" y="1640303"/>
                  <a:pt x="752963" y="1645237"/>
                </a:cubicBezTo>
                <a:cubicBezTo>
                  <a:pt x="758132" y="1650171"/>
                  <a:pt x="760716" y="1657220"/>
                  <a:pt x="760716" y="1666383"/>
                </a:cubicBezTo>
                <a:cubicBezTo>
                  <a:pt x="760716" y="1676016"/>
                  <a:pt x="758132" y="1683241"/>
                  <a:pt x="752963" y="1688057"/>
                </a:cubicBezTo>
                <a:cubicBezTo>
                  <a:pt x="747794" y="1692873"/>
                  <a:pt x="741568" y="1695282"/>
                  <a:pt x="734284" y="1695282"/>
                </a:cubicBezTo>
                <a:cubicBezTo>
                  <a:pt x="727001" y="1695282"/>
                  <a:pt x="720833" y="1692873"/>
                  <a:pt x="715782" y="1688057"/>
                </a:cubicBezTo>
                <a:cubicBezTo>
                  <a:pt x="710731" y="1683241"/>
                  <a:pt x="708205" y="1676016"/>
                  <a:pt x="708205" y="1666383"/>
                </a:cubicBezTo>
                <a:cubicBezTo>
                  <a:pt x="708205" y="1657220"/>
                  <a:pt x="710731" y="1650171"/>
                  <a:pt x="715782" y="1645237"/>
                </a:cubicBezTo>
                <a:cubicBezTo>
                  <a:pt x="720833" y="1640303"/>
                  <a:pt x="727001" y="1637836"/>
                  <a:pt x="734284" y="1637836"/>
                </a:cubicBezTo>
                <a:close/>
                <a:moveTo>
                  <a:pt x="1247065" y="1622824"/>
                </a:moveTo>
                <a:lnTo>
                  <a:pt x="1381981" y="1622824"/>
                </a:lnTo>
                <a:lnTo>
                  <a:pt x="1381981" y="1753793"/>
                </a:lnTo>
                <a:lnTo>
                  <a:pt x="1240416" y="1753793"/>
                </a:lnTo>
                <a:lnTo>
                  <a:pt x="1199914" y="1697044"/>
                </a:lnTo>
                <a:close/>
                <a:moveTo>
                  <a:pt x="1145044" y="1622824"/>
                </a:moveTo>
                <a:lnTo>
                  <a:pt x="1194126" y="1622824"/>
                </a:lnTo>
                <a:lnTo>
                  <a:pt x="1187227" y="1635369"/>
                </a:lnTo>
                <a:cubicBezTo>
                  <a:pt x="1184877" y="1640068"/>
                  <a:pt x="1182469" y="1645002"/>
                  <a:pt x="1180002" y="1650171"/>
                </a:cubicBezTo>
                <a:cubicBezTo>
                  <a:pt x="1177535" y="1655340"/>
                  <a:pt x="1175127" y="1660392"/>
                  <a:pt x="1172777" y="1665326"/>
                </a:cubicBezTo>
                <a:lnTo>
                  <a:pt x="1171368" y="1665326"/>
                </a:lnTo>
                <a:cubicBezTo>
                  <a:pt x="1168313" y="1660392"/>
                  <a:pt x="1165141" y="1655399"/>
                  <a:pt x="1161852" y="1650347"/>
                </a:cubicBezTo>
                <a:cubicBezTo>
                  <a:pt x="1158563" y="1645296"/>
                  <a:pt x="1155626" y="1640303"/>
                  <a:pt x="1153041" y="1635369"/>
                </a:cubicBezTo>
                <a:close/>
                <a:moveTo>
                  <a:pt x="927975" y="1622824"/>
                </a:moveTo>
                <a:lnTo>
                  <a:pt x="1089971" y="1622824"/>
                </a:lnTo>
                <a:lnTo>
                  <a:pt x="1136125" y="1691053"/>
                </a:lnTo>
                <a:lnTo>
                  <a:pt x="1094298" y="1753793"/>
                </a:lnTo>
                <a:lnTo>
                  <a:pt x="1031588" y="1753793"/>
                </a:lnTo>
                <a:lnTo>
                  <a:pt x="1031588" y="1738278"/>
                </a:lnTo>
                <a:lnTo>
                  <a:pt x="927975" y="1738278"/>
                </a:lnTo>
                <a:lnTo>
                  <a:pt x="927975" y="1685414"/>
                </a:lnTo>
                <a:lnTo>
                  <a:pt x="1012910" y="1685414"/>
                </a:lnTo>
                <a:lnTo>
                  <a:pt x="1012910" y="1642066"/>
                </a:lnTo>
                <a:lnTo>
                  <a:pt x="927975" y="1642066"/>
                </a:lnTo>
                <a:close/>
                <a:moveTo>
                  <a:pt x="834021" y="1622824"/>
                </a:moveTo>
                <a:lnTo>
                  <a:pt x="875816" y="1622824"/>
                </a:lnTo>
                <a:lnTo>
                  <a:pt x="875816" y="1753793"/>
                </a:lnTo>
                <a:lnTo>
                  <a:pt x="788257" y="1753793"/>
                </a:lnTo>
                <a:lnTo>
                  <a:pt x="764593" y="1749203"/>
                </a:lnTo>
                <a:lnTo>
                  <a:pt x="732170" y="1749203"/>
                </a:lnTo>
                <a:cubicBezTo>
                  <a:pt x="721832" y="1749203"/>
                  <a:pt x="714314" y="1748204"/>
                  <a:pt x="709615" y="1746207"/>
                </a:cubicBezTo>
                <a:cubicBezTo>
                  <a:pt x="704916" y="1744210"/>
                  <a:pt x="702566" y="1740862"/>
                  <a:pt x="702566" y="1736163"/>
                </a:cubicBezTo>
                <a:cubicBezTo>
                  <a:pt x="702566" y="1733109"/>
                  <a:pt x="703212" y="1730642"/>
                  <a:pt x="704504" y="1728762"/>
                </a:cubicBezTo>
                <a:cubicBezTo>
                  <a:pt x="705797" y="1726882"/>
                  <a:pt x="707735" y="1725003"/>
                  <a:pt x="710319" y="1723123"/>
                </a:cubicBezTo>
                <a:cubicBezTo>
                  <a:pt x="718778" y="1725473"/>
                  <a:pt x="726766" y="1726648"/>
                  <a:pt x="734284" y="1726648"/>
                </a:cubicBezTo>
                <a:cubicBezTo>
                  <a:pt x="744387" y="1726648"/>
                  <a:pt x="753844" y="1725473"/>
                  <a:pt x="762655" y="1723123"/>
                </a:cubicBezTo>
                <a:cubicBezTo>
                  <a:pt x="771465" y="1720774"/>
                  <a:pt x="779101" y="1717191"/>
                  <a:pt x="785562" y="1712374"/>
                </a:cubicBezTo>
                <a:cubicBezTo>
                  <a:pt x="792023" y="1707558"/>
                  <a:pt x="797134" y="1701508"/>
                  <a:pt x="800893" y="1694224"/>
                </a:cubicBezTo>
                <a:cubicBezTo>
                  <a:pt x="804652" y="1686941"/>
                  <a:pt x="806532" y="1678248"/>
                  <a:pt x="806532" y="1668145"/>
                </a:cubicBezTo>
                <a:cubicBezTo>
                  <a:pt x="806532" y="1663681"/>
                  <a:pt x="805709" y="1659393"/>
                  <a:pt x="804065" y="1655281"/>
                </a:cubicBezTo>
                <a:cubicBezTo>
                  <a:pt x="802420" y="1651170"/>
                  <a:pt x="800658" y="1647822"/>
                  <a:pt x="798778" y="1645237"/>
                </a:cubicBezTo>
                <a:lnTo>
                  <a:pt x="834021" y="1645237"/>
                </a:lnTo>
                <a:close/>
                <a:moveTo>
                  <a:pt x="590092" y="1622824"/>
                </a:moveTo>
                <a:lnTo>
                  <a:pt x="678935" y="1622824"/>
                </a:lnTo>
                <a:lnTo>
                  <a:pt x="665738" y="1638717"/>
                </a:lnTo>
                <a:cubicBezTo>
                  <a:pt x="661626" y="1646588"/>
                  <a:pt x="659570" y="1655810"/>
                  <a:pt x="659570" y="1666383"/>
                </a:cubicBezTo>
                <a:cubicBezTo>
                  <a:pt x="659570" y="1676721"/>
                  <a:pt x="661802" y="1685707"/>
                  <a:pt x="666266" y="1693343"/>
                </a:cubicBezTo>
                <a:cubicBezTo>
                  <a:pt x="670730" y="1700979"/>
                  <a:pt x="676134" y="1706912"/>
                  <a:pt x="682478" y="1711141"/>
                </a:cubicBezTo>
                <a:lnTo>
                  <a:pt x="682478" y="1712551"/>
                </a:lnTo>
                <a:cubicBezTo>
                  <a:pt x="676369" y="1716780"/>
                  <a:pt x="671376" y="1721831"/>
                  <a:pt x="667500" y="1727705"/>
                </a:cubicBezTo>
                <a:cubicBezTo>
                  <a:pt x="663623" y="1733579"/>
                  <a:pt x="661685" y="1739452"/>
                  <a:pt x="661685" y="1745326"/>
                </a:cubicBezTo>
                <a:lnTo>
                  <a:pt x="664046" y="1753793"/>
                </a:lnTo>
                <a:lnTo>
                  <a:pt x="603429" y="1753793"/>
                </a:lnTo>
                <a:lnTo>
                  <a:pt x="592752" y="1734401"/>
                </a:lnTo>
                <a:cubicBezTo>
                  <a:pt x="584999" y="1738395"/>
                  <a:pt x="577539" y="1741449"/>
                  <a:pt x="570373" y="1743564"/>
                </a:cubicBezTo>
                <a:cubicBezTo>
                  <a:pt x="563207" y="1745678"/>
                  <a:pt x="555630" y="1746736"/>
                  <a:pt x="547642" y="1746736"/>
                </a:cubicBezTo>
                <a:cubicBezTo>
                  <a:pt x="533310" y="1746736"/>
                  <a:pt x="521680" y="1743799"/>
                  <a:pt x="512752" y="1737925"/>
                </a:cubicBezTo>
                <a:cubicBezTo>
                  <a:pt x="503824" y="1732051"/>
                  <a:pt x="498068" y="1722771"/>
                  <a:pt x="495483" y="1710084"/>
                </a:cubicBezTo>
                <a:lnTo>
                  <a:pt x="614603" y="1710084"/>
                </a:lnTo>
                <a:cubicBezTo>
                  <a:pt x="615073" y="1707969"/>
                  <a:pt x="615601" y="1704738"/>
                  <a:pt x="616189" y="1700392"/>
                </a:cubicBezTo>
                <a:cubicBezTo>
                  <a:pt x="616776" y="1696045"/>
                  <a:pt x="617070" y="1691523"/>
                  <a:pt x="617070" y="1686823"/>
                </a:cubicBezTo>
                <a:cubicBezTo>
                  <a:pt x="617070" y="1674841"/>
                  <a:pt x="615308" y="1663740"/>
                  <a:pt x="611783" y="1653519"/>
                </a:cubicBezTo>
                <a:cubicBezTo>
                  <a:pt x="608259" y="1643299"/>
                  <a:pt x="603031" y="1634430"/>
                  <a:pt x="596100" y="1626911"/>
                </a:cubicBezTo>
                <a:close/>
                <a:moveTo>
                  <a:pt x="409446" y="1622824"/>
                </a:moveTo>
                <a:lnTo>
                  <a:pt x="478414" y="1622824"/>
                </a:lnTo>
                <a:lnTo>
                  <a:pt x="471518" y="1627087"/>
                </a:lnTo>
                <a:cubicBezTo>
                  <a:pt x="463060" y="1634958"/>
                  <a:pt x="456305" y="1644591"/>
                  <a:pt x="451254" y="1655986"/>
                </a:cubicBezTo>
                <a:cubicBezTo>
                  <a:pt x="446202" y="1667381"/>
                  <a:pt x="443677" y="1680245"/>
                  <a:pt x="443677" y="1694577"/>
                </a:cubicBezTo>
                <a:cubicBezTo>
                  <a:pt x="443677" y="1709144"/>
                  <a:pt x="446144" y="1722125"/>
                  <a:pt x="451078" y="1733520"/>
                </a:cubicBezTo>
                <a:lnTo>
                  <a:pt x="465505" y="1753793"/>
                </a:lnTo>
                <a:lnTo>
                  <a:pt x="404685" y="1753793"/>
                </a:lnTo>
                <a:lnTo>
                  <a:pt x="368753" y="1689995"/>
                </a:lnTo>
                <a:cubicBezTo>
                  <a:pt x="380970" y="1684591"/>
                  <a:pt x="390838" y="1676427"/>
                  <a:pt x="398357" y="1665502"/>
                </a:cubicBezTo>
                <a:cubicBezTo>
                  <a:pt x="405875" y="1654577"/>
                  <a:pt x="409634" y="1640656"/>
                  <a:pt x="409634" y="1623739"/>
                </a:cubicBezTo>
                <a:close/>
                <a:moveTo>
                  <a:pt x="291219" y="1622824"/>
                </a:moveTo>
                <a:lnTo>
                  <a:pt x="358123" y="1622824"/>
                </a:lnTo>
                <a:lnTo>
                  <a:pt x="358533" y="1623739"/>
                </a:lnTo>
                <a:cubicBezTo>
                  <a:pt x="358533" y="1646530"/>
                  <a:pt x="344553" y="1657925"/>
                  <a:pt x="316594" y="1657925"/>
                </a:cubicBezTo>
                <a:lnTo>
                  <a:pt x="291219" y="1657925"/>
                </a:lnTo>
                <a:close/>
                <a:moveTo>
                  <a:pt x="1202733" y="1607175"/>
                </a:moveTo>
                <a:lnTo>
                  <a:pt x="1257007" y="1607175"/>
                </a:lnTo>
                <a:lnTo>
                  <a:pt x="1247065" y="1622824"/>
                </a:lnTo>
                <a:lnTo>
                  <a:pt x="1194126" y="1622824"/>
                </a:lnTo>
                <a:close/>
                <a:moveTo>
                  <a:pt x="1079385" y="1607175"/>
                </a:moveTo>
                <a:lnTo>
                  <a:pt x="1135068" y="1607175"/>
                </a:lnTo>
                <a:lnTo>
                  <a:pt x="1145044" y="1622824"/>
                </a:lnTo>
                <a:lnTo>
                  <a:pt x="1089971" y="1622824"/>
                </a:lnTo>
                <a:close/>
                <a:moveTo>
                  <a:pt x="734284" y="1602946"/>
                </a:moveTo>
                <a:cubicBezTo>
                  <a:pt x="745092" y="1602946"/>
                  <a:pt x="754725" y="1604356"/>
                  <a:pt x="763183" y="1607175"/>
                </a:cubicBezTo>
                <a:lnTo>
                  <a:pt x="834021" y="1607175"/>
                </a:lnTo>
                <a:lnTo>
                  <a:pt x="834021" y="1622824"/>
                </a:lnTo>
                <a:lnTo>
                  <a:pt x="678935" y="1622824"/>
                </a:lnTo>
                <a:lnTo>
                  <a:pt x="682125" y="1618982"/>
                </a:lnTo>
                <a:cubicBezTo>
                  <a:pt x="688939" y="1613695"/>
                  <a:pt x="696869" y="1609701"/>
                  <a:pt x="705914" y="1606999"/>
                </a:cubicBezTo>
                <a:cubicBezTo>
                  <a:pt x="714960" y="1604297"/>
                  <a:pt x="724416" y="1602946"/>
                  <a:pt x="734284" y="1602946"/>
                </a:cubicBezTo>
                <a:close/>
                <a:moveTo>
                  <a:pt x="534602" y="1602946"/>
                </a:moveTo>
                <a:cubicBezTo>
                  <a:pt x="547994" y="1602946"/>
                  <a:pt x="559859" y="1605061"/>
                  <a:pt x="570197" y="1609290"/>
                </a:cubicBezTo>
                <a:lnTo>
                  <a:pt x="590092" y="1622824"/>
                </a:lnTo>
                <a:lnTo>
                  <a:pt x="478414" y="1622824"/>
                </a:lnTo>
                <a:lnTo>
                  <a:pt x="500593" y="1609114"/>
                </a:lnTo>
                <a:cubicBezTo>
                  <a:pt x="511518" y="1605002"/>
                  <a:pt x="522855" y="1602946"/>
                  <a:pt x="534602" y="1602946"/>
                </a:cubicBezTo>
                <a:close/>
                <a:moveTo>
                  <a:pt x="875816" y="1552197"/>
                </a:moveTo>
                <a:lnTo>
                  <a:pt x="1028064" y="1552197"/>
                </a:lnTo>
                <a:lnTo>
                  <a:pt x="1028064" y="1595898"/>
                </a:lnTo>
                <a:lnTo>
                  <a:pt x="927975" y="1595898"/>
                </a:lnTo>
                <a:lnTo>
                  <a:pt x="927975" y="1622824"/>
                </a:lnTo>
                <a:lnTo>
                  <a:pt x="875816" y="1622824"/>
                </a:lnTo>
                <a:close/>
                <a:moveTo>
                  <a:pt x="240967" y="1447270"/>
                </a:moveTo>
                <a:lnTo>
                  <a:pt x="251705" y="1448894"/>
                </a:lnTo>
                <a:cubicBezTo>
                  <a:pt x="264653" y="1453247"/>
                  <a:pt x="276150" y="1459778"/>
                  <a:pt x="286196" y="1468486"/>
                </a:cubicBezTo>
                <a:cubicBezTo>
                  <a:pt x="306735" y="1486302"/>
                  <a:pt x="317004" y="1509572"/>
                  <a:pt x="317004" y="1538298"/>
                </a:cubicBezTo>
                <a:lnTo>
                  <a:pt x="314669" y="1552197"/>
                </a:lnTo>
                <a:lnTo>
                  <a:pt x="320823" y="1552197"/>
                </a:lnTo>
                <a:cubicBezTo>
                  <a:pt x="333041" y="1552197"/>
                  <a:pt x="344494" y="1553372"/>
                  <a:pt x="355185" y="1555721"/>
                </a:cubicBezTo>
                <a:cubicBezTo>
                  <a:pt x="365875" y="1558071"/>
                  <a:pt x="375273" y="1562006"/>
                  <a:pt x="383379" y="1567528"/>
                </a:cubicBezTo>
                <a:cubicBezTo>
                  <a:pt x="391484" y="1573049"/>
                  <a:pt x="397887" y="1580391"/>
                  <a:pt x="402586" y="1589554"/>
                </a:cubicBezTo>
                <a:lnTo>
                  <a:pt x="409446" y="1622824"/>
                </a:lnTo>
                <a:lnTo>
                  <a:pt x="358123" y="1622824"/>
                </a:lnTo>
                <a:lnTo>
                  <a:pt x="347960" y="1600127"/>
                </a:lnTo>
                <a:cubicBezTo>
                  <a:pt x="340911" y="1595663"/>
                  <a:pt x="330456" y="1593431"/>
                  <a:pt x="316594" y="1593431"/>
                </a:cubicBezTo>
                <a:lnTo>
                  <a:pt x="302624" y="1593431"/>
                </a:lnTo>
                <a:lnTo>
                  <a:pt x="294233" y="1609611"/>
                </a:lnTo>
                <a:lnTo>
                  <a:pt x="291219" y="1611429"/>
                </a:lnTo>
                <a:lnTo>
                  <a:pt x="291219" y="1622824"/>
                </a:lnTo>
                <a:lnTo>
                  <a:pt x="261258" y="1622824"/>
                </a:lnTo>
                <a:lnTo>
                  <a:pt x="240967" y="1625332"/>
                </a:lnTo>
                <a:lnTo>
                  <a:pt x="240967" y="1622824"/>
                </a:lnTo>
                <a:lnTo>
                  <a:pt x="239413" y="1622824"/>
                </a:lnTo>
                <a:lnTo>
                  <a:pt x="239413" y="1584510"/>
                </a:lnTo>
                <a:lnTo>
                  <a:pt x="232841" y="1590094"/>
                </a:lnTo>
                <a:cubicBezTo>
                  <a:pt x="215131" y="1597901"/>
                  <a:pt x="204639" y="1602855"/>
                  <a:pt x="201364" y="1604957"/>
                </a:cubicBezTo>
                <a:cubicBezTo>
                  <a:pt x="195560" y="1608460"/>
                  <a:pt x="192658" y="1612114"/>
                  <a:pt x="192658" y="1615917"/>
                </a:cubicBezTo>
                <a:lnTo>
                  <a:pt x="197875" y="1622824"/>
                </a:lnTo>
                <a:lnTo>
                  <a:pt x="239413" y="1622824"/>
                </a:lnTo>
                <a:lnTo>
                  <a:pt x="239413" y="1625524"/>
                </a:lnTo>
                <a:lnTo>
                  <a:pt x="240967" y="1625332"/>
                </a:lnTo>
                <a:lnTo>
                  <a:pt x="240967" y="1753793"/>
                </a:lnTo>
                <a:lnTo>
                  <a:pt x="291219" y="1753793"/>
                </a:lnTo>
                <a:lnTo>
                  <a:pt x="291219" y="1781978"/>
                </a:lnTo>
                <a:lnTo>
                  <a:pt x="239413" y="1781978"/>
                </a:lnTo>
                <a:lnTo>
                  <a:pt x="239413" y="1754961"/>
                </a:lnTo>
                <a:lnTo>
                  <a:pt x="109998" y="1754961"/>
                </a:lnTo>
                <a:lnTo>
                  <a:pt x="109998" y="1620308"/>
                </a:lnTo>
                <a:lnTo>
                  <a:pt x="173013" y="1599252"/>
                </a:lnTo>
                <a:cubicBezTo>
                  <a:pt x="181496" y="1592746"/>
                  <a:pt x="188528" y="1585740"/>
                  <a:pt x="194109" y="1578233"/>
                </a:cubicBezTo>
                <a:cubicBezTo>
                  <a:pt x="199690" y="1570727"/>
                  <a:pt x="205829" y="1559817"/>
                  <a:pt x="212526" y="1545505"/>
                </a:cubicBezTo>
                <a:cubicBezTo>
                  <a:pt x="216247" y="1537397"/>
                  <a:pt x="220265" y="1531542"/>
                  <a:pt x="224581" y="1527939"/>
                </a:cubicBezTo>
                <a:cubicBezTo>
                  <a:pt x="228898" y="1524335"/>
                  <a:pt x="234032" y="1522534"/>
                  <a:pt x="239985" y="1522534"/>
                </a:cubicBezTo>
                <a:lnTo>
                  <a:pt x="240967" y="1522965"/>
                </a:lnTo>
                <a:lnTo>
                  <a:pt x="240967" y="1552197"/>
                </a:lnTo>
                <a:lnTo>
                  <a:pt x="260296" y="1552197"/>
                </a:lnTo>
                <a:lnTo>
                  <a:pt x="261863" y="1547456"/>
                </a:lnTo>
                <a:cubicBezTo>
                  <a:pt x="261863" y="1540049"/>
                  <a:pt x="259817" y="1534044"/>
                  <a:pt x="255724" y="1529440"/>
                </a:cubicBezTo>
                <a:lnTo>
                  <a:pt x="240967" y="1522965"/>
                </a:lnTo>
                <a:close/>
                <a:moveTo>
                  <a:pt x="76125" y="1445966"/>
                </a:moveTo>
                <a:cubicBezTo>
                  <a:pt x="84460" y="1445966"/>
                  <a:pt x="91492" y="1447643"/>
                  <a:pt x="97222" y="1450996"/>
                </a:cubicBezTo>
                <a:cubicBezTo>
                  <a:pt x="102952" y="1454348"/>
                  <a:pt x="105817" y="1458427"/>
                  <a:pt x="105817" y="1463232"/>
                </a:cubicBezTo>
                <a:cubicBezTo>
                  <a:pt x="105817" y="1467235"/>
                  <a:pt x="104626" y="1470488"/>
                  <a:pt x="102245" y="1472990"/>
                </a:cubicBezTo>
                <a:cubicBezTo>
                  <a:pt x="99864" y="1475492"/>
                  <a:pt x="92794" y="1480997"/>
                  <a:pt x="81037" y="1489505"/>
                </a:cubicBezTo>
                <a:cubicBezTo>
                  <a:pt x="64368" y="1501516"/>
                  <a:pt x="56034" y="1513326"/>
                  <a:pt x="56034" y="1524936"/>
                </a:cubicBezTo>
                <a:cubicBezTo>
                  <a:pt x="56034" y="1530541"/>
                  <a:pt x="58043" y="1535020"/>
                  <a:pt x="62061" y="1538373"/>
                </a:cubicBezTo>
                <a:cubicBezTo>
                  <a:pt x="66080" y="1541726"/>
                  <a:pt x="71363" y="1543403"/>
                  <a:pt x="77911" y="1543403"/>
                </a:cubicBezTo>
                <a:cubicBezTo>
                  <a:pt x="90859" y="1543403"/>
                  <a:pt x="100608" y="1535746"/>
                  <a:pt x="107156" y="1520432"/>
                </a:cubicBezTo>
                <a:lnTo>
                  <a:pt x="109998" y="1514742"/>
                </a:lnTo>
                <a:lnTo>
                  <a:pt x="109998" y="1620308"/>
                </a:lnTo>
                <a:lnTo>
                  <a:pt x="102022" y="1622973"/>
                </a:lnTo>
                <a:cubicBezTo>
                  <a:pt x="88925" y="1622973"/>
                  <a:pt x="76163" y="1620921"/>
                  <a:pt x="63736" y="1616818"/>
                </a:cubicBezTo>
                <a:cubicBezTo>
                  <a:pt x="51308" y="1612714"/>
                  <a:pt x="40556" y="1606909"/>
                  <a:pt x="31477" y="1599402"/>
                </a:cubicBezTo>
                <a:cubicBezTo>
                  <a:pt x="10492" y="1582587"/>
                  <a:pt x="0" y="1562069"/>
                  <a:pt x="0" y="1537848"/>
                </a:cubicBezTo>
                <a:cubicBezTo>
                  <a:pt x="0" y="1527539"/>
                  <a:pt x="3795" y="1514026"/>
                  <a:pt x="11385" y="1497312"/>
                </a:cubicBezTo>
                <a:cubicBezTo>
                  <a:pt x="12278" y="1495310"/>
                  <a:pt x="12725" y="1493708"/>
                  <a:pt x="12725" y="1492507"/>
                </a:cubicBezTo>
                <a:cubicBezTo>
                  <a:pt x="12725" y="1491507"/>
                  <a:pt x="11385" y="1488504"/>
                  <a:pt x="8706" y="1483500"/>
                </a:cubicBezTo>
                <a:cubicBezTo>
                  <a:pt x="7813" y="1481898"/>
                  <a:pt x="7367" y="1480196"/>
                  <a:pt x="7367" y="1478395"/>
                </a:cubicBezTo>
                <a:cubicBezTo>
                  <a:pt x="7367" y="1471689"/>
                  <a:pt x="15255" y="1464607"/>
                  <a:pt x="31031" y="1457151"/>
                </a:cubicBezTo>
                <a:cubicBezTo>
                  <a:pt x="46806" y="1449694"/>
                  <a:pt x="61838" y="1445966"/>
                  <a:pt x="76125" y="1445966"/>
                </a:cubicBezTo>
                <a:close/>
                <a:moveTo>
                  <a:pt x="240967" y="1410788"/>
                </a:moveTo>
                <a:lnTo>
                  <a:pt x="240967" y="1447270"/>
                </a:lnTo>
                <a:lnTo>
                  <a:pt x="208508" y="1442363"/>
                </a:lnTo>
                <a:cubicBezTo>
                  <a:pt x="172641" y="1442363"/>
                  <a:pt x="145479" y="1455124"/>
                  <a:pt x="127025" y="1480647"/>
                </a:cubicBezTo>
                <a:lnTo>
                  <a:pt x="109998" y="1514742"/>
                </a:lnTo>
                <a:lnTo>
                  <a:pt x="109998" y="1419565"/>
                </a:lnTo>
                <a:lnTo>
                  <a:pt x="156269" y="1428751"/>
                </a:lnTo>
                <a:cubicBezTo>
                  <a:pt x="179933" y="1428751"/>
                  <a:pt x="202555" y="1425347"/>
                  <a:pt x="224135" y="1418542"/>
                </a:cubicBezTo>
                <a:close/>
                <a:moveTo>
                  <a:pt x="210071" y="1277116"/>
                </a:moveTo>
                <a:lnTo>
                  <a:pt x="240967" y="1284759"/>
                </a:lnTo>
                <a:lnTo>
                  <a:pt x="240967" y="1323333"/>
                </a:lnTo>
                <a:lnTo>
                  <a:pt x="218777" y="1335067"/>
                </a:lnTo>
                <a:cubicBezTo>
                  <a:pt x="201513" y="1341173"/>
                  <a:pt x="183133" y="1346002"/>
                  <a:pt x="163636" y="1349555"/>
                </a:cubicBezTo>
                <a:lnTo>
                  <a:pt x="109998" y="1354847"/>
                </a:lnTo>
                <a:lnTo>
                  <a:pt x="109998" y="1294913"/>
                </a:lnTo>
                <a:lnTo>
                  <a:pt x="153144" y="1283122"/>
                </a:lnTo>
                <a:cubicBezTo>
                  <a:pt x="174426" y="1279117"/>
                  <a:pt x="193402" y="1277116"/>
                  <a:pt x="210071" y="1277116"/>
                </a:cubicBezTo>
                <a:close/>
                <a:moveTo>
                  <a:pt x="109998" y="1214348"/>
                </a:moveTo>
                <a:lnTo>
                  <a:pt x="109998" y="1294913"/>
                </a:lnTo>
                <a:lnTo>
                  <a:pt x="97110" y="1298435"/>
                </a:lnTo>
                <a:cubicBezTo>
                  <a:pt x="76125" y="1306442"/>
                  <a:pt x="65335" y="1316852"/>
                  <a:pt x="64740" y="1329663"/>
                </a:cubicBezTo>
                <a:cubicBezTo>
                  <a:pt x="64740" y="1337570"/>
                  <a:pt x="68721" y="1343750"/>
                  <a:pt x="76684" y="1348204"/>
                </a:cubicBezTo>
                <a:cubicBezTo>
                  <a:pt x="84646" y="1352658"/>
                  <a:pt x="95622" y="1354885"/>
                  <a:pt x="109612" y="1354885"/>
                </a:cubicBezTo>
                <a:lnTo>
                  <a:pt x="109998" y="1354847"/>
                </a:lnTo>
                <a:lnTo>
                  <a:pt x="109998" y="1419565"/>
                </a:lnTo>
                <a:lnTo>
                  <a:pt x="72330" y="1412086"/>
                </a:lnTo>
                <a:cubicBezTo>
                  <a:pt x="48369" y="1401276"/>
                  <a:pt x="29691" y="1385613"/>
                  <a:pt x="16297" y="1365094"/>
                </a:cubicBezTo>
                <a:cubicBezTo>
                  <a:pt x="5432" y="1348279"/>
                  <a:pt x="0" y="1331514"/>
                  <a:pt x="0" y="1314800"/>
                </a:cubicBezTo>
                <a:cubicBezTo>
                  <a:pt x="0" y="1300287"/>
                  <a:pt x="4762" y="1285123"/>
                  <a:pt x="14287" y="1269309"/>
                </a:cubicBezTo>
                <a:cubicBezTo>
                  <a:pt x="26789" y="1248591"/>
                  <a:pt x="47923" y="1232326"/>
                  <a:pt x="77688" y="1220516"/>
                </a:cubicBezTo>
                <a:close/>
                <a:moveTo>
                  <a:pt x="339998" y="1202800"/>
                </a:moveTo>
                <a:cubicBezTo>
                  <a:pt x="347588" y="1202800"/>
                  <a:pt x="355625" y="1206003"/>
                  <a:pt x="364108" y="1212409"/>
                </a:cubicBezTo>
                <a:cubicBezTo>
                  <a:pt x="372740" y="1218914"/>
                  <a:pt x="379586" y="1227347"/>
                  <a:pt x="384646" y="1237706"/>
                </a:cubicBezTo>
                <a:cubicBezTo>
                  <a:pt x="389706" y="1248065"/>
                  <a:pt x="392236" y="1258750"/>
                  <a:pt x="392236" y="1269759"/>
                </a:cubicBezTo>
                <a:cubicBezTo>
                  <a:pt x="392236" y="1282671"/>
                  <a:pt x="388590" y="1296659"/>
                  <a:pt x="381297" y="1311722"/>
                </a:cubicBezTo>
                <a:cubicBezTo>
                  <a:pt x="374005" y="1326785"/>
                  <a:pt x="360238" y="1348780"/>
                  <a:pt x="339998" y="1377705"/>
                </a:cubicBezTo>
                <a:cubicBezTo>
                  <a:pt x="336277" y="1382810"/>
                  <a:pt x="333189" y="1388565"/>
                  <a:pt x="330733" y="1394971"/>
                </a:cubicBezTo>
                <a:cubicBezTo>
                  <a:pt x="328277" y="1401376"/>
                  <a:pt x="327050" y="1406681"/>
                  <a:pt x="327050" y="1410885"/>
                </a:cubicBezTo>
                <a:cubicBezTo>
                  <a:pt x="327050" y="1412286"/>
                  <a:pt x="327273" y="1413987"/>
                  <a:pt x="327719" y="1415989"/>
                </a:cubicBezTo>
                <a:cubicBezTo>
                  <a:pt x="327868" y="1417090"/>
                  <a:pt x="327943" y="1418041"/>
                  <a:pt x="327943" y="1418842"/>
                </a:cubicBezTo>
                <a:cubicBezTo>
                  <a:pt x="327943" y="1420743"/>
                  <a:pt x="326715" y="1422320"/>
                  <a:pt x="324259" y="1423571"/>
                </a:cubicBezTo>
                <a:cubicBezTo>
                  <a:pt x="321803" y="1424822"/>
                  <a:pt x="318715" y="1425448"/>
                  <a:pt x="314995" y="1425448"/>
                </a:cubicBezTo>
                <a:cubicBezTo>
                  <a:pt x="308148" y="1425448"/>
                  <a:pt x="302419" y="1423947"/>
                  <a:pt x="297805" y="1420944"/>
                </a:cubicBezTo>
                <a:cubicBezTo>
                  <a:pt x="290661" y="1416139"/>
                  <a:pt x="287089" y="1410234"/>
                  <a:pt x="287089" y="1403228"/>
                </a:cubicBezTo>
                <a:lnTo>
                  <a:pt x="287313" y="1395121"/>
                </a:lnTo>
                <a:cubicBezTo>
                  <a:pt x="287313" y="1392919"/>
                  <a:pt x="285824" y="1391818"/>
                  <a:pt x="282848" y="1391818"/>
                </a:cubicBezTo>
                <a:cubicBezTo>
                  <a:pt x="280615" y="1391818"/>
                  <a:pt x="275927" y="1393870"/>
                  <a:pt x="268783" y="1397973"/>
                </a:cubicBezTo>
                <a:lnTo>
                  <a:pt x="240967" y="1410788"/>
                </a:lnTo>
                <a:lnTo>
                  <a:pt x="240967" y="1323333"/>
                </a:lnTo>
                <a:lnTo>
                  <a:pt x="244897" y="1321255"/>
                </a:lnTo>
                <a:cubicBezTo>
                  <a:pt x="250701" y="1316151"/>
                  <a:pt x="253603" y="1310546"/>
                  <a:pt x="253603" y="1304440"/>
                </a:cubicBezTo>
                <a:cubicBezTo>
                  <a:pt x="253603" y="1296534"/>
                  <a:pt x="249510" y="1290003"/>
                  <a:pt x="241325" y="1284848"/>
                </a:cubicBezTo>
                <a:lnTo>
                  <a:pt x="240967" y="1284759"/>
                </a:lnTo>
                <a:lnTo>
                  <a:pt x="240967" y="1221105"/>
                </a:lnTo>
                <a:lnTo>
                  <a:pt x="253380" y="1223819"/>
                </a:lnTo>
                <a:cubicBezTo>
                  <a:pt x="265881" y="1229824"/>
                  <a:pt x="276857" y="1237280"/>
                  <a:pt x="286308" y="1246189"/>
                </a:cubicBezTo>
                <a:cubicBezTo>
                  <a:pt x="295759" y="1255097"/>
                  <a:pt x="302419" y="1264204"/>
                  <a:pt x="306288" y="1273513"/>
                </a:cubicBezTo>
                <a:cubicBezTo>
                  <a:pt x="307330" y="1275915"/>
                  <a:pt x="308818" y="1277116"/>
                  <a:pt x="310753" y="1277116"/>
                </a:cubicBezTo>
                <a:cubicBezTo>
                  <a:pt x="316111" y="1277116"/>
                  <a:pt x="320799" y="1272687"/>
                  <a:pt x="324817" y="1263829"/>
                </a:cubicBezTo>
                <a:cubicBezTo>
                  <a:pt x="328836" y="1254972"/>
                  <a:pt x="330845" y="1244837"/>
                  <a:pt x="330845" y="1233427"/>
                </a:cubicBezTo>
                <a:cubicBezTo>
                  <a:pt x="330845" y="1226421"/>
                  <a:pt x="328761" y="1219765"/>
                  <a:pt x="324594" y="1213459"/>
                </a:cubicBezTo>
                <a:cubicBezTo>
                  <a:pt x="323701" y="1212158"/>
                  <a:pt x="323255" y="1211007"/>
                  <a:pt x="323255" y="1210007"/>
                </a:cubicBezTo>
                <a:cubicBezTo>
                  <a:pt x="323255" y="1208405"/>
                  <a:pt x="325115" y="1206803"/>
                  <a:pt x="328836" y="1205202"/>
                </a:cubicBezTo>
                <a:cubicBezTo>
                  <a:pt x="332556" y="1203601"/>
                  <a:pt x="336277" y="1202800"/>
                  <a:pt x="339998" y="1202800"/>
                </a:cubicBezTo>
                <a:close/>
                <a:moveTo>
                  <a:pt x="203820" y="1159662"/>
                </a:moveTo>
                <a:cubicBezTo>
                  <a:pt x="218554" y="1159662"/>
                  <a:pt x="230367" y="1159824"/>
                  <a:pt x="239260" y="1160150"/>
                </a:cubicBezTo>
                <a:lnTo>
                  <a:pt x="240967" y="1160289"/>
                </a:lnTo>
                <a:lnTo>
                  <a:pt x="240967" y="1221105"/>
                </a:lnTo>
                <a:lnTo>
                  <a:pt x="163413" y="1204151"/>
                </a:lnTo>
                <a:lnTo>
                  <a:pt x="109998" y="1214348"/>
                </a:lnTo>
                <a:lnTo>
                  <a:pt x="109998" y="1161041"/>
                </a:lnTo>
                <a:lnTo>
                  <a:pt x="112179" y="1161013"/>
                </a:lnTo>
                <a:cubicBezTo>
                  <a:pt x="121481" y="1160863"/>
                  <a:pt x="132308" y="1160662"/>
                  <a:pt x="144661" y="1160412"/>
                </a:cubicBezTo>
                <a:cubicBezTo>
                  <a:pt x="170408" y="1159912"/>
                  <a:pt x="190128" y="1159662"/>
                  <a:pt x="203820" y="1159662"/>
                </a:cubicBezTo>
                <a:close/>
                <a:moveTo>
                  <a:pt x="30361" y="1066729"/>
                </a:moveTo>
                <a:cubicBezTo>
                  <a:pt x="35272" y="1066729"/>
                  <a:pt x="38918" y="1067555"/>
                  <a:pt x="41300" y="1069206"/>
                </a:cubicBezTo>
                <a:cubicBezTo>
                  <a:pt x="43681" y="1070857"/>
                  <a:pt x="46881" y="1074887"/>
                  <a:pt x="50899" y="1081292"/>
                </a:cubicBezTo>
                <a:cubicBezTo>
                  <a:pt x="53429" y="1085095"/>
                  <a:pt x="57745" y="1087497"/>
                  <a:pt x="63847" y="1088498"/>
                </a:cubicBezTo>
                <a:cubicBezTo>
                  <a:pt x="69949" y="1089500"/>
                  <a:pt x="83269" y="1090000"/>
                  <a:pt x="103807" y="1090000"/>
                </a:cubicBezTo>
                <a:lnTo>
                  <a:pt x="109998" y="1090000"/>
                </a:lnTo>
                <a:lnTo>
                  <a:pt x="109998" y="1161041"/>
                </a:lnTo>
                <a:lnTo>
                  <a:pt x="88850" y="1161313"/>
                </a:lnTo>
                <a:cubicBezTo>
                  <a:pt x="76944" y="1161313"/>
                  <a:pt x="68796" y="1161939"/>
                  <a:pt x="64405" y="1163190"/>
                </a:cubicBezTo>
                <a:cubicBezTo>
                  <a:pt x="60015" y="1164441"/>
                  <a:pt x="56852" y="1167068"/>
                  <a:pt x="54917" y="1171071"/>
                </a:cubicBezTo>
                <a:cubicBezTo>
                  <a:pt x="51494" y="1177678"/>
                  <a:pt x="48741" y="1181881"/>
                  <a:pt x="46657" y="1183683"/>
                </a:cubicBezTo>
                <a:cubicBezTo>
                  <a:pt x="42937" y="1186886"/>
                  <a:pt x="38695" y="1188488"/>
                  <a:pt x="33933" y="1188488"/>
                </a:cubicBezTo>
                <a:cubicBezTo>
                  <a:pt x="23068" y="1188488"/>
                  <a:pt x="14808" y="1182432"/>
                  <a:pt x="9153" y="1170321"/>
                </a:cubicBezTo>
                <a:cubicBezTo>
                  <a:pt x="4241" y="1160012"/>
                  <a:pt x="1786" y="1146200"/>
                  <a:pt x="1786" y="1128884"/>
                </a:cubicBezTo>
                <a:cubicBezTo>
                  <a:pt x="1786" y="1109467"/>
                  <a:pt x="3274" y="1094954"/>
                  <a:pt x="6251" y="1085345"/>
                </a:cubicBezTo>
                <a:cubicBezTo>
                  <a:pt x="10269" y="1072935"/>
                  <a:pt x="18306" y="1066729"/>
                  <a:pt x="30361" y="1066729"/>
                </a:cubicBezTo>
                <a:close/>
                <a:moveTo>
                  <a:pt x="706794" y="1017642"/>
                </a:moveTo>
                <a:cubicBezTo>
                  <a:pt x="702330" y="1020461"/>
                  <a:pt x="699158" y="1023222"/>
                  <a:pt x="697279" y="1025924"/>
                </a:cubicBezTo>
                <a:cubicBezTo>
                  <a:pt x="695399" y="1028626"/>
                  <a:pt x="694459" y="1031621"/>
                  <a:pt x="694459" y="1034911"/>
                </a:cubicBezTo>
                <a:cubicBezTo>
                  <a:pt x="694459" y="1041489"/>
                  <a:pt x="698395" y="1046423"/>
                  <a:pt x="706266" y="1049712"/>
                </a:cubicBezTo>
                <a:cubicBezTo>
                  <a:pt x="714136" y="1053002"/>
                  <a:pt x="725003" y="1054646"/>
                  <a:pt x="738865" y="1054646"/>
                </a:cubicBezTo>
                <a:cubicBezTo>
                  <a:pt x="752962" y="1054646"/>
                  <a:pt x="764357" y="1052649"/>
                  <a:pt x="773050" y="1048655"/>
                </a:cubicBezTo>
                <a:cubicBezTo>
                  <a:pt x="781743" y="1044661"/>
                  <a:pt x="786090" y="1039610"/>
                  <a:pt x="786090" y="1033501"/>
                </a:cubicBezTo>
                <a:cubicBezTo>
                  <a:pt x="786090" y="1027862"/>
                  <a:pt x="783505" y="1024220"/>
                  <a:pt x="778337" y="1022576"/>
                </a:cubicBezTo>
                <a:cubicBezTo>
                  <a:pt x="773168" y="1020931"/>
                  <a:pt x="765532" y="1020109"/>
                  <a:pt x="755429" y="1020109"/>
                </a:cubicBezTo>
                <a:lnTo>
                  <a:pt x="733579" y="1020109"/>
                </a:lnTo>
                <a:cubicBezTo>
                  <a:pt x="727235" y="1020109"/>
                  <a:pt x="722007" y="1019933"/>
                  <a:pt x="717896" y="1019580"/>
                </a:cubicBezTo>
                <a:cubicBezTo>
                  <a:pt x="713784" y="1019228"/>
                  <a:pt x="710084" y="1018582"/>
                  <a:pt x="706794" y="1017642"/>
                </a:cubicBezTo>
                <a:close/>
                <a:moveTo>
                  <a:pt x="1185255" y="984875"/>
                </a:moveTo>
                <a:lnTo>
                  <a:pt x="1240415" y="984875"/>
                </a:lnTo>
                <a:lnTo>
                  <a:pt x="1260530" y="1013060"/>
                </a:lnTo>
                <a:lnTo>
                  <a:pt x="1204847" y="1013060"/>
                </a:lnTo>
                <a:close/>
                <a:moveTo>
                  <a:pt x="1094297" y="984875"/>
                </a:moveTo>
                <a:lnTo>
                  <a:pt x="1146623" y="984875"/>
                </a:lnTo>
                <a:lnTo>
                  <a:pt x="1129780" y="1013060"/>
                </a:lnTo>
                <a:lnTo>
                  <a:pt x="1075507" y="1013060"/>
                </a:lnTo>
                <a:close/>
                <a:moveTo>
                  <a:pt x="875815" y="984875"/>
                </a:moveTo>
                <a:lnTo>
                  <a:pt x="1031587" y="984875"/>
                </a:lnTo>
                <a:lnTo>
                  <a:pt x="1031587" y="1013060"/>
                </a:lnTo>
                <a:lnTo>
                  <a:pt x="875815" y="1013060"/>
                </a:lnTo>
                <a:close/>
                <a:moveTo>
                  <a:pt x="664045" y="984875"/>
                </a:moveTo>
                <a:lnTo>
                  <a:pt x="788256" y="984875"/>
                </a:lnTo>
                <a:lnTo>
                  <a:pt x="817279" y="990505"/>
                </a:lnTo>
                <a:cubicBezTo>
                  <a:pt x="829379" y="997319"/>
                  <a:pt x="835429" y="1008596"/>
                  <a:pt x="835429" y="1024338"/>
                </a:cubicBezTo>
                <a:cubicBezTo>
                  <a:pt x="835429" y="1033501"/>
                  <a:pt x="832962" y="1041959"/>
                  <a:pt x="828028" y="1049712"/>
                </a:cubicBezTo>
                <a:cubicBezTo>
                  <a:pt x="823094" y="1057466"/>
                  <a:pt x="816163" y="1064103"/>
                  <a:pt x="807235" y="1069624"/>
                </a:cubicBezTo>
                <a:cubicBezTo>
                  <a:pt x="798307" y="1075146"/>
                  <a:pt x="787382" y="1079492"/>
                  <a:pt x="774460" y="1082664"/>
                </a:cubicBezTo>
                <a:cubicBezTo>
                  <a:pt x="761538" y="1085836"/>
                  <a:pt x="747206" y="1087422"/>
                  <a:pt x="731464" y="1087422"/>
                </a:cubicBezTo>
                <a:cubicBezTo>
                  <a:pt x="720186" y="1087422"/>
                  <a:pt x="709672" y="1086541"/>
                  <a:pt x="699922" y="1084779"/>
                </a:cubicBezTo>
                <a:cubicBezTo>
                  <a:pt x="690172" y="1083017"/>
                  <a:pt x="681772" y="1080315"/>
                  <a:pt x="674724" y="1076673"/>
                </a:cubicBezTo>
                <a:cubicBezTo>
                  <a:pt x="667675" y="1073031"/>
                  <a:pt x="662154" y="1068391"/>
                  <a:pt x="658160" y="1062752"/>
                </a:cubicBezTo>
                <a:cubicBezTo>
                  <a:pt x="654165" y="1057113"/>
                  <a:pt x="652168" y="1050417"/>
                  <a:pt x="652168" y="1042664"/>
                </a:cubicBezTo>
                <a:cubicBezTo>
                  <a:pt x="652168" y="1028332"/>
                  <a:pt x="661214" y="1016702"/>
                  <a:pt x="679305" y="1007774"/>
                </a:cubicBezTo>
                <a:lnTo>
                  <a:pt x="679305" y="1006364"/>
                </a:lnTo>
                <a:cubicBezTo>
                  <a:pt x="674371" y="1003310"/>
                  <a:pt x="670201" y="999433"/>
                  <a:pt x="666794" y="994734"/>
                </a:cubicBezTo>
                <a:close/>
                <a:moveTo>
                  <a:pt x="465504" y="984875"/>
                </a:moveTo>
                <a:lnTo>
                  <a:pt x="603428" y="984875"/>
                </a:lnTo>
                <a:lnTo>
                  <a:pt x="610020" y="996849"/>
                </a:lnTo>
                <a:cubicBezTo>
                  <a:pt x="599917" y="1003192"/>
                  <a:pt x="588757" y="1008185"/>
                  <a:pt x="576540" y="1011827"/>
                </a:cubicBezTo>
                <a:cubicBezTo>
                  <a:pt x="564322" y="1015468"/>
                  <a:pt x="552340" y="1017289"/>
                  <a:pt x="540592" y="1017289"/>
                </a:cubicBezTo>
                <a:cubicBezTo>
                  <a:pt x="526965" y="1017289"/>
                  <a:pt x="514219" y="1015234"/>
                  <a:pt x="502354" y="1011122"/>
                </a:cubicBezTo>
                <a:cubicBezTo>
                  <a:pt x="490489" y="1007010"/>
                  <a:pt x="480210" y="1001078"/>
                  <a:pt x="471517" y="993324"/>
                </a:cubicBezTo>
                <a:close/>
                <a:moveTo>
                  <a:pt x="347416" y="984875"/>
                </a:moveTo>
                <a:lnTo>
                  <a:pt x="404684" y="984875"/>
                </a:lnTo>
                <a:lnTo>
                  <a:pt x="420558" y="1013060"/>
                </a:lnTo>
                <a:lnTo>
                  <a:pt x="362408" y="1013060"/>
                </a:lnTo>
                <a:close/>
                <a:moveTo>
                  <a:pt x="1163261" y="953853"/>
                </a:moveTo>
                <a:lnTo>
                  <a:pt x="1164670" y="953853"/>
                </a:lnTo>
                <a:cubicBezTo>
                  <a:pt x="1167960" y="958787"/>
                  <a:pt x="1171308" y="963838"/>
                  <a:pt x="1174715" y="969007"/>
                </a:cubicBezTo>
                <a:cubicBezTo>
                  <a:pt x="1178121" y="974176"/>
                  <a:pt x="1181469" y="979227"/>
                  <a:pt x="1184759" y="984161"/>
                </a:cubicBezTo>
                <a:lnTo>
                  <a:pt x="1185255" y="984875"/>
                </a:lnTo>
                <a:lnTo>
                  <a:pt x="1146623" y="984875"/>
                </a:lnTo>
                <a:lnTo>
                  <a:pt x="1147049" y="984161"/>
                </a:lnTo>
                <a:cubicBezTo>
                  <a:pt x="1149634" y="978993"/>
                  <a:pt x="1152336" y="973882"/>
                  <a:pt x="1155155" y="968831"/>
                </a:cubicBezTo>
                <a:cubicBezTo>
                  <a:pt x="1157974" y="963779"/>
                  <a:pt x="1160676" y="958787"/>
                  <a:pt x="1163261" y="953853"/>
                </a:cubicBezTo>
                <a:close/>
                <a:moveTo>
                  <a:pt x="291218" y="930240"/>
                </a:moveTo>
                <a:lnTo>
                  <a:pt x="318355" y="930240"/>
                </a:lnTo>
                <a:lnTo>
                  <a:pt x="347416" y="984875"/>
                </a:lnTo>
                <a:lnTo>
                  <a:pt x="291218" y="984875"/>
                </a:lnTo>
                <a:close/>
                <a:moveTo>
                  <a:pt x="536363" y="873500"/>
                </a:moveTo>
                <a:cubicBezTo>
                  <a:pt x="556804" y="873500"/>
                  <a:pt x="568317" y="884425"/>
                  <a:pt x="570901" y="906275"/>
                </a:cubicBezTo>
                <a:lnTo>
                  <a:pt x="496187" y="906275"/>
                </a:lnTo>
                <a:cubicBezTo>
                  <a:pt x="498771" y="895233"/>
                  <a:pt x="503529" y="887010"/>
                  <a:pt x="510460" y="881606"/>
                </a:cubicBezTo>
                <a:cubicBezTo>
                  <a:pt x="517391" y="876202"/>
                  <a:pt x="526026" y="873500"/>
                  <a:pt x="536363" y="873500"/>
                </a:cubicBezTo>
                <a:close/>
                <a:moveTo>
                  <a:pt x="734283" y="868918"/>
                </a:moveTo>
                <a:cubicBezTo>
                  <a:pt x="741567" y="868918"/>
                  <a:pt x="747793" y="871385"/>
                  <a:pt x="752962" y="876319"/>
                </a:cubicBezTo>
                <a:cubicBezTo>
                  <a:pt x="758131" y="881253"/>
                  <a:pt x="760715" y="888302"/>
                  <a:pt x="760715" y="897465"/>
                </a:cubicBezTo>
                <a:cubicBezTo>
                  <a:pt x="760715" y="907098"/>
                  <a:pt x="758131" y="914323"/>
                  <a:pt x="752962" y="919139"/>
                </a:cubicBezTo>
                <a:cubicBezTo>
                  <a:pt x="747793" y="923955"/>
                  <a:pt x="741567" y="926364"/>
                  <a:pt x="734283" y="926364"/>
                </a:cubicBezTo>
                <a:cubicBezTo>
                  <a:pt x="727000" y="926364"/>
                  <a:pt x="720832" y="923955"/>
                  <a:pt x="715781" y="919139"/>
                </a:cubicBezTo>
                <a:cubicBezTo>
                  <a:pt x="710730" y="914323"/>
                  <a:pt x="708204" y="907098"/>
                  <a:pt x="708204" y="897465"/>
                </a:cubicBezTo>
                <a:cubicBezTo>
                  <a:pt x="708204" y="888302"/>
                  <a:pt x="710730" y="881253"/>
                  <a:pt x="715781" y="876319"/>
                </a:cubicBezTo>
                <a:cubicBezTo>
                  <a:pt x="720832" y="871385"/>
                  <a:pt x="727000" y="868918"/>
                  <a:pt x="734283" y="868918"/>
                </a:cubicBezTo>
                <a:close/>
                <a:moveTo>
                  <a:pt x="1145043" y="853906"/>
                </a:moveTo>
                <a:lnTo>
                  <a:pt x="1194125" y="853906"/>
                </a:lnTo>
                <a:lnTo>
                  <a:pt x="1187226" y="866451"/>
                </a:lnTo>
                <a:cubicBezTo>
                  <a:pt x="1184876" y="871150"/>
                  <a:pt x="1182468" y="876084"/>
                  <a:pt x="1180001" y="881253"/>
                </a:cubicBezTo>
                <a:cubicBezTo>
                  <a:pt x="1177534" y="886422"/>
                  <a:pt x="1175126" y="891474"/>
                  <a:pt x="1172776" y="896408"/>
                </a:cubicBezTo>
                <a:lnTo>
                  <a:pt x="1171367" y="896408"/>
                </a:lnTo>
                <a:cubicBezTo>
                  <a:pt x="1168312" y="891474"/>
                  <a:pt x="1165140" y="886481"/>
                  <a:pt x="1161851" y="881429"/>
                </a:cubicBezTo>
                <a:cubicBezTo>
                  <a:pt x="1158562" y="876378"/>
                  <a:pt x="1155625" y="871385"/>
                  <a:pt x="1153040" y="866451"/>
                </a:cubicBezTo>
                <a:close/>
                <a:moveTo>
                  <a:pt x="927974" y="853906"/>
                </a:moveTo>
                <a:lnTo>
                  <a:pt x="1089970" y="853906"/>
                </a:lnTo>
                <a:lnTo>
                  <a:pt x="1136124" y="922135"/>
                </a:lnTo>
                <a:lnTo>
                  <a:pt x="1094297" y="984875"/>
                </a:lnTo>
                <a:lnTo>
                  <a:pt x="1031587" y="984875"/>
                </a:lnTo>
                <a:lnTo>
                  <a:pt x="1031587" y="969360"/>
                </a:lnTo>
                <a:lnTo>
                  <a:pt x="927974" y="969360"/>
                </a:lnTo>
                <a:lnTo>
                  <a:pt x="927974" y="916496"/>
                </a:lnTo>
                <a:lnTo>
                  <a:pt x="1012909" y="916496"/>
                </a:lnTo>
                <a:lnTo>
                  <a:pt x="1012909" y="873148"/>
                </a:lnTo>
                <a:lnTo>
                  <a:pt x="927974" y="873148"/>
                </a:lnTo>
                <a:close/>
                <a:moveTo>
                  <a:pt x="834020" y="853906"/>
                </a:moveTo>
                <a:lnTo>
                  <a:pt x="875815" y="853906"/>
                </a:lnTo>
                <a:lnTo>
                  <a:pt x="875815" y="984875"/>
                </a:lnTo>
                <a:lnTo>
                  <a:pt x="788256" y="984875"/>
                </a:lnTo>
                <a:lnTo>
                  <a:pt x="764592" y="980285"/>
                </a:lnTo>
                <a:lnTo>
                  <a:pt x="732169" y="980285"/>
                </a:lnTo>
                <a:cubicBezTo>
                  <a:pt x="721831" y="980285"/>
                  <a:pt x="714313" y="979286"/>
                  <a:pt x="709614" y="977289"/>
                </a:cubicBezTo>
                <a:cubicBezTo>
                  <a:pt x="704915" y="975292"/>
                  <a:pt x="702565" y="971944"/>
                  <a:pt x="702565" y="967245"/>
                </a:cubicBezTo>
                <a:cubicBezTo>
                  <a:pt x="702565" y="964191"/>
                  <a:pt x="703211" y="961724"/>
                  <a:pt x="704503" y="959844"/>
                </a:cubicBezTo>
                <a:cubicBezTo>
                  <a:pt x="705796" y="957964"/>
                  <a:pt x="707734" y="956085"/>
                  <a:pt x="710318" y="954205"/>
                </a:cubicBezTo>
                <a:cubicBezTo>
                  <a:pt x="718777" y="956555"/>
                  <a:pt x="726765" y="957730"/>
                  <a:pt x="734283" y="957730"/>
                </a:cubicBezTo>
                <a:cubicBezTo>
                  <a:pt x="744386" y="957730"/>
                  <a:pt x="753843" y="956555"/>
                  <a:pt x="762654" y="954205"/>
                </a:cubicBezTo>
                <a:cubicBezTo>
                  <a:pt x="771464" y="951856"/>
                  <a:pt x="779100" y="948273"/>
                  <a:pt x="785561" y="943456"/>
                </a:cubicBezTo>
                <a:cubicBezTo>
                  <a:pt x="792022" y="938640"/>
                  <a:pt x="797133" y="932590"/>
                  <a:pt x="800892" y="925306"/>
                </a:cubicBezTo>
                <a:cubicBezTo>
                  <a:pt x="804651" y="918023"/>
                  <a:pt x="806531" y="909330"/>
                  <a:pt x="806531" y="899227"/>
                </a:cubicBezTo>
                <a:cubicBezTo>
                  <a:pt x="806531" y="894763"/>
                  <a:pt x="805708" y="890475"/>
                  <a:pt x="804064" y="886363"/>
                </a:cubicBezTo>
                <a:cubicBezTo>
                  <a:pt x="802419" y="882252"/>
                  <a:pt x="800657" y="878904"/>
                  <a:pt x="798777" y="876319"/>
                </a:cubicBezTo>
                <a:lnTo>
                  <a:pt x="834020" y="876319"/>
                </a:lnTo>
                <a:close/>
                <a:moveTo>
                  <a:pt x="590091" y="853906"/>
                </a:moveTo>
                <a:lnTo>
                  <a:pt x="678934" y="853906"/>
                </a:lnTo>
                <a:lnTo>
                  <a:pt x="665737" y="869799"/>
                </a:lnTo>
                <a:cubicBezTo>
                  <a:pt x="661625" y="877670"/>
                  <a:pt x="659569" y="886892"/>
                  <a:pt x="659569" y="897465"/>
                </a:cubicBezTo>
                <a:cubicBezTo>
                  <a:pt x="659569" y="907803"/>
                  <a:pt x="661801" y="916789"/>
                  <a:pt x="666265" y="924425"/>
                </a:cubicBezTo>
                <a:cubicBezTo>
                  <a:pt x="670729" y="932061"/>
                  <a:pt x="676133" y="937994"/>
                  <a:pt x="682477" y="942223"/>
                </a:cubicBezTo>
                <a:lnTo>
                  <a:pt x="682477" y="943633"/>
                </a:lnTo>
                <a:cubicBezTo>
                  <a:pt x="676368" y="947862"/>
                  <a:pt x="671375" y="952913"/>
                  <a:pt x="667499" y="958787"/>
                </a:cubicBezTo>
                <a:cubicBezTo>
                  <a:pt x="663622" y="964661"/>
                  <a:pt x="661684" y="970534"/>
                  <a:pt x="661684" y="976408"/>
                </a:cubicBezTo>
                <a:lnTo>
                  <a:pt x="664045" y="984875"/>
                </a:lnTo>
                <a:lnTo>
                  <a:pt x="603428" y="984875"/>
                </a:lnTo>
                <a:lnTo>
                  <a:pt x="592751" y="965483"/>
                </a:lnTo>
                <a:cubicBezTo>
                  <a:pt x="584998" y="969477"/>
                  <a:pt x="577538" y="972531"/>
                  <a:pt x="570372" y="974646"/>
                </a:cubicBezTo>
                <a:cubicBezTo>
                  <a:pt x="563206" y="976760"/>
                  <a:pt x="555629" y="977818"/>
                  <a:pt x="547641" y="977818"/>
                </a:cubicBezTo>
                <a:cubicBezTo>
                  <a:pt x="533309" y="977818"/>
                  <a:pt x="521679" y="974881"/>
                  <a:pt x="512751" y="969007"/>
                </a:cubicBezTo>
                <a:cubicBezTo>
                  <a:pt x="503823" y="963133"/>
                  <a:pt x="498067" y="953853"/>
                  <a:pt x="495482" y="941166"/>
                </a:cubicBezTo>
                <a:lnTo>
                  <a:pt x="614602" y="941166"/>
                </a:lnTo>
                <a:cubicBezTo>
                  <a:pt x="615072" y="939051"/>
                  <a:pt x="615600" y="935820"/>
                  <a:pt x="616188" y="931474"/>
                </a:cubicBezTo>
                <a:cubicBezTo>
                  <a:pt x="616775" y="927127"/>
                  <a:pt x="617069" y="922605"/>
                  <a:pt x="617069" y="917905"/>
                </a:cubicBezTo>
                <a:cubicBezTo>
                  <a:pt x="617069" y="905923"/>
                  <a:pt x="615307" y="894822"/>
                  <a:pt x="611782" y="884601"/>
                </a:cubicBezTo>
                <a:cubicBezTo>
                  <a:pt x="608258" y="874381"/>
                  <a:pt x="603030" y="865512"/>
                  <a:pt x="596099" y="857993"/>
                </a:cubicBezTo>
                <a:close/>
                <a:moveTo>
                  <a:pt x="409445" y="853906"/>
                </a:moveTo>
                <a:lnTo>
                  <a:pt x="478413" y="853906"/>
                </a:lnTo>
                <a:lnTo>
                  <a:pt x="471517" y="858169"/>
                </a:lnTo>
                <a:cubicBezTo>
                  <a:pt x="463059" y="866040"/>
                  <a:pt x="456304" y="875673"/>
                  <a:pt x="451253" y="887068"/>
                </a:cubicBezTo>
                <a:cubicBezTo>
                  <a:pt x="446201" y="898463"/>
                  <a:pt x="443676" y="911327"/>
                  <a:pt x="443676" y="925659"/>
                </a:cubicBezTo>
                <a:cubicBezTo>
                  <a:pt x="443676" y="940226"/>
                  <a:pt x="446143" y="953207"/>
                  <a:pt x="451077" y="964602"/>
                </a:cubicBezTo>
                <a:lnTo>
                  <a:pt x="465504" y="984875"/>
                </a:lnTo>
                <a:lnTo>
                  <a:pt x="404684" y="984875"/>
                </a:lnTo>
                <a:lnTo>
                  <a:pt x="368752" y="921077"/>
                </a:lnTo>
                <a:cubicBezTo>
                  <a:pt x="380969" y="915673"/>
                  <a:pt x="390837" y="907509"/>
                  <a:pt x="398356" y="896584"/>
                </a:cubicBezTo>
                <a:cubicBezTo>
                  <a:pt x="405874" y="885659"/>
                  <a:pt x="409633" y="871738"/>
                  <a:pt x="409633" y="854821"/>
                </a:cubicBezTo>
                <a:close/>
                <a:moveTo>
                  <a:pt x="291218" y="853906"/>
                </a:moveTo>
                <a:lnTo>
                  <a:pt x="358122" y="853906"/>
                </a:lnTo>
                <a:lnTo>
                  <a:pt x="358532" y="854821"/>
                </a:lnTo>
                <a:cubicBezTo>
                  <a:pt x="358532" y="877612"/>
                  <a:pt x="344552" y="889007"/>
                  <a:pt x="316593" y="889007"/>
                </a:cubicBezTo>
                <a:lnTo>
                  <a:pt x="291218" y="889007"/>
                </a:lnTo>
                <a:close/>
                <a:moveTo>
                  <a:pt x="113567" y="853906"/>
                </a:moveTo>
                <a:lnTo>
                  <a:pt x="239412" y="853906"/>
                </a:lnTo>
                <a:lnTo>
                  <a:pt x="239412" y="854961"/>
                </a:lnTo>
                <a:lnTo>
                  <a:pt x="240967" y="854961"/>
                </a:lnTo>
                <a:lnTo>
                  <a:pt x="240967" y="984875"/>
                </a:lnTo>
                <a:lnTo>
                  <a:pt x="291218" y="984875"/>
                </a:lnTo>
                <a:lnTo>
                  <a:pt x="291218" y="1007873"/>
                </a:lnTo>
                <a:lnTo>
                  <a:pt x="299591" y="1009828"/>
                </a:lnTo>
                <a:cubicBezTo>
                  <a:pt x="306288" y="1012731"/>
                  <a:pt x="310865" y="1015284"/>
                  <a:pt x="313320" y="1017485"/>
                </a:cubicBezTo>
                <a:cubicBezTo>
                  <a:pt x="315776" y="1019687"/>
                  <a:pt x="317004" y="1022340"/>
                  <a:pt x="317004" y="1025443"/>
                </a:cubicBezTo>
                <a:lnTo>
                  <a:pt x="310976" y="1058772"/>
                </a:lnTo>
                <a:lnTo>
                  <a:pt x="310976" y="1163715"/>
                </a:lnTo>
                <a:cubicBezTo>
                  <a:pt x="310976" y="1170622"/>
                  <a:pt x="309786" y="1175476"/>
                  <a:pt x="307404" y="1178278"/>
                </a:cubicBezTo>
                <a:cubicBezTo>
                  <a:pt x="303981" y="1182382"/>
                  <a:pt x="298847" y="1184434"/>
                  <a:pt x="292001" y="1184434"/>
                </a:cubicBezTo>
                <a:cubicBezTo>
                  <a:pt x="287833" y="1184434"/>
                  <a:pt x="284745" y="1183758"/>
                  <a:pt x="282736" y="1182407"/>
                </a:cubicBezTo>
                <a:cubicBezTo>
                  <a:pt x="280727" y="1181056"/>
                  <a:pt x="277862" y="1177778"/>
                  <a:pt x="274141" y="1172573"/>
                </a:cubicBezTo>
                <a:cubicBezTo>
                  <a:pt x="270123" y="1166868"/>
                  <a:pt x="264467" y="1163214"/>
                  <a:pt x="257175" y="1161613"/>
                </a:cubicBezTo>
                <a:lnTo>
                  <a:pt x="240967" y="1160289"/>
                </a:lnTo>
                <a:lnTo>
                  <a:pt x="240967" y="1087816"/>
                </a:lnTo>
                <a:lnTo>
                  <a:pt x="250924" y="1085946"/>
                </a:lnTo>
                <a:cubicBezTo>
                  <a:pt x="258812" y="1082643"/>
                  <a:pt x="262756" y="1075687"/>
                  <a:pt x="262756" y="1065078"/>
                </a:cubicBezTo>
                <a:cubicBezTo>
                  <a:pt x="262756" y="1053667"/>
                  <a:pt x="259035" y="1044660"/>
                  <a:pt x="251594" y="1038054"/>
                </a:cubicBezTo>
                <a:lnTo>
                  <a:pt x="240967" y="1033839"/>
                </a:lnTo>
                <a:lnTo>
                  <a:pt x="240967" y="1013060"/>
                </a:lnTo>
                <a:lnTo>
                  <a:pt x="239412" y="1013060"/>
                </a:lnTo>
                <a:lnTo>
                  <a:pt x="239412" y="996202"/>
                </a:lnTo>
                <a:lnTo>
                  <a:pt x="212861" y="1001046"/>
                </a:lnTo>
                <a:cubicBezTo>
                  <a:pt x="205792" y="1004398"/>
                  <a:pt x="202257" y="1008727"/>
                  <a:pt x="202257" y="1014032"/>
                </a:cubicBezTo>
                <a:cubicBezTo>
                  <a:pt x="202257" y="1019337"/>
                  <a:pt x="207094" y="1022740"/>
                  <a:pt x="216768" y="1024242"/>
                </a:cubicBezTo>
                <a:lnTo>
                  <a:pt x="240967" y="1033839"/>
                </a:lnTo>
                <a:lnTo>
                  <a:pt x="240967" y="1087816"/>
                </a:lnTo>
                <a:lnTo>
                  <a:pt x="234739" y="1088986"/>
                </a:lnTo>
                <a:cubicBezTo>
                  <a:pt x="227298" y="1089662"/>
                  <a:pt x="217810" y="1090000"/>
                  <a:pt x="206276" y="1090000"/>
                </a:cubicBezTo>
                <a:lnTo>
                  <a:pt x="109998" y="1090000"/>
                </a:lnTo>
                <a:lnTo>
                  <a:pt x="109998" y="854961"/>
                </a:lnTo>
                <a:lnTo>
                  <a:pt x="113567" y="854961"/>
                </a:lnTo>
                <a:close/>
                <a:moveTo>
                  <a:pt x="1079384" y="838257"/>
                </a:moveTo>
                <a:lnTo>
                  <a:pt x="1135067" y="838257"/>
                </a:lnTo>
                <a:lnTo>
                  <a:pt x="1145043" y="853906"/>
                </a:lnTo>
                <a:lnTo>
                  <a:pt x="1089970" y="853906"/>
                </a:lnTo>
                <a:close/>
                <a:moveTo>
                  <a:pt x="734283" y="834028"/>
                </a:moveTo>
                <a:cubicBezTo>
                  <a:pt x="745091" y="834028"/>
                  <a:pt x="754724" y="835438"/>
                  <a:pt x="763182" y="838257"/>
                </a:cubicBezTo>
                <a:lnTo>
                  <a:pt x="834020" y="838257"/>
                </a:lnTo>
                <a:lnTo>
                  <a:pt x="834020" y="853906"/>
                </a:lnTo>
                <a:lnTo>
                  <a:pt x="678934" y="853906"/>
                </a:lnTo>
                <a:lnTo>
                  <a:pt x="682124" y="850064"/>
                </a:lnTo>
                <a:cubicBezTo>
                  <a:pt x="688938" y="844777"/>
                  <a:pt x="696868" y="840783"/>
                  <a:pt x="705913" y="838081"/>
                </a:cubicBezTo>
                <a:cubicBezTo>
                  <a:pt x="714959" y="835379"/>
                  <a:pt x="724415" y="834028"/>
                  <a:pt x="734283" y="834028"/>
                </a:cubicBezTo>
                <a:close/>
                <a:moveTo>
                  <a:pt x="534601" y="834028"/>
                </a:moveTo>
                <a:cubicBezTo>
                  <a:pt x="547993" y="834028"/>
                  <a:pt x="559858" y="836143"/>
                  <a:pt x="570196" y="840372"/>
                </a:cubicBezTo>
                <a:lnTo>
                  <a:pt x="590091" y="853906"/>
                </a:lnTo>
                <a:lnTo>
                  <a:pt x="478413" y="853906"/>
                </a:lnTo>
                <a:lnTo>
                  <a:pt x="500592" y="840196"/>
                </a:lnTo>
                <a:cubicBezTo>
                  <a:pt x="511517" y="836084"/>
                  <a:pt x="522854" y="834028"/>
                  <a:pt x="534601" y="834028"/>
                </a:cubicBezTo>
                <a:close/>
                <a:moveTo>
                  <a:pt x="875815" y="783279"/>
                </a:moveTo>
                <a:lnTo>
                  <a:pt x="1028063" y="783279"/>
                </a:lnTo>
                <a:lnTo>
                  <a:pt x="1028063" y="826980"/>
                </a:lnTo>
                <a:lnTo>
                  <a:pt x="927974" y="826980"/>
                </a:lnTo>
                <a:lnTo>
                  <a:pt x="927974" y="853906"/>
                </a:lnTo>
                <a:lnTo>
                  <a:pt x="875815" y="853906"/>
                </a:lnTo>
                <a:close/>
                <a:moveTo>
                  <a:pt x="239412" y="783279"/>
                </a:moveTo>
                <a:lnTo>
                  <a:pt x="320822" y="783279"/>
                </a:lnTo>
                <a:cubicBezTo>
                  <a:pt x="333040" y="783279"/>
                  <a:pt x="344493" y="784454"/>
                  <a:pt x="355184" y="786803"/>
                </a:cubicBezTo>
                <a:cubicBezTo>
                  <a:pt x="365874" y="789153"/>
                  <a:pt x="375272" y="793088"/>
                  <a:pt x="383378" y="798610"/>
                </a:cubicBezTo>
                <a:cubicBezTo>
                  <a:pt x="391483" y="804131"/>
                  <a:pt x="397886" y="811473"/>
                  <a:pt x="402585" y="820636"/>
                </a:cubicBezTo>
                <a:lnTo>
                  <a:pt x="409445" y="853906"/>
                </a:lnTo>
                <a:lnTo>
                  <a:pt x="358122" y="853906"/>
                </a:lnTo>
                <a:lnTo>
                  <a:pt x="347959" y="831209"/>
                </a:lnTo>
                <a:cubicBezTo>
                  <a:pt x="340910" y="826745"/>
                  <a:pt x="330455" y="824513"/>
                  <a:pt x="316593" y="824513"/>
                </a:cubicBezTo>
                <a:lnTo>
                  <a:pt x="291218" y="824513"/>
                </a:lnTo>
                <a:lnTo>
                  <a:pt x="291218" y="853906"/>
                </a:lnTo>
                <a:lnTo>
                  <a:pt x="239412" y="853906"/>
                </a:lnTo>
                <a:close/>
                <a:moveTo>
                  <a:pt x="1382618" y="747833"/>
                </a:moveTo>
                <a:lnTo>
                  <a:pt x="1383600" y="748264"/>
                </a:lnTo>
                <a:lnTo>
                  <a:pt x="1383600" y="808489"/>
                </a:lnTo>
                <a:lnTo>
                  <a:pt x="1375474" y="815393"/>
                </a:lnTo>
                <a:cubicBezTo>
                  <a:pt x="1357764" y="823200"/>
                  <a:pt x="1347272" y="828154"/>
                  <a:pt x="1343997" y="830256"/>
                </a:cubicBezTo>
                <a:cubicBezTo>
                  <a:pt x="1338193" y="833759"/>
                  <a:pt x="1335291" y="837413"/>
                  <a:pt x="1335291" y="841216"/>
                </a:cubicBezTo>
                <a:cubicBezTo>
                  <a:pt x="1335291" y="845020"/>
                  <a:pt x="1337672" y="848172"/>
                  <a:pt x="1342435" y="850674"/>
                </a:cubicBezTo>
                <a:cubicBezTo>
                  <a:pt x="1346155" y="852676"/>
                  <a:pt x="1351662" y="853677"/>
                  <a:pt x="1358955" y="853677"/>
                </a:cubicBezTo>
                <a:lnTo>
                  <a:pt x="1383600" y="850631"/>
                </a:lnTo>
                <a:lnTo>
                  <a:pt x="1383600" y="980260"/>
                </a:lnTo>
                <a:lnTo>
                  <a:pt x="1381980" y="980260"/>
                </a:lnTo>
                <a:lnTo>
                  <a:pt x="1381980" y="984875"/>
                </a:lnTo>
                <a:lnTo>
                  <a:pt x="1240415" y="984875"/>
                </a:lnTo>
                <a:lnTo>
                  <a:pt x="1199913" y="928126"/>
                </a:lnTo>
                <a:lnTo>
                  <a:pt x="1247064" y="853906"/>
                </a:lnTo>
                <a:lnTo>
                  <a:pt x="1252631" y="853906"/>
                </a:lnTo>
                <a:lnTo>
                  <a:pt x="1252631" y="845607"/>
                </a:lnTo>
                <a:lnTo>
                  <a:pt x="1315646" y="824551"/>
                </a:lnTo>
                <a:cubicBezTo>
                  <a:pt x="1324129" y="818045"/>
                  <a:pt x="1331161" y="811039"/>
                  <a:pt x="1336742" y="803532"/>
                </a:cubicBezTo>
                <a:cubicBezTo>
                  <a:pt x="1342323" y="796026"/>
                  <a:pt x="1348462" y="785116"/>
                  <a:pt x="1355159" y="770804"/>
                </a:cubicBezTo>
                <a:cubicBezTo>
                  <a:pt x="1358880" y="762696"/>
                  <a:pt x="1362898" y="756841"/>
                  <a:pt x="1367214" y="753238"/>
                </a:cubicBezTo>
                <a:cubicBezTo>
                  <a:pt x="1371531" y="749634"/>
                  <a:pt x="1376665" y="747833"/>
                  <a:pt x="1382618" y="747833"/>
                </a:cubicBezTo>
                <a:close/>
                <a:moveTo>
                  <a:pt x="1383600" y="672569"/>
                </a:moveTo>
                <a:lnTo>
                  <a:pt x="1394338" y="674193"/>
                </a:lnTo>
                <a:cubicBezTo>
                  <a:pt x="1407286" y="678546"/>
                  <a:pt x="1418783" y="685077"/>
                  <a:pt x="1428829" y="693785"/>
                </a:cubicBezTo>
                <a:cubicBezTo>
                  <a:pt x="1449368" y="711601"/>
                  <a:pt x="1459637" y="734871"/>
                  <a:pt x="1459637" y="763597"/>
                </a:cubicBezTo>
                <a:cubicBezTo>
                  <a:pt x="1459637" y="776409"/>
                  <a:pt x="1457367" y="789921"/>
                  <a:pt x="1452828" y="804133"/>
                </a:cubicBezTo>
                <a:cubicBezTo>
                  <a:pt x="1448289" y="818346"/>
                  <a:pt x="1442968" y="828605"/>
                  <a:pt x="1436866" y="834910"/>
                </a:cubicBezTo>
                <a:cubicBezTo>
                  <a:pt x="1432104" y="839715"/>
                  <a:pt x="1421723" y="844043"/>
                  <a:pt x="1405724" y="847897"/>
                </a:cubicBezTo>
                <a:lnTo>
                  <a:pt x="1383600" y="850631"/>
                </a:lnTo>
                <a:lnTo>
                  <a:pt x="1383600" y="808489"/>
                </a:lnTo>
                <a:lnTo>
                  <a:pt x="1396236" y="797752"/>
                </a:lnTo>
                <a:cubicBezTo>
                  <a:pt x="1401743" y="789695"/>
                  <a:pt x="1404496" y="781363"/>
                  <a:pt x="1404496" y="772755"/>
                </a:cubicBezTo>
                <a:cubicBezTo>
                  <a:pt x="1404496" y="765348"/>
                  <a:pt x="1402450" y="759343"/>
                  <a:pt x="1398357" y="754739"/>
                </a:cubicBezTo>
                <a:lnTo>
                  <a:pt x="1383600" y="748264"/>
                </a:lnTo>
                <a:close/>
                <a:moveTo>
                  <a:pt x="1218758" y="671265"/>
                </a:moveTo>
                <a:cubicBezTo>
                  <a:pt x="1227093" y="671265"/>
                  <a:pt x="1234125" y="672942"/>
                  <a:pt x="1239855" y="676295"/>
                </a:cubicBezTo>
                <a:cubicBezTo>
                  <a:pt x="1245585" y="679647"/>
                  <a:pt x="1248450" y="683726"/>
                  <a:pt x="1248450" y="688531"/>
                </a:cubicBezTo>
                <a:cubicBezTo>
                  <a:pt x="1248450" y="692534"/>
                  <a:pt x="1247259" y="695787"/>
                  <a:pt x="1244878" y="698289"/>
                </a:cubicBezTo>
                <a:cubicBezTo>
                  <a:pt x="1242497" y="700791"/>
                  <a:pt x="1235427" y="706296"/>
                  <a:pt x="1223670" y="714804"/>
                </a:cubicBezTo>
                <a:cubicBezTo>
                  <a:pt x="1207001" y="726815"/>
                  <a:pt x="1198667" y="738625"/>
                  <a:pt x="1198667" y="750235"/>
                </a:cubicBezTo>
                <a:cubicBezTo>
                  <a:pt x="1198667" y="755840"/>
                  <a:pt x="1200676" y="760319"/>
                  <a:pt x="1204694" y="763672"/>
                </a:cubicBezTo>
                <a:cubicBezTo>
                  <a:pt x="1208713" y="767025"/>
                  <a:pt x="1213996" y="768702"/>
                  <a:pt x="1220544" y="768702"/>
                </a:cubicBezTo>
                <a:cubicBezTo>
                  <a:pt x="1233492" y="768702"/>
                  <a:pt x="1243241" y="761045"/>
                  <a:pt x="1249789" y="745731"/>
                </a:cubicBezTo>
                <a:lnTo>
                  <a:pt x="1252631" y="740041"/>
                </a:lnTo>
                <a:lnTo>
                  <a:pt x="1252631" y="838257"/>
                </a:lnTo>
                <a:lnTo>
                  <a:pt x="1257006" y="838257"/>
                </a:lnTo>
                <a:lnTo>
                  <a:pt x="1252631" y="845144"/>
                </a:lnTo>
                <a:lnTo>
                  <a:pt x="1252631" y="845607"/>
                </a:lnTo>
                <a:lnTo>
                  <a:pt x="1252257" y="845731"/>
                </a:lnTo>
                <a:lnTo>
                  <a:pt x="1247064" y="853906"/>
                </a:lnTo>
                <a:lnTo>
                  <a:pt x="1194125" y="853906"/>
                </a:lnTo>
                <a:lnTo>
                  <a:pt x="1201928" y="839719"/>
                </a:lnTo>
                <a:lnTo>
                  <a:pt x="1174110" y="824701"/>
                </a:lnTo>
                <a:cubicBezTo>
                  <a:pt x="1153125" y="807886"/>
                  <a:pt x="1142633" y="787368"/>
                  <a:pt x="1142633" y="763147"/>
                </a:cubicBezTo>
                <a:cubicBezTo>
                  <a:pt x="1142633" y="752838"/>
                  <a:pt x="1146428" y="739325"/>
                  <a:pt x="1154018" y="722611"/>
                </a:cubicBezTo>
                <a:cubicBezTo>
                  <a:pt x="1154911" y="720609"/>
                  <a:pt x="1155358" y="719007"/>
                  <a:pt x="1155358" y="717806"/>
                </a:cubicBezTo>
                <a:cubicBezTo>
                  <a:pt x="1155358" y="716806"/>
                  <a:pt x="1154018" y="713803"/>
                  <a:pt x="1151339" y="708799"/>
                </a:cubicBezTo>
                <a:cubicBezTo>
                  <a:pt x="1150446" y="707197"/>
                  <a:pt x="1150000" y="705495"/>
                  <a:pt x="1150000" y="703694"/>
                </a:cubicBezTo>
                <a:cubicBezTo>
                  <a:pt x="1150000" y="696988"/>
                  <a:pt x="1157888" y="689906"/>
                  <a:pt x="1173664" y="682450"/>
                </a:cubicBezTo>
                <a:cubicBezTo>
                  <a:pt x="1189439" y="674993"/>
                  <a:pt x="1204471" y="671265"/>
                  <a:pt x="1218758" y="671265"/>
                </a:cubicBezTo>
                <a:close/>
                <a:moveTo>
                  <a:pt x="1383600" y="636087"/>
                </a:moveTo>
                <a:lnTo>
                  <a:pt x="1383600" y="672569"/>
                </a:lnTo>
                <a:lnTo>
                  <a:pt x="1351141" y="667662"/>
                </a:lnTo>
                <a:cubicBezTo>
                  <a:pt x="1315274" y="667662"/>
                  <a:pt x="1288112" y="680423"/>
                  <a:pt x="1269658" y="705946"/>
                </a:cubicBezTo>
                <a:lnTo>
                  <a:pt x="1252631" y="740041"/>
                </a:lnTo>
                <a:lnTo>
                  <a:pt x="1252631" y="644864"/>
                </a:lnTo>
                <a:lnTo>
                  <a:pt x="1298902" y="654050"/>
                </a:lnTo>
                <a:cubicBezTo>
                  <a:pt x="1322566" y="654050"/>
                  <a:pt x="1345188" y="650646"/>
                  <a:pt x="1366768" y="643841"/>
                </a:cubicBezTo>
                <a:close/>
                <a:moveTo>
                  <a:pt x="1352704" y="502415"/>
                </a:moveTo>
                <a:lnTo>
                  <a:pt x="1383600" y="510058"/>
                </a:lnTo>
                <a:lnTo>
                  <a:pt x="1383600" y="548632"/>
                </a:lnTo>
                <a:lnTo>
                  <a:pt x="1361410" y="560366"/>
                </a:lnTo>
                <a:cubicBezTo>
                  <a:pt x="1344146" y="566472"/>
                  <a:pt x="1325766" y="571301"/>
                  <a:pt x="1306269" y="574854"/>
                </a:cubicBezTo>
                <a:lnTo>
                  <a:pt x="1252631" y="580146"/>
                </a:lnTo>
                <a:lnTo>
                  <a:pt x="1252631" y="520212"/>
                </a:lnTo>
                <a:lnTo>
                  <a:pt x="1295777" y="508421"/>
                </a:lnTo>
                <a:cubicBezTo>
                  <a:pt x="1317059" y="504416"/>
                  <a:pt x="1336035" y="502415"/>
                  <a:pt x="1352704" y="502415"/>
                </a:cubicBezTo>
                <a:close/>
                <a:moveTo>
                  <a:pt x="1252631" y="439647"/>
                </a:moveTo>
                <a:lnTo>
                  <a:pt x="1252631" y="520212"/>
                </a:lnTo>
                <a:lnTo>
                  <a:pt x="1239743" y="523734"/>
                </a:lnTo>
                <a:cubicBezTo>
                  <a:pt x="1218758" y="531741"/>
                  <a:pt x="1207968" y="542151"/>
                  <a:pt x="1207373" y="554962"/>
                </a:cubicBezTo>
                <a:cubicBezTo>
                  <a:pt x="1207373" y="562869"/>
                  <a:pt x="1211354" y="569049"/>
                  <a:pt x="1219317" y="573503"/>
                </a:cubicBezTo>
                <a:cubicBezTo>
                  <a:pt x="1227279" y="577957"/>
                  <a:pt x="1238255" y="580184"/>
                  <a:pt x="1252245" y="580184"/>
                </a:cubicBezTo>
                <a:lnTo>
                  <a:pt x="1252631" y="580146"/>
                </a:lnTo>
                <a:lnTo>
                  <a:pt x="1252631" y="644864"/>
                </a:lnTo>
                <a:lnTo>
                  <a:pt x="1214963" y="637385"/>
                </a:lnTo>
                <a:cubicBezTo>
                  <a:pt x="1191002" y="626575"/>
                  <a:pt x="1172324" y="610912"/>
                  <a:pt x="1158930" y="590393"/>
                </a:cubicBezTo>
                <a:cubicBezTo>
                  <a:pt x="1148065" y="573578"/>
                  <a:pt x="1142633" y="556813"/>
                  <a:pt x="1142633" y="540099"/>
                </a:cubicBezTo>
                <a:cubicBezTo>
                  <a:pt x="1142633" y="525586"/>
                  <a:pt x="1147395" y="510422"/>
                  <a:pt x="1156920" y="494608"/>
                </a:cubicBezTo>
                <a:cubicBezTo>
                  <a:pt x="1169422" y="473890"/>
                  <a:pt x="1190556" y="457625"/>
                  <a:pt x="1220321" y="445815"/>
                </a:cubicBezTo>
                <a:close/>
                <a:moveTo>
                  <a:pt x="1482631" y="428099"/>
                </a:moveTo>
                <a:cubicBezTo>
                  <a:pt x="1490221" y="428099"/>
                  <a:pt x="1498258" y="431302"/>
                  <a:pt x="1506741" y="437708"/>
                </a:cubicBezTo>
                <a:cubicBezTo>
                  <a:pt x="1515373" y="444213"/>
                  <a:pt x="1522219" y="452646"/>
                  <a:pt x="1527279" y="463005"/>
                </a:cubicBezTo>
                <a:cubicBezTo>
                  <a:pt x="1532339" y="473364"/>
                  <a:pt x="1534869" y="484049"/>
                  <a:pt x="1534869" y="495058"/>
                </a:cubicBezTo>
                <a:cubicBezTo>
                  <a:pt x="1534869" y="507970"/>
                  <a:pt x="1531223" y="521958"/>
                  <a:pt x="1523930" y="537021"/>
                </a:cubicBezTo>
                <a:cubicBezTo>
                  <a:pt x="1516638" y="552084"/>
                  <a:pt x="1502871" y="574079"/>
                  <a:pt x="1482631" y="603004"/>
                </a:cubicBezTo>
                <a:cubicBezTo>
                  <a:pt x="1478910" y="608109"/>
                  <a:pt x="1475822" y="613864"/>
                  <a:pt x="1473366" y="620270"/>
                </a:cubicBezTo>
                <a:cubicBezTo>
                  <a:pt x="1470910" y="626675"/>
                  <a:pt x="1469683" y="631980"/>
                  <a:pt x="1469683" y="636184"/>
                </a:cubicBezTo>
                <a:cubicBezTo>
                  <a:pt x="1469683" y="637585"/>
                  <a:pt x="1469906" y="639286"/>
                  <a:pt x="1470352" y="641288"/>
                </a:cubicBezTo>
                <a:cubicBezTo>
                  <a:pt x="1470501" y="642389"/>
                  <a:pt x="1470576" y="643340"/>
                  <a:pt x="1470576" y="644141"/>
                </a:cubicBezTo>
                <a:cubicBezTo>
                  <a:pt x="1470576" y="646042"/>
                  <a:pt x="1469348" y="647619"/>
                  <a:pt x="1466892" y="648870"/>
                </a:cubicBezTo>
                <a:cubicBezTo>
                  <a:pt x="1464436" y="650121"/>
                  <a:pt x="1461348" y="650747"/>
                  <a:pt x="1457628" y="650747"/>
                </a:cubicBezTo>
                <a:cubicBezTo>
                  <a:pt x="1450781" y="650747"/>
                  <a:pt x="1445052" y="649246"/>
                  <a:pt x="1440438" y="646243"/>
                </a:cubicBezTo>
                <a:cubicBezTo>
                  <a:pt x="1433294" y="641438"/>
                  <a:pt x="1429722" y="635533"/>
                  <a:pt x="1429722" y="628527"/>
                </a:cubicBezTo>
                <a:lnTo>
                  <a:pt x="1429946" y="620420"/>
                </a:lnTo>
                <a:cubicBezTo>
                  <a:pt x="1429946" y="618218"/>
                  <a:pt x="1428457" y="617117"/>
                  <a:pt x="1425481" y="617117"/>
                </a:cubicBezTo>
                <a:cubicBezTo>
                  <a:pt x="1423248" y="617117"/>
                  <a:pt x="1418560" y="619169"/>
                  <a:pt x="1411416" y="623272"/>
                </a:cubicBezTo>
                <a:lnTo>
                  <a:pt x="1383600" y="636087"/>
                </a:lnTo>
                <a:lnTo>
                  <a:pt x="1383600" y="548632"/>
                </a:lnTo>
                <a:lnTo>
                  <a:pt x="1387530" y="546554"/>
                </a:lnTo>
                <a:cubicBezTo>
                  <a:pt x="1393334" y="541450"/>
                  <a:pt x="1396236" y="535845"/>
                  <a:pt x="1396236" y="529739"/>
                </a:cubicBezTo>
                <a:cubicBezTo>
                  <a:pt x="1396236" y="521833"/>
                  <a:pt x="1392143" y="515302"/>
                  <a:pt x="1383958" y="510147"/>
                </a:cubicBezTo>
                <a:lnTo>
                  <a:pt x="1383600" y="510058"/>
                </a:lnTo>
                <a:lnTo>
                  <a:pt x="1383600" y="446404"/>
                </a:lnTo>
                <a:lnTo>
                  <a:pt x="1396013" y="449118"/>
                </a:lnTo>
                <a:cubicBezTo>
                  <a:pt x="1408514" y="455123"/>
                  <a:pt x="1419490" y="462579"/>
                  <a:pt x="1428941" y="471488"/>
                </a:cubicBezTo>
                <a:cubicBezTo>
                  <a:pt x="1438392" y="480396"/>
                  <a:pt x="1445052" y="489503"/>
                  <a:pt x="1448921" y="498812"/>
                </a:cubicBezTo>
                <a:cubicBezTo>
                  <a:pt x="1449963" y="501214"/>
                  <a:pt x="1451451" y="502415"/>
                  <a:pt x="1453386" y="502415"/>
                </a:cubicBezTo>
                <a:cubicBezTo>
                  <a:pt x="1458744" y="502415"/>
                  <a:pt x="1463432" y="497986"/>
                  <a:pt x="1467450" y="489128"/>
                </a:cubicBezTo>
                <a:cubicBezTo>
                  <a:pt x="1471469" y="480271"/>
                  <a:pt x="1473478" y="470136"/>
                  <a:pt x="1473478" y="458726"/>
                </a:cubicBezTo>
                <a:cubicBezTo>
                  <a:pt x="1473478" y="451720"/>
                  <a:pt x="1471394" y="445064"/>
                  <a:pt x="1467227" y="438758"/>
                </a:cubicBezTo>
                <a:cubicBezTo>
                  <a:pt x="1466334" y="437457"/>
                  <a:pt x="1465888" y="436306"/>
                  <a:pt x="1465888" y="435306"/>
                </a:cubicBezTo>
                <a:cubicBezTo>
                  <a:pt x="1465888" y="433704"/>
                  <a:pt x="1467748" y="432102"/>
                  <a:pt x="1471469" y="430501"/>
                </a:cubicBezTo>
                <a:cubicBezTo>
                  <a:pt x="1475189" y="428900"/>
                  <a:pt x="1478910" y="428099"/>
                  <a:pt x="1482631" y="428099"/>
                </a:cubicBezTo>
                <a:close/>
                <a:moveTo>
                  <a:pt x="1346453" y="384961"/>
                </a:moveTo>
                <a:cubicBezTo>
                  <a:pt x="1361187" y="384961"/>
                  <a:pt x="1373000" y="385123"/>
                  <a:pt x="1381893" y="385449"/>
                </a:cubicBezTo>
                <a:lnTo>
                  <a:pt x="1383600" y="385588"/>
                </a:lnTo>
                <a:lnTo>
                  <a:pt x="1383600" y="446404"/>
                </a:lnTo>
                <a:lnTo>
                  <a:pt x="1306046" y="429450"/>
                </a:lnTo>
                <a:lnTo>
                  <a:pt x="1252631" y="439647"/>
                </a:lnTo>
                <a:lnTo>
                  <a:pt x="1252631" y="386340"/>
                </a:lnTo>
                <a:lnTo>
                  <a:pt x="1254812" y="386312"/>
                </a:lnTo>
                <a:cubicBezTo>
                  <a:pt x="1264114" y="386162"/>
                  <a:pt x="1274941" y="385961"/>
                  <a:pt x="1287294" y="385711"/>
                </a:cubicBezTo>
                <a:cubicBezTo>
                  <a:pt x="1313041" y="385211"/>
                  <a:pt x="1332761" y="384961"/>
                  <a:pt x="1346453" y="384961"/>
                </a:cubicBezTo>
                <a:close/>
                <a:moveTo>
                  <a:pt x="1172994" y="292028"/>
                </a:moveTo>
                <a:cubicBezTo>
                  <a:pt x="1177905" y="292028"/>
                  <a:pt x="1181551" y="292854"/>
                  <a:pt x="1183933" y="294505"/>
                </a:cubicBezTo>
                <a:cubicBezTo>
                  <a:pt x="1186314" y="296156"/>
                  <a:pt x="1189514" y="300186"/>
                  <a:pt x="1193532" y="306591"/>
                </a:cubicBezTo>
                <a:cubicBezTo>
                  <a:pt x="1196062" y="310394"/>
                  <a:pt x="1200378" y="312796"/>
                  <a:pt x="1206480" y="313797"/>
                </a:cubicBezTo>
                <a:cubicBezTo>
                  <a:pt x="1212582" y="314799"/>
                  <a:pt x="1225902" y="315299"/>
                  <a:pt x="1246440" y="315299"/>
                </a:cubicBezTo>
                <a:lnTo>
                  <a:pt x="1252631" y="315299"/>
                </a:lnTo>
                <a:lnTo>
                  <a:pt x="1252631" y="386340"/>
                </a:lnTo>
                <a:lnTo>
                  <a:pt x="1231483" y="386612"/>
                </a:lnTo>
                <a:cubicBezTo>
                  <a:pt x="1219577" y="386612"/>
                  <a:pt x="1211429" y="387238"/>
                  <a:pt x="1207038" y="388489"/>
                </a:cubicBezTo>
                <a:cubicBezTo>
                  <a:pt x="1202648" y="389740"/>
                  <a:pt x="1199485" y="392367"/>
                  <a:pt x="1197550" y="396370"/>
                </a:cubicBezTo>
                <a:cubicBezTo>
                  <a:pt x="1194127" y="402977"/>
                  <a:pt x="1191374" y="407180"/>
                  <a:pt x="1189290" y="408982"/>
                </a:cubicBezTo>
                <a:cubicBezTo>
                  <a:pt x="1185570" y="412185"/>
                  <a:pt x="1181328" y="413787"/>
                  <a:pt x="1176566" y="413787"/>
                </a:cubicBezTo>
                <a:cubicBezTo>
                  <a:pt x="1165701" y="413787"/>
                  <a:pt x="1157441" y="407731"/>
                  <a:pt x="1151786" y="395620"/>
                </a:cubicBezTo>
                <a:cubicBezTo>
                  <a:pt x="1146874" y="385311"/>
                  <a:pt x="1144419" y="371499"/>
                  <a:pt x="1144419" y="354183"/>
                </a:cubicBezTo>
                <a:cubicBezTo>
                  <a:pt x="1144419" y="334766"/>
                  <a:pt x="1145907" y="320253"/>
                  <a:pt x="1148884" y="310644"/>
                </a:cubicBezTo>
                <a:cubicBezTo>
                  <a:pt x="1152902" y="298234"/>
                  <a:pt x="1160939" y="292028"/>
                  <a:pt x="1172994" y="292028"/>
                </a:cubicBezTo>
                <a:close/>
                <a:moveTo>
                  <a:pt x="706793" y="234363"/>
                </a:moveTo>
                <a:cubicBezTo>
                  <a:pt x="702329" y="237182"/>
                  <a:pt x="699157" y="239943"/>
                  <a:pt x="697278" y="242645"/>
                </a:cubicBezTo>
                <a:cubicBezTo>
                  <a:pt x="695398" y="245347"/>
                  <a:pt x="694458" y="248342"/>
                  <a:pt x="694458" y="251632"/>
                </a:cubicBezTo>
                <a:cubicBezTo>
                  <a:pt x="694458" y="258210"/>
                  <a:pt x="698394" y="263144"/>
                  <a:pt x="706265" y="266433"/>
                </a:cubicBezTo>
                <a:cubicBezTo>
                  <a:pt x="714135" y="269723"/>
                  <a:pt x="725002" y="271367"/>
                  <a:pt x="738864" y="271367"/>
                </a:cubicBezTo>
                <a:cubicBezTo>
                  <a:pt x="752961" y="271367"/>
                  <a:pt x="764356" y="269370"/>
                  <a:pt x="773049" y="265376"/>
                </a:cubicBezTo>
                <a:cubicBezTo>
                  <a:pt x="781742" y="261382"/>
                  <a:pt x="786089" y="256331"/>
                  <a:pt x="786089" y="250222"/>
                </a:cubicBezTo>
                <a:cubicBezTo>
                  <a:pt x="786089" y="244583"/>
                  <a:pt x="783504" y="240941"/>
                  <a:pt x="778336" y="239297"/>
                </a:cubicBezTo>
                <a:cubicBezTo>
                  <a:pt x="773167" y="237652"/>
                  <a:pt x="765531" y="236830"/>
                  <a:pt x="755428" y="236830"/>
                </a:cubicBezTo>
                <a:lnTo>
                  <a:pt x="733578" y="236830"/>
                </a:lnTo>
                <a:cubicBezTo>
                  <a:pt x="727234" y="236830"/>
                  <a:pt x="722006" y="236654"/>
                  <a:pt x="717895" y="236301"/>
                </a:cubicBezTo>
                <a:cubicBezTo>
                  <a:pt x="713783" y="235949"/>
                  <a:pt x="710083" y="235303"/>
                  <a:pt x="706793" y="234363"/>
                </a:cubicBezTo>
                <a:close/>
                <a:moveTo>
                  <a:pt x="1383600" y="221440"/>
                </a:moveTo>
                <a:lnTo>
                  <a:pt x="1442224" y="235127"/>
                </a:lnTo>
                <a:cubicBezTo>
                  <a:pt x="1448921" y="238030"/>
                  <a:pt x="1453498" y="240583"/>
                  <a:pt x="1455953" y="242784"/>
                </a:cubicBezTo>
                <a:cubicBezTo>
                  <a:pt x="1458409" y="244986"/>
                  <a:pt x="1459637" y="247639"/>
                  <a:pt x="1459637" y="250742"/>
                </a:cubicBezTo>
                <a:lnTo>
                  <a:pt x="1453609" y="284071"/>
                </a:lnTo>
                <a:lnTo>
                  <a:pt x="1453609" y="389014"/>
                </a:lnTo>
                <a:cubicBezTo>
                  <a:pt x="1453609" y="395921"/>
                  <a:pt x="1452419" y="400775"/>
                  <a:pt x="1450037" y="403577"/>
                </a:cubicBezTo>
                <a:cubicBezTo>
                  <a:pt x="1446614" y="407681"/>
                  <a:pt x="1441480" y="409733"/>
                  <a:pt x="1434634" y="409733"/>
                </a:cubicBezTo>
                <a:cubicBezTo>
                  <a:pt x="1430466" y="409733"/>
                  <a:pt x="1427378" y="409057"/>
                  <a:pt x="1425369" y="407706"/>
                </a:cubicBezTo>
                <a:cubicBezTo>
                  <a:pt x="1423360" y="406355"/>
                  <a:pt x="1420495" y="403077"/>
                  <a:pt x="1416774" y="397872"/>
                </a:cubicBezTo>
                <a:cubicBezTo>
                  <a:pt x="1412756" y="392167"/>
                  <a:pt x="1407100" y="388513"/>
                  <a:pt x="1399808" y="386912"/>
                </a:cubicBezTo>
                <a:lnTo>
                  <a:pt x="1383600" y="385588"/>
                </a:lnTo>
                <a:lnTo>
                  <a:pt x="1383600" y="313115"/>
                </a:lnTo>
                <a:lnTo>
                  <a:pt x="1393557" y="311245"/>
                </a:lnTo>
                <a:cubicBezTo>
                  <a:pt x="1401445" y="307942"/>
                  <a:pt x="1405389" y="300986"/>
                  <a:pt x="1405389" y="290377"/>
                </a:cubicBezTo>
                <a:cubicBezTo>
                  <a:pt x="1405389" y="278966"/>
                  <a:pt x="1401668" y="269959"/>
                  <a:pt x="1394227" y="263353"/>
                </a:cubicBezTo>
                <a:lnTo>
                  <a:pt x="1383600" y="259138"/>
                </a:lnTo>
                <a:close/>
                <a:moveTo>
                  <a:pt x="1094296" y="201596"/>
                </a:moveTo>
                <a:lnTo>
                  <a:pt x="1146622" y="201596"/>
                </a:lnTo>
                <a:lnTo>
                  <a:pt x="1129779" y="229781"/>
                </a:lnTo>
                <a:lnTo>
                  <a:pt x="1075506" y="229781"/>
                </a:lnTo>
                <a:close/>
                <a:moveTo>
                  <a:pt x="875814" y="201596"/>
                </a:moveTo>
                <a:lnTo>
                  <a:pt x="1031586" y="201596"/>
                </a:lnTo>
                <a:lnTo>
                  <a:pt x="1031586" y="229781"/>
                </a:lnTo>
                <a:lnTo>
                  <a:pt x="875814" y="229781"/>
                </a:lnTo>
                <a:close/>
                <a:moveTo>
                  <a:pt x="664044" y="201596"/>
                </a:moveTo>
                <a:lnTo>
                  <a:pt x="788255" y="201596"/>
                </a:lnTo>
                <a:lnTo>
                  <a:pt x="817278" y="207226"/>
                </a:lnTo>
                <a:cubicBezTo>
                  <a:pt x="829378" y="214040"/>
                  <a:pt x="835428" y="225317"/>
                  <a:pt x="835428" y="241059"/>
                </a:cubicBezTo>
                <a:cubicBezTo>
                  <a:pt x="835428" y="250222"/>
                  <a:pt x="832961" y="258680"/>
                  <a:pt x="828027" y="266433"/>
                </a:cubicBezTo>
                <a:cubicBezTo>
                  <a:pt x="823093" y="274187"/>
                  <a:pt x="816162" y="280824"/>
                  <a:pt x="807234" y="286345"/>
                </a:cubicBezTo>
                <a:cubicBezTo>
                  <a:pt x="798306" y="291867"/>
                  <a:pt x="787381" y="296213"/>
                  <a:pt x="774459" y="299385"/>
                </a:cubicBezTo>
                <a:cubicBezTo>
                  <a:pt x="761537" y="302557"/>
                  <a:pt x="747205" y="304143"/>
                  <a:pt x="731463" y="304143"/>
                </a:cubicBezTo>
                <a:cubicBezTo>
                  <a:pt x="720185" y="304143"/>
                  <a:pt x="709671" y="303262"/>
                  <a:pt x="699921" y="301500"/>
                </a:cubicBezTo>
                <a:cubicBezTo>
                  <a:pt x="690171" y="299738"/>
                  <a:pt x="681771" y="297036"/>
                  <a:pt x="674723" y="293394"/>
                </a:cubicBezTo>
                <a:cubicBezTo>
                  <a:pt x="667674" y="289752"/>
                  <a:pt x="662153" y="285112"/>
                  <a:pt x="658159" y="279473"/>
                </a:cubicBezTo>
                <a:cubicBezTo>
                  <a:pt x="654164" y="273834"/>
                  <a:pt x="652167" y="267138"/>
                  <a:pt x="652167" y="259385"/>
                </a:cubicBezTo>
                <a:cubicBezTo>
                  <a:pt x="652167" y="245053"/>
                  <a:pt x="661213" y="233423"/>
                  <a:pt x="679304" y="224495"/>
                </a:cubicBezTo>
                <a:lnTo>
                  <a:pt x="679304" y="223085"/>
                </a:lnTo>
                <a:cubicBezTo>
                  <a:pt x="674370" y="220031"/>
                  <a:pt x="670200" y="216154"/>
                  <a:pt x="666793" y="211455"/>
                </a:cubicBezTo>
                <a:close/>
                <a:moveTo>
                  <a:pt x="465503" y="201596"/>
                </a:moveTo>
                <a:lnTo>
                  <a:pt x="603427" y="201596"/>
                </a:lnTo>
                <a:lnTo>
                  <a:pt x="610019" y="213570"/>
                </a:lnTo>
                <a:cubicBezTo>
                  <a:pt x="599916" y="219913"/>
                  <a:pt x="588756" y="224906"/>
                  <a:pt x="576539" y="228548"/>
                </a:cubicBezTo>
                <a:cubicBezTo>
                  <a:pt x="564321" y="232189"/>
                  <a:pt x="552339" y="234010"/>
                  <a:pt x="540591" y="234010"/>
                </a:cubicBezTo>
                <a:cubicBezTo>
                  <a:pt x="526964" y="234010"/>
                  <a:pt x="514218" y="231955"/>
                  <a:pt x="502353" y="227843"/>
                </a:cubicBezTo>
                <a:cubicBezTo>
                  <a:pt x="490488" y="223731"/>
                  <a:pt x="480209" y="217799"/>
                  <a:pt x="471516" y="210045"/>
                </a:cubicBezTo>
                <a:close/>
                <a:moveTo>
                  <a:pt x="347415" y="201596"/>
                </a:moveTo>
                <a:lnTo>
                  <a:pt x="404683" y="201596"/>
                </a:lnTo>
                <a:lnTo>
                  <a:pt x="420557" y="229781"/>
                </a:lnTo>
                <a:lnTo>
                  <a:pt x="362407" y="229781"/>
                </a:lnTo>
                <a:close/>
                <a:moveTo>
                  <a:pt x="239411" y="201596"/>
                </a:moveTo>
                <a:lnTo>
                  <a:pt x="291217" y="201596"/>
                </a:lnTo>
                <a:lnTo>
                  <a:pt x="291217" y="229781"/>
                </a:lnTo>
                <a:lnTo>
                  <a:pt x="239411" y="229781"/>
                </a:lnTo>
                <a:close/>
                <a:moveTo>
                  <a:pt x="1163260" y="170574"/>
                </a:moveTo>
                <a:lnTo>
                  <a:pt x="1164669" y="170574"/>
                </a:lnTo>
                <a:cubicBezTo>
                  <a:pt x="1167959" y="175508"/>
                  <a:pt x="1171307" y="180559"/>
                  <a:pt x="1174714" y="185728"/>
                </a:cubicBezTo>
                <a:cubicBezTo>
                  <a:pt x="1178120" y="190897"/>
                  <a:pt x="1181468" y="195948"/>
                  <a:pt x="1184758" y="200882"/>
                </a:cubicBezTo>
                <a:lnTo>
                  <a:pt x="1185254" y="201596"/>
                </a:lnTo>
                <a:lnTo>
                  <a:pt x="1146622" y="201596"/>
                </a:lnTo>
                <a:lnTo>
                  <a:pt x="1147048" y="200882"/>
                </a:lnTo>
                <a:cubicBezTo>
                  <a:pt x="1149633" y="195714"/>
                  <a:pt x="1152335" y="190603"/>
                  <a:pt x="1155154" y="185552"/>
                </a:cubicBezTo>
                <a:cubicBezTo>
                  <a:pt x="1157973" y="180500"/>
                  <a:pt x="1160675" y="175508"/>
                  <a:pt x="1163260" y="170574"/>
                </a:cubicBezTo>
                <a:close/>
                <a:moveTo>
                  <a:pt x="291217" y="146961"/>
                </a:moveTo>
                <a:lnTo>
                  <a:pt x="318354" y="146961"/>
                </a:lnTo>
                <a:lnTo>
                  <a:pt x="347415" y="201596"/>
                </a:lnTo>
                <a:lnTo>
                  <a:pt x="291217" y="201596"/>
                </a:lnTo>
                <a:close/>
                <a:moveTo>
                  <a:pt x="536362" y="90221"/>
                </a:moveTo>
                <a:cubicBezTo>
                  <a:pt x="556803" y="90221"/>
                  <a:pt x="568316" y="101146"/>
                  <a:pt x="570900" y="122996"/>
                </a:cubicBezTo>
                <a:lnTo>
                  <a:pt x="496186" y="122996"/>
                </a:lnTo>
                <a:cubicBezTo>
                  <a:pt x="498770" y="111954"/>
                  <a:pt x="503528" y="103731"/>
                  <a:pt x="510459" y="98327"/>
                </a:cubicBezTo>
                <a:cubicBezTo>
                  <a:pt x="517390" y="92923"/>
                  <a:pt x="526025" y="90221"/>
                  <a:pt x="536362" y="90221"/>
                </a:cubicBezTo>
                <a:close/>
                <a:moveTo>
                  <a:pt x="734282" y="85639"/>
                </a:moveTo>
                <a:cubicBezTo>
                  <a:pt x="741566" y="85639"/>
                  <a:pt x="747792" y="88106"/>
                  <a:pt x="752961" y="93040"/>
                </a:cubicBezTo>
                <a:cubicBezTo>
                  <a:pt x="758130" y="97974"/>
                  <a:pt x="760714" y="105023"/>
                  <a:pt x="760714" y="114186"/>
                </a:cubicBezTo>
                <a:cubicBezTo>
                  <a:pt x="760714" y="123819"/>
                  <a:pt x="758130" y="131044"/>
                  <a:pt x="752961" y="135860"/>
                </a:cubicBezTo>
                <a:cubicBezTo>
                  <a:pt x="747792" y="140676"/>
                  <a:pt x="741566" y="143085"/>
                  <a:pt x="734282" y="143085"/>
                </a:cubicBezTo>
                <a:cubicBezTo>
                  <a:pt x="726999" y="143085"/>
                  <a:pt x="720831" y="140676"/>
                  <a:pt x="715780" y="135860"/>
                </a:cubicBezTo>
                <a:cubicBezTo>
                  <a:pt x="710729" y="131044"/>
                  <a:pt x="708203" y="123819"/>
                  <a:pt x="708203" y="114186"/>
                </a:cubicBezTo>
                <a:cubicBezTo>
                  <a:pt x="708203" y="105023"/>
                  <a:pt x="710729" y="97974"/>
                  <a:pt x="715780" y="93040"/>
                </a:cubicBezTo>
                <a:cubicBezTo>
                  <a:pt x="720831" y="88106"/>
                  <a:pt x="726999" y="85639"/>
                  <a:pt x="734282" y="85639"/>
                </a:cubicBezTo>
                <a:close/>
                <a:moveTo>
                  <a:pt x="1247063" y="70627"/>
                </a:moveTo>
                <a:lnTo>
                  <a:pt x="1381979" y="70627"/>
                </a:lnTo>
                <a:lnTo>
                  <a:pt x="1381979" y="80260"/>
                </a:lnTo>
                <a:lnTo>
                  <a:pt x="1383600" y="80260"/>
                </a:lnTo>
                <a:lnTo>
                  <a:pt x="1383600" y="221440"/>
                </a:lnTo>
                <a:lnTo>
                  <a:pt x="1383065" y="221315"/>
                </a:lnTo>
                <a:cubicBezTo>
                  <a:pt x="1371754" y="221315"/>
                  <a:pt x="1362564" y="222992"/>
                  <a:pt x="1355494" y="226345"/>
                </a:cubicBezTo>
                <a:cubicBezTo>
                  <a:pt x="1348425" y="229697"/>
                  <a:pt x="1344890" y="234026"/>
                  <a:pt x="1344890" y="239331"/>
                </a:cubicBezTo>
                <a:cubicBezTo>
                  <a:pt x="1344890" y="244636"/>
                  <a:pt x="1349727" y="248039"/>
                  <a:pt x="1359401" y="249541"/>
                </a:cubicBezTo>
                <a:lnTo>
                  <a:pt x="1383600" y="259138"/>
                </a:lnTo>
                <a:lnTo>
                  <a:pt x="1383600" y="313115"/>
                </a:lnTo>
                <a:lnTo>
                  <a:pt x="1377372" y="314285"/>
                </a:lnTo>
                <a:cubicBezTo>
                  <a:pt x="1369931" y="314961"/>
                  <a:pt x="1360443" y="315299"/>
                  <a:pt x="1348909" y="315299"/>
                </a:cubicBezTo>
                <a:lnTo>
                  <a:pt x="1252631" y="315299"/>
                </a:lnTo>
                <a:lnTo>
                  <a:pt x="1252631" y="229781"/>
                </a:lnTo>
                <a:lnTo>
                  <a:pt x="1204846" y="229781"/>
                </a:lnTo>
                <a:lnTo>
                  <a:pt x="1185254" y="201596"/>
                </a:lnTo>
                <a:lnTo>
                  <a:pt x="1240414" y="201596"/>
                </a:lnTo>
                <a:lnTo>
                  <a:pt x="1252631" y="218714"/>
                </a:lnTo>
                <a:lnTo>
                  <a:pt x="1252631" y="201596"/>
                </a:lnTo>
                <a:lnTo>
                  <a:pt x="1240414" y="201596"/>
                </a:lnTo>
                <a:lnTo>
                  <a:pt x="1199912" y="144847"/>
                </a:lnTo>
                <a:close/>
                <a:moveTo>
                  <a:pt x="1145042" y="70627"/>
                </a:moveTo>
                <a:lnTo>
                  <a:pt x="1194124" y="70627"/>
                </a:lnTo>
                <a:lnTo>
                  <a:pt x="1187225" y="83172"/>
                </a:lnTo>
                <a:cubicBezTo>
                  <a:pt x="1184875" y="87871"/>
                  <a:pt x="1182467" y="92805"/>
                  <a:pt x="1180000" y="97974"/>
                </a:cubicBezTo>
                <a:cubicBezTo>
                  <a:pt x="1177533" y="103143"/>
                  <a:pt x="1175125" y="108195"/>
                  <a:pt x="1172775" y="113129"/>
                </a:cubicBezTo>
                <a:lnTo>
                  <a:pt x="1171366" y="113129"/>
                </a:lnTo>
                <a:cubicBezTo>
                  <a:pt x="1168311" y="108195"/>
                  <a:pt x="1165139" y="103202"/>
                  <a:pt x="1161850" y="98150"/>
                </a:cubicBezTo>
                <a:cubicBezTo>
                  <a:pt x="1158561" y="93099"/>
                  <a:pt x="1155624" y="88106"/>
                  <a:pt x="1153039" y="83172"/>
                </a:cubicBezTo>
                <a:close/>
                <a:moveTo>
                  <a:pt x="927973" y="70627"/>
                </a:moveTo>
                <a:lnTo>
                  <a:pt x="1089969" y="70627"/>
                </a:lnTo>
                <a:lnTo>
                  <a:pt x="1136123" y="138856"/>
                </a:lnTo>
                <a:lnTo>
                  <a:pt x="1094296" y="201596"/>
                </a:lnTo>
                <a:lnTo>
                  <a:pt x="1031586" y="201596"/>
                </a:lnTo>
                <a:lnTo>
                  <a:pt x="1031586" y="186081"/>
                </a:lnTo>
                <a:lnTo>
                  <a:pt x="927973" y="186081"/>
                </a:lnTo>
                <a:lnTo>
                  <a:pt x="927973" y="133217"/>
                </a:lnTo>
                <a:lnTo>
                  <a:pt x="1012908" y="133217"/>
                </a:lnTo>
                <a:lnTo>
                  <a:pt x="1012908" y="89869"/>
                </a:lnTo>
                <a:lnTo>
                  <a:pt x="927973" y="89869"/>
                </a:lnTo>
                <a:close/>
                <a:moveTo>
                  <a:pt x="834019" y="70627"/>
                </a:moveTo>
                <a:lnTo>
                  <a:pt x="875814" y="70627"/>
                </a:lnTo>
                <a:lnTo>
                  <a:pt x="875814" y="201596"/>
                </a:lnTo>
                <a:lnTo>
                  <a:pt x="788255" y="201596"/>
                </a:lnTo>
                <a:lnTo>
                  <a:pt x="764591" y="197006"/>
                </a:lnTo>
                <a:lnTo>
                  <a:pt x="732168" y="197006"/>
                </a:lnTo>
                <a:cubicBezTo>
                  <a:pt x="721830" y="197006"/>
                  <a:pt x="714312" y="196007"/>
                  <a:pt x="709613" y="194010"/>
                </a:cubicBezTo>
                <a:cubicBezTo>
                  <a:pt x="704914" y="192013"/>
                  <a:pt x="702564" y="188665"/>
                  <a:pt x="702564" y="183966"/>
                </a:cubicBezTo>
                <a:cubicBezTo>
                  <a:pt x="702564" y="180912"/>
                  <a:pt x="703210" y="178445"/>
                  <a:pt x="704502" y="176565"/>
                </a:cubicBezTo>
                <a:cubicBezTo>
                  <a:pt x="705795" y="174685"/>
                  <a:pt x="707733" y="172806"/>
                  <a:pt x="710317" y="170926"/>
                </a:cubicBezTo>
                <a:cubicBezTo>
                  <a:pt x="718776" y="173276"/>
                  <a:pt x="726764" y="174451"/>
                  <a:pt x="734282" y="174451"/>
                </a:cubicBezTo>
                <a:cubicBezTo>
                  <a:pt x="744385" y="174451"/>
                  <a:pt x="753842" y="173276"/>
                  <a:pt x="762653" y="170926"/>
                </a:cubicBezTo>
                <a:cubicBezTo>
                  <a:pt x="771463" y="168577"/>
                  <a:pt x="779099" y="164994"/>
                  <a:pt x="785560" y="160177"/>
                </a:cubicBezTo>
                <a:cubicBezTo>
                  <a:pt x="792021" y="155361"/>
                  <a:pt x="797132" y="149311"/>
                  <a:pt x="800891" y="142027"/>
                </a:cubicBezTo>
                <a:cubicBezTo>
                  <a:pt x="804650" y="134744"/>
                  <a:pt x="806530" y="126051"/>
                  <a:pt x="806530" y="115948"/>
                </a:cubicBezTo>
                <a:cubicBezTo>
                  <a:pt x="806530" y="111484"/>
                  <a:pt x="805707" y="107196"/>
                  <a:pt x="804063" y="103084"/>
                </a:cubicBezTo>
                <a:cubicBezTo>
                  <a:pt x="802418" y="98973"/>
                  <a:pt x="800656" y="95625"/>
                  <a:pt x="798776" y="93040"/>
                </a:cubicBezTo>
                <a:lnTo>
                  <a:pt x="834019" y="93040"/>
                </a:lnTo>
                <a:close/>
                <a:moveTo>
                  <a:pt x="590090" y="70627"/>
                </a:moveTo>
                <a:lnTo>
                  <a:pt x="678933" y="70627"/>
                </a:lnTo>
                <a:lnTo>
                  <a:pt x="665736" y="86520"/>
                </a:lnTo>
                <a:cubicBezTo>
                  <a:pt x="661624" y="94391"/>
                  <a:pt x="659568" y="103613"/>
                  <a:pt x="659568" y="114186"/>
                </a:cubicBezTo>
                <a:cubicBezTo>
                  <a:pt x="659568" y="124524"/>
                  <a:pt x="661800" y="133510"/>
                  <a:pt x="666264" y="141146"/>
                </a:cubicBezTo>
                <a:cubicBezTo>
                  <a:pt x="670728" y="148782"/>
                  <a:pt x="676132" y="154715"/>
                  <a:pt x="682476" y="158944"/>
                </a:cubicBezTo>
                <a:lnTo>
                  <a:pt x="682476" y="160354"/>
                </a:lnTo>
                <a:cubicBezTo>
                  <a:pt x="676367" y="164583"/>
                  <a:pt x="671374" y="169634"/>
                  <a:pt x="667498" y="175508"/>
                </a:cubicBezTo>
                <a:cubicBezTo>
                  <a:pt x="663621" y="181382"/>
                  <a:pt x="661683" y="187255"/>
                  <a:pt x="661683" y="193129"/>
                </a:cubicBezTo>
                <a:lnTo>
                  <a:pt x="664044" y="201596"/>
                </a:lnTo>
                <a:lnTo>
                  <a:pt x="603427" y="201596"/>
                </a:lnTo>
                <a:lnTo>
                  <a:pt x="592750" y="182204"/>
                </a:lnTo>
                <a:cubicBezTo>
                  <a:pt x="584997" y="186198"/>
                  <a:pt x="577537" y="189252"/>
                  <a:pt x="570371" y="191367"/>
                </a:cubicBezTo>
                <a:cubicBezTo>
                  <a:pt x="563205" y="193481"/>
                  <a:pt x="555628" y="194539"/>
                  <a:pt x="547640" y="194539"/>
                </a:cubicBezTo>
                <a:cubicBezTo>
                  <a:pt x="533308" y="194539"/>
                  <a:pt x="521678" y="191602"/>
                  <a:pt x="512750" y="185728"/>
                </a:cubicBezTo>
                <a:cubicBezTo>
                  <a:pt x="503822" y="179854"/>
                  <a:pt x="498066" y="170574"/>
                  <a:pt x="495481" y="157887"/>
                </a:cubicBezTo>
                <a:lnTo>
                  <a:pt x="614601" y="157887"/>
                </a:lnTo>
                <a:cubicBezTo>
                  <a:pt x="615071" y="155772"/>
                  <a:pt x="615599" y="152541"/>
                  <a:pt x="616187" y="148195"/>
                </a:cubicBezTo>
                <a:cubicBezTo>
                  <a:pt x="616774" y="143848"/>
                  <a:pt x="617068" y="139326"/>
                  <a:pt x="617068" y="134626"/>
                </a:cubicBezTo>
                <a:cubicBezTo>
                  <a:pt x="617068" y="122644"/>
                  <a:pt x="615306" y="111543"/>
                  <a:pt x="611781" y="101322"/>
                </a:cubicBezTo>
                <a:cubicBezTo>
                  <a:pt x="608257" y="91102"/>
                  <a:pt x="603029" y="82233"/>
                  <a:pt x="596098" y="74714"/>
                </a:cubicBezTo>
                <a:close/>
                <a:moveTo>
                  <a:pt x="409444" y="70627"/>
                </a:moveTo>
                <a:lnTo>
                  <a:pt x="478412" y="70627"/>
                </a:lnTo>
                <a:lnTo>
                  <a:pt x="471516" y="74890"/>
                </a:lnTo>
                <a:cubicBezTo>
                  <a:pt x="463058" y="82761"/>
                  <a:pt x="456303" y="92394"/>
                  <a:pt x="451252" y="103789"/>
                </a:cubicBezTo>
                <a:cubicBezTo>
                  <a:pt x="446200" y="115184"/>
                  <a:pt x="443675" y="128048"/>
                  <a:pt x="443675" y="142380"/>
                </a:cubicBezTo>
                <a:cubicBezTo>
                  <a:pt x="443675" y="156947"/>
                  <a:pt x="446142" y="169928"/>
                  <a:pt x="451076" y="181323"/>
                </a:cubicBezTo>
                <a:lnTo>
                  <a:pt x="465503" y="201596"/>
                </a:lnTo>
                <a:lnTo>
                  <a:pt x="404683" y="201596"/>
                </a:lnTo>
                <a:lnTo>
                  <a:pt x="368751" y="137798"/>
                </a:lnTo>
                <a:cubicBezTo>
                  <a:pt x="380968" y="132394"/>
                  <a:pt x="390836" y="124230"/>
                  <a:pt x="398355" y="113305"/>
                </a:cubicBezTo>
                <a:cubicBezTo>
                  <a:pt x="405873" y="102380"/>
                  <a:pt x="409632" y="88459"/>
                  <a:pt x="409632" y="71542"/>
                </a:cubicBezTo>
                <a:close/>
                <a:moveTo>
                  <a:pt x="291217" y="70627"/>
                </a:moveTo>
                <a:lnTo>
                  <a:pt x="358121" y="70627"/>
                </a:lnTo>
                <a:lnTo>
                  <a:pt x="358531" y="71542"/>
                </a:lnTo>
                <a:cubicBezTo>
                  <a:pt x="358531" y="94333"/>
                  <a:pt x="344551" y="105728"/>
                  <a:pt x="316592" y="105728"/>
                </a:cubicBezTo>
                <a:lnTo>
                  <a:pt x="291217" y="105728"/>
                </a:lnTo>
                <a:close/>
                <a:moveTo>
                  <a:pt x="113566" y="70627"/>
                </a:moveTo>
                <a:lnTo>
                  <a:pt x="239411" y="70627"/>
                </a:lnTo>
                <a:lnTo>
                  <a:pt x="239411" y="201596"/>
                </a:lnTo>
                <a:lnTo>
                  <a:pt x="113566" y="201596"/>
                </a:lnTo>
                <a:close/>
                <a:moveTo>
                  <a:pt x="1202731" y="54978"/>
                </a:moveTo>
                <a:lnTo>
                  <a:pt x="1257005" y="54978"/>
                </a:lnTo>
                <a:lnTo>
                  <a:pt x="1247063" y="70627"/>
                </a:lnTo>
                <a:lnTo>
                  <a:pt x="1194124" y="70627"/>
                </a:lnTo>
                <a:close/>
                <a:moveTo>
                  <a:pt x="1079383" y="54978"/>
                </a:moveTo>
                <a:lnTo>
                  <a:pt x="1135066" y="54978"/>
                </a:lnTo>
                <a:lnTo>
                  <a:pt x="1145042" y="70627"/>
                </a:lnTo>
                <a:lnTo>
                  <a:pt x="1089969" y="70627"/>
                </a:lnTo>
                <a:close/>
                <a:moveTo>
                  <a:pt x="734282" y="50749"/>
                </a:moveTo>
                <a:cubicBezTo>
                  <a:pt x="745090" y="50749"/>
                  <a:pt x="754723" y="52159"/>
                  <a:pt x="763181" y="54978"/>
                </a:cubicBezTo>
                <a:lnTo>
                  <a:pt x="834019" y="54978"/>
                </a:lnTo>
                <a:lnTo>
                  <a:pt x="834019" y="70627"/>
                </a:lnTo>
                <a:lnTo>
                  <a:pt x="678933" y="70627"/>
                </a:lnTo>
                <a:lnTo>
                  <a:pt x="682123" y="66785"/>
                </a:lnTo>
                <a:cubicBezTo>
                  <a:pt x="688937" y="61498"/>
                  <a:pt x="696867" y="57504"/>
                  <a:pt x="705912" y="54802"/>
                </a:cubicBezTo>
                <a:cubicBezTo>
                  <a:pt x="714958" y="52100"/>
                  <a:pt x="724414" y="50749"/>
                  <a:pt x="734282" y="50749"/>
                </a:cubicBezTo>
                <a:close/>
                <a:moveTo>
                  <a:pt x="534600" y="50749"/>
                </a:moveTo>
                <a:cubicBezTo>
                  <a:pt x="547992" y="50749"/>
                  <a:pt x="559857" y="52864"/>
                  <a:pt x="570195" y="57093"/>
                </a:cubicBezTo>
                <a:lnTo>
                  <a:pt x="590090" y="70627"/>
                </a:lnTo>
                <a:lnTo>
                  <a:pt x="478412" y="70627"/>
                </a:lnTo>
                <a:lnTo>
                  <a:pt x="500591" y="56917"/>
                </a:lnTo>
                <a:cubicBezTo>
                  <a:pt x="511516" y="52805"/>
                  <a:pt x="522853" y="50749"/>
                  <a:pt x="534600" y="50749"/>
                </a:cubicBezTo>
                <a:close/>
                <a:moveTo>
                  <a:pt x="875814" y="0"/>
                </a:moveTo>
                <a:lnTo>
                  <a:pt x="1028062" y="0"/>
                </a:lnTo>
                <a:lnTo>
                  <a:pt x="1028062" y="43701"/>
                </a:lnTo>
                <a:lnTo>
                  <a:pt x="927973" y="43701"/>
                </a:lnTo>
                <a:lnTo>
                  <a:pt x="927973" y="70627"/>
                </a:lnTo>
                <a:lnTo>
                  <a:pt x="875814" y="70627"/>
                </a:lnTo>
                <a:close/>
                <a:moveTo>
                  <a:pt x="239411" y="0"/>
                </a:moveTo>
                <a:lnTo>
                  <a:pt x="320821" y="0"/>
                </a:lnTo>
                <a:cubicBezTo>
                  <a:pt x="333039" y="0"/>
                  <a:pt x="344492" y="1175"/>
                  <a:pt x="355183" y="3524"/>
                </a:cubicBezTo>
                <a:cubicBezTo>
                  <a:pt x="365873" y="5874"/>
                  <a:pt x="375271" y="9809"/>
                  <a:pt x="383377" y="15331"/>
                </a:cubicBezTo>
                <a:cubicBezTo>
                  <a:pt x="391482" y="20852"/>
                  <a:pt x="397885" y="28194"/>
                  <a:pt x="402584" y="37357"/>
                </a:cubicBezTo>
                <a:lnTo>
                  <a:pt x="409444" y="70627"/>
                </a:lnTo>
                <a:lnTo>
                  <a:pt x="358121" y="70627"/>
                </a:lnTo>
                <a:lnTo>
                  <a:pt x="347958" y="47930"/>
                </a:lnTo>
                <a:cubicBezTo>
                  <a:pt x="340909" y="43466"/>
                  <a:pt x="330454" y="41234"/>
                  <a:pt x="316592" y="41234"/>
                </a:cubicBezTo>
                <a:lnTo>
                  <a:pt x="291217" y="41234"/>
                </a:lnTo>
                <a:lnTo>
                  <a:pt x="291217" y="70627"/>
                </a:lnTo>
                <a:lnTo>
                  <a:pt x="239411" y="706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2000">
                <a:schemeClr val="accent4"/>
              </a:gs>
              <a:gs pos="66000">
                <a:schemeClr val="accent6"/>
              </a:gs>
              <a:gs pos="100000">
                <a:schemeClr val="accent5"/>
              </a:gs>
            </a:gsLst>
            <a:lin ang="54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3600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B509A54E-C9FD-40C2-A3EB-992B083FF6AF}"/>
              </a:ext>
            </a:extLst>
          </p:cNvPr>
          <p:cNvSpPr/>
          <p:nvPr/>
        </p:nvSpPr>
        <p:spPr>
          <a:xfrm>
            <a:off x="7145693" y="2006438"/>
            <a:ext cx="1525345" cy="1716548"/>
          </a:xfrm>
          <a:custGeom>
            <a:avLst/>
            <a:gdLst>
              <a:gd name="connsiteX0" fmla="*/ 239985 w 1525345"/>
              <a:gd name="connsiteY0" fmla="*/ 1455653 h 1716548"/>
              <a:gd name="connsiteX1" fmla="*/ 240967 w 1525345"/>
              <a:gd name="connsiteY1" fmla="*/ 1456084 h 1716548"/>
              <a:gd name="connsiteX2" fmla="*/ 240967 w 1525345"/>
              <a:gd name="connsiteY2" fmla="*/ 1516309 h 1716548"/>
              <a:gd name="connsiteX3" fmla="*/ 232841 w 1525345"/>
              <a:gd name="connsiteY3" fmla="*/ 1523213 h 1716548"/>
              <a:gd name="connsiteX4" fmla="*/ 201364 w 1525345"/>
              <a:gd name="connsiteY4" fmla="*/ 1538077 h 1716548"/>
              <a:gd name="connsiteX5" fmla="*/ 192658 w 1525345"/>
              <a:gd name="connsiteY5" fmla="*/ 1549037 h 1716548"/>
              <a:gd name="connsiteX6" fmla="*/ 199802 w 1525345"/>
              <a:gd name="connsiteY6" fmla="*/ 1558495 h 1716548"/>
              <a:gd name="connsiteX7" fmla="*/ 216322 w 1525345"/>
              <a:gd name="connsiteY7" fmla="*/ 1561498 h 1716548"/>
              <a:gd name="connsiteX8" fmla="*/ 240967 w 1525345"/>
              <a:gd name="connsiteY8" fmla="*/ 1558452 h 1716548"/>
              <a:gd name="connsiteX9" fmla="*/ 240967 w 1525345"/>
              <a:gd name="connsiteY9" fmla="*/ 1585579 h 1716548"/>
              <a:gd name="connsiteX10" fmla="*/ 1383722 w 1525345"/>
              <a:gd name="connsiteY10" fmla="*/ 1585579 h 1716548"/>
              <a:gd name="connsiteX11" fmla="*/ 1383722 w 1525345"/>
              <a:gd name="connsiteY11" fmla="*/ 1716548 h 1716548"/>
              <a:gd name="connsiteX12" fmla="*/ 115309 w 1525345"/>
              <a:gd name="connsiteY12" fmla="*/ 1716548 h 1716548"/>
              <a:gd name="connsiteX13" fmla="*/ 115309 w 1525345"/>
              <a:gd name="connsiteY13" fmla="*/ 1688081 h 1716548"/>
              <a:gd name="connsiteX14" fmla="*/ 109998 w 1525345"/>
              <a:gd name="connsiteY14" fmla="*/ 1688081 h 1716548"/>
              <a:gd name="connsiteX15" fmla="*/ 109998 w 1525345"/>
              <a:gd name="connsiteY15" fmla="*/ 1553427 h 1716548"/>
              <a:gd name="connsiteX16" fmla="*/ 173013 w 1525345"/>
              <a:gd name="connsiteY16" fmla="*/ 1532372 h 1716548"/>
              <a:gd name="connsiteX17" fmla="*/ 194109 w 1525345"/>
              <a:gd name="connsiteY17" fmla="*/ 1511353 h 1716548"/>
              <a:gd name="connsiteX18" fmla="*/ 212526 w 1525345"/>
              <a:gd name="connsiteY18" fmla="*/ 1478624 h 1716548"/>
              <a:gd name="connsiteX19" fmla="*/ 224581 w 1525345"/>
              <a:gd name="connsiteY19" fmla="*/ 1461058 h 1716548"/>
              <a:gd name="connsiteX20" fmla="*/ 239985 w 1525345"/>
              <a:gd name="connsiteY20" fmla="*/ 1455653 h 1716548"/>
              <a:gd name="connsiteX21" fmla="*/ 240967 w 1525345"/>
              <a:gd name="connsiteY21" fmla="*/ 1380390 h 1716548"/>
              <a:gd name="connsiteX22" fmla="*/ 251705 w 1525345"/>
              <a:gd name="connsiteY22" fmla="*/ 1382013 h 1716548"/>
              <a:gd name="connsiteX23" fmla="*/ 286196 w 1525345"/>
              <a:gd name="connsiteY23" fmla="*/ 1401605 h 1716548"/>
              <a:gd name="connsiteX24" fmla="*/ 317004 w 1525345"/>
              <a:gd name="connsiteY24" fmla="*/ 1471418 h 1716548"/>
              <a:gd name="connsiteX25" fmla="*/ 310195 w 1525345"/>
              <a:gd name="connsiteY25" fmla="*/ 1511954 h 1716548"/>
              <a:gd name="connsiteX26" fmla="*/ 294233 w 1525345"/>
              <a:gd name="connsiteY26" fmla="*/ 1542731 h 1716548"/>
              <a:gd name="connsiteX27" fmla="*/ 263091 w 1525345"/>
              <a:gd name="connsiteY27" fmla="*/ 1555717 h 1716548"/>
              <a:gd name="connsiteX28" fmla="*/ 240967 w 1525345"/>
              <a:gd name="connsiteY28" fmla="*/ 1558452 h 1716548"/>
              <a:gd name="connsiteX29" fmla="*/ 240967 w 1525345"/>
              <a:gd name="connsiteY29" fmla="*/ 1516309 h 1716548"/>
              <a:gd name="connsiteX30" fmla="*/ 253603 w 1525345"/>
              <a:gd name="connsiteY30" fmla="*/ 1505573 h 1716548"/>
              <a:gd name="connsiteX31" fmla="*/ 261863 w 1525345"/>
              <a:gd name="connsiteY31" fmla="*/ 1480576 h 1716548"/>
              <a:gd name="connsiteX32" fmla="*/ 255724 w 1525345"/>
              <a:gd name="connsiteY32" fmla="*/ 1462560 h 1716548"/>
              <a:gd name="connsiteX33" fmla="*/ 240967 w 1525345"/>
              <a:gd name="connsiteY33" fmla="*/ 1456084 h 1716548"/>
              <a:gd name="connsiteX34" fmla="*/ 76125 w 1525345"/>
              <a:gd name="connsiteY34" fmla="*/ 1379086 h 1716548"/>
              <a:gd name="connsiteX35" fmla="*/ 97222 w 1525345"/>
              <a:gd name="connsiteY35" fmla="*/ 1384115 h 1716548"/>
              <a:gd name="connsiteX36" fmla="*/ 105817 w 1525345"/>
              <a:gd name="connsiteY36" fmla="*/ 1396351 h 1716548"/>
              <a:gd name="connsiteX37" fmla="*/ 102245 w 1525345"/>
              <a:gd name="connsiteY37" fmla="*/ 1406110 h 1716548"/>
              <a:gd name="connsiteX38" fmla="*/ 81037 w 1525345"/>
              <a:gd name="connsiteY38" fmla="*/ 1422624 h 1716548"/>
              <a:gd name="connsiteX39" fmla="*/ 56034 w 1525345"/>
              <a:gd name="connsiteY39" fmla="*/ 1458056 h 1716548"/>
              <a:gd name="connsiteX40" fmla="*/ 62061 w 1525345"/>
              <a:gd name="connsiteY40" fmla="*/ 1471493 h 1716548"/>
              <a:gd name="connsiteX41" fmla="*/ 77911 w 1525345"/>
              <a:gd name="connsiteY41" fmla="*/ 1476522 h 1716548"/>
              <a:gd name="connsiteX42" fmla="*/ 107156 w 1525345"/>
              <a:gd name="connsiteY42" fmla="*/ 1453552 h 1716548"/>
              <a:gd name="connsiteX43" fmla="*/ 109998 w 1525345"/>
              <a:gd name="connsiteY43" fmla="*/ 1447862 h 1716548"/>
              <a:gd name="connsiteX44" fmla="*/ 109998 w 1525345"/>
              <a:gd name="connsiteY44" fmla="*/ 1553427 h 1716548"/>
              <a:gd name="connsiteX45" fmla="*/ 102022 w 1525345"/>
              <a:gd name="connsiteY45" fmla="*/ 1556093 h 1716548"/>
              <a:gd name="connsiteX46" fmla="*/ 63736 w 1525345"/>
              <a:gd name="connsiteY46" fmla="*/ 1549938 h 1716548"/>
              <a:gd name="connsiteX47" fmla="*/ 31477 w 1525345"/>
              <a:gd name="connsiteY47" fmla="*/ 1532522 h 1716548"/>
              <a:gd name="connsiteX48" fmla="*/ 0 w 1525345"/>
              <a:gd name="connsiteY48" fmla="*/ 1470967 h 1716548"/>
              <a:gd name="connsiteX49" fmla="*/ 11385 w 1525345"/>
              <a:gd name="connsiteY49" fmla="*/ 1430431 h 1716548"/>
              <a:gd name="connsiteX50" fmla="*/ 12725 w 1525345"/>
              <a:gd name="connsiteY50" fmla="*/ 1425627 h 1716548"/>
              <a:gd name="connsiteX51" fmla="*/ 8706 w 1525345"/>
              <a:gd name="connsiteY51" fmla="*/ 1416619 h 1716548"/>
              <a:gd name="connsiteX52" fmla="*/ 7367 w 1525345"/>
              <a:gd name="connsiteY52" fmla="*/ 1411514 h 1716548"/>
              <a:gd name="connsiteX53" fmla="*/ 31031 w 1525345"/>
              <a:gd name="connsiteY53" fmla="*/ 1390270 h 1716548"/>
              <a:gd name="connsiteX54" fmla="*/ 76125 w 1525345"/>
              <a:gd name="connsiteY54" fmla="*/ 1379086 h 1716548"/>
              <a:gd name="connsiteX55" fmla="*/ 240967 w 1525345"/>
              <a:gd name="connsiteY55" fmla="*/ 1343907 h 1716548"/>
              <a:gd name="connsiteX56" fmla="*/ 240967 w 1525345"/>
              <a:gd name="connsiteY56" fmla="*/ 1380390 h 1716548"/>
              <a:gd name="connsiteX57" fmla="*/ 208508 w 1525345"/>
              <a:gd name="connsiteY57" fmla="*/ 1375482 h 1716548"/>
              <a:gd name="connsiteX58" fmla="*/ 127025 w 1525345"/>
              <a:gd name="connsiteY58" fmla="*/ 1413767 h 1716548"/>
              <a:gd name="connsiteX59" fmla="*/ 109998 w 1525345"/>
              <a:gd name="connsiteY59" fmla="*/ 1447862 h 1716548"/>
              <a:gd name="connsiteX60" fmla="*/ 109998 w 1525345"/>
              <a:gd name="connsiteY60" fmla="*/ 1352684 h 1716548"/>
              <a:gd name="connsiteX61" fmla="*/ 156269 w 1525345"/>
              <a:gd name="connsiteY61" fmla="*/ 1361871 h 1716548"/>
              <a:gd name="connsiteX62" fmla="*/ 224135 w 1525345"/>
              <a:gd name="connsiteY62" fmla="*/ 1351661 h 1716548"/>
              <a:gd name="connsiteX63" fmla="*/ 210071 w 1525345"/>
              <a:gd name="connsiteY63" fmla="*/ 1210236 h 1716548"/>
              <a:gd name="connsiteX64" fmla="*/ 240967 w 1525345"/>
              <a:gd name="connsiteY64" fmla="*/ 1217879 h 1716548"/>
              <a:gd name="connsiteX65" fmla="*/ 240967 w 1525345"/>
              <a:gd name="connsiteY65" fmla="*/ 1256453 h 1716548"/>
              <a:gd name="connsiteX66" fmla="*/ 218777 w 1525345"/>
              <a:gd name="connsiteY66" fmla="*/ 1268187 h 1716548"/>
              <a:gd name="connsiteX67" fmla="*/ 163636 w 1525345"/>
              <a:gd name="connsiteY67" fmla="*/ 1282675 h 1716548"/>
              <a:gd name="connsiteX68" fmla="*/ 109998 w 1525345"/>
              <a:gd name="connsiteY68" fmla="*/ 1287967 h 1716548"/>
              <a:gd name="connsiteX69" fmla="*/ 109998 w 1525345"/>
              <a:gd name="connsiteY69" fmla="*/ 1228032 h 1716548"/>
              <a:gd name="connsiteX70" fmla="*/ 153144 w 1525345"/>
              <a:gd name="connsiteY70" fmla="*/ 1216241 h 1716548"/>
              <a:gd name="connsiteX71" fmla="*/ 210071 w 1525345"/>
              <a:gd name="connsiteY71" fmla="*/ 1210236 h 1716548"/>
              <a:gd name="connsiteX72" fmla="*/ 109998 w 1525345"/>
              <a:gd name="connsiteY72" fmla="*/ 1147467 h 1716548"/>
              <a:gd name="connsiteX73" fmla="*/ 109998 w 1525345"/>
              <a:gd name="connsiteY73" fmla="*/ 1228032 h 1716548"/>
              <a:gd name="connsiteX74" fmla="*/ 97110 w 1525345"/>
              <a:gd name="connsiteY74" fmla="*/ 1231554 h 1716548"/>
              <a:gd name="connsiteX75" fmla="*/ 64740 w 1525345"/>
              <a:gd name="connsiteY75" fmla="*/ 1262783 h 1716548"/>
              <a:gd name="connsiteX76" fmla="*/ 76684 w 1525345"/>
              <a:gd name="connsiteY76" fmla="*/ 1281324 h 1716548"/>
              <a:gd name="connsiteX77" fmla="*/ 109612 w 1525345"/>
              <a:gd name="connsiteY77" fmla="*/ 1288004 h 1716548"/>
              <a:gd name="connsiteX78" fmla="*/ 109998 w 1525345"/>
              <a:gd name="connsiteY78" fmla="*/ 1287967 h 1716548"/>
              <a:gd name="connsiteX79" fmla="*/ 109998 w 1525345"/>
              <a:gd name="connsiteY79" fmla="*/ 1352684 h 1716548"/>
              <a:gd name="connsiteX80" fmla="*/ 72330 w 1525345"/>
              <a:gd name="connsiteY80" fmla="*/ 1345206 h 1716548"/>
              <a:gd name="connsiteX81" fmla="*/ 16297 w 1525345"/>
              <a:gd name="connsiteY81" fmla="*/ 1298214 h 1716548"/>
              <a:gd name="connsiteX82" fmla="*/ 0 w 1525345"/>
              <a:gd name="connsiteY82" fmla="*/ 1247919 h 1716548"/>
              <a:gd name="connsiteX83" fmla="*/ 14287 w 1525345"/>
              <a:gd name="connsiteY83" fmla="*/ 1202428 h 1716548"/>
              <a:gd name="connsiteX84" fmla="*/ 77688 w 1525345"/>
              <a:gd name="connsiteY84" fmla="*/ 1153636 h 1716548"/>
              <a:gd name="connsiteX85" fmla="*/ 339998 w 1525345"/>
              <a:gd name="connsiteY85" fmla="*/ 1135920 h 1716548"/>
              <a:gd name="connsiteX86" fmla="*/ 364108 w 1525345"/>
              <a:gd name="connsiteY86" fmla="*/ 1145528 h 1716548"/>
              <a:gd name="connsiteX87" fmla="*/ 384646 w 1525345"/>
              <a:gd name="connsiteY87" fmla="*/ 1170826 h 1716548"/>
              <a:gd name="connsiteX88" fmla="*/ 392236 w 1525345"/>
              <a:gd name="connsiteY88" fmla="*/ 1202879 h 1716548"/>
              <a:gd name="connsiteX89" fmla="*/ 381297 w 1525345"/>
              <a:gd name="connsiteY89" fmla="*/ 1244841 h 1716548"/>
              <a:gd name="connsiteX90" fmla="*/ 339998 w 1525345"/>
              <a:gd name="connsiteY90" fmla="*/ 1310825 h 1716548"/>
              <a:gd name="connsiteX91" fmla="*/ 330733 w 1525345"/>
              <a:gd name="connsiteY91" fmla="*/ 1328090 h 1716548"/>
              <a:gd name="connsiteX92" fmla="*/ 327050 w 1525345"/>
              <a:gd name="connsiteY92" fmla="*/ 1344005 h 1716548"/>
              <a:gd name="connsiteX93" fmla="*/ 327719 w 1525345"/>
              <a:gd name="connsiteY93" fmla="*/ 1349109 h 1716548"/>
              <a:gd name="connsiteX94" fmla="*/ 327943 w 1525345"/>
              <a:gd name="connsiteY94" fmla="*/ 1351962 h 1716548"/>
              <a:gd name="connsiteX95" fmla="*/ 324259 w 1525345"/>
              <a:gd name="connsiteY95" fmla="*/ 1356691 h 1716548"/>
              <a:gd name="connsiteX96" fmla="*/ 314995 w 1525345"/>
              <a:gd name="connsiteY96" fmla="*/ 1358567 h 1716548"/>
              <a:gd name="connsiteX97" fmla="*/ 297805 w 1525345"/>
              <a:gd name="connsiteY97" fmla="*/ 1354063 h 1716548"/>
              <a:gd name="connsiteX98" fmla="*/ 287089 w 1525345"/>
              <a:gd name="connsiteY98" fmla="*/ 1336347 h 1716548"/>
              <a:gd name="connsiteX99" fmla="*/ 287313 w 1525345"/>
              <a:gd name="connsiteY99" fmla="*/ 1328240 h 1716548"/>
              <a:gd name="connsiteX100" fmla="*/ 282848 w 1525345"/>
              <a:gd name="connsiteY100" fmla="*/ 1324938 h 1716548"/>
              <a:gd name="connsiteX101" fmla="*/ 268783 w 1525345"/>
              <a:gd name="connsiteY101" fmla="*/ 1331093 h 1716548"/>
              <a:gd name="connsiteX102" fmla="*/ 240967 w 1525345"/>
              <a:gd name="connsiteY102" fmla="*/ 1343907 h 1716548"/>
              <a:gd name="connsiteX103" fmla="*/ 240967 w 1525345"/>
              <a:gd name="connsiteY103" fmla="*/ 1256453 h 1716548"/>
              <a:gd name="connsiteX104" fmla="*/ 244897 w 1525345"/>
              <a:gd name="connsiteY104" fmla="*/ 1254375 h 1716548"/>
              <a:gd name="connsiteX105" fmla="*/ 253603 w 1525345"/>
              <a:gd name="connsiteY105" fmla="*/ 1237560 h 1716548"/>
              <a:gd name="connsiteX106" fmla="*/ 241325 w 1525345"/>
              <a:gd name="connsiteY106" fmla="*/ 1217968 h 1716548"/>
              <a:gd name="connsiteX107" fmla="*/ 240967 w 1525345"/>
              <a:gd name="connsiteY107" fmla="*/ 1217879 h 1716548"/>
              <a:gd name="connsiteX108" fmla="*/ 240967 w 1525345"/>
              <a:gd name="connsiteY108" fmla="*/ 1154225 h 1716548"/>
              <a:gd name="connsiteX109" fmla="*/ 253380 w 1525345"/>
              <a:gd name="connsiteY109" fmla="*/ 1156938 h 1716548"/>
              <a:gd name="connsiteX110" fmla="*/ 286308 w 1525345"/>
              <a:gd name="connsiteY110" fmla="*/ 1179308 h 1716548"/>
              <a:gd name="connsiteX111" fmla="*/ 306288 w 1525345"/>
              <a:gd name="connsiteY111" fmla="*/ 1206632 h 1716548"/>
              <a:gd name="connsiteX112" fmla="*/ 310753 w 1525345"/>
              <a:gd name="connsiteY112" fmla="*/ 1210236 h 1716548"/>
              <a:gd name="connsiteX113" fmla="*/ 324817 w 1525345"/>
              <a:gd name="connsiteY113" fmla="*/ 1196949 h 1716548"/>
              <a:gd name="connsiteX114" fmla="*/ 330845 w 1525345"/>
              <a:gd name="connsiteY114" fmla="*/ 1166547 h 1716548"/>
              <a:gd name="connsiteX115" fmla="*/ 324594 w 1525345"/>
              <a:gd name="connsiteY115" fmla="*/ 1146579 h 1716548"/>
              <a:gd name="connsiteX116" fmla="*/ 323255 w 1525345"/>
              <a:gd name="connsiteY116" fmla="*/ 1143126 h 1716548"/>
              <a:gd name="connsiteX117" fmla="*/ 328836 w 1525345"/>
              <a:gd name="connsiteY117" fmla="*/ 1138322 h 1716548"/>
              <a:gd name="connsiteX118" fmla="*/ 339998 w 1525345"/>
              <a:gd name="connsiteY118" fmla="*/ 1135920 h 1716548"/>
              <a:gd name="connsiteX119" fmla="*/ 203820 w 1525345"/>
              <a:gd name="connsiteY119" fmla="*/ 1092781 h 1716548"/>
              <a:gd name="connsiteX120" fmla="*/ 239260 w 1525345"/>
              <a:gd name="connsiteY120" fmla="*/ 1093269 h 1716548"/>
              <a:gd name="connsiteX121" fmla="*/ 240967 w 1525345"/>
              <a:gd name="connsiteY121" fmla="*/ 1093409 h 1716548"/>
              <a:gd name="connsiteX122" fmla="*/ 240967 w 1525345"/>
              <a:gd name="connsiteY122" fmla="*/ 1154225 h 1716548"/>
              <a:gd name="connsiteX123" fmla="*/ 163413 w 1525345"/>
              <a:gd name="connsiteY123" fmla="*/ 1137271 h 1716548"/>
              <a:gd name="connsiteX124" fmla="*/ 109998 w 1525345"/>
              <a:gd name="connsiteY124" fmla="*/ 1147467 h 1716548"/>
              <a:gd name="connsiteX125" fmla="*/ 109998 w 1525345"/>
              <a:gd name="connsiteY125" fmla="*/ 1094161 h 1716548"/>
              <a:gd name="connsiteX126" fmla="*/ 112179 w 1525345"/>
              <a:gd name="connsiteY126" fmla="*/ 1094132 h 1716548"/>
              <a:gd name="connsiteX127" fmla="*/ 144661 w 1525345"/>
              <a:gd name="connsiteY127" fmla="*/ 1093532 h 1716548"/>
              <a:gd name="connsiteX128" fmla="*/ 203820 w 1525345"/>
              <a:gd name="connsiteY128" fmla="*/ 1092781 h 1716548"/>
              <a:gd name="connsiteX129" fmla="*/ 30361 w 1525345"/>
              <a:gd name="connsiteY129" fmla="*/ 999849 h 1716548"/>
              <a:gd name="connsiteX130" fmla="*/ 41300 w 1525345"/>
              <a:gd name="connsiteY130" fmla="*/ 1002326 h 1716548"/>
              <a:gd name="connsiteX131" fmla="*/ 50899 w 1525345"/>
              <a:gd name="connsiteY131" fmla="*/ 1014412 h 1716548"/>
              <a:gd name="connsiteX132" fmla="*/ 63847 w 1525345"/>
              <a:gd name="connsiteY132" fmla="*/ 1021618 h 1716548"/>
              <a:gd name="connsiteX133" fmla="*/ 103807 w 1525345"/>
              <a:gd name="connsiteY133" fmla="*/ 1023120 h 1716548"/>
              <a:gd name="connsiteX134" fmla="*/ 109998 w 1525345"/>
              <a:gd name="connsiteY134" fmla="*/ 1023120 h 1716548"/>
              <a:gd name="connsiteX135" fmla="*/ 109998 w 1525345"/>
              <a:gd name="connsiteY135" fmla="*/ 1094161 h 1716548"/>
              <a:gd name="connsiteX136" fmla="*/ 88850 w 1525345"/>
              <a:gd name="connsiteY136" fmla="*/ 1094433 h 1716548"/>
              <a:gd name="connsiteX137" fmla="*/ 64405 w 1525345"/>
              <a:gd name="connsiteY137" fmla="*/ 1096309 h 1716548"/>
              <a:gd name="connsiteX138" fmla="*/ 54917 w 1525345"/>
              <a:gd name="connsiteY138" fmla="*/ 1104191 h 1716548"/>
              <a:gd name="connsiteX139" fmla="*/ 46657 w 1525345"/>
              <a:gd name="connsiteY139" fmla="*/ 1116803 h 1716548"/>
              <a:gd name="connsiteX140" fmla="*/ 33933 w 1525345"/>
              <a:gd name="connsiteY140" fmla="*/ 1121607 h 1716548"/>
              <a:gd name="connsiteX141" fmla="*/ 9153 w 1525345"/>
              <a:gd name="connsiteY141" fmla="*/ 1103441 h 1716548"/>
              <a:gd name="connsiteX142" fmla="*/ 1786 w 1525345"/>
              <a:gd name="connsiteY142" fmla="*/ 1062004 h 1716548"/>
              <a:gd name="connsiteX143" fmla="*/ 6251 w 1525345"/>
              <a:gd name="connsiteY143" fmla="*/ 1018465 h 1716548"/>
              <a:gd name="connsiteX144" fmla="*/ 30361 w 1525345"/>
              <a:gd name="connsiteY144" fmla="*/ 999849 h 1716548"/>
              <a:gd name="connsiteX145" fmla="*/ 240967 w 1525345"/>
              <a:gd name="connsiteY145" fmla="*/ 929261 h 1716548"/>
              <a:gd name="connsiteX146" fmla="*/ 299591 w 1525345"/>
              <a:gd name="connsiteY146" fmla="*/ 942948 h 1716548"/>
              <a:gd name="connsiteX147" fmla="*/ 313320 w 1525345"/>
              <a:gd name="connsiteY147" fmla="*/ 950605 h 1716548"/>
              <a:gd name="connsiteX148" fmla="*/ 317004 w 1525345"/>
              <a:gd name="connsiteY148" fmla="*/ 958562 h 1716548"/>
              <a:gd name="connsiteX149" fmla="*/ 310976 w 1525345"/>
              <a:gd name="connsiteY149" fmla="*/ 991891 h 1716548"/>
              <a:gd name="connsiteX150" fmla="*/ 310976 w 1525345"/>
              <a:gd name="connsiteY150" fmla="*/ 1096835 h 1716548"/>
              <a:gd name="connsiteX151" fmla="*/ 307404 w 1525345"/>
              <a:gd name="connsiteY151" fmla="*/ 1111398 h 1716548"/>
              <a:gd name="connsiteX152" fmla="*/ 292001 w 1525345"/>
              <a:gd name="connsiteY152" fmla="*/ 1117553 h 1716548"/>
              <a:gd name="connsiteX153" fmla="*/ 282736 w 1525345"/>
              <a:gd name="connsiteY153" fmla="*/ 1115526 h 1716548"/>
              <a:gd name="connsiteX154" fmla="*/ 274141 w 1525345"/>
              <a:gd name="connsiteY154" fmla="*/ 1105693 h 1716548"/>
              <a:gd name="connsiteX155" fmla="*/ 257175 w 1525345"/>
              <a:gd name="connsiteY155" fmla="*/ 1094733 h 1716548"/>
              <a:gd name="connsiteX156" fmla="*/ 240967 w 1525345"/>
              <a:gd name="connsiteY156" fmla="*/ 1093409 h 1716548"/>
              <a:gd name="connsiteX157" fmla="*/ 240967 w 1525345"/>
              <a:gd name="connsiteY157" fmla="*/ 1020936 h 1716548"/>
              <a:gd name="connsiteX158" fmla="*/ 250924 w 1525345"/>
              <a:gd name="connsiteY158" fmla="*/ 1019066 h 1716548"/>
              <a:gd name="connsiteX159" fmla="*/ 262756 w 1525345"/>
              <a:gd name="connsiteY159" fmla="*/ 998198 h 1716548"/>
              <a:gd name="connsiteX160" fmla="*/ 251594 w 1525345"/>
              <a:gd name="connsiteY160" fmla="*/ 971173 h 1716548"/>
              <a:gd name="connsiteX161" fmla="*/ 240967 w 1525345"/>
              <a:gd name="connsiteY161" fmla="*/ 966959 h 1716548"/>
              <a:gd name="connsiteX162" fmla="*/ 1373094 w 1525345"/>
              <a:gd name="connsiteY162" fmla="*/ 667572 h 1716548"/>
              <a:gd name="connsiteX163" fmla="*/ 1374076 w 1525345"/>
              <a:gd name="connsiteY163" fmla="*/ 668003 h 1716548"/>
              <a:gd name="connsiteX164" fmla="*/ 1374076 w 1525345"/>
              <a:gd name="connsiteY164" fmla="*/ 728228 h 1716548"/>
              <a:gd name="connsiteX165" fmla="*/ 1365950 w 1525345"/>
              <a:gd name="connsiteY165" fmla="*/ 735132 h 1716548"/>
              <a:gd name="connsiteX166" fmla="*/ 1334473 w 1525345"/>
              <a:gd name="connsiteY166" fmla="*/ 749996 h 1716548"/>
              <a:gd name="connsiteX167" fmla="*/ 1325767 w 1525345"/>
              <a:gd name="connsiteY167" fmla="*/ 760956 h 1716548"/>
              <a:gd name="connsiteX168" fmla="*/ 1332911 w 1525345"/>
              <a:gd name="connsiteY168" fmla="*/ 770414 h 1716548"/>
              <a:gd name="connsiteX169" fmla="*/ 1349431 w 1525345"/>
              <a:gd name="connsiteY169" fmla="*/ 773417 h 1716548"/>
              <a:gd name="connsiteX170" fmla="*/ 1374076 w 1525345"/>
              <a:gd name="connsiteY170" fmla="*/ 770371 h 1716548"/>
              <a:gd name="connsiteX171" fmla="*/ 1374076 w 1525345"/>
              <a:gd name="connsiteY171" fmla="*/ 900000 h 1716548"/>
              <a:gd name="connsiteX172" fmla="*/ 1366138 w 1525345"/>
              <a:gd name="connsiteY172" fmla="*/ 900000 h 1716548"/>
              <a:gd name="connsiteX173" fmla="*/ 1366138 w 1525345"/>
              <a:gd name="connsiteY173" fmla="*/ 919050 h 1716548"/>
              <a:gd name="connsiteX174" fmla="*/ 240967 w 1525345"/>
              <a:gd name="connsiteY174" fmla="*/ 919050 h 1716548"/>
              <a:gd name="connsiteX175" fmla="*/ 240967 w 1525345"/>
              <a:gd name="connsiteY175" fmla="*/ 929261 h 1716548"/>
              <a:gd name="connsiteX176" fmla="*/ 240432 w 1525345"/>
              <a:gd name="connsiteY176" fmla="*/ 929136 h 1716548"/>
              <a:gd name="connsiteX177" fmla="*/ 212861 w 1525345"/>
              <a:gd name="connsiteY177" fmla="*/ 934165 h 1716548"/>
              <a:gd name="connsiteX178" fmla="*/ 202257 w 1525345"/>
              <a:gd name="connsiteY178" fmla="*/ 947152 h 1716548"/>
              <a:gd name="connsiteX179" fmla="*/ 216768 w 1525345"/>
              <a:gd name="connsiteY179" fmla="*/ 957361 h 1716548"/>
              <a:gd name="connsiteX180" fmla="*/ 240967 w 1525345"/>
              <a:gd name="connsiteY180" fmla="*/ 966959 h 1716548"/>
              <a:gd name="connsiteX181" fmla="*/ 240967 w 1525345"/>
              <a:gd name="connsiteY181" fmla="*/ 1020936 h 1716548"/>
              <a:gd name="connsiteX182" fmla="*/ 234739 w 1525345"/>
              <a:gd name="connsiteY182" fmla="*/ 1022106 h 1716548"/>
              <a:gd name="connsiteX183" fmla="*/ 206276 w 1525345"/>
              <a:gd name="connsiteY183" fmla="*/ 1023120 h 1716548"/>
              <a:gd name="connsiteX184" fmla="*/ 109998 w 1525345"/>
              <a:gd name="connsiteY184" fmla="*/ 1023120 h 1716548"/>
              <a:gd name="connsiteX185" fmla="*/ 109998 w 1525345"/>
              <a:gd name="connsiteY185" fmla="*/ 919050 h 1716548"/>
              <a:gd name="connsiteX186" fmla="*/ 97725 w 1525345"/>
              <a:gd name="connsiteY186" fmla="*/ 919050 h 1716548"/>
              <a:gd name="connsiteX187" fmla="*/ 97725 w 1525345"/>
              <a:gd name="connsiteY187" fmla="*/ 788081 h 1716548"/>
              <a:gd name="connsiteX188" fmla="*/ 109998 w 1525345"/>
              <a:gd name="connsiteY188" fmla="*/ 788081 h 1716548"/>
              <a:gd name="connsiteX189" fmla="*/ 240967 w 1525345"/>
              <a:gd name="connsiteY189" fmla="*/ 788081 h 1716548"/>
              <a:gd name="connsiteX190" fmla="*/ 1243107 w 1525345"/>
              <a:gd name="connsiteY190" fmla="*/ 788081 h 1716548"/>
              <a:gd name="connsiteX191" fmla="*/ 1243107 w 1525345"/>
              <a:gd name="connsiteY191" fmla="*/ 765346 h 1716548"/>
              <a:gd name="connsiteX192" fmla="*/ 1306122 w 1525345"/>
              <a:gd name="connsiteY192" fmla="*/ 744291 h 1716548"/>
              <a:gd name="connsiteX193" fmla="*/ 1327218 w 1525345"/>
              <a:gd name="connsiteY193" fmla="*/ 723272 h 1716548"/>
              <a:gd name="connsiteX194" fmla="*/ 1345635 w 1525345"/>
              <a:gd name="connsiteY194" fmla="*/ 690543 h 1716548"/>
              <a:gd name="connsiteX195" fmla="*/ 1357690 w 1525345"/>
              <a:gd name="connsiteY195" fmla="*/ 672977 h 1716548"/>
              <a:gd name="connsiteX196" fmla="*/ 1373094 w 1525345"/>
              <a:gd name="connsiteY196" fmla="*/ 667572 h 1716548"/>
              <a:gd name="connsiteX197" fmla="*/ 1374076 w 1525345"/>
              <a:gd name="connsiteY197" fmla="*/ 592309 h 1716548"/>
              <a:gd name="connsiteX198" fmla="*/ 1384814 w 1525345"/>
              <a:gd name="connsiteY198" fmla="*/ 593932 h 1716548"/>
              <a:gd name="connsiteX199" fmla="*/ 1419305 w 1525345"/>
              <a:gd name="connsiteY199" fmla="*/ 613524 h 1716548"/>
              <a:gd name="connsiteX200" fmla="*/ 1450113 w 1525345"/>
              <a:gd name="connsiteY200" fmla="*/ 683337 h 1716548"/>
              <a:gd name="connsiteX201" fmla="*/ 1443304 w 1525345"/>
              <a:gd name="connsiteY201" fmla="*/ 723873 h 1716548"/>
              <a:gd name="connsiteX202" fmla="*/ 1427342 w 1525345"/>
              <a:gd name="connsiteY202" fmla="*/ 754650 h 1716548"/>
              <a:gd name="connsiteX203" fmla="*/ 1396200 w 1525345"/>
              <a:gd name="connsiteY203" fmla="*/ 767636 h 1716548"/>
              <a:gd name="connsiteX204" fmla="*/ 1374076 w 1525345"/>
              <a:gd name="connsiteY204" fmla="*/ 770371 h 1716548"/>
              <a:gd name="connsiteX205" fmla="*/ 1374076 w 1525345"/>
              <a:gd name="connsiteY205" fmla="*/ 728228 h 1716548"/>
              <a:gd name="connsiteX206" fmla="*/ 1386712 w 1525345"/>
              <a:gd name="connsiteY206" fmla="*/ 717492 h 1716548"/>
              <a:gd name="connsiteX207" fmla="*/ 1394972 w 1525345"/>
              <a:gd name="connsiteY207" fmla="*/ 692495 h 1716548"/>
              <a:gd name="connsiteX208" fmla="*/ 1388833 w 1525345"/>
              <a:gd name="connsiteY208" fmla="*/ 674479 h 1716548"/>
              <a:gd name="connsiteX209" fmla="*/ 1374076 w 1525345"/>
              <a:gd name="connsiteY209" fmla="*/ 668003 h 1716548"/>
              <a:gd name="connsiteX210" fmla="*/ 1209234 w 1525345"/>
              <a:gd name="connsiteY210" fmla="*/ 591005 h 1716548"/>
              <a:gd name="connsiteX211" fmla="*/ 1230331 w 1525345"/>
              <a:gd name="connsiteY211" fmla="*/ 596034 h 1716548"/>
              <a:gd name="connsiteX212" fmla="*/ 1238926 w 1525345"/>
              <a:gd name="connsiteY212" fmla="*/ 608270 h 1716548"/>
              <a:gd name="connsiteX213" fmla="*/ 1235354 w 1525345"/>
              <a:gd name="connsiteY213" fmla="*/ 618029 h 1716548"/>
              <a:gd name="connsiteX214" fmla="*/ 1214146 w 1525345"/>
              <a:gd name="connsiteY214" fmla="*/ 634543 h 1716548"/>
              <a:gd name="connsiteX215" fmla="*/ 1189143 w 1525345"/>
              <a:gd name="connsiteY215" fmla="*/ 669975 h 1716548"/>
              <a:gd name="connsiteX216" fmla="*/ 1195170 w 1525345"/>
              <a:gd name="connsiteY216" fmla="*/ 683412 h 1716548"/>
              <a:gd name="connsiteX217" fmla="*/ 1211020 w 1525345"/>
              <a:gd name="connsiteY217" fmla="*/ 688441 h 1716548"/>
              <a:gd name="connsiteX218" fmla="*/ 1240265 w 1525345"/>
              <a:gd name="connsiteY218" fmla="*/ 665471 h 1716548"/>
              <a:gd name="connsiteX219" fmla="*/ 1243107 w 1525345"/>
              <a:gd name="connsiteY219" fmla="*/ 659781 h 1716548"/>
              <a:gd name="connsiteX220" fmla="*/ 1243107 w 1525345"/>
              <a:gd name="connsiteY220" fmla="*/ 765346 h 1716548"/>
              <a:gd name="connsiteX221" fmla="*/ 1235131 w 1525345"/>
              <a:gd name="connsiteY221" fmla="*/ 768012 h 1716548"/>
              <a:gd name="connsiteX222" fmla="*/ 1196845 w 1525345"/>
              <a:gd name="connsiteY222" fmla="*/ 761857 h 1716548"/>
              <a:gd name="connsiteX223" fmla="*/ 1164586 w 1525345"/>
              <a:gd name="connsiteY223" fmla="*/ 744441 h 1716548"/>
              <a:gd name="connsiteX224" fmla="*/ 1133109 w 1525345"/>
              <a:gd name="connsiteY224" fmla="*/ 682886 h 1716548"/>
              <a:gd name="connsiteX225" fmla="*/ 1144494 w 1525345"/>
              <a:gd name="connsiteY225" fmla="*/ 642350 h 1716548"/>
              <a:gd name="connsiteX226" fmla="*/ 1145834 w 1525345"/>
              <a:gd name="connsiteY226" fmla="*/ 637546 h 1716548"/>
              <a:gd name="connsiteX227" fmla="*/ 1141815 w 1525345"/>
              <a:gd name="connsiteY227" fmla="*/ 628538 h 1716548"/>
              <a:gd name="connsiteX228" fmla="*/ 1140476 w 1525345"/>
              <a:gd name="connsiteY228" fmla="*/ 623433 h 1716548"/>
              <a:gd name="connsiteX229" fmla="*/ 1164140 w 1525345"/>
              <a:gd name="connsiteY229" fmla="*/ 602189 h 1716548"/>
              <a:gd name="connsiteX230" fmla="*/ 1209234 w 1525345"/>
              <a:gd name="connsiteY230" fmla="*/ 591005 h 1716548"/>
              <a:gd name="connsiteX231" fmla="*/ 1374076 w 1525345"/>
              <a:gd name="connsiteY231" fmla="*/ 555826 h 1716548"/>
              <a:gd name="connsiteX232" fmla="*/ 1374076 w 1525345"/>
              <a:gd name="connsiteY232" fmla="*/ 592309 h 1716548"/>
              <a:gd name="connsiteX233" fmla="*/ 1341617 w 1525345"/>
              <a:gd name="connsiteY233" fmla="*/ 587401 h 1716548"/>
              <a:gd name="connsiteX234" fmla="*/ 1260134 w 1525345"/>
              <a:gd name="connsiteY234" fmla="*/ 625686 h 1716548"/>
              <a:gd name="connsiteX235" fmla="*/ 1243107 w 1525345"/>
              <a:gd name="connsiteY235" fmla="*/ 659781 h 1716548"/>
              <a:gd name="connsiteX236" fmla="*/ 1243107 w 1525345"/>
              <a:gd name="connsiteY236" fmla="*/ 564603 h 1716548"/>
              <a:gd name="connsiteX237" fmla="*/ 1289378 w 1525345"/>
              <a:gd name="connsiteY237" fmla="*/ 573790 h 1716548"/>
              <a:gd name="connsiteX238" fmla="*/ 1357244 w 1525345"/>
              <a:gd name="connsiteY238" fmla="*/ 563580 h 1716548"/>
              <a:gd name="connsiteX239" fmla="*/ 1343180 w 1525345"/>
              <a:gd name="connsiteY239" fmla="*/ 422155 h 1716548"/>
              <a:gd name="connsiteX240" fmla="*/ 1374076 w 1525345"/>
              <a:gd name="connsiteY240" fmla="*/ 429798 h 1716548"/>
              <a:gd name="connsiteX241" fmla="*/ 1374076 w 1525345"/>
              <a:gd name="connsiteY241" fmla="*/ 468372 h 1716548"/>
              <a:gd name="connsiteX242" fmla="*/ 1351886 w 1525345"/>
              <a:gd name="connsiteY242" fmla="*/ 480106 h 1716548"/>
              <a:gd name="connsiteX243" fmla="*/ 1296745 w 1525345"/>
              <a:gd name="connsiteY243" fmla="*/ 494594 h 1716548"/>
              <a:gd name="connsiteX244" fmla="*/ 1243107 w 1525345"/>
              <a:gd name="connsiteY244" fmla="*/ 499886 h 1716548"/>
              <a:gd name="connsiteX245" fmla="*/ 1243107 w 1525345"/>
              <a:gd name="connsiteY245" fmla="*/ 439951 h 1716548"/>
              <a:gd name="connsiteX246" fmla="*/ 1286253 w 1525345"/>
              <a:gd name="connsiteY246" fmla="*/ 428160 h 1716548"/>
              <a:gd name="connsiteX247" fmla="*/ 1343180 w 1525345"/>
              <a:gd name="connsiteY247" fmla="*/ 422155 h 1716548"/>
              <a:gd name="connsiteX248" fmla="*/ 1243107 w 1525345"/>
              <a:gd name="connsiteY248" fmla="*/ 359386 h 1716548"/>
              <a:gd name="connsiteX249" fmla="*/ 1243107 w 1525345"/>
              <a:gd name="connsiteY249" fmla="*/ 439951 h 1716548"/>
              <a:gd name="connsiteX250" fmla="*/ 1230219 w 1525345"/>
              <a:gd name="connsiteY250" fmla="*/ 443473 h 1716548"/>
              <a:gd name="connsiteX251" fmla="*/ 1197849 w 1525345"/>
              <a:gd name="connsiteY251" fmla="*/ 474702 h 1716548"/>
              <a:gd name="connsiteX252" fmla="*/ 1209793 w 1525345"/>
              <a:gd name="connsiteY252" fmla="*/ 493243 h 1716548"/>
              <a:gd name="connsiteX253" fmla="*/ 1242721 w 1525345"/>
              <a:gd name="connsiteY253" fmla="*/ 499923 h 1716548"/>
              <a:gd name="connsiteX254" fmla="*/ 1243107 w 1525345"/>
              <a:gd name="connsiteY254" fmla="*/ 499886 h 1716548"/>
              <a:gd name="connsiteX255" fmla="*/ 1243107 w 1525345"/>
              <a:gd name="connsiteY255" fmla="*/ 564603 h 1716548"/>
              <a:gd name="connsiteX256" fmla="*/ 1205439 w 1525345"/>
              <a:gd name="connsiteY256" fmla="*/ 557125 h 1716548"/>
              <a:gd name="connsiteX257" fmla="*/ 1149406 w 1525345"/>
              <a:gd name="connsiteY257" fmla="*/ 510133 h 1716548"/>
              <a:gd name="connsiteX258" fmla="*/ 1133109 w 1525345"/>
              <a:gd name="connsiteY258" fmla="*/ 459838 h 1716548"/>
              <a:gd name="connsiteX259" fmla="*/ 1147396 w 1525345"/>
              <a:gd name="connsiteY259" fmla="*/ 414347 h 1716548"/>
              <a:gd name="connsiteX260" fmla="*/ 1210797 w 1525345"/>
              <a:gd name="connsiteY260" fmla="*/ 365555 h 1716548"/>
              <a:gd name="connsiteX261" fmla="*/ 1473107 w 1525345"/>
              <a:gd name="connsiteY261" fmla="*/ 347839 h 1716548"/>
              <a:gd name="connsiteX262" fmla="*/ 1497217 w 1525345"/>
              <a:gd name="connsiteY262" fmla="*/ 357447 h 1716548"/>
              <a:gd name="connsiteX263" fmla="*/ 1517755 w 1525345"/>
              <a:gd name="connsiteY263" fmla="*/ 382745 h 1716548"/>
              <a:gd name="connsiteX264" fmla="*/ 1525345 w 1525345"/>
              <a:gd name="connsiteY264" fmla="*/ 414798 h 1716548"/>
              <a:gd name="connsiteX265" fmla="*/ 1514406 w 1525345"/>
              <a:gd name="connsiteY265" fmla="*/ 456760 h 1716548"/>
              <a:gd name="connsiteX266" fmla="*/ 1473107 w 1525345"/>
              <a:gd name="connsiteY266" fmla="*/ 522744 h 1716548"/>
              <a:gd name="connsiteX267" fmla="*/ 1463842 w 1525345"/>
              <a:gd name="connsiteY267" fmla="*/ 540009 h 1716548"/>
              <a:gd name="connsiteX268" fmla="*/ 1460159 w 1525345"/>
              <a:gd name="connsiteY268" fmla="*/ 555924 h 1716548"/>
              <a:gd name="connsiteX269" fmla="*/ 1460828 w 1525345"/>
              <a:gd name="connsiteY269" fmla="*/ 561028 h 1716548"/>
              <a:gd name="connsiteX270" fmla="*/ 1461052 w 1525345"/>
              <a:gd name="connsiteY270" fmla="*/ 563881 h 1716548"/>
              <a:gd name="connsiteX271" fmla="*/ 1457368 w 1525345"/>
              <a:gd name="connsiteY271" fmla="*/ 568610 h 1716548"/>
              <a:gd name="connsiteX272" fmla="*/ 1448104 w 1525345"/>
              <a:gd name="connsiteY272" fmla="*/ 570486 h 1716548"/>
              <a:gd name="connsiteX273" fmla="*/ 1430914 w 1525345"/>
              <a:gd name="connsiteY273" fmla="*/ 565982 h 1716548"/>
              <a:gd name="connsiteX274" fmla="*/ 1420198 w 1525345"/>
              <a:gd name="connsiteY274" fmla="*/ 548266 h 1716548"/>
              <a:gd name="connsiteX275" fmla="*/ 1420422 w 1525345"/>
              <a:gd name="connsiteY275" fmla="*/ 540159 h 1716548"/>
              <a:gd name="connsiteX276" fmla="*/ 1415957 w 1525345"/>
              <a:gd name="connsiteY276" fmla="*/ 536857 h 1716548"/>
              <a:gd name="connsiteX277" fmla="*/ 1401892 w 1525345"/>
              <a:gd name="connsiteY277" fmla="*/ 543012 h 1716548"/>
              <a:gd name="connsiteX278" fmla="*/ 1374076 w 1525345"/>
              <a:gd name="connsiteY278" fmla="*/ 555826 h 1716548"/>
              <a:gd name="connsiteX279" fmla="*/ 1374076 w 1525345"/>
              <a:gd name="connsiteY279" fmla="*/ 468372 h 1716548"/>
              <a:gd name="connsiteX280" fmla="*/ 1378006 w 1525345"/>
              <a:gd name="connsiteY280" fmla="*/ 466294 h 1716548"/>
              <a:gd name="connsiteX281" fmla="*/ 1386712 w 1525345"/>
              <a:gd name="connsiteY281" fmla="*/ 449479 h 1716548"/>
              <a:gd name="connsiteX282" fmla="*/ 1374434 w 1525345"/>
              <a:gd name="connsiteY282" fmla="*/ 429887 h 1716548"/>
              <a:gd name="connsiteX283" fmla="*/ 1374076 w 1525345"/>
              <a:gd name="connsiteY283" fmla="*/ 429798 h 1716548"/>
              <a:gd name="connsiteX284" fmla="*/ 1374076 w 1525345"/>
              <a:gd name="connsiteY284" fmla="*/ 366144 h 1716548"/>
              <a:gd name="connsiteX285" fmla="*/ 1386489 w 1525345"/>
              <a:gd name="connsiteY285" fmla="*/ 368857 h 1716548"/>
              <a:gd name="connsiteX286" fmla="*/ 1419417 w 1525345"/>
              <a:gd name="connsiteY286" fmla="*/ 391227 h 1716548"/>
              <a:gd name="connsiteX287" fmla="*/ 1439397 w 1525345"/>
              <a:gd name="connsiteY287" fmla="*/ 418551 h 1716548"/>
              <a:gd name="connsiteX288" fmla="*/ 1443862 w 1525345"/>
              <a:gd name="connsiteY288" fmla="*/ 422155 h 1716548"/>
              <a:gd name="connsiteX289" fmla="*/ 1457926 w 1525345"/>
              <a:gd name="connsiteY289" fmla="*/ 408868 h 1716548"/>
              <a:gd name="connsiteX290" fmla="*/ 1463954 w 1525345"/>
              <a:gd name="connsiteY290" fmla="*/ 378466 h 1716548"/>
              <a:gd name="connsiteX291" fmla="*/ 1457703 w 1525345"/>
              <a:gd name="connsiteY291" fmla="*/ 358498 h 1716548"/>
              <a:gd name="connsiteX292" fmla="*/ 1456364 w 1525345"/>
              <a:gd name="connsiteY292" fmla="*/ 355045 h 1716548"/>
              <a:gd name="connsiteX293" fmla="*/ 1461945 w 1525345"/>
              <a:gd name="connsiteY293" fmla="*/ 350241 h 1716548"/>
              <a:gd name="connsiteX294" fmla="*/ 1473107 w 1525345"/>
              <a:gd name="connsiteY294" fmla="*/ 347839 h 1716548"/>
              <a:gd name="connsiteX295" fmla="*/ 1336929 w 1525345"/>
              <a:gd name="connsiteY295" fmla="*/ 304700 h 1716548"/>
              <a:gd name="connsiteX296" fmla="*/ 1372369 w 1525345"/>
              <a:gd name="connsiteY296" fmla="*/ 305188 h 1716548"/>
              <a:gd name="connsiteX297" fmla="*/ 1374076 w 1525345"/>
              <a:gd name="connsiteY297" fmla="*/ 305328 h 1716548"/>
              <a:gd name="connsiteX298" fmla="*/ 1374076 w 1525345"/>
              <a:gd name="connsiteY298" fmla="*/ 366144 h 1716548"/>
              <a:gd name="connsiteX299" fmla="*/ 1296522 w 1525345"/>
              <a:gd name="connsiteY299" fmla="*/ 349190 h 1716548"/>
              <a:gd name="connsiteX300" fmla="*/ 1243107 w 1525345"/>
              <a:gd name="connsiteY300" fmla="*/ 359386 h 1716548"/>
              <a:gd name="connsiteX301" fmla="*/ 1243107 w 1525345"/>
              <a:gd name="connsiteY301" fmla="*/ 306080 h 1716548"/>
              <a:gd name="connsiteX302" fmla="*/ 1245288 w 1525345"/>
              <a:gd name="connsiteY302" fmla="*/ 306051 h 1716548"/>
              <a:gd name="connsiteX303" fmla="*/ 1277770 w 1525345"/>
              <a:gd name="connsiteY303" fmla="*/ 305451 h 1716548"/>
              <a:gd name="connsiteX304" fmla="*/ 1336929 w 1525345"/>
              <a:gd name="connsiteY304" fmla="*/ 304700 h 1716548"/>
              <a:gd name="connsiteX305" fmla="*/ 1163470 w 1525345"/>
              <a:gd name="connsiteY305" fmla="*/ 211768 h 1716548"/>
              <a:gd name="connsiteX306" fmla="*/ 1174409 w 1525345"/>
              <a:gd name="connsiteY306" fmla="*/ 214245 h 1716548"/>
              <a:gd name="connsiteX307" fmla="*/ 1184008 w 1525345"/>
              <a:gd name="connsiteY307" fmla="*/ 226331 h 1716548"/>
              <a:gd name="connsiteX308" fmla="*/ 1196956 w 1525345"/>
              <a:gd name="connsiteY308" fmla="*/ 233537 h 1716548"/>
              <a:gd name="connsiteX309" fmla="*/ 1236916 w 1525345"/>
              <a:gd name="connsiteY309" fmla="*/ 235039 h 1716548"/>
              <a:gd name="connsiteX310" fmla="*/ 1243107 w 1525345"/>
              <a:gd name="connsiteY310" fmla="*/ 235039 h 1716548"/>
              <a:gd name="connsiteX311" fmla="*/ 1243107 w 1525345"/>
              <a:gd name="connsiteY311" fmla="*/ 306080 h 1716548"/>
              <a:gd name="connsiteX312" fmla="*/ 1221959 w 1525345"/>
              <a:gd name="connsiteY312" fmla="*/ 306352 h 1716548"/>
              <a:gd name="connsiteX313" fmla="*/ 1197514 w 1525345"/>
              <a:gd name="connsiteY313" fmla="*/ 308228 h 1716548"/>
              <a:gd name="connsiteX314" fmla="*/ 1188026 w 1525345"/>
              <a:gd name="connsiteY314" fmla="*/ 316110 h 1716548"/>
              <a:gd name="connsiteX315" fmla="*/ 1179766 w 1525345"/>
              <a:gd name="connsiteY315" fmla="*/ 328722 h 1716548"/>
              <a:gd name="connsiteX316" fmla="*/ 1167042 w 1525345"/>
              <a:gd name="connsiteY316" fmla="*/ 333526 h 1716548"/>
              <a:gd name="connsiteX317" fmla="*/ 1142262 w 1525345"/>
              <a:gd name="connsiteY317" fmla="*/ 315360 h 1716548"/>
              <a:gd name="connsiteX318" fmla="*/ 1134895 w 1525345"/>
              <a:gd name="connsiteY318" fmla="*/ 273923 h 1716548"/>
              <a:gd name="connsiteX319" fmla="*/ 1139360 w 1525345"/>
              <a:gd name="connsiteY319" fmla="*/ 230384 h 1716548"/>
              <a:gd name="connsiteX320" fmla="*/ 1163470 w 1525345"/>
              <a:gd name="connsiteY320" fmla="*/ 211768 h 1716548"/>
              <a:gd name="connsiteX321" fmla="*/ 1374076 w 1525345"/>
              <a:gd name="connsiteY321" fmla="*/ 141180 h 1716548"/>
              <a:gd name="connsiteX322" fmla="*/ 1432700 w 1525345"/>
              <a:gd name="connsiteY322" fmla="*/ 154867 h 1716548"/>
              <a:gd name="connsiteX323" fmla="*/ 1446429 w 1525345"/>
              <a:gd name="connsiteY323" fmla="*/ 162524 h 1716548"/>
              <a:gd name="connsiteX324" fmla="*/ 1450113 w 1525345"/>
              <a:gd name="connsiteY324" fmla="*/ 170481 h 1716548"/>
              <a:gd name="connsiteX325" fmla="*/ 1444085 w 1525345"/>
              <a:gd name="connsiteY325" fmla="*/ 203810 h 1716548"/>
              <a:gd name="connsiteX326" fmla="*/ 1444085 w 1525345"/>
              <a:gd name="connsiteY326" fmla="*/ 308754 h 1716548"/>
              <a:gd name="connsiteX327" fmla="*/ 1440513 w 1525345"/>
              <a:gd name="connsiteY327" fmla="*/ 323317 h 1716548"/>
              <a:gd name="connsiteX328" fmla="*/ 1425110 w 1525345"/>
              <a:gd name="connsiteY328" fmla="*/ 329472 h 1716548"/>
              <a:gd name="connsiteX329" fmla="*/ 1415845 w 1525345"/>
              <a:gd name="connsiteY329" fmla="*/ 327445 h 1716548"/>
              <a:gd name="connsiteX330" fmla="*/ 1407250 w 1525345"/>
              <a:gd name="connsiteY330" fmla="*/ 317612 h 1716548"/>
              <a:gd name="connsiteX331" fmla="*/ 1390284 w 1525345"/>
              <a:gd name="connsiteY331" fmla="*/ 306652 h 1716548"/>
              <a:gd name="connsiteX332" fmla="*/ 1374076 w 1525345"/>
              <a:gd name="connsiteY332" fmla="*/ 305328 h 1716548"/>
              <a:gd name="connsiteX333" fmla="*/ 1374076 w 1525345"/>
              <a:gd name="connsiteY333" fmla="*/ 232855 h 1716548"/>
              <a:gd name="connsiteX334" fmla="*/ 1384033 w 1525345"/>
              <a:gd name="connsiteY334" fmla="*/ 230985 h 1716548"/>
              <a:gd name="connsiteX335" fmla="*/ 1395865 w 1525345"/>
              <a:gd name="connsiteY335" fmla="*/ 210117 h 1716548"/>
              <a:gd name="connsiteX336" fmla="*/ 1384703 w 1525345"/>
              <a:gd name="connsiteY336" fmla="*/ 183092 h 1716548"/>
              <a:gd name="connsiteX337" fmla="*/ 1374076 w 1525345"/>
              <a:gd name="connsiteY337" fmla="*/ 178878 h 1716548"/>
              <a:gd name="connsiteX338" fmla="*/ 97725 w 1525345"/>
              <a:gd name="connsiteY338" fmla="*/ 0 h 1716548"/>
              <a:gd name="connsiteX339" fmla="*/ 1243107 w 1525345"/>
              <a:gd name="connsiteY339" fmla="*/ 0 h 1716548"/>
              <a:gd name="connsiteX340" fmla="*/ 1366138 w 1525345"/>
              <a:gd name="connsiteY340" fmla="*/ 0 h 1716548"/>
              <a:gd name="connsiteX341" fmla="*/ 1374076 w 1525345"/>
              <a:gd name="connsiteY341" fmla="*/ 0 h 1716548"/>
              <a:gd name="connsiteX342" fmla="*/ 1374076 w 1525345"/>
              <a:gd name="connsiteY342" fmla="*/ 141180 h 1716548"/>
              <a:gd name="connsiteX343" fmla="*/ 1373541 w 1525345"/>
              <a:gd name="connsiteY343" fmla="*/ 141055 h 1716548"/>
              <a:gd name="connsiteX344" fmla="*/ 1345970 w 1525345"/>
              <a:gd name="connsiteY344" fmla="*/ 146085 h 1716548"/>
              <a:gd name="connsiteX345" fmla="*/ 1335366 w 1525345"/>
              <a:gd name="connsiteY345" fmla="*/ 159071 h 1716548"/>
              <a:gd name="connsiteX346" fmla="*/ 1349877 w 1525345"/>
              <a:gd name="connsiteY346" fmla="*/ 169280 h 1716548"/>
              <a:gd name="connsiteX347" fmla="*/ 1374076 w 1525345"/>
              <a:gd name="connsiteY347" fmla="*/ 178878 h 1716548"/>
              <a:gd name="connsiteX348" fmla="*/ 1374076 w 1525345"/>
              <a:gd name="connsiteY348" fmla="*/ 232855 h 1716548"/>
              <a:gd name="connsiteX349" fmla="*/ 1367848 w 1525345"/>
              <a:gd name="connsiteY349" fmla="*/ 234025 h 1716548"/>
              <a:gd name="connsiteX350" fmla="*/ 1339385 w 1525345"/>
              <a:gd name="connsiteY350" fmla="*/ 235039 h 1716548"/>
              <a:gd name="connsiteX351" fmla="*/ 1243107 w 1525345"/>
              <a:gd name="connsiteY351" fmla="*/ 235039 h 1716548"/>
              <a:gd name="connsiteX352" fmla="*/ 1243107 w 1525345"/>
              <a:gd name="connsiteY352" fmla="*/ 130969 h 1716548"/>
              <a:gd name="connsiteX353" fmla="*/ 97725 w 1525345"/>
              <a:gd name="connsiteY353" fmla="*/ 130969 h 171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1525345" h="1716548">
                <a:moveTo>
                  <a:pt x="239985" y="1455653"/>
                </a:moveTo>
                <a:lnTo>
                  <a:pt x="240967" y="1456084"/>
                </a:lnTo>
                <a:lnTo>
                  <a:pt x="240967" y="1516309"/>
                </a:lnTo>
                <a:lnTo>
                  <a:pt x="232841" y="1523213"/>
                </a:lnTo>
                <a:cubicBezTo>
                  <a:pt x="215131" y="1531021"/>
                  <a:pt x="204639" y="1535975"/>
                  <a:pt x="201364" y="1538077"/>
                </a:cubicBezTo>
                <a:cubicBezTo>
                  <a:pt x="195560" y="1541580"/>
                  <a:pt x="192658" y="1545234"/>
                  <a:pt x="192658" y="1549037"/>
                </a:cubicBezTo>
                <a:cubicBezTo>
                  <a:pt x="192658" y="1552840"/>
                  <a:pt x="195039" y="1555993"/>
                  <a:pt x="199802" y="1558495"/>
                </a:cubicBezTo>
                <a:cubicBezTo>
                  <a:pt x="203522" y="1560497"/>
                  <a:pt x="209029" y="1561498"/>
                  <a:pt x="216322" y="1561498"/>
                </a:cubicBezTo>
                <a:lnTo>
                  <a:pt x="240967" y="1558452"/>
                </a:lnTo>
                <a:lnTo>
                  <a:pt x="240967" y="1585579"/>
                </a:lnTo>
                <a:lnTo>
                  <a:pt x="1383722" y="1585579"/>
                </a:lnTo>
                <a:lnTo>
                  <a:pt x="1383722" y="1716548"/>
                </a:lnTo>
                <a:lnTo>
                  <a:pt x="115309" y="1716548"/>
                </a:lnTo>
                <a:lnTo>
                  <a:pt x="115309" y="1688081"/>
                </a:lnTo>
                <a:lnTo>
                  <a:pt x="109998" y="1688081"/>
                </a:lnTo>
                <a:lnTo>
                  <a:pt x="109998" y="1553427"/>
                </a:lnTo>
                <a:lnTo>
                  <a:pt x="173013" y="1532372"/>
                </a:lnTo>
                <a:cubicBezTo>
                  <a:pt x="181496" y="1525866"/>
                  <a:pt x="188528" y="1518860"/>
                  <a:pt x="194109" y="1511353"/>
                </a:cubicBezTo>
                <a:cubicBezTo>
                  <a:pt x="199690" y="1503846"/>
                  <a:pt x="205829" y="1492937"/>
                  <a:pt x="212526" y="1478624"/>
                </a:cubicBezTo>
                <a:cubicBezTo>
                  <a:pt x="216247" y="1470517"/>
                  <a:pt x="220265" y="1464662"/>
                  <a:pt x="224581" y="1461058"/>
                </a:cubicBezTo>
                <a:cubicBezTo>
                  <a:pt x="228898" y="1457455"/>
                  <a:pt x="234032" y="1455653"/>
                  <a:pt x="239985" y="1455653"/>
                </a:cubicBezTo>
                <a:close/>
                <a:moveTo>
                  <a:pt x="240967" y="1380390"/>
                </a:moveTo>
                <a:lnTo>
                  <a:pt x="251705" y="1382013"/>
                </a:lnTo>
                <a:cubicBezTo>
                  <a:pt x="264653" y="1386367"/>
                  <a:pt x="276150" y="1392898"/>
                  <a:pt x="286196" y="1401605"/>
                </a:cubicBezTo>
                <a:cubicBezTo>
                  <a:pt x="306735" y="1419422"/>
                  <a:pt x="317004" y="1442692"/>
                  <a:pt x="317004" y="1471418"/>
                </a:cubicBezTo>
                <a:cubicBezTo>
                  <a:pt x="317004" y="1484229"/>
                  <a:pt x="314734" y="1497741"/>
                  <a:pt x="310195" y="1511954"/>
                </a:cubicBezTo>
                <a:cubicBezTo>
                  <a:pt x="305656" y="1526166"/>
                  <a:pt x="300335" y="1536426"/>
                  <a:pt x="294233" y="1542731"/>
                </a:cubicBezTo>
                <a:cubicBezTo>
                  <a:pt x="289471" y="1547536"/>
                  <a:pt x="279090" y="1551864"/>
                  <a:pt x="263091" y="1555717"/>
                </a:cubicBezTo>
                <a:lnTo>
                  <a:pt x="240967" y="1558452"/>
                </a:lnTo>
                <a:lnTo>
                  <a:pt x="240967" y="1516309"/>
                </a:lnTo>
                <a:lnTo>
                  <a:pt x="253603" y="1505573"/>
                </a:lnTo>
                <a:cubicBezTo>
                  <a:pt x="259110" y="1497516"/>
                  <a:pt x="261863" y="1489184"/>
                  <a:pt x="261863" y="1480576"/>
                </a:cubicBezTo>
                <a:cubicBezTo>
                  <a:pt x="261863" y="1473169"/>
                  <a:pt x="259817" y="1467164"/>
                  <a:pt x="255724" y="1462560"/>
                </a:cubicBezTo>
                <a:lnTo>
                  <a:pt x="240967" y="1456084"/>
                </a:lnTo>
                <a:close/>
                <a:moveTo>
                  <a:pt x="76125" y="1379086"/>
                </a:moveTo>
                <a:cubicBezTo>
                  <a:pt x="84460" y="1379086"/>
                  <a:pt x="91492" y="1380762"/>
                  <a:pt x="97222" y="1384115"/>
                </a:cubicBezTo>
                <a:cubicBezTo>
                  <a:pt x="102952" y="1387468"/>
                  <a:pt x="105817" y="1391547"/>
                  <a:pt x="105817" y="1396351"/>
                </a:cubicBezTo>
                <a:cubicBezTo>
                  <a:pt x="105817" y="1400355"/>
                  <a:pt x="104626" y="1403608"/>
                  <a:pt x="102245" y="1406110"/>
                </a:cubicBezTo>
                <a:cubicBezTo>
                  <a:pt x="99864" y="1408612"/>
                  <a:pt x="92794" y="1414117"/>
                  <a:pt x="81037" y="1422624"/>
                </a:cubicBezTo>
                <a:cubicBezTo>
                  <a:pt x="64368" y="1434635"/>
                  <a:pt x="56034" y="1446445"/>
                  <a:pt x="56034" y="1458056"/>
                </a:cubicBezTo>
                <a:cubicBezTo>
                  <a:pt x="56034" y="1463661"/>
                  <a:pt x="58043" y="1468140"/>
                  <a:pt x="62061" y="1471493"/>
                </a:cubicBezTo>
                <a:cubicBezTo>
                  <a:pt x="66080" y="1474846"/>
                  <a:pt x="71363" y="1476522"/>
                  <a:pt x="77911" y="1476522"/>
                </a:cubicBezTo>
                <a:cubicBezTo>
                  <a:pt x="90859" y="1476522"/>
                  <a:pt x="100608" y="1468866"/>
                  <a:pt x="107156" y="1453552"/>
                </a:cubicBezTo>
                <a:lnTo>
                  <a:pt x="109998" y="1447862"/>
                </a:lnTo>
                <a:lnTo>
                  <a:pt x="109998" y="1553427"/>
                </a:lnTo>
                <a:lnTo>
                  <a:pt x="102022" y="1556093"/>
                </a:lnTo>
                <a:cubicBezTo>
                  <a:pt x="88925" y="1556093"/>
                  <a:pt x="76163" y="1554041"/>
                  <a:pt x="63736" y="1549938"/>
                </a:cubicBezTo>
                <a:cubicBezTo>
                  <a:pt x="51308" y="1545834"/>
                  <a:pt x="40556" y="1540029"/>
                  <a:pt x="31477" y="1532522"/>
                </a:cubicBezTo>
                <a:cubicBezTo>
                  <a:pt x="10492" y="1515707"/>
                  <a:pt x="0" y="1495189"/>
                  <a:pt x="0" y="1470967"/>
                </a:cubicBezTo>
                <a:cubicBezTo>
                  <a:pt x="0" y="1460658"/>
                  <a:pt x="3795" y="1447146"/>
                  <a:pt x="11385" y="1430431"/>
                </a:cubicBezTo>
                <a:cubicBezTo>
                  <a:pt x="12278" y="1428429"/>
                  <a:pt x="12725" y="1426828"/>
                  <a:pt x="12725" y="1425627"/>
                </a:cubicBezTo>
                <a:cubicBezTo>
                  <a:pt x="12725" y="1424626"/>
                  <a:pt x="11385" y="1421624"/>
                  <a:pt x="8706" y="1416619"/>
                </a:cubicBezTo>
                <a:cubicBezTo>
                  <a:pt x="7813" y="1415017"/>
                  <a:pt x="7367" y="1413316"/>
                  <a:pt x="7367" y="1411514"/>
                </a:cubicBezTo>
                <a:cubicBezTo>
                  <a:pt x="7367" y="1404809"/>
                  <a:pt x="15255" y="1397727"/>
                  <a:pt x="31031" y="1390270"/>
                </a:cubicBezTo>
                <a:cubicBezTo>
                  <a:pt x="46806" y="1382814"/>
                  <a:pt x="61838" y="1379086"/>
                  <a:pt x="76125" y="1379086"/>
                </a:cubicBezTo>
                <a:close/>
                <a:moveTo>
                  <a:pt x="240967" y="1343907"/>
                </a:moveTo>
                <a:lnTo>
                  <a:pt x="240967" y="1380390"/>
                </a:lnTo>
                <a:lnTo>
                  <a:pt x="208508" y="1375482"/>
                </a:lnTo>
                <a:cubicBezTo>
                  <a:pt x="172641" y="1375482"/>
                  <a:pt x="145479" y="1388244"/>
                  <a:pt x="127025" y="1413767"/>
                </a:cubicBezTo>
                <a:lnTo>
                  <a:pt x="109998" y="1447862"/>
                </a:lnTo>
                <a:lnTo>
                  <a:pt x="109998" y="1352684"/>
                </a:lnTo>
                <a:lnTo>
                  <a:pt x="156269" y="1361871"/>
                </a:lnTo>
                <a:cubicBezTo>
                  <a:pt x="179933" y="1361871"/>
                  <a:pt x="202555" y="1358467"/>
                  <a:pt x="224135" y="1351661"/>
                </a:cubicBezTo>
                <a:close/>
                <a:moveTo>
                  <a:pt x="210071" y="1210236"/>
                </a:moveTo>
                <a:lnTo>
                  <a:pt x="240967" y="1217879"/>
                </a:lnTo>
                <a:lnTo>
                  <a:pt x="240967" y="1256453"/>
                </a:lnTo>
                <a:lnTo>
                  <a:pt x="218777" y="1268187"/>
                </a:lnTo>
                <a:cubicBezTo>
                  <a:pt x="201513" y="1274293"/>
                  <a:pt x="183133" y="1279122"/>
                  <a:pt x="163636" y="1282675"/>
                </a:cubicBezTo>
                <a:lnTo>
                  <a:pt x="109998" y="1287967"/>
                </a:lnTo>
                <a:lnTo>
                  <a:pt x="109998" y="1228032"/>
                </a:lnTo>
                <a:lnTo>
                  <a:pt x="153144" y="1216241"/>
                </a:lnTo>
                <a:cubicBezTo>
                  <a:pt x="174426" y="1212237"/>
                  <a:pt x="193402" y="1210236"/>
                  <a:pt x="210071" y="1210236"/>
                </a:cubicBezTo>
                <a:close/>
                <a:moveTo>
                  <a:pt x="109998" y="1147467"/>
                </a:moveTo>
                <a:lnTo>
                  <a:pt x="109998" y="1228032"/>
                </a:lnTo>
                <a:lnTo>
                  <a:pt x="97110" y="1231554"/>
                </a:lnTo>
                <a:cubicBezTo>
                  <a:pt x="76125" y="1239562"/>
                  <a:pt x="65335" y="1249971"/>
                  <a:pt x="64740" y="1262783"/>
                </a:cubicBezTo>
                <a:cubicBezTo>
                  <a:pt x="64740" y="1270689"/>
                  <a:pt x="68721" y="1276870"/>
                  <a:pt x="76684" y="1281324"/>
                </a:cubicBezTo>
                <a:cubicBezTo>
                  <a:pt x="84646" y="1285778"/>
                  <a:pt x="95622" y="1288004"/>
                  <a:pt x="109612" y="1288004"/>
                </a:cubicBezTo>
                <a:lnTo>
                  <a:pt x="109998" y="1287967"/>
                </a:lnTo>
                <a:lnTo>
                  <a:pt x="109998" y="1352684"/>
                </a:lnTo>
                <a:lnTo>
                  <a:pt x="72330" y="1345206"/>
                </a:lnTo>
                <a:cubicBezTo>
                  <a:pt x="48369" y="1334396"/>
                  <a:pt x="29691" y="1318732"/>
                  <a:pt x="16297" y="1298214"/>
                </a:cubicBezTo>
                <a:cubicBezTo>
                  <a:pt x="5432" y="1281399"/>
                  <a:pt x="0" y="1264634"/>
                  <a:pt x="0" y="1247919"/>
                </a:cubicBezTo>
                <a:cubicBezTo>
                  <a:pt x="0" y="1233406"/>
                  <a:pt x="4762" y="1218243"/>
                  <a:pt x="14287" y="1202428"/>
                </a:cubicBezTo>
                <a:cubicBezTo>
                  <a:pt x="26789" y="1181710"/>
                  <a:pt x="47923" y="1165446"/>
                  <a:pt x="77688" y="1153636"/>
                </a:cubicBezTo>
                <a:close/>
                <a:moveTo>
                  <a:pt x="339998" y="1135920"/>
                </a:moveTo>
                <a:cubicBezTo>
                  <a:pt x="347588" y="1135920"/>
                  <a:pt x="355625" y="1139123"/>
                  <a:pt x="364108" y="1145528"/>
                </a:cubicBezTo>
                <a:cubicBezTo>
                  <a:pt x="372740" y="1152034"/>
                  <a:pt x="379586" y="1160466"/>
                  <a:pt x="384646" y="1170826"/>
                </a:cubicBezTo>
                <a:cubicBezTo>
                  <a:pt x="389706" y="1181185"/>
                  <a:pt x="392236" y="1191869"/>
                  <a:pt x="392236" y="1202879"/>
                </a:cubicBezTo>
                <a:cubicBezTo>
                  <a:pt x="392236" y="1215791"/>
                  <a:pt x="388590" y="1229778"/>
                  <a:pt x="381297" y="1244841"/>
                </a:cubicBezTo>
                <a:cubicBezTo>
                  <a:pt x="374005" y="1259905"/>
                  <a:pt x="360238" y="1281899"/>
                  <a:pt x="339998" y="1310825"/>
                </a:cubicBezTo>
                <a:cubicBezTo>
                  <a:pt x="336277" y="1315929"/>
                  <a:pt x="333189" y="1321685"/>
                  <a:pt x="330733" y="1328090"/>
                </a:cubicBezTo>
                <a:cubicBezTo>
                  <a:pt x="328277" y="1334496"/>
                  <a:pt x="327050" y="1339801"/>
                  <a:pt x="327050" y="1344005"/>
                </a:cubicBezTo>
                <a:cubicBezTo>
                  <a:pt x="327050" y="1345406"/>
                  <a:pt x="327273" y="1347107"/>
                  <a:pt x="327719" y="1349109"/>
                </a:cubicBezTo>
                <a:cubicBezTo>
                  <a:pt x="327868" y="1350210"/>
                  <a:pt x="327943" y="1351161"/>
                  <a:pt x="327943" y="1351962"/>
                </a:cubicBezTo>
                <a:cubicBezTo>
                  <a:pt x="327943" y="1353863"/>
                  <a:pt x="326715" y="1355439"/>
                  <a:pt x="324259" y="1356691"/>
                </a:cubicBezTo>
                <a:cubicBezTo>
                  <a:pt x="321803" y="1357942"/>
                  <a:pt x="318715" y="1358567"/>
                  <a:pt x="314995" y="1358567"/>
                </a:cubicBezTo>
                <a:cubicBezTo>
                  <a:pt x="308148" y="1358567"/>
                  <a:pt x="302419" y="1357066"/>
                  <a:pt x="297805" y="1354063"/>
                </a:cubicBezTo>
                <a:cubicBezTo>
                  <a:pt x="290661" y="1349259"/>
                  <a:pt x="287089" y="1343354"/>
                  <a:pt x="287089" y="1336347"/>
                </a:cubicBezTo>
                <a:lnTo>
                  <a:pt x="287313" y="1328240"/>
                </a:lnTo>
                <a:cubicBezTo>
                  <a:pt x="287313" y="1326038"/>
                  <a:pt x="285824" y="1324938"/>
                  <a:pt x="282848" y="1324938"/>
                </a:cubicBezTo>
                <a:cubicBezTo>
                  <a:pt x="280615" y="1324938"/>
                  <a:pt x="275927" y="1326989"/>
                  <a:pt x="268783" y="1331093"/>
                </a:cubicBezTo>
                <a:lnTo>
                  <a:pt x="240967" y="1343907"/>
                </a:lnTo>
                <a:lnTo>
                  <a:pt x="240967" y="1256453"/>
                </a:lnTo>
                <a:lnTo>
                  <a:pt x="244897" y="1254375"/>
                </a:lnTo>
                <a:cubicBezTo>
                  <a:pt x="250701" y="1249270"/>
                  <a:pt x="253603" y="1243666"/>
                  <a:pt x="253603" y="1237560"/>
                </a:cubicBezTo>
                <a:cubicBezTo>
                  <a:pt x="253603" y="1229653"/>
                  <a:pt x="249510" y="1223122"/>
                  <a:pt x="241325" y="1217968"/>
                </a:cubicBezTo>
                <a:lnTo>
                  <a:pt x="240967" y="1217879"/>
                </a:lnTo>
                <a:lnTo>
                  <a:pt x="240967" y="1154225"/>
                </a:lnTo>
                <a:lnTo>
                  <a:pt x="253380" y="1156938"/>
                </a:lnTo>
                <a:cubicBezTo>
                  <a:pt x="265881" y="1162944"/>
                  <a:pt x="276857" y="1170400"/>
                  <a:pt x="286308" y="1179308"/>
                </a:cubicBezTo>
                <a:cubicBezTo>
                  <a:pt x="295759" y="1188216"/>
                  <a:pt x="302419" y="1197324"/>
                  <a:pt x="306288" y="1206632"/>
                </a:cubicBezTo>
                <a:cubicBezTo>
                  <a:pt x="307330" y="1209035"/>
                  <a:pt x="308818" y="1210236"/>
                  <a:pt x="310753" y="1210236"/>
                </a:cubicBezTo>
                <a:cubicBezTo>
                  <a:pt x="316111" y="1210236"/>
                  <a:pt x="320799" y="1205807"/>
                  <a:pt x="324817" y="1196949"/>
                </a:cubicBezTo>
                <a:cubicBezTo>
                  <a:pt x="328836" y="1188091"/>
                  <a:pt x="330845" y="1177957"/>
                  <a:pt x="330845" y="1166547"/>
                </a:cubicBezTo>
                <a:cubicBezTo>
                  <a:pt x="330845" y="1159540"/>
                  <a:pt x="328761" y="1152884"/>
                  <a:pt x="324594" y="1146579"/>
                </a:cubicBezTo>
                <a:cubicBezTo>
                  <a:pt x="323701" y="1145278"/>
                  <a:pt x="323255" y="1144127"/>
                  <a:pt x="323255" y="1143126"/>
                </a:cubicBezTo>
                <a:cubicBezTo>
                  <a:pt x="323255" y="1141524"/>
                  <a:pt x="325115" y="1139923"/>
                  <a:pt x="328836" y="1138322"/>
                </a:cubicBezTo>
                <a:cubicBezTo>
                  <a:pt x="332556" y="1136721"/>
                  <a:pt x="336277" y="1135920"/>
                  <a:pt x="339998" y="1135920"/>
                </a:cubicBezTo>
                <a:close/>
                <a:moveTo>
                  <a:pt x="203820" y="1092781"/>
                </a:moveTo>
                <a:cubicBezTo>
                  <a:pt x="218554" y="1092781"/>
                  <a:pt x="230367" y="1092944"/>
                  <a:pt x="239260" y="1093269"/>
                </a:cubicBezTo>
                <a:lnTo>
                  <a:pt x="240967" y="1093409"/>
                </a:lnTo>
                <a:lnTo>
                  <a:pt x="240967" y="1154225"/>
                </a:lnTo>
                <a:lnTo>
                  <a:pt x="163413" y="1137271"/>
                </a:lnTo>
                <a:lnTo>
                  <a:pt x="109998" y="1147467"/>
                </a:lnTo>
                <a:lnTo>
                  <a:pt x="109998" y="1094161"/>
                </a:lnTo>
                <a:lnTo>
                  <a:pt x="112179" y="1094132"/>
                </a:lnTo>
                <a:cubicBezTo>
                  <a:pt x="121481" y="1093982"/>
                  <a:pt x="132308" y="1093782"/>
                  <a:pt x="144661" y="1093532"/>
                </a:cubicBezTo>
                <a:cubicBezTo>
                  <a:pt x="170408" y="1093031"/>
                  <a:pt x="190128" y="1092781"/>
                  <a:pt x="203820" y="1092781"/>
                </a:cubicBezTo>
                <a:close/>
                <a:moveTo>
                  <a:pt x="30361" y="999849"/>
                </a:moveTo>
                <a:cubicBezTo>
                  <a:pt x="35272" y="999849"/>
                  <a:pt x="38918" y="1000674"/>
                  <a:pt x="41300" y="1002326"/>
                </a:cubicBezTo>
                <a:cubicBezTo>
                  <a:pt x="43681" y="1003977"/>
                  <a:pt x="46881" y="1008006"/>
                  <a:pt x="50899" y="1014412"/>
                </a:cubicBezTo>
                <a:cubicBezTo>
                  <a:pt x="53429" y="1018215"/>
                  <a:pt x="57745" y="1020617"/>
                  <a:pt x="63847" y="1021618"/>
                </a:cubicBezTo>
                <a:cubicBezTo>
                  <a:pt x="69949" y="1022619"/>
                  <a:pt x="83269" y="1023120"/>
                  <a:pt x="103807" y="1023120"/>
                </a:cubicBezTo>
                <a:lnTo>
                  <a:pt x="109998" y="1023120"/>
                </a:lnTo>
                <a:lnTo>
                  <a:pt x="109998" y="1094161"/>
                </a:lnTo>
                <a:lnTo>
                  <a:pt x="88850" y="1094433"/>
                </a:lnTo>
                <a:cubicBezTo>
                  <a:pt x="76944" y="1094433"/>
                  <a:pt x="68796" y="1095058"/>
                  <a:pt x="64405" y="1096309"/>
                </a:cubicBezTo>
                <a:cubicBezTo>
                  <a:pt x="60015" y="1097561"/>
                  <a:pt x="56852" y="1100188"/>
                  <a:pt x="54917" y="1104191"/>
                </a:cubicBezTo>
                <a:cubicBezTo>
                  <a:pt x="51494" y="1110797"/>
                  <a:pt x="48741" y="1115001"/>
                  <a:pt x="46657" y="1116803"/>
                </a:cubicBezTo>
                <a:cubicBezTo>
                  <a:pt x="42937" y="1120005"/>
                  <a:pt x="38695" y="1121607"/>
                  <a:pt x="33933" y="1121607"/>
                </a:cubicBezTo>
                <a:cubicBezTo>
                  <a:pt x="23068" y="1121607"/>
                  <a:pt x="14808" y="1115551"/>
                  <a:pt x="9153" y="1103441"/>
                </a:cubicBezTo>
                <a:cubicBezTo>
                  <a:pt x="4241" y="1093132"/>
                  <a:pt x="1786" y="1079319"/>
                  <a:pt x="1786" y="1062004"/>
                </a:cubicBezTo>
                <a:cubicBezTo>
                  <a:pt x="1786" y="1042587"/>
                  <a:pt x="3274" y="1028074"/>
                  <a:pt x="6251" y="1018465"/>
                </a:cubicBezTo>
                <a:cubicBezTo>
                  <a:pt x="10269" y="1006055"/>
                  <a:pt x="18306" y="999849"/>
                  <a:pt x="30361" y="999849"/>
                </a:cubicBezTo>
                <a:close/>
                <a:moveTo>
                  <a:pt x="240967" y="929261"/>
                </a:moveTo>
                <a:lnTo>
                  <a:pt x="299591" y="942948"/>
                </a:lnTo>
                <a:cubicBezTo>
                  <a:pt x="306288" y="945850"/>
                  <a:pt x="310865" y="948403"/>
                  <a:pt x="313320" y="950605"/>
                </a:cubicBezTo>
                <a:cubicBezTo>
                  <a:pt x="315776" y="952807"/>
                  <a:pt x="317004" y="955459"/>
                  <a:pt x="317004" y="958562"/>
                </a:cubicBezTo>
                <a:lnTo>
                  <a:pt x="310976" y="991891"/>
                </a:lnTo>
                <a:lnTo>
                  <a:pt x="310976" y="1096835"/>
                </a:lnTo>
                <a:cubicBezTo>
                  <a:pt x="310976" y="1103741"/>
                  <a:pt x="309786" y="1108595"/>
                  <a:pt x="307404" y="1111398"/>
                </a:cubicBezTo>
                <a:cubicBezTo>
                  <a:pt x="303981" y="1115501"/>
                  <a:pt x="298847" y="1117553"/>
                  <a:pt x="292001" y="1117553"/>
                </a:cubicBezTo>
                <a:cubicBezTo>
                  <a:pt x="287833" y="1117553"/>
                  <a:pt x="284745" y="1116877"/>
                  <a:pt x="282736" y="1115526"/>
                </a:cubicBezTo>
                <a:cubicBezTo>
                  <a:pt x="280727" y="1114175"/>
                  <a:pt x="277862" y="1110897"/>
                  <a:pt x="274141" y="1105693"/>
                </a:cubicBezTo>
                <a:cubicBezTo>
                  <a:pt x="270123" y="1099988"/>
                  <a:pt x="264467" y="1096334"/>
                  <a:pt x="257175" y="1094733"/>
                </a:cubicBezTo>
                <a:lnTo>
                  <a:pt x="240967" y="1093409"/>
                </a:lnTo>
                <a:lnTo>
                  <a:pt x="240967" y="1020936"/>
                </a:lnTo>
                <a:lnTo>
                  <a:pt x="250924" y="1019066"/>
                </a:lnTo>
                <a:cubicBezTo>
                  <a:pt x="258812" y="1015763"/>
                  <a:pt x="262756" y="1008806"/>
                  <a:pt x="262756" y="998198"/>
                </a:cubicBezTo>
                <a:cubicBezTo>
                  <a:pt x="262756" y="986787"/>
                  <a:pt x="259035" y="977779"/>
                  <a:pt x="251594" y="971173"/>
                </a:cubicBezTo>
                <a:lnTo>
                  <a:pt x="240967" y="966959"/>
                </a:lnTo>
                <a:close/>
                <a:moveTo>
                  <a:pt x="1373094" y="667572"/>
                </a:moveTo>
                <a:lnTo>
                  <a:pt x="1374076" y="668003"/>
                </a:lnTo>
                <a:lnTo>
                  <a:pt x="1374076" y="728228"/>
                </a:lnTo>
                <a:lnTo>
                  <a:pt x="1365950" y="735132"/>
                </a:lnTo>
                <a:cubicBezTo>
                  <a:pt x="1348240" y="742940"/>
                  <a:pt x="1337748" y="747894"/>
                  <a:pt x="1334473" y="749996"/>
                </a:cubicBezTo>
                <a:cubicBezTo>
                  <a:pt x="1328669" y="753499"/>
                  <a:pt x="1325767" y="757153"/>
                  <a:pt x="1325767" y="760956"/>
                </a:cubicBezTo>
                <a:cubicBezTo>
                  <a:pt x="1325767" y="764759"/>
                  <a:pt x="1328148" y="767912"/>
                  <a:pt x="1332911" y="770414"/>
                </a:cubicBezTo>
                <a:cubicBezTo>
                  <a:pt x="1336631" y="772416"/>
                  <a:pt x="1342138" y="773417"/>
                  <a:pt x="1349431" y="773417"/>
                </a:cubicBezTo>
                <a:lnTo>
                  <a:pt x="1374076" y="770371"/>
                </a:lnTo>
                <a:lnTo>
                  <a:pt x="1374076" y="900000"/>
                </a:lnTo>
                <a:lnTo>
                  <a:pt x="1366138" y="900000"/>
                </a:lnTo>
                <a:lnTo>
                  <a:pt x="1366138" y="919050"/>
                </a:lnTo>
                <a:lnTo>
                  <a:pt x="240967" y="919050"/>
                </a:lnTo>
                <a:lnTo>
                  <a:pt x="240967" y="929261"/>
                </a:lnTo>
                <a:lnTo>
                  <a:pt x="240432" y="929136"/>
                </a:lnTo>
                <a:cubicBezTo>
                  <a:pt x="229121" y="929136"/>
                  <a:pt x="219931" y="930812"/>
                  <a:pt x="212861" y="934165"/>
                </a:cubicBezTo>
                <a:cubicBezTo>
                  <a:pt x="205792" y="937518"/>
                  <a:pt x="202257" y="941847"/>
                  <a:pt x="202257" y="947152"/>
                </a:cubicBezTo>
                <a:cubicBezTo>
                  <a:pt x="202257" y="952457"/>
                  <a:pt x="207094" y="955859"/>
                  <a:pt x="216768" y="957361"/>
                </a:cubicBezTo>
                <a:lnTo>
                  <a:pt x="240967" y="966959"/>
                </a:lnTo>
                <a:lnTo>
                  <a:pt x="240967" y="1020936"/>
                </a:lnTo>
                <a:lnTo>
                  <a:pt x="234739" y="1022106"/>
                </a:lnTo>
                <a:cubicBezTo>
                  <a:pt x="227298" y="1022781"/>
                  <a:pt x="217810" y="1023120"/>
                  <a:pt x="206276" y="1023120"/>
                </a:cubicBezTo>
                <a:lnTo>
                  <a:pt x="109998" y="1023120"/>
                </a:lnTo>
                <a:lnTo>
                  <a:pt x="109998" y="919050"/>
                </a:lnTo>
                <a:lnTo>
                  <a:pt x="97725" y="919050"/>
                </a:lnTo>
                <a:lnTo>
                  <a:pt x="97725" y="788081"/>
                </a:lnTo>
                <a:lnTo>
                  <a:pt x="109998" y="788081"/>
                </a:lnTo>
                <a:lnTo>
                  <a:pt x="240967" y="788081"/>
                </a:lnTo>
                <a:lnTo>
                  <a:pt x="1243107" y="788081"/>
                </a:lnTo>
                <a:lnTo>
                  <a:pt x="1243107" y="765346"/>
                </a:lnTo>
                <a:lnTo>
                  <a:pt x="1306122" y="744291"/>
                </a:lnTo>
                <a:cubicBezTo>
                  <a:pt x="1314605" y="737785"/>
                  <a:pt x="1321637" y="730779"/>
                  <a:pt x="1327218" y="723272"/>
                </a:cubicBezTo>
                <a:cubicBezTo>
                  <a:pt x="1332799" y="715765"/>
                  <a:pt x="1338938" y="704856"/>
                  <a:pt x="1345635" y="690543"/>
                </a:cubicBezTo>
                <a:cubicBezTo>
                  <a:pt x="1349356" y="682436"/>
                  <a:pt x="1353374" y="676581"/>
                  <a:pt x="1357690" y="672977"/>
                </a:cubicBezTo>
                <a:cubicBezTo>
                  <a:pt x="1362007" y="669374"/>
                  <a:pt x="1367141" y="667572"/>
                  <a:pt x="1373094" y="667572"/>
                </a:cubicBezTo>
                <a:close/>
                <a:moveTo>
                  <a:pt x="1374076" y="592309"/>
                </a:moveTo>
                <a:lnTo>
                  <a:pt x="1384814" y="593932"/>
                </a:lnTo>
                <a:cubicBezTo>
                  <a:pt x="1397762" y="598286"/>
                  <a:pt x="1409259" y="604817"/>
                  <a:pt x="1419305" y="613524"/>
                </a:cubicBezTo>
                <a:cubicBezTo>
                  <a:pt x="1439844" y="631341"/>
                  <a:pt x="1450113" y="654611"/>
                  <a:pt x="1450113" y="683337"/>
                </a:cubicBezTo>
                <a:cubicBezTo>
                  <a:pt x="1450113" y="696148"/>
                  <a:pt x="1447843" y="709660"/>
                  <a:pt x="1443304" y="723873"/>
                </a:cubicBezTo>
                <a:cubicBezTo>
                  <a:pt x="1438765" y="738085"/>
                  <a:pt x="1433444" y="748345"/>
                  <a:pt x="1427342" y="754650"/>
                </a:cubicBezTo>
                <a:cubicBezTo>
                  <a:pt x="1422580" y="759455"/>
                  <a:pt x="1412199" y="763783"/>
                  <a:pt x="1396200" y="767636"/>
                </a:cubicBezTo>
                <a:lnTo>
                  <a:pt x="1374076" y="770371"/>
                </a:lnTo>
                <a:lnTo>
                  <a:pt x="1374076" y="728228"/>
                </a:lnTo>
                <a:lnTo>
                  <a:pt x="1386712" y="717492"/>
                </a:lnTo>
                <a:cubicBezTo>
                  <a:pt x="1392219" y="709435"/>
                  <a:pt x="1394972" y="701103"/>
                  <a:pt x="1394972" y="692495"/>
                </a:cubicBezTo>
                <a:cubicBezTo>
                  <a:pt x="1394972" y="685088"/>
                  <a:pt x="1392926" y="679083"/>
                  <a:pt x="1388833" y="674479"/>
                </a:cubicBezTo>
                <a:lnTo>
                  <a:pt x="1374076" y="668003"/>
                </a:lnTo>
                <a:close/>
                <a:moveTo>
                  <a:pt x="1209234" y="591005"/>
                </a:moveTo>
                <a:cubicBezTo>
                  <a:pt x="1217569" y="591005"/>
                  <a:pt x="1224601" y="592681"/>
                  <a:pt x="1230331" y="596034"/>
                </a:cubicBezTo>
                <a:cubicBezTo>
                  <a:pt x="1236061" y="599387"/>
                  <a:pt x="1238926" y="603466"/>
                  <a:pt x="1238926" y="608270"/>
                </a:cubicBezTo>
                <a:cubicBezTo>
                  <a:pt x="1238926" y="612274"/>
                  <a:pt x="1237735" y="615527"/>
                  <a:pt x="1235354" y="618029"/>
                </a:cubicBezTo>
                <a:cubicBezTo>
                  <a:pt x="1232973" y="620531"/>
                  <a:pt x="1225903" y="626036"/>
                  <a:pt x="1214146" y="634543"/>
                </a:cubicBezTo>
                <a:cubicBezTo>
                  <a:pt x="1197477" y="646554"/>
                  <a:pt x="1189143" y="658364"/>
                  <a:pt x="1189143" y="669975"/>
                </a:cubicBezTo>
                <a:cubicBezTo>
                  <a:pt x="1189143" y="675580"/>
                  <a:pt x="1191152" y="680059"/>
                  <a:pt x="1195170" y="683412"/>
                </a:cubicBezTo>
                <a:cubicBezTo>
                  <a:pt x="1199189" y="686765"/>
                  <a:pt x="1204472" y="688441"/>
                  <a:pt x="1211020" y="688441"/>
                </a:cubicBezTo>
                <a:cubicBezTo>
                  <a:pt x="1223968" y="688441"/>
                  <a:pt x="1233717" y="680785"/>
                  <a:pt x="1240265" y="665471"/>
                </a:cubicBezTo>
                <a:lnTo>
                  <a:pt x="1243107" y="659781"/>
                </a:lnTo>
                <a:lnTo>
                  <a:pt x="1243107" y="765346"/>
                </a:lnTo>
                <a:lnTo>
                  <a:pt x="1235131" y="768012"/>
                </a:lnTo>
                <a:cubicBezTo>
                  <a:pt x="1222034" y="768012"/>
                  <a:pt x="1209272" y="765960"/>
                  <a:pt x="1196845" y="761857"/>
                </a:cubicBezTo>
                <a:cubicBezTo>
                  <a:pt x="1184417" y="757753"/>
                  <a:pt x="1173665" y="751948"/>
                  <a:pt x="1164586" y="744441"/>
                </a:cubicBezTo>
                <a:cubicBezTo>
                  <a:pt x="1143601" y="727626"/>
                  <a:pt x="1133109" y="707108"/>
                  <a:pt x="1133109" y="682886"/>
                </a:cubicBezTo>
                <a:cubicBezTo>
                  <a:pt x="1133109" y="672577"/>
                  <a:pt x="1136904" y="659065"/>
                  <a:pt x="1144494" y="642350"/>
                </a:cubicBezTo>
                <a:cubicBezTo>
                  <a:pt x="1145387" y="640348"/>
                  <a:pt x="1145834" y="638747"/>
                  <a:pt x="1145834" y="637546"/>
                </a:cubicBezTo>
                <a:cubicBezTo>
                  <a:pt x="1145834" y="636545"/>
                  <a:pt x="1144494" y="633543"/>
                  <a:pt x="1141815" y="628538"/>
                </a:cubicBezTo>
                <a:cubicBezTo>
                  <a:pt x="1140922" y="626936"/>
                  <a:pt x="1140476" y="625235"/>
                  <a:pt x="1140476" y="623433"/>
                </a:cubicBezTo>
                <a:cubicBezTo>
                  <a:pt x="1140476" y="616728"/>
                  <a:pt x="1148364" y="609646"/>
                  <a:pt x="1164140" y="602189"/>
                </a:cubicBezTo>
                <a:cubicBezTo>
                  <a:pt x="1179915" y="594733"/>
                  <a:pt x="1194947" y="591005"/>
                  <a:pt x="1209234" y="591005"/>
                </a:cubicBezTo>
                <a:close/>
                <a:moveTo>
                  <a:pt x="1374076" y="555826"/>
                </a:moveTo>
                <a:lnTo>
                  <a:pt x="1374076" y="592309"/>
                </a:lnTo>
                <a:lnTo>
                  <a:pt x="1341617" y="587401"/>
                </a:lnTo>
                <a:cubicBezTo>
                  <a:pt x="1305750" y="587401"/>
                  <a:pt x="1278588" y="600163"/>
                  <a:pt x="1260134" y="625686"/>
                </a:cubicBezTo>
                <a:lnTo>
                  <a:pt x="1243107" y="659781"/>
                </a:lnTo>
                <a:lnTo>
                  <a:pt x="1243107" y="564603"/>
                </a:lnTo>
                <a:lnTo>
                  <a:pt x="1289378" y="573790"/>
                </a:lnTo>
                <a:cubicBezTo>
                  <a:pt x="1313042" y="573790"/>
                  <a:pt x="1335664" y="570386"/>
                  <a:pt x="1357244" y="563580"/>
                </a:cubicBezTo>
                <a:close/>
                <a:moveTo>
                  <a:pt x="1343180" y="422155"/>
                </a:moveTo>
                <a:lnTo>
                  <a:pt x="1374076" y="429798"/>
                </a:lnTo>
                <a:lnTo>
                  <a:pt x="1374076" y="468372"/>
                </a:lnTo>
                <a:lnTo>
                  <a:pt x="1351886" y="480106"/>
                </a:lnTo>
                <a:cubicBezTo>
                  <a:pt x="1334622" y="486212"/>
                  <a:pt x="1316242" y="491041"/>
                  <a:pt x="1296745" y="494594"/>
                </a:cubicBezTo>
                <a:lnTo>
                  <a:pt x="1243107" y="499886"/>
                </a:lnTo>
                <a:lnTo>
                  <a:pt x="1243107" y="439951"/>
                </a:lnTo>
                <a:lnTo>
                  <a:pt x="1286253" y="428160"/>
                </a:lnTo>
                <a:cubicBezTo>
                  <a:pt x="1307535" y="424156"/>
                  <a:pt x="1326511" y="422155"/>
                  <a:pt x="1343180" y="422155"/>
                </a:cubicBezTo>
                <a:close/>
                <a:moveTo>
                  <a:pt x="1243107" y="359386"/>
                </a:moveTo>
                <a:lnTo>
                  <a:pt x="1243107" y="439951"/>
                </a:lnTo>
                <a:lnTo>
                  <a:pt x="1230219" y="443473"/>
                </a:lnTo>
                <a:cubicBezTo>
                  <a:pt x="1209234" y="451481"/>
                  <a:pt x="1198444" y="461890"/>
                  <a:pt x="1197849" y="474702"/>
                </a:cubicBezTo>
                <a:cubicBezTo>
                  <a:pt x="1197849" y="482608"/>
                  <a:pt x="1201830" y="488789"/>
                  <a:pt x="1209793" y="493243"/>
                </a:cubicBezTo>
                <a:cubicBezTo>
                  <a:pt x="1217755" y="497697"/>
                  <a:pt x="1228731" y="499923"/>
                  <a:pt x="1242721" y="499923"/>
                </a:cubicBezTo>
                <a:lnTo>
                  <a:pt x="1243107" y="499886"/>
                </a:lnTo>
                <a:lnTo>
                  <a:pt x="1243107" y="564603"/>
                </a:lnTo>
                <a:lnTo>
                  <a:pt x="1205439" y="557125"/>
                </a:lnTo>
                <a:cubicBezTo>
                  <a:pt x="1181478" y="546315"/>
                  <a:pt x="1162800" y="530651"/>
                  <a:pt x="1149406" y="510133"/>
                </a:cubicBezTo>
                <a:cubicBezTo>
                  <a:pt x="1138541" y="493318"/>
                  <a:pt x="1133109" y="476553"/>
                  <a:pt x="1133109" y="459838"/>
                </a:cubicBezTo>
                <a:cubicBezTo>
                  <a:pt x="1133109" y="445325"/>
                  <a:pt x="1137871" y="430162"/>
                  <a:pt x="1147396" y="414347"/>
                </a:cubicBezTo>
                <a:cubicBezTo>
                  <a:pt x="1159898" y="393629"/>
                  <a:pt x="1181032" y="377365"/>
                  <a:pt x="1210797" y="365555"/>
                </a:cubicBezTo>
                <a:close/>
                <a:moveTo>
                  <a:pt x="1473107" y="347839"/>
                </a:moveTo>
                <a:cubicBezTo>
                  <a:pt x="1480697" y="347839"/>
                  <a:pt x="1488734" y="351042"/>
                  <a:pt x="1497217" y="357447"/>
                </a:cubicBezTo>
                <a:cubicBezTo>
                  <a:pt x="1505849" y="363953"/>
                  <a:pt x="1512695" y="372385"/>
                  <a:pt x="1517755" y="382745"/>
                </a:cubicBezTo>
                <a:cubicBezTo>
                  <a:pt x="1522815" y="393104"/>
                  <a:pt x="1525345" y="403788"/>
                  <a:pt x="1525345" y="414798"/>
                </a:cubicBezTo>
                <a:cubicBezTo>
                  <a:pt x="1525345" y="427710"/>
                  <a:pt x="1521699" y="441697"/>
                  <a:pt x="1514406" y="456760"/>
                </a:cubicBezTo>
                <a:cubicBezTo>
                  <a:pt x="1507114" y="471824"/>
                  <a:pt x="1493347" y="493818"/>
                  <a:pt x="1473107" y="522744"/>
                </a:cubicBezTo>
                <a:cubicBezTo>
                  <a:pt x="1469386" y="527848"/>
                  <a:pt x="1466298" y="533604"/>
                  <a:pt x="1463842" y="540009"/>
                </a:cubicBezTo>
                <a:cubicBezTo>
                  <a:pt x="1461386" y="546415"/>
                  <a:pt x="1460159" y="551720"/>
                  <a:pt x="1460159" y="555924"/>
                </a:cubicBezTo>
                <a:cubicBezTo>
                  <a:pt x="1460159" y="557325"/>
                  <a:pt x="1460382" y="559026"/>
                  <a:pt x="1460828" y="561028"/>
                </a:cubicBezTo>
                <a:cubicBezTo>
                  <a:pt x="1460977" y="562129"/>
                  <a:pt x="1461052" y="563080"/>
                  <a:pt x="1461052" y="563881"/>
                </a:cubicBezTo>
                <a:cubicBezTo>
                  <a:pt x="1461052" y="565782"/>
                  <a:pt x="1459824" y="567358"/>
                  <a:pt x="1457368" y="568610"/>
                </a:cubicBezTo>
                <a:cubicBezTo>
                  <a:pt x="1454912" y="569861"/>
                  <a:pt x="1451824" y="570486"/>
                  <a:pt x="1448104" y="570486"/>
                </a:cubicBezTo>
                <a:cubicBezTo>
                  <a:pt x="1441257" y="570486"/>
                  <a:pt x="1435528" y="568985"/>
                  <a:pt x="1430914" y="565982"/>
                </a:cubicBezTo>
                <a:cubicBezTo>
                  <a:pt x="1423770" y="561178"/>
                  <a:pt x="1420198" y="555273"/>
                  <a:pt x="1420198" y="548266"/>
                </a:cubicBezTo>
                <a:lnTo>
                  <a:pt x="1420422" y="540159"/>
                </a:lnTo>
                <a:cubicBezTo>
                  <a:pt x="1420422" y="537957"/>
                  <a:pt x="1418933" y="536857"/>
                  <a:pt x="1415957" y="536857"/>
                </a:cubicBezTo>
                <a:cubicBezTo>
                  <a:pt x="1413724" y="536857"/>
                  <a:pt x="1409036" y="538908"/>
                  <a:pt x="1401892" y="543012"/>
                </a:cubicBezTo>
                <a:lnTo>
                  <a:pt x="1374076" y="555826"/>
                </a:lnTo>
                <a:lnTo>
                  <a:pt x="1374076" y="468372"/>
                </a:lnTo>
                <a:lnTo>
                  <a:pt x="1378006" y="466294"/>
                </a:lnTo>
                <a:cubicBezTo>
                  <a:pt x="1383810" y="461189"/>
                  <a:pt x="1386712" y="455585"/>
                  <a:pt x="1386712" y="449479"/>
                </a:cubicBezTo>
                <a:cubicBezTo>
                  <a:pt x="1386712" y="441572"/>
                  <a:pt x="1382619" y="435041"/>
                  <a:pt x="1374434" y="429887"/>
                </a:cubicBezTo>
                <a:lnTo>
                  <a:pt x="1374076" y="429798"/>
                </a:lnTo>
                <a:lnTo>
                  <a:pt x="1374076" y="366144"/>
                </a:lnTo>
                <a:lnTo>
                  <a:pt x="1386489" y="368857"/>
                </a:lnTo>
                <a:cubicBezTo>
                  <a:pt x="1398990" y="374863"/>
                  <a:pt x="1409966" y="382319"/>
                  <a:pt x="1419417" y="391227"/>
                </a:cubicBezTo>
                <a:cubicBezTo>
                  <a:pt x="1428868" y="400135"/>
                  <a:pt x="1435528" y="409243"/>
                  <a:pt x="1439397" y="418551"/>
                </a:cubicBezTo>
                <a:cubicBezTo>
                  <a:pt x="1440439" y="420954"/>
                  <a:pt x="1441927" y="422155"/>
                  <a:pt x="1443862" y="422155"/>
                </a:cubicBezTo>
                <a:cubicBezTo>
                  <a:pt x="1449220" y="422155"/>
                  <a:pt x="1453908" y="417726"/>
                  <a:pt x="1457926" y="408868"/>
                </a:cubicBezTo>
                <a:cubicBezTo>
                  <a:pt x="1461945" y="400010"/>
                  <a:pt x="1463954" y="389876"/>
                  <a:pt x="1463954" y="378466"/>
                </a:cubicBezTo>
                <a:cubicBezTo>
                  <a:pt x="1463954" y="371459"/>
                  <a:pt x="1461870" y="364803"/>
                  <a:pt x="1457703" y="358498"/>
                </a:cubicBezTo>
                <a:cubicBezTo>
                  <a:pt x="1456810" y="357197"/>
                  <a:pt x="1456364" y="356046"/>
                  <a:pt x="1456364" y="355045"/>
                </a:cubicBezTo>
                <a:cubicBezTo>
                  <a:pt x="1456364" y="353443"/>
                  <a:pt x="1458224" y="351842"/>
                  <a:pt x="1461945" y="350241"/>
                </a:cubicBezTo>
                <a:cubicBezTo>
                  <a:pt x="1465665" y="348640"/>
                  <a:pt x="1469386" y="347839"/>
                  <a:pt x="1473107" y="347839"/>
                </a:cubicBezTo>
                <a:close/>
                <a:moveTo>
                  <a:pt x="1336929" y="304700"/>
                </a:moveTo>
                <a:cubicBezTo>
                  <a:pt x="1351663" y="304700"/>
                  <a:pt x="1363476" y="304863"/>
                  <a:pt x="1372369" y="305188"/>
                </a:cubicBezTo>
                <a:lnTo>
                  <a:pt x="1374076" y="305328"/>
                </a:lnTo>
                <a:lnTo>
                  <a:pt x="1374076" y="366144"/>
                </a:lnTo>
                <a:lnTo>
                  <a:pt x="1296522" y="349190"/>
                </a:lnTo>
                <a:lnTo>
                  <a:pt x="1243107" y="359386"/>
                </a:lnTo>
                <a:lnTo>
                  <a:pt x="1243107" y="306080"/>
                </a:lnTo>
                <a:lnTo>
                  <a:pt x="1245288" y="306051"/>
                </a:lnTo>
                <a:cubicBezTo>
                  <a:pt x="1254590" y="305901"/>
                  <a:pt x="1265417" y="305701"/>
                  <a:pt x="1277770" y="305451"/>
                </a:cubicBezTo>
                <a:cubicBezTo>
                  <a:pt x="1303517" y="304950"/>
                  <a:pt x="1323237" y="304700"/>
                  <a:pt x="1336929" y="304700"/>
                </a:cubicBezTo>
                <a:close/>
                <a:moveTo>
                  <a:pt x="1163470" y="211768"/>
                </a:moveTo>
                <a:cubicBezTo>
                  <a:pt x="1168381" y="211768"/>
                  <a:pt x="1172027" y="212593"/>
                  <a:pt x="1174409" y="214245"/>
                </a:cubicBezTo>
                <a:cubicBezTo>
                  <a:pt x="1176790" y="215896"/>
                  <a:pt x="1179990" y="219925"/>
                  <a:pt x="1184008" y="226331"/>
                </a:cubicBezTo>
                <a:cubicBezTo>
                  <a:pt x="1186538" y="230134"/>
                  <a:pt x="1190854" y="232536"/>
                  <a:pt x="1196956" y="233537"/>
                </a:cubicBezTo>
                <a:cubicBezTo>
                  <a:pt x="1203058" y="234538"/>
                  <a:pt x="1216378" y="235039"/>
                  <a:pt x="1236916" y="235039"/>
                </a:cubicBezTo>
                <a:lnTo>
                  <a:pt x="1243107" y="235039"/>
                </a:lnTo>
                <a:lnTo>
                  <a:pt x="1243107" y="306080"/>
                </a:lnTo>
                <a:lnTo>
                  <a:pt x="1221959" y="306352"/>
                </a:lnTo>
                <a:cubicBezTo>
                  <a:pt x="1210053" y="306352"/>
                  <a:pt x="1201905" y="306977"/>
                  <a:pt x="1197514" y="308228"/>
                </a:cubicBezTo>
                <a:cubicBezTo>
                  <a:pt x="1193124" y="309480"/>
                  <a:pt x="1189961" y="312107"/>
                  <a:pt x="1188026" y="316110"/>
                </a:cubicBezTo>
                <a:cubicBezTo>
                  <a:pt x="1184603" y="322716"/>
                  <a:pt x="1181850" y="326920"/>
                  <a:pt x="1179766" y="328722"/>
                </a:cubicBezTo>
                <a:cubicBezTo>
                  <a:pt x="1176046" y="331924"/>
                  <a:pt x="1171804" y="333526"/>
                  <a:pt x="1167042" y="333526"/>
                </a:cubicBezTo>
                <a:cubicBezTo>
                  <a:pt x="1156177" y="333526"/>
                  <a:pt x="1147917" y="327470"/>
                  <a:pt x="1142262" y="315360"/>
                </a:cubicBezTo>
                <a:cubicBezTo>
                  <a:pt x="1137350" y="305051"/>
                  <a:pt x="1134895" y="291238"/>
                  <a:pt x="1134895" y="273923"/>
                </a:cubicBezTo>
                <a:cubicBezTo>
                  <a:pt x="1134895" y="254506"/>
                  <a:pt x="1136383" y="239993"/>
                  <a:pt x="1139360" y="230384"/>
                </a:cubicBezTo>
                <a:cubicBezTo>
                  <a:pt x="1143378" y="217974"/>
                  <a:pt x="1151415" y="211768"/>
                  <a:pt x="1163470" y="211768"/>
                </a:cubicBezTo>
                <a:close/>
                <a:moveTo>
                  <a:pt x="1374076" y="141180"/>
                </a:moveTo>
                <a:lnTo>
                  <a:pt x="1432700" y="154867"/>
                </a:lnTo>
                <a:cubicBezTo>
                  <a:pt x="1439397" y="157770"/>
                  <a:pt x="1443974" y="160322"/>
                  <a:pt x="1446429" y="162524"/>
                </a:cubicBezTo>
                <a:cubicBezTo>
                  <a:pt x="1448885" y="164726"/>
                  <a:pt x="1450113" y="167378"/>
                  <a:pt x="1450113" y="170481"/>
                </a:cubicBezTo>
                <a:lnTo>
                  <a:pt x="1444085" y="203810"/>
                </a:lnTo>
                <a:lnTo>
                  <a:pt x="1444085" y="308754"/>
                </a:lnTo>
                <a:cubicBezTo>
                  <a:pt x="1444085" y="315660"/>
                  <a:pt x="1442895" y="320514"/>
                  <a:pt x="1440513" y="323317"/>
                </a:cubicBezTo>
                <a:cubicBezTo>
                  <a:pt x="1437090" y="327420"/>
                  <a:pt x="1431956" y="329472"/>
                  <a:pt x="1425110" y="329472"/>
                </a:cubicBezTo>
                <a:cubicBezTo>
                  <a:pt x="1420942" y="329472"/>
                  <a:pt x="1417854" y="328796"/>
                  <a:pt x="1415845" y="327445"/>
                </a:cubicBezTo>
                <a:cubicBezTo>
                  <a:pt x="1413836" y="326094"/>
                  <a:pt x="1410971" y="322816"/>
                  <a:pt x="1407250" y="317612"/>
                </a:cubicBezTo>
                <a:cubicBezTo>
                  <a:pt x="1403232" y="311907"/>
                  <a:pt x="1397576" y="308253"/>
                  <a:pt x="1390284" y="306652"/>
                </a:cubicBezTo>
                <a:lnTo>
                  <a:pt x="1374076" y="305328"/>
                </a:lnTo>
                <a:lnTo>
                  <a:pt x="1374076" y="232855"/>
                </a:lnTo>
                <a:lnTo>
                  <a:pt x="1384033" y="230985"/>
                </a:lnTo>
                <a:cubicBezTo>
                  <a:pt x="1391921" y="227682"/>
                  <a:pt x="1395865" y="220725"/>
                  <a:pt x="1395865" y="210117"/>
                </a:cubicBezTo>
                <a:cubicBezTo>
                  <a:pt x="1395865" y="198706"/>
                  <a:pt x="1392144" y="189698"/>
                  <a:pt x="1384703" y="183092"/>
                </a:cubicBezTo>
                <a:lnTo>
                  <a:pt x="1374076" y="178878"/>
                </a:lnTo>
                <a:close/>
                <a:moveTo>
                  <a:pt x="97725" y="0"/>
                </a:moveTo>
                <a:lnTo>
                  <a:pt x="1243107" y="0"/>
                </a:lnTo>
                <a:lnTo>
                  <a:pt x="1366138" y="0"/>
                </a:lnTo>
                <a:lnTo>
                  <a:pt x="1374076" y="0"/>
                </a:lnTo>
                <a:lnTo>
                  <a:pt x="1374076" y="141180"/>
                </a:lnTo>
                <a:lnTo>
                  <a:pt x="1373541" y="141055"/>
                </a:lnTo>
                <a:cubicBezTo>
                  <a:pt x="1362230" y="141055"/>
                  <a:pt x="1353040" y="142731"/>
                  <a:pt x="1345970" y="146085"/>
                </a:cubicBezTo>
                <a:cubicBezTo>
                  <a:pt x="1338901" y="149437"/>
                  <a:pt x="1335366" y="153766"/>
                  <a:pt x="1335366" y="159071"/>
                </a:cubicBezTo>
                <a:cubicBezTo>
                  <a:pt x="1335366" y="164376"/>
                  <a:pt x="1340203" y="167779"/>
                  <a:pt x="1349877" y="169280"/>
                </a:cubicBezTo>
                <a:lnTo>
                  <a:pt x="1374076" y="178878"/>
                </a:lnTo>
                <a:lnTo>
                  <a:pt x="1374076" y="232855"/>
                </a:lnTo>
                <a:lnTo>
                  <a:pt x="1367848" y="234025"/>
                </a:lnTo>
                <a:cubicBezTo>
                  <a:pt x="1360407" y="234700"/>
                  <a:pt x="1350919" y="235039"/>
                  <a:pt x="1339385" y="235039"/>
                </a:cubicBezTo>
                <a:lnTo>
                  <a:pt x="1243107" y="235039"/>
                </a:lnTo>
                <a:lnTo>
                  <a:pt x="1243107" y="130969"/>
                </a:lnTo>
                <a:lnTo>
                  <a:pt x="97725" y="130969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32000">
                <a:schemeClr val="accent4"/>
              </a:gs>
              <a:gs pos="62000">
                <a:schemeClr val="accent5"/>
              </a:gs>
              <a:gs pos="100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7CE505D-329C-4665-A670-7D317768EEBB}"/>
              </a:ext>
            </a:extLst>
          </p:cNvPr>
          <p:cNvSpPr txBox="1"/>
          <p:nvPr/>
        </p:nvSpPr>
        <p:spPr>
          <a:xfrm>
            <a:off x="7158851" y="3550920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[^@]+@.+\.(?!fr)[^.]+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EFB2286-383E-4F29-9CBD-C0CF74D5665F}"/>
              </a:ext>
            </a:extLst>
          </p:cNvPr>
          <p:cNvSpPr txBox="1"/>
          <p:nvPr/>
        </p:nvSpPr>
        <p:spPr>
          <a:xfrm>
            <a:off x="7158851" y="2756990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[^@]+@.+\.(?!fr)[^.]+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BEF13F0-B364-4748-8B34-B01915FE3847}"/>
              </a:ext>
            </a:extLst>
          </p:cNvPr>
          <p:cNvSpPr txBox="1"/>
          <p:nvPr/>
        </p:nvSpPr>
        <p:spPr>
          <a:xfrm>
            <a:off x="7145693" y="1952486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[^@]+@.+\.(?!fr)[^.]+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AF5F385-F4C3-4F61-A761-A9183EA4927B}"/>
              </a:ext>
            </a:extLst>
          </p:cNvPr>
          <p:cNvSpPr txBox="1"/>
          <p:nvPr/>
        </p:nvSpPr>
        <p:spPr>
          <a:xfrm>
            <a:off x="1214543" y="4081154"/>
            <a:ext cx="1534869" cy="1856340"/>
          </a:xfrm>
          <a:custGeom>
            <a:avLst/>
            <a:gdLst>
              <a:gd name="connsiteX0" fmla="*/ 706795 w 1534869"/>
              <a:gd name="connsiteY0" fmla="*/ 1786560 h 1856340"/>
              <a:gd name="connsiteX1" fmla="*/ 697280 w 1534869"/>
              <a:gd name="connsiteY1" fmla="*/ 1794842 h 1856340"/>
              <a:gd name="connsiteX2" fmla="*/ 694460 w 1534869"/>
              <a:gd name="connsiteY2" fmla="*/ 1803829 h 1856340"/>
              <a:gd name="connsiteX3" fmla="*/ 706267 w 1534869"/>
              <a:gd name="connsiteY3" fmla="*/ 1818630 h 1856340"/>
              <a:gd name="connsiteX4" fmla="*/ 738866 w 1534869"/>
              <a:gd name="connsiteY4" fmla="*/ 1823564 h 1856340"/>
              <a:gd name="connsiteX5" fmla="*/ 773051 w 1534869"/>
              <a:gd name="connsiteY5" fmla="*/ 1817573 h 1856340"/>
              <a:gd name="connsiteX6" fmla="*/ 786091 w 1534869"/>
              <a:gd name="connsiteY6" fmla="*/ 1802419 h 1856340"/>
              <a:gd name="connsiteX7" fmla="*/ 778338 w 1534869"/>
              <a:gd name="connsiteY7" fmla="*/ 1791494 h 1856340"/>
              <a:gd name="connsiteX8" fmla="*/ 755430 w 1534869"/>
              <a:gd name="connsiteY8" fmla="*/ 1789027 h 1856340"/>
              <a:gd name="connsiteX9" fmla="*/ 733580 w 1534869"/>
              <a:gd name="connsiteY9" fmla="*/ 1789027 h 1856340"/>
              <a:gd name="connsiteX10" fmla="*/ 717897 w 1534869"/>
              <a:gd name="connsiteY10" fmla="*/ 1788498 h 1856340"/>
              <a:gd name="connsiteX11" fmla="*/ 706795 w 1534869"/>
              <a:gd name="connsiteY11" fmla="*/ 1786560 h 1856340"/>
              <a:gd name="connsiteX12" fmla="*/ 1185256 w 1534869"/>
              <a:gd name="connsiteY12" fmla="*/ 1753793 h 1856340"/>
              <a:gd name="connsiteX13" fmla="*/ 1240416 w 1534869"/>
              <a:gd name="connsiteY13" fmla="*/ 1753793 h 1856340"/>
              <a:gd name="connsiteX14" fmla="*/ 1260531 w 1534869"/>
              <a:gd name="connsiteY14" fmla="*/ 1781978 h 1856340"/>
              <a:gd name="connsiteX15" fmla="*/ 1204848 w 1534869"/>
              <a:gd name="connsiteY15" fmla="*/ 1781978 h 1856340"/>
              <a:gd name="connsiteX16" fmla="*/ 1094298 w 1534869"/>
              <a:gd name="connsiteY16" fmla="*/ 1753793 h 1856340"/>
              <a:gd name="connsiteX17" fmla="*/ 1146624 w 1534869"/>
              <a:gd name="connsiteY17" fmla="*/ 1753793 h 1856340"/>
              <a:gd name="connsiteX18" fmla="*/ 1129781 w 1534869"/>
              <a:gd name="connsiteY18" fmla="*/ 1781978 h 1856340"/>
              <a:gd name="connsiteX19" fmla="*/ 1075508 w 1534869"/>
              <a:gd name="connsiteY19" fmla="*/ 1781978 h 1856340"/>
              <a:gd name="connsiteX20" fmla="*/ 875816 w 1534869"/>
              <a:gd name="connsiteY20" fmla="*/ 1753793 h 1856340"/>
              <a:gd name="connsiteX21" fmla="*/ 1031588 w 1534869"/>
              <a:gd name="connsiteY21" fmla="*/ 1753793 h 1856340"/>
              <a:gd name="connsiteX22" fmla="*/ 1031588 w 1534869"/>
              <a:gd name="connsiteY22" fmla="*/ 1781978 h 1856340"/>
              <a:gd name="connsiteX23" fmla="*/ 875816 w 1534869"/>
              <a:gd name="connsiteY23" fmla="*/ 1781978 h 1856340"/>
              <a:gd name="connsiteX24" fmla="*/ 664046 w 1534869"/>
              <a:gd name="connsiteY24" fmla="*/ 1753793 h 1856340"/>
              <a:gd name="connsiteX25" fmla="*/ 788257 w 1534869"/>
              <a:gd name="connsiteY25" fmla="*/ 1753793 h 1856340"/>
              <a:gd name="connsiteX26" fmla="*/ 817280 w 1534869"/>
              <a:gd name="connsiteY26" fmla="*/ 1759423 h 1856340"/>
              <a:gd name="connsiteX27" fmla="*/ 835430 w 1534869"/>
              <a:gd name="connsiteY27" fmla="*/ 1793256 h 1856340"/>
              <a:gd name="connsiteX28" fmla="*/ 828029 w 1534869"/>
              <a:gd name="connsiteY28" fmla="*/ 1818630 h 1856340"/>
              <a:gd name="connsiteX29" fmla="*/ 807236 w 1534869"/>
              <a:gd name="connsiteY29" fmla="*/ 1838542 h 1856340"/>
              <a:gd name="connsiteX30" fmla="*/ 774461 w 1534869"/>
              <a:gd name="connsiteY30" fmla="*/ 1851582 h 1856340"/>
              <a:gd name="connsiteX31" fmla="*/ 731465 w 1534869"/>
              <a:gd name="connsiteY31" fmla="*/ 1856340 h 1856340"/>
              <a:gd name="connsiteX32" fmla="*/ 699923 w 1534869"/>
              <a:gd name="connsiteY32" fmla="*/ 1853697 h 1856340"/>
              <a:gd name="connsiteX33" fmla="*/ 674725 w 1534869"/>
              <a:gd name="connsiteY33" fmla="*/ 1845591 h 1856340"/>
              <a:gd name="connsiteX34" fmla="*/ 658161 w 1534869"/>
              <a:gd name="connsiteY34" fmla="*/ 1831670 h 1856340"/>
              <a:gd name="connsiteX35" fmla="*/ 652169 w 1534869"/>
              <a:gd name="connsiteY35" fmla="*/ 1811582 h 1856340"/>
              <a:gd name="connsiteX36" fmla="*/ 679306 w 1534869"/>
              <a:gd name="connsiteY36" fmla="*/ 1776692 h 1856340"/>
              <a:gd name="connsiteX37" fmla="*/ 679306 w 1534869"/>
              <a:gd name="connsiteY37" fmla="*/ 1775282 h 1856340"/>
              <a:gd name="connsiteX38" fmla="*/ 666795 w 1534869"/>
              <a:gd name="connsiteY38" fmla="*/ 1763652 h 1856340"/>
              <a:gd name="connsiteX39" fmla="*/ 465505 w 1534869"/>
              <a:gd name="connsiteY39" fmla="*/ 1753793 h 1856340"/>
              <a:gd name="connsiteX40" fmla="*/ 603429 w 1534869"/>
              <a:gd name="connsiteY40" fmla="*/ 1753793 h 1856340"/>
              <a:gd name="connsiteX41" fmla="*/ 610021 w 1534869"/>
              <a:gd name="connsiteY41" fmla="*/ 1765767 h 1856340"/>
              <a:gd name="connsiteX42" fmla="*/ 576541 w 1534869"/>
              <a:gd name="connsiteY42" fmla="*/ 1780745 h 1856340"/>
              <a:gd name="connsiteX43" fmla="*/ 540593 w 1534869"/>
              <a:gd name="connsiteY43" fmla="*/ 1786207 h 1856340"/>
              <a:gd name="connsiteX44" fmla="*/ 502355 w 1534869"/>
              <a:gd name="connsiteY44" fmla="*/ 1780040 h 1856340"/>
              <a:gd name="connsiteX45" fmla="*/ 471518 w 1534869"/>
              <a:gd name="connsiteY45" fmla="*/ 1762242 h 1856340"/>
              <a:gd name="connsiteX46" fmla="*/ 347417 w 1534869"/>
              <a:gd name="connsiteY46" fmla="*/ 1753793 h 1856340"/>
              <a:gd name="connsiteX47" fmla="*/ 404685 w 1534869"/>
              <a:gd name="connsiteY47" fmla="*/ 1753793 h 1856340"/>
              <a:gd name="connsiteX48" fmla="*/ 420559 w 1534869"/>
              <a:gd name="connsiteY48" fmla="*/ 1781978 h 1856340"/>
              <a:gd name="connsiteX49" fmla="*/ 362409 w 1534869"/>
              <a:gd name="connsiteY49" fmla="*/ 1781978 h 1856340"/>
              <a:gd name="connsiteX50" fmla="*/ 1163262 w 1534869"/>
              <a:gd name="connsiteY50" fmla="*/ 1722771 h 1856340"/>
              <a:gd name="connsiteX51" fmla="*/ 1164671 w 1534869"/>
              <a:gd name="connsiteY51" fmla="*/ 1722771 h 1856340"/>
              <a:gd name="connsiteX52" fmla="*/ 1174716 w 1534869"/>
              <a:gd name="connsiteY52" fmla="*/ 1737925 h 1856340"/>
              <a:gd name="connsiteX53" fmla="*/ 1184760 w 1534869"/>
              <a:gd name="connsiteY53" fmla="*/ 1753079 h 1856340"/>
              <a:gd name="connsiteX54" fmla="*/ 1185256 w 1534869"/>
              <a:gd name="connsiteY54" fmla="*/ 1753793 h 1856340"/>
              <a:gd name="connsiteX55" fmla="*/ 1146624 w 1534869"/>
              <a:gd name="connsiteY55" fmla="*/ 1753793 h 1856340"/>
              <a:gd name="connsiteX56" fmla="*/ 1147050 w 1534869"/>
              <a:gd name="connsiteY56" fmla="*/ 1753079 h 1856340"/>
              <a:gd name="connsiteX57" fmla="*/ 1155156 w 1534869"/>
              <a:gd name="connsiteY57" fmla="*/ 1737749 h 1856340"/>
              <a:gd name="connsiteX58" fmla="*/ 1163262 w 1534869"/>
              <a:gd name="connsiteY58" fmla="*/ 1722771 h 1856340"/>
              <a:gd name="connsiteX59" fmla="*/ 291219 w 1534869"/>
              <a:gd name="connsiteY59" fmla="*/ 1699158 h 1856340"/>
              <a:gd name="connsiteX60" fmla="*/ 318356 w 1534869"/>
              <a:gd name="connsiteY60" fmla="*/ 1699158 h 1856340"/>
              <a:gd name="connsiteX61" fmla="*/ 347417 w 1534869"/>
              <a:gd name="connsiteY61" fmla="*/ 1753793 h 1856340"/>
              <a:gd name="connsiteX62" fmla="*/ 291219 w 1534869"/>
              <a:gd name="connsiteY62" fmla="*/ 1753793 h 1856340"/>
              <a:gd name="connsiteX63" fmla="*/ 536364 w 1534869"/>
              <a:gd name="connsiteY63" fmla="*/ 1642418 h 1856340"/>
              <a:gd name="connsiteX64" fmla="*/ 570902 w 1534869"/>
              <a:gd name="connsiteY64" fmla="*/ 1675193 h 1856340"/>
              <a:gd name="connsiteX65" fmla="*/ 496188 w 1534869"/>
              <a:gd name="connsiteY65" fmla="*/ 1675193 h 1856340"/>
              <a:gd name="connsiteX66" fmla="*/ 510461 w 1534869"/>
              <a:gd name="connsiteY66" fmla="*/ 1650524 h 1856340"/>
              <a:gd name="connsiteX67" fmla="*/ 536364 w 1534869"/>
              <a:gd name="connsiteY67" fmla="*/ 1642418 h 1856340"/>
              <a:gd name="connsiteX68" fmla="*/ 734284 w 1534869"/>
              <a:gd name="connsiteY68" fmla="*/ 1637836 h 1856340"/>
              <a:gd name="connsiteX69" fmla="*/ 752963 w 1534869"/>
              <a:gd name="connsiteY69" fmla="*/ 1645237 h 1856340"/>
              <a:gd name="connsiteX70" fmla="*/ 760716 w 1534869"/>
              <a:gd name="connsiteY70" fmla="*/ 1666383 h 1856340"/>
              <a:gd name="connsiteX71" fmla="*/ 752963 w 1534869"/>
              <a:gd name="connsiteY71" fmla="*/ 1688057 h 1856340"/>
              <a:gd name="connsiteX72" fmla="*/ 734284 w 1534869"/>
              <a:gd name="connsiteY72" fmla="*/ 1695282 h 1856340"/>
              <a:gd name="connsiteX73" fmla="*/ 715782 w 1534869"/>
              <a:gd name="connsiteY73" fmla="*/ 1688057 h 1856340"/>
              <a:gd name="connsiteX74" fmla="*/ 708205 w 1534869"/>
              <a:gd name="connsiteY74" fmla="*/ 1666383 h 1856340"/>
              <a:gd name="connsiteX75" fmla="*/ 715782 w 1534869"/>
              <a:gd name="connsiteY75" fmla="*/ 1645237 h 1856340"/>
              <a:gd name="connsiteX76" fmla="*/ 734284 w 1534869"/>
              <a:gd name="connsiteY76" fmla="*/ 1637836 h 1856340"/>
              <a:gd name="connsiteX77" fmla="*/ 1247065 w 1534869"/>
              <a:gd name="connsiteY77" fmla="*/ 1622824 h 1856340"/>
              <a:gd name="connsiteX78" fmla="*/ 1381981 w 1534869"/>
              <a:gd name="connsiteY78" fmla="*/ 1622824 h 1856340"/>
              <a:gd name="connsiteX79" fmla="*/ 1381981 w 1534869"/>
              <a:gd name="connsiteY79" fmla="*/ 1753793 h 1856340"/>
              <a:gd name="connsiteX80" fmla="*/ 1240416 w 1534869"/>
              <a:gd name="connsiteY80" fmla="*/ 1753793 h 1856340"/>
              <a:gd name="connsiteX81" fmla="*/ 1199914 w 1534869"/>
              <a:gd name="connsiteY81" fmla="*/ 1697044 h 1856340"/>
              <a:gd name="connsiteX82" fmla="*/ 1145044 w 1534869"/>
              <a:gd name="connsiteY82" fmla="*/ 1622824 h 1856340"/>
              <a:gd name="connsiteX83" fmla="*/ 1194126 w 1534869"/>
              <a:gd name="connsiteY83" fmla="*/ 1622824 h 1856340"/>
              <a:gd name="connsiteX84" fmla="*/ 1187227 w 1534869"/>
              <a:gd name="connsiteY84" fmla="*/ 1635369 h 1856340"/>
              <a:gd name="connsiteX85" fmla="*/ 1180002 w 1534869"/>
              <a:gd name="connsiteY85" fmla="*/ 1650171 h 1856340"/>
              <a:gd name="connsiteX86" fmla="*/ 1172777 w 1534869"/>
              <a:gd name="connsiteY86" fmla="*/ 1665326 h 1856340"/>
              <a:gd name="connsiteX87" fmla="*/ 1171368 w 1534869"/>
              <a:gd name="connsiteY87" fmla="*/ 1665326 h 1856340"/>
              <a:gd name="connsiteX88" fmla="*/ 1161852 w 1534869"/>
              <a:gd name="connsiteY88" fmla="*/ 1650347 h 1856340"/>
              <a:gd name="connsiteX89" fmla="*/ 1153041 w 1534869"/>
              <a:gd name="connsiteY89" fmla="*/ 1635369 h 1856340"/>
              <a:gd name="connsiteX90" fmla="*/ 927975 w 1534869"/>
              <a:gd name="connsiteY90" fmla="*/ 1622824 h 1856340"/>
              <a:gd name="connsiteX91" fmla="*/ 1089971 w 1534869"/>
              <a:gd name="connsiteY91" fmla="*/ 1622824 h 1856340"/>
              <a:gd name="connsiteX92" fmla="*/ 1136125 w 1534869"/>
              <a:gd name="connsiteY92" fmla="*/ 1691053 h 1856340"/>
              <a:gd name="connsiteX93" fmla="*/ 1094298 w 1534869"/>
              <a:gd name="connsiteY93" fmla="*/ 1753793 h 1856340"/>
              <a:gd name="connsiteX94" fmla="*/ 1031588 w 1534869"/>
              <a:gd name="connsiteY94" fmla="*/ 1753793 h 1856340"/>
              <a:gd name="connsiteX95" fmla="*/ 1031588 w 1534869"/>
              <a:gd name="connsiteY95" fmla="*/ 1738278 h 1856340"/>
              <a:gd name="connsiteX96" fmla="*/ 927975 w 1534869"/>
              <a:gd name="connsiteY96" fmla="*/ 1738278 h 1856340"/>
              <a:gd name="connsiteX97" fmla="*/ 927975 w 1534869"/>
              <a:gd name="connsiteY97" fmla="*/ 1685414 h 1856340"/>
              <a:gd name="connsiteX98" fmla="*/ 1012910 w 1534869"/>
              <a:gd name="connsiteY98" fmla="*/ 1685414 h 1856340"/>
              <a:gd name="connsiteX99" fmla="*/ 1012910 w 1534869"/>
              <a:gd name="connsiteY99" fmla="*/ 1642066 h 1856340"/>
              <a:gd name="connsiteX100" fmla="*/ 927975 w 1534869"/>
              <a:gd name="connsiteY100" fmla="*/ 1642066 h 1856340"/>
              <a:gd name="connsiteX101" fmla="*/ 834021 w 1534869"/>
              <a:gd name="connsiteY101" fmla="*/ 1622824 h 1856340"/>
              <a:gd name="connsiteX102" fmla="*/ 875816 w 1534869"/>
              <a:gd name="connsiteY102" fmla="*/ 1622824 h 1856340"/>
              <a:gd name="connsiteX103" fmla="*/ 875816 w 1534869"/>
              <a:gd name="connsiteY103" fmla="*/ 1753793 h 1856340"/>
              <a:gd name="connsiteX104" fmla="*/ 788257 w 1534869"/>
              <a:gd name="connsiteY104" fmla="*/ 1753793 h 1856340"/>
              <a:gd name="connsiteX105" fmla="*/ 764593 w 1534869"/>
              <a:gd name="connsiteY105" fmla="*/ 1749203 h 1856340"/>
              <a:gd name="connsiteX106" fmla="*/ 732170 w 1534869"/>
              <a:gd name="connsiteY106" fmla="*/ 1749203 h 1856340"/>
              <a:gd name="connsiteX107" fmla="*/ 709615 w 1534869"/>
              <a:gd name="connsiteY107" fmla="*/ 1746207 h 1856340"/>
              <a:gd name="connsiteX108" fmla="*/ 702566 w 1534869"/>
              <a:gd name="connsiteY108" fmla="*/ 1736163 h 1856340"/>
              <a:gd name="connsiteX109" fmla="*/ 704504 w 1534869"/>
              <a:gd name="connsiteY109" fmla="*/ 1728762 h 1856340"/>
              <a:gd name="connsiteX110" fmla="*/ 710319 w 1534869"/>
              <a:gd name="connsiteY110" fmla="*/ 1723123 h 1856340"/>
              <a:gd name="connsiteX111" fmla="*/ 734284 w 1534869"/>
              <a:gd name="connsiteY111" fmla="*/ 1726648 h 1856340"/>
              <a:gd name="connsiteX112" fmla="*/ 762655 w 1534869"/>
              <a:gd name="connsiteY112" fmla="*/ 1723123 h 1856340"/>
              <a:gd name="connsiteX113" fmla="*/ 785562 w 1534869"/>
              <a:gd name="connsiteY113" fmla="*/ 1712374 h 1856340"/>
              <a:gd name="connsiteX114" fmla="*/ 800893 w 1534869"/>
              <a:gd name="connsiteY114" fmla="*/ 1694224 h 1856340"/>
              <a:gd name="connsiteX115" fmla="*/ 806532 w 1534869"/>
              <a:gd name="connsiteY115" fmla="*/ 1668145 h 1856340"/>
              <a:gd name="connsiteX116" fmla="*/ 804065 w 1534869"/>
              <a:gd name="connsiteY116" fmla="*/ 1655281 h 1856340"/>
              <a:gd name="connsiteX117" fmla="*/ 798778 w 1534869"/>
              <a:gd name="connsiteY117" fmla="*/ 1645237 h 1856340"/>
              <a:gd name="connsiteX118" fmla="*/ 834021 w 1534869"/>
              <a:gd name="connsiteY118" fmla="*/ 1645237 h 1856340"/>
              <a:gd name="connsiteX119" fmla="*/ 590092 w 1534869"/>
              <a:gd name="connsiteY119" fmla="*/ 1622824 h 1856340"/>
              <a:gd name="connsiteX120" fmla="*/ 678935 w 1534869"/>
              <a:gd name="connsiteY120" fmla="*/ 1622824 h 1856340"/>
              <a:gd name="connsiteX121" fmla="*/ 665738 w 1534869"/>
              <a:gd name="connsiteY121" fmla="*/ 1638717 h 1856340"/>
              <a:gd name="connsiteX122" fmla="*/ 659570 w 1534869"/>
              <a:gd name="connsiteY122" fmla="*/ 1666383 h 1856340"/>
              <a:gd name="connsiteX123" fmla="*/ 666266 w 1534869"/>
              <a:gd name="connsiteY123" fmla="*/ 1693343 h 1856340"/>
              <a:gd name="connsiteX124" fmla="*/ 682478 w 1534869"/>
              <a:gd name="connsiteY124" fmla="*/ 1711141 h 1856340"/>
              <a:gd name="connsiteX125" fmla="*/ 682478 w 1534869"/>
              <a:gd name="connsiteY125" fmla="*/ 1712551 h 1856340"/>
              <a:gd name="connsiteX126" fmla="*/ 667500 w 1534869"/>
              <a:gd name="connsiteY126" fmla="*/ 1727705 h 1856340"/>
              <a:gd name="connsiteX127" fmla="*/ 661685 w 1534869"/>
              <a:gd name="connsiteY127" fmla="*/ 1745326 h 1856340"/>
              <a:gd name="connsiteX128" fmla="*/ 664046 w 1534869"/>
              <a:gd name="connsiteY128" fmla="*/ 1753793 h 1856340"/>
              <a:gd name="connsiteX129" fmla="*/ 603429 w 1534869"/>
              <a:gd name="connsiteY129" fmla="*/ 1753793 h 1856340"/>
              <a:gd name="connsiteX130" fmla="*/ 592752 w 1534869"/>
              <a:gd name="connsiteY130" fmla="*/ 1734401 h 1856340"/>
              <a:gd name="connsiteX131" fmla="*/ 570373 w 1534869"/>
              <a:gd name="connsiteY131" fmla="*/ 1743564 h 1856340"/>
              <a:gd name="connsiteX132" fmla="*/ 547642 w 1534869"/>
              <a:gd name="connsiteY132" fmla="*/ 1746736 h 1856340"/>
              <a:gd name="connsiteX133" fmla="*/ 512752 w 1534869"/>
              <a:gd name="connsiteY133" fmla="*/ 1737925 h 1856340"/>
              <a:gd name="connsiteX134" fmla="*/ 495483 w 1534869"/>
              <a:gd name="connsiteY134" fmla="*/ 1710084 h 1856340"/>
              <a:gd name="connsiteX135" fmla="*/ 614603 w 1534869"/>
              <a:gd name="connsiteY135" fmla="*/ 1710084 h 1856340"/>
              <a:gd name="connsiteX136" fmla="*/ 616189 w 1534869"/>
              <a:gd name="connsiteY136" fmla="*/ 1700392 h 1856340"/>
              <a:gd name="connsiteX137" fmla="*/ 617070 w 1534869"/>
              <a:gd name="connsiteY137" fmla="*/ 1686823 h 1856340"/>
              <a:gd name="connsiteX138" fmla="*/ 611783 w 1534869"/>
              <a:gd name="connsiteY138" fmla="*/ 1653519 h 1856340"/>
              <a:gd name="connsiteX139" fmla="*/ 596100 w 1534869"/>
              <a:gd name="connsiteY139" fmla="*/ 1626911 h 1856340"/>
              <a:gd name="connsiteX140" fmla="*/ 409446 w 1534869"/>
              <a:gd name="connsiteY140" fmla="*/ 1622824 h 1856340"/>
              <a:gd name="connsiteX141" fmla="*/ 478414 w 1534869"/>
              <a:gd name="connsiteY141" fmla="*/ 1622824 h 1856340"/>
              <a:gd name="connsiteX142" fmla="*/ 471518 w 1534869"/>
              <a:gd name="connsiteY142" fmla="*/ 1627087 h 1856340"/>
              <a:gd name="connsiteX143" fmla="*/ 451254 w 1534869"/>
              <a:gd name="connsiteY143" fmla="*/ 1655986 h 1856340"/>
              <a:gd name="connsiteX144" fmla="*/ 443677 w 1534869"/>
              <a:gd name="connsiteY144" fmla="*/ 1694577 h 1856340"/>
              <a:gd name="connsiteX145" fmla="*/ 451078 w 1534869"/>
              <a:gd name="connsiteY145" fmla="*/ 1733520 h 1856340"/>
              <a:gd name="connsiteX146" fmla="*/ 465505 w 1534869"/>
              <a:gd name="connsiteY146" fmla="*/ 1753793 h 1856340"/>
              <a:gd name="connsiteX147" fmla="*/ 404685 w 1534869"/>
              <a:gd name="connsiteY147" fmla="*/ 1753793 h 1856340"/>
              <a:gd name="connsiteX148" fmla="*/ 368753 w 1534869"/>
              <a:gd name="connsiteY148" fmla="*/ 1689995 h 1856340"/>
              <a:gd name="connsiteX149" fmla="*/ 398357 w 1534869"/>
              <a:gd name="connsiteY149" fmla="*/ 1665502 h 1856340"/>
              <a:gd name="connsiteX150" fmla="*/ 409634 w 1534869"/>
              <a:gd name="connsiteY150" fmla="*/ 1623739 h 1856340"/>
              <a:gd name="connsiteX151" fmla="*/ 291219 w 1534869"/>
              <a:gd name="connsiteY151" fmla="*/ 1622824 h 1856340"/>
              <a:gd name="connsiteX152" fmla="*/ 358123 w 1534869"/>
              <a:gd name="connsiteY152" fmla="*/ 1622824 h 1856340"/>
              <a:gd name="connsiteX153" fmla="*/ 358533 w 1534869"/>
              <a:gd name="connsiteY153" fmla="*/ 1623739 h 1856340"/>
              <a:gd name="connsiteX154" fmla="*/ 316594 w 1534869"/>
              <a:gd name="connsiteY154" fmla="*/ 1657925 h 1856340"/>
              <a:gd name="connsiteX155" fmla="*/ 291219 w 1534869"/>
              <a:gd name="connsiteY155" fmla="*/ 1657925 h 1856340"/>
              <a:gd name="connsiteX156" fmla="*/ 1202733 w 1534869"/>
              <a:gd name="connsiteY156" fmla="*/ 1607175 h 1856340"/>
              <a:gd name="connsiteX157" fmla="*/ 1257007 w 1534869"/>
              <a:gd name="connsiteY157" fmla="*/ 1607175 h 1856340"/>
              <a:gd name="connsiteX158" fmla="*/ 1247065 w 1534869"/>
              <a:gd name="connsiteY158" fmla="*/ 1622824 h 1856340"/>
              <a:gd name="connsiteX159" fmla="*/ 1194126 w 1534869"/>
              <a:gd name="connsiteY159" fmla="*/ 1622824 h 1856340"/>
              <a:gd name="connsiteX160" fmla="*/ 1079385 w 1534869"/>
              <a:gd name="connsiteY160" fmla="*/ 1607175 h 1856340"/>
              <a:gd name="connsiteX161" fmla="*/ 1135068 w 1534869"/>
              <a:gd name="connsiteY161" fmla="*/ 1607175 h 1856340"/>
              <a:gd name="connsiteX162" fmla="*/ 1145044 w 1534869"/>
              <a:gd name="connsiteY162" fmla="*/ 1622824 h 1856340"/>
              <a:gd name="connsiteX163" fmla="*/ 1089971 w 1534869"/>
              <a:gd name="connsiteY163" fmla="*/ 1622824 h 1856340"/>
              <a:gd name="connsiteX164" fmla="*/ 734284 w 1534869"/>
              <a:gd name="connsiteY164" fmla="*/ 1602946 h 1856340"/>
              <a:gd name="connsiteX165" fmla="*/ 763183 w 1534869"/>
              <a:gd name="connsiteY165" fmla="*/ 1607175 h 1856340"/>
              <a:gd name="connsiteX166" fmla="*/ 834021 w 1534869"/>
              <a:gd name="connsiteY166" fmla="*/ 1607175 h 1856340"/>
              <a:gd name="connsiteX167" fmla="*/ 834021 w 1534869"/>
              <a:gd name="connsiteY167" fmla="*/ 1622824 h 1856340"/>
              <a:gd name="connsiteX168" fmla="*/ 678935 w 1534869"/>
              <a:gd name="connsiteY168" fmla="*/ 1622824 h 1856340"/>
              <a:gd name="connsiteX169" fmla="*/ 682125 w 1534869"/>
              <a:gd name="connsiteY169" fmla="*/ 1618982 h 1856340"/>
              <a:gd name="connsiteX170" fmla="*/ 705914 w 1534869"/>
              <a:gd name="connsiteY170" fmla="*/ 1606999 h 1856340"/>
              <a:gd name="connsiteX171" fmla="*/ 734284 w 1534869"/>
              <a:gd name="connsiteY171" fmla="*/ 1602946 h 1856340"/>
              <a:gd name="connsiteX172" fmla="*/ 534602 w 1534869"/>
              <a:gd name="connsiteY172" fmla="*/ 1602946 h 1856340"/>
              <a:gd name="connsiteX173" fmla="*/ 570197 w 1534869"/>
              <a:gd name="connsiteY173" fmla="*/ 1609290 h 1856340"/>
              <a:gd name="connsiteX174" fmla="*/ 590092 w 1534869"/>
              <a:gd name="connsiteY174" fmla="*/ 1622824 h 1856340"/>
              <a:gd name="connsiteX175" fmla="*/ 478414 w 1534869"/>
              <a:gd name="connsiteY175" fmla="*/ 1622824 h 1856340"/>
              <a:gd name="connsiteX176" fmla="*/ 500593 w 1534869"/>
              <a:gd name="connsiteY176" fmla="*/ 1609114 h 1856340"/>
              <a:gd name="connsiteX177" fmla="*/ 534602 w 1534869"/>
              <a:gd name="connsiteY177" fmla="*/ 1602946 h 1856340"/>
              <a:gd name="connsiteX178" fmla="*/ 875816 w 1534869"/>
              <a:gd name="connsiteY178" fmla="*/ 1552197 h 1856340"/>
              <a:gd name="connsiteX179" fmla="*/ 1028064 w 1534869"/>
              <a:gd name="connsiteY179" fmla="*/ 1552197 h 1856340"/>
              <a:gd name="connsiteX180" fmla="*/ 1028064 w 1534869"/>
              <a:gd name="connsiteY180" fmla="*/ 1595898 h 1856340"/>
              <a:gd name="connsiteX181" fmla="*/ 927975 w 1534869"/>
              <a:gd name="connsiteY181" fmla="*/ 1595898 h 1856340"/>
              <a:gd name="connsiteX182" fmla="*/ 927975 w 1534869"/>
              <a:gd name="connsiteY182" fmla="*/ 1622824 h 1856340"/>
              <a:gd name="connsiteX183" fmla="*/ 875816 w 1534869"/>
              <a:gd name="connsiteY183" fmla="*/ 1622824 h 1856340"/>
              <a:gd name="connsiteX184" fmla="*/ 240967 w 1534869"/>
              <a:gd name="connsiteY184" fmla="*/ 1447270 h 1856340"/>
              <a:gd name="connsiteX185" fmla="*/ 251705 w 1534869"/>
              <a:gd name="connsiteY185" fmla="*/ 1448894 h 1856340"/>
              <a:gd name="connsiteX186" fmla="*/ 286196 w 1534869"/>
              <a:gd name="connsiteY186" fmla="*/ 1468486 h 1856340"/>
              <a:gd name="connsiteX187" fmla="*/ 317004 w 1534869"/>
              <a:gd name="connsiteY187" fmla="*/ 1538298 h 1856340"/>
              <a:gd name="connsiteX188" fmla="*/ 314669 w 1534869"/>
              <a:gd name="connsiteY188" fmla="*/ 1552197 h 1856340"/>
              <a:gd name="connsiteX189" fmla="*/ 320823 w 1534869"/>
              <a:gd name="connsiteY189" fmla="*/ 1552197 h 1856340"/>
              <a:gd name="connsiteX190" fmla="*/ 355185 w 1534869"/>
              <a:gd name="connsiteY190" fmla="*/ 1555721 h 1856340"/>
              <a:gd name="connsiteX191" fmla="*/ 383379 w 1534869"/>
              <a:gd name="connsiteY191" fmla="*/ 1567528 h 1856340"/>
              <a:gd name="connsiteX192" fmla="*/ 402586 w 1534869"/>
              <a:gd name="connsiteY192" fmla="*/ 1589554 h 1856340"/>
              <a:gd name="connsiteX193" fmla="*/ 409446 w 1534869"/>
              <a:gd name="connsiteY193" fmla="*/ 1622824 h 1856340"/>
              <a:gd name="connsiteX194" fmla="*/ 358123 w 1534869"/>
              <a:gd name="connsiteY194" fmla="*/ 1622824 h 1856340"/>
              <a:gd name="connsiteX195" fmla="*/ 347960 w 1534869"/>
              <a:gd name="connsiteY195" fmla="*/ 1600127 h 1856340"/>
              <a:gd name="connsiteX196" fmla="*/ 316594 w 1534869"/>
              <a:gd name="connsiteY196" fmla="*/ 1593431 h 1856340"/>
              <a:gd name="connsiteX197" fmla="*/ 302624 w 1534869"/>
              <a:gd name="connsiteY197" fmla="*/ 1593431 h 1856340"/>
              <a:gd name="connsiteX198" fmla="*/ 294233 w 1534869"/>
              <a:gd name="connsiteY198" fmla="*/ 1609611 h 1856340"/>
              <a:gd name="connsiteX199" fmla="*/ 291219 w 1534869"/>
              <a:gd name="connsiteY199" fmla="*/ 1611429 h 1856340"/>
              <a:gd name="connsiteX200" fmla="*/ 291219 w 1534869"/>
              <a:gd name="connsiteY200" fmla="*/ 1622824 h 1856340"/>
              <a:gd name="connsiteX201" fmla="*/ 261258 w 1534869"/>
              <a:gd name="connsiteY201" fmla="*/ 1622824 h 1856340"/>
              <a:gd name="connsiteX202" fmla="*/ 240967 w 1534869"/>
              <a:gd name="connsiteY202" fmla="*/ 1625332 h 1856340"/>
              <a:gd name="connsiteX203" fmla="*/ 240967 w 1534869"/>
              <a:gd name="connsiteY203" fmla="*/ 1622824 h 1856340"/>
              <a:gd name="connsiteX204" fmla="*/ 239413 w 1534869"/>
              <a:gd name="connsiteY204" fmla="*/ 1622824 h 1856340"/>
              <a:gd name="connsiteX205" fmla="*/ 239413 w 1534869"/>
              <a:gd name="connsiteY205" fmla="*/ 1584510 h 1856340"/>
              <a:gd name="connsiteX206" fmla="*/ 232841 w 1534869"/>
              <a:gd name="connsiteY206" fmla="*/ 1590094 h 1856340"/>
              <a:gd name="connsiteX207" fmla="*/ 201364 w 1534869"/>
              <a:gd name="connsiteY207" fmla="*/ 1604957 h 1856340"/>
              <a:gd name="connsiteX208" fmla="*/ 192658 w 1534869"/>
              <a:gd name="connsiteY208" fmla="*/ 1615917 h 1856340"/>
              <a:gd name="connsiteX209" fmla="*/ 197875 w 1534869"/>
              <a:gd name="connsiteY209" fmla="*/ 1622824 h 1856340"/>
              <a:gd name="connsiteX210" fmla="*/ 239413 w 1534869"/>
              <a:gd name="connsiteY210" fmla="*/ 1622824 h 1856340"/>
              <a:gd name="connsiteX211" fmla="*/ 239413 w 1534869"/>
              <a:gd name="connsiteY211" fmla="*/ 1625524 h 1856340"/>
              <a:gd name="connsiteX212" fmla="*/ 240967 w 1534869"/>
              <a:gd name="connsiteY212" fmla="*/ 1625332 h 1856340"/>
              <a:gd name="connsiteX213" fmla="*/ 240967 w 1534869"/>
              <a:gd name="connsiteY213" fmla="*/ 1753793 h 1856340"/>
              <a:gd name="connsiteX214" fmla="*/ 291219 w 1534869"/>
              <a:gd name="connsiteY214" fmla="*/ 1753793 h 1856340"/>
              <a:gd name="connsiteX215" fmla="*/ 291219 w 1534869"/>
              <a:gd name="connsiteY215" fmla="*/ 1781978 h 1856340"/>
              <a:gd name="connsiteX216" fmla="*/ 239413 w 1534869"/>
              <a:gd name="connsiteY216" fmla="*/ 1781978 h 1856340"/>
              <a:gd name="connsiteX217" fmla="*/ 239413 w 1534869"/>
              <a:gd name="connsiteY217" fmla="*/ 1754961 h 1856340"/>
              <a:gd name="connsiteX218" fmla="*/ 109998 w 1534869"/>
              <a:gd name="connsiteY218" fmla="*/ 1754961 h 1856340"/>
              <a:gd name="connsiteX219" fmla="*/ 109998 w 1534869"/>
              <a:gd name="connsiteY219" fmla="*/ 1620308 h 1856340"/>
              <a:gd name="connsiteX220" fmla="*/ 173013 w 1534869"/>
              <a:gd name="connsiteY220" fmla="*/ 1599252 h 1856340"/>
              <a:gd name="connsiteX221" fmla="*/ 194109 w 1534869"/>
              <a:gd name="connsiteY221" fmla="*/ 1578233 h 1856340"/>
              <a:gd name="connsiteX222" fmla="*/ 212526 w 1534869"/>
              <a:gd name="connsiteY222" fmla="*/ 1545505 h 1856340"/>
              <a:gd name="connsiteX223" fmla="*/ 224581 w 1534869"/>
              <a:gd name="connsiteY223" fmla="*/ 1527939 h 1856340"/>
              <a:gd name="connsiteX224" fmla="*/ 239985 w 1534869"/>
              <a:gd name="connsiteY224" fmla="*/ 1522534 h 1856340"/>
              <a:gd name="connsiteX225" fmla="*/ 240967 w 1534869"/>
              <a:gd name="connsiteY225" fmla="*/ 1522965 h 1856340"/>
              <a:gd name="connsiteX226" fmla="*/ 240967 w 1534869"/>
              <a:gd name="connsiteY226" fmla="*/ 1552197 h 1856340"/>
              <a:gd name="connsiteX227" fmla="*/ 260296 w 1534869"/>
              <a:gd name="connsiteY227" fmla="*/ 1552197 h 1856340"/>
              <a:gd name="connsiteX228" fmla="*/ 261863 w 1534869"/>
              <a:gd name="connsiteY228" fmla="*/ 1547456 h 1856340"/>
              <a:gd name="connsiteX229" fmla="*/ 255724 w 1534869"/>
              <a:gd name="connsiteY229" fmla="*/ 1529440 h 1856340"/>
              <a:gd name="connsiteX230" fmla="*/ 240967 w 1534869"/>
              <a:gd name="connsiteY230" fmla="*/ 1522965 h 1856340"/>
              <a:gd name="connsiteX231" fmla="*/ 76125 w 1534869"/>
              <a:gd name="connsiteY231" fmla="*/ 1445966 h 1856340"/>
              <a:gd name="connsiteX232" fmla="*/ 97222 w 1534869"/>
              <a:gd name="connsiteY232" fmla="*/ 1450996 h 1856340"/>
              <a:gd name="connsiteX233" fmla="*/ 105817 w 1534869"/>
              <a:gd name="connsiteY233" fmla="*/ 1463232 h 1856340"/>
              <a:gd name="connsiteX234" fmla="*/ 102245 w 1534869"/>
              <a:gd name="connsiteY234" fmla="*/ 1472990 h 1856340"/>
              <a:gd name="connsiteX235" fmla="*/ 81037 w 1534869"/>
              <a:gd name="connsiteY235" fmla="*/ 1489505 h 1856340"/>
              <a:gd name="connsiteX236" fmla="*/ 56034 w 1534869"/>
              <a:gd name="connsiteY236" fmla="*/ 1524936 h 1856340"/>
              <a:gd name="connsiteX237" fmla="*/ 62061 w 1534869"/>
              <a:gd name="connsiteY237" fmla="*/ 1538373 h 1856340"/>
              <a:gd name="connsiteX238" fmla="*/ 77911 w 1534869"/>
              <a:gd name="connsiteY238" fmla="*/ 1543403 h 1856340"/>
              <a:gd name="connsiteX239" fmla="*/ 107156 w 1534869"/>
              <a:gd name="connsiteY239" fmla="*/ 1520432 h 1856340"/>
              <a:gd name="connsiteX240" fmla="*/ 109998 w 1534869"/>
              <a:gd name="connsiteY240" fmla="*/ 1514742 h 1856340"/>
              <a:gd name="connsiteX241" fmla="*/ 109998 w 1534869"/>
              <a:gd name="connsiteY241" fmla="*/ 1620308 h 1856340"/>
              <a:gd name="connsiteX242" fmla="*/ 102022 w 1534869"/>
              <a:gd name="connsiteY242" fmla="*/ 1622973 h 1856340"/>
              <a:gd name="connsiteX243" fmla="*/ 63736 w 1534869"/>
              <a:gd name="connsiteY243" fmla="*/ 1616818 h 1856340"/>
              <a:gd name="connsiteX244" fmla="*/ 31477 w 1534869"/>
              <a:gd name="connsiteY244" fmla="*/ 1599402 h 1856340"/>
              <a:gd name="connsiteX245" fmla="*/ 0 w 1534869"/>
              <a:gd name="connsiteY245" fmla="*/ 1537848 h 1856340"/>
              <a:gd name="connsiteX246" fmla="*/ 11385 w 1534869"/>
              <a:gd name="connsiteY246" fmla="*/ 1497312 h 1856340"/>
              <a:gd name="connsiteX247" fmla="*/ 12725 w 1534869"/>
              <a:gd name="connsiteY247" fmla="*/ 1492507 h 1856340"/>
              <a:gd name="connsiteX248" fmla="*/ 8706 w 1534869"/>
              <a:gd name="connsiteY248" fmla="*/ 1483500 h 1856340"/>
              <a:gd name="connsiteX249" fmla="*/ 7367 w 1534869"/>
              <a:gd name="connsiteY249" fmla="*/ 1478395 h 1856340"/>
              <a:gd name="connsiteX250" fmla="*/ 31031 w 1534869"/>
              <a:gd name="connsiteY250" fmla="*/ 1457151 h 1856340"/>
              <a:gd name="connsiteX251" fmla="*/ 76125 w 1534869"/>
              <a:gd name="connsiteY251" fmla="*/ 1445966 h 1856340"/>
              <a:gd name="connsiteX252" fmla="*/ 240967 w 1534869"/>
              <a:gd name="connsiteY252" fmla="*/ 1410788 h 1856340"/>
              <a:gd name="connsiteX253" fmla="*/ 240967 w 1534869"/>
              <a:gd name="connsiteY253" fmla="*/ 1447270 h 1856340"/>
              <a:gd name="connsiteX254" fmla="*/ 208508 w 1534869"/>
              <a:gd name="connsiteY254" fmla="*/ 1442363 h 1856340"/>
              <a:gd name="connsiteX255" fmla="*/ 127025 w 1534869"/>
              <a:gd name="connsiteY255" fmla="*/ 1480647 h 1856340"/>
              <a:gd name="connsiteX256" fmla="*/ 109998 w 1534869"/>
              <a:gd name="connsiteY256" fmla="*/ 1514742 h 1856340"/>
              <a:gd name="connsiteX257" fmla="*/ 109998 w 1534869"/>
              <a:gd name="connsiteY257" fmla="*/ 1419565 h 1856340"/>
              <a:gd name="connsiteX258" fmla="*/ 156269 w 1534869"/>
              <a:gd name="connsiteY258" fmla="*/ 1428751 h 1856340"/>
              <a:gd name="connsiteX259" fmla="*/ 224135 w 1534869"/>
              <a:gd name="connsiteY259" fmla="*/ 1418542 h 1856340"/>
              <a:gd name="connsiteX260" fmla="*/ 210071 w 1534869"/>
              <a:gd name="connsiteY260" fmla="*/ 1277116 h 1856340"/>
              <a:gd name="connsiteX261" fmla="*/ 240967 w 1534869"/>
              <a:gd name="connsiteY261" fmla="*/ 1284759 h 1856340"/>
              <a:gd name="connsiteX262" fmla="*/ 240967 w 1534869"/>
              <a:gd name="connsiteY262" fmla="*/ 1323333 h 1856340"/>
              <a:gd name="connsiteX263" fmla="*/ 218777 w 1534869"/>
              <a:gd name="connsiteY263" fmla="*/ 1335067 h 1856340"/>
              <a:gd name="connsiteX264" fmla="*/ 163636 w 1534869"/>
              <a:gd name="connsiteY264" fmla="*/ 1349555 h 1856340"/>
              <a:gd name="connsiteX265" fmla="*/ 109998 w 1534869"/>
              <a:gd name="connsiteY265" fmla="*/ 1354847 h 1856340"/>
              <a:gd name="connsiteX266" fmla="*/ 109998 w 1534869"/>
              <a:gd name="connsiteY266" fmla="*/ 1294913 h 1856340"/>
              <a:gd name="connsiteX267" fmla="*/ 153144 w 1534869"/>
              <a:gd name="connsiteY267" fmla="*/ 1283122 h 1856340"/>
              <a:gd name="connsiteX268" fmla="*/ 210071 w 1534869"/>
              <a:gd name="connsiteY268" fmla="*/ 1277116 h 1856340"/>
              <a:gd name="connsiteX269" fmla="*/ 109998 w 1534869"/>
              <a:gd name="connsiteY269" fmla="*/ 1214348 h 1856340"/>
              <a:gd name="connsiteX270" fmla="*/ 109998 w 1534869"/>
              <a:gd name="connsiteY270" fmla="*/ 1294913 h 1856340"/>
              <a:gd name="connsiteX271" fmla="*/ 97110 w 1534869"/>
              <a:gd name="connsiteY271" fmla="*/ 1298435 h 1856340"/>
              <a:gd name="connsiteX272" fmla="*/ 64740 w 1534869"/>
              <a:gd name="connsiteY272" fmla="*/ 1329663 h 1856340"/>
              <a:gd name="connsiteX273" fmla="*/ 76684 w 1534869"/>
              <a:gd name="connsiteY273" fmla="*/ 1348204 h 1856340"/>
              <a:gd name="connsiteX274" fmla="*/ 109612 w 1534869"/>
              <a:gd name="connsiteY274" fmla="*/ 1354885 h 1856340"/>
              <a:gd name="connsiteX275" fmla="*/ 109998 w 1534869"/>
              <a:gd name="connsiteY275" fmla="*/ 1354847 h 1856340"/>
              <a:gd name="connsiteX276" fmla="*/ 109998 w 1534869"/>
              <a:gd name="connsiteY276" fmla="*/ 1419565 h 1856340"/>
              <a:gd name="connsiteX277" fmla="*/ 72330 w 1534869"/>
              <a:gd name="connsiteY277" fmla="*/ 1412086 h 1856340"/>
              <a:gd name="connsiteX278" fmla="*/ 16297 w 1534869"/>
              <a:gd name="connsiteY278" fmla="*/ 1365094 h 1856340"/>
              <a:gd name="connsiteX279" fmla="*/ 0 w 1534869"/>
              <a:gd name="connsiteY279" fmla="*/ 1314800 h 1856340"/>
              <a:gd name="connsiteX280" fmla="*/ 14287 w 1534869"/>
              <a:gd name="connsiteY280" fmla="*/ 1269309 h 1856340"/>
              <a:gd name="connsiteX281" fmla="*/ 77688 w 1534869"/>
              <a:gd name="connsiteY281" fmla="*/ 1220516 h 1856340"/>
              <a:gd name="connsiteX282" fmla="*/ 339998 w 1534869"/>
              <a:gd name="connsiteY282" fmla="*/ 1202800 h 1856340"/>
              <a:gd name="connsiteX283" fmla="*/ 364108 w 1534869"/>
              <a:gd name="connsiteY283" fmla="*/ 1212409 h 1856340"/>
              <a:gd name="connsiteX284" fmla="*/ 384646 w 1534869"/>
              <a:gd name="connsiteY284" fmla="*/ 1237706 h 1856340"/>
              <a:gd name="connsiteX285" fmla="*/ 392236 w 1534869"/>
              <a:gd name="connsiteY285" fmla="*/ 1269759 h 1856340"/>
              <a:gd name="connsiteX286" fmla="*/ 381297 w 1534869"/>
              <a:gd name="connsiteY286" fmla="*/ 1311722 h 1856340"/>
              <a:gd name="connsiteX287" fmla="*/ 339998 w 1534869"/>
              <a:gd name="connsiteY287" fmla="*/ 1377705 h 1856340"/>
              <a:gd name="connsiteX288" fmla="*/ 330733 w 1534869"/>
              <a:gd name="connsiteY288" fmla="*/ 1394971 h 1856340"/>
              <a:gd name="connsiteX289" fmla="*/ 327050 w 1534869"/>
              <a:gd name="connsiteY289" fmla="*/ 1410885 h 1856340"/>
              <a:gd name="connsiteX290" fmla="*/ 327719 w 1534869"/>
              <a:gd name="connsiteY290" fmla="*/ 1415989 h 1856340"/>
              <a:gd name="connsiteX291" fmla="*/ 327943 w 1534869"/>
              <a:gd name="connsiteY291" fmla="*/ 1418842 h 1856340"/>
              <a:gd name="connsiteX292" fmla="*/ 324259 w 1534869"/>
              <a:gd name="connsiteY292" fmla="*/ 1423571 h 1856340"/>
              <a:gd name="connsiteX293" fmla="*/ 314995 w 1534869"/>
              <a:gd name="connsiteY293" fmla="*/ 1425448 h 1856340"/>
              <a:gd name="connsiteX294" fmla="*/ 297805 w 1534869"/>
              <a:gd name="connsiteY294" fmla="*/ 1420944 h 1856340"/>
              <a:gd name="connsiteX295" fmla="*/ 287089 w 1534869"/>
              <a:gd name="connsiteY295" fmla="*/ 1403228 h 1856340"/>
              <a:gd name="connsiteX296" fmla="*/ 287313 w 1534869"/>
              <a:gd name="connsiteY296" fmla="*/ 1395121 h 1856340"/>
              <a:gd name="connsiteX297" fmla="*/ 282848 w 1534869"/>
              <a:gd name="connsiteY297" fmla="*/ 1391818 h 1856340"/>
              <a:gd name="connsiteX298" fmla="*/ 268783 w 1534869"/>
              <a:gd name="connsiteY298" fmla="*/ 1397973 h 1856340"/>
              <a:gd name="connsiteX299" fmla="*/ 240967 w 1534869"/>
              <a:gd name="connsiteY299" fmla="*/ 1410788 h 1856340"/>
              <a:gd name="connsiteX300" fmla="*/ 240967 w 1534869"/>
              <a:gd name="connsiteY300" fmla="*/ 1323333 h 1856340"/>
              <a:gd name="connsiteX301" fmla="*/ 244897 w 1534869"/>
              <a:gd name="connsiteY301" fmla="*/ 1321255 h 1856340"/>
              <a:gd name="connsiteX302" fmla="*/ 253603 w 1534869"/>
              <a:gd name="connsiteY302" fmla="*/ 1304440 h 1856340"/>
              <a:gd name="connsiteX303" fmla="*/ 241325 w 1534869"/>
              <a:gd name="connsiteY303" fmla="*/ 1284848 h 1856340"/>
              <a:gd name="connsiteX304" fmla="*/ 240967 w 1534869"/>
              <a:gd name="connsiteY304" fmla="*/ 1284759 h 1856340"/>
              <a:gd name="connsiteX305" fmla="*/ 240967 w 1534869"/>
              <a:gd name="connsiteY305" fmla="*/ 1221105 h 1856340"/>
              <a:gd name="connsiteX306" fmla="*/ 253380 w 1534869"/>
              <a:gd name="connsiteY306" fmla="*/ 1223819 h 1856340"/>
              <a:gd name="connsiteX307" fmla="*/ 286308 w 1534869"/>
              <a:gd name="connsiteY307" fmla="*/ 1246189 h 1856340"/>
              <a:gd name="connsiteX308" fmla="*/ 306288 w 1534869"/>
              <a:gd name="connsiteY308" fmla="*/ 1273513 h 1856340"/>
              <a:gd name="connsiteX309" fmla="*/ 310753 w 1534869"/>
              <a:gd name="connsiteY309" fmla="*/ 1277116 h 1856340"/>
              <a:gd name="connsiteX310" fmla="*/ 324817 w 1534869"/>
              <a:gd name="connsiteY310" fmla="*/ 1263829 h 1856340"/>
              <a:gd name="connsiteX311" fmla="*/ 330845 w 1534869"/>
              <a:gd name="connsiteY311" fmla="*/ 1233427 h 1856340"/>
              <a:gd name="connsiteX312" fmla="*/ 324594 w 1534869"/>
              <a:gd name="connsiteY312" fmla="*/ 1213459 h 1856340"/>
              <a:gd name="connsiteX313" fmla="*/ 323255 w 1534869"/>
              <a:gd name="connsiteY313" fmla="*/ 1210007 h 1856340"/>
              <a:gd name="connsiteX314" fmla="*/ 328836 w 1534869"/>
              <a:gd name="connsiteY314" fmla="*/ 1205202 h 1856340"/>
              <a:gd name="connsiteX315" fmla="*/ 339998 w 1534869"/>
              <a:gd name="connsiteY315" fmla="*/ 1202800 h 1856340"/>
              <a:gd name="connsiteX316" fmla="*/ 203820 w 1534869"/>
              <a:gd name="connsiteY316" fmla="*/ 1159662 h 1856340"/>
              <a:gd name="connsiteX317" fmla="*/ 239260 w 1534869"/>
              <a:gd name="connsiteY317" fmla="*/ 1160150 h 1856340"/>
              <a:gd name="connsiteX318" fmla="*/ 240967 w 1534869"/>
              <a:gd name="connsiteY318" fmla="*/ 1160289 h 1856340"/>
              <a:gd name="connsiteX319" fmla="*/ 240967 w 1534869"/>
              <a:gd name="connsiteY319" fmla="*/ 1221105 h 1856340"/>
              <a:gd name="connsiteX320" fmla="*/ 163413 w 1534869"/>
              <a:gd name="connsiteY320" fmla="*/ 1204151 h 1856340"/>
              <a:gd name="connsiteX321" fmla="*/ 109998 w 1534869"/>
              <a:gd name="connsiteY321" fmla="*/ 1214348 h 1856340"/>
              <a:gd name="connsiteX322" fmla="*/ 109998 w 1534869"/>
              <a:gd name="connsiteY322" fmla="*/ 1161041 h 1856340"/>
              <a:gd name="connsiteX323" fmla="*/ 112179 w 1534869"/>
              <a:gd name="connsiteY323" fmla="*/ 1161013 h 1856340"/>
              <a:gd name="connsiteX324" fmla="*/ 144661 w 1534869"/>
              <a:gd name="connsiteY324" fmla="*/ 1160412 h 1856340"/>
              <a:gd name="connsiteX325" fmla="*/ 203820 w 1534869"/>
              <a:gd name="connsiteY325" fmla="*/ 1159662 h 1856340"/>
              <a:gd name="connsiteX326" fmla="*/ 30361 w 1534869"/>
              <a:gd name="connsiteY326" fmla="*/ 1066729 h 1856340"/>
              <a:gd name="connsiteX327" fmla="*/ 41300 w 1534869"/>
              <a:gd name="connsiteY327" fmla="*/ 1069206 h 1856340"/>
              <a:gd name="connsiteX328" fmla="*/ 50899 w 1534869"/>
              <a:gd name="connsiteY328" fmla="*/ 1081292 h 1856340"/>
              <a:gd name="connsiteX329" fmla="*/ 63847 w 1534869"/>
              <a:gd name="connsiteY329" fmla="*/ 1088498 h 1856340"/>
              <a:gd name="connsiteX330" fmla="*/ 103807 w 1534869"/>
              <a:gd name="connsiteY330" fmla="*/ 1090000 h 1856340"/>
              <a:gd name="connsiteX331" fmla="*/ 109998 w 1534869"/>
              <a:gd name="connsiteY331" fmla="*/ 1090000 h 1856340"/>
              <a:gd name="connsiteX332" fmla="*/ 109998 w 1534869"/>
              <a:gd name="connsiteY332" fmla="*/ 1161041 h 1856340"/>
              <a:gd name="connsiteX333" fmla="*/ 88850 w 1534869"/>
              <a:gd name="connsiteY333" fmla="*/ 1161313 h 1856340"/>
              <a:gd name="connsiteX334" fmla="*/ 64405 w 1534869"/>
              <a:gd name="connsiteY334" fmla="*/ 1163190 h 1856340"/>
              <a:gd name="connsiteX335" fmla="*/ 54917 w 1534869"/>
              <a:gd name="connsiteY335" fmla="*/ 1171071 h 1856340"/>
              <a:gd name="connsiteX336" fmla="*/ 46657 w 1534869"/>
              <a:gd name="connsiteY336" fmla="*/ 1183683 h 1856340"/>
              <a:gd name="connsiteX337" fmla="*/ 33933 w 1534869"/>
              <a:gd name="connsiteY337" fmla="*/ 1188488 h 1856340"/>
              <a:gd name="connsiteX338" fmla="*/ 9153 w 1534869"/>
              <a:gd name="connsiteY338" fmla="*/ 1170321 h 1856340"/>
              <a:gd name="connsiteX339" fmla="*/ 1786 w 1534869"/>
              <a:gd name="connsiteY339" fmla="*/ 1128884 h 1856340"/>
              <a:gd name="connsiteX340" fmla="*/ 6251 w 1534869"/>
              <a:gd name="connsiteY340" fmla="*/ 1085345 h 1856340"/>
              <a:gd name="connsiteX341" fmla="*/ 30361 w 1534869"/>
              <a:gd name="connsiteY341" fmla="*/ 1066729 h 1856340"/>
              <a:gd name="connsiteX342" fmla="*/ 706794 w 1534869"/>
              <a:gd name="connsiteY342" fmla="*/ 1017642 h 1856340"/>
              <a:gd name="connsiteX343" fmla="*/ 697279 w 1534869"/>
              <a:gd name="connsiteY343" fmla="*/ 1025924 h 1856340"/>
              <a:gd name="connsiteX344" fmla="*/ 694459 w 1534869"/>
              <a:gd name="connsiteY344" fmla="*/ 1034911 h 1856340"/>
              <a:gd name="connsiteX345" fmla="*/ 706266 w 1534869"/>
              <a:gd name="connsiteY345" fmla="*/ 1049712 h 1856340"/>
              <a:gd name="connsiteX346" fmla="*/ 738865 w 1534869"/>
              <a:gd name="connsiteY346" fmla="*/ 1054646 h 1856340"/>
              <a:gd name="connsiteX347" fmla="*/ 773050 w 1534869"/>
              <a:gd name="connsiteY347" fmla="*/ 1048655 h 1856340"/>
              <a:gd name="connsiteX348" fmla="*/ 786090 w 1534869"/>
              <a:gd name="connsiteY348" fmla="*/ 1033501 h 1856340"/>
              <a:gd name="connsiteX349" fmla="*/ 778337 w 1534869"/>
              <a:gd name="connsiteY349" fmla="*/ 1022576 h 1856340"/>
              <a:gd name="connsiteX350" fmla="*/ 755429 w 1534869"/>
              <a:gd name="connsiteY350" fmla="*/ 1020109 h 1856340"/>
              <a:gd name="connsiteX351" fmla="*/ 733579 w 1534869"/>
              <a:gd name="connsiteY351" fmla="*/ 1020109 h 1856340"/>
              <a:gd name="connsiteX352" fmla="*/ 717896 w 1534869"/>
              <a:gd name="connsiteY352" fmla="*/ 1019580 h 1856340"/>
              <a:gd name="connsiteX353" fmla="*/ 706794 w 1534869"/>
              <a:gd name="connsiteY353" fmla="*/ 1017642 h 1856340"/>
              <a:gd name="connsiteX354" fmla="*/ 1185255 w 1534869"/>
              <a:gd name="connsiteY354" fmla="*/ 984875 h 1856340"/>
              <a:gd name="connsiteX355" fmla="*/ 1240415 w 1534869"/>
              <a:gd name="connsiteY355" fmla="*/ 984875 h 1856340"/>
              <a:gd name="connsiteX356" fmla="*/ 1260530 w 1534869"/>
              <a:gd name="connsiteY356" fmla="*/ 1013060 h 1856340"/>
              <a:gd name="connsiteX357" fmla="*/ 1204847 w 1534869"/>
              <a:gd name="connsiteY357" fmla="*/ 1013060 h 1856340"/>
              <a:gd name="connsiteX358" fmla="*/ 1094297 w 1534869"/>
              <a:gd name="connsiteY358" fmla="*/ 984875 h 1856340"/>
              <a:gd name="connsiteX359" fmla="*/ 1146623 w 1534869"/>
              <a:gd name="connsiteY359" fmla="*/ 984875 h 1856340"/>
              <a:gd name="connsiteX360" fmla="*/ 1129780 w 1534869"/>
              <a:gd name="connsiteY360" fmla="*/ 1013060 h 1856340"/>
              <a:gd name="connsiteX361" fmla="*/ 1075507 w 1534869"/>
              <a:gd name="connsiteY361" fmla="*/ 1013060 h 1856340"/>
              <a:gd name="connsiteX362" fmla="*/ 875815 w 1534869"/>
              <a:gd name="connsiteY362" fmla="*/ 984875 h 1856340"/>
              <a:gd name="connsiteX363" fmla="*/ 1031587 w 1534869"/>
              <a:gd name="connsiteY363" fmla="*/ 984875 h 1856340"/>
              <a:gd name="connsiteX364" fmla="*/ 1031587 w 1534869"/>
              <a:gd name="connsiteY364" fmla="*/ 1013060 h 1856340"/>
              <a:gd name="connsiteX365" fmla="*/ 875815 w 1534869"/>
              <a:gd name="connsiteY365" fmla="*/ 1013060 h 1856340"/>
              <a:gd name="connsiteX366" fmla="*/ 664045 w 1534869"/>
              <a:gd name="connsiteY366" fmla="*/ 984875 h 1856340"/>
              <a:gd name="connsiteX367" fmla="*/ 788256 w 1534869"/>
              <a:gd name="connsiteY367" fmla="*/ 984875 h 1856340"/>
              <a:gd name="connsiteX368" fmla="*/ 817279 w 1534869"/>
              <a:gd name="connsiteY368" fmla="*/ 990505 h 1856340"/>
              <a:gd name="connsiteX369" fmla="*/ 835429 w 1534869"/>
              <a:gd name="connsiteY369" fmla="*/ 1024338 h 1856340"/>
              <a:gd name="connsiteX370" fmla="*/ 828028 w 1534869"/>
              <a:gd name="connsiteY370" fmla="*/ 1049712 h 1856340"/>
              <a:gd name="connsiteX371" fmla="*/ 807235 w 1534869"/>
              <a:gd name="connsiteY371" fmla="*/ 1069624 h 1856340"/>
              <a:gd name="connsiteX372" fmla="*/ 774460 w 1534869"/>
              <a:gd name="connsiteY372" fmla="*/ 1082664 h 1856340"/>
              <a:gd name="connsiteX373" fmla="*/ 731464 w 1534869"/>
              <a:gd name="connsiteY373" fmla="*/ 1087422 h 1856340"/>
              <a:gd name="connsiteX374" fmla="*/ 699922 w 1534869"/>
              <a:gd name="connsiteY374" fmla="*/ 1084779 h 1856340"/>
              <a:gd name="connsiteX375" fmla="*/ 674724 w 1534869"/>
              <a:gd name="connsiteY375" fmla="*/ 1076673 h 1856340"/>
              <a:gd name="connsiteX376" fmla="*/ 658160 w 1534869"/>
              <a:gd name="connsiteY376" fmla="*/ 1062752 h 1856340"/>
              <a:gd name="connsiteX377" fmla="*/ 652168 w 1534869"/>
              <a:gd name="connsiteY377" fmla="*/ 1042664 h 1856340"/>
              <a:gd name="connsiteX378" fmla="*/ 679305 w 1534869"/>
              <a:gd name="connsiteY378" fmla="*/ 1007774 h 1856340"/>
              <a:gd name="connsiteX379" fmla="*/ 679305 w 1534869"/>
              <a:gd name="connsiteY379" fmla="*/ 1006364 h 1856340"/>
              <a:gd name="connsiteX380" fmla="*/ 666794 w 1534869"/>
              <a:gd name="connsiteY380" fmla="*/ 994734 h 1856340"/>
              <a:gd name="connsiteX381" fmla="*/ 465504 w 1534869"/>
              <a:gd name="connsiteY381" fmla="*/ 984875 h 1856340"/>
              <a:gd name="connsiteX382" fmla="*/ 603428 w 1534869"/>
              <a:gd name="connsiteY382" fmla="*/ 984875 h 1856340"/>
              <a:gd name="connsiteX383" fmla="*/ 610020 w 1534869"/>
              <a:gd name="connsiteY383" fmla="*/ 996849 h 1856340"/>
              <a:gd name="connsiteX384" fmla="*/ 576540 w 1534869"/>
              <a:gd name="connsiteY384" fmla="*/ 1011827 h 1856340"/>
              <a:gd name="connsiteX385" fmla="*/ 540592 w 1534869"/>
              <a:gd name="connsiteY385" fmla="*/ 1017289 h 1856340"/>
              <a:gd name="connsiteX386" fmla="*/ 502354 w 1534869"/>
              <a:gd name="connsiteY386" fmla="*/ 1011122 h 1856340"/>
              <a:gd name="connsiteX387" fmla="*/ 471517 w 1534869"/>
              <a:gd name="connsiteY387" fmla="*/ 993324 h 1856340"/>
              <a:gd name="connsiteX388" fmla="*/ 347416 w 1534869"/>
              <a:gd name="connsiteY388" fmla="*/ 984875 h 1856340"/>
              <a:gd name="connsiteX389" fmla="*/ 404684 w 1534869"/>
              <a:gd name="connsiteY389" fmla="*/ 984875 h 1856340"/>
              <a:gd name="connsiteX390" fmla="*/ 420558 w 1534869"/>
              <a:gd name="connsiteY390" fmla="*/ 1013060 h 1856340"/>
              <a:gd name="connsiteX391" fmla="*/ 362408 w 1534869"/>
              <a:gd name="connsiteY391" fmla="*/ 1013060 h 1856340"/>
              <a:gd name="connsiteX392" fmla="*/ 1163261 w 1534869"/>
              <a:gd name="connsiteY392" fmla="*/ 953853 h 1856340"/>
              <a:gd name="connsiteX393" fmla="*/ 1164670 w 1534869"/>
              <a:gd name="connsiteY393" fmla="*/ 953853 h 1856340"/>
              <a:gd name="connsiteX394" fmla="*/ 1174715 w 1534869"/>
              <a:gd name="connsiteY394" fmla="*/ 969007 h 1856340"/>
              <a:gd name="connsiteX395" fmla="*/ 1184759 w 1534869"/>
              <a:gd name="connsiteY395" fmla="*/ 984161 h 1856340"/>
              <a:gd name="connsiteX396" fmla="*/ 1185255 w 1534869"/>
              <a:gd name="connsiteY396" fmla="*/ 984875 h 1856340"/>
              <a:gd name="connsiteX397" fmla="*/ 1146623 w 1534869"/>
              <a:gd name="connsiteY397" fmla="*/ 984875 h 1856340"/>
              <a:gd name="connsiteX398" fmla="*/ 1147049 w 1534869"/>
              <a:gd name="connsiteY398" fmla="*/ 984161 h 1856340"/>
              <a:gd name="connsiteX399" fmla="*/ 1155155 w 1534869"/>
              <a:gd name="connsiteY399" fmla="*/ 968831 h 1856340"/>
              <a:gd name="connsiteX400" fmla="*/ 1163261 w 1534869"/>
              <a:gd name="connsiteY400" fmla="*/ 953853 h 1856340"/>
              <a:gd name="connsiteX401" fmla="*/ 291218 w 1534869"/>
              <a:gd name="connsiteY401" fmla="*/ 930240 h 1856340"/>
              <a:gd name="connsiteX402" fmla="*/ 318355 w 1534869"/>
              <a:gd name="connsiteY402" fmla="*/ 930240 h 1856340"/>
              <a:gd name="connsiteX403" fmla="*/ 347416 w 1534869"/>
              <a:gd name="connsiteY403" fmla="*/ 984875 h 1856340"/>
              <a:gd name="connsiteX404" fmla="*/ 291218 w 1534869"/>
              <a:gd name="connsiteY404" fmla="*/ 984875 h 1856340"/>
              <a:gd name="connsiteX405" fmla="*/ 536363 w 1534869"/>
              <a:gd name="connsiteY405" fmla="*/ 873500 h 1856340"/>
              <a:gd name="connsiteX406" fmla="*/ 570901 w 1534869"/>
              <a:gd name="connsiteY406" fmla="*/ 906275 h 1856340"/>
              <a:gd name="connsiteX407" fmla="*/ 496187 w 1534869"/>
              <a:gd name="connsiteY407" fmla="*/ 906275 h 1856340"/>
              <a:gd name="connsiteX408" fmla="*/ 510460 w 1534869"/>
              <a:gd name="connsiteY408" fmla="*/ 881606 h 1856340"/>
              <a:gd name="connsiteX409" fmla="*/ 536363 w 1534869"/>
              <a:gd name="connsiteY409" fmla="*/ 873500 h 1856340"/>
              <a:gd name="connsiteX410" fmla="*/ 734283 w 1534869"/>
              <a:gd name="connsiteY410" fmla="*/ 868918 h 1856340"/>
              <a:gd name="connsiteX411" fmla="*/ 752962 w 1534869"/>
              <a:gd name="connsiteY411" fmla="*/ 876319 h 1856340"/>
              <a:gd name="connsiteX412" fmla="*/ 760715 w 1534869"/>
              <a:gd name="connsiteY412" fmla="*/ 897465 h 1856340"/>
              <a:gd name="connsiteX413" fmla="*/ 752962 w 1534869"/>
              <a:gd name="connsiteY413" fmla="*/ 919139 h 1856340"/>
              <a:gd name="connsiteX414" fmla="*/ 734283 w 1534869"/>
              <a:gd name="connsiteY414" fmla="*/ 926364 h 1856340"/>
              <a:gd name="connsiteX415" fmla="*/ 715781 w 1534869"/>
              <a:gd name="connsiteY415" fmla="*/ 919139 h 1856340"/>
              <a:gd name="connsiteX416" fmla="*/ 708204 w 1534869"/>
              <a:gd name="connsiteY416" fmla="*/ 897465 h 1856340"/>
              <a:gd name="connsiteX417" fmla="*/ 715781 w 1534869"/>
              <a:gd name="connsiteY417" fmla="*/ 876319 h 1856340"/>
              <a:gd name="connsiteX418" fmla="*/ 734283 w 1534869"/>
              <a:gd name="connsiteY418" fmla="*/ 868918 h 1856340"/>
              <a:gd name="connsiteX419" fmla="*/ 1145043 w 1534869"/>
              <a:gd name="connsiteY419" fmla="*/ 853906 h 1856340"/>
              <a:gd name="connsiteX420" fmla="*/ 1194125 w 1534869"/>
              <a:gd name="connsiteY420" fmla="*/ 853906 h 1856340"/>
              <a:gd name="connsiteX421" fmla="*/ 1187226 w 1534869"/>
              <a:gd name="connsiteY421" fmla="*/ 866451 h 1856340"/>
              <a:gd name="connsiteX422" fmla="*/ 1180001 w 1534869"/>
              <a:gd name="connsiteY422" fmla="*/ 881253 h 1856340"/>
              <a:gd name="connsiteX423" fmla="*/ 1172776 w 1534869"/>
              <a:gd name="connsiteY423" fmla="*/ 896408 h 1856340"/>
              <a:gd name="connsiteX424" fmla="*/ 1171367 w 1534869"/>
              <a:gd name="connsiteY424" fmla="*/ 896408 h 1856340"/>
              <a:gd name="connsiteX425" fmla="*/ 1161851 w 1534869"/>
              <a:gd name="connsiteY425" fmla="*/ 881429 h 1856340"/>
              <a:gd name="connsiteX426" fmla="*/ 1153040 w 1534869"/>
              <a:gd name="connsiteY426" fmla="*/ 866451 h 1856340"/>
              <a:gd name="connsiteX427" fmla="*/ 927974 w 1534869"/>
              <a:gd name="connsiteY427" fmla="*/ 853906 h 1856340"/>
              <a:gd name="connsiteX428" fmla="*/ 1089970 w 1534869"/>
              <a:gd name="connsiteY428" fmla="*/ 853906 h 1856340"/>
              <a:gd name="connsiteX429" fmla="*/ 1136124 w 1534869"/>
              <a:gd name="connsiteY429" fmla="*/ 922135 h 1856340"/>
              <a:gd name="connsiteX430" fmla="*/ 1094297 w 1534869"/>
              <a:gd name="connsiteY430" fmla="*/ 984875 h 1856340"/>
              <a:gd name="connsiteX431" fmla="*/ 1031587 w 1534869"/>
              <a:gd name="connsiteY431" fmla="*/ 984875 h 1856340"/>
              <a:gd name="connsiteX432" fmla="*/ 1031587 w 1534869"/>
              <a:gd name="connsiteY432" fmla="*/ 969360 h 1856340"/>
              <a:gd name="connsiteX433" fmla="*/ 927974 w 1534869"/>
              <a:gd name="connsiteY433" fmla="*/ 969360 h 1856340"/>
              <a:gd name="connsiteX434" fmla="*/ 927974 w 1534869"/>
              <a:gd name="connsiteY434" fmla="*/ 916496 h 1856340"/>
              <a:gd name="connsiteX435" fmla="*/ 1012909 w 1534869"/>
              <a:gd name="connsiteY435" fmla="*/ 916496 h 1856340"/>
              <a:gd name="connsiteX436" fmla="*/ 1012909 w 1534869"/>
              <a:gd name="connsiteY436" fmla="*/ 873148 h 1856340"/>
              <a:gd name="connsiteX437" fmla="*/ 927974 w 1534869"/>
              <a:gd name="connsiteY437" fmla="*/ 873148 h 1856340"/>
              <a:gd name="connsiteX438" fmla="*/ 834020 w 1534869"/>
              <a:gd name="connsiteY438" fmla="*/ 853906 h 1856340"/>
              <a:gd name="connsiteX439" fmla="*/ 875815 w 1534869"/>
              <a:gd name="connsiteY439" fmla="*/ 853906 h 1856340"/>
              <a:gd name="connsiteX440" fmla="*/ 875815 w 1534869"/>
              <a:gd name="connsiteY440" fmla="*/ 984875 h 1856340"/>
              <a:gd name="connsiteX441" fmla="*/ 788256 w 1534869"/>
              <a:gd name="connsiteY441" fmla="*/ 984875 h 1856340"/>
              <a:gd name="connsiteX442" fmla="*/ 764592 w 1534869"/>
              <a:gd name="connsiteY442" fmla="*/ 980285 h 1856340"/>
              <a:gd name="connsiteX443" fmla="*/ 732169 w 1534869"/>
              <a:gd name="connsiteY443" fmla="*/ 980285 h 1856340"/>
              <a:gd name="connsiteX444" fmla="*/ 709614 w 1534869"/>
              <a:gd name="connsiteY444" fmla="*/ 977289 h 1856340"/>
              <a:gd name="connsiteX445" fmla="*/ 702565 w 1534869"/>
              <a:gd name="connsiteY445" fmla="*/ 967245 h 1856340"/>
              <a:gd name="connsiteX446" fmla="*/ 704503 w 1534869"/>
              <a:gd name="connsiteY446" fmla="*/ 959844 h 1856340"/>
              <a:gd name="connsiteX447" fmla="*/ 710318 w 1534869"/>
              <a:gd name="connsiteY447" fmla="*/ 954205 h 1856340"/>
              <a:gd name="connsiteX448" fmla="*/ 734283 w 1534869"/>
              <a:gd name="connsiteY448" fmla="*/ 957730 h 1856340"/>
              <a:gd name="connsiteX449" fmla="*/ 762654 w 1534869"/>
              <a:gd name="connsiteY449" fmla="*/ 954205 h 1856340"/>
              <a:gd name="connsiteX450" fmla="*/ 785561 w 1534869"/>
              <a:gd name="connsiteY450" fmla="*/ 943456 h 1856340"/>
              <a:gd name="connsiteX451" fmla="*/ 800892 w 1534869"/>
              <a:gd name="connsiteY451" fmla="*/ 925306 h 1856340"/>
              <a:gd name="connsiteX452" fmla="*/ 806531 w 1534869"/>
              <a:gd name="connsiteY452" fmla="*/ 899227 h 1856340"/>
              <a:gd name="connsiteX453" fmla="*/ 804064 w 1534869"/>
              <a:gd name="connsiteY453" fmla="*/ 886363 h 1856340"/>
              <a:gd name="connsiteX454" fmla="*/ 798777 w 1534869"/>
              <a:gd name="connsiteY454" fmla="*/ 876319 h 1856340"/>
              <a:gd name="connsiteX455" fmla="*/ 834020 w 1534869"/>
              <a:gd name="connsiteY455" fmla="*/ 876319 h 1856340"/>
              <a:gd name="connsiteX456" fmla="*/ 590091 w 1534869"/>
              <a:gd name="connsiteY456" fmla="*/ 853906 h 1856340"/>
              <a:gd name="connsiteX457" fmla="*/ 678934 w 1534869"/>
              <a:gd name="connsiteY457" fmla="*/ 853906 h 1856340"/>
              <a:gd name="connsiteX458" fmla="*/ 665737 w 1534869"/>
              <a:gd name="connsiteY458" fmla="*/ 869799 h 1856340"/>
              <a:gd name="connsiteX459" fmla="*/ 659569 w 1534869"/>
              <a:gd name="connsiteY459" fmla="*/ 897465 h 1856340"/>
              <a:gd name="connsiteX460" fmla="*/ 666265 w 1534869"/>
              <a:gd name="connsiteY460" fmla="*/ 924425 h 1856340"/>
              <a:gd name="connsiteX461" fmla="*/ 682477 w 1534869"/>
              <a:gd name="connsiteY461" fmla="*/ 942223 h 1856340"/>
              <a:gd name="connsiteX462" fmla="*/ 682477 w 1534869"/>
              <a:gd name="connsiteY462" fmla="*/ 943633 h 1856340"/>
              <a:gd name="connsiteX463" fmla="*/ 667499 w 1534869"/>
              <a:gd name="connsiteY463" fmla="*/ 958787 h 1856340"/>
              <a:gd name="connsiteX464" fmla="*/ 661684 w 1534869"/>
              <a:gd name="connsiteY464" fmla="*/ 976408 h 1856340"/>
              <a:gd name="connsiteX465" fmla="*/ 664045 w 1534869"/>
              <a:gd name="connsiteY465" fmla="*/ 984875 h 1856340"/>
              <a:gd name="connsiteX466" fmla="*/ 603428 w 1534869"/>
              <a:gd name="connsiteY466" fmla="*/ 984875 h 1856340"/>
              <a:gd name="connsiteX467" fmla="*/ 592751 w 1534869"/>
              <a:gd name="connsiteY467" fmla="*/ 965483 h 1856340"/>
              <a:gd name="connsiteX468" fmla="*/ 570372 w 1534869"/>
              <a:gd name="connsiteY468" fmla="*/ 974646 h 1856340"/>
              <a:gd name="connsiteX469" fmla="*/ 547641 w 1534869"/>
              <a:gd name="connsiteY469" fmla="*/ 977818 h 1856340"/>
              <a:gd name="connsiteX470" fmla="*/ 512751 w 1534869"/>
              <a:gd name="connsiteY470" fmla="*/ 969007 h 1856340"/>
              <a:gd name="connsiteX471" fmla="*/ 495482 w 1534869"/>
              <a:gd name="connsiteY471" fmla="*/ 941166 h 1856340"/>
              <a:gd name="connsiteX472" fmla="*/ 614602 w 1534869"/>
              <a:gd name="connsiteY472" fmla="*/ 941166 h 1856340"/>
              <a:gd name="connsiteX473" fmla="*/ 616188 w 1534869"/>
              <a:gd name="connsiteY473" fmla="*/ 931474 h 1856340"/>
              <a:gd name="connsiteX474" fmla="*/ 617069 w 1534869"/>
              <a:gd name="connsiteY474" fmla="*/ 917905 h 1856340"/>
              <a:gd name="connsiteX475" fmla="*/ 611782 w 1534869"/>
              <a:gd name="connsiteY475" fmla="*/ 884601 h 1856340"/>
              <a:gd name="connsiteX476" fmla="*/ 596099 w 1534869"/>
              <a:gd name="connsiteY476" fmla="*/ 857993 h 1856340"/>
              <a:gd name="connsiteX477" fmla="*/ 409445 w 1534869"/>
              <a:gd name="connsiteY477" fmla="*/ 853906 h 1856340"/>
              <a:gd name="connsiteX478" fmla="*/ 478413 w 1534869"/>
              <a:gd name="connsiteY478" fmla="*/ 853906 h 1856340"/>
              <a:gd name="connsiteX479" fmla="*/ 471517 w 1534869"/>
              <a:gd name="connsiteY479" fmla="*/ 858169 h 1856340"/>
              <a:gd name="connsiteX480" fmla="*/ 451253 w 1534869"/>
              <a:gd name="connsiteY480" fmla="*/ 887068 h 1856340"/>
              <a:gd name="connsiteX481" fmla="*/ 443676 w 1534869"/>
              <a:gd name="connsiteY481" fmla="*/ 925659 h 1856340"/>
              <a:gd name="connsiteX482" fmla="*/ 451077 w 1534869"/>
              <a:gd name="connsiteY482" fmla="*/ 964602 h 1856340"/>
              <a:gd name="connsiteX483" fmla="*/ 465504 w 1534869"/>
              <a:gd name="connsiteY483" fmla="*/ 984875 h 1856340"/>
              <a:gd name="connsiteX484" fmla="*/ 404684 w 1534869"/>
              <a:gd name="connsiteY484" fmla="*/ 984875 h 1856340"/>
              <a:gd name="connsiteX485" fmla="*/ 368752 w 1534869"/>
              <a:gd name="connsiteY485" fmla="*/ 921077 h 1856340"/>
              <a:gd name="connsiteX486" fmla="*/ 398356 w 1534869"/>
              <a:gd name="connsiteY486" fmla="*/ 896584 h 1856340"/>
              <a:gd name="connsiteX487" fmla="*/ 409633 w 1534869"/>
              <a:gd name="connsiteY487" fmla="*/ 854821 h 1856340"/>
              <a:gd name="connsiteX488" fmla="*/ 291218 w 1534869"/>
              <a:gd name="connsiteY488" fmla="*/ 853906 h 1856340"/>
              <a:gd name="connsiteX489" fmla="*/ 358122 w 1534869"/>
              <a:gd name="connsiteY489" fmla="*/ 853906 h 1856340"/>
              <a:gd name="connsiteX490" fmla="*/ 358532 w 1534869"/>
              <a:gd name="connsiteY490" fmla="*/ 854821 h 1856340"/>
              <a:gd name="connsiteX491" fmla="*/ 316593 w 1534869"/>
              <a:gd name="connsiteY491" fmla="*/ 889007 h 1856340"/>
              <a:gd name="connsiteX492" fmla="*/ 291218 w 1534869"/>
              <a:gd name="connsiteY492" fmla="*/ 889007 h 1856340"/>
              <a:gd name="connsiteX493" fmla="*/ 113567 w 1534869"/>
              <a:gd name="connsiteY493" fmla="*/ 853906 h 1856340"/>
              <a:gd name="connsiteX494" fmla="*/ 239412 w 1534869"/>
              <a:gd name="connsiteY494" fmla="*/ 853906 h 1856340"/>
              <a:gd name="connsiteX495" fmla="*/ 239412 w 1534869"/>
              <a:gd name="connsiteY495" fmla="*/ 854961 h 1856340"/>
              <a:gd name="connsiteX496" fmla="*/ 240967 w 1534869"/>
              <a:gd name="connsiteY496" fmla="*/ 854961 h 1856340"/>
              <a:gd name="connsiteX497" fmla="*/ 240967 w 1534869"/>
              <a:gd name="connsiteY497" fmla="*/ 984875 h 1856340"/>
              <a:gd name="connsiteX498" fmla="*/ 291218 w 1534869"/>
              <a:gd name="connsiteY498" fmla="*/ 984875 h 1856340"/>
              <a:gd name="connsiteX499" fmla="*/ 291218 w 1534869"/>
              <a:gd name="connsiteY499" fmla="*/ 1007873 h 1856340"/>
              <a:gd name="connsiteX500" fmla="*/ 299591 w 1534869"/>
              <a:gd name="connsiteY500" fmla="*/ 1009828 h 1856340"/>
              <a:gd name="connsiteX501" fmla="*/ 313320 w 1534869"/>
              <a:gd name="connsiteY501" fmla="*/ 1017485 h 1856340"/>
              <a:gd name="connsiteX502" fmla="*/ 317004 w 1534869"/>
              <a:gd name="connsiteY502" fmla="*/ 1025443 h 1856340"/>
              <a:gd name="connsiteX503" fmla="*/ 310976 w 1534869"/>
              <a:gd name="connsiteY503" fmla="*/ 1058772 h 1856340"/>
              <a:gd name="connsiteX504" fmla="*/ 310976 w 1534869"/>
              <a:gd name="connsiteY504" fmla="*/ 1163715 h 1856340"/>
              <a:gd name="connsiteX505" fmla="*/ 307404 w 1534869"/>
              <a:gd name="connsiteY505" fmla="*/ 1178278 h 1856340"/>
              <a:gd name="connsiteX506" fmla="*/ 292001 w 1534869"/>
              <a:gd name="connsiteY506" fmla="*/ 1184434 h 1856340"/>
              <a:gd name="connsiteX507" fmla="*/ 282736 w 1534869"/>
              <a:gd name="connsiteY507" fmla="*/ 1182407 h 1856340"/>
              <a:gd name="connsiteX508" fmla="*/ 274141 w 1534869"/>
              <a:gd name="connsiteY508" fmla="*/ 1172573 h 1856340"/>
              <a:gd name="connsiteX509" fmla="*/ 257175 w 1534869"/>
              <a:gd name="connsiteY509" fmla="*/ 1161613 h 1856340"/>
              <a:gd name="connsiteX510" fmla="*/ 240967 w 1534869"/>
              <a:gd name="connsiteY510" fmla="*/ 1160289 h 1856340"/>
              <a:gd name="connsiteX511" fmla="*/ 240967 w 1534869"/>
              <a:gd name="connsiteY511" fmla="*/ 1087816 h 1856340"/>
              <a:gd name="connsiteX512" fmla="*/ 250924 w 1534869"/>
              <a:gd name="connsiteY512" fmla="*/ 1085946 h 1856340"/>
              <a:gd name="connsiteX513" fmla="*/ 262756 w 1534869"/>
              <a:gd name="connsiteY513" fmla="*/ 1065078 h 1856340"/>
              <a:gd name="connsiteX514" fmla="*/ 251594 w 1534869"/>
              <a:gd name="connsiteY514" fmla="*/ 1038054 h 1856340"/>
              <a:gd name="connsiteX515" fmla="*/ 240967 w 1534869"/>
              <a:gd name="connsiteY515" fmla="*/ 1033839 h 1856340"/>
              <a:gd name="connsiteX516" fmla="*/ 240967 w 1534869"/>
              <a:gd name="connsiteY516" fmla="*/ 1013060 h 1856340"/>
              <a:gd name="connsiteX517" fmla="*/ 239412 w 1534869"/>
              <a:gd name="connsiteY517" fmla="*/ 1013060 h 1856340"/>
              <a:gd name="connsiteX518" fmla="*/ 239412 w 1534869"/>
              <a:gd name="connsiteY518" fmla="*/ 996202 h 1856340"/>
              <a:gd name="connsiteX519" fmla="*/ 212861 w 1534869"/>
              <a:gd name="connsiteY519" fmla="*/ 1001046 h 1856340"/>
              <a:gd name="connsiteX520" fmla="*/ 202257 w 1534869"/>
              <a:gd name="connsiteY520" fmla="*/ 1014032 h 1856340"/>
              <a:gd name="connsiteX521" fmla="*/ 216768 w 1534869"/>
              <a:gd name="connsiteY521" fmla="*/ 1024242 h 1856340"/>
              <a:gd name="connsiteX522" fmla="*/ 240967 w 1534869"/>
              <a:gd name="connsiteY522" fmla="*/ 1033839 h 1856340"/>
              <a:gd name="connsiteX523" fmla="*/ 240967 w 1534869"/>
              <a:gd name="connsiteY523" fmla="*/ 1087816 h 1856340"/>
              <a:gd name="connsiteX524" fmla="*/ 234739 w 1534869"/>
              <a:gd name="connsiteY524" fmla="*/ 1088986 h 1856340"/>
              <a:gd name="connsiteX525" fmla="*/ 206276 w 1534869"/>
              <a:gd name="connsiteY525" fmla="*/ 1090000 h 1856340"/>
              <a:gd name="connsiteX526" fmla="*/ 109998 w 1534869"/>
              <a:gd name="connsiteY526" fmla="*/ 1090000 h 1856340"/>
              <a:gd name="connsiteX527" fmla="*/ 109998 w 1534869"/>
              <a:gd name="connsiteY527" fmla="*/ 854961 h 1856340"/>
              <a:gd name="connsiteX528" fmla="*/ 113567 w 1534869"/>
              <a:gd name="connsiteY528" fmla="*/ 854961 h 1856340"/>
              <a:gd name="connsiteX529" fmla="*/ 1079384 w 1534869"/>
              <a:gd name="connsiteY529" fmla="*/ 838257 h 1856340"/>
              <a:gd name="connsiteX530" fmla="*/ 1135067 w 1534869"/>
              <a:gd name="connsiteY530" fmla="*/ 838257 h 1856340"/>
              <a:gd name="connsiteX531" fmla="*/ 1145043 w 1534869"/>
              <a:gd name="connsiteY531" fmla="*/ 853906 h 1856340"/>
              <a:gd name="connsiteX532" fmla="*/ 1089970 w 1534869"/>
              <a:gd name="connsiteY532" fmla="*/ 853906 h 1856340"/>
              <a:gd name="connsiteX533" fmla="*/ 734283 w 1534869"/>
              <a:gd name="connsiteY533" fmla="*/ 834028 h 1856340"/>
              <a:gd name="connsiteX534" fmla="*/ 763182 w 1534869"/>
              <a:gd name="connsiteY534" fmla="*/ 838257 h 1856340"/>
              <a:gd name="connsiteX535" fmla="*/ 834020 w 1534869"/>
              <a:gd name="connsiteY535" fmla="*/ 838257 h 1856340"/>
              <a:gd name="connsiteX536" fmla="*/ 834020 w 1534869"/>
              <a:gd name="connsiteY536" fmla="*/ 853906 h 1856340"/>
              <a:gd name="connsiteX537" fmla="*/ 678934 w 1534869"/>
              <a:gd name="connsiteY537" fmla="*/ 853906 h 1856340"/>
              <a:gd name="connsiteX538" fmla="*/ 682124 w 1534869"/>
              <a:gd name="connsiteY538" fmla="*/ 850064 h 1856340"/>
              <a:gd name="connsiteX539" fmla="*/ 705913 w 1534869"/>
              <a:gd name="connsiteY539" fmla="*/ 838081 h 1856340"/>
              <a:gd name="connsiteX540" fmla="*/ 734283 w 1534869"/>
              <a:gd name="connsiteY540" fmla="*/ 834028 h 1856340"/>
              <a:gd name="connsiteX541" fmla="*/ 534601 w 1534869"/>
              <a:gd name="connsiteY541" fmla="*/ 834028 h 1856340"/>
              <a:gd name="connsiteX542" fmla="*/ 570196 w 1534869"/>
              <a:gd name="connsiteY542" fmla="*/ 840372 h 1856340"/>
              <a:gd name="connsiteX543" fmla="*/ 590091 w 1534869"/>
              <a:gd name="connsiteY543" fmla="*/ 853906 h 1856340"/>
              <a:gd name="connsiteX544" fmla="*/ 478413 w 1534869"/>
              <a:gd name="connsiteY544" fmla="*/ 853906 h 1856340"/>
              <a:gd name="connsiteX545" fmla="*/ 500592 w 1534869"/>
              <a:gd name="connsiteY545" fmla="*/ 840196 h 1856340"/>
              <a:gd name="connsiteX546" fmla="*/ 534601 w 1534869"/>
              <a:gd name="connsiteY546" fmla="*/ 834028 h 1856340"/>
              <a:gd name="connsiteX547" fmla="*/ 875815 w 1534869"/>
              <a:gd name="connsiteY547" fmla="*/ 783279 h 1856340"/>
              <a:gd name="connsiteX548" fmla="*/ 1028063 w 1534869"/>
              <a:gd name="connsiteY548" fmla="*/ 783279 h 1856340"/>
              <a:gd name="connsiteX549" fmla="*/ 1028063 w 1534869"/>
              <a:gd name="connsiteY549" fmla="*/ 826980 h 1856340"/>
              <a:gd name="connsiteX550" fmla="*/ 927974 w 1534869"/>
              <a:gd name="connsiteY550" fmla="*/ 826980 h 1856340"/>
              <a:gd name="connsiteX551" fmla="*/ 927974 w 1534869"/>
              <a:gd name="connsiteY551" fmla="*/ 853906 h 1856340"/>
              <a:gd name="connsiteX552" fmla="*/ 875815 w 1534869"/>
              <a:gd name="connsiteY552" fmla="*/ 853906 h 1856340"/>
              <a:gd name="connsiteX553" fmla="*/ 239412 w 1534869"/>
              <a:gd name="connsiteY553" fmla="*/ 783279 h 1856340"/>
              <a:gd name="connsiteX554" fmla="*/ 320822 w 1534869"/>
              <a:gd name="connsiteY554" fmla="*/ 783279 h 1856340"/>
              <a:gd name="connsiteX555" fmla="*/ 355184 w 1534869"/>
              <a:gd name="connsiteY555" fmla="*/ 786803 h 1856340"/>
              <a:gd name="connsiteX556" fmla="*/ 383378 w 1534869"/>
              <a:gd name="connsiteY556" fmla="*/ 798610 h 1856340"/>
              <a:gd name="connsiteX557" fmla="*/ 402585 w 1534869"/>
              <a:gd name="connsiteY557" fmla="*/ 820636 h 1856340"/>
              <a:gd name="connsiteX558" fmla="*/ 409445 w 1534869"/>
              <a:gd name="connsiteY558" fmla="*/ 853906 h 1856340"/>
              <a:gd name="connsiteX559" fmla="*/ 358122 w 1534869"/>
              <a:gd name="connsiteY559" fmla="*/ 853906 h 1856340"/>
              <a:gd name="connsiteX560" fmla="*/ 347959 w 1534869"/>
              <a:gd name="connsiteY560" fmla="*/ 831209 h 1856340"/>
              <a:gd name="connsiteX561" fmla="*/ 316593 w 1534869"/>
              <a:gd name="connsiteY561" fmla="*/ 824513 h 1856340"/>
              <a:gd name="connsiteX562" fmla="*/ 291218 w 1534869"/>
              <a:gd name="connsiteY562" fmla="*/ 824513 h 1856340"/>
              <a:gd name="connsiteX563" fmla="*/ 291218 w 1534869"/>
              <a:gd name="connsiteY563" fmla="*/ 853906 h 1856340"/>
              <a:gd name="connsiteX564" fmla="*/ 239412 w 1534869"/>
              <a:gd name="connsiteY564" fmla="*/ 853906 h 1856340"/>
              <a:gd name="connsiteX565" fmla="*/ 1382618 w 1534869"/>
              <a:gd name="connsiteY565" fmla="*/ 747833 h 1856340"/>
              <a:gd name="connsiteX566" fmla="*/ 1383600 w 1534869"/>
              <a:gd name="connsiteY566" fmla="*/ 748264 h 1856340"/>
              <a:gd name="connsiteX567" fmla="*/ 1383600 w 1534869"/>
              <a:gd name="connsiteY567" fmla="*/ 808489 h 1856340"/>
              <a:gd name="connsiteX568" fmla="*/ 1375474 w 1534869"/>
              <a:gd name="connsiteY568" fmla="*/ 815393 h 1856340"/>
              <a:gd name="connsiteX569" fmla="*/ 1343997 w 1534869"/>
              <a:gd name="connsiteY569" fmla="*/ 830256 h 1856340"/>
              <a:gd name="connsiteX570" fmla="*/ 1335291 w 1534869"/>
              <a:gd name="connsiteY570" fmla="*/ 841216 h 1856340"/>
              <a:gd name="connsiteX571" fmla="*/ 1342435 w 1534869"/>
              <a:gd name="connsiteY571" fmla="*/ 850674 h 1856340"/>
              <a:gd name="connsiteX572" fmla="*/ 1358955 w 1534869"/>
              <a:gd name="connsiteY572" fmla="*/ 853677 h 1856340"/>
              <a:gd name="connsiteX573" fmla="*/ 1383600 w 1534869"/>
              <a:gd name="connsiteY573" fmla="*/ 850631 h 1856340"/>
              <a:gd name="connsiteX574" fmla="*/ 1383600 w 1534869"/>
              <a:gd name="connsiteY574" fmla="*/ 980260 h 1856340"/>
              <a:gd name="connsiteX575" fmla="*/ 1381980 w 1534869"/>
              <a:gd name="connsiteY575" fmla="*/ 980260 h 1856340"/>
              <a:gd name="connsiteX576" fmla="*/ 1381980 w 1534869"/>
              <a:gd name="connsiteY576" fmla="*/ 984875 h 1856340"/>
              <a:gd name="connsiteX577" fmla="*/ 1240415 w 1534869"/>
              <a:gd name="connsiteY577" fmla="*/ 984875 h 1856340"/>
              <a:gd name="connsiteX578" fmla="*/ 1199913 w 1534869"/>
              <a:gd name="connsiteY578" fmla="*/ 928126 h 1856340"/>
              <a:gd name="connsiteX579" fmla="*/ 1247064 w 1534869"/>
              <a:gd name="connsiteY579" fmla="*/ 853906 h 1856340"/>
              <a:gd name="connsiteX580" fmla="*/ 1252631 w 1534869"/>
              <a:gd name="connsiteY580" fmla="*/ 853906 h 1856340"/>
              <a:gd name="connsiteX581" fmla="*/ 1252631 w 1534869"/>
              <a:gd name="connsiteY581" fmla="*/ 845607 h 1856340"/>
              <a:gd name="connsiteX582" fmla="*/ 1315646 w 1534869"/>
              <a:gd name="connsiteY582" fmla="*/ 824551 h 1856340"/>
              <a:gd name="connsiteX583" fmla="*/ 1336742 w 1534869"/>
              <a:gd name="connsiteY583" fmla="*/ 803532 h 1856340"/>
              <a:gd name="connsiteX584" fmla="*/ 1355159 w 1534869"/>
              <a:gd name="connsiteY584" fmla="*/ 770804 h 1856340"/>
              <a:gd name="connsiteX585" fmla="*/ 1367214 w 1534869"/>
              <a:gd name="connsiteY585" fmla="*/ 753238 h 1856340"/>
              <a:gd name="connsiteX586" fmla="*/ 1382618 w 1534869"/>
              <a:gd name="connsiteY586" fmla="*/ 747833 h 1856340"/>
              <a:gd name="connsiteX587" fmla="*/ 1383600 w 1534869"/>
              <a:gd name="connsiteY587" fmla="*/ 672569 h 1856340"/>
              <a:gd name="connsiteX588" fmla="*/ 1394338 w 1534869"/>
              <a:gd name="connsiteY588" fmla="*/ 674193 h 1856340"/>
              <a:gd name="connsiteX589" fmla="*/ 1428829 w 1534869"/>
              <a:gd name="connsiteY589" fmla="*/ 693785 h 1856340"/>
              <a:gd name="connsiteX590" fmla="*/ 1459637 w 1534869"/>
              <a:gd name="connsiteY590" fmla="*/ 763597 h 1856340"/>
              <a:gd name="connsiteX591" fmla="*/ 1452828 w 1534869"/>
              <a:gd name="connsiteY591" fmla="*/ 804133 h 1856340"/>
              <a:gd name="connsiteX592" fmla="*/ 1436866 w 1534869"/>
              <a:gd name="connsiteY592" fmla="*/ 834910 h 1856340"/>
              <a:gd name="connsiteX593" fmla="*/ 1405724 w 1534869"/>
              <a:gd name="connsiteY593" fmla="*/ 847897 h 1856340"/>
              <a:gd name="connsiteX594" fmla="*/ 1383600 w 1534869"/>
              <a:gd name="connsiteY594" fmla="*/ 850631 h 1856340"/>
              <a:gd name="connsiteX595" fmla="*/ 1383600 w 1534869"/>
              <a:gd name="connsiteY595" fmla="*/ 808489 h 1856340"/>
              <a:gd name="connsiteX596" fmla="*/ 1396236 w 1534869"/>
              <a:gd name="connsiteY596" fmla="*/ 797752 h 1856340"/>
              <a:gd name="connsiteX597" fmla="*/ 1404496 w 1534869"/>
              <a:gd name="connsiteY597" fmla="*/ 772755 h 1856340"/>
              <a:gd name="connsiteX598" fmla="*/ 1398357 w 1534869"/>
              <a:gd name="connsiteY598" fmla="*/ 754739 h 1856340"/>
              <a:gd name="connsiteX599" fmla="*/ 1383600 w 1534869"/>
              <a:gd name="connsiteY599" fmla="*/ 748264 h 1856340"/>
              <a:gd name="connsiteX600" fmla="*/ 1218758 w 1534869"/>
              <a:gd name="connsiteY600" fmla="*/ 671265 h 1856340"/>
              <a:gd name="connsiteX601" fmla="*/ 1239855 w 1534869"/>
              <a:gd name="connsiteY601" fmla="*/ 676295 h 1856340"/>
              <a:gd name="connsiteX602" fmla="*/ 1248450 w 1534869"/>
              <a:gd name="connsiteY602" fmla="*/ 688531 h 1856340"/>
              <a:gd name="connsiteX603" fmla="*/ 1244878 w 1534869"/>
              <a:gd name="connsiteY603" fmla="*/ 698289 h 1856340"/>
              <a:gd name="connsiteX604" fmla="*/ 1223670 w 1534869"/>
              <a:gd name="connsiteY604" fmla="*/ 714804 h 1856340"/>
              <a:gd name="connsiteX605" fmla="*/ 1198667 w 1534869"/>
              <a:gd name="connsiteY605" fmla="*/ 750235 h 1856340"/>
              <a:gd name="connsiteX606" fmla="*/ 1204694 w 1534869"/>
              <a:gd name="connsiteY606" fmla="*/ 763672 h 1856340"/>
              <a:gd name="connsiteX607" fmla="*/ 1220544 w 1534869"/>
              <a:gd name="connsiteY607" fmla="*/ 768702 h 1856340"/>
              <a:gd name="connsiteX608" fmla="*/ 1249789 w 1534869"/>
              <a:gd name="connsiteY608" fmla="*/ 745731 h 1856340"/>
              <a:gd name="connsiteX609" fmla="*/ 1252631 w 1534869"/>
              <a:gd name="connsiteY609" fmla="*/ 740041 h 1856340"/>
              <a:gd name="connsiteX610" fmla="*/ 1252631 w 1534869"/>
              <a:gd name="connsiteY610" fmla="*/ 838257 h 1856340"/>
              <a:gd name="connsiteX611" fmla="*/ 1257006 w 1534869"/>
              <a:gd name="connsiteY611" fmla="*/ 838257 h 1856340"/>
              <a:gd name="connsiteX612" fmla="*/ 1252631 w 1534869"/>
              <a:gd name="connsiteY612" fmla="*/ 845144 h 1856340"/>
              <a:gd name="connsiteX613" fmla="*/ 1252631 w 1534869"/>
              <a:gd name="connsiteY613" fmla="*/ 845607 h 1856340"/>
              <a:gd name="connsiteX614" fmla="*/ 1252257 w 1534869"/>
              <a:gd name="connsiteY614" fmla="*/ 845731 h 1856340"/>
              <a:gd name="connsiteX615" fmla="*/ 1247064 w 1534869"/>
              <a:gd name="connsiteY615" fmla="*/ 853906 h 1856340"/>
              <a:gd name="connsiteX616" fmla="*/ 1194125 w 1534869"/>
              <a:gd name="connsiteY616" fmla="*/ 853906 h 1856340"/>
              <a:gd name="connsiteX617" fmla="*/ 1201928 w 1534869"/>
              <a:gd name="connsiteY617" fmla="*/ 839719 h 1856340"/>
              <a:gd name="connsiteX618" fmla="*/ 1174110 w 1534869"/>
              <a:gd name="connsiteY618" fmla="*/ 824701 h 1856340"/>
              <a:gd name="connsiteX619" fmla="*/ 1142633 w 1534869"/>
              <a:gd name="connsiteY619" fmla="*/ 763147 h 1856340"/>
              <a:gd name="connsiteX620" fmla="*/ 1154018 w 1534869"/>
              <a:gd name="connsiteY620" fmla="*/ 722611 h 1856340"/>
              <a:gd name="connsiteX621" fmla="*/ 1155358 w 1534869"/>
              <a:gd name="connsiteY621" fmla="*/ 717806 h 1856340"/>
              <a:gd name="connsiteX622" fmla="*/ 1151339 w 1534869"/>
              <a:gd name="connsiteY622" fmla="*/ 708799 h 1856340"/>
              <a:gd name="connsiteX623" fmla="*/ 1150000 w 1534869"/>
              <a:gd name="connsiteY623" fmla="*/ 703694 h 1856340"/>
              <a:gd name="connsiteX624" fmla="*/ 1173664 w 1534869"/>
              <a:gd name="connsiteY624" fmla="*/ 682450 h 1856340"/>
              <a:gd name="connsiteX625" fmla="*/ 1218758 w 1534869"/>
              <a:gd name="connsiteY625" fmla="*/ 671265 h 1856340"/>
              <a:gd name="connsiteX626" fmla="*/ 1383600 w 1534869"/>
              <a:gd name="connsiteY626" fmla="*/ 636087 h 1856340"/>
              <a:gd name="connsiteX627" fmla="*/ 1383600 w 1534869"/>
              <a:gd name="connsiteY627" fmla="*/ 672569 h 1856340"/>
              <a:gd name="connsiteX628" fmla="*/ 1351141 w 1534869"/>
              <a:gd name="connsiteY628" fmla="*/ 667662 h 1856340"/>
              <a:gd name="connsiteX629" fmla="*/ 1269658 w 1534869"/>
              <a:gd name="connsiteY629" fmla="*/ 705946 h 1856340"/>
              <a:gd name="connsiteX630" fmla="*/ 1252631 w 1534869"/>
              <a:gd name="connsiteY630" fmla="*/ 740041 h 1856340"/>
              <a:gd name="connsiteX631" fmla="*/ 1252631 w 1534869"/>
              <a:gd name="connsiteY631" fmla="*/ 644864 h 1856340"/>
              <a:gd name="connsiteX632" fmla="*/ 1298902 w 1534869"/>
              <a:gd name="connsiteY632" fmla="*/ 654050 h 1856340"/>
              <a:gd name="connsiteX633" fmla="*/ 1366768 w 1534869"/>
              <a:gd name="connsiteY633" fmla="*/ 643841 h 1856340"/>
              <a:gd name="connsiteX634" fmla="*/ 1352704 w 1534869"/>
              <a:gd name="connsiteY634" fmla="*/ 502415 h 1856340"/>
              <a:gd name="connsiteX635" fmla="*/ 1383600 w 1534869"/>
              <a:gd name="connsiteY635" fmla="*/ 510058 h 1856340"/>
              <a:gd name="connsiteX636" fmla="*/ 1383600 w 1534869"/>
              <a:gd name="connsiteY636" fmla="*/ 548632 h 1856340"/>
              <a:gd name="connsiteX637" fmla="*/ 1361410 w 1534869"/>
              <a:gd name="connsiteY637" fmla="*/ 560366 h 1856340"/>
              <a:gd name="connsiteX638" fmla="*/ 1306269 w 1534869"/>
              <a:gd name="connsiteY638" fmla="*/ 574854 h 1856340"/>
              <a:gd name="connsiteX639" fmla="*/ 1252631 w 1534869"/>
              <a:gd name="connsiteY639" fmla="*/ 580146 h 1856340"/>
              <a:gd name="connsiteX640" fmla="*/ 1252631 w 1534869"/>
              <a:gd name="connsiteY640" fmla="*/ 520212 h 1856340"/>
              <a:gd name="connsiteX641" fmla="*/ 1295777 w 1534869"/>
              <a:gd name="connsiteY641" fmla="*/ 508421 h 1856340"/>
              <a:gd name="connsiteX642" fmla="*/ 1352704 w 1534869"/>
              <a:gd name="connsiteY642" fmla="*/ 502415 h 1856340"/>
              <a:gd name="connsiteX643" fmla="*/ 1252631 w 1534869"/>
              <a:gd name="connsiteY643" fmla="*/ 439647 h 1856340"/>
              <a:gd name="connsiteX644" fmla="*/ 1252631 w 1534869"/>
              <a:gd name="connsiteY644" fmla="*/ 520212 h 1856340"/>
              <a:gd name="connsiteX645" fmla="*/ 1239743 w 1534869"/>
              <a:gd name="connsiteY645" fmla="*/ 523734 h 1856340"/>
              <a:gd name="connsiteX646" fmla="*/ 1207373 w 1534869"/>
              <a:gd name="connsiteY646" fmla="*/ 554962 h 1856340"/>
              <a:gd name="connsiteX647" fmla="*/ 1219317 w 1534869"/>
              <a:gd name="connsiteY647" fmla="*/ 573503 h 1856340"/>
              <a:gd name="connsiteX648" fmla="*/ 1252245 w 1534869"/>
              <a:gd name="connsiteY648" fmla="*/ 580184 h 1856340"/>
              <a:gd name="connsiteX649" fmla="*/ 1252631 w 1534869"/>
              <a:gd name="connsiteY649" fmla="*/ 580146 h 1856340"/>
              <a:gd name="connsiteX650" fmla="*/ 1252631 w 1534869"/>
              <a:gd name="connsiteY650" fmla="*/ 644864 h 1856340"/>
              <a:gd name="connsiteX651" fmla="*/ 1214963 w 1534869"/>
              <a:gd name="connsiteY651" fmla="*/ 637385 h 1856340"/>
              <a:gd name="connsiteX652" fmla="*/ 1158930 w 1534869"/>
              <a:gd name="connsiteY652" fmla="*/ 590393 h 1856340"/>
              <a:gd name="connsiteX653" fmla="*/ 1142633 w 1534869"/>
              <a:gd name="connsiteY653" fmla="*/ 540099 h 1856340"/>
              <a:gd name="connsiteX654" fmla="*/ 1156920 w 1534869"/>
              <a:gd name="connsiteY654" fmla="*/ 494608 h 1856340"/>
              <a:gd name="connsiteX655" fmla="*/ 1220321 w 1534869"/>
              <a:gd name="connsiteY655" fmla="*/ 445815 h 1856340"/>
              <a:gd name="connsiteX656" fmla="*/ 1482631 w 1534869"/>
              <a:gd name="connsiteY656" fmla="*/ 428099 h 1856340"/>
              <a:gd name="connsiteX657" fmla="*/ 1506741 w 1534869"/>
              <a:gd name="connsiteY657" fmla="*/ 437708 h 1856340"/>
              <a:gd name="connsiteX658" fmla="*/ 1527279 w 1534869"/>
              <a:gd name="connsiteY658" fmla="*/ 463005 h 1856340"/>
              <a:gd name="connsiteX659" fmla="*/ 1534869 w 1534869"/>
              <a:gd name="connsiteY659" fmla="*/ 495058 h 1856340"/>
              <a:gd name="connsiteX660" fmla="*/ 1523930 w 1534869"/>
              <a:gd name="connsiteY660" fmla="*/ 537021 h 1856340"/>
              <a:gd name="connsiteX661" fmla="*/ 1482631 w 1534869"/>
              <a:gd name="connsiteY661" fmla="*/ 603004 h 1856340"/>
              <a:gd name="connsiteX662" fmla="*/ 1473366 w 1534869"/>
              <a:gd name="connsiteY662" fmla="*/ 620270 h 1856340"/>
              <a:gd name="connsiteX663" fmla="*/ 1469683 w 1534869"/>
              <a:gd name="connsiteY663" fmla="*/ 636184 h 1856340"/>
              <a:gd name="connsiteX664" fmla="*/ 1470352 w 1534869"/>
              <a:gd name="connsiteY664" fmla="*/ 641288 h 1856340"/>
              <a:gd name="connsiteX665" fmla="*/ 1470576 w 1534869"/>
              <a:gd name="connsiteY665" fmla="*/ 644141 h 1856340"/>
              <a:gd name="connsiteX666" fmla="*/ 1466892 w 1534869"/>
              <a:gd name="connsiteY666" fmla="*/ 648870 h 1856340"/>
              <a:gd name="connsiteX667" fmla="*/ 1457628 w 1534869"/>
              <a:gd name="connsiteY667" fmla="*/ 650747 h 1856340"/>
              <a:gd name="connsiteX668" fmla="*/ 1440438 w 1534869"/>
              <a:gd name="connsiteY668" fmla="*/ 646243 h 1856340"/>
              <a:gd name="connsiteX669" fmla="*/ 1429722 w 1534869"/>
              <a:gd name="connsiteY669" fmla="*/ 628527 h 1856340"/>
              <a:gd name="connsiteX670" fmla="*/ 1429946 w 1534869"/>
              <a:gd name="connsiteY670" fmla="*/ 620420 h 1856340"/>
              <a:gd name="connsiteX671" fmla="*/ 1425481 w 1534869"/>
              <a:gd name="connsiteY671" fmla="*/ 617117 h 1856340"/>
              <a:gd name="connsiteX672" fmla="*/ 1411416 w 1534869"/>
              <a:gd name="connsiteY672" fmla="*/ 623272 h 1856340"/>
              <a:gd name="connsiteX673" fmla="*/ 1383600 w 1534869"/>
              <a:gd name="connsiteY673" fmla="*/ 636087 h 1856340"/>
              <a:gd name="connsiteX674" fmla="*/ 1383600 w 1534869"/>
              <a:gd name="connsiteY674" fmla="*/ 548632 h 1856340"/>
              <a:gd name="connsiteX675" fmla="*/ 1387530 w 1534869"/>
              <a:gd name="connsiteY675" fmla="*/ 546554 h 1856340"/>
              <a:gd name="connsiteX676" fmla="*/ 1396236 w 1534869"/>
              <a:gd name="connsiteY676" fmla="*/ 529739 h 1856340"/>
              <a:gd name="connsiteX677" fmla="*/ 1383958 w 1534869"/>
              <a:gd name="connsiteY677" fmla="*/ 510147 h 1856340"/>
              <a:gd name="connsiteX678" fmla="*/ 1383600 w 1534869"/>
              <a:gd name="connsiteY678" fmla="*/ 510058 h 1856340"/>
              <a:gd name="connsiteX679" fmla="*/ 1383600 w 1534869"/>
              <a:gd name="connsiteY679" fmla="*/ 446404 h 1856340"/>
              <a:gd name="connsiteX680" fmla="*/ 1396013 w 1534869"/>
              <a:gd name="connsiteY680" fmla="*/ 449118 h 1856340"/>
              <a:gd name="connsiteX681" fmla="*/ 1428941 w 1534869"/>
              <a:gd name="connsiteY681" fmla="*/ 471488 h 1856340"/>
              <a:gd name="connsiteX682" fmla="*/ 1448921 w 1534869"/>
              <a:gd name="connsiteY682" fmla="*/ 498812 h 1856340"/>
              <a:gd name="connsiteX683" fmla="*/ 1453386 w 1534869"/>
              <a:gd name="connsiteY683" fmla="*/ 502415 h 1856340"/>
              <a:gd name="connsiteX684" fmla="*/ 1467450 w 1534869"/>
              <a:gd name="connsiteY684" fmla="*/ 489128 h 1856340"/>
              <a:gd name="connsiteX685" fmla="*/ 1473478 w 1534869"/>
              <a:gd name="connsiteY685" fmla="*/ 458726 h 1856340"/>
              <a:gd name="connsiteX686" fmla="*/ 1467227 w 1534869"/>
              <a:gd name="connsiteY686" fmla="*/ 438758 h 1856340"/>
              <a:gd name="connsiteX687" fmla="*/ 1465888 w 1534869"/>
              <a:gd name="connsiteY687" fmla="*/ 435306 h 1856340"/>
              <a:gd name="connsiteX688" fmla="*/ 1471469 w 1534869"/>
              <a:gd name="connsiteY688" fmla="*/ 430501 h 1856340"/>
              <a:gd name="connsiteX689" fmla="*/ 1482631 w 1534869"/>
              <a:gd name="connsiteY689" fmla="*/ 428099 h 1856340"/>
              <a:gd name="connsiteX690" fmla="*/ 1346453 w 1534869"/>
              <a:gd name="connsiteY690" fmla="*/ 384961 h 1856340"/>
              <a:gd name="connsiteX691" fmla="*/ 1381893 w 1534869"/>
              <a:gd name="connsiteY691" fmla="*/ 385449 h 1856340"/>
              <a:gd name="connsiteX692" fmla="*/ 1383600 w 1534869"/>
              <a:gd name="connsiteY692" fmla="*/ 385588 h 1856340"/>
              <a:gd name="connsiteX693" fmla="*/ 1383600 w 1534869"/>
              <a:gd name="connsiteY693" fmla="*/ 446404 h 1856340"/>
              <a:gd name="connsiteX694" fmla="*/ 1306046 w 1534869"/>
              <a:gd name="connsiteY694" fmla="*/ 429450 h 1856340"/>
              <a:gd name="connsiteX695" fmla="*/ 1252631 w 1534869"/>
              <a:gd name="connsiteY695" fmla="*/ 439647 h 1856340"/>
              <a:gd name="connsiteX696" fmla="*/ 1252631 w 1534869"/>
              <a:gd name="connsiteY696" fmla="*/ 386340 h 1856340"/>
              <a:gd name="connsiteX697" fmla="*/ 1254812 w 1534869"/>
              <a:gd name="connsiteY697" fmla="*/ 386312 h 1856340"/>
              <a:gd name="connsiteX698" fmla="*/ 1287294 w 1534869"/>
              <a:gd name="connsiteY698" fmla="*/ 385711 h 1856340"/>
              <a:gd name="connsiteX699" fmla="*/ 1346453 w 1534869"/>
              <a:gd name="connsiteY699" fmla="*/ 384961 h 1856340"/>
              <a:gd name="connsiteX700" fmla="*/ 1172994 w 1534869"/>
              <a:gd name="connsiteY700" fmla="*/ 292028 h 1856340"/>
              <a:gd name="connsiteX701" fmla="*/ 1183933 w 1534869"/>
              <a:gd name="connsiteY701" fmla="*/ 294505 h 1856340"/>
              <a:gd name="connsiteX702" fmla="*/ 1193532 w 1534869"/>
              <a:gd name="connsiteY702" fmla="*/ 306591 h 1856340"/>
              <a:gd name="connsiteX703" fmla="*/ 1206480 w 1534869"/>
              <a:gd name="connsiteY703" fmla="*/ 313797 h 1856340"/>
              <a:gd name="connsiteX704" fmla="*/ 1246440 w 1534869"/>
              <a:gd name="connsiteY704" fmla="*/ 315299 h 1856340"/>
              <a:gd name="connsiteX705" fmla="*/ 1252631 w 1534869"/>
              <a:gd name="connsiteY705" fmla="*/ 315299 h 1856340"/>
              <a:gd name="connsiteX706" fmla="*/ 1252631 w 1534869"/>
              <a:gd name="connsiteY706" fmla="*/ 386340 h 1856340"/>
              <a:gd name="connsiteX707" fmla="*/ 1231483 w 1534869"/>
              <a:gd name="connsiteY707" fmla="*/ 386612 h 1856340"/>
              <a:gd name="connsiteX708" fmla="*/ 1207038 w 1534869"/>
              <a:gd name="connsiteY708" fmla="*/ 388489 h 1856340"/>
              <a:gd name="connsiteX709" fmla="*/ 1197550 w 1534869"/>
              <a:gd name="connsiteY709" fmla="*/ 396370 h 1856340"/>
              <a:gd name="connsiteX710" fmla="*/ 1189290 w 1534869"/>
              <a:gd name="connsiteY710" fmla="*/ 408982 h 1856340"/>
              <a:gd name="connsiteX711" fmla="*/ 1176566 w 1534869"/>
              <a:gd name="connsiteY711" fmla="*/ 413787 h 1856340"/>
              <a:gd name="connsiteX712" fmla="*/ 1151786 w 1534869"/>
              <a:gd name="connsiteY712" fmla="*/ 395620 h 1856340"/>
              <a:gd name="connsiteX713" fmla="*/ 1144419 w 1534869"/>
              <a:gd name="connsiteY713" fmla="*/ 354183 h 1856340"/>
              <a:gd name="connsiteX714" fmla="*/ 1148884 w 1534869"/>
              <a:gd name="connsiteY714" fmla="*/ 310644 h 1856340"/>
              <a:gd name="connsiteX715" fmla="*/ 1172994 w 1534869"/>
              <a:gd name="connsiteY715" fmla="*/ 292028 h 1856340"/>
              <a:gd name="connsiteX716" fmla="*/ 706793 w 1534869"/>
              <a:gd name="connsiteY716" fmla="*/ 234363 h 1856340"/>
              <a:gd name="connsiteX717" fmla="*/ 697278 w 1534869"/>
              <a:gd name="connsiteY717" fmla="*/ 242645 h 1856340"/>
              <a:gd name="connsiteX718" fmla="*/ 694458 w 1534869"/>
              <a:gd name="connsiteY718" fmla="*/ 251632 h 1856340"/>
              <a:gd name="connsiteX719" fmla="*/ 706265 w 1534869"/>
              <a:gd name="connsiteY719" fmla="*/ 266433 h 1856340"/>
              <a:gd name="connsiteX720" fmla="*/ 738864 w 1534869"/>
              <a:gd name="connsiteY720" fmla="*/ 271367 h 1856340"/>
              <a:gd name="connsiteX721" fmla="*/ 773049 w 1534869"/>
              <a:gd name="connsiteY721" fmla="*/ 265376 h 1856340"/>
              <a:gd name="connsiteX722" fmla="*/ 786089 w 1534869"/>
              <a:gd name="connsiteY722" fmla="*/ 250222 h 1856340"/>
              <a:gd name="connsiteX723" fmla="*/ 778336 w 1534869"/>
              <a:gd name="connsiteY723" fmla="*/ 239297 h 1856340"/>
              <a:gd name="connsiteX724" fmla="*/ 755428 w 1534869"/>
              <a:gd name="connsiteY724" fmla="*/ 236830 h 1856340"/>
              <a:gd name="connsiteX725" fmla="*/ 733578 w 1534869"/>
              <a:gd name="connsiteY725" fmla="*/ 236830 h 1856340"/>
              <a:gd name="connsiteX726" fmla="*/ 717895 w 1534869"/>
              <a:gd name="connsiteY726" fmla="*/ 236301 h 1856340"/>
              <a:gd name="connsiteX727" fmla="*/ 706793 w 1534869"/>
              <a:gd name="connsiteY727" fmla="*/ 234363 h 1856340"/>
              <a:gd name="connsiteX728" fmla="*/ 1383600 w 1534869"/>
              <a:gd name="connsiteY728" fmla="*/ 221440 h 1856340"/>
              <a:gd name="connsiteX729" fmla="*/ 1442224 w 1534869"/>
              <a:gd name="connsiteY729" fmla="*/ 235127 h 1856340"/>
              <a:gd name="connsiteX730" fmla="*/ 1455953 w 1534869"/>
              <a:gd name="connsiteY730" fmla="*/ 242784 h 1856340"/>
              <a:gd name="connsiteX731" fmla="*/ 1459637 w 1534869"/>
              <a:gd name="connsiteY731" fmla="*/ 250742 h 1856340"/>
              <a:gd name="connsiteX732" fmla="*/ 1453609 w 1534869"/>
              <a:gd name="connsiteY732" fmla="*/ 284071 h 1856340"/>
              <a:gd name="connsiteX733" fmla="*/ 1453609 w 1534869"/>
              <a:gd name="connsiteY733" fmla="*/ 389014 h 1856340"/>
              <a:gd name="connsiteX734" fmla="*/ 1450037 w 1534869"/>
              <a:gd name="connsiteY734" fmla="*/ 403577 h 1856340"/>
              <a:gd name="connsiteX735" fmla="*/ 1434634 w 1534869"/>
              <a:gd name="connsiteY735" fmla="*/ 409733 h 1856340"/>
              <a:gd name="connsiteX736" fmla="*/ 1425369 w 1534869"/>
              <a:gd name="connsiteY736" fmla="*/ 407706 h 1856340"/>
              <a:gd name="connsiteX737" fmla="*/ 1416774 w 1534869"/>
              <a:gd name="connsiteY737" fmla="*/ 397872 h 1856340"/>
              <a:gd name="connsiteX738" fmla="*/ 1399808 w 1534869"/>
              <a:gd name="connsiteY738" fmla="*/ 386912 h 1856340"/>
              <a:gd name="connsiteX739" fmla="*/ 1383600 w 1534869"/>
              <a:gd name="connsiteY739" fmla="*/ 385588 h 1856340"/>
              <a:gd name="connsiteX740" fmla="*/ 1383600 w 1534869"/>
              <a:gd name="connsiteY740" fmla="*/ 313115 h 1856340"/>
              <a:gd name="connsiteX741" fmla="*/ 1393557 w 1534869"/>
              <a:gd name="connsiteY741" fmla="*/ 311245 h 1856340"/>
              <a:gd name="connsiteX742" fmla="*/ 1405389 w 1534869"/>
              <a:gd name="connsiteY742" fmla="*/ 290377 h 1856340"/>
              <a:gd name="connsiteX743" fmla="*/ 1394227 w 1534869"/>
              <a:gd name="connsiteY743" fmla="*/ 263353 h 1856340"/>
              <a:gd name="connsiteX744" fmla="*/ 1383600 w 1534869"/>
              <a:gd name="connsiteY744" fmla="*/ 259138 h 1856340"/>
              <a:gd name="connsiteX745" fmla="*/ 1094296 w 1534869"/>
              <a:gd name="connsiteY745" fmla="*/ 201596 h 1856340"/>
              <a:gd name="connsiteX746" fmla="*/ 1146622 w 1534869"/>
              <a:gd name="connsiteY746" fmla="*/ 201596 h 1856340"/>
              <a:gd name="connsiteX747" fmla="*/ 1129779 w 1534869"/>
              <a:gd name="connsiteY747" fmla="*/ 229781 h 1856340"/>
              <a:gd name="connsiteX748" fmla="*/ 1075506 w 1534869"/>
              <a:gd name="connsiteY748" fmla="*/ 229781 h 1856340"/>
              <a:gd name="connsiteX749" fmla="*/ 875814 w 1534869"/>
              <a:gd name="connsiteY749" fmla="*/ 201596 h 1856340"/>
              <a:gd name="connsiteX750" fmla="*/ 1031586 w 1534869"/>
              <a:gd name="connsiteY750" fmla="*/ 201596 h 1856340"/>
              <a:gd name="connsiteX751" fmla="*/ 1031586 w 1534869"/>
              <a:gd name="connsiteY751" fmla="*/ 229781 h 1856340"/>
              <a:gd name="connsiteX752" fmla="*/ 875814 w 1534869"/>
              <a:gd name="connsiteY752" fmla="*/ 229781 h 1856340"/>
              <a:gd name="connsiteX753" fmla="*/ 664044 w 1534869"/>
              <a:gd name="connsiteY753" fmla="*/ 201596 h 1856340"/>
              <a:gd name="connsiteX754" fmla="*/ 788255 w 1534869"/>
              <a:gd name="connsiteY754" fmla="*/ 201596 h 1856340"/>
              <a:gd name="connsiteX755" fmla="*/ 817278 w 1534869"/>
              <a:gd name="connsiteY755" fmla="*/ 207226 h 1856340"/>
              <a:gd name="connsiteX756" fmla="*/ 835428 w 1534869"/>
              <a:gd name="connsiteY756" fmla="*/ 241059 h 1856340"/>
              <a:gd name="connsiteX757" fmla="*/ 828027 w 1534869"/>
              <a:gd name="connsiteY757" fmla="*/ 266433 h 1856340"/>
              <a:gd name="connsiteX758" fmla="*/ 807234 w 1534869"/>
              <a:gd name="connsiteY758" fmla="*/ 286345 h 1856340"/>
              <a:gd name="connsiteX759" fmla="*/ 774459 w 1534869"/>
              <a:gd name="connsiteY759" fmla="*/ 299385 h 1856340"/>
              <a:gd name="connsiteX760" fmla="*/ 731463 w 1534869"/>
              <a:gd name="connsiteY760" fmla="*/ 304143 h 1856340"/>
              <a:gd name="connsiteX761" fmla="*/ 699921 w 1534869"/>
              <a:gd name="connsiteY761" fmla="*/ 301500 h 1856340"/>
              <a:gd name="connsiteX762" fmla="*/ 674723 w 1534869"/>
              <a:gd name="connsiteY762" fmla="*/ 293394 h 1856340"/>
              <a:gd name="connsiteX763" fmla="*/ 658159 w 1534869"/>
              <a:gd name="connsiteY763" fmla="*/ 279473 h 1856340"/>
              <a:gd name="connsiteX764" fmla="*/ 652167 w 1534869"/>
              <a:gd name="connsiteY764" fmla="*/ 259385 h 1856340"/>
              <a:gd name="connsiteX765" fmla="*/ 679304 w 1534869"/>
              <a:gd name="connsiteY765" fmla="*/ 224495 h 1856340"/>
              <a:gd name="connsiteX766" fmla="*/ 679304 w 1534869"/>
              <a:gd name="connsiteY766" fmla="*/ 223085 h 1856340"/>
              <a:gd name="connsiteX767" fmla="*/ 666793 w 1534869"/>
              <a:gd name="connsiteY767" fmla="*/ 211455 h 1856340"/>
              <a:gd name="connsiteX768" fmla="*/ 465503 w 1534869"/>
              <a:gd name="connsiteY768" fmla="*/ 201596 h 1856340"/>
              <a:gd name="connsiteX769" fmla="*/ 603427 w 1534869"/>
              <a:gd name="connsiteY769" fmla="*/ 201596 h 1856340"/>
              <a:gd name="connsiteX770" fmla="*/ 610019 w 1534869"/>
              <a:gd name="connsiteY770" fmla="*/ 213570 h 1856340"/>
              <a:gd name="connsiteX771" fmla="*/ 576539 w 1534869"/>
              <a:gd name="connsiteY771" fmla="*/ 228548 h 1856340"/>
              <a:gd name="connsiteX772" fmla="*/ 540591 w 1534869"/>
              <a:gd name="connsiteY772" fmla="*/ 234010 h 1856340"/>
              <a:gd name="connsiteX773" fmla="*/ 502353 w 1534869"/>
              <a:gd name="connsiteY773" fmla="*/ 227843 h 1856340"/>
              <a:gd name="connsiteX774" fmla="*/ 471516 w 1534869"/>
              <a:gd name="connsiteY774" fmla="*/ 210045 h 1856340"/>
              <a:gd name="connsiteX775" fmla="*/ 347415 w 1534869"/>
              <a:gd name="connsiteY775" fmla="*/ 201596 h 1856340"/>
              <a:gd name="connsiteX776" fmla="*/ 404683 w 1534869"/>
              <a:gd name="connsiteY776" fmla="*/ 201596 h 1856340"/>
              <a:gd name="connsiteX777" fmla="*/ 420557 w 1534869"/>
              <a:gd name="connsiteY777" fmla="*/ 229781 h 1856340"/>
              <a:gd name="connsiteX778" fmla="*/ 362407 w 1534869"/>
              <a:gd name="connsiteY778" fmla="*/ 229781 h 1856340"/>
              <a:gd name="connsiteX779" fmla="*/ 239411 w 1534869"/>
              <a:gd name="connsiteY779" fmla="*/ 201596 h 1856340"/>
              <a:gd name="connsiteX780" fmla="*/ 291217 w 1534869"/>
              <a:gd name="connsiteY780" fmla="*/ 201596 h 1856340"/>
              <a:gd name="connsiteX781" fmla="*/ 291217 w 1534869"/>
              <a:gd name="connsiteY781" fmla="*/ 229781 h 1856340"/>
              <a:gd name="connsiteX782" fmla="*/ 239411 w 1534869"/>
              <a:gd name="connsiteY782" fmla="*/ 229781 h 1856340"/>
              <a:gd name="connsiteX783" fmla="*/ 1163260 w 1534869"/>
              <a:gd name="connsiteY783" fmla="*/ 170574 h 1856340"/>
              <a:gd name="connsiteX784" fmla="*/ 1164669 w 1534869"/>
              <a:gd name="connsiteY784" fmla="*/ 170574 h 1856340"/>
              <a:gd name="connsiteX785" fmla="*/ 1174714 w 1534869"/>
              <a:gd name="connsiteY785" fmla="*/ 185728 h 1856340"/>
              <a:gd name="connsiteX786" fmla="*/ 1184758 w 1534869"/>
              <a:gd name="connsiteY786" fmla="*/ 200882 h 1856340"/>
              <a:gd name="connsiteX787" fmla="*/ 1185254 w 1534869"/>
              <a:gd name="connsiteY787" fmla="*/ 201596 h 1856340"/>
              <a:gd name="connsiteX788" fmla="*/ 1146622 w 1534869"/>
              <a:gd name="connsiteY788" fmla="*/ 201596 h 1856340"/>
              <a:gd name="connsiteX789" fmla="*/ 1147048 w 1534869"/>
              <a:gd name="connsiteY789" fmla="*/ 200882 h 1856340"/>
              <a:gd name="connsiteX790" fmla="*/ 1155154 w 1534869"/>
              <a:gd name="connsiteY790" fmla="*/ 185552 h 1856340"/>
              <a:gd name="connsiteX791" fmla="*/ 1163260 w 1534869"/>
              <a:gd name="connsiteY791" fmla="*/ 170574 h 1856340"/>
              <a:gd name="connsiteX792" fmla="*/ 291217 w 1534869"/>
              <a:gd name="connsiteY792" fmla="*/ 146961 h 1856340"/>
              <a:gd name="connsiteX793" fmla="*/ 318354 w 1534869"/>
              <a:gd name="connsiteY793" fmla="*/ 146961 h 1856340"/>
              <a:gd name="connsiteX794" fmla="*/ 347415 w 1534869"/>
              <a:gd name="connsiteY794" fmla="*/ 201596 h 1856340"/>
              <a:gd name="connsiteX795" fmla="*/ 291217 w 1534869"/>
              <a:gd name="connsiteY795" fmla="*/ 201596 h 1856340"/>
              <a:gd name="connsiteX796" fmla="*/ 536362 w 1534869"/>
              <a:gd name="connsiteY796" fmla="*/ 90221 h 1856340"/>
              <a:gd name="connsiteX797" fmla="*/ 570900 w 1534869"/>
              <a:gd name="connsiteY797" fmla="*/ 122996 h 1856340"/>
              <a:gd name="connsiteX798" fmla="*/ 496186 w 1534869"/>
              <a:gd name="connsiteY798" fmla="*/ 122996 h 1856340"/>
              <a:gd name="connsiteX799" fmla="*/ 510459 w 1534869"/>
              <a:gd name="connsiteY799" fmla="*/ 98327 h 1856340"/>
              <a:gd name="connsiteX800" fmla="*/ 536362 w 1534869"/>
              <a:gd name="connsiteY800" fmla="*/ 90221 h 1856340"/>
              <a:gd name="connsiteX801" fmla="*/ 734282 w 1534869"/>
              <a:gd name="connsiteY801" fmla="*/ 85639 h 1856340"/>
              <a:gd name="connsiteX802" fmla="*/ 752961 w 1534869"/>
              <a:gd name="connsiteY802" fmla="*/ 93040 h 1856340"/>
              <a:gd name="connsiteX803" fmla="*/ 760714 w 1534869"/>
              <a:gd name="connsiteY803" fmla="*/ 114186 h 1856340"/>
              <a:gd name="connsiteX804" fmla="*/ 752961 w 1534869"/>
              <a:gd name="connsiteY804" fmla="*/ 135860 h 1856340"/>
              <a:gd name="connsiteX805" fmla="*/ 734282 w 1534869"/>
              <a:gd name="connsiteY805" fmla="*/ 143085 h 1856340"/>
              <a:gd name="connsiteX806" fmla="*/ 715780 w 1534869"/>
              <a:gd name="connsiteY806" fmla="*/ 135860 h 1856340"/>
              <a:gd name="connsiteX807" fmla="*/ 708203 w 1534869"/>
              <a:gd name="connsiteY807" fmla="*/ 114186 h 1856340"/>
              <a:gd name="connsiteX808" fmla="*/ 715780 w 1534869"/>
              <a:gd name="connsiteY808" fmla="*/ 93040 h 1856340"/>
              <a:gd name="connsiteX809" fmla="*/ 734282 w 1534869"/>
              <a:gd name="connsiteY809" fmla="*/ 85639 h 1856340"/>
              <a:gd name="connsiteX810" fmla="*/ 1247063 w 1534869"/>
              <a:gd name="connsiteY810" fmla="*/ 70627 h 1856340"/>
              <a:gd name="connsiteX811" fmla="*/ 1381979 w 1534869"/>
              <a:gd name="connsiteY811" fmla="*/ 70627 h 1856340"/>
              <a:gd name="connsiteX812" fmla="*/ 1381979 w 1534869"/>
              <a:gd name="connsiteY812" fmla="*/ 80260 h 1856340"/>
              <a:gd name="connsiteX813" fmla="*/ 1383600 w 1534869"/>
              <a:gd name="connsiteY813" fmla="*/ 80260 h 1856340"/>
              <a:gd name="connsiteX814" fmla="*/ 1383600 w 1534869"/>
              <a:gd name="connsiteY814" fmla="*/ 221440 h 1856340"/>
              <a:gd name="connsiteX815" fmla="*/ 1383065 w 1534869"/>
              <a:gd name="connsiteY815" fmla="*/ 221315 h 1856340"/>
              <a:gd name="connsiteX816" fmla="*/ 1355494 w 1534869"/>
              <a:gd name="connsiteY816" fmla="*/ 226345 h 1856340"/>
              <a:gd name="connsiteX817" fmla="*/ 1344890 w 1534869"/>
              <a:gd name="connsiteY817" fmla="*/ 239331 h 1856340"/>
              <a:gd name="connsiteX818" fmla="*/ 1359401 w 1534869"/>
              <a:gd name="connsiteY818" fmla="*/ 249541 h 1856340"/>
              <a:gd name="connsiteX819" fmla="*/ 1383600 w 1534869"/>
              <a:gd name="connsiteY819" fmla="*/ 259138 h 1856340"/>
              <a:gd name="connsiteX820" fmla="*/ 1383600 w 1534869"/>
              <a:gd name="connsiteY820" fmla="*/ 313115 h 1856340"/>
              <a:gd name="connsiteX821" fmla="*/ 1377372 w 1534869"/>
              <a:gd name="connsiteY821" fmla="*/ 314285 h 1856340"/>
              <a:gd name="connsiteX822" fmla="*/ 1348909 w 1534869"/>
              <a:gd name="connsiteY822" fmla="*/ 315299 h 1856340"/>
              <a:gd name="connsiteX823" fmla="*/ 1252631 w 1534869"/>
              <a:gd name="connsiteY823" fmla="*/ 315299 h 1856340"/>
              <a:gd name="connsiteX824" fmla="*/ 1252631 w 1534869"/>
              <a:gd name="connsiteY824" fmla="*/ 229781 h 1856340"/>
              <a:gd name="connsiteX825" fmla="*/ 1204846 w 1534869"/>
              <a:gd name="connsiteY825" fmla="*/ 229781 h 1856340"/>
              <a:gd name="connsiteX826" fmla="*/ 1185254 w 1534869"/>
              <a:gd name="connsiteY826" fmla="*/ 201596 h 1856340"/>
              <a:gd name="connsiteX827" fmla="*/ 1240414 w 1534869"/>
              <a:gd name="connsiteY827" fmla="*/ 201596 h 1856340"/>
              <a:gd name="connsiteX828" fmla="*/ 1252631 w 1534869"/>
              <a:gd name="connsiteY828" fmla="*/ 218714 h 1856340"/>
              <a:gd name="connsiteX829" fmla="*/ 1252631 w 1534869"/>
              <a:gd name="connsiteY829" fmla="*/ 201596 h 1856340"/>
              <a:gd name="connsiteX830" fmla="*/ 1240414 w 1534869"/>
              <a:gd name="connsiteY830" fmla="*/ 201596 h 1856340"/>
              <a:gd name="connsiteX831" fmla="*/ 1199912 w 1534869"/>
              <a:gd name="connsiteY831" fmla="*/ 144847 h 1856340"/>
              <a:gd name="connsiteX832" fmla="*/ 1145042 w 1534869"/>
              <a:gd name="connsiteY832" fmla="*/ 70627 h 1856340"/>
              <a:gd name="connsiteX833" fmla="*/ 1194124 w 1534869"/>
              <a:gd name="connsiteY833" fmla="*/ 70627 h 1856340"/>
              <a:gd name="connsiteX834" fmla="*/ 1187225 w 1534869"/>
              <a:gd name="connsiteY834" fmla="*/ 83172 h 1856340"/>
              <a:gd name="connsiteX835" fmla="*/ 1180000 w 1534869"/>
              <a:gd name="connsiteY835" fmla="*/ 97974 h 1856340"/>
              <a:gd name="connsiteX836" fmla="*/ 1172775 w 1534869"/>
              <a:gd name="connsiteY836" fmla="*/ 113129 h 1856340"/>
              <a:gd name="connsiteX837" fmla="*/ 1171366 w 1534869"/>
              <a:gd name="connsiteY837" fmla="*/ 113129 h 1856340"/>
              <a:gd name="connsiteX838" fmla="*/ 1161850 w 1534869"/>
              <a:gd name="connsiteY838" fmla="*/ 98150 h 1856340"/>
              <a:gd name="connsiteX839" fmla="*/ 1153039 w 1534869"/>
              <a:gd name="connsiteY839" fmla="*/ 83172 h 1856340"/>
              <a:gd name="connsiteX840" fmla="*/ 927973 w 1534869"/>
              <a:gd name="connsiteY840" fmla="*/ 70627 h 1856340"/>
              <a:gd name="connsiteX841" fmla="*/ 1089969 w 1534869"/>
              <a:gd name="connsiteY841" fmla="*/ 70627 h 1856340"/>
              <a:gd name="connsiteX842" fmla="*/ 1136123 w 1534869"/>
              <a:gd name="connsiteY842" fmla="*/ 138856 h 1856340"/>
              <a:gd name="connsiteX843" fmla="*/ 1094296 w 1534869"/>
              <a:gd name="connsiteY843" fmla="*/ 201596 h 1856340"/>
              <a:gd name="connsiteX844" fmla="*/ 1031586 w 1534869"/>
              <a:gd name="connsiteY844" fmla="*/ 201596 h 1856340"/>
              <a:gd name="connsiteX845" fmla="*/ 1031586 w 1534869"/>
              <a:gd name="connsiteY845" fmla="*/ 186081 h 1856340"/>
              <a:gd name="connsiteX846" fmla="*/ 927973 w 1534869"/>
              <a:gd name="connsiteY846" fmla="*/ 186081 h 1856340"/>
              <a:gd name="connsiteX847" fmla="*/ 927973 w 1534869"/>
              <a:gd name="connsiteY847" fmla="*/ 133217 h 1856340"/>
              <a:gd name="connsiteX848" fmla="*/ 1012908 w 1534869"/>
              <a:gd name="connsiteY848" fmla="*/ 133217 h 1856340"/>
              <a:gd name="connsiteX849" fmla="*/ 1012908 w 1534869"/>
              <a:gd name="connsiteY849" fmla="*/ 89869 h 1856340"/>
              <a:gd name="connsiteX850" fmla="*/ 927973 w 1534869"/>
              <a:gd name="connsiteY850" fmla="*/ 89869 h 1856340"/>
              <a:gd name="connsiteX851" fmla="*/ 834019 w 1534869"/>
              <a:gd name="connsiteY851" fmla="*/ 70627 h 1856340"/>
              <a:gd name="connsiteX852" fmla="*/ 875814 w 1534869"/>
              <a:gd name="connsiteY852" fmla="*/ 70627 h 1856340"/>
              <a:gd name="connsiteX853" fmla="*/ 875814 w 1534869"/>
              <a:gd name="connsiteY853" fmla="*/ 201596 h 1856340"/>
              <a:gd name="connsiteX854" fmla="*/ 788255 w 1534869"/>
              <a:gd name="connsiteY854" fmla="*/ 201596 h 1856340"/>
              <a:gd name="connsiteX855" fmla="*/ 764591 w 1534869"/>
              <a:gd name="connsiteY855" fmla="*/ 197006 h 1856340"/>
              <a:gd name="connsiteX856" fmla="*/ 732168 w 1534869"/>
              <a:gd name="connsiteY856" fmla="*/ 197006 h 1856340"/>
              <a:gd name="connsiteX857" fmla="*/ 709613 w 1534869"/>
              <a:gd name="connsiteY857" fmla="*/ 194010 h 1856340"/>
              <a:gd name="connsiteX858" fmla="*/ 702564 w 1534869"/>
              <a:gd name="connsiteY858" fmla="*/ 183966 h 1856340"/>
              <a:gd name="connsiteX859" fmla="*/ 704502 w 1534869"/>
              <a:gd name="connsiteY859" fmla="*/ 176565 h 1856340"/>
              <a:gd name="connsiteX860" fmla="*/ 710317 w 1534869"/>
              <a:gd name="connsiteY860" fmla="*/ 170926 h 1856340"/>
              <a:gd name="connsiteX861" fmla="*/ 734282 w 1534869"/>
              <a:gd name="connsiteY861" fmla="*/ 174451 h 1856340"/>
              <a:gd name="connsiteX862" fmla="*/ 762653 w 1534869"/>
              <a:gd name="connsiteY862" fmla="*/ 170926 h 1856340"/>
              <a:gd name="connsiteX863" fmla="*/ 785560 w 1534869"/>
              <a:gd name="connsiteY863" fmla="*/ 160177 h 1856340"/>
              <a:gd name="connsiteX864" fmla="*/ 800891 w 1534869"/>
              <a:gd name="connsiteY864" fmla="*/ 142027 h 1856340"/>
              <a:gd name="connsiteX865" fmla="*/ 806530 w 1534869"/>
              <a:gd name="connsiteY865" fmla="*/ 115948 h 1856340"/>
              <a:gd name="connsiteX866" fmla="*/ 804063 w 1534869"/>
              <a:gd name="connsiteY866" fmla="*/ 103084 h 1856340"/>
              <a:gd name="connsiteX867" fmla="*/ 798776 w 1534869"/>
              <a:gd name="connsiteY867" fmla="*/ 93040 h 1856340"/>
              <a:gd name="connsiteX868" fmla="*/ 834019 w 1534869"/>
              <a:gd name="connsiteY868" fmla="*/ 93040 h 1856340"/>
              <a:gd name="connsiteX869" fmla="*/ 590090 w 1534869"/>
              <a:gd name="connsiteY869" fmla="*/ 70627 h 1856340"/>
              <a:gd name="connsiteX870" fmla="*/ 678933 w 1534869"/>
              <a:gd name="connsiteY870" fmla="*/ 70627 h 1856340"/>
              <a:gd name="connsiteX871" fmla="*/ 665736 w 1534869"/>
              <a:gd name="connsiteY871" fmla="*/ 86520 h 1856340"/>
              <a:gd name="connsiteX872" fmla="*/ 659568 w 1534869"/>
              <a:gd name="connsiteY872" fmla="*/ 114186 h 1856340"/>
              <a:gd name="connsiteX873" fmla="*/ 666264 w 1534869"/>
              <a:gd name="connsiteY873" fmla="*/ 141146 h 1856340"/>
              <a:gd name="connsiteX874" fmla="*/ 682476 w 1534869"/>
              <a:gd name="connsiteY874" fmla="*/ 158944 h 1856340"/>
              <a:gd name="connsiteX875" fmla="*/ 682476 w 1534869"/>
              <a:gd name="connsiteY875" fmla="*/ 160354 h 1856340"/>
              <a:gd name="connsiteX876" fmla="*/ 667498 w 1534869"/>
              <a:gd name="connsiteY876" fmla="*/ 175508 h 1856340"/>
              <a:gd name="connsiteX877" fmla="*/ 661683 w 1534869"/>
              <a:gd name="connsiteY877" fmla="*/ 193129 h 1856340"/>
              <a:gd name="connsiteX878" fmla="*/ 664044 w 1534869"/>
              <a:gd name="connsiteY878" fmla="*/ 201596 h 1856340"/>
              <a:gd name="connsiteX879" fmla="*/ 603427 w 1534869"/>
              <a:gd name="connsiteY879" fmla="*/ 201596 h 1856340"/>
              <a:gd name="connsiteX880" fmla="*/ 592750 w 1534869"/>
              <a:gd name="connsiteY880" fmla="*/ 182204 h 1856340"/>
              <a:gd name="connsiteX881" fmla="*/ 570371 w 1534869"/>
              <a:gd name="connsiteY881" fmla="*/ 191367 h 1856340"/>
              <a:gd name="connsiteX882" fmla="*/ 547640 w 1534869"/>
              <a:gd name="connsiteY882" fmla="*/ 194539 h 1856340"/>
              <a:gd name="connsiteX883" fmla="*/ 512750 w 1534869"/>
              <a:gd name="connsiteY883" fmla="*/ 185728 h 1856340"/>
              <a:gd name="connsiteX884" fmla="*/ 495481 w 1534869"/>
              <a:gd name="connsiteY884" fmla="*/ 157887 h 1856340"/>
              <a:gd name="connsiteX885" fmla="*/ 614601 w 1534869"/>
              <a:gd name="connsiteY885" fmla="*/ 157887 h 1856340"/>
              <a:gd name="connsiteX886" fmla="*/ 616187 w 1534869"/>
              <a:gd name="connsiteY886" fmla="*/ 148195 h 1856340"/>
              <a:gd name="connsiteX887" fmla="*/ 617068 w 1534869"/>
              <a:gd name="connsiteY887" fmla="*/ 134626 h 1856340"/>
              <a:gd name="connsiteX888" fmla="*/ 611781 w 1534869"/>
              <a:gd name="connsiteY888" fmla="*/ 101322 h 1856340"/>
              <a:gd name="connsiteX889" fmla="*/ 596098 w 1534869"/>
              <a:gd name="connsiteY889" fmla="*/ 74714 h 1856340"/>
              <a:gd name="connsiteX890" fmla="*/ 409444 w 1534869"/>
              <a:gd name="connsiteY890" fmla="*/ 70627 h 1856340"/>
              <a:gd name="connsiteX891" fmla="*/ 478412 w 1534869"/>
              <a:gd name="connsiteY891" fmla="*/ 70627 h 1856340"/>
              <a:gd name="connsiteX892" fmla="*/ 471516 w 1534869"/>
              <a:gd name="connsiteY892" fmla="*/ 74890 h 1856340"/>
              <a:gd name="connsiteX893" fmla="*/ 451252 w 1534869"/>
              <a:gd name="connsiteY893" fmla="*/ 103789 h 1856340"/>
              <a:gd name="connsiteX894" fmla="*/ 443675 w 1534869"/>
              <a:gd name="connsiteY894" fmla="*/ 142380 h 1856340"/>
              <a:gd name="connsiteX895" fmla="*/ 451076 w 1534869"/>
              <a:gd name="connsiteY895" fmla="*/ 181323 h 1856340"/>
              <a:gd name="connsiteX896" fmla="*/ 465503 w 1534869"/>
              <a:gd name="connsiteY896" fmla="*/ 201596 h 1856340"/>
              <a:gd name="connsiteX897" fmla="*/ 404683 w 1534869"/>
              <a:gd name="connsiteY897" fmla="*/ 201596 h 1856340"/>
              <a:gd name="connsiteX898" fmla="*/ 368751 w 1534869"/>
              <a:gd name="connsiteY898" fmla="*/ 137798 h 1856340"/>
              <a:gd name="connsiteX899" fmla="*/ 398355 w 1534869"/>
              <a:gd name="connsiteY899" fmla="*/ 113305 h 1856340"/>
              <a:gd name="connsiteX900" fmla="*/ 409632 w 1534869"/>
              <a:gd name="connsiteY900" fmla="*/ 71542 h 1856340"/>
              <a:gd name="connsiteX901" fmla="*/ 291217 w 1534869"/>
              <a:gd name="connsiteY901" fmla="*/ 70627 h 1856340"/>
              <a:gd name="connsiteX902" fmla="*/ 358121 w 1534869"/>
              <a:gd name="connsiteY902" fmla="*/ 70627 h 1856340"/>
              <a:gd name="connsiteX903" fmla="*/ 358531 w 1534869"/>
              <a:gd name="connsiteY903" fmla="*/ 71542 h 1856340"/>
              <a:gd name="connsiteX904" fmla="*/ 316592 w 1534869"/>
              <a:gd name="connsiteY904" fmla="*/ 105728 h 1856340"/>
              <a:gd name="connsiteX905" fmla="*/ 291217 w 1534869"/>
              <a:gd name="connsiteY905" fmla="*/ 105728 h 1856340"/>
              <a:gd name="connsiteX906" fmla="*/ 113566 w 1534869"/>
              <a:gd name="connsiteY906" fmla="*/ 70627 h 1856340"/>
              <a:gd name="connsiteX907" fmla="*/ 239411 w 1534869"/>
              <a:gd name="connsiteY907" fmla="*/ 70627 h 1856340"/>
              <a:gd name="connsiteX908" fmla="*/ 239411 w 1534869"/>
              <a:gd name="connsiteY908" fmla="*/ 201596 h 1856340"/>
              <a:gd name="connsiteX909" fmla="*/ 113566 w 1534869"/>
              <a:gd name="connsiteY909" fmla="*/ 201596 h 1856340"/>
              <a:gd name="connsiteX910" fmla="*/ 1202731 w 1534869"/>
              <a:gd name="connsiteY910" fmla="*/ 54978 h 1856340"/>
              <a:gd name="connsiteX911" fmla="*/ 1257005 w 1534869"/>
              <a:gd name="connsiteY911" fmla="*/ 54978 h 1856340"/>
              <a:gd name="connsiteX912" fmla="*/ 1247063 w 1534869"/>
              <a:gd name="connsiteY912" fmla="*/ 70627 h 1856340"/>
              <a:gd name="connsiteX913" fmla="*/ 1194124 w 1534869"/>
              <a:gd name="connsiteY913" fmla="*/ 70627 h 1856340"/>
              <a:gd name="connsiteX914" fmla="*/ 1079383 w 1534869"/>
              <a:gd name="connsiteY914" fmla="*/ 54978 h 1856340"/>
              <a:gd name="connsiteX915" fmla="*/ 1135066 w 1534869"/>
              <a:gd name="connsiteY915" fmla="*/ 54978 h 1856340"/>
              <a:gd name="connsiteX916" fmla="*/ 1145042 w 1534869"/>
              <a:gd name="connsiteY916" fmla="*/ 70627 h 1856340"/>
              <a:gd name="connsiteX917" fmla="*/ 1089969 w 1534869"/>
              <a:gd name="connsiteY917" fmla="*/ 70627 h 1856340"/>
              <a:gd name="connsiteX918" fmla="*/ 734282 w 1534869"/>
              <a:gd name="connsiteY918" fmla="*/ 50749 h 1856340"/>
              <a:gd name="connsiteX919" fmla="*/ 763181 w 1534869"/>
              <a:gd name="connsiteY919" fmla="*/ 54978 h 1856340"/>
              <a:gd name="connsiteX920" fmla="*/ 834019 w 1534869"/>
              <a:gd name="connsiteY920" fmla="*/ 54978 h 1856340"/>
              <a:gd name="connsiteX921" fmla="*/ 834019 w 1534869"/>
              <a:gd name="connsiteY921" fmla="*/ 70627 h 1856340"/>
              <a:gd name="connsiteX922" fmla="*/ 678933 w 1534869"/>
              <a:gd name="connsiteY922" fmla="*/ 70627 h 1856340"/>
              <a:gd name="connsiteX923" fmla="*/ 682123 w 1534869"/>
              <a:gd name="connsiteY923" fmla="*/ 66785 h 1856340"/>
              <a:gd name="connsiteX924" fmla="*/ 705912 w 1534869"/>
              <a:gd name="connsiteY924" fmla="*/ 54802 h 1856340"/>
              <a:gd name="connsiteX925" fmla="*/ 734282 w 1534869"/>
              <a:gd name="connsiteY925" fmla="*/ 50749 h 1856340"/>
              <a:gd name="connsiteX926" fmla="*/ 534600 w 1534869"/>
              <a:gd name="connsiteY926" fmla="*/ 50749 h 1856340"/>
              <a:gd name="connsiteX927" fmla="*/ 570195 w 1534869"/>
              <a:gd name="connsiteY927" fmla="*/ 57093 h 1856340"/>
              <a:gd name="connsiteX928" fmla="*/ 590090 w 1534869"/>
              <a:gd name="connsiteY928" fmla="*/ 70627 h 1856340"/>
              <a:gd name="connsiteX929" fmla="*/ 478412 w 1534869"/>
              <a:gd name="connsiteY929" fmla="*/ 70627 h 1856340"/>
              <a:gd name="connsiteX930" fmla="*/ 500591 w 1534869"/>
              <a:gd name="connsiteY930" fmla="*/ 56917 h 1856340"/>
              <a:gd name="connsiteX931" fmla="*/ 534600 w 1534869"/>
              <a:gd name="connsiteY931" fmla="*/ 50749 h 1856340"/>
              <a:gd name="connsiteX932" fmla="*/ 875814 w 1534869"/>
              <a:gd name="connsiteY932" fmla="*/ 0 h 1856340"/>
              <a:gd name="connsiteX933" fmla="*/ 1028062 w 1534869"/>
              <a:gd name="connsiteY933" fmla="*/ 0 h 1856340"/>
              <a:gd name="connsiteX934" fmla="*/ 1028062 w 1534869"/>
              <a:gd name="connsiteY934" fmla="*/ 43701 h 1856340"/>
              <a:gd name="connsiteX935" fmla="*/ 927973 w 1534869"/>
              <a:gd name="connsiteY935" fmla="*/ 43701 h 1856340"/>
              <a:gd name="connsiteX936" fmla="*/ 927973 w 1534869"/>
              <a:gd name="connsiteY936" fmla="*/ 70627 h 1856340"/>
              <a:gd name="connsiteX937" fmla="*/ 875814 w 1534869"/>
              <a:gd name="connsiteY937" fmla="*/ 70627 h 1856340"/>
              <a:gd name="connsiteX938" fmla="*/ 239411 w 1534869"/>
              <a:gd name="connsiteY938" fmla="*/ 0 h 1856340"/>
              <a:gd name="connsiteX939" fmla="*/ 320821 w 1534869"/>
              <a:gd name="connsiteY939" fmla="*/ 0 h 1856340"/>
              <a:gd name="connsiteX940" fmla="*/ 355183 w 1534869"/>
              <a:gd name="connsiteY940" fmla="*/ 3524 h 1856340"/>
              <a:gd name="connsiteX941" fmla="*/ 383377 w 1534869"/>
              <a:gd name="connsiteY941" fmla="*/ 15331 h 1856340"/>
              <a:gd name="connsiteX942" fmla="*/ 402584 w 1534869"/>
              <a:gd name="connsiteY942" fmla="*/ 37357 h 1856340"/>
              <a:gd name="connsiteX943" fmla="*/ 409444 w 1534869"/>
              <a:gd name="connsiteY943" fmla="*/ 70627 h 1856340"/>
              <a:gd name="connsiteX944" fmla="*/ 358121 w 1534869"/>
              <a:gd name="connsiteY944" fmla="*/ 70627 h 1856340"/>
              <a:gd name="connsiteX945" fmla="*/ 347958 w 1534869"/>
              <a:gd name="connsiteY945" fmla="*/ 47930 h 1856340"/>
              <a:gd name="connsiteX946" fmla="*/ 316592 w 1534869"/>
              <a:gd name="connsiteY946" fmla="*/ 41234 h 1856340"/>
              <a:gd name="connsiteX947" fmla="*/ 291217 w 1534869"/>
              <a:gd name="connsiteY947" fmla="*/ 41234 h 1856340"/>
              <a:gd name="connsiteX948" fmla="*/ 291217 w 1534869"/>
              <a:gd name="connsiteY948" fmla="*/ 70627 h 1856340"/>
              <a:gd name="connsiteX949" fmla="*/ 239411 w 1534869"/>
              <a:gd name="connsiteY949" fmla="*/ 70627 h 185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</a:cxnLst>
            <a:rect l="l" t="t" r="r" b="b"/>
            <a:pathLst>
              <a:path w="1534869" h="1856340">
                <a:moveTo>
                  <a:pt x="706795" y="1786560"/>
                </a:moveTo>
                <a:cubicBezTo>
                  <a:pt x="702331" y="1789379"/>
                  <a:pt x="699159" y="1792140"/>
                  <a:pt x="697280" y="1794842"/>
                </a:cubicBezTo>
                <a:cubicBezTo>
                  <a:pt x="695400" y="1797544"/>
                  <a:pt x="694460" y="1800539"/>
                  <a:pt x="694460" y="1803829"/>
                </a:cubicBezTo>
                <a:cubicBezTo>
                  <a:pt x="694460" y="1810407"/>
                  <a:pt x="698396" y="1815341"/>
                  <a:pt x="706267" y="1818630"/>
                </a:cubicBezTo>
                <a:cubicBezTo>
                  <a:pt x="714137" y="1821920"/>
                  <a:pt x="725004" y="1823564"/>
                  <a:pt x="738866" y="1823564"/>
                </a:cubicBezTo>
                <a:cubicBezTo>
                  <a:pt x="752963" y="1823564"/>
                  <a:pt x="764358" y="1821567"/>
                  <a:pt x="773051" y="1817573"/>
                </a:cubicBezTo>
                <a:cubicBezTo>
                  <a:pt x="781744" y="1813579"/>
                  <a:pt x="786091" y="1808528"/>
                  <a:pt x="786091" y="1802419"/>
                </a:cubicBezTo>
                <a:cubicBezTo>
                  <a:pt x="786091" y="1796780"/>
                  <a:pt x="783506" y="1793138"/>
                  <a:pt x="778338" y="1791494"/>
                </a:cubicBezTo>
                <a:cubicBezTo>
                  <a:pt x="773169" y="1789849"/>
                  <a:pt x="765533" y="1789027"/>
                  <a:pt x="755430" y="1789027"/>
                </a:cubicBezTo>
                <a:lnTo>
                  <a:pt x="733580" y="1789027"/>
                </a:lnTo>
                <a:cubicBezTo>
                  <a:pt x="727236" y="1789027"/>
                  <a:pt x="722008" y="1788851"/>
                  <a:pt x="717897" y="1788498"/>
                </a:cubicBezTo>
                <a:cubicBezTo>
                  <a:pt x="713785" y="1788146"/>
                  <a:pt x="710085" y="1787500"/>
                  <a:pt x="706795" y="1786560"/>
                </a:cubicBezTo>
                <a:close/>
                <a:moveTo>
                  <a:pt x="1185256" y="1753793"/>
                </a:moveTo>
                <a:lnTo>
                  <a:pt x="1240416" y="1753793"/>
                </a:lnTo>
                <a:lnTo>
                  <a:pt x="1260531" y="1781978"/>
                </a:lnTo>
                <a:lnTo>
                  <a:pt x="1204848" y="1781978"/>
                </a:lnTo>
                <a:close/>
                <a:moveTo>
                  <a:pt x="1094298" y="1753793"/>
                </a:moveTo>
                <a:lnTo>
                  <a:pt x="1146624" y="1753793"/>
                </a:lnTo>
                <a:lnTo>
                  <a:pt x="1129781" y="1781978"/>
                </a:lnTo>
                <a:lnTo>
                  <a:pt x="1075508" y="1781978"/>
                </a:lnTo>
                <a:close/>
                <a:moveTo>
                  <a:pt x="875816" y="1753793"/>
                </a:moveTo>
                <a:lnTo>
                  <a:pt x="1031588" y="1753793"/>
                </a:lnTo>
                <a:lnTo>
                  <a:pt x="1031588" y="1781978"/>
                </a:lnTo>
                <a:lnTo>
                  <a:pt x="875816" y="1781978"/>
                </a:lnTo>
                <a:close/>
                <a:moveTo>
                  <a:pt x="664046" y="1753793"/>
                </a:moveTo>
                <a:lnTo>
                  <a:pt x="788257" y="1753793"/>
                </a:lnTo>
                <a:lnTo>
                  <a:pt x="817280" y="1759423"/>
                </a:lnTo>
                <a:cubicBezTo>
                  <a:pt x="829380" y="1766237"/>
                  <a:pt x="835430" y="1777514"/>
                  <a:pt x="835430" y="1793256"/>
                </a:cubicBezTo>
                <a:cubicBezTo>
                  <a:pt x="835430" y="1802419"/>
                  <a:pt x="832963" y="1810877"/>
                  <a:pt x="828029" y="1818630"/>
                </a:cubicBezTo>
                <a:cubicBezTo>
                  <a:pt x="823095" y="1826384"/>
                  <a:pt x="816164" y="1833021"/>
                  <a:pt x="807236" y="1838542"/>
                </a:cubicBezTo>
                <a:cubicBezTo>
                  <a:pt x="798308" y="1844064"/>
                  <a:pt x="787383" y="1848410"/>
                  <a:pt x="774461" y="1851582"/>
                </a:cubicBezTo>
                <a:cubicBezTo>
                  <a:pt x="761539" y="1854754"/>
                  <a:pt x="747207" y="1856340"/>
                  <a:pt x="731465" y="1856340"/>
                </a:cubicBezTo>
                <a:cubicBezTo>
                  <a:pt x="720187" y="1856340"/>
                  <a:pt x="709673" y="1855459"/>
                  <a:pt x="699923" y="1853697"/>
                </a:cubicBezTo>
                <a:cubicBezTo>
                  <a:pt x="690173" y="1851935"/>
                  <a:pt x="681773" y="1849233"/>
                  <a:pt x="674725" y="1845591"/>
                </a:cubicBezTo>
                <a:cubicBezTo>
                  <a:pt x="667676" y="1841949"/>
                  <a:pt x="662155" y="1837309"/>
                  <a:pt x="658161" y="1831670"/>
                </a:cubicBezTo>
                <a:cubicBezTo>
                  <a:pt x="654166" y="1826031"/>
                  <a:pt x="652169" y="1819335"/>
                  <a:pt x="652169" y="1811582"/>
                </a:cubicBezTo>
                <a:cubicBezTo>
                  <a:pt x="652169" y="1797250"/>
                  <a:pt x="661215" y="1785620"/>
                  <a:pt x="679306" y="1776692"/>
                </a:cubicBezTo>
                <a:lnTo>
                  <a:pt x="679306" y="1775282"/>
                </a:lnTo>
                <a:cubicBezTo>
                  <a:pt x="674372" y="1772228"/>
                  <a:pt x="670202" y="1768351"/>
                  <a:pt x="666795" y="1763652"/>
                </a:cubicBezTo>
                <a:close/>
                <a:moveTo>
                  <a:pt x="465505" y="1753793"/>
                </a:moveTo>
                <a:lnTo>
                  <a:pt x="603429" y="1753793"/>
                </a:lnTo>
                <a:lnTo>
                  <a:pt x="610021" y="1765767"/>
                </a:lnTo>
                <a:cubicBezTo>
                  <a:pt x="599918" y="1772110"/>
                  <a:pt x="588758" y="1777103"/>
                  <a:pt x="576541" y="1780745"/>
                </a:cubicBezTo>
                <a:cubicBezTo>
                  <a:pt x="564323" y="1784386"/>
                  <a:pt x="552341" y="1786207"/>
                  <a:pt x="540593" y="1786207"/>
                </a:cubicBezTo>
                <a:cubicBezTo>
                  <a:pt x="526966" y="1786207"/>
                  <a:pt x="514220" y="1784152"/>
                  <a:pt x="502355" y="1780040"/>
                </a:cubicBezTo>
                <a:cubicBezTo>
                  <a:pt x="490490" y="1775928"/>
                  <a:pt x="480211" y="1769996"/>
                  <a:pt x="471518" y="1762242"/>
                </a:cubicBezTo>
                <a:close/>
                <a:moveTo>
                  <a:pt x="347417" y="1753793"/>
                </a:moveTo>
                <a:lnTo>
                  <a:pt x="404685" y="1753793"/>
                </a:lnTo>
                <a:lnTo>
                  <a:pt x="420559" y="1781978"/>
                </a:lnTo>
                <a:lnTo>
                  <a:pt x="362409" y="1781978"/>
                </a:lnTo>
                <a:close/>
                <a:moveTo>
                  <a:pt x="1163262" y="1722771"/>
                </a:moveTo>
                <a:lnTo>
                  <a:pt x="1164671" y="1722771"/>
                </a:lnTo>
                <a:cubicBezTo>
                  <a:pt x="1167961" y="1727705"/>
                  <a:pt x="1171309" y="1732756"/>
                  <a:pt x="1174716" y="1737925"/>
                </a:cubicBezTo>
                <a:cubicBezTo>
                  <a:pt x="1178122" y="1743094"/>
                  <a:pt x="1181470" y="1748145"/>
                  <a:pt x="1184760" y="1753079"/>
                </a:cubicBezTo>
                <a:lnTo>
                  <a:pt x="1185256" y="1753793"/>
                </a:lnTo>
                <a:lnTo>
                  <a:pt x="1146624" y="1753793"/>
                </a:lnTo>
                <a:lnTo>
                  <a:pt x="1147050" y="1753079"/>
                </a:lnTo>
                <a:cubicBezTo>
                  <a:pt x="1149635" y="1747911"/>
                  <a:pt x="1152337" y="1742800"/>
                  <a:pt x="1155156" y="1737749"/>
                </a:cubicBezTo>
                <a:cubicBezTo>
                  <a:pt x="1157975" y="1732697"/>
                  <a:pt x="1160677" y="1727705"/>
                  <a:pt x="1163262" y="1722771"/>
                </a:cubicBezTo>
                <a:close/>
                <a:moveTo>
                  <a:pt x="291219" y="1699158"/>
                </a:moveTo>
                <a:lnTo>
                  <a:pt x="318356" y="1699158"/>
                </a:lnTo>
                <a:lnTo>
                  <a:pt x="347417" y="1753793"/>
                </a:lnTo>
                <a:lnTo>
                  <a:pt x="291219" y="1753793"/>
                </a:lnTo>
                <a:close/>
                <a:moveTo>
                  <a:pt x="536364" y="1642418"/>
                </a:moveTo>
                <a:cubicBezTo>
                  <a:pt x="556805" y="1642418"/>
                  <a:pt x="568318" y="1653343"/>
                  <a:pt x="570902" y="1675193"/>
                </a:cubicBezTo>
                <a:lnTo>
                  <a:pt x="496188" y="1675193"/>
                </a:lnTo>
                <a:cubicBezTo>
                  <a:pt x="498772" y="1664151"/>
                  <a:pt x="503530" y="1655928"/>
                  <a:pt x="510461" y="1650524"/>
                </a:cubicBezTo>
                <a:cubicBezTo>
                  <a:pt x="517392" y="1645120"/>
                  <a:pt x="526027" y="1642418"/>
                  <a:pt x="536364" y="1642418"/>
                </a:cubicBezTo>
                <a:close/>
                <a:moveTo>
                  <a:pt x="734284" y="1637836"/>
                </a:moveTo>
                <a:cubicBezTo>
                  <a:pt x="741568" y="1637836"/>
                  <a:pt x="747794" y="1640303"/>
                  <a:pt x="752963" y="1645237"/>
                </a:cubicBezTo>
                <a:cubicBezTo>
                  <a:pt x="758132" y="1650171"/>
                  <a:pt x="760716" y="1657220"/>
                  <a:pt x="760716" y="1666383"/>
                </a:cubicBezTo>
                <a:cubicBezTo>
                  <a:pt x="760716" y="1676016"/>
                  <a:pt x="758132" y="1683241"/>
                  <a:pt x="752963" y="1688057"/>
                </a:cubicBezTo>
                <a:cubicBezTo>
                  <a:pt x="747794" y="1692873"/>
                  <a:pt x="741568" y="1695282"/>
                  <a:pt x="734284" y="1695282"/>
                </a:cubicBezTo>
                <a:cubicBezTo>
                  <a:pt x="727001" y="1695282"/>
                  <a:pt x="720833" y="1692873"/>
                  <a:pt x="715782" y="1688057"/>
                </a:cubicBezTo>
                <a:cubicBezTo>
                  <a:pt x="710731" y="1683241"/>
                  <a:pt x="708205" y="1676016"/>
                  <a:pt x="708205" y="1666383"/>
                </a:cubicBezTo>
                <a:cubicBezTo>
                  <a:pt x="708205" y="1657220"/>
                  <a:pt x="710731" y="1650171"/>
                  <a:pt x="715782" y="1645237"/>
                </a:cubicBezTo>
                <a:cubicBezTo>
                  <a:pt x="720833" y="1640303"/>
                  <a:pt x="727001" y="1637836"/>
                  <a:pt x="734284" y="1637836"/>
                </a:cubicBezTo>
                <a:close/>
                <a:moveTo>
                  <a:pt x="1247065" y="1622824"/>
                </a:moveTo>
                <a:lnTo>
                  <a:pt x="1381981" y="1622824"/>
                </a:lnTo>
                <a:lnTo>
                  <a:pt x="1381981" y="1753793"/>
                </a:lnTo>
                <a:lnTo>
                  <a:pt x="1240416" y="1753793"/>
                </a:lnTo>
                <a:lnTo>
                  <a:pt x="1199914" y="1697044"/>
                </a:lnTo>
                <a:close/>
                <a:moveTo>
                  <a:pt x="1145044" y="1622824"/>
                </a:moveTo>
                <a:lnTo>
                  <a:pt x="1194126" y="1622824"/>
                </a:lnTo>
                <a:lnTo>
                  <a:pt x="1187227" y="1635369"/>
                </a:lnTo>
                <a:cubicBezTo>
                  <a:pt x="1184877" y="1640068"/>
                  <a:pt x="1182469" y="1645002"/>
                  <a:pt x="1180002" y="1650171"/>
                </a:cubicBezTo>
                <a:cubicBezTo>
                  <a:pt x="1177535" y="1655340"/>
                  <a:pt x="1175127" y="1660392"/>
                  <a:pt x="1172777" y="1665326"/>
                </a:cubicBezTo>
                <a:lnTo>
                  <a:pt x="1171368" y="1665326"/>
                </a:lnTo>
                <a:cubicBezTo>
                  <a:pt x="1168313" y="1660392"/>
                  <a:pt x="1165141" y="1655399"/>
                  <a:pt x="1161852" y="1650347"/>
                </a:cubicBezTo>
                <a:cubicBezTo>
                  <a:pt x="1158563" y="1645296"/>
                  <a:pt x="1155626" y="1640303"/>
                  <a:pt x="1153041" y="1635369"/>
                </a:cubicBezTo>
                <a:close/>
                <a:moveTo>
                  <a:pt x="927975" y="1622824"/>
                </a:moveTo>
                <a:lnTo>
                  <a:pt x="1089971" y="1622824"/>
                </a:lnTo>
                <a:lnTo>
                  <a:pt x="1136125" y="1691053"/>
                </a:lnTo>
                <a:lnTo>
                  <a:pt x="1094298" y="1753793"/>
                </a:lnTo>
                <a:lnTo>
                  <a:pt x="1031588" y="1753793"/>
                </a:lnTo>
                <a:lnTo>
                  <a:pt x="1031588" y="1738278"/>
                </a:lnTo>
                <a:lnTo>
                  <a:pt x="927975" y="1738278"/>
                </a:lnTo>
                <a:lnTo>
                  <a:pt x="927975" y="1685414"/>
                </a:lnTo>
                <a:lnTo>
                  <a:pt x="1012910" y="1685414"/>
                </a:lnTo>
                <a:lnTo>
                  <a:pt x="1012910" y="1642066"/>
                </a:lnTo>
                <a:lnTo>
                  <a:pt x="927975" y="1642066"/>
                </a:lnTo>
                <a:close/>
                <a:moveTo>
                  <a:pt x="834021" y="1622824"/>
                </a:moveTo>
                <a:lnTo>
                  <a:pt x="875816" y="1622824"/>
                </a:lnTo>
                <a:lnTo>
                  <a:pt x="875816" y="1753793"/>
                </a:lnTo>
                <a:lnTo>
                  <a:pt x="788257" y="1753793"/>
                </a:lnTo>
                <a:lnTo>
                  <a:pt x="764593" y="1749203"/>
                </a:lnTo>
                <a:lnTo>
                  <a:pt x="732170" y="1749203"/>
                </a:lnTo>
                <a:cubicBezTo>
                  <a:pt x="721832" y="1749203"/>
                  <a:pt x="714314" y="1748204"/>
                  <a:pt x="709615" y="1746207"/>
                </a:cubicBezTo>
                <a:cubicBezTo>
                  <a:pt x="704916" y="1744210"/>
                  <a:pt x="702566" y="1740862"/>
                  <a:pt x="702566" y="1736163"/>
                </a:cubicBezTo>
                <a:cubicBezTo>
                  <a:pt x="702566" y="1733109"/>
                  <a:pt x="703212" y="1730642"/>
                  <a:pt x="704504" y="1728762"/>
                </a:cubicBezTo>
                <a:cubicBezTo>
                  <a:pt x="705797" y="1726882"/>
                  <a:pt x="707735" y="1725003"/>
                  <a:pt x="710319" y="1723123"/>
                </a:cubicBezTo>
                <a:cubicBezTo>
                  <a:pt x="718778" y="1725473"/>
                  <a:pt x="726766" y="1726648"/>
                  <a:pt x="734284" y="1726648"/>
                </a:cubicBezTo>
                <a:cubicBezTo>
                  <a:pt x="744387" y="1726648"/>
                  <a:pt x="753844" y="1725473"/>
                  <a:pt x="762655" y="1723123"/>
                </a:cubicBezTo>
                <a:cubicBezTo>
                  <a:pt x="771465" y="1720774"/>
                  <a:pt x="779101" y="1717191"/>
                  <a:pt x="785562" y="1712374"/>
                </a:cubicBezTo>
                <a:cubicBezTo>
                  <a:pt x="792023" y="1707558"/>
                  <a:pt x="797134" y="1701508"/>
                  <a:pt x="800893" y="1694224"/>
                </a:cubicBezTo>
                <a:cubicBezTo>
                  <a:pt x="804652" y="1686941"/>
                  <a:pt x="806532" y="1678248"/>
                  <a:pt x="806532" y="1668145"/>
                </a:cubicBezTo>
                <a:cubicBezTo>
                  <a:pt x="806532" y="1663681"/>
                  <a:pt x="805709" y="1659393"/>
                  <a:pt x="804065" y="1655281"/>
                </a:cubicBezTo>
                <a:cubicBezTo>
                  <a:pt x="802420" y="1651170"/>
                  <a:pt x="800658" y="1647822"/>
                  <a:pt x="798778" y="1645237"/>
                </a:cubicBezTo>
                <a:lnTo>
                  <a:pt x="834021" y="1645237"/>
                </a:lnTo>
                <a:close/>
                <a:moveTo>
                  <a:pt x="590092" y="1622824"/>
                </a:moveTo>
                <a:lnTo>
                  <a:pt x="678935" y="1622824"/>
                </a:lnTo>
                <a:lnTo>
                  <a:pt x="665738" y="1638717"/>
                </a:lnTo>
                <a:cubicBezTo>
                  <a:pt x="661626" y="1646588"/>
                  <a:pt x="659570" y="1655810"/>
                  <a:pt x="659570" y="1666383"/>
                </a:cubicBezTo>
                <a:cubicBezTo>
                  <a:pt x="659570" y="1676721"/>
                  <a:pt x="661802" y="1685707"/>
                  <a:pt x="666266" y="1693343"/>
                </a:cubicBezTo>
                <a:cubicBezTo>
                  <a:pt x="670730" y="1700979"/>
                  <a:pt x="676134" y="1706912"/>
                  <a:pt x="682478" y="1711141"/>
                </a:cubicBezTo>
                <a:lnTo>
                  <a:pt x="682478" y="1712551"/>
                </a:lnTo>
                <a:cubicBezTo>
                  <a:pt x="676369" y="1716780"/>
                  <a:pt x="671376" y="1721831"/>
                  <a:pt x="667500" y="1727705"/>
                </a:cubicBezTo>
                <a:cubicBezTo>
                  <a:pt x="663623" y="1733579"/>
                  <a:pt x="661685" y="1739452"/>
                  <a:pt x="661685" y="1745326"/>
                </a:cubicBezTo>
                <a:lnTo>
                  <a:pt x="664046" y="1753793"/>
                </a:lnTo>
                <a:lnTo>
                  <a:pt x="603429" y="1753793"/>
                </a:lnTo>
                <a:lnTo>
                  <a:pt x="592752" y="1734401"/>
                </a:lnTo>
                <a:cubicBezTo>
                  <a:pt x="584999" y="1738395"/>
                  <a:pt x="577539" y="1741449"/>
                  <a:pt x="570373" y="1743564"/>
                </a:cubicBezTo>
                <a:cubicBezTo>
                  <a:pt x="563207" y="1745678"/>
                  <a:pt x="555630" y="1746736"/>
                  <a:pt x="547642" y="1746736"/>
                </a:cubicBezTo>
                <a:cubicBezTo>
                  <a:pt x="533310" y="1746736"/>
                  <a:pt x="521680" y="1743799"/>
                  <a:pt x="512752" y="1737925"/>
                </a:cubicBezTo>
                <a:cubicBezTo>
                  <a:pt x="503824" y="1732051"/>
                  <a:pt x="498068" y="1722771"/>
                  <a:pt x="495483" y="1710084"/>
                </a:cubicBezTo>
                <a:lnTo>
                  <a:pt x="614603" y="1710084"/>
                </a:lnTo>
                <a:cubicBezTo>
                  <a:pt x="615073" y="1707969"/>
                  <a:pt x="615601" y="1704738"/>
                  <a:pt x="616189" y="1700392"/>
                </a:cubicBezTo>
                <a:cubicBezTo>
                  <a:pt x="616776" y="1696045"/>
                  <a:pt x="617070" y="1691523"/>
                  <a:pt x="617070" y="1686823"/>
                </a:cubicBezTo>
                <a:cubicBezTo>
                  <a:pt x="617070" y="1674841"/>
                  <a:pt x="615308" y="1663740"/>
                  <a:pt x="611783" y="1653519"/>
                </a:cubicBezTo>
                <a:cubicBezTo>
                  <a:pt x="608259" y="1643299"/>
                  <a:pt x="603031" y="1634430"/>
                  <a:pt x="596100" y="1626911"/>
                </a:cubicBezTo>
                <a:close/>
                <a:moveTo>
                  <a:pt x="409446" y="1622824"/>
                </a:moveTo>
                <a:lnTo>
                  <a:pt x="478414" y="1622824"/>
                </a:lnTo>
                <a:lnTo>
                  <a:pt x="471518" y="1627087"/>
                </a:lnTo>
                <a:cubicBezTo>
                  <a:pt x="463060" y="1634958"/>
                  <a:pt x="456305" y="1644591"/>
                  <a:pt x="451254" y="1655986"/>
                </a:cubicBezTo>
                <a:cubicBezTo>
                  <a:pt x="446202" y="1667381"/>
                  <a:pt x="443677" y="1680245"/>
                  <a:pt x="443677" y="1694577"/>
                </a:cubicBezTo>
                <a:cubicBezTo>
                  <a:pt x="443677" y="1709144"/>
                  <a:pt x="446144" y="1722125"/>
                  <a:pt x="451078" y="1733520"/>
                </a:cubicBezTo>
                <a:lnTo>
                  <a:pt x="465505" y="1753793"/>
                </a:lnTo>
                <a:lnTo>
                  <a:pt x="404685" y="1753793"/>
                </a:lnTo>
                <a:lnTo>
                  <a:pt x="368753" y="1689995"/>
                </a:lnTo>
                <a:cubicBezTo>
                  <a:pt x="380970" y="1684591"/>
                  <a:pt x="390838" y="1676427"/>
                  <a:pt x="398357" y="1665502"/>
                </a:cubicBezTo>
                <a:cubicBezTo>
                  <a:pt x="405875" y="1654577"/>
                  <a:pt x="409634" y="1640656"/>
                  <a:pt x="409634" y="1623739"/>
                </a:cubicBezTo>
                <a:close/>
                <a:moveTo>
                  <a:pt x="291219" y="1622824"/>
                </a:moveTo>
                <a:lnTo>
                  <a:pt x="358123" y="1622824"/>
                </a:lnTo>
                <a:lnTo>
                  <a:pt x="358533" y="1623739"/>
                </a:lnTo>
                <a:cubicBezTo>
                  <a:pt x="358533" y="1646530"/>
                  <a:pt x="344553" y="1657925"/>
                  <a:pt x="316594" y="1657925"/>
                </a:cubicBezTo>
                <a:lnTo>
                  <a:pt x="291219" y="1657925"/>
                </a:lnTo>
                <a:close/>
                <a:moveTo>
                  <a:pt x="1202733" y="1607175"/>
                </a:moveTo>
                <a:lnTo>
                  <a:pt x="1257007" y="1607175"/>
                </a:lnTo>
                <a:lnTo>
                  <a:pt x="1247065" y="1622824"/>
                </a:lnTo>
                <a:lnTo>
                  <a:pt x="1194126" y="1622824"/>
                </a:lnTo>
                <a:close/>
                <a:moveTo>
                  <a:pt x="1079385" y="1607175"/>
                </a:moveTo>
                <a:lnTo>
                  <a:pt x="1135068" y="1607175"/>
                </a:lnTo>
                <a:lnTo>
                  <a:pt x="1145044" y="1622824"/>
                </a:lnTo>
                <a:lnTo>
                  <a:pt x="1089971" y="1622824"/>
                </a:lnTo>
                <a:close/>
                <a:moveTo>
                  <a:pt x="734284" y="1602946"/>
                </a:moveTo>
                <a:cubicBezTo>
                  <a:pt x="745092" y="1602946"/>
                  <a:pt x="754725" y="1604356"/>
                  <a:pt x="763183" y="1607175"/>
                </a:cubicBezTo>
                <a:lnTo>
                  <a:pt x="834021" y="1607175"/>
                </a:lnTo>
                <a:lnTo>
                  <a:pt x="834021" y="1622824"/>
                </a:lnTo>
                <a:lnTo>
                  <a:pt x="678935" y="1622824"/>
                </a:lnTo>
                <a:lnTo>
                  <a:pt x="682125" y="1618982"/>
                </a:lnTo>
                <a:cubicBezTo>
                  <a:pt x="688939" y="1613695"/>
                  <a:pt x="696869" y="1609701"/>
                  <a:pt x="705914" y="1606999"/>
                </a:cubicBezTo>
                <a:cubicBezTo>
                  <a:pt x="714960" y="1604297"/>
                  <a:pt x="724416" y="1602946"/>
                  <a:pt x="734284" y="1602946"/>
                </a:cubicBezTo>
                <a:close/>
                <a:moveTo>
                  <a:pt x="534602" y="1602946"/>
                </a:moveTo>
                <a:cubicBezTo>
                  <a:pt x="547994" y="1602946"/>
                  <a:pt x="559859" y="1605061"/>
                  <a:pt x="570197" y="1609290"/>
                </a:cubicBezTo>
                <a:lnTo>
                  <a:pt x="590092" y="1622824"/>
                </a:lnTo>
                <a:lnTo>
                  <a:pt x="478414" y="1622824"/>
                </a:lnTo>
                <a:lnTo>
                  <a:pt x="500593" y="1609114"/>
                </a:lnTo>
                <a:cubicBezTo>
                  <a:pt x="511518" y="1605002"/>
                  <a:pt x="522855" y="1602946"/>
                  <a:pt x="534602" y="1602946"/>
                </a:cubicBezTo>
                <a:close/>
                <a:moveTo>
                  <a:pt x="875816" y="1552197"/>
                </a:moveTo>
                <a:lnTo>
                  <a:pt x="1028064" y="1552197"/>
                </a:lnTo>
                <a:lnTo>
                  <a:pt x="1028064" y="1595898"/>
                </a:lnTo>
                <a:lnTo>
                  <a:pt x="927975" y="1595898"/>
                </a:lnTo>
                <a:lnTo>
                  <a:pt x="927975" y="1622824"/>
                </a:lnTo>
                <a:lnTo>
                  <a:pt x="875816" y="1622824"/>
                </a:lnTo>
                <a:close/>
                <a:moveTo>
                  <a:pt x="240967" y="1447270"/>
                </a:moveTo>
                <a:lnTo>
                  <a:pt x="251705" y="1448894"/>
                </a:lnTo>
                <a:cubicBezTo>
                  <a:pt x="264653" y="1453247"/>
                  <a:pt x="276150" y="1459778"/>
                  <a:pt x="286196" y="1468486"/>
                </a:cubicBezTo>
                <a:cubicBezTo>
                  <a:pt x="306735" y="1486302"/>
                  <a:pt x="317004" y="1509572"/>
                  <a:pt x="317004" y="1538298"/>
                </a:cubicBezTo>
                <a:lnTo>
                  <a:pt x="314669" y="1552197"/>
                </a:lnTo>
                <a:lnTo>
                  <a:pt x="320823" y="1552197"/>
                </a:lnTo>
                <a:cubicBezTo>
                  <a:pt x="333041" y="1552197"/>
                  <a:pt x="344494" y="1553372"/>
                  <a:pt x="355185" y="1555721"/>
                </a:cubicBezTo>
                <a:cubicBezTo>
                  <a:pt x="365875" y="1558071"/>
                  <a:pt x="375273" y="1562006"/>
                  <a:pt x="383379" y="1567528"/>
                </a:cubicBezTo>
                <a:cubicBezTo>
                  <a:pt x="391484" y="1573049"/>
                  <a:pt x="397887" y="1580391"/>
                  <a:pt x="402586" y="1589554"/>
                </a:cubicBezTo>
                <a:lnTo>
                  <a:pt x="409446" y="1622824"/>
                </a:lnTo>
                <a:lnTo>
                  <a:pt x="358123" y="1622824"/>
                </a:lnTo>
                <a:lnTo>
                  <a:pt x="347960" y="1600127"/>
                </a:lnTo>
                <a:cubicBezTo>
                  <a:pt x="340911" y="1595663"/>
                  <a:pt x="330456" y="1593431"/>
                  <a:pt x="316594" y="1593431"/>
                </a:cubicBezTo>
                <a:lnTo>
                  <a:pt x="302624" y="1593431"/>
                </a:lnTo>
                <a:lnTo>
                  <a:pt x="294233" y="1609611"/>
                </a:lnTo>
                <a:lnTo>
                  <a:pt x="291219" y="1611429"/>
                </a:lnTo>
                <a:lnTo>
                  <a:pt x="291219" y="1622824"/>
                </a:lnTo>
                <a:lnTo>
                  <a:pt x="261258" y="1622824"/>
                </a:lnTo>
                <a:lnTo>
                  <a:pt x="240967" y="1625332"/>
                </a:lnTo>
                <a:lnTo>
                  <a:pt x="240967" y="1622824"/>
                </a:lnTo>
                <a:lnTo>
                  <a:pt x="239413" y="1622824"/>
                </a:lnTo>
                <a:lnTo>
                  <a:pt x="239413" y="1584510"/>
                </a:lnTo>
                <a:lnTo>
                  <a:pt x="232841" y="1590094"/>
                </a:lnTo>
                <a:cubicBezTo>
                  <a:pt x="215131" y="1597901"/>
                  <a:pt x="204639" y="1602855"/>
                  <a:pt x="201364" y="1604957"/>
                </a:cubicBezTo>
                <a:cubicBezTo>
                  <a:pt x="195560" y="1608460"/>
                  <a:pt x="192658" y="1612114"/>
                  <a:pt x="192658" y="1615917"/>
                </a:cubicBezTo>
                <a:lnTo>
                  <a:pt x="197875" y="1622824"/>
                </a:lnTo>
                <a:lnTo>
                  <a:pt x="239413" y="1622824"/>
                </a:lnTo>
                <a:lnTo>
                  <a:pt x="239413" y="1625524"/>
                </a:lnTo>
                <a:lnTo>
                  <a:pt x="240967" y="1625332"/>
                </a:lnTo>
                <a:lnTo>
                  <a:pt x="240967" y="1753793"/>
                </a:lnTo>
                <a:lnTo>
                  <a:pt x="291219" y="1753793"/>
                </a:lnTo>
                <a:lnTo>
                  <a:pt x="291219" y="1781978"/>
                </a:lnTo>
                <a:lnTo>
                  <a:pt x="239413" y="1781978"/>
                </a:lnTo>
                <a:lnTo>
                  <a:pt x="239413" y="1754961"/>
                </a:lnTo>
                <a:lnTo>
                  <a:pt x="109998" y="1754961"/>
                </a:lnTo>
                <a:lnTo>
                  <a:pt x="109998" y="1620308"/>
                </a:lnTo>
                <a:lnTo>
                  <a:pt x="173013" y="1599252"/>
                </a:lnTo>
                <a:cubicBezTo>
                  <a:pt x="181496" y="1592746"/>
                  <a:pt x="188528" y="1585740"/>
                  <a:pt x="194109" y="1578233"/>
                </a:cubicBezTo>
                <a:cubicBezTo>
                  <a:pt x="199690" y="1570727"/>
                  <a:pt x="205829" y="1559817"/>
                  <a:pt x="212526" y="1545505"/>
                </a:cubicBezTo>
                <a:cubicBezTo>
                  <a:pt x="216247" y="1537397"/>
                  <a:pt x="220265" y="1531542"/>
                  <a:pt x="224581" y="1527939"/>
                </a:cubicBezTo>
                <a:cubicBezTo>
                  <a:pt x="228898" y="1524335"/>
                  <a:pt x="234032" y="1522534"/>
                  <a:pt x="239985" y="1522534"/>
                </a:cubicBezTo>
                <a:lnTo>
                  <a:pt x="240967" y="1522965"/>
                </a:lnTo>
                <a:lnTo>
                  <a:pt x="240967" y="1552197"/>
                </a:lnTo>
                <a:lnTo>
                  <a:pt x="260296" y="1552197"/>
                </a:lnTo>
                <a:lnTo>
                  <a:pt x="261863" y="1547456"/>
                </a:lnTo>
                <a:cubicBezTo>
                  <a:pt x="261863" y="1540049"/>
                  <a:pt x="259817" y="1534044"/>
                  <a:pt x="255724" y="1529440"/>
                </a:cubicBezTo>
                <a:lnTo>
                  <a:pt x="240967" y="1522965"/>
                </a:lnTo>
                <a:close/>
                <a:moveTo>
                  <a:pt x="76125" y="1445966"/>
                </a:moveTo>
                <a:cubicBezTo>
                  <a:pt x="84460" y="1445966"/>
                  <a:pt x="91492" y="1447643"/>
                  <a:pt x="97222" y="1450996"/>
                </a:cubicBezTo>
                <a:cubicBezTo>
                  <a:pt x="102952" y="1454348"/>
                  <a:pt x="105817" y="1458427"/>
                  <a:pt x="105817" y="1463232"/>
                </a:cubicBezTo>
                <a:cubicBezTo>
                  <a:pt x="105817" y="1467235"/>
                  <a:pt x="104626" y="1470488"/>
                  <a:pt x="102245" y="1472990"/>
                </a:cubicBezTo>
                <a:cubicBezTo>
                  <a:pt x="99864" y="1475492"/>
                  <a:pt x="92794" y="1480997"/>
                  <a:pt x="81037" y="1489505"/>
                </a:cubicBezTo>
                <a:cubicBezTo>
                  <a:pt x="64368" y="1501516"/>
                  <a:pt x="56034" y="1513326"/>
                  <a:pt x="56034" y="1524936"/>
                </a:cubicBezTo>
                <a:cubicBezTo>
                  <a:pt x="56034" y="1530541"/>
                  <a:pt x="58043" y="1535020"/>
                  <a:pt x="62061" y="1538373"/>
                </a:cubicBezTo>
                <a:cubicBezTo>
                  <a:pt x="66080" y="1541726"/>
                  <a:pt x="71363" y="1543403"/>
                  <a:pt x="77911" y="1543403"/>
                </a:cubicBezTo>
                <a:cubicBezTo>
                  <a:pt x="90859" y="1543403"/>
                  <a:pt x="100608" y="1535746"/>
                  <a:pt x="107156" y="1520432"/>
                </a:cubicBezTo>
                <a:lnTo>
                  <a:pt x="109998" y="1514742"/>
                </a:lnTo>
                <a:lnTo>
                  <a:pt x="109998" y="1620308"/>
                </a:lnTo>
                <a:lnTo>
                  <a:pt x="102022" y="1622973"/>
                </a:lnTo>
                <a:cubicBezTo>
                  <a:pt x="88925" y="1622973"/>
                  <a:pt x="76163" y="1620921"/>
                  <a:pt x="63736" y="1616818"/>
                </a:cubicBezTo>
                <a:cubicBezTo>
                  <a:pt x="51308" y="1612714"/>
                  <a:pt x="40556" y="1606909"/>
                  <a:pt x="31477" y="1599402"/>
                </a:cubicBezTo>
                <a:cubicBezTo>
                  <a:pt x="10492" y="1582587"/>
                  <a:pt x="0" y="1562069"/>
                  <a:pt x="0" y="1537848"/>
                </a:cubicBezTo>
                <a:cubicBezTo>
                  <a:pt x="0" y="1527539"/>
                  <a:pt x="3795" y="1514026"/>
                  <a:pt x="11385" y="1497312"/>
                </a:cubicBezTo>
                <a:cubicBezTo>
                  <a:pt x="12278" y="1495310"/>
                  <a:pt x="12725" y="1493708"/>
                  <a:pt x="12725" y="1492507"/>
                </a:cubicBezTo>
                <a:cubicBezTo>
                  <a:pt x="12725" y="1491507"/>
                  <a:pt x="11385" y="1488504"/>
                  <a:pt x="8706" y="1483500"/>
                </a:cubicBezTo>
                <a:cubicBezTo>
                  <a:pt x="7813" y="1481898"/>
                  <a:pt x="7367" y="1480196"/>
                  <a:pt x="7367" y="1478395"/>
                </a:cubicBezTo>
                <a:cubicBezTo>
                  <a:pt x="7367" y="1471689"/>
                  <a:pt x="15255" y="1464607"/>
                  <a:pt x="31031" y="1457151"/>
                </a:cubicBezTo>
                <a:cubicBezTo>
                  <a:pt x="46806" y="1449694"/>
                  <a:pt x="61838" y="1445966"/>
                  <a:pt x="76125" y="1445966"/>
                </a:cubicBezTo>
                <a:close/>
                <a:moveTo>
                  <a:pt x="240967" y="1410788"/>
                </a:moveTo>
                <a:lnTo>
                  <a:pt x="240967" y="1447270"/>
                </a:lnTo>
                <a:lnTo>
                  <a:pt x="208508" y="1442363"/>
                </a:lnTo>
                <a:cubicBezTo>
                  <a:pt x="172641" y="1442363"/>
                  <a:pt x="145479" y="1455124"/>
                  <a:pt x="127025" y="1480647"/>
                </a:cubicBezTo>
                <a:lnTo>
                  <a:pt x="109998" y="1514742"/>
                </a:lnTo>
                <a:lnTo>
                  <a:pt x="109998" y="1419565"/>
                </a:lnTo>
                <a:lnTo>
                  <a:pt x="156269" y="1428751"/>
                </a:lnTo>
                <a:cubicBezTo>
                  <a:pt x="179933" y="1428751"/>
                  <a:pt x="202555" y="1425347"/>
                  <a:pt x="224135" y="1418542"/>
                </a:cubicBezTo>
                <a:close/>
                <a:moveTo>
                  <a:pt x="210071" y="1277116"/>
                </a:moveTo>
                <a:lnTo>
                  <a:pt x="240967" y="1284759"/>
                </a:lnTo>
                <a:lnTo>
                  <a:pt x="240967" y="1323333"/>
                </a:lnTo>
                <a:lnTo>
                  <a:pt x="218777" y="1335067"/>
                </a:lnTo>
                <a:cubicBezTo>
                  <a:pt x="201513" y="1341173"/>
                  <a:pt x="183133" y="1346002"/>
                  <a:pt x="163636" y="1349555"/>
                </a:cubicBezTo>
                <a:lnTo>
                  <a:pt x="109998" y="1354847"/>
                </a:lnTo>
                <a:lnTo>
                  <a:pt x="109998" y="1294913"/>
                </a:lnTo>
                <a:lnTo>
                  <a:pt x="153144" y="1283122"/>
                </a:lnTo>
                <a:cubicBezTo>
                  <a:pt x="174426" y="1279117"/>
                  <a:pt x="193402" y="1277116"/>
                  <a:pt x="210071" y="1277116"/>
                </a:cubicBezTo>
                <a:close/>
                <a:moveTo>
                  <a:pt x="109998" y="1214348"/>
                </a:moveTo>
                <a:lnTo>
                  <a:pt x="109998" y="1294913"/>
                </a:lnTo>
                <a:lnTo>
                  <a:pt x="97110" y="1298435"/>
                </a:lnTo>
                <a:cubicBezTo>
                  <a:pt x="76125" y="1306442"/>
                  <a:pt x="65335" y="1316852"/>
                  <a:pt x="64740" y="1329663"/>
                </a:cubicBezTo>
                <a:cubicBezTo>
                  <a:pt x="64740" y="1337570"/>
                  <a:pt x="68721" y="1343750"/>
                  <a:pt x="76684" y="1348204"/>
                </a:cubicBezTo>
                <a:cubicBezTo>
                  <a:pt x="84646" y="1352658"/>
                  <a:pt x="95622" y="1354885"/>
                  <a:pt x="109612" y="1354885"/>
                </a:cubicBezTo>
                <a:lnTo>
                  <a:pt x="109998" y="1354847"/>
                </a:lnTo>
                <a:lnTo>
                  <a:pt x="109998" y="1419565"/>
                </a:lnTo>
                <a:lnTo>
                  <a:pt x="72330" y="1412086"/>
                </a:lnTo>
                <a:cubicBezTo>
                  <a:pt x="48369" y="1401276"/>
                  <a:pt x="29691" y="1385613"/>
                  <a:pt x="16297" y="1365094"/>
                </a:cubicBezTo>
                <a:cubicBezTo>
                  <a:pt x="5432" y="1348279"/>
                  <a:pt x="0" y="1331514"/>
                  <a:pt x="0" y="1314800"/>
                </a:cubicBezTo>
                <a:cubicBezTo>
                  <a:pt x="0" y="1300287"/>
                  <a:pt x="4762" y="1285123"/>
                  <a:pt x="14287" y="1269309"/>
                </a:cubicBezTo>
                <a:cubicBezTo>
                  <a:pt x="26789" y="1248591"/>
                  <a:pt x="47923" y="1232326"/>
                  <a:pt x="77688" y="1220516"/>
                </a:cubicBezTo>
                <a:close/>
                <a:moveTo>
                  <a:pt x="339998" y="1202800"/>
                </a:moveTo>
                <a:cubicBezTo>
                  <a:pt x="347588" y="1202800"/>
                  <a:pt x="355625" y="1206003"/>
                  <a:pt x="364108" y="1212409"/>
                </a:cubicBezTo>
                <a:cubicBezTo>
                  <a:pt x="372740" y="1218914"/>
                  <a:pt x="379586" y="1227347"/>
                  <a:pt x="384646" y="1237706"/>
                </a:cubicBezTo>
                <a:cubicBezTo>
                  <a:pt x="389706" y="1248065"/>
                  <a:pt x="392236" y="1258750"/>
                  <a:pt x="392236" y="1269759"/>
                </a:cubicBezTo>
                <a:cubicBezTo>
                  <a:pt x="392236" y="1282671"/>
                  <a:pt x="388590" y="1296659"/>
                  <a:pt x="381297" y="1311722"/>
                </a:cubicBezTo>
                <a:cubicBezTo>
                  <a:pt x="374005" y="1326785"/>
                  <a:pt x="360238" y="1348780"/>
                  <a:pt x="339998" y="1377705"/>
                </a:cubicBezTo>
                <a:cubicBezTo>
                  <a:pt x="336277" y="1382810"/>
                  <a:pt x="333189" y="1388565"/>
                  <a:pt x="330733" y="1394971"/>
                </a:cubicBezTo>
                <a:cubicBezTo>
                  <a:pt x="328277" y="1401376"/>
                  <a:pt x="327050" y="1406681"/>
                  <a:pt x="327050" y="1410885"/>
                </a:cubicBezTo>
                <a:cubicBezTo>
                  <a:pt x="327050" y="1412286"/>
                  <a:pt x="327273" y="1413987"/>
                  <a:pt x="327719" y="1415989"/>
                </a:cubicBezTo>
                <a:cubicBezTo>
                  <a:pt x="327868" y="1417090"/>
                  <a:pt x="327943" y="1418041"/>
                  <a:pt x="327943" y="1418842"/>
                </a:cubicBezTo>
                <a:cubicBezTo>
                  <a:pt x="327943" y="1420743"/>
                  <a:pt x="326715" y="1422320"/>
                  <a:pt x="324259" y="1423571"/>
                </a:cubicBezTo>
                <a:cubicBezTo>
                  <a:pt x="321803" y="1424822"/>
                  <a:pt x="318715" y="1425448"/>
                  <a:pt x="314995" y="1425448"/>
                </a:cubicBezTo>
                <a:cubicBezTo>
                  <a:pt x="308148" y="1425448"/>
                  <a:pt x="302419" y="1423947"/>
                  <a:pt x="297805" y="1420944"/>
                </a:cubicBezTo>
                <a:cubicBezTo>
                  <a:pt x="290661" y="1416139"/>
                  <a:pt x="287089" y="1410234"/>
                  <a:pt x="287089" y="1403228"/>
                </a:cubicBezTo>
                <a:lnTo>
                  <a:pt x="287313" y="1395121"/>
                </a:lnTo>
                <a:cubicBezTo>
                  <a:pt x="287313" y="1392919"/>
                  <a:pt x="285824" y="1391818"/>
                  <a:pt x="282848" y="1391818"/>
                </a:cubicBezTo>
                <a:cubicBezTo>
                  <a:pt x="280615" y="1391818"/>
                  <a:pt x="275927" y="1393870"/>
                  <a:pt x="268783" y="1397973"/>
                </a:cubicBezTo>
                <a:lnTo>
                  <a:pt x="240967" y="1410788"/>
                </a:lnTo>
                <a:lnTo>
                  <a:pt x="240967" y="1323333"/>
                </a:lnTo>
                <a:lnTo>
                  <a:pt x="244897" y="1321255"/>
                </a:lnTo>
                <a:cubicBezTo>
                  <a:pt x="250701" y="1316151"/>
                  <a:pt x="253603" y="1310546"/>
                  <a:pt x="253603" y="1304440"/>
                </a:cubicBezTo>
                <a:cubicBezTo>
                  <a:pt x="253603" y="1296534"/>
                  <a:pt x="249510" y="1290003"/>
                  <a:pt x="241325" y="1284848"/>
                </a:cubicBezTo>
                <a:lnTo>
                  <a:pt x="240967" y="1284759"/>
                </a:lnTo>
                <a:lnTo>
                  <a:pt x="240967" y="1221105"/>
                </a:lnTo>
                <a:lnTo>
                  <a:pt x="253380" y="1223819"/>
                </a:lnTo>
                <a:cubicBezTo>
                  <a:pt x="265881" y="1229824"/>
                  <a:pt x="276857" y="1237280"/>
                  <a:pt x="286308" y="1246189"/>
                </a:cubicBezTo>
                <a:cubicBezTo>
                  <a:pt x="295759" y="1255097"/>
                  <a:pt x="302419" y="1264204"/>
                  <a:pt x="306288" y="1273513"/>
                </a:cubicBezTo>
                <a:cubicBezTo>
                  <a:pt x="307330" y="1275915"/>
                  <a:pt x="308818" y="1277116"/>
                  <a:pt x="310753" y="1277116"/>
                </a:cubicBezTo>
                <a:cubicBezTo>
                  <a:pt x="316111" y="1277116"/>
                  <a:pt x="320799" y="1272687"/>
                  <a:pt x="324817" y="1263829"/>
                </a:cubicBezTo>
                <a:cubicBezTo>
                  <a:pt x="328836" y="1254972"/>
                  <a:pt x="330845" y="1244837"/>
                  <a:pt x="330845" y="1233427"/>
                </a:cubicBezTo>
                <a:cubicBezTo>
                  <a:pt x="330845" y="1226421"/>
                  <a:pt x="328761" y="1219765"/>
                  <a:pt x="324594" y="1213459"/>
                </a:cubicBezTo>
                <a:cubicBezTo>
                  <a:pt x="323701" y="1212158"/>
                  <a:pt x="323255" y="1211007"/>
                  <a:pt x="323255" y="1210007"/>
                </a:cubicBezTo>
                <a:cubicBezTo>
                  <a:pt x="323255" y="1208405"/>
                  <a:pt x="325115" y="1206803"/>
                  <a:pt x="328836" y="1205202"/>
                </a:cubicBezTo>
                <a:cubicBezTo>
                  <a:pt x="332556" y="1203601"/>
                  <a:pt x="336277" y="1202800"/>
                  <a:pt x="339998" y="1202800"/>
                </a:cubicBezTo>
                <a:close/>
                <a:moveTo>
                  <a:pt x="203820" y="1159662"/>
                </a:moveTo>
                <a:cubicBezTo>
                  <a:pt x="218554" y="1159662"/>
                  <a:pt x="230367" y="1159824"/>
                  <a:pt x="239260" y="1160150"/>
                </a:cubicBezTo>
                <a:lnTo>
                  <a:pt x="240967" y="1160289"/>
                </a:lnTo>
                <a:lnTo>
                  <a:pt x="240967" y="1221105"/>
                </a:lnTo>
                <a:lnTo>
                  <a:pt x="163413" y="1204151"/>
                </a:lnTo>
                <a:lnTo>
                  <a:pt x="109998" y="1214348"/>
                </a:lnTo>
                <a:lnTo>
                  <a:pt x="109998" y="1161041"/>
                </a:lnTo>
                <a:lnTo>
                  <a:pt x="112179" y="1161013"/>
                </a:lnTo>
                <a:cubicBezTo>
                  <a:pt x="121481" y="1160863"/>
                  <a:pt x="132308" y="1160662"/>
                  <a:pt x="144661" y="1160412"/>
                </a:cubicBezTo>
                <a:cubicBezTo>
                  <a:pt x="170408" y="1159912"/>
                  <a:pt x="190128" y="1159662"/>
                  <a:pt x="203820" y="1159662"/>
                </a:cubicBezTo>
                <a:close/>
                <a:moveTo>
                  <a:pt x="30361" y="1066729"/>
                </a:moveTo>
                <a:cubicBezTo>
                  <a:pt x="35272" y="1066729"/>
                  <a:pt x="38918" y="1067555"/>
                  <a:pt x="41300" y="1069206"/>
                </a:cubicBezTo>
                <a:cubicBezTo>
                  <a:pt x="43681" y="1070857"/>
                  <a:pt x="46881" y="1074887"/>
                  <a:pt x="50899" y="1081292"/>
                </a:cubicBezTo>
                <a:cubicBezTo>
                  <a:pt x="53429" y="1085095"/>
                  <a:pt x="57745" y="1087497"/>
                  <a:pt x="63847" y="1088498"/>
                </a:cubicBezTo>
                <a:cubicBezTo>
                  <a:pt x="69949" y="1089500"/>
                  <a:pt x="83269" y="1090000"/>
                  <a:pt x="103807" y="1090000"/>
                </a:cubicBezTo>
                <a:lnTo>
                  <a:pt x="109998" y="1090000"/>
                </a:lnTo>
                <a:lnTo>
                  <a:pt x="109998" y="1161041"/>
                </a:lnTo>
                <a:lnTo>
                  <a:pt x="88850" y="1161313"/>
                </a:lnTo>
                <a:cubicBezTo>
                  <a:pt x="76944" y="1161313"/>
                  <a:pt x="68796" y="1161939"/>
                  <a:pt x="64405" y="1163190"/>
                </a:cubicBezTo>
                <a:cubicBezTo>
                  <a:pt x="60015" y="1164441"/>
                  <a:pt x="56852" y="1167068"/>
                  <a:pt x="54917" y="1171071"/>
                </a:cubicBezTo>
                <a:cubicBezTo>
                  <a:pt x="51494" y="1177678"/>
                  <a:pt x="48741" y="1181881"/>
                  <a:pt x="46657" y="1183683"/>
                </a:cubicBezTo>
                <a:cubicBezTo>
                  <a:pt x="42937" y="1186886"/>
                  <a:pt x="38695" y="1188488"/>
                  <a:pt x="33933" y="1188488"/>
                </a:cubicBezTo>
                <a:cubicBezTo>
                  <a:pt x="23068" y="1188488"/>
                  <a:pt x="14808" y="1182432"/>
                  <a:pt x="9153" y="1170321"/>
                </a:cubicBezTo>
                <a:cubicBezTo>
                  <a:pt x="4241" y="1160012"/>
                  <a:pt x="1786" y="1146200"/>
                  <a:pt x="1786" y="1128884"/>
                </a:cubicBezTo>
                <a:cubicBezTo>
                  <a:pt x="1786" y="1109467"/>
                  <a:pt x="3274" y="1094954"/>
                  <a:pt x="6251" y="1085345"/>
                </a:cubicBezTo>
                <a:cubicBezTo>
                  <a:pt x="10269" y="1072935"/>
                  <a:pt x="18306" y="1066729"/>
                  <a:pt x="30361" y="1066729"/>
                </a:cubicBezTo>
                <a:close/>
                <a:moveTo>
                  <a:pt x="706794" y="1017642"/>
                </a:moveTo>
                <a:cubicBezTo>
                  <a:pt x="702330" y="1020461"/>
                  <a:pt x="699158" y="1023222"/>
                  <a:pt x="697279" y="1025924"/>
                </a:cubicBezTo>
                <a:cubicBezTo>
                  <a:pt x="695399" y="1028626"/>
                  <a:pt x="694459" y="1031621"/>
                  <a:pt x="694459" y="1034911"/>
                </a:cubicBezTo>
                <a:cubicBezTo>
                  <a:pt x="694459" y="1041489"/>
                  <a:pt x="698395" y="1046423"/>
                  <a:pt x="706266" y="1049712"/>
                </a:cubicBezTo>
                <a:cubicBezTo>
                  <a:pt x="714136" y="1053002"/>
                  <a:pt x="725003" y="1054646"/>
                  <a:pt x="738865" y="1054646"/>
                </a:cubicBezTo>
                <a:cubicBezTo>
                  <a:pt x="752962" y="1054646"/>
                  <a:pt x="764357" y="1052649"/>
                  <a:pt x="773050" y="1048655"/>
                </a:cubicBezTo>
                <a:cubicBezTo>
                  <a:pt x="781743" y="1044661"/>
                  <a:pt x="786090" y="1039610"/>
                  <a:pt x="786090" y="1033501"/>
                </a:cubicBezTo>
                <a:cubicBezTo>
                  <a:pt x="786090" y="1027862"/>
                  <a:pt x="783505" y="1024220"/>
                  <a:pt x="778337" y="1022576"/>
                </a:cubicBezTo>
                <a:cubicBezTo>
                  <a:pt x="773168" y="1020931"/>
                  <a:pt x="765532" y="1020109"/>
                  <a:pt x="755429" y="1020109"/>
                </a:cubicBezTo>
                <a:lnTo>
                  <a:pt x="733579" y="1020109"/>
                </a:lnTo>
                <a:cubicBezTo>
                  <a:pt x="727235" y="1020109"/>
                  <a:pt x="722007" y="1019933"/>
                  <a:pt x="717896" y="1019580"/>
                </a:cubicBezTo>
                <a:cubicBezTo>
                  <a:pt x="713784" y="1019228"/>
                  <a:pt x="710084" y="1018582"/>
                  <a:pt x="706794" y="1017642"/>
                </a:cubicBezTo>
                <a:close/>
                <a:moveTo>
                  <a:pt x="1185255" y="984875"/>
                </a:moveTo>
                <a:lnTo>
                  <a:pt x="1240415" y="984875"/>
                </a:lnTo>
                <a:lnTo>
                  <a:pt x="1260530" y="1013060"/>
                </a:lnTo>
                <a:lnTo>
                  <a:pt x="1204847" y="1013060"/>
                </a:lnTo>
                <a:close/>
                <a:moveTo>
                  <a:pt x="1094297" y="984875"/>
                </a:moveTo>
                <a:lnTo>
                  <a:pt x="1146623" y="984875"/>
                </a:lnTo>
                <a:lnTo>
                  <a:pt x="1129780" y="1013060"/>
                </a:lnTo>
                <a:lnTo>
                  <a:pt x="1075507" y="1013060"/>
                </a:lnTo>
                <a:close/>
                <a:moveTo>
                  <a:pt x="875815" y="984875"/>
                </a:moveTo>
                <a:lnTo>
                  <a:pt x="1031587" y="984875"/>
                </a:lnTo>
                <a:lnTo>
                  <a:pt x="1031587" y="1013060"/>
                </a:lnTo>
                <a:lnTo>
                  <a:pt x="875815" y="1013060"/>
                </a:lnTo>
                <a:close/>
                <a:moveTo>
                  <a:pt x="664045" y="984875"/>
                </a:moveTo>
                <a:lnTo>
                  <a:pt x="788256" y="984875"/>
                </a:lnTo>
                <a:lnTo>
                  <a:pt x="817279" y="990505"/>
                </a:lnTo>
                <a:cubicBezTo>
                  <a:pt x="829379" y="997319"/>
                  <a:pt x="835429" y="1008596"/>
                  <a:pt x="835429" y="1024338"/>
                </a:cubicBezTo>
                <a:cubicBezTo>
                  <a:pt x="835429" y="1033501"/>
                  <a:pt x="832962" y="1041959"/>
                  <a:pt x="828028" y="1049712"/>
                </a:cubicBezTo>
                <a:cubicBezTo>
                  <a:pt x="823094" y="1057466"/>
                  <a:pt x="816163" y="1064103"/>
                  <a:pt x="807235" y="1069624"/>
                </a:cubicBezTo>
                <a:cubicBezTo>
                  <a:pt x="798307" y="1075146"/>
                  <a:pt x="787382" y="1079492"/>
                  <a:pt x="774460" y="1082664"/>
                </a:cubicBezTo>
                <a:cubicBezTo>
                  <a:pt x="761538" y="1085836"/>
                  <a:pt x="747206" y="1087422"/>
                  <a:pt x="731464" y="1087422"/>
                </a:cubicBezTo>
                <a:cubicBezTo>
                  <a:pt x="720186" y="1087422"/>
                  <a:pt x="709672" y="1086541"/>
                  <a:pt x="699922" y="1084779"/>
                </a:cubicBezTo>
                <a:cubicBezTo>
                  <a:pt x="690172" y="1083017"/>
                  <a:pt x="681772" y="1080315"/>
                  <a:pt x="674724" y="1076673"/>
                </a:cubicBezTo>
                <a:cubicBezTo>
                  <a:pt x="667675" y="1073031"/>
                  <a:pt x="662154" y="1068391"/>
                  <a:pt x="658160" y="1062752"/>
                </a:cubicBezTo>
                <a:cubicBezTo>
                  <a:pt x="654165" y="1057113"/>
                  <a:pt x="652168" y="1050417"/>
                  <a:pt x="652168" y="1042664"/>
                </a:cubicBezTo>
                <a:cubicBezTo>
                  <a:pt x="652168" y="1028332"/>
                  <a:pt x="661214" y="1016702"/>
                  <a:pt x="679305" y="1007774"/>
                </a:cubicBezTo>
                <a:lnTo>
                  <a:pt x="679305" y="1006364"/>
                </a:lnTo>
                <a:cubicBezTo>
                  <a:pt x="674371" y="1003310"/>
                  <a:pt x="670201" y="999433"/>
                  <a:pt x="666794" y="994734"/>
                </a:cubicBezTo>
                <a:close/>
                <a:moveTo>
                  <a:pt x="465504" y="984875"/>
                </a:moveTo>
                <a:lnTo>
                  <a:pt x="603428" y="984875"/>
                </a:lnTo>
                <a:lnTo>
                  <a:pt x="610020" y="996849"/>
                </a:lnTo>
                <a:cubicBezTo>
                  <a:pt x="599917" y="1003192"/>
                  <a:pt x="588757" y="1008185"/>
                  <a:pt x="576540" y="1011827"/>
                </a:cubicBezTo>
                <a:cubicBezTo>
                  <a:pt x="564322" y="1015468"/>
                  <a:pt x="552340" y="1017289"/>
                  <a:pt x="540592" y="1017289"/>
                </a:cubicBezTo>
                <a:cubicBezTo>
                  <a:pt x="526965" y="1017289"/>
                  <a:pt x="514219" y="1015234"/>
                  <a:pt x="502354" y="1011122"/>
                </a:cubicBezTo>
                <a:cubicBezTo>
                  <a:pt x="490489" y="1007010"/>
                  <a:pt x="480210" y="1001078"/>
                  <a:pt x="471517" y="993324"/>
                </a:cubicBezTo>
                <a:close/>
                <a:moveTo>
                  <a:pt x="347416" y="984875"/>
                </a:moveTo>
                <a:lnTo>
                  <a:pt x="404684" y="984875"/>
                </a:lnTo>
                <a:lnTo>
                  <a:pt x="420558" y="1013060"/>
                </a:lnTo>
                <a:lnTo>
                  <a:pt x="362408" y="1013060"/>
                </a:lnTo>
                <a:close/>
                <a:moveTo>
                  <a:pt x="1163261" y="953853"/>
                </a:moveTo>
                <a:lnTo>
                  <a:pt x="1164670" y="953853"/>
                </a:lnTo>
                <a:cubicBezTo>
                  <a:pt x="1167960" y="958787"/>
                  <a:pt x="1171308" y="963838"/>
                  <a:pt x="1174715" y="969007"/>
                </a:cubicBezTo>
                <a:cubicBezTo>
                  <a:pt x="1178121" y="974176"/>
                  <a:pt x="1181469" y="979227"/>
                  <a:pt x="1184759" y="984161"/>
                </a:cubicBezTo>
                <a:lnTo>
                  <a:pt x="1185255" y="984875"/>
                </a:lnTo>
                <a:lnTo>
                  <a:pt x="1146623" y="984875"/>
                </a:lnTo>
                <a:lnTo>
                  <a:pt x="1147049" y="984161"/>
                </a:lnTo>
                <a:cubicBezTo>
                  <a:pt x="1149634" y="978993"/>
                  <a:pt x="1152336" y="973882"/>
                  <a:pt x="1155155" y="968831"/>
                </a:cubicBezTo>
                <a:cubicBezTo>
                  <a:pt x="1157974" y="963779"/>
                  <a:pt x="1160676" y="958787"/>
                  <a:pt x="1163261" y="953853"/>
                </a:cubicBezTo>
                <a:close/>
                <a:moveTo>
                  <a:pt x="291218" y="930240"/>
                </a:moveTo>
                <a:lnTo>
                  <a:pt x="318355" y="930240"/>
                </a:lnTo>
                <a:lnTo>
                  <a:pt x="347416" y="984875"/>
                </a:lnTo>
                <a:lnTo>
                  <a:pt x="291218" y="984875"/>
                </a:lnTo>
                <a:close/>
                <a:moveTo>
                  <a:pt x="536363" y="873500"/>
                </a:moveTo>
                <a:cubicBezTo>
                  <a:pt x="556804" y="873500"/>
                  <a:pt x="568317" y="884425"/>
                  <a:pt x="570901" y="906275"/>
                </a:cubicBezTo>
                <a:lnTo>
                  <a:pt x="496187" y="906275"/>
                </a:lnTo>
                <a:cubicBezTo>
                  <a:pt x="498771" y="895233"/>
                  <a:pt x="503529" y="887010"/>
                  <a:pt x="510460" y="881606"/>
                </a:cubicBezTo>
                <a:cubicBezTo>
                  <a:pt x="517391" y="876202"/>
                  <a:pt x="526026" y="873500"/>
                  <a:pt x="536363" y="873500"/>
                </a:cubicBezTo>
                <a:close/>
                <a:moveTo>
                  <a:pt x="734283" y="868918"/>
                </a:moveTo>
                <a:cubicBezTo>
                  <a:pt x="741567" y="868918"/>
                  <a:pt x="747793" y="871385"/>
                  <a:pt x="752962" y="876319"/>
                </a:cubicBezTo>
                <a:cubicBezTo>
                  <a:pt x="758131" y="881253"/>
                  <a:pt x="760715" y="888302"/>
                  <a:pt x="760715" y="897465"/>
                </a:cubicBezTo>
                <a:cubicBezTo>
                  <a:pt x="760715" y="907098"/>
                  <a:pt x="758131" y="914323"/>
                  <a:pt x="752962" y="919139"/>
                </a:cubicBezTo>
                <a:cubicBezTo>
                  <a:pt x="747793" y="923955"/>
                  <a:pt x="741567" y="926364"/>
                  <a:pt x="734283" y="926364"/>
                </a:cubicBezTo>
                <a:cubicBezTo>
                  <a:pt x="727000" y="926364"/>
                  <a:pt x="720832" y="923955"/>
                  <a:pt x="715781" y="919139"/>
                </a:cubicBezTo>
                <a:cubicBezTo>
                  <a:pt x="710730" y="914323"/>
                  <a:pt x="708204" y="907098"/>
                  <a:pt x="708204" y="897465"/>
                </a:cubicBezTo>
                <a:cubicBezTo>
                  <a:pt x="708204" y="888302"/>
                  <a:pt x="710730" y="881253"/>
                  <a:pt x="715781" y="876319"/>
                </a:cubicBezTo>
                <a:cubicBezTo>
                  <a:pt x="720832" y="871385"/>
                  <a:pt x="727000" y="868918"/>
                  <a:pt x="734283" y="868918"/>
                </a:cubicBezTo>
                <a:close/>
                <a:moveTo>
                  <a:pt x="1145043" y="853906"/>
                </a:moveTo>
                <a:lnTo>
                  <a:pt x="1194125" y="853906"/>
                </a:lnTo>
                <a:lnTo>
                  <a:pt x="1187226" y="866451"/>
                </a:lnTo>
                <a:cubicBezTo>
                  <a:pt x="1184876" y="871150"/>
                  <a:pt x="1182468" y="876084"/>
                  <a:pt x="1180001" y="881253"/>
                </a:cubicBezTo>
                <a:cubicBezTo>
                  <a:pt x="1177534" y="886422"/>
                  <a:pt x="1175126" y="891474"/>
                  <a:pt x="1172776" y="896408"/>
                </a:cubicBezTo>
                <a:lnTo>
                  <a:pt x="1171367" y="896408"/>
                </a:lnTo>
                <a:cubicBezTo>
                  <a:pt x="1168312" y="891474"/>
                  <a:pt x="1165140" y="886481"/>
                  <a:pt x="1161851" y="881429"/>
                </a:cubicBezTo>
                <a:cubicBezTo>
                  <a:pt x="1158562" y="876378"/>
                  <a:pt x="1155625" y="871385"/>
                  <a:pt x="1153040" y="866451"/>
                </a:cubicBezTo>
                <a:close/>
                <a:moveTo>
                  <a:pt x="927974" y="853906"/>
                </a:moveTo>
                <a:lnTo>
                  <a:pt x="1089970" y="853906"/>
                </a:lnTo>
                <a:lnTo>
                  <a:pt x="1136124" y="922135"/>
                </a:lnTo>
                <a:lnTo>
                  <a:pt x="1094297" y="984875"/>
                </a:lnTo>
                <a:lnTo>
                  <a:pt x="1031587" y="984875"/>
                </a:lnTo>
                <a:lnTo>
                  <a:pt x="1031587" y="969360"/>
                </a:lnTo>
                <a:lnTo>
                  <a:pt x="927974" y="969360"/>
                </a:lnTo>
                <a:lnTo>
                  <a:pt x="927974" y="916496"/>
                </a:lnTo>
                <a:lnTo>
                  <a:pt x="1012909" y="916496"/>
                </a:lnTo>
                <a:lnTo>
                  <a:pt x="1012909" y="873148"/>
                </a:lnTo>
                <a:lnTo>
                  <a:pt x="927974" y="873148"/>
                </a:lnTo>
                <a:close/>
                <a:moveTo>
                  <a:pt x="834020" y="853906"/>
                </a:moveTo>
                <a:lnTo>
                  <a:pt x="875815" y="853906"/>
                </a:lnTo>
                <a:lnTo>
                  <a:pt x="875815" y="984875"/>
                </a:lnTo>
                <a:lnTo>
                  <a:pt x="788256" y="984875"/>
                </a:lnTo>
                <a:lnTo>
                  <a:pt x="764592" y="980285"/>
                </a:lnTo>
                <a:lnTo>
                  <a:pt x="732169" y="980285"/>
                </a:lnTo>
                <a:cubicBezTo>
                  <a:pt x="721831" y="980285"/>
                  <a:pt x="714313" y="979286"/>
                  <a:pt x="709614" y="977289"/>
                </a:cubicBezTo>
                <a:cubicBezTo>
                  <a:pt x="704915" y="975292"/>
                  <a:pt x="702565" y="971944"/>
                  <a:pt x="702565" y="967245"/>
                </a:cubicBezTo>
                <a:cubicBezTo>
                  <a:pt x="702565" y="964191"/>
                  <a:pt x="703211" y="961724"/>
                  <a:pt x="704503" y="959844"/>
                </a:cubicBezTo>
                <a:cubicBezTo>
                  <a:pt x="705796" y="957964"/>
                  <a:pt x="707734" y="956085"/>
                  <a:pt x="710318" y="954205"/>
                </a:cubicBezTo>
                <a:cubicBezTo>
                  <a:pt x="718777" y="956555"/>
                  <a:pt x="726765" y="957730"/>
                  <a:pt x="734283" y="957730"/>
                </a:cubicBezTo>
                <a:cubicBezTo>
                  <a:pt x="744386" y="957730"/>
                  <a:pt x="753843" y="956555"/>
                  <a:pt x="762654" y="954205"/>
                </a:cubicBezTo>
                <a:cubicBezTo>
                  <a:pt x="771464" y="951856"/>
                  <a:pt x="779100" y="948273"/>
                  <a:pt x="785561" y="943456"/>
                </a:cubicBezTo>
                <a:cubicBezTo>
                  <a:pt x="792022" y="938640"/>
                  <a:pt x="797133" y="932590"/>
                  <a:pt x="800892" y="925306"/>
                </a:cubicBezTo>
                <a:cubicBezTo>
                  <a:pt x="804651" y="918023"/>
                  <a:pt x="806531" y="909330"/>
                  <a:pt x="806531" y="899227"/>
                </a:cubicBezTo>
                <a:cubicBezTo>
                  <a:pt x="806531" y="894763"/>
                  <a:pt x="805708" y="890475"/>
                  <a:pt x="804064" y="886363"/>
                </a:cubicBezTo>
                <a:cubicBezTo>
                  <a:pt x="802419" y="882252"/>
                  <a:pt x="800657" y="878904"/>
                  <a:pt x="798777" y="876319"/>
                </a:cubicBezTo>
                <a:lnTo>
                  <a:pt x="834020" y="876319"/>
                </a:lnTo>
                <a:close/>
                <a:moveTo>
                  <a:pt x="590091" y="853906"/>
                </a:moveTo>
                <a:lnTo>
                  <a:pt x="678934" y="853906"/>
                </a:lnTo>
                <a:lnTo>
                  <a:pt x="665737" y="869799"/>
                </a:lnTo>
                <a:cubicBezTo>
                  <a:pt x="661625" y="877670"/>
                  <a:pt x="659569" y="886892"/>
                  <a:pt x="659569" y="897465"/>
                </a:cubicBezTo>
                <a:cubicBezTo>
                  <a:pt x="659569" y="907803"/>
                  <a:pt x="661801" y="916789"/>
                  <a:pt x="666265" y="924425"/>
                </a:cubicBezTo>
                <a:cubicBezTo>
                  <a:pt x="670729" y="932061"/>
                  <a:pt x="676133" y="937994"/>
                  <a:pt x="682477" y="942223"/>
                </a:cubicBezTo>
                <a:lnTo>
                  <a:pt x="682477" y="943633"/>
                </a:lnTo>
                <a:cubicBezTo>
                  <a:pt x="676368" y="947862"/>
                  <a:pt x="671375" y="952913"/>
                  <a:pt x="667499" y="958787"/>
                </a:cubicBezTo>
                <a:cubicBezTo>
                  <a:pt x="663622" y="964661"/>
                  <a:pt x="661684" y="970534"/>
                  <a:pt x="661684" y="976408"/>
                </a:cubicBezTo>
                <a:lnTo>
                  <a:pt x="664045" y="984875"/>
                </a:lnTo>
                <a:lnTo>
                  <a:pt x="603428" y="984875"/>
                </a:lnTo>
                <a:lnTo>
                  <a:pt x="592751" y="965483"/>
                </a:lnTo>
                <a:cubicBezTo>
                  <a:pt x="584998" y="969477"/>
                  <a:pt x="577538" y="972531"/>
                  <a:pt x="570372" y="974646"/>
                </a:cubicBezTo>
                <a:cubicBezTo>
                  <a:pt x="563206" y="976760"/>
                  <a:pt x="555629" y="977818"/>
                  <a:pt x="547641" y="977818"/>
                </a:cubicBezTo>
                <a:cubicBezTo>
                  <a:pt x="533309" y="977818"/>
                  <a:pt x="521679" y="974881"/>
                  <a:pt x="512751" y="969007"/>
                </a:cubicBezTo>
                <a:cubicBezTo>
                  <a:pt x="503823" y="963133"/>
                  <a:pt x="498067" y="953853"/>
                  <a:pt x="495482" y="941166"/>
                </a:cubicBezTo>
                <a:lnTo>
                  <a:pt x="614602" y="941166"/>
                </a:lnTo>
                <a:cubicBezTo>
                  <a:pt x="615072" y="939051"/>
                  <a:pt x="615600" y="935820"/>
                  <a:pt x="616188" y="931474"/>
                </a:cubicBezTo>
                <a:cubicBezTo>
                  <a:pt x="616775" y="927127"/>
                  <a:pt x="617069" y="922605"/>
                  <a:pt x="617069" y="917905"/>
                </a:cubicBezTo>
                <a:cubicBezTo>
                  <a:pt x="617069" y="905923"/>
                  <a:pt x="615307" y="894822"/>
                  <a:pt x="611782" y="884601"/>
                </a:cubicBezTo>
                <a:cubicBezTo>
                  <a:pt x="608258" y="874381"/>
                  <a:pt x="603030" y="865512"/>
                  <a:pt x="596099" y="857993"/>
                </a:cubicBezTo>
                <a:close/>
                <a:moveTo>
                  <a:pt x="409445" y="853906"/>
                </a:moveTo>
                <a:lnTo>
                  <a:pt x="478413" y="853906"/>
                </a:lnTo>
                <a:lnTo>
                  <a:pt x="471517" y="858169"/>
                </a:lnTo>
                <a:cubicBezTo>
                  <a:pt x="463059" y="866040"/>
                  <a:pt x="456304" y="875673"/>
                  <a:pt x="451253" y="887068"/>
                </a:cubicBezTo>
                <a:cubicBezTo>
                  <a:pt x="446201" y="898463"/>
                  <a:pt x="443676" y="911327"/>
                  <a:pt x="443676" y="925659"/>
                </a:cubicBezTo>
                <a:cubicBezTo>
                  <a:pt x="443676" y="940226"/>
                  <a:pt x="446143" y="953207"/>
                  <a:pt x="451077" y="964602"/>
                </a:cubicBezTo>
                <a:lnTo>
                  <a:pt x="465504" y="984875"/>
                </a:lnTo>
                <a:lnTo>
                  <a:pt x="404684" y="984875"/>
                </a:lnTo>
                <a:lnTo>
                  <a:pt x="368752" y="921077"/>
                </a:lnTo>
                <a:cubicBezTo>
                  <a:pt x="380969" y="915673"/>
                  <a:pt x="390837" y="907509"/>
                  <a:pt x="398356" y="896584"/>
                </a:cubicBezTo>
                <a:cubicBezTo>
                  <a:pt x="405874" y="885659"/>
                  <a:pt x="409633" y="871738"/>
                  <a:pt x="409633" y="854821"/>
                </a:cubicBezTo>
                <a:close/>
                <a:moveTo>
                  <a:pt x="291218" y="853906"/>
                </a:moveTo>
                <a:lnTo>
                  <a:pt x="358122" y="853906"/>
                </a:lnTo>
                <a:lnTo>
                  <a:pt x="358532" y="854821"/>
                </a:lnTo>
                <a:cubicBezTo>
                  <a:pt x="358532" y="877612"/>
                  <a:pt x="344552" y="889007"/>
                  <a:pt x="316593" y="889007"/>
                </a:cubicBezTo>
                <a:lnTo>
                  <a:pt x="291218" y="889007"/>
                </a:lnTo>
                <a:close/>
                <a:moveTo>
                  <a:pt x="113567" y="853906"/>
                </a:moveTo>
                <a:lnTo>
                  <a:pt x="239412" y="853906"/>
                </a:lnTo>
                <a:lnTo>
                  <a:pt x="239412" y="854961"/>
                </a:lnTo>
                <a:lnTo>
                  <a:pt x="240967" y="854961"/>
                </a:lnTo>
                <a:lnTo>
                  <a:pt x="240967" y="984875"/>
                </a:lnTo>
                <a:lnTo>
                  <a:pt x="291218" y="984875"/>
                </a:lnTo>
                <a:lnTo>
                  <a:pt x="291218" y="1007873"/>
                </a:lnTo>
                <a:lnTo>
                  <a:pt x="299591" y="1009828"/>
                </a:lnTo>
                <a:cubicBezTo>
                  <a:pt x="306288" y="1012731"/>
                  <a:pt x="310865" y="1015284"/>
                  <a:pt x="313320" y="1017485"/>
                </a:cubicBezTo>
                <a:cubicBezTo>
                  <a:pt x="315776" y="1019687"/>
                  <a:pt x="317004" y="1022340"/>
                  <a:pt x="317004" y="1025443"/>
                </a:cubicBezTo>
                <a:lnTo>
                  <a:pt x="310976" y="1058772"/>
                </a:lnTo>
                <a:lnTo>
                  <a:pt x="310976" y="1163715"/>
                </a:lnTo>
                <a:cubicBezTo>
                  <a:pt x="310976" y="1170622"/>
                  <a:pt x="309786" y="1175476"/>
                  <a:pt x="307404" y="1178278"/>
                </a:cubicBezTo>
                <a:cubicBezTo>
                  <a:pt x="303981" y="1182382"/>
                  <a:pt x="298847" y="1184434"/>
                  <a:pt x="292001" y="1184434"/>
                </a:cubicBezTo>
                <a:cubicBezTo>
                  <a:pt x="287833" y="1184434"/>
                  <a:pt x="284745" y="1183758"/>
                  <a:pt x="282736" y="1182407"/>
                </a:cubicBezTo>
                <a:cubicBezTo>
                  <a:pt x="280727" y="1181056"/>
                  <a:pt x="277862" y="1177778"/>
                  <a:pt x="274141" y="1172573"/>
                </a:cubicBezTo>
                <a:cubicBezTo>
                  <a:pt x="270123" y="1166868"/>
                  <a:pt x="264467" y="1163214"/>
                  <a:pt x="257175" y="1161613"/>
                </a:cubicBezTo>
                <a:lnTo>
                  <a:pt x="240967" y="1160289"/>
                </a:lnTo>
                <a:lnTo>
                  <a:pt x="240967" y="1087816"/>
                </a:lnTo>
                <a:lnTo>
                  <a:pt x="250924" y="1085946"/>
                </a:lnTo>
                <a:cubicBezTo>
                  <a:pt x="258812" y="1082643"/>
                  <a:pt x="262756" y="1075687"/>
                  <a:pt x="262756" y="1065078"/>
                </a:cubicBezTo>
                <a:cubicBezTo>
                  <a:pt x="262756" y="1053667"/>
                  <a:pt x="259035" y="1044660"/>
                  <a:pt x="251594" y="1038054"/>
                </a:cubicBezTo>
                <a:lnTo>
                  <a:pt x="240967" y="1033839"/>
                </a:lnTo>
                <a:lnTo>
                  <a:pt x="240967" y="1013060"/>
                </a:lnTo>
                <a:lnTo>
                  <a:pt x="239412" y="1013060"/>
                </a:lnTo>
                <a:lnTo>
                  <a:pt x="239412" y="996202"/>
                </a:lnTo>
                <a:lnTo>
                  <a:pt x="212861" y="1001046"/>
                </a:lnTo>
                <a:cubicBezTo>
                  <a:pt x="205792" y="1004398"/>
                  <a:pt x="202257" y="1008727"/>
                  <a:pt x="202257" y="1014032"/>
                </a:cubicBezTo>
                <a:cubicBezTo>
                  <a:pt x="202257" y="1019337"/>
                  <a:pt x="207094" y="1022740"/>
                  <a:pt x="216768" y="1024242"/>
                </a:cubicBezTo>
                <a:lnTo>
                  <a:pt x="240967" y="1033839"/>
                </a:lnTo>
                <a:lnTo>
                  <a:pt x="240967" y="1087816"/>
                </a:lnTo>
                <a:lnTo>
                  <a:pt x="234739" y="1088986"/>
                </a:lnTo>
                <a:cubicBezTo>
                  <a:pt x="227298" y="1089662"/>
                  <a:pt x="217810" y="1090000"/>
                  <a:pt x="206276" y="1090000"/>
                </a:cubicBezTo>
                <a:lnTo>
                  <a:pt x="109998" y="1090000"/>
                </a:lnTo>
                <a:lnTo>
                  <a:pt x="109998" y="854961"/>
                </a:lnTo>
                <a:lnTo>
                  <a:pt x="113567" y="854961"/>
                </a:lnTo>
                <a:close/>
                <a:moveTo>
                  <a:pt x="1079384" y="838257"/>
                </a:moveTo>
                <a:lnTo>
                  <a:pt x="1135067" y="838257"/>
                </a:lnTo>
                <a:lnTo>
                  <a:pt x="1145043" y="853906"/>
                </a:lnTo>
                <a:lnTo>
                  <a:pt x="1089970" y="853906"/>
                </a:lnTo>
                <a:close/>
                <a:moveTo>
                  <a:pt x="734283" y="834028"/>
                </a:moveTo>
                <a:cubicBezTo>
                  <a:pt x="745091" y="834028"/>
                  <a:pt x="754724" y="835438"/>
                  <a:pt x="763182" y="838257"/>
                </a:cubicBezTo>
                <a:lnTo>
                  <a:pt x="834020" y="838257"/>
                </a:lnTo>
                <a:lnTo>
                  <a:pt x="834020" y="853906"/>
                </a:lnTo>
                <a:lnTo>
                  <a:pt x="678934" y="853906"/>
                </a:lnTo>
                <a:lnTo>
                  <a:pt x="682124" y="850064"/>
                </a:lnTo>
                <a:cubicBezTo>
                  <a:pt x="688938" y="844777"/>
                  <a:pt x="696868" y="840783"/>
                  <a:pt x="705913" y="838081"/>
                </a:cubicBezTo>
                <a:cubicBezTo>
                  <a:pt x="714959" y="835379"/>
                  <a:pt x="724415" y="834028"/>
                  <a:pt x="734283" y="834028"/>
                </a:cubicBezTo>
                <a:close/>
                <a:moveTo>
                  <a:pt x="534601" y="834028"/>
                </a:moveTo>
                <a:cubicBezTo>
                  <a:pt x="547993" y="834028"/>
                  <a:pt x="559858" y="836143"/>
                  <a:pt x="570196" y="840372"/>
                </a:cubicBezTo>
                <a:lnTo>
                  <a:pt x="590091" y="853906"/>
                </a:lnTo>
                <a:lnTo>
                  <a:pt x="478413" y="853906"/>
                </a:lnTo>
                <a:lnTo>
                  <a:pt x="500592" y="840196"/>
                </a:lnTo>
                <a:cubicBezTo>
                  <a:pt x="511517" y="836084"/>
                  <a:pt x="522854" y="834028"/>
                  <a:pt x="534601" y="834028"/>
                </a:cubicBezTo>
                <a:close/>
                <a:moveTo>
                  <a:pt x="875815" y="783279"/>
                </a:moveTo>
                <a:lnTo>
                  <a:pt x="1028063" y="783279"/>
                </a:lnTo>
                <a:lnTo>
                  <a:pt x="1028063" y="826980"/>
                </a:lnTo>
                <a:lnTo>
                  <a:pt x="927974" y="826980"/>
                </a:lnTo>
                <a:lnTo>
                  <a:pt x="927974" y="853906"/>
                </a:lnTo>
                <a:lnTo>
                  <a:pt x="875815" y="853906"/>
                </a:lnTo>
                <a:close/>
                <a:moveTo>
                  <a:pt x="239412" y="783279"/>
                </a:moveTo>
                <a:lnTo>
                  <a:pt x="320822" y="783279"/>
                </a:lnTo>
                <a:cubicBezTo>
                  <a:pt x="333040" y="783279"/>
                  <a:pt x="344493" y="784454"/>
                  <a:pt x="355184" y="786803"/>
                </a:cubicBezTo>
                <a:cubicBezTo>
                  <a:pt x="365874" y="789153"/>
                  <a:pt x="375272" y="793088"/>
                  <a:pt x="383378" y="798610"/>
                </a:cubicBezTo>
                <a:cubicBezTo>
                  <a:pt x="391483" y="804131"/>
                  <a:pt x="397886" y="811473"/>
                  <a:pt x="402585" y="820636"/>
                </a:cubicBezTo>
                <a:lnTo>
                  <a:pt x="409445" y="853906"/>
                </a:lnTo>
                <a:lnTo>
                  <a:pt x="358122" y="853906"/>
                </a:lnTo>
                <a:lnTo>
                  <a:pt x="347959" y="831209"/>
                </a:lnTo>
                <a:cubicBezTo>
                  <a:pt x="340910" y="826745"/>
                  <a:pt x="330455" y="824513"/>
                  <a:pt x="316593" y="824513"/>
                </a:cubicBezTo>
                <a:lnTo>
                  <a:pt x="291218" y="824513"/>
                </a:lnTo>
                <a:lnTo>
                  <a:pt x="291218" y="853906"/>
                </a:lnTo>
                <a:lnTo>
                  <a:pt x="239412" y="853906"/>
                </a:lnTo>
                <a:close/>
                <a:moveTo>
                  <a:pt x="1382618" y="747833"/>
                </a:moveTo>
                <a:lnTo>
                  <a:pt x="1383600" y="748264"/>
                </a:lnTo>
                <a:lnTo>
                  <a:pt x="1383600" y="808489"/>
                </a:lnTo>
                <a:lnTo>
                  <a:pt x="1375474" y="815393"/>
                </a:lnTo>
                <a:cubicBezTo>
                  <a:pt x="1357764" y="823200"/>
                  <a:pt x="1347272" y="828154"/>
                  <a:pt x="1343997" y="830256"/>
                </a:cubicBezTo>
                <a:cubicBezTo>
                  <a:pt x="1338193" y="833759"/>
                  <a:pt x="1335291" y="837413"/>
                  <a:pt x="1335291" y="841216"/>
                </a:cubicBezTo>
                <a:cubicBezTo>
                  <a:pt x="1335291" y="845020"/>
                  <a:pt x="1337672" y="848172"/>
                  <a:pt x="1342435" y="850674"/>
                </a:cubicBezTo>
                <a:cubicBezTo>
                  <a:pt x="1346155" y="852676"/>
                  <a:pt x="1351662" y="853677"/>
                  <a:pt x="1358955" y="853677"/>
                </a:cubicBezTo>
                <a:lnTo>
                  <a:pt x="1383600" y="850631"/>
                </a:lnTo>
                <a:lnTo>
                  <a:pt x="1383600" y="980260"/>
                </a:lnTo>
                <a:lnTo>
                  <a:pt x="1381980" y="980260"/>
                </a:lnTo>
                <a:lnTo>
                  <a:pt x="1381980" y="984875"/>
                </a:lnTo>
                <a:lnTo>
                  <a:pt x="1240415" y="984875"/>
                </a:lnTo>
                <a:lnTo>
                  <a:pt x="1199913" y="928126"/>
                </a:lnTo>
                <a:lnTo>
                  <a:pt x="1247064" y="853906"/>
                </a:lnTo>
                <a:lnTo>
                  <a:pt x="1252631" y="853906"/>
                </a:lnTo>
                <a:lnTo>
                  <a:pt x="1252631" y="845607"/>
                </a:lnTo>
                <a:lnTo>
                  <a:pt x="1315646" y="824551"/>
                </a:lnTo>
                <a:cubicBezTo>
                  <a:pt x="1324129" y="818045"/>
                  <a:pt x="1331161" y="811039"/>
                  <a:pt x="1336742" y="803532"/>
                </a:cubicBezTo>
                <a:cubicBezTo>
                  <a:pt x="1342323" y="796026"/>
                  <a:pt x="1348462" y="785116"/>
                  <a:pt x="1355159" y="770804"/>
                </a:cubicBezTo>
                <a:cubicBezTo>
                  <a:pt x="1358880" y="762696"/>
                  <a:pt x="1362898" y="756841"/>
                  <a:pt x="1367214" y="753238"/>
                </a:cubicBezTo>
                <a:cubicBezTo>
                  <a:pt x="1371531" y="749634"/>
                  <a:pt x="1376665" y="747833"/>
                  <a:pt x="1382618" y="747833"/>
                </a:cubicBezTo>
                <a:close/>
                <a:moveTo>
                  <a:pt x="1383600" y="672569"/>
                </a:moveTo>
                <a:lnTo>
                  <a:pt x="1394338" y="674193"/>
                </a:lnTo>
                <a:cubicBezTo>
                  <a:pt x="1407286" y="678546"/>
                  <a:pt x="1418783" y="685077"/>
                  <a:pt x="1428829" y="693785"/>
                </a:cubicBezTo>
                <a:cubicBezTo>
                  <a:pt x="1449368" y="711601"/>
                  <a:pt x="1459637" y="734871"/>
                  <a:pt x="1459637" y="763597"/>
                </a:cubicBezTo>
                <a:cubicBezTo>
                  <a:pt x="1459637" y="776409"/>
                  <a:pt x="1457367" y="789921"/>
                  <a:pt x="1452828" y="804133"/>
                </a:cubicBezTo>
                <a:cubicBezTo>
                  <a:pt x="1448289" y="818346"/>
                  <a:pt x="1442968" y="828605"/>
                  <a:pt x="1436866" y="834910"/>
                </a:cubicBezTo>
                <a:cubicBezTo>
                  <a:pt x="1432104" y="839715"/>
                  <a:pt x="1421723" y="844043"/>
                  <a:pt x="1405724" y="847897"/>
                </a:cubicBezTo>
                <a:lnTo>
                  <a:pt x="1383600" y="850631"/>
                </a:lnTo>
                <a:lnTo>
                  <a:pt x="1383600" y="808489"/>
                </a:lnTo>
                <a:lnTo>
                  <a:pt x="1396236" y="797752"/>
                </a:lnTo>
                <a:cubicBezTo>
                  <a:pt x="1401743" y="789695"/>
                  <a:pt x="1404496" y="781363"/>
                  <a:pt x="1404496" y="772755"/>
                </a:cubicBezTo>
                <a:cubicBezTo>
                  <a:pt x="1404496" y="765348"/>
                  <a:pt x="1402450" y="759343"/>
                  <a:pt x="1398357" y="754739"/>
                </a:cubicBezTo>
                <a:lnTo>
                  <a:pt x="1383600" y="748264"/>
                </a:lnTo>
                <a:close/>
                <a:moveTo>
                  <a:pt x="1218758" y="671265"/>
                </a:moveTo>
                <a:cubicBezTo>
                  <a:pt x="1227093" y="671265"/>
                  <a:pt x="1234125" y="672942"/>
                  <a:pt x="1239855" y="676295"/>
                </a:cubicBezTo>
                <a:cubicBezTo>
                  <a:pt x="1245585" y="679647"/>
                  <a:pt x="1248450" y="683726"/>
                  <a:pt x="1248450" y="688531"/>
                </a:cubicBezTo>
                <a:cubicBezTo>
                  <a:pt x="1248450" y="692534"/>
                  <a:pt x="1247259" y="695787"/>
                  <a:pt x="1244878" y="698289"/>
                </a:cubicBezTo>
                <a:cubicBezTo>
                  <a:pt x="1242497" y="700791"/>
                  <a:pt x="1235427" y="706296"/>
                  <a:pt x="1223670" y="714804"/>
                </a:cubicBezTo>
                <a:cubicBezTo>
                  <a:pt x="1207001" y="726815"/>
                  <a:pt x="1198667" y="738625"/>
                  <a:pt x="1198667" y="750235"/>
                </a:cubicBezTo>
                <a:cubicBezTo>
                  <a:pt x="1198667" y="755840"/>
                  <a:pt x="1200676" y="760319"/>
                  <a:pt x="1204694" y="763672"/>
                </a:cubicBezTo>
                <a:cubicBezTo>
                  <a:pt x="1208713" y="767025"/>
                  <a:pt x="1213996" y="768702"/>
                  <a:pt x="1220544" y="768702"/>
                </a:cubicBezTo>
                <a:cubicBezTo>
                  <a:pt x="1233492" y="768702"/>
                  <a:pt x="1243241" y="761045"/>
                  <a:pt x="1249789" y="745731"/>
                </a:cubicBezTo>
                <a:lnTo>
                  <a:pt x="1252631" y="740041"/>
                </a:lnTo>
                <a:lnTo>
                  <a:pt x="1252631" y="838257"/>
                </a:lnTo>
                <a:lnTo>
                  <a:pt x="1257006" y="838257"/>
                </a:lnTo>
                <a:lnTo>
                  <a:pt x="1252631" y="845144"/>
                </a:lnTo>
                <a:lnTo>
                  <a:pt x="1252631" y="845607"/>
                </a:lnTo>
                <a:lnTo>
                  <a:pt x="1252257" y="845731"/>
                </a:lnTo>
                <a:lnTo>
                  <a:pt x="1247064" y="853906"/>
                </a:lnTo>
                <a:lnTo>
                  <a:pt x="1194125" y="853906"/>
                </a:lnTo>
                <a:lnTo>
                  <a:pt x="1201928" y="839719"/>
                </a:lnTo>
                <a:lnTo>
                  <a:pt x="1174110" y="824701"/>
                </a:lnTo>
                <a:cubicBezTo>
                  <a:pt x="1153125" y="807886"/>
                  <a:pt x="1142633" y="787368"/>
                  <a:pt x="1142633" y="763147"/>
                </a:cubicBezTo>
                <a:cubicBezTo>
                  <a:pt x="1142633" y="752838"/>
                  <a:pt x="1146428" y="739325"/>
                  <a:pt x="1154018" y="722611"/>
                </a:cubicBezTo>
                <a:cubicBezTo>
                  <a:pt x="1154911" y="720609"/>
                  <a:pt x="1155358" y="719007"/>
                  <a:pt x="1155358" y="717806"/>
                </a:cubicBezTo>
                <a:cubicBezTo>
                  <a:pt x="1155358" y="716806"/>
                  <a:pt x="1154018" y="713803"/>
                  <a:pt x="1151339" y="708799"/>
                </a:cubicBezTo>
                <a:cubicBezTo>
                  <a:pt x="1150446" y="707197"/>
                  <a:pt x="1150000" y="705495"/>
                  <a:pt x="1150000" y="703694"/>
                </a:cubicBezTo>
                <a:cubicBezTo>
                  <a:pt x="1150000" y="696988"/>
                  <a:pt x="1157888" y="689906"/>
                  <a:pt x="1173664" y="682450"/>
                </a:cubicBezTo>
                <a:cubicBezTo>
                  <a:pt x="1189439" y="674993"/>
                  <a:pt x="1204471" y="671265"/>
                  <a:pt x="1218758" y="671265"/>
                </a:cubicBezTo>
                <a:close/>
                <a:moveTo>
                  <a:pt x="1383600" y="636087"/>
                </a:moveTo>
                <a:lnTo>
                  <a:pt x="1383600" y="672569"/>
                </a:lnTo>
                <a:lnTo>
                  <a:pt x="1351141" y="667662"/>
                </a:lnTo>
                <a:cubicBezTo>
                  <a:pt x="1315274" y="667662"/>
                  <a:pt x="1288112" y="680423"/>
                  <a:pt x="1269658" y="705946"/>
                </a:cubicBezTo>
                <a:lnTo>
                  <a:pt x="1252631" y="740041"/>
                </a:lnTo>
                <a:lnTo>
                  <a:pt x="1252631" y="644864"/>
                </a:lnTo>
                <a:lnTo>
                  <a:pt x="1298902" y="654050"/>
                </a:lnTo>
                <a:cubicBezTo>
                  <a:pt x="1322566" y="654050"/>
                  <a:pt x="1345188" y="650646"/>
                  <a:pt x="1366768" y="643841"/>
                </a:cubicBezTo>
                <a:close/>
                <a:moveTo>
                  <a:pt x="1352704" y="502415"/>
                </a:moveTo>
                <a:lnTo>
                  <a:pt x="1383600" y="510058"/>
                </a:lnTo>
                <a:lnTo>
                  <a:pt x="1383600" y="548632"/>
                </a:lnTo>
                <a:lnTo>
                  <a:pt x="1361410" y="560366"/>
                </a:lnTo>
                <a:cubicBezTo>
                  <a:pt x="1344146" y="566472"/>
                  <a:pt x="1325766" y="571301"/>
                  <a:pt x="1306269" y="574854"/>
                </a:cubicBezTo>
                <a:lnTo>
                  <a:pt x="1252631" y="580146"/>
                </a:lnTo>
                <a:lnTo>
                  <a:pt x="1252631" y="520212"/>
                </a:lnTo>
                <a:lnTo>
                  <a:pt x="1295777" y="508421"/>
                </a:lnTo>
                <a:cubicBezTo>
                  <a:pt x="1317059" y="504416"/>
                  <a:pt x="1336035" y="502415"/>
                  <a:pt x="1352704" y="502415"/>
                </a:cubicBezTo>
                <a:close/>
                <a:moveTo>
                  <a:pt x="1252631" y="439647"/>
                </a:moveTo>
                <a:lnTo>
                  <a:pt x="1252631" y="520212"/>
                </a:lnTo>
                <a:lnTo>
                  <a:pt x="1239743" y="523734"/>
                </a:lnTo>
                <a:cubicBezTo>
                  <a:pt x="1218758" y="531741"/>
                  <a:pt x="1207968" y="542151"/>
                  <a:pt x="1207373" y="554962"/>
                </a:cubicBezTo>
                <a:cubicBezTo>
                  <a:pt x="1207373" y="562869"/>
                  <a:pt x="1211354" y="569049"/>
                  <a:pt x="1219317" y="573503"/>
                </a:cubicBezTo>
                <a:cubicBezTo>
                  <a:pt x="1227279" y="577957"/>
                  <a:pt x="1238255" y="580184"/>
                  <a:pt x="1252245" y="580184"/>
                </a:cubicBezTo>
                <a:lnTo>
                  <a:pt x="1252631" y="580146"/>
                </a:lnTo>
                <a:lnTo>
                  <a:pt x="1252631" y="644864"/>
                </a:lnTo>
                <a:lnTo>
                  <a:pt x="1214963" y="637385"/>
                </a:lnTo>
                <a:cubicBezTo>
                  <a:pt x="1191002" y="626575"/>
                  <a:pt x="1172324" y="610912"/>
                  <a:pt x="1158930" y="590393"/>
                </a:cubicBezTo>
                <a:cubicBezTo>
                  <a:pt x="1148065" y="573578"/>
                  <a:pt x="1142633" y="556813"/>
                  <a:pt x="1142633" y="540099"/>
                </a:cubicBezTo>
                <a:cubicBezTo>
                  <a:pt x="1142633" y="525586"/>
                  <a:pt x="1147395" y="510422"/>
                  <a:pt x="1156920" y="494608"/>
                </a:cubicBezTo>
                <a:cubicBezTo>
                  <a:pt x="1169422" y="473890"/>
                  <a:pt x="1190556" y="457625"/>
                  <a:pt x="1220321" y="445815"/>
                </a:cubicBezTo>
                <a:close/>
                <a:moveTo>
                  <a:pt x="1482631" y="428099"/>
                </a:moveTo>
                <a:cubicBezTo>
                  <a:pt x="1490221" y="428099"/>
                  <a:pt x="1498258" y="431302"/>
                  <a:pt x="1506741" y="437708"/>
                </a:cubicBezTo>
                <a:cubicBezTo>
                  <a:pt x="1515373" y="444213"/>
                  <a:pt x="1522219" y="452646"/>
                  <a:pt x="1527279" y="463005"/>
                </a:cubicBezTo>
                <a:cubicBezTo>
                  <a:pt x="1532339" y="473364"/>
                  <a:pt x="1534869" y="484049"/>
                  <a:pt x="1534869" y="495058"/>
                </a:cubicBezTo>
                <a:cubicBezTo>
                  <a:pt x="1534869" y="507970"/>
                  <a:pt x="1531223" y="521958"/>
                  <a:pt x="1523930" y="537021"/>
                </a:cubicBezTo>
                <a:cubicBezTo>
                  <a:pt x="1516638" y="552084"/>
                  <a:pt x="1502871" y="574079"/>
                  <a:pt x="1482631" y="603004"/>
                </a:cubicBezTo>
                <a:cubicBezTo>
                  <a:pt x="1478910" y="608109"/>
                  <a:pt x="1475822" y="613864"/>
                  <a:pt x="1473366" y="620270"/>
                </a:cubicBezTo>
                <a:cubicBezTo>
                  <a:pt x="1470910" y="626675"/>
                  <a:pt x="1469683" y="631980"/>
                  <a:pt x="1469683" y="636184"/>
                </a:cubicBezTo>
                <a:cubicBezTo>
                  <a:pt x="1469683" y="637585"/>
                  <a:pt x="1469906" y="639286"/>
                  <a:pt x="1470352" y="641288"/>
                </a:cubicBezTo>
                <a:cubicBezTo>
                  <a:pt x="1470501" y="642389"/>
                  <a:pt x="1470576" y="643340"/>
                  <a:pt x="1470576" y="644141"/>
                </a:cubicBezTo>
                <a:cubicBezTo>
                  <a:pt x="1470576" y="646042"/>
                  <a:pt x="1469348" y="647619"/>
                  <a:pt x="1466892" y="648870"/>
                </a:cubicBezTo>
                <a:cubicBezTo>
                  <a:pt x="1464436" y="650121"/>
                  <a:pt x="1461348" y="650747"/>
                  <a:pt x="1457628" y="650747"/>
                </a:cubicBezTo>
                <a:cubicBezTo>
                  <a:pt x="1450781" y="650747"/>
                  <a:pt x="1445052" y="649246"/>
                  <a:pt x="1440438" y="646243"/>
                </a:cubicBezTo>
                <a:cubicBezTo>
                  <a:pt x="1433294" y="641438"/>
                  <a:pt x="1429722" y="635533"/>
                  <a:pt x="1429722" y="628527"/>
                </a:cubicBezTo>
                <a:lnTo>
                  <a:pt x="1429946" y="620420"/>
                </a:lnTo>
                <a:cubicBezTo>
                  <a:pt x="1429946" y="618218"/>
                  <a:pt x="1428457" y="617117"/>
                  <a:pt x="1425481" y="617117"/>
                </a:cubicBezTo>
                <a:cubicBezTo>
                  <a:pt x="1423248" y="617117"/>
                  <a:pt x="1418560" y="619169"/>
                  <a:pt x="1411416" y="623272"/>
                </a:cubicBezTo>
                <a:lnTo>
                  <a:pt x="1383600" y="636087"/>
                </a:lnTo>
                <a:lnTo>
                  <a:pt x="1383600" y="548632"/>
                </a:lnTo>
                <a:lnTo>
                  <a:pt x="1387530" y="546554"/>
                </a:lnTo>
                <a:cubicBezTo>
                  <a:pt x="1393334" y="541450"/>
                  <a:pt x="1396236" y="535845"/>
                  <a:pt x="1396236" y="529739"/>
                </a:cubicBezTo>
                <a:cubicBezTo>
                  <a:pt x="1396236" y="521833"/>
                  <a:pt x="1392143" y="515302"/>
                  <a:pt x="1383958" y="510147"/>
                </a:cubicBezTo>
                <a:lnTo>
                  <a:pt x="1383600" y="510058"/>
                </a:lnTo>
                <a:lnTo>
                  <a:pt x="1383600" y="446404"/>
                </a:lnTo>
                <a:lnTo>
                  <a:pt x="1396013" y="449118"/>
                </a:lnTo>
                <a:cubicBezTo>
                  <a:pt x="1408514" y="455123"/>
                  <a:pt x="1419490" y="462579"/>
                  <a:pt x="1428941" y="471488"/>
                </a:cubicBezTo>
                <a:cubicBezTo>
                  <a:pt x="1438392" y="480396"/>
                  <a:pt x="1445052" y="489503"/>
                  <a:pt x="1448921" y="498812"/>
                </a:cubicBezTo>
                <a:cubicBezTo>
                  <a:pt x="1449963" y="501214"/>
                  <a:pt x="1451451" y="502415"/>
                  <a:pt x="1453386" y="502415"/>
                </a:cubicBezTo>
                <a:cubicBezTo>
                  <a:pt x="1458744" y="502415"/>
                  <a:pt x="1463432" y="497986"/>
                  <a:pt x="1467450" y="489128"/>
                </a:cubicBezTo>
                <a:cubicBezTo>
                  <a:pt x="1471469" y="480271"/>
                  <a:pt x="1473478" y="470136"/>
                  <a:pt x="1473478" y="458726"/>
                </a:cubicBezTo>
                <a:cubicBezTo>
                  <a:pt x="1473478" y="451720"/>
                  <a:pt x="1471394" y="445064"/>
                  <a:pt x="1467227" y="438758"/>
                </a:cubicBezTo>
                <a:cubicBezTo>
                  <a:pt x="1466334" y="437457"/>
                  <a:pt x="1465888" y="436306"/>
                  <a:pt x="1465888" y="435306"/>
                </a:cubicBezTo>
                <a:cubicBezTo>
                  <a:pt x="1465888" y="433704"/>
                  <a:pt x="1467748" y="432102"/>
                  <a:pt x="1471469" y="430501"/>
                </a:cubicBezTo>
                <a:cubicBezTo>
                  <a:pt x="1475189" y="428900"/>
                  <a:pt x="1478910" y="428099"/>
                  <a:pt x="1482631" y="428099"/>
                </a:cubicBezTo>
                <a:close/>
                <a:moveTo>
                  <a:pt x="1346453" y="384961"/>
                </a:moveTo>
                <a:cubicBezTo>
                  <a:pt x="1361187" y="384961"/>
                  <a:pt x="1373000" y="385123"/>
                  <a:pt x="1381893" y="385449"/>
                </a:cubicBezTo>
                <a:lnTo>
                  <a:pt x="1383600" y="385588"/>
                </a:lnTo>
                <a:lnTo>
                  <a:pt x="1383600" y="446404"/>
                </a:lnTo>
                <a:lnTo>
                  <a:pt x="1306046" y="429450"/>
                </a:lnTo>
                <a:lnTo>
                  <a:pt x="1252631" y="439647"/>
                </a:lnTo>
                <a:lnTo>
                  <a:pt x="1252631" y="386340"/>
                </a:lnTo>
                <a:lnTo>
                  <a:pt x="1254812" y="386312"/>
                </a:lnTo>
                <a:cubicBezTo>
                  <a:pt x="1264114" y="386162"/>
                  <a:pt x="1274941" y="385961"/>
                  <a:pt x="1287294" y="385711"/>
                </a:cubicBezTo>
                <a:cubicBezTo>
                  <a:pt x="1313041" y="385211"/>
                  <a:pt x="1332761" y="384961"/>
                  <a:pt x="1346453" y="384961"/>
                </a:cubicBezTo>
                <a:close/>
                <a:moveTo>
                  <a:pt x="1172994" y="292028"/>
                </a:moveTo>
                <a:cubicBezTo>
                  <a:pt x="1177905" y="292028"/>
                  <a:pt x="1181551" y="292854"/>
                  <a:pt x="1183933" y="294505"/>
                </a:cubicBezTo>
                <a:cubicBezTo>
                  <a:pt x="1186314" y="296156"/>
                  <a:pt x="1189514" y="300186"/>
                  <a:pt x="1193532" y="306591"/>
                </a:cubicBezTo>
                <a:cubicBezTo>
                  <a:pt x="1196062" y="310394"/>
                  <a:pt x="1200378" y="312796"/>
                  <a:pt x="1206480" y="313797"/>
                </a:cubicBezTo>
                <a:cubicBezTo>
                  <a:pt x="1212582" y="314799"/>
                  <a:pt x="1225902" y="315299"/>
                  <a:pt x="1246440" y="315299"/>
                </a:cubicBezTo>
                <a:lnTo>
                  <a:pt x="1252631" y="315299"/>
                </a:lnTo>
                <a:lnTo>
                  <a:pt x="1252631" y="386340"/>
                </a:lnTo>
                <a:lnTo>
                  <a:pt x="1231483" y="386612"/>
                </a:lnTo>
                <a:cubicBezTo>
                  <a:pt x="1219577" y="386612"/>
                  <a:pt x="1211429" y="387238"/>
                  <a:pt x="1207038" y="388489"/>
                </a:cubicBezTo>
                <a:cubicBezTo>
                  <a:pt x="1202648" y="389740"/>
                  <a:pt x="1199485" y="392367"/>
                  <a:pt x="1197550" y="396370"/>
                </a:cubicBezTo>
                <a:cubicBezTo>
                  <a:pt x="1194127" y="402977"/>
                  <a:pt x="1191374" y="407180"/>
                  <a:pt x="1189290" y="408982"/>
                </a:cubicBezTo>
                <a:cubicBezTo>
                  <a:pt x="1185570" y="412185"/>
                  <a:pt x="1181328" y="413787"/>
                  <a:pt x="1176566" y="413787"/>
                </a:cubicBezTo>
                <a:cubicBezTo>
                  <a:pt x="1165701" y="413787"/>
                  <a:pt x="1157441" y="407731"/>
                  <a:pt x="1151786" y="395620"/>
                </a:cubicBezTo>
                <a:cubicBezTo>
                  <a:pt x="1146874" y="385311"/>
                  <a:pt x="1144419" y="371499"/>
                  <a:pt x="1144419" y="354183"/>
                </a:cubicBezTo>
                <a:cubicBezTo>
                  <a:pt x="1144419" y="334766"/>
                  <a:pt x="1145907" y="320253"/>
                  <a:pt x="1148884" y="310644"/>
                </a:cubicBezTo>
                <a:cubicBezTo>
                  <a:pt x="1152902" y="298234"/>
                  <a:pt x="1160939" y="292028"/>
                  <a:pt x="1172994" y="292028"/>
                </a:cubicBezTo>
                <a:close/>
                <a:moveTo>
                  <a:pt x="706793" y="234363"/>
                </a:moveTo>
                <a:cubicBezTo>
                  <a:pt x="702329" y="237182"/>
                  <a:pt x="699157" y="239943"/>
                  <a:pt x="697278" y="242645"/>
                </a:cubicBezTo>
                <a:cubicBezTo>
                  <a:pt x="695398" y="245347"/>
                  <a:pt x="694458" y="248342"/>
                  <a:pt x="694458" y="251632"/>
                </a:cubicBezTo>
                <a:cubicBezTo>
                  <a:pt x="694458" y="258210"/>
                  <a:pt x="698394" y="263144"/>
                  <a:pt x="706265" y="266433"/>
                </a:cubicBezTo>
                <a:cubicBezTo>
                  <a:pt x="714135" y="269723"/>
                  <a:pt x="725002" y="271367"/>
                  <a:pt x="738864" y="271367"/>
                </a:cubicBezTo>
                <a:cubicBezTo>
                  <a:pt x="752961" y="271367"/>
                  <a:pt x="764356" y="269370"/>
                  <a:pt x="773049" y="265376"/>
                </a:cubicBezTo>
                <a:cubicBezTo>
                  <a:pt x="781742" y="261382"/>
                  <a:pt x="786089" y="256331"/>
                  <a:pt x="786089" y="250222"/>
                </a:cubicBezTo>
                <a:cubicBezTo>
                  <a:pt x="786089" y="244583"/>
                  <a:pt x="783504" y="240941"/>
                  <a:pt x="778336" y="239297"/>
                </a:cubicBezTo>
                <a:cubicBezTo>
                  <a:pt x="773167" y="237652"/>
                  <a:pt x="765531" y="236830"/>
                  <a:pt x="755428" y="236830"/>
                </a:cubicBezTo>
                <a:lnTo>
                  <a:pt x="733578" y="236830"/>
                </a:lnTo>
                <a:cubicBezTo>
                  <a:pt x="727234" y="236830"/>
                  <a:pt x="722006" y="236654"/>
                  <a:pt x="717895" y="236301"/>
                </a:cubicBezTo>
                <a:cubicBezTo>
                  <a:pt x="713783" y="235949"/>
                  <a:pt x="710083" y="235303"/>
                  <a:pt x="706793" y="234363"/>
                </a:cubicBezTo>
                <a:close/>
                <a:moveTo>
                  <a:pt x="1383600" y="221440"/>
                </a:moveTo>
                <a:lnTo>
                  <a:pt x="1442224" y="235127"/>
                </a:lnTo>
                <a:cubicBezTo>
                  <a:pt x="1448921" y="238030"/>
                  <a:pt x="1453498" y="240583"/>
                  <a:pt x="1455953" y="242784"/>
                </a:cubicBezTo>
                <a:cubicBezTo>
                  <a:pt x="1458409" y="244986"/>
                  <a:pt x="1459637" y="247639"/>
                  <a:pt x="1459637" y="250742"/>
                </a:cubicBezTo>
                <a:lnTo>
                  <a:pt x="1453609" y="284071"/>
                </a:lnTo>
                <a:lnTo>
                  <a:pt x="1453609" y="389014"/>
                </a:lnTo>
                <a:cubicBezTo>
                  <a:pt x="1453609" y="395921"/>
                  <a:pt x="1452419" y="400775"/>
                  <a:pt x="1450037" y="403577"/>
                </a:cubicBezTo>
                <a:cubicBezTo>
                  <a:pt x="1446614" y="407681"/>
                  <a:pt x="1441480" y="409733"/>
                  <a:pt x="1434634" y="409733"/>
                </a:cubicBezTo>
                <a:cubicBezTo>
                  <a:pt x="1430466" y="409733"/>
                  <a:pt x="1427378" y="409057"/>
                  <a:pt x="1425369" y="407706"/>
                </a:cubicBezTo>
                <a:cubicBezTo>
                  <a:pt x="1423360" y="406355"/>
                  <a:pt x="1420495" y="403077"/>
                  <a:pt x="1416774" y="397872"/>
                </a:cubicBezTo>
                <a:cubicBezTo>
                  <a:pt x="1412756" y="392167"/>
                  <a:pt x="1407100" y="388513"/>
                  <a:pt x="1399808" y="386912"/>
                </a:cubicBezTo>
                <a:lnTo>
                  <a:pt x="1383600" y="385588"/>
                </a:lnTo>
                <a:lnTo>
                  <a:pt x="1383600" y="313115"/>
                </a:lnTo>
                <a:lnTo>
                  <a:pt x="1393557" y="311245"/>
                </a:lnTo>
                <a:cubicBezTo>
                  <a:pt x="1401445" y="307942"/>
                  <a:pt x="1405389" y="300986"/>
                  <a:pt x="1405389" y="290377"/>
                </a:cubicBezTo>
                <a:cubicBezTo>
                  <a:pt x="1405389" y="278966"/>
                  <a:pt x="1401668" y="269959"/>
                  <a:pt x="1394227" y="263353"/>
                </a:cubicBezTo>
                <a:lnTo>
                  <a:pt x="1383600" y="259138"/>
                </a:lnTo>
                <a:close/>
                <a:moveTo>
                  <a:pt x="1094296" y="201596"/>
                </a:moveTo>
                <a:lnTo>
                  <a:pt x="1146622" y="201596"/>
                </a:lnTo>
                <a:lnTo>
                  <a:pt x="1129779" y="229781"/>
                </a:lnTo>
                <a:lnTo>
                  <a:pt x="1075506" y="229781"/>
                </a:lnTo>
                <a:close/>
                <a:moveTo>
                  <a:pt x="875814" y="201596"/>
                </a:moveTo>
                <a:lnTo>
                  <a:pt x="1031586" y="201596"/>
                </a:lnTo>
                <a:lnTo>
                  <a:pt x="1031586" y="229781"/>
                </a:lnTo>
                <a:lnTo>
                  <a:pt x="875814" y="229781"/>
                </a:lnTo>
                <a:close/>
                <a:moveTo>
                  <a:pt x="664044" y="201596"/>
                </a:moveTo>
                <a:lnTo>
                  <a:pt x="788255" y="201596"/>
                </a:lnTo>
                <a:lnTo>
                  <a:pt x="817278" y="207226"/>
                </a:lnTo>
                <a:cubicBezTo>
                  <a:pt x="829378" y="214040"/>
                  <a:pt x="835428" y="225317"/>
                  <a:pt x="835428" y="241059"/>
                </a:cubicBezTo>
                <a:cubicBezTo>
                  <a:pt x="835428" y="250222"/>
                  <a:pt x="832961" y="258680"/>
                  <a:pt x="828027" y="266433"/>
                </a:cubicBezTo>
                <a:cubicBezTo>
                  <a:pt x="823093" y="274187"/>
                  <a:pt x="816162" y="280824"/>
                  <a:pt x="807234" y="286345"/>
                </a:cubicBezTo>
                <a:cubicBezTo>
                  <a:pt x="798306" y="291867"/>
                  <a:pt x="787381" y="296213"/>
                  <a:pt x="774459" y="299385"/>
                </a:cubicBezTo>
                <a:cubicBezTo>
                  <a:pt x="761537" y="302557"/>
                  <a:pt x="747205" y="304143"/>
                  <a:pt x="731463" y="304143"/>
                </a:cubicBezTo>
                <a:cubicBezTo>
                  <a:pt x="720185" y="304143"/>
                  <a:pt x="709671" y="303262"/>
                  <a:pt x="699921" y="301500"/>
                </a:cubicBezTo>
                <a:cubicBezTo>
                  <a:pt x="690171" y="299738"/>
                  <a:pt x="681771" y="297036"/>
                  <a:pt x="674723" y="293394"/>
                </a:cubicBezTo>
                <a:cubicBezTo>
                  <a:pt x="667674" y="289752"/>
                  <a:pt x="662153" y="285112"/>
                  <a:pt x="658159" y="279473"/>
                </a:cubicBezTo>
                <a:cubicBezTo>
                  <a:pt x="654164" y="273834"/>
                  <a:pt x="652167" y="267138"/>
                  <a:pt x="652167" y="259385"/>
                </a:cubicBezTo>
                <a:cubicBezTo>
                  <a:pt x="652167" y="245053"/>
                  <a:pt x="661213" y="233423"/>
                  <a:pt x="679304" y="224495"/>
                </a:cubicBezTo>
                <a:lnTo>
                  <a:pt x="679304" y="223085"/>
                </a:lnTo>
                <a:cubicBezTo>
                  <a:pt x="674370" y="220031"/>
                  <a:pt x="670200" y="216154"/>
                  <a:pt x="666793" y="211455"/>
                </a:cubicBezTo>
                <a:close/>
                <a:moveTo>
                  <a:pt x="465503" y="201596"/>
                </a:moveTo>
                <a:lnTo>
                  <a:pt x="603427" y="201596"/>
                </a:lnTo>
                <a:lnTo>
                  <a:pt x="610019" y="213570"/>
                </a:lnTo>
                <a:cubicBezTo>
                  <a:pt x="599916" y="219913"/>
                  <a:pt x="588756" y="224906"/>
                  <a:pt x="576539" y="228548"/>
                </a:cubicBezTo>
                <a:cubicBezTo>
                  <a:pt x="564321" y="232189"/>
                  <a:pt x="552339" y="234010"/>
                  <a:pt x="540591" y="234010"/>
                </a:cubicBezTo>
                <a:cubicBezTo>
                  <a:pt x="526964" y="234010"/>
                  <a:pt x="514218" y="231955"/>
                  <a:pt x="502353" y="227843"/>
                </a:cubicBezTo>
                <a:cubicBezTo>
                  <a:pt x="490488" y="223731"/>
                  <a:pt x="480209" y="217799"/>
                  <a:pt x="471516" y="210045"/>
                </a:cubicBezTo>
                <a:close/>
                <a:moveTo>
                  <a:pt x="347415" y="201596"/>
                </a:moveTo>
                <a:lnTo>
                  <a:pt x="404683" y="201596"/>
                </a:lnTo>
                <a:lnTo>
                  <a:pt x="420557" y="229781"/>
                </a:lnTo>
                <a:lnTo>
                  <a:pt x="362407" y="229781"/>
                </a:lnTo>
                <a:close/>
                <a:moveTo>
                  <a:pt x="239411" y="201596"/>
                </a:moveTo>
                <a:lnTo>
                  <a:pt x="291217" y="201596"/>
                </a:lnTo>
                <a:lnTo>
                  <a:pt x="291217" y="229781"/>
                </a:lnTo>
                <a:lnTo>
                  <a:pt x="239411" y="229781"/>
                </a:lnTo>
                <a:close/>
                <a:moveTo>
                  <a:pt x="1163260" y="170574"/>
                </a:moveTo>
                <a:lnTo>
                  <a:pt x="1164669" y="170574"/>
                </a:lnTo>
                <a:cubicBezTo>
                  <a:pt x="1167959" y="175508"/>
                  <a:pt x="1171307" y="180559"/>
                  <a:pt x="1174714" y="185728"/>
                </a:cubicBezTo>
                <a:cubicBezTo>
                  <a:pt x="1178120" y="190897"/>
                  <a:pt x="1181468" y="195948"/>
                  <a:pt x="1184758" y="200882"/>
                </a:cubicBezTo>
                <a:lnTo>
                  <a:pt x="1185254" y="201596"/>
                </a:lnTo>
                <a:lnTo>
                  <a:pt x="1146622" y="201596"/>
                </a:lnTo>
                <a:lnTo>
                  <a:pt x="1147048" y="200882"/>
                </a:lnTo>
                <a:cubicBezTo>
                  <a:pt x="1149633" y="195714"/>
                  <a:pt x="1152335" y="190603"/>
                  <a:pt x="1155154" y="185552"/>
                </a:cubicBezTo>
                <a:cubicBezTo>
                  <a:pt x="1157973" y="180500"/>
                  <a:pt x="1160675" y="175508"/>
                  <a:pt x="1163260" y="170574"/>
                </a:cubicBezTo>
                <a:close/>
                <a:moveTo>
                  <a:pt x="291217" y="146961"/>
                </a:moveTo>
                <a:lnTo>
                  <a:pt x="318354" y="146961"/>
                </a:lnTo>
                <a:lnTo>
                  <a:pt x="347415" y="201596"/>
                </a:lnTo>
                <a:lnTo>
                  <a:pt x="291217" y="201596"/>
                </a:lnTo>
                <a:close/>
                <a:moveTo>
                  <a:pt x="536362" y="90221"/>
                </a:moveTo>
                <a:cubicBezTo>
                  <a:pt x="556803" y="90221"/>
                  <a:pt x="568316" y="101146"/>
                  <a:pt x="570900" y="122996"/>
                </a:cubicBezTo>
                <a:lnTo>
                  <a:pt x="496186" y="122996"/>
                </a:lnTo>
                <a:cubicBezTo>
                  <a:pt x="498770" y="111954"/>
                  <a:pt x="503528" y="103731"/>
                  <a:pt x="510459" y="98327"/>
                </a:cubicBezTo>
                <a:cubicBezTo>
                  <a:pt x="517390" y="92923"/>
                  <a:pt x="526025" y="90221"/>
                  <a:pt x="536362" y="90221"/>
                </a:cubicBezTo>
                <a:close/>
                <a:moveTo>
                  <a:pt x="734282" y="85639"/>
                </a:moveTo>
                <a:cubicBezTo>
                  <a:pt x="741566" y="85639"/>
                  <a:pt x="747792" y="88106"/>
                  <a:pt x="752961" y="93040"/>
                </a:cubicBezTo>
                <a:cubicBezTo>
                  <a:pt x="758130" y="97974"/>
                  <a:pt x="760714" y="105023"/>
                  <a:pt x="760714" y="114186"/>
                </a:cubicBezTo>
                <a:cubicBezTo>
                  <a:pt x="760714" y="123819"/>
                  <a:pt x="758130" y="131044"/>
                  <a:pt x="752961" y="135860"/>
                </a:cubicBezTo>
                <a:cubicBezTo>
                  <a:pt x="747792" y="140676"/>
                  <a:pt x="741566" y="143085"/>
                  <a:pt x="734282" y="143085"/>
                </a:cubicBezTo>
                <a:cubicBezTo>
                  <a:pt x="726999" y="143085"/>
                  <a:pt x="720831" y="140676"/>
                  <a:pt x="715780" y="135860"/>
                </a:cubicBezTo>
                <a:cubicBezTo>
                  <a:pt x="710729" y="131044"/>
                  <a:pt x="708203" y="123819"/>
                  <a:pt x="708203" y="114186"/>
                </a:cubicBezTo>
                <a:cubicBezTo>
                  <a:pt x="708203" y="105023"/>
                  <a:pt x="710729" y="97974"/>
                  <a:pt x="715780" y="93040"/>
                </a:cubicBezTo>
                <a:cubicBezTo>
                  <a:pt x="720831" y="88106"/>
                  <a:pt x="726999" y="85639"/>
                  <a:pt x="734282" y="85639"/>
                </a:cubicBezTo>
                <a:close/>
                <a:moveTo>
                  <a:pt x="1247063" y="70627"/>
                </a:moveTo>
                <a:lnTo>
                  <a:pt x="1381979" y="70627"/>
                </a:lnTo>
                <a:lnTo>
                  <a:pt x="1381979" y="80260"/>
                </a:lnTo>
                <a:lnTo>
                  <a:pt x="1383600" y="80260"/>
                </a:lnTo>
                <a:lnTo>
                  <a:pt x="1383600" y="221440"/>
                </a:lnTo>
                <a:lnTo>
                  <a:pt x="1383065" y="221315"/>
                </a:lnTo>
                <a:cubicBezTo>
                  <a:pt x="1371754" y="221315"/>
                  <a:pt x="1362564" y="222992"/>
                  <a:pt x="1355494" y="226345"/>
                </a:cubicBezTo>
                <a:cubicBezTo>
                  <a:pt x="1348425" y="229697"/>
                  <a:pt x="1344890" y="234026"/>
                  <a:pt x="1344890" y="239331"/>
                </a:cubicBezTo>
                <a:cubicBezTo>
                  <a:pt x="1344890" y="244636"/>
                  <a:pt x="1349727" y="248039"/>
                  <a:pt x="1359401" y="249541"/>
                </a:cubicBezTo>
                <a:lnTo>
                  <a:pt x="1383600" y="259138"/>
                </a:lnTo>
                <a:lnTo>
                  <a:pt x="1383600" y="313115"/>
                </a:lnTo>
                <a:lnTo>
                  <a:pt x="1377372" y="314285"/>
                </a:lnTo>
                <a:cubicBezTo>
                  <a:pt x="1369931" y="314961"/>
                  <a:pt x="1360443" y="315299"/>
                  <a:pt x="1348909" y="315299"/>
                </a:cubicBezTo>
                <a:lnTo>
                  <a:pt x="1252631" y="315299"/>
                </a:lnTo>
                <a:lnTo>
                  <a:pt x="1252631" y="229781"/>
                </a:lnTo>
                <a:lnTo>
                  <a:pt x="1204846" y="229781"/>
                </a:lnTo>
                <a:lnTo>
                  <a:pt x="1185254" y="201596"/>
                </a:lnTo>
                <a:lnTo>
                  <a:pt x="1240414" y="201596"/>
                </a:lnTo>
                <a:lnTo>
                  <a:pt x="1252631" y="218714"/>
                </a:lnTo>
                <a:lnTo>
                  <a:pt x="1252631" y="201596"/>
                </a:lnTo>
                <a:lnTo>
                  <a:pt x="1240414" y="201596"/>
                </a:lnTo>
                <a:lnTo>
                  <a:pt x="1199912" y="144847"/>
                </a:lnTo>
                <a:close/>
                <a:moveTo>
                  <a:pt x="1145042" y="70627"/>
                </a:moveTo>
                <a:lnTo>
                  <a:pt x="1194124" y="70627"/>
                </a:lnTo>
                <a:lnTo>
                  <a:pt x="1187225" y="83172"/>
                </a:lnTo>
                <a:cubicBezTo>
                  <a:pt x="1184875" y="87871"/>
                  <a:pt x="1182467" y="92805"/>
                  <a:pt x="1180000" y="97974"/>
                </a:cubicBezTo>
                <a:cubicBezTo>
                  <a:pt x="1177533" y="103143"/>
                  <a:pt x="1175125" y="108195"/>
                  <a:pt x="1172775" y="113129"/>
                </a:cubicBezTo>
                <a:lnTo>
                  <a:pt x="1171366" y="113129"/>
                </a:lnTo>
                <a:cubicBezTo>
                  <a:pt x="1168311" y="108195"/>
                  <a:pt x="1165139" y="103202"/>
                  <a:pt x="1161850" y="98150"/>
                </a:cubicBezTo>
                <a:cubicBezTo>
                  <a:pt x="1158561" y="93099"/>
                  <a:pt x="1155624" y="88106"/>
                  <a:pt x="1153039" y="83172"/>
                </a:cubicBezTo>
                <a:close/>
                <a:moveTo>
                  <a:pt x="927973" y="70627"/>
                </a:moveTo>
                <a:lnTo>
                  <a:pt x="1089969" y="70627"/>
                </a:lnTo>
                <a:lnTo>
                  <a:pt x="1136123" y="138856"/>
                </a:lnTo>
                <a:lnTo>
                  <a:pt x="1094296" y="201596"/>
                </a:lnTo>
                <a:lnTo>
                  <a:pt x="1031586" y="201596"/>
                </a:lnTo>
                <a:lnTo>
                  <a:pt x="1031586" y="186081"/>
                </a:lnTo>
                <a:lnTo>
                  <a:pt x="927973" y="186081"/>
                </a:lnTo>
                <a:lnTo>
                  <a:pt x="927973" y="133217"/>
                </a:lnTo>
                <a:lnTo>
                  <a:pt x="1012908" y="133217"/>
                </a:lnTo>
                <a:lnTo>
                  <a:pt x="1012908" y="89869"/>
                </a:lnTo>
                <a:lnTo>
                  <a:pt x="927973" y="89869"/>
                </a:lnTo>
                <a:close/>
                <a:moveTo>
                  <a:pt x="834019" y="70627"/>
                </a:moveTo>
                <a:lnTo>
                  <a:pt x="875814" y="70627"/>
                </a:lnTo>
                <a:lnTo>
                  <a:pt x="875814" y="201596"/>
                </a:lnTo>
                <a:lnTo>
                  <a:pt x="788255" y="201596"/>
                </a:lnTo>
                <a:lnTo>
                  <a:pt x="764591" y="197006"/>
                </a:lnTo>
                <a:lnTo>
                  <a:pt x="732168" y="197006"/>
                </a:lnTo>
                <a:cubicBezTo>
                  <a:pt x="721830" y="197006"/>
                  <a:pt x="714312" y="196007"/>
                  <a:pt x="709613" y="194010"/>
                </a:cubicBezTo>
                <a:cubicBezTo>
                  <a:pt x="704914" y="192013"/>
                  <a:pt x="702564" y="188665"/>
                  <a:pt x="702564" y="183966"/>
                </a:cubicBezTo>
                <a:cubicBezTo>
                  <a:pt x="702564" y="180912"/>
                  <a:pt x="703210" y="178445"/>
                  <a:pt x="704502" y="176565"/>
                </a:cubicBezTo>
                <a:cubicBezTo>
                  <a:pt x="705795" y="174685"/>
                  <a:pt x="707733" y="172806"/>
                  <a:pt x="710317" y="170926"/>
                </a:cubicBezTo>
                <a:cubicBezTo>
                  <a:pt x="718776" y="173276"/>
                  <a:pt x="726764" y="174451"/>
                  <a:pt x="734282" y="174451"/>
                </a:cubicBezTo>
                <a:cubicBezTo>
                  <a:pt x="744385" y="174451"/>
                  <a:pt x="753842" y="173276"/>
                  <a:pt x="762653" y="170926"/>
                </a:cubicBezTo>
                <a:cubicBezTo>
                  <a:pt x="771463" y="168577"/>
                  <a:pt x="779099" y="164994"/>
                  <a:pt x="785560" y="160177"/>
                </a:cubicBezTo>
                <a:cubicBezTo>
                  <a:pt x="792021" y="155361"/>
                  <a:pt x="797132" y="149311"/>
                  <a:pt x="800891" y="142027"/>
                </a:cubicBezTo>
                <a:cubicBezTo>
                  <a:pt x="804650" y="134744"/>
                  <a:pt x="806530" y="126051"/>
                  <a:pt x="806530" y="115948"/>
                </a:cubicBezTo>
                <a:cubicBezTo>
                  <a:pt x="806530" y="111484"/>
                  <a:pt x="805707" y="107196"/>
                  <a:pt x="804063" y="103084"/>
                </a:cubicBezTo>
                <a:cubicBezTo>
                  <a:pt x="802418" y="98973"/>
                  <a:pt x="800656" y="95625"/>
                  <a:pt x="798776" y="93040"/>
                </a:cubicBezTo>
                <a:lnTo>
                  <a:pt x="834019" y="93040"/>
                </a:lnTo>
                <a:close/>
                <a:moveTo>
                  <a:pt x="590090" y="70627"/>
                </a:moveTo>
                <a:lnTo>
                  <a:pt x="678933" y="70627"/>
                </a:lnTo>
                <a:lnTo>
                  <a:pt x="665736" y="86520"/>
                </a:lnTo>
                <a:cubicBezTo>
                  <a:pt x="661624" y="94391"/>
                  <a:pt x="659568" y="103613"/>
                  <a:pt x="659568" y="114186"/>
                </a:cubicBezTo>
                <a:cubicBezTo>
                  <a:pt x="659568" y="124524"/>
                  <a:pt x="661800" y="133510"/>
                  <a:pt x="666264" y="141146"/>
                </a:cubicBezTo>
                <a:cubicBezTo>
                  <a:pt x="670728" y="148782"/>
                  <a:pt x="676132" y="154715"/>
                  <a:pt x="682476" y="158944"/>
                </a:cubicBezTo>
                <a:lnTo>
                  <a:pt x="682476" y="160354"/>
                </a:lnTo>
                <a:cubicBezTo>
                  <a:pt x="676367" y="164583"/>
                  <a:pt x="671374" y="169634"/>
                  <a:pt x="667498" y="175508"/>
                </a:cubicBezTo>
                <a:cubicBezTo>
                  <a:pt x="663621" y="181382"/>
                  <a:pt x="661683" y="187255"/>
                  <a:pt x="661683" y="193129"/>
                </a:cubicBezTo>
                <a:lnTo>
                  <a:pt x="664044" y="201596"/>
                </a:lnTo>
                <a:lnTo>
                  <a:pt x="603427" y="201596"/>
                </a:lnTo>
                <a:lnTo>
                  <a:pt x="592750" y="182204"/>
                </a:lnTo>
                <a:cubicBezTo>
                  <a:pt x="584997" y="186198"/>
                  <a:pt x="577537" y="189252"/>
                  <a:pt x="570371" y="191367"/>
                </a:cubicBezTo>
                <a:cubicBezTo>
                  <a:pt x="563205" y="193481"/>
                  <a:pt x="555628" y="194539"/>
                  <a:pt x="547640" y="194539"/>
                </a:cubicBezTo>
                <a:cubicBezTo>
                  <a:pt x="533308" y="194539"/>
                  <a:pt x="521678" y="191602"/>
                  <a:pt x="512750" y="185728"/>
                </a:cubicBezTo>
                <a:cubicBezTo>
                  <a:pt x="503822" y="179854"/>
                  <a:pt x="498066" y="170574"/>
                  <a:pt x="495481" y="157887"/>
                </a:cubicBezTo>
                <a:lnTo>
                  <a:pt x="614601" y="157887"/>
                </a:lnTo>
                <a:cubicBezTo>
                  <a:pt x="615071" y="155772"/>
                  <a:pt x="615599" y="152541"/>
                  <a:pt x="616187" y="148195"/>
                </a:cubicBezTo>
                <a:cubicBezTo>
                  <a:pt x="616774" y="143848"/>
                  <a:pt x="617068" y="139326"/>
                  <a:pt x="617068" y="134626"/>
                </a:cubicBezTo>
                <a:cubicBezTo>
                  <a:pt x="617068" y="122644"/>
                  <a:pt x="615306" y="111543"/>
                  <a:pt x="611781" y="101322"/>
                </a:cubicBezTo>
                <a:cubicBezTo>
                  <a:pt x="608257" y="91102"/>
                  <a:pt x="603029" y="82233"/>
                  <a:pt x="596098" y="74714"/>
                </a:cubicBezTo>
                <a:close/>
                <a:moveTo>
                  <a:pt x="409444" y="70627"/>
                </a:moveTo>
                <a:lnTo>
                  <a:pt x="478412" y="70627"/>
                </a:lnTo>
                <a:lnTo>
                  <a:pt x="471516" y="74890"/>
                </a:lnTo>
                <a:cubicBezTo>
                  <a:pt x="463058" y="82761"/>
                  <a:pt x="456303" y="92394"/>
                  <a:pt x="451252" y="103789"/>
                </a:cubicBezTo>
                <a:cubicBezTo>
                  <a:pt x="446200" y="115184"/>
                  <a:pt x="443675" y="128048"/>
                  <a:pt x="443675" y="142380"/>
                </a:cubicBezTo>
                <a:cubicBezTo>
                  <a:pt x="443675" y="156947"/>
                  <a:pt x="446142" y="169928"/>
                  <a:pt x="451076" y="181323"/>
                </a:cubicBezTo>
                <a:lnTo>
                  <a:pt x="465503" y="201596"/>
                </a:lnTo>
                <a:lnTo>
                  <a:pt x="404683" y="201596"/>
                </a:lnTo>
                <a:lnTo>
                  <a:pt x="368751" y="137798"/>
                </a:lnTo>
                <a:cubicBezTo>
                  <a:pt x="380968" y="132394"/>
                  <a:pt x="390836" y="124230"/>
                  <a:pt x="398355" y="113305"/>
                </a:cubicBezTo>
                <a:cubicBezTo>
                  <a:pt x="405873" y="102380"/>
                  <a:pt x="409632" y="88459"/>
                  <a:pt x="409632" y="71542"/>
                </a:cubicBezTo>
                <a:close/>
                <a:moveTo>
                  <a:pt x="291217" y="70627"/>
                </a:moveTo>
                <a:lnTo>
                  <a:pt x="358121" y="70627"/>
                </a:lnTo>
                <a:lnTo>
                  <a:pt x="358531" y="71542"/>
                </a:lnTo>
                <a:cubicBezTo>
                  <a:pt x="358531" y="94333"/>
                  <a:pt x="344551" y="105728"/>
                  <a:pt x="316592" y="105728"/>
                </a:cubicBezTo>
                <a:lnTo>
                  <a:pt x="291217" y="105728"/>
                </a:lnTo>
                <a:close/>
                <a:moveTo>
                  <a:pt x="113566" y="70627"/>
                </a:moveTo>
                <a:lnTo>
                  <a:pt x="239411" y="70627"/>
                </a:lnTo>
                <a:lnTo>
                  <a:pt x="239411" y="201596"/>
                </a:lnTo>
                <a:lnTo>
                  <a:pt x="113566" y="201596"/>
                </a:lnTo>
                <a:close/>
                <a:moveTo>
                  <a:pt x="1202731" y="54978"/>
                </a:moveTo>
                <a:lnTo>
                  <a:pt x="1257005" y="54978"/>
                </a:lnTo>
                <a:lnTo>
                  <a:pt x="1247063" y="70627"/>
                </a:lnTo>
                <a:lnTo>
                  <a:pt x="1194124" y="70627"/>
                </a:lnTo>
                <a:close/>
                <a:moveTo>
                  <a:pt x="1079383" y="54978"/>
                </a:moveTo>
                <a:lnTo>
                  <a:pt x="1135066" y="54978"/>
                </a:lnTo>
                <a:lnTo>
                  <a:pt x="1145042" y="70627"/>
                </a:lnTo>
                <a:lnTo>
                  <a:pt x="1089969" y="70627"/>
                </a:lnTo>
                <a:close/>
                <a:moveTo>
                  <a:pt x="734282" y="50749"/>
                </a:moveTo>
                <a:cubicBezTo>
                  <a:pt x="745090" y="50749"/>
                  <a:pt x="754723" y="52159"/>
                  <a:pt x="763181" y="54978"/>
                </a:cubicBezTo>
                <a:lnTo>
                  <a:pt x="834019" y="54978"/>
                </a:lnTo>
                <a:lnTo>
                  <a:pt x="834019" y="70627"/>
                </a:lnTo>
                <a:lnTo>
                  <a:pt x="678933" y="70627"/>
                </a:lnTo>
                <a:lnTo>
                  <a:pt x="682123" y="66785"/>
                </a:lnTo>
                <a:cubicBezTo>
                  <a:pt x="688937" y="61498"/>
                  <a:pt x="696867" y="57504"/>
                  <a:pt x="705912" y="54802"/>
                </a:cubicBezTo>
                <a:cubicBezTo>
                  <a:pt x="714958" y="52100"/>
                  <a:pt x="724414" y="50749"/>
                  <a:pt x="734282" y="50749"/>
                </a:cubicBezTo>
                <a:close/>
                <a:moveTo>
                  <a:pt x="534600" y="50749"/>
                </a:moveTo>
                <a:cubicBezTo>
                  <a:pt x="547992" y="50749"/>
                  <a:pt x="559857" y="52864"/>
                  <a:pt x="570195" y="57093"/>
                </a:cubicBezTo>
                <a:lnTo>
                  <a:pt x="590090" y="70627"/>
                </a:lnTo>
                <a:lnTo>
                  <a:pt x="478412" y="70627"/>
                </a:lnTo>
                <a:lnTo>
                  <a:pt x="500591" y="56917"/>
                </a:lnTo>
                <a:cubicBezTo>
                  <a:pt x="511516" y="52805"/>
                  <a:pt x="522853" y="50749"/>
                  <a:pt x="534600" y="50749"/>
                </a:cubicBezTo>
                <a:close/>
                <a:moveTo>
                  <a:pt x="875814" y="0"/>
                </a:moveTo>
                <a:lnTo>
                  <a:pt x="1028062" y="0"/>
                </a:lnTo>
                <a:lnTo>
                  <a:pt x="1028062" y="43701"/>
                </a:lnTo>
                <a:lnTo>
                  <a:pt x="927973" y="43701"/>
                </a:lnTo>
                <a:lnTo>
                  <a:pt x="927973" y="70627"/>
                </a:lnTo>
                <a:lnTo>
                  <a:pt x="875814" y="70627"/>
                </a:lnTo>
                <a:close/>
                <a:moveTo>
                  <a:pt x="239411" y="0"/>
                </a:moveTo>
                <a:lnTo>
                  <a:pt x="320821" y="0"/>
                </a:lnTo>
                <a:cubicBezTo>
                  <a:pt x="333039" y="0"/>
                  <a:pt x="344492" y="1175"/>
                  <a:pt x="355183" y="3524"/>
                </a:cubicBezTo>
                <a:cubicBezTo>
                  <a:pt x="365873" y="5874"/>
                  <a:pt x="375271" y="9809"/>
                  <a:pt x="383377" y="15331"/>
                </a:cubicBezTo>
                <a:cubicBezTo>
                  <a:pt x="391482" y="20852"/>
                  <a:pt x="397885" y="28194"/>
                  <a:pt x="402584" y="37357"/>
                </a:cubicBezTo>
                <a:lnTo>
                  <a:pt x="409444" y="70627"/>
                </a:lnTo>
                <a:lnTo>
                  <a:pt x="358121" y="70627"/>
                </a:lnTo>
                <a:lnTo>
                  <a:pt x="347958" y="47930"/>
                </a:lnTo>
                <a:cubicBezTo>
                  <a:pt x="340909" y="43466"/>
                  <a:pt x="330454" y="41234"/>
                  <a:pt x="316592" y="41234"/>
                </a:cubicBezTo>
                <a:lnTo>
                  <a:pt x="291217" y="41234"/>
                </a:lnTo>
                <a:lnTo>
                  <a:pt x="291217" y="70627"/>
                </a:lnTo>
                <a:lnTo>
                  <a:pt x="239411" y="706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2000">
                <a:schemeClr val="accent4"/>
              </a:gs>
              <a:gs pos="66000">
                <a:schemeClr val="accent6"/>
              </a:gs>
              <a:gs pos="100000">
                <a:schemeClr val="accent5"/>
              </a:gs>
            </a:gsLst>
            <a:lin ang="5400000" scaled="1"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3600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91D8453-202F-4B53-B9F2-AF8A72EDC184}"/>
              </a:ext>
            </a:extLst>
          </p:cNvPr>
          <p:cNvSpPr txBox="1"/>
          <p:nvPr/>
        </p:nvSpPr>
        <p:spPr>
          <a:xfrm>
            <a:off x="3049845" y="4081154"/>
            <a:ext cx="1534869" cy="1856340"/>
          </a:xfrm>
          <a:custGeom>
            <a:avLst/>
            <a:gdLst>
              <a:gd name="connsiteX0" fmla="*/ 706795 w 1534869"/>
              <a:gd name="connsiteY0" fmla="*/ 1786560 h 1856340"/>
              <a:gd name="connsiteX1" fmla="*/ 697280 w 1534869"/>
              <a:gd name="connsiteY1" fmla="*/ 1794842 h 1856340"/>
              <a:gd name="connsiteX2" fmla="*/ 694460 w 1534869"/>
              <a:gd name="connsiteY2" fmla="*/ 1803829 h 1856340"/>
              <a:gd name="connsiteX3" fmla="*/ 706267 w 1534869"/>
              <a:gd name="connsiteY3" fmla="*/ 1818630 h 1856340"/>
              <a:gd name="connsiteX4" fmla="*/ 738866 w 1534869"/>
              <a:gd name="connsiteY4" fmla="*/ 1823564 h 1856340"/>
              <a:gd name="connsiteX5" fmla="*/ 773051 w 1534869"/>
              <a:gd name="connsiteY5" fmla="*/ 1817573 h 1856340"/>
              <a:gd name="connsiteX6" fmla="*/ 786091 w 1534869"/>
              <a:gd name="connsiteY6" fmla="*/ 1802419 h 1856340"/>
              <a:gd name="connsiteX7" fmla="*/ 778338 w 1534869"/>
              <a:gd name="connsiteY7" fmla="*/ 1791494 h 1856340"/>
              <a:gd name="connsiteX8" fmla="*/ 755430 w 1534869"/>
              <a:gd name="connsiteY8" fmla="*/ 1789027 h 1856340"/>
              <a:gd name="connsiteX9" fmla="*/ 733580 w 1534869"/>
              <a:gd name="connsiteY9" fmla="*/ 1789027 h 1856340"/>
              <a:gd name="connsiteX10" fmla="*/ 717897 w 1534869"/>
              <a:gd name="connsiteY10" fmla="*/ 1788498 h 1856340"/>
              <a:gd name="connsiteX11" fmla="*/ 706795 w 1534869"/>
              <a:gd name="connsiteY11" fmla="*/ 1786560 h 1856340"/>
              <a:gd name="connsiteX12" fmla="*/ 1185256 w 1534869"/>
              <a:gd name="connsiteY12" fmla="*/ 1753793 h 1856340"/>
              <a:gd name="connsiteX13" fmla="*/ 1240416 w 1534869"/>
              <a:gd name="connsiteY13" fmla="*/ 1753793 h 1856340"/>
              <a:gd name="connsiteX14" fmla="*/ 1260531 w 1534869"/>
              <a:gd name="connsiteY14" fmla="*/ 1781978 h 1856340"/>
              <a:gd name="connsiteX15" fmla="*/ 1204848 w 1534869"/>
              <a:gd name="connsiteY15" fmla="*/ 1781978 h 1856340"/>
              <a:gd name="connsiteX16" fmla="*/ 1094298 w 1534869"/>
              <a:gd name="connsiteY16" fmla="*/ 1753793 h 1856340"/>
              <a:gd name="connsiteX17" fmla="*/ 1146624 w 1534869"/>
              <a:gd name="connsiteY17" fmla="*/ 1753793 h 1856340"/>
              <a:gd name="connsiteX18" fmla="*/ 1129781 w 1534869"/>
              <a:gd name="connsiteY18" fmla="*/ 1781978 h 1856340"/>
              <a:gd name="connsiteX19" fmla="*/ 1075508 w 1534869"/>
              <a:gd name="connsiteY19" fmla="*/ 1781978 h 1856340"/>
              <a:gd name="connsiteX20" fmla="*/ 875816 w 1534869"/>
              <a:gd name="connsiteY20" fmla="*/ 1753793 h 1856340"/>
              <a:gd name="connsiteX21" fmla="*/ 1031588 w 1534869"/>
              <a:gd name="connsiteY21" fmla="*/ 1753793 h 1856340"/>
              <a:gd name="connsiteX22" fmla="*/ 1031588 w 1534869"/>
              <a:gd name="connsiteY22" fmla="*/ 1781978 h 1856340"/>
              <a:gd name="connsiteX23" fmla="*/ 875816 w 1534869"/>
              <a:gd name="connsiteY23" fmla="*/ 1781978 h 1856340"/>
              <a:gd name="connsiteX24" fmla="*/ 664046 w 1534869"/>
              <a:gd name="connsiteY24" fmla="*/ 1753793 h 1856340"/>
              <a:gd name="connsiteX25" fmla="*/ 788257 w 1534869"/>
              <a:gd name="connsiteY25" fmla="*/ 1753793 h 1856340"/>
              <a:gd name="connsiteX26" fmla="*/ 817280 w 1534869"/>
              <a:gd name="connsiteY26" fmla="*/ 1759423 h 1856340"/>
              <a:gd name="connsiteX27" fmla="*/ 835430 w 1534869"/>
              <a:gd name="connsiteY27" fmla="*/ 1793256 h 1856340"/>
              <a:gd name="connsiteX28" fmla="*/ 828029 w 1534869"/>
              <a:gd name="connsiteY28" fmla="*/ 1818630 h 1856340"/>
              <a:gd name="connsiteX29" fmla="*/ 807236 w 1534869"/>
              <a:gd name="connsiteY29" fmla="*/ 1838542 h 1856340"/>
              <a:gd name="connsiteX30" fmla="*/ 774461 w 1534869"/>
              <a:gd name="connsiteY30" fmla="*/ 1851582 h 1856340"/>
              <a:gd name="connsiteX31" fmla="*/ 731465 w 1534869"/>
              <a:gd name="connsiteY31" fmla="*/ 1856340 h 1856340"/>
              <a:gd name="connsiteX32" fmla="*/ 699923 w 1534869"/>
              <a:gd name="connsiteY32" fmla="*/ 1853697 h 1856340"/>
              <a:gd name="connsiteX33" fmla="*/ 674725 w 1534869"/>
              <a:gd name="connsiteY33" fmla="*/ 1845591 h 1856340"/>
              <a:gd name="connsiteX34" fmla="*/ 658161 w 1534869"/>
              <a:gd name="connsiteY34" fmla="*/ 1831670 h 1856340"/>
              <a:gd name="connsiteX35" fmla="*/ 652169 w 1534869"/>
              <a:gd name="connsiteY35" fmla="*/ 1811582 h 1856340"/>
              <a:gd name="connsiteX36" fmla="*/ 679306 w 1534869"/>
              <a:gd name="connsiteY36" fmla="*/ 1776692 h 1856340"/>
              <a:gd name="connsiteX37" fmla="*/ 679306 w 1534869"/>
              <a:gd name="connsiteY37" fmla="*/ 1775282 h 1856340"/>
              <a:gd name="connsiteX38" fmla="*/ 666795 w 1534869"/>
              <a:gd name="connsiteY38" fmla="*/ 1763652 h 1856340"/>
              <a:gd name="connsiteX39" fmla="*/ 465505 w 1534869"/>
              <a:gd name="connsiteY39" fmla="*/ 1753793 h 1856340"/>
              <a:gd name="connsiteX40" fmla="*/ 603429 w 1534869"/>
              <a:gd name="connsiteY40" fmla="*/ 1753793 h 1856340"/>
              <a:gd name="connsiteX41" fmla="*/ 610021 w 1534869"/>
              <a:gd name="connsiteY41" fmla="*/ 1765767 h 1856340"/>
              <a:gd name="connsiteX42" fmla="*/ 576541 w 1534869"/>
              <a:gd name="connsiteY42" fmla="*/ 1780745 h 1856340"/>
              <a:gd name="connsiteX43" fmla="*/ 540593 w 1534869"/>
              <a:gd name="connsiteY43" fmla="*/ 1786207 h 1856340"/>
              <a:gd name="connsiteX44" fmla="*/ 502355 w 1534869"/>
              <a:gd name="connsiteY44" fmla="*/ 1780040 h 1856340"/>
              <a:gd name="connsiteX45" fmla="*/ 471518 w 1534869"/>
              <a:gd name="connsiteY45" fmla="*/ 1762242 h 1856340"/>
              <a:gd name="connsiteX46" fmla="*/ 347417 w 1534869"/>
              <a:gd name="connsiteY46" fmla="*/ 1753793 h 1856340"/>
              <a:gd name="connsiteX47" fmla="*/ 404685 w 1534869"/>
              <a:gd name="connsiteY47" fmla="*/ 1753793 h 1856340"/>
              <a:gd name="connsiteX48" fmla="*/ 420559 w 1534869"/>
              <a:gd name="connsiteY48" fmla="*/ 1781978 h 1856340"/>
              <a:gd name="connsiteX49" fmla="*/ 362409 w 1534869"/>
              <a:gd name="connsiteY49" fmla="*/ 1781978 h 1856340"/>
              <a:gd name="connsiteX50" fmla="*/ 1163262 w 1534869"/>
              <a:gd name="connsiteY50" fmla="*/ 1722771 h 1856340"/>
              <a:gd name="connsiteX51" fmla="*/ 1164671 w 1534869"/>
              <a:gd name="connsiteY51" fmla="*/ 1722771 h 1856340"/>
              <a:gd name="connsiteX52" fmla="*/ 1174716 w 1534869"/>
              <a:gd name="connsiteY52" fmla="*/ 1737925 h 1856340"/>
              <a:gd name="connsiteX53" fmla="*/ 1184760 w 1534869"/>
              <a:gd name="connsiteY53" fmla="*/ 1753079 h 1856340"/>
              <a:gd name="connsiteX54" fmla="*/ 1185256 w 1534869"/>
              <a:gd name="connsiteY54" fmla="*/ 1753793 h 1856340"/>
              <a:gd name="connsiteX55" fmla="*/ 1146624 w 1534869"/>
              <a:gd name="connsiteY55" fmla="*/ 1753793 h 1856340"/>
              <a:gd name="connsiteX56" fmla="*/ 1147050 w 1534869"/>
              <a:gd name="connsiteY56" fmla="*/ 1753079 h 1856340"/>
              <a:gd name="connsiteX57" fmla="*/ 1155156 w 1534869"/>
              <a:gd name="connsiteY57" fmla="*/ 1737749 h 1856340"/>
              <a:gd name="connsiteX58" fmla="*/ 1163262 w 1534869"/>
              <a:gd name="connsiteY58" fmla="*/ 1722771 h 1856340"/>
              <a:gd name="connsiteX59" fmla="*/ 291219 w 1534869"/>
              <a:gd name="connsiteY59" fmla="*/ 1699158 h 1856340"/>
              <a:gd name="connsiteX60" fmla="*/ 318356 w 1534869"/>
              <a:gd name="connsiteY60" fmla="*/ 1699158 h 1856340"/>
              <a:gd name="connsiteX61" fmla="*/ 347417 w 1534869"/>
              <a:gd name="connsiteY61" fmla="*/ 1753793 h 1856340"/>
              <a:gd name="connsiteX62" fmla="*/ 291219 w 1534869"/>
              <a:gd name="connsiteY62" fmla="*/ 1753793 h 1856340"/>
              <a:gd name="connsiteX63" fmla="*/ 536364 w 1534869"/>
              <a:gd name="connsiteY63" fmla="*/ 1642418 h 1856340"/>
              <a:gd name="connsiteX64" fmla="*/ 570902 w 1534869"/>
              <a:gd name="connsiteY64" fmla="*/ 1675193 h 1856340"/>
              <a:gd name="connsiteX65" fmla="*/ 496188 w 1534869"/>
              <a:gd name="connsiteY65" fmla="*/ 1675193 h 1856340"/>
              <a:gd name="connsiteX66" fmla="*/ 510461 w 1534869"/>
              <a:gd name="connsiteY66" fmla="*/ 1650524 h 1856340"/>
              <a:gd name="connsiteX67" fmla="*/ 536364 w 1534869"/>
              <a:gd name="connsiteY67" fmla="*/ 1642418 h 1856340"/>
              <a:gd name="connsiteX68" fmla="*/ 734284 w 1534869"/>
              <a:gd name="connsiteY68" fmla="*/ 1637836 h 1856340"/>
              <a:gd name="connsiteX69" fmla="*/ 752963 w 1534869"/>
              <a:gd name="connsiteY69" fmla="*/ 1645237 h 1856340"/>
              <a:gd name="connsiteX70" fmla="*/ 760716 w 1534869"/>
              <a:gd name="connsiteY70" fmla="*/ 1666383 h 1856340"/>
              <a:gd name="connsiteX71" fmla="*/ 752963 w 1534869"/>
              <a:gd name="connsiteY71" fmla="*/ 1688057 h 1856340"/>
              <a:gd name="connsiteX72" fmla="*/ 734284 w 1534869"/>
              <a:gd name="connsiteY72" fmla="*/ 1695282 h 1856340"/>
              <a:gd name="connsiteX73" fmla="*/ 715782 w 1534869"/>
              <a:gd name="connsiteY73" fmla="*/ 1688057 h 1856340"/>
              <a:gd name="connsiteX74" fmla="*/ 708205 w 1534869"/>
              <a:gd name="connsiteY74" fmla="*/ 1666383 h 1856340"/>
              <a:gd name="connsiteX75" fmla="*/ 715782 w 1534869"/>
              <a:gd name="connsiteY75" fmla="*/ 1645237 h 1856340"/>
              <a:gd name="connsiteX76" fmla="*/ 734284 w 1534869"/>
              <a:gd name="connsiteY76" fmla="*/ 1637836 h 1856340"/>
              <a:gd name="connsiteX77" fmla="*/ 1247065 w 1534869"/>
              <a:gd name="connsiteY77" fmla="*/ 1622824 h 1856340"/>
              <a:gd name="connsiteX78" fmla="*/ 1381981 w 1534869"/>
              <a:gd name="connsiteY78" fmla="*/ 1622824 h 1856340"/>
              <a:gd name="connsiteX79" fmla="*/ 1381981 w 1534869"/>
              <a:gd name="connsiteY79" fmla="*/ 1753793 h 1856340"/>
              <a:gd name="connsiteX80" fmla="*/ 1240416 w 1534869"/>
              <a:gd name="connsiteY80" fmla="*/ 1753793 h 1856340"/>
              <a:gd name="connsiteX81" fmla="*/ 1199914 w 1534869"/>
              <a:gd name="connsiteY81" fmla="*/ 1697044 h 1856340"/>
              <a:gd name="connsiteX82" fmla="*/ 1145044 w 1534869"/>
              <a:gd name="connsiteY82" fmla="*/ 1622824 h 1856340"/>
              <a:gd name="connsiteX83" fmla="*/ 1194126 w 1534869"/>
              <a:gd name="connsiteY83" fmla="*/ 1622824 h 1856340"/>
              <a:gd name="connsiteX84" fmla="*/ 1187227 w 1534869"/>
              <a:gd name="connsiteY84" fmla="*/ 1635369 h 1856340"/>
              <a:gd name="connsiteX85" fmla="*/ 1180002 w 1534869"/>
              <a:gd name="connsiteY85" fmla="*/ 1650171 h 1856340"/>
              <a:gd name="connsiteX86" fmla="*/ 1172777 w 1534869"/>
              <a:gd name="connsiteY86" fmla="*/ 1665326 h 1856340"/>
              <a:gd name="connsiteX87" fmla="*/ 1171368 w 1534869"/>
              <a:gd name="connsiteY87" fmla="*/ 1665326 h 1856340"/>
              <a:gd name="connsiteX88" fmla="*/ 1161852 w 1534869"/>
              <a:gd name="connsiteY88" fmla="*/ 1650347 h 1856340"/>
              <a:gd name="connsiteX89" fmla="*/ 1153041 w 1534869"/>
              <a:gd name="connsiteY89" fmla="*/ 1635369 h 1856340"/>
              <a:gd name="connsiteX90" fmla="*/ 927975 w 1534869"/>
              <a:gd name="connsiteY90" fmla="*/ 1622824 h 1856340"/>
              <a:gd name="connsiteX91" fmla="*/ 1089971 w 1534869"/>
              <a:gd name="connsiteY91" fmla="*/ 1622824 h 1856340"/>
              <a:gd name="connsiteX92" fmla="*/ 1136125 w 1534869"/>
              <a:gd name="connsiteY92" fmla="*/ 1691053 h 1856340"/>
              <a:gd name="connsiteX93" fmla="*/ 1094298 w 1534869"/>
              <a:gd name="connsiteY93" fmla="*/ 1753793 h 1856340"/>
              <a:gd name="connsiteX94" fmla="*/ 1031588 w 1534869"/>
              <a:gd name="connsiteY94" fmla="*/ 1753793 h 1856340"/>
              <a:gd name="connsiteX95" fmla="*/ 1031588 w 1534869"/>
              <a:gd name="connsiteY95" fmla="*/ 1738278 h 1856340"/>
              <a:gd name="connsiteX96" fmla="*/ 927975 w 1534869"/>
              <a:gd name="connsiteY96" fmla="*/ 1738278 h 1856340"/>
              <a:gd name="connsiteX97" fmla="*/ 927975 w 1534869"/>
              <a:gd name="connsiteY97" fmla="*/ 1685414 h 1856340"/>
              <a:gd name="connsiteX98" fmla="*/ 1012910 w 1534869"/>
              <a:gd name="connsiteY98" fmla="*/ 1685414 h 1856340"/>
              <a:gd name="connsiteX99" fmla="*/ 1012910 w 1534869"/>
              <a:gd name="connsiteY99" fmla="*/ 1642066 h 1856340"/>
              <a:gd name="connsiteX100" fmla="*/ 927975 w 1534869"/>
              <a:gd name="connsiteY100" fmla="*/ 1642066 h 1856340"/>
              <a:gd name="connsiteX101" fmla="*/ 834021 w 1534869"/>
              <a:gd name="connsiteY101" fmla="*/ 1622824 h 1856340"/>
              <a:gd name="connsiteX102" fmla="*/ 875816 w 1534869"/>
              <a:gd name="connsiteY102" fmla="*/ 1622824 h 1856340"/>
              <a:gd name="connsiteX103" fmla="*/ 875816 w 1534869"/>
              <a:gd name="connsiteY103" fmla="*/ 1753793 h 1856340"/>
              <a:gd name="connsiteX104" fmla="*/ 788257 w 1534869"/>
              <a:gd name="connsiteY104" fmla="*/ 1753793 h 1856340"/>
              <a:gd name="connsiteX105" fmla="*/ 764593 w 1534869"/>
              <a:gd name="connsiteY105" fmla="*/ 1749203 h 1856340"/>
              <a:gd name="connsiteX106" fmla="*/ 732170 w 1534869"/>
              <a:gd name="connsiteY106" fmla="*/ 1749203 h 1856340"/>
              <a:gd name="connsiteX107" fmla="*/ 709615 w 1534869"/>
              <a:gd name="connsiteY107" fmla="*/ 1746207 h 1856340"/>
              <a:gd name="connsiteX108" fmla="*/ 702566 w 1534869"/>
              <a:gd name="connsiteY108" fmla="*/ 1736163 h 1856340"/>
              <a:gd name="connsiteX109" fmla="*/ 704504 w 1534869"/>
              <a:gd name="connsiteY109" fmla="*/ 1728762 h 1856340"/>
              <a:gd name="connsiteX110" fmla="*/ 710319 w 1534869"/>
              <a:gd name="connsiteY110" fmla="*/ 1723123 h 1856340"/>
              <a:gd name="connsiteX111" fmla="*/ 734284 w 1534869"/>
              <a:gd name="connsiteY111" fmla="*/ 1726648 h 1856340"/>
              <a:gd name="connsiteX112" fmla="*/ 762655 w 1534869"/>
              <a:gd name="connsiteY112" fmla="*/ 1723123 h 1856340"/>
              <a:gd name="connsiteX113" fmla="*/ 785562 w 1534869"/>
              <a:gd name="connsiteY113" fmla="*/ 1712374 h 1856340"/>
              <a:gd name="connsiteX114" fmla="*/ 800893 w 1534869"/>
              <a:gd name="connsiteY114" fmla="*/ 1694224 h 1856340"/>
              <a:gd name="connsiteX115" fmla="*/ 806532 w 1534869"/>
              <a:gd name="connsiteY115" fmla="*/ 1668145 h 1856340"/>
              <a:gd name="connsiteX116" fmla="*/ 804065 w 1534869"/>
              <a:gd name="connsiteY116" fmla="*/ 1655281 h 1856340"/>
              <a:gd name="connsiteX117" fmla="*/ 798778 w 1534869"/>
              <a:gd name="connsiteY117" fmla="*/ 1645237 h 1856340"/>
              <a:gd name="connsiteX118" fmla="*/ 834021 w 1534869"/>
              <a:gd name="connsiteY118" fmla="*/ 1645237 h 1856340"/>
              <a:gd name="connsiteX119" fmla="*/ 590092 w 1534869"/>
              <a:gd name="connsiteY119" fmla="*/ 1622824 h 1856340"/>
              <a:gd name="connsiteX120" fmla="*/ 678935 w 1534869"/>
              <a:gd name="connsiteY120" fmla="*/ 1622824 h 1856340"/>
              <a:gd name="connsiteX121" fmla="*/ 665738 w 1534869"/>
              <a:gd name="connsiteY121" fmla="*/ 1638717 h 1856340"/>
              <a:gd name="connsiteX122" fmla="*/ 659570 w 1534869"/>
              <a:gd name="connsiteY122" fmla="*/ 1666383 h 1856340"/>
              <a:gd name="connsiteX123" fmla="*/ 666266 w 1534869"/>
              <a:gd name="connsiteY123" fmla="*/ 1693343 h 1856340"/>
              <a:gd name="connsiteX124" fmla="*/ 682478 w 1534869"/>
              <a:gd name="connsiteY124" fmla="*/ 1711141 h 1856340"/>
              <a:gd name="connsiteX125" fmla="*/ 682478 w 1534869"/>
              <a:gd name="connsiteY125" fmla="*/ 1712551 h 1856340"/>
              <a:gd name="connsiteX126" fmla="*/ 667500 w 1534869"/>
              <a:gd name="connsiteY126" fmla="*/ 1727705 h 1856340"/>
              <a:gd name="connsiteX127" fmla="*/ 661685 w 1534869"/>
              <a:gd name="connsiteY127" fmla="*/ 1745326 h 1856340"/>
              <a:gd name="connsiteX128" fmla="*/ 664046 w 1534869"/>
              <a:gd name="connsiteY128" fmla="*/ 1753793 h 1856340"/>
              <a:gd name="connsiteX129" fmla="*/ 603429 w 1534869"/>
              <a:gd name="connsiteY129" fmla="*/ 1753793 h 1856340"/>
              <a:gd name="connsiteX130" fmla="*/ 592752 w 1534869"/>
              <a:gd name="connsiteY130" fmla="*/ 1734401 h 1856340"/>
              <a:gd name="connsiteX131" fmla="*/ 570373 w 1534869"/>
              <a:gd name="connsiteY131" fmla="*/ 1743564 h 1856340"/>
              <a:gd name="connsiteX132" fmla="*/ 547642 w 1534869"/>
              <a:gd name="connsiteY132" fmla="*/ 1746736 h 1856340"/>
              <a:gd name="connsiteX133" fmla="*/ 512752 w 1534869"/>
              <a:gd name="connsiteY133" fmla="*/ 1737925 h 1856340"/>
              <a:gd name="connsiteX134" fmla="*/ 495483 w 1534869"/>
              <a:gd name="connsiteY134" fmla="*/ 1710084 h 1856340"/>
              <a:gd name="connsiteX135" fmla="*/ 614603 w 1534869"/>
              <a:gd name="connsiteY135" fmla="*/ 1710084 h 1856340"/>
              <a:gd name="connsiteX136" fmla="*/ 616189 w 1534869"/>
              <a:gd name="connsiteY136" fmla="*/ 1700392 h 1856340"/>
              <a:gd name="connsiteX137" fmla="*/ 617070 w 1534869"/>
              <a:gd name="connsiteY137" fmla="*/ 1686823 h 1856340"/>
              <a:gd name="connsiteX138" fmla="*/ 611783 w 1534869"/>
              <a:gd name="connsiteY138" fmla="*/ 1653519 h 1856340"/>
              <a:gd name="connsiteX139" fmla="*/ 596100 w 1534869"/>
              <a:gd name="connsiteY139" fmla="*/ 1626911 h 1856340"/>
              <a:gd name="connsiteX140" fmla="*/ 409446 w 1534869"/>
              <a:gd name="connsiteY140" fmla="*/ 1622824 h 1856340"/>
              <a:gd name="connsiteX141" fmla="*/ 478414 w 1534869"/>
              <a:gd name="connsiteY141" fmla="*/ 1622824 h 1856340"/>
              <a:gd name="connsiteX142" fmla="*/ 471518 w 1534869"/>
              <a:gd name="connsiteY142" fmla="*/ 1627087 h 1856340"/>
              <a:gd name="connsiteX143" fmla="*/ 451254 w 1534869"/>
              <a:gd name="connsiteY143" fmla="*/ 1655986 h 1856340"/>
              <a:gd name="connsiteX144" fmla="*/ 443677 w 1534869"/>
              <a:gd name="connsiteY144" fmla="*/ 1694577 h 1856340"/>
              <a:gd name="connsiteX145" fmla="*/ 451078 w 1534869"/>
              <a:gd name="connsiteY145" fmla="*/ 1733520 h 1856340"/>
              <a:gd name="connsiteX146" fmla="*/ 465505 w 1534869"/>
              <a:gd name="connsiteY146" fmla="*/ 1753793 h 1856340"/>
              <a:gd name="connsiteX147" fmla="*/ 404685 w 1534869"/>
              <a:gd name="connsiteY147" fmla="*/ 1753793 h 1856340"/>
              <a:gd name="connsiteX148" fmla="*/ 368753 w 1534869"/>
              <a:gd name="connsiteY148" fmla="*/ 1689995 h 1856340"/>
              <a:gd name="connsiteX149" fmla="*/ 398357 w 1534869"/>
              <a:gd name="connsiteY149" fmla="*/ 1665502 h 1856340"/>
              <a:gd name="connsiteX150" fmla="*/ 409634 w 1534869"/>
              <a:gd name="connsiteY150" fmla="*/ 1623739 h 1856340"/>
              <a:gd name="connsiteX151" fmla="*/ 291219 w 1534869"/>
              <a:gd name="connsiteY151" fmla="*/ 1622824 h 1856340"/>
              <a:gd name="connsiteX152" fmla="*/ 358123 w 1534869"/>
              <a:gd name="connsiteY152" fmla="*/ 1622824 h 1856340"/>
              <a:gd name="connsiteX153" fmla="*/ 358533 w 1534869"/>
              <a:gd name="connsiteY153" fmla="*/ 1623739 h 1856340"/>
              <a:gd name="connsiteX154" fmla="*/ 316594 w 1534869"/>
              <a:gd name="connsiteY154" fmla="*/ 1657925 h 1856340"/>
              <a:gd name="connsiteX155" fmla="*/ 291219 w 1534869"/>
              <a:gd name="connsiteY155" fmla="*/ 1657925 h 1856340"/>
              <a:gd name="connsiteX156" fmla="*/ 1202733 w 1534869"/>
              <a:gd name="connsiteY156" fmla="*/ 1607175 h 1856340"/>
              <a:gd name="connsiteX157" fmla="*/ 1257007 w 1534869"/>
              <a:gd name="connsiteY157" fmla="*/ 1607175 h 1856340"/>
              <a:gd name="connsiteX158" fmla="*/ 1247065 w 1534869"/>
              <a:gd name="connsiteY158" fmla="*/ 1622824 h 1856340"/>
              <a:gd name="connsiteX159" fmla="*/ 1194126 w 1534869"/>
              <a:gd name="connsiteY159" fmla="*/ 1622824 h 1856340"/>
              <a:gd name="connsiteX160" fmla="*/ 1079385 w 1534869"/>
              <a:gd name="connsiteY160" fmla="*/ 1607175 h 1856340"/>
              <a:gd name="connsiteX161" fmla="*/ 1135068 w 1534869"/>
              <a:gd name="connsiteY161" fmla="*/ 1607175 h 1856340"/>
              <a:gd name="connsiteX162" fmla="*/ 1145044 w 1534869"/>
              <a:gd name="connsiteY162" fmla="*/ 1622824 h 1856340"/>
              <a:gd name="connsiteX163" fmla="*/ 1089971 w 1534869"/>
              <a:gd name="connsiteY163" fmla="*/ 1622824 h 1856340"/>
              <a:gd name="connsiteX164" fmla="*/ 734284 w 1534869"/>
              <a:gd name="connsiteY164" fmla="*/ 1602946 h 1856340"/>
              <a:gd name="connsiteX165" fmla="*/ 763183 w 1534869"/>
              <a:gd name="connsiteY165" fmla="*/ 1607175 h 1856340"/>
              <a:gd name="connsiteX166" fmla="*/ 834021 w 1534869"/>
              <a:gd name="connsiteY166" fmla="*/ 1607175 h 1856340"/>
              <a:gd name="connsiteX167" fmla="*/ 834021 w 1534869"/>
              <a:gd name="connsiteY167" fmla="*/ 1622824 h 1856340"/>
              <a:gd name="connsiteX168" fmla="*/ 678935 w 1534869"/>
              <a:gd name="connsiteY168" fmla="*/ 1622824 h 1856340"/>
              <a:gd name="connsiteX169" fmla="*/ 682125 w 1534869"/>
              <a:gd name="connsiteY169" fmla="*/ 1618982 h 1856340"/>
              <a:gd name="connsiteX170" fmla="*/ 705914 w 1534869"/>
              <a:gd name="connsiteY170" fmla="*/ 1606999 h 1856340"/>
              <a:gd name="connsiteX171" fmla="*/ 734284 w 1534869"/>
              <a:gd name="connsiteY171" fmla="*/ 1602946 h 1856340"/>
              <a:gd name="connsiteX172" fmla="*/ 534602 w 1534869"/>
              <a:gd name="connsiteY172" fmla="*/ 1602946 h 1856340"/>
              <a:gd name="connsiteX173" fmla="*/ 570197 w 1534869"/>
              <a:gd name="connsiteY173" fmla="*/ 1609290 h 1856340"/>
              <a:gd name="connsiteX174" fmla="*/ 590092 w 1534869"/>
              <a:gd name="connsiteY174" fmla="*/ 1622824 h 1856340"/>
              <a:gd name="connsiteX175" fmla="*/ 478414 w 1534869"/>
              <a:gd name="connsiteY175" fmla="*/ 1622824 h 1856340"/>
              <a:gd name="connsiteX176" fmla="*/ 500593 w 1534869"/>
              <a:gd name="connsiteY176" fmla="*/ 1609114 h 1856340"/>
              <a:gd name="connsiteX177" fmla="*/ 534602 w 1534869"/>
              <a:gd name="connsiteY177" fmla="*/ 1602946 h 1856340"/>
              <a:gd name="connsiteX178" fmla="*/ 875816 w 1534869"/>
              <a:gd name="connsiteY178" fmla="*/ 1552197 h 1856340"/>
              <a:gd name="connsiteX179" fmla="*/ 1028064 w 1534869"/>
              <a:gd name="connsiteY179" fmla="*/ 1552197 h 1856340"/>
              <a:gd name="connsiteX180" fmla="*/ 1028064 w 1534869"/>
              <a:gd name="connsiteY180" fmla="*/ 1595898 h 1856340"/>
              <a:gd name="connsiteX181" fmla="*/ 927975 w 1534869"/>
              <a:gd name="connsiteY181" fmla="*/ 1595898 h 1856340"/>
              <a:gd name="connsiteX182" fmla="*/ 927975 w 1534869"/>
              <a:gd name="connsiteY182" fmla="*/ 1622824 h 1856340"/>
              <a:gd name="connsiteX183" fmla="*/ 875816 w 1534869"/>
              <a:gd name="connsiteY183" fmla="*/ 1622824 h 1856340"/>
              <a:gd name="connsiteX184" fmla="*/ 240967 w 1534869"/>
              <a:gd name="connsiteY184" fmla="*/ 1447270 h 1856340"/>
              <a:gd name="connsiteX185" fmla="*/ 251705 w 1534869"/>
              <a:gd name="connsiteY185" fmla="*/ 1448894 h 1856340"/>
              <a:gd name="connsiteX186" fmla="*/ 286196 w 1534869"/>
              <a:gd name="connsiteY186" fmla="*/ 1468486 h 1856340"/>
              <a:gd name="connsiteX187" fmla="*/ 317004 w 1534869"/>
              <a:gd name="connsiteY187" fmla="*/ 1538298 h 1856340"/>
              <a:gd name="connsiteX188" fmla="*/ 314669 w 1534869"/>
              <a:gd name="connsiteY188" fmla="*/ 1552197 h 1856340"/>
              <a:gd name="connsiteX189" fmla="*/ 320823 w 1534869"/>
              <a:gd name="connsiteY189" fmla="*/ 1552197 h 1856340"/>
              <a:gd name="connsiteX190" fmla="*/ 355185 w 1534869"/>
              <a:gd name="connsiteY190" fmla="*/ 1555721 h 1856340"/>
              <a:gd name="connsiteX191" fmla="*/ 383379 w 1534869"/>
              <a:gd name="connsiteY191" fmla="*/ 1567528 h 1856340"/>
              <a:gd name="connsiteX192" fmla="*/ 402586 w 1534869"/>
              <a:gd name="connsiteY192" fmla="*/ 1589554 h 1856340"/>
              <a:gd name="connsiteX193" fmla="*/ 409446 w 1534869"/>
              <a:gd name="connsiteY193" fmla="*/ 1622824 h 1856340"/>
              <a:gd name="connsiteX194" fmla="*/ 358123 w 1534869"/>
              <a:gd name="connsiteY194" fmla="*/ 1622824 h 1856340"/>
              <a:gd name="connsiteX195" fmla="*/ 347960 w 1534869"/>
              <a:gd name="connsiteY195" fmla="*/ 1600127 h 1856340"/>
              <a:gd name="connsiteX196" fmla="*/ 316594 w 1534869"/>
              <a:gd name="connsiteY196" fmla="*/ 1593431 h 1856340"/>
              <a:gd name="connsiteX197" fmla="*/ 302624 w 1534869"/>
              <a:gd name="connsiteY197" fmla="*/ 1593431 h 1856340"/>
              <a:gd name="connsiteX198" fmla="*/ 294233 w 1534869"/>
              <a:gd name="connsiteY198" fmla="*/ 1609611 h 1856340"/>
              <a:gd name="connsiteX199" fmla="*/ 291219 w 1534869"/>
              <a:gd name="connsiteY199" fmla="*/ 1611429 h 1856340"/>
              <a:gd name="connsiteX200" fmla="*/ 291219 w 1534869"/>
              <a:gd name="connsiteY200" fmla="*/ 1622824 h 1856340"/>
              <a:gd name="connsiteX201" fmla="*/ 261258 w 1534869"/>
              <a:gd name="connsiteY201" fmla="*/ 1622824 h 1856340"/>
              <a:gd name="connsiteX202" fmla="*/ 240967 w 1534869"/>
              <a:gd name="connsiteY202" fmla="*/ 1625332 h 1856340"/>
              <a:gd name="connsiteX203" fmla="*/ 240967 w 1534869"/>
              <a:gd name="connsiteY203" fmla="*/ 1622824 h 1856340"/>
              <a:gd name="connsiteX204" fmla="*/ 239413 w 1534869"/>
              <a:gd name="connsiteY204" fmla="*/ 1622824 h 1856340"/>
              <a:gd name="connsiteX205" fmla="*/ 239413 w 1534869"/>
              <a:gd name="connsiteY205" fmla="*/ 1584510 h 1856340"/>
              <a:gd name="connsiteX206" fmla="*/ 232841 w 1534869"/>
              <a:gd name="connsiteY206" fmla="*/ 1590094 h 1856340"/>
              <a:gd name="connsiteX207" fmla="*/ 201364 w 1534869"/>
              <a:gd name="connsiteY207" fmla="*/ 1604957 h 1856340"/>
              <a:gd name="connsiteX208" fmla="*/ 192658 w 1534869"/>
              <a:gd name="connsiteY208" fmla="*/ 1615917 h 1856340"/>
              <a:gd name="connsiteX209" fmla="*/ 197875 w 1534869"/>
              <a:gd name="connsiteY209" fmla="*/ 1622824 h 1856340"/>
              <a:gd name="connsiteX210" fmla="*/ 239413 w 1534869"/>
              <a:gd name="connsiteY210" fmla="*/ 1622824 h 1856340"/>
              <a:gd name="connsiteX211" fmla="*/ 239413 w 1534869"/>
              <a:gd name="connsiteY211" fmla="*/ 1625524 h 1856340"/>
              <a:gd name="connsiteX212" fmla="*/ 240967 w 1534869"/>
              <a:gd name="connsiteY212" fmla="*/ 1625332 h 1856340"/>
              <a:gd name="connsiteX213" fmla="*/ 240967 w 1534869"/>
              <a:gd name="connsiteY213" fmla="*/ 1753793 h 1856340"/>
              <a:gd name="connsiteX214" fmla="*/ 291219 w 1534869"/>
              <a:gd name="connsiteY214" fmla="*/ 1753793 h 1856340"/>
              <a:gd name="connsiteX215" fmla="*/ 291219 w 1534869"/>
              <a:gd name="connsiteY215" fmla="*/ 1781978 h 1856340"/>
              <a:gd name="connsiteX216" fmla="*/ 239413 w 1534869"/>
              <a:gd name="connsiteY216" fmla="*/ 1781978 h 1856340"/>
              <a:gd name="connsiteX217" fmla="*/ 239413 w 1534869"/>
              <a:gd name="connsiteY217" fmla="*/ 1754961 h 1856340"/>
              <a:gd name="connsiteX218" fmla="*/ 109998 w 1534869"/>
              <a:gd name="connsiteY218" fmla="*/ 1754961 h 1856340"/>
              <a:gd name="connsiteX219" fmla="*/ 109998 w 1534869"/>
              <a:gd name="connsiteY219" fmla="*/ 1620308 h 1856340"/>
              <a:gd name="connsiteX220" fmla="*/ 173013 w 1534869"/>
              <a:gd name="connsiteY220" fmla="*/ 1599252 h 1856340"/>
              <a:gd name="connsiteX221" fmla="*/ 194109 w 1534869"/>
              <a:gd name="connsiteY221" fmla="*/ 1578233 h 1856340"/>
              <a:gd name="connsiteX222" fmla="*/ 212526 w 1534869"/>
              <a:gd name="connsiteY222" fmla="*/ 1545505 h 1856340"/>
              <a:gd name="connsiteX223" fmla="*/ 224581 w 1534869"/>
              <a:gd name="connsiteY223" fmla="*/ 1527939 h 1856340"/>
              <a:gd name="connsiteX224" fmla="*/ 239985 w 1534869"/>
              <a:gd name="connsiteY224" fmla="*/ 1522534 h 1856340"/>
              <a:gd name="connsiteX225" fmla="*/ 240967 w 1534869"/>
              <a:gd name="connsiteY225" fmla="*/ 1522965 h 1856340"/>
              <a:gd name="connsiteX226" fmla="*/ 240967 w 1534869"/>
              <a:gd name="connsiteY226" fmla="*/ 1552197 h 1856340"/>
              <a:gd name="connsiteX227" fmla="*/ 260296 w 1534869"/>
              <a:gd name="connsiteY227" fmla="*/ 1552197 h 1856340"/>
              <a:gd name="connsiteX228" fmla="*/ 261863 w 1534869"/>
              <a:gd name="connsiteY228" fmla="*/ 1547456 h 1856340"/>
              <a:gd name="connsiteX229" fmla="*/ 255724 w 1534869"/>
              <a:gd name="connsiteY229" fmla="*/ 1529440 h 1856340"/>
              <a:gd name="connsiteX230" fmla="*/ 240967 w 1534869"/>
              <a:gd name="connsiteY230" fmla="*/ 1522965 h 1856340"/>
              <a:gd name="connsiteX231" fmla="*/ 76125 w 1534869"/>
              <a:gd name="connsiteY231" fmla="*/ 1445966 h 1856340"/>
              <a:gd name="connsiteX232" fmla="*/ 97222 w 1534869"/>
              <a:gd name="connsiteY232" fmla="*/ 1450996 h 1856340"/>
              <a:gd name="connsiteX233" fmla="*/ 105817 w 1534869"/>
              <a:gd name="connsiteY233" fmla="*/ 1463232 h 1856340"/>
              <a:gd name="connsiteX234" fmla="*/ 102245 w 1534869"/>
              <a:gd name="connsiteY234" fmla="*/ 1472990 h 1856340"/>
              <a:gd name="connsiteX235" fmla="*/ 81037 w 1534869"/>
              <a:gd name="connsiteY235" fmla="*/ 1489505 h 1856340"/>
              <a:gd name="connsiteX236" fmla="*/ 56034 w 1534869"/>
              <a:gd name="connsiteY236" fmla="*/ 1524936 h 1856340"/>
              <a:gd name="connsiteX237" fmla="*/ 62061 w 1534869"/>
              <a:gd name="connsiteY237" fmla="*/ 1538373 h 1856340"/>
              <a:gd name="connsiteX238" fmla="*/ 77911 w 1534869"/>
              <a:gd name="connsiteY238" fmla="*/ 1543403 h 1856340"/>
              <a:gd name="connsiteX239" fmla="*/ 107156 w 1534869"/>
              <a:gd name="connsiteY239" fmla="*/ 1520432 h 1856340"/>
              <a:gd name="connsiteX240" fmla="*/ 109998 w 1534869"/>
              <a:gd name="connsiteY240" fmla="*/ 1514742 h 1856340"/>
              <a:gd name="connsiteX241" fmla="*/ 109998 w 1534869"/>
              <a:gd name="connsiteY241" fmla="*/ 1620308 h 1856340"/>
              <a:gd name="connsiteX242" fmla="*/ 102022 w 1534869"/>
              <a:gd name="connsiteY242" fmla="*/ 1622973 h 1856340"/>
              <a:gd name="connsiteX243" fmla="*/ 63736 w 1534869"/>
              <a:gd name="connsiteY243" fmla="*/ 1616818 h 1856340"/>
              <a:gd name="connsiteX244" fmla="*/ 31477 w 1534869"/>
              <a:gd name="connsiteY244" fmla="*/ 1599402 h 1856340"/>
              <a:gd name="connsiteX245" fmla="*/ 0 w 1534869"/>
              <a:gd name="connsiteY245" fmla="*/ 1537848 h 1856340"/>
              <a:gd name="connsiteX246" fmla="*/ 11385 w 1534869"/>
              <a:gd name="connsiteY246" fmla="*/ 1497312 h 1856340"/>
              <a:gd name="connsiteX247" fmla="*/ 12725 w 1534869"/>
              <a:gd name="connsiteY247" fmla="*/ 1492507 h 1856340"/>
              <a:gd name="connsiteX248" fmla="*/ 8706 w 1534869"/>
              <a:gd name="connsiteY248" fmla="*/ 1483500 h 1856340"/>
              <a:gd name="connsiteX249" fmla="*/ 7367 w 1534869"/>
              <a:gd name="connsiteY249" fmla="*/ 1478395 h 1856340"/>
              <a:gd name="connsiteX250" fmla="*/ 31031 w 1534869"/>
              <a:gd name="connsiteY250" fmla="*/ 1457151 h 1856340"/>
              <a:gd name="connsiteX251" fmla="*/ 76125 w 1534869"/>
              <a:gd name="connsiteY251" fmla="*/ 1445966 h 1856340"/>
              <a:gd name="connsiteX252" fmla="*/ 240967 w 1534869"/>
              <a:gd name="connsiteY252" fmla="*/ 1410788 h 1856340"/>
              <a:gd name="connsiteX253" fmla="*/ 240967 w 1534869"/>
              <a:gd name="connsiteY253" fmla="*/ 1447270 h 1856340"/>
              <a:gd name="connsiteX254" fmla="*/ 208508 w 1534869"/>
              <a:gd name="connsiteY254" fmla="*/ 1442363 h 1856340"/>
              <a:gd name="connsiteX255" fmla="*/ 127025 w 1534869"/>
              <a:gd name="connsiteY255" fmla="*/ 1480647 h 1856340"/>
              <a:gd name="connsiteX256" fmla="*/ 109998 w 1534869"/>
              <a:gd name="connsiteY256" fmla="*/ 1514742 h 1856340"/>
              <a:gd name="connsiteX257" fmla="*/ 109998 w 1534869"/>
              <a:gd name="connsiteY257" fmla="*/ 1419565 h 1856340"/>
              <a:gd name="connsiteX258" fmla="*/ 156269 w 1534869"/>
              <a:gd name="connsiteY258" fmla="*/ 1428751 h 1856340"/>
              <a:gd name="connsiteX259" fmla="*/ 224135 w 1534869"/>
              <a:gd name="connsiteY259" fmla="*/ 1418542 h 1856340"/>
              <a:gd name="connsiteX260" fmla="*/ 210071 w 1534869"/>
              <a:gd name="connsiteY260" fmla="*/ 1277116 h 1856340"/>
              <a:gd name="connsiteX261" fmla="*/ 240967 w 1534869"/>
              <a:gd name="connsiteY261" fmla="*/ 1284759 h 1856340"/>
              <a:gd name="connsiteX262" fmla="*/ 240967 w 1534869"/>
              <a:gd name="connsiteY262" fmla="*/ 1323333 h 1856340"/>
              <a:gd name="connsiteX263" fmla="*/ 218777 w 1534869"/>
              <a:gd name="connsiteY263" fmla="*/ 1335067 h 1856340"/>
              <a:gd name="connsiteX264" fmla="*/ 163636 w 1534869"/>
              <a:gd name="connsiteY264" fmla="*/ 1349555 h 1856340"/>
              <a:gd name="connsiteX265" fmla="*/ 109998 w 1534869"/>
              <a:gd name="connsiteY265" fmla="*/ 1354847 h 1856340"/>
              <a:gd name="connsiteX266" fmla="*/ 109998 w 1534869"/>
              <a:gd name="connsiteY266" fmla="*/ 1294913 h 1856340"/>
              <a:gd name="connsiteX267" fmla="*/ 153144 w 1534869"/>
              <a:gd name="connsiteY267" fmla="*/ 1283122 h 1856340"/>
              <a:gd name="connsiteX268" fmla="*/ 210071 w 1534869"/>
              <a:gd name="connsiteY268" fmla="*/ 1277116 h 1856340"/>
              <a:gd name="connsiteX269" fmla="*/ 109998 w 1534869"/>
              <a:gd name="connsiteY269" fmla="*/ 1214348 h 1856340"/>
              <a:gd name="connsiteX270" fmla="*/ 109998 w 1534869"/>
              <a:gd name="connsiteY270" fmla="*/ 1294913 h 1856340"/>
              <a:gd name="connsiteX271" fmla="*/ 97110 w 1534869"/>
              <a:gd name="connsiteY271" fmla="*/ 1298435 h 1856340"/>
              <a:gd name="connsiteX272" fmla="*/ 64740 w 1534869"/>
              <a:gd name="connsiteY272" fmla="*/ 1329663 h 1856340"/>
              <a:gd name="connsiteX273" fmla="*/ 76684 w 1534869"/>
              <a:gd name="connsiteY273" fmla="*/ 1348204 h 1856340"/>
              <a:gd name="connsiteX274" fmla="*/ 109612 w 1534869"/>
              <a:gd name="connsiteY274" fmla="*/ 1354885 h 1856340"/>
              <a:gd name="connsiteX275" fmla="*/ 109998 w 1534869"/>
              <a:gd name="connsiteY275" fmla="*/ 1354847 h 1856340"/>
              <a:gd name="connsiteX276" fmla="*/ 109998 w 1534869"/>
              <a:gd name="connsiteY276" fmla="*/ 1419565 h 1856340"/>
              <a:gd name="connsiteX277" fmla="*/ 72330 w 1534869"/>
              <a:gd name="connsiteY277" fmla="*/ 1412086 h 1856340"/>
              <a:gd name="connsiteX278" fmla="*/ 16297 w 1534869"/>
              <a:gd name="connsiteY278" fmla="*/ 1365094 h 1856340"/>
              <a:gd name="connsiteX279" fmla="*/ 0 w 1534869"/>
              <a:gd name="connsiteY279" fmla="*/ 1314800 h 1856340"/>
              <a:gd name="connsiteX280" fmla="*/ 14287 w 1534869"/>
              <a:gd name="connsiteY280" fmla="*/ 1269309 h 1856340"/>
              <a:gd name="connsiteX281" fmla="*/ 77688 w 1534869"/>
              <a:gd name="connsiteY281" fmla="*/ 1220516 h 1856340"/>
              <a:gd name="connsiteX282" fmla="*/ 339998 w 1534869"/>
              <a:gd name="connsiteY282" fmla="*/ 1202800 h 1856340"/>
              <a:gd name="connsiteX283" fmla="*/ 364108 w 1534869"/>
              <a:gd name="connsiteY283" fmla="*/ 1212409 h 1856340"/>
              <a:gd name="connsiteX284" fmla="*/ 384646 w 1534869"/>
              <a:gd name="connsiteY284" fmla="*/ 1237706 h 1856340"/>
              <a:gd name="connsiteX285" fmla="*/ 392236 w 1534869"/>
              <a:gd name="connsiteY285" fmla="*/ 1269759 h 1856340"/>
              <a:gd name="connsiteX286" fmla="*/ 381297 w 1534869"/>
              <a:gd name="connsiteY286" fmla="*/ 1311722 h 1856340"/>
              <a:gd name="connsiteX287" fmla="*/ 339998 w 1534869"/>
              <a:gd name="connsiteY287" fmla="*/ 1377705 h 1856340"/>
              <a:gd name="connsiteX288" fmla="*/ 330733 w 1534869"/>
              <a:gd name="connsiteY288" fmla="*/ 1394971 h 1856340"/>
              <a:gd name="connsiteX289" fmla="*/ 327050 w 1534869"/>
              <a:gd name="connsiteY289" fmla="*/ 1410885 h 1856340"/>
              <a:gd name="connsiteX290" fmla="*/ 327719 w 1534869"/>
              <a:gd name="connsiteY290" fmla="*/ 1415989 h 1856340"/>
              <a:gd name="connsiteX291" fmla="*/ 327943 w 1534869"/>
              <a:gd name="connsiteY291" fmla="*/ 1418842 h 1856340"/>
              <a:gd name="connsiteX292" fmla="*/ 324259 w 1534869"/>
              <a:gd name="connsiteY292" fmla="*/ 1423571 h 1856340"/>
              <a:gd name="connsiteX293" fmla="*/ 314995 w 1534869"/>
              <a:gd name="connsiteY293" fmla="*/ 1425448 h 1856340"/>
              <a:gd name="connsiteX294" fmla="*/ 297805 w 1534869"/>
              <a:gd name="connsiteY294" fmla="*/ 1420944 h 1856340"/>
              <a:gd name="connsiteX295" fmla="*/ 287089 w 1534869"/>
              <a:gd name="connsiteY295" fmla="*/ 1403228 h 1856340"/>
              <a:gd name="connsiteX296" fmla="*/ 287313 w 1534869"/>
              <a:gd name="connsiteY296" fmla="*/ 1395121 h 1856340"/>
              <a:gd name="connsiteX297" fmla="*/ 282848 w 1534869"/>
              <a:gd name="connsiteY297" fmla="*/ 1391818 h 1856340"/>
              <a:gd name="connsiteX298" fmla="*/ 268783 w 1534869"/>
              <a:gd name="connsiteY298" fmla="*/ 1397973 h 1856340"/>
              <a:gd name="connsiteX299" fmla="*/ 240967 w 1534869"/>
              <a:gd name="connsiteY299" fmla="*/ 1410788 h 1856340"/>
              <a:gd name="connsiteX300" fmla="*/ 240967 w 1534869"/>
              <a:gd name="connsiteY300" fmla="*/ 1323333 h 1856340"/>
              <a:gd name="connsiteX301" fmla="*/ 244897 w 1534869"/>
              <a:gd name="connsiteY301" fmla="*/ 1321255 h 1856340"/>
              <a:gd name="connsiteX302" fmla="*/ 253603 w 1534869"/>
              <a:gd name="connsiteY302" fmla="*/ 1304440 h 1856340"/>
              <a:gd name="connsiteX303" fmla="*/ 241325 w 1534869"/>
              <a:gd name="connsiteY303" fmla="*/ 1284848 h 1856340"/>
              <a:gd name="connsiteX304" fmla="*/ 240967 w 1534869"/>
              <a:gd name="connsiteY304" fmla="*/ 1284759 h 1856340"/>
              <a:gd name="connsiteX305" fmla="*/ 240967 w 1534869"/>
              <a:gd name="connsiteY305" fmla="*/ 1221105 h 1856340"/>
              <a:gd name="connsiteX306" fmla="*/ 253380 w 1534869"/>
              <a:gd name="connsiteY306" fmla="*/ 1223819 h 1856340"/>
              <a:gd name="connsiteX307" fmla="*/ 286308 w 1534869"/>
              <a:gd name="connsiteY307" fmla="*/ 1246189 h 1856340"/>
              <a:gd name="connsiteX308" fmla="*/ 306288 w 1534869"/>
              <a:gd name="connsiteY308" fmla="*/ 1273513 h 1856340"/>
              <a:gd name="connsiteX309" fmla="*/ 310753 w 1534869"/>
              <a:gd name="connsiteY309" fmla="*/ 1277116 h 1856340"/>
              <a:gd name="connsiteX310" fmla="*/ 324817 w 1534869"/>
              <a:gd name="connsiteY310" fmla="*/ 1263829 h 1856340"/>
              <a:gd name="connsiteX311" fmla="*/ 330845 w 1534869"/>
              <a:gd name="connsiteY311" fmla="*/ 1233427 h 1856340"/>
              <a:gd name="connsiteX312" fmla="*/ 324594 w 1534869"/>
              <a:gd name="connsiteY312" fmla="*/ 1213459 h 1856340"/>
              <a:gd name="connsiteX313" fmla="*/ 323255 w 1534869"/>
              <a:gd name="connsiteY313" fmla="*/ 1210007 h 1856340"/>
              <a:gd name="connsiteX314" fmla="*/ 328836 w 1534869"/>
              <a:gd name="connsiteY314" fmla="*/ 1205202 h 1856340"/>
              <a:gd name="connsiteX315" fmla="*/ 339998 w 1534869"/>
              <a:gd name="connsiteY315" fmla="*/ 1202800 h 1856340"/>
              <a:gd name="connsiteX316" fmla="*/ 203820 w 1534869"/>
              <a:gd name="connsiteY316" fmla="*/ 1159662 h 1856340"/>
              <a:gd name="connsiteX317" fmla="*/ 239260 w 1534869"/>
              <a:gd name="connsiteY317" fmla="*/ 1160150 h 1856340"/>
              <a:gd name="connsiteX318" fmla="*/ 240967 w 1534869"/>
              <a:gd name="connsiteY318" fmla="*/ 1160289 h 1856340"/>
              <a:gd name="connsiteX319" fmla="*/ 240967 w 1534869"/>
              <a:gd name="connsiteY319" fmla="*/ 1221105 h 1856340"/>
              <a:gd name="connsiteX320" fmla="*/ 163413 w 1534869"/>
              <a:gd name="connsiteY320" fmla="*/ 1204151 h 1856340"/>
              <a:gd name="connsiteX321" fmla="*/ 109998 w 1534869"/>
              <a:gd name="connsiteY321" fmla="*/ 1214348 h 1856340"/>
              <a:gd name="connsiteX322" fmla="*/ 109998 w 1534869"/>
              <a:gd name="connsiteY322" fmla="*/ 1161041 h 1856340"/>
              <a:gd name="connsiteX323" fmla="*/ 112179 w 1534869"/>
              <a:gd name="connsiteY323" fmla="*/ 1161013 h 1856340"/>
              <a:gd name="connsiteX324" fmla="*/ 144661 w 1534869"/>
              <a:gd name="connsiteY324" fmla="*/ 1160412 h 1856340"/>
              <a:gd name="connsiteX325" fmla="*/ 203820 w 1534869"/>
              <a:gd name="connsiteY325" fmla="*/ 1159662 h 1856340"/>
              <a:gd name="connsiteX326" fmla="*/ 30361 w 1534869"/>
              <a:gd name="connsiteY326" fmla="*/ 1066729 h 1856340"/>
              <a:gd name="connsiteX327" fmla="*/ 41300 w 1534869"/>
              <a:gd name="connsiteY327" fmla="*/ 1069206 h 1856340"/>
              <a:gd name="connsiteX328" fmla="*/ 50899 w 1534869"/>
              <a:gd name="connsiteY328" fmla="*/ 1081292 h 1856340"/>
              <a:gd name="connsiteX329" fmla="*/ 63847 w 1534869"/>
              <a:gd name="connsiteY329" fmla="*/ 1088498 h 1856340"/>
              <a:gd name="connsiteX330" fmla="*/ 103807 w 1534869"/>
              <a:gd name="connsiteY330" fmla="*/ 1090000 h 1856340"/>
              <a:gd name="connsiteX331" fmla="*/ 109998 w 1534869"/>
              <a:gd name="connsiteY331" fmla="*/ 1090000 h 1856340"/>
              <a:gd name="connsiteX332" fmla="*/ 109998 w 1534869"/>
              <a:gd name="connsiteY332" fmla="*/ 1161041 h 1856340"/>
              <a:gd name="connsiteX333" fmla="*/ 88850 w 1534869"/>
              <a:gd name="connsiteY333" fmla="*/ 1161313 h 1856340"/>
              <a:gd name="connsiteX334" fmla="*/ 64405 w 1534869"/>
              <a:gd name="connsiteY334" fmla="*/ 1163190 h 1856340"/>
              <a:gd name="connsiteX335" fmla="*/ 54917 w 1534869"/>
              <a:gd name="connsiteY335" fmla="*/ 1171071 h 1856340"/>
              <a:gd name="connsiteX336" fmla="*/ 46657 w 1534869"/>
              <a:gd name="connsiteY336" fmla="*/ 1183683 h 1856340"/>
              <a:gd name="connsiteX337" fmla="*/ 33933 w 1534869"/>
              <a:gd name="connsiteY337" fmla="*/ 1188488 h 1856340"/>
              <a:gd name="connsiteX338" fmla="*/ 9153 w 1534869"/>
              <a:gd name="connsiteY338" fmla="*/ 1170321 h 1856340"/>
              <a:gd name="connsiteX339" fmla="*/ 1786 w 1534869"/>
              <a:gd name="connsiteY339" fmla="*/ 1128884 h 1856340"/>
              <a:gd name="connsiteX340" fmla="*/ 6251 w 1534869"/>
              <a:gd name="connsiteY340" fmla="*/ 1085345 h 1856340"/>
              <a:gd name="connsiteX341" fmla="*/ 30361 w 1534869"/>
              <a:gd name="connsiteY341" fmla="*/ 1066729 h 1856340"/>
              <a:gd name="connsiteX342" fmla="*/ 706794 w 1534869"/>
              <a:gd name="connsiteY342" fmla="*/ 1017642 h 1856340"/>
              <a:gd name="connsiteX343" fmla="*/ 697279 w 1534869"/>
              <a:gd name="connsiteY343" fmla="*/ 1025924 h 1856340"/>
              <a:gd name="connsiteX344" fmla="*/ 694459 w 1534869"/>
              <a:gd name="connsiteY344" fmla="*/ 1034911 h 1856340"/>
              <a:gd name="connsiteX345" fmla="*/ 706266 w 1534869"/>
              <a:gd name="connsiteY345" fmla="*/ 1049712 h 1856340"/>
              <a:gd name="connsiteX346" fmla="*/ 738865 w 1534869"/>
              <a:gd name="connsiteY346" fmla="*/ 1054646 h 1856340"/>
              <a:gd name="connsiteX347" fmla="*/ 773050 w 1534869"/>
              <a:gd name="connsiteY347" fmla="*/ 1048655 h 1856340"/>
              <a:gd name="connsiteX348" fmla="*/ 786090 w 1534869"/>
              <a:gd name="connsiteY348" fmla="*/ 1033501 h 1856340"/>
              <a:gd name="connsiteX349" fmla="*/ 778337 w 1534869"/>
              <a:gd name="connsiteY349" fmla="*/ 1022576 h 1856340"/>
              <a:gd name="connsiteX350" fmla="*/ 755429 w 1534869"/>
              <a:gd name="connsiteY350" fmla="*/ 1020109 h 1856340"/>
              <a:gd name="connsiteX351" fmla="*/ 733579 w 1534869"/>
              <a:gd name="connsiteY351" fmla="*/ 1020109 h 1856340"/>
              <a:gd name="connsiteX352" fmla="*/ 717896 w 1534869"/>
              <a:gd name="connsiteY352" fmla="*/ 1019580 h 1856340"/>
              <a:gd name="connsiteX353" fmla="*/ 706794 w 1534869"/>
              <a:gd name="connsiteY353" fmla="*/ 1017642 h 1856340"/>
              <a:gd name="connsiteX354" fmla="*/ 1185255 w 1534869"/>
              <a:gd name="connsiteY354" fmla="*/ 984875 h 1856340"/>
              <a:gd name="connsiteX355" fmla="*/ 1240415 w 1534869"/>
              <a:gd name="connsiteY355" fmla="*/ 984875 h 1856340"/>
              <a:gd name="connsiteX356" fmla="*/ 1260530 w 1534869"/>
              <a:gd name="connsiteY356" fmla="*/ 1013060 h 1856340"/>
              <a:gd name="connsiteX357" fmla="*/ 1204847 w 1534869"/>
              <a:gd name="connsiteY357" fmla="*/ 1013060 h 1856340"/>
              <a:gd name="connsiteX358" fmla="*/ 1094297 w 1534869"/>
              <a:gd name="connsiteY358" fmla="*/ 984875 h 1856340"/>
              <a:gd name="connsiteX359" fmla="*/ 1146623 w 1534869"/>
              <a:gd name="connsiteY359" fmla="*/ 984875 h 1856340"/>
              <a:gd name="connsiteX360" fmla="*/ 1129780 w 1534869"/>
              <a:gd name="connsiteY360" fmla="*/ 1013060 h 1856340"/>
              <a:gd name="connsiteX361" fmla="*/ 1075507 w 1534869"/>
              <a:gd name="connsiteY361" fmla="*/ 1013060 h 1856340"/>
              <a:gd name="connsiteX362" fmla="*/ 875815 w 1534869"/>
              <a:gd name="connsiteY362" fmla="*/ 984875 h 1856340"/>
              <a:gd name="connsiteX363" fmla="*/ 1031587 w 1534869"/>
              <a:gd name="connsiteY363" fmla="*/ 984875 h 1856340"/>
              <a:gd name="connsiteX364" fmla="*/ 1031587 w 1534869"/>
              <a:gd name="connsiteY364" fmla="*/ 1013060 h 1856340"/>
              <a:gd name="connsiteX365" fmla="*/ 875815 w 1534869"/>
              <a:gd name="connsiteY365" fmla="*/ 1013060 h 1856340"/>
              <a:gd name="connsiteX366" fmla="*/ 664045 w 1534869"/>
              <a:gd name="connsiteY366" fmla="*/ 984875 h 1856340"/>
              <a:gd name="connsiteX367" fmla="*/ 788256 w 1534869"/>
              <a:gd name="connsiteY367" fmla="*/ 984875 h 1856340"/>
              <a:gd name="connsiteX368" fmla="*/ 817279 w 1534869"/>
              <a:gd name="connsiteY368" fmla="*/ 990505 h 1856340"/>
              <a:gd name="connsiteX369" fmla="*/ 835429 w 1534869"/>
              <a:gd name="connsiteY369" fmla="*/ 1024338 h 1856340"/>
              <a:gd name="connsiteX370" fmla="*/ 828028 w 1534869"/>
              <a:gd name="connsiteY370" fmla="*/ 1049712 h 1856340"/>
              <a:gd name="connsiteX371" fmla="*/ 807235 w 1534869"/>
              <a:gd name="connsiteY371" fmla="*/ 1069624 h 1856340"/>
              <a:gd name="connsiteX372" fmla="*/ 774460 w 1534869"/>
              <a:gd name="connsiteY372" fmla="*/ 1082664 h 1856340"/>
              <a:gd name="connsiteX373" fmla="*/ 731464 w 1534869"/>
              <a:gd name="connsiteY373" fmla="*/ 1087422 h 1856340"/>
              <a:gd name="connsiteX374" fmla="*/ 699922 w 1534869"/>
              <a:gd name="connsiteY374" fmla="*/ 1084779 h 1856340"/>
              <a:gd name="connsiteX375" fmla="*/ 674724 w 1534869"/>
              <a:gd name="connsiteY375" fmla="*/ 1076673 h 1856340"/>
              <a:gd name="connsiteX376" fmla="*/ 658160 w 1534869"/>
              <a:gd name="connsiteY376" fmla="*/ 1062752 h 1856340"/>
              <a:gd name="connsiteX377" fmla="*/ 652168 w 1534869"/>
              <a:gd name="connsiteY377" fmla="*/ 1042664 h 1856340"/>
              <a:gd name="connsiteX378" fmla="*/ 679305 w 1534869"/>
              <a:gd name="connsiteY378" fmla="*/ 1007774 h 1856340"/>
              <a:gd name="connsiteX379" fmla="*/ 679305 w 1534869"/>
              <a:gd name="connsiteY379" fmla="*/ 1006364 h 1856340"/>
              <a:gd name="connsiteX380" fmla="*/ 666794 w 1534869"/>
              <a:gd name="connsiteY380" fmla="*/ 994734 h 1856340"/>
              <a:gd name="connsiteX381" fmla="*/ 465504 w 1534869"/>
              <a:gd name="connsiteY381" fmla="*/ 984875 h 1856340"/>
              <a:gd name="connsiteX382" fmla="*/ 603428 w 1534869"/>
              <a:gd name="connsiteY382" fmla="*/ 984875 h 1856340"/>
              <a:gd name="connsiteX383" fmla="*/ 610020 w 1534869"/>
              <a:gd name="connsiteY383" fmla="*/ 996849 h 1856340"/>
              <a:gd name="connsiteX384" fmla="*/ 576540 w 1534869"/>
              <a:gd name="connsiteY384" fmla="*/ 1011827 h 1856340"/>
              <a:gd name="connsiteX385" fmla="*/ 540592 w 1534869"/>
              <a:gd name="connsiteY385" fmla="*/ 1017289 h 1856340"/>
              <a:gd name="connsiteX386" fmla="*/ 502354 w 1534869"/>
              <a:gd name="connsiteY386" fmla="*/ 1011122 h 1856340"/>
              <a:gd name="connsiteX387" fmla="*/ 471517 w 1534869"/>
              <a:gd name="connsiteY387" fmla="*/ 993324 h 1856340"/>
              <a:gd name="connsiteX388" fmla="*/ 347416 w 1534869"/>
              <a:gd name="connsiteY388" fmla="*/ 984875 h 1856340"/>
              <a:gd name="connsiteX389" fmla="*/ 404684 w 1534869"/>
              <a:gd name="connsiteY389" fmla="*/ 984875 h 1856340"/>
              <a:gd name="connsiteX390" fmla="*/ 420558 w 1534869"/>
              <a:gd name="connsiteY390" fmla="*/ 1013060 h 1856340"/>
              <a:gd name="connsiteX391" fmla="*/ 362408 w 1534869"/>
              <a:gd name="connsiteY391" fmla="*/ 1013060 h 1856340"/>
              <a:gd name="connsiteX392" fmla="*/ 1163261 w 1534869"/>
              <a:gd name="connsiteY392" fmla="*/ 953853 h 1856340"/>
              <a:gd name="connsiteX393" fmla="*/ 1164670 w 1534869"/>
              <a:gd name="connsiteY393" fmla="*/ 953853 h 1856340"/>
              <a:gd name="connsiteX394" fmla="*/ 1174715 w 1534869"/>
              <a:gd name="connsiteY394" fmla="*/ 969007 h 1856340"/>
              <a:gd name="connsiteX395" fmla="*/ 1184759 w 1534869"/>
              <a:gd name="connsiteY395" fmla="*/ 984161 h 1856340"/>
              <a:gd name="connsiteX396" fmla="*/ 1185255 w 1534869"/>
              <a:gd name="connsiteY396" fmla="*/ 984875 h 1856340"/>
              <a:gd name="connsiteX397" fmla="*/ 1146623 w 1534869"/>
              <a:gd name="connsiteY397" fmla="*/ 984875 h 1856340"/>
              <a:gd name="connsiteX398" fmla="*/ 1147049 w 1534869"/>
              <a:gd name="connsiteY398" fmla="*/ 984161 h 1856340"/>
              <a:gd name="connsiteX399" fmla="*/ 1155155 w 1534869"/>
              <a:gd name="connsiteY399" fmla="*/ 968831 h 1856340"/>
              <a:gd name="connsiteX400" fmla="*/ 1163261 w 1534869"/>
              <a:gd name="connsiteY400" fmla="*/ 953853 h 1856340"/>
              <a:gd name="connsiteX401" fmla="*/ 291218 w 1534869"/>
              <a:gd name="connsiteY401" fmla="*/ 930240 h 1856340"/>
              <a:gd name="connsiteX402" fmla="*/ 318355 w 1534869"/>
              <a:gd name="connsiteY402" fmla="*/ 930240 h 1856340"/>
              <a:gd name="connsiteX403" fmla="*/ 347416 w 1534869"/>
              <a:gd name="connsiteY403" fmla="*/ 984875 h 1856340"/>
              <a:gd name="connsiteX404" fmla="*/ 291218 w 1534869"/>
              <a:gd name="connsiteY404" fmla="*/ 984875 h 1856340"/>
              <a:gd name="connsiteX405" fmla="*/ 536363 w 1534869"/>
              <a:gd name="connsiteY405" fmla="*/ 873500 h 1856340"/>
              <a:gd name="connsiteX406" fmla="*/ 570901 w 1534869"/>
              <a:gd name="connsiteY406" fmla="*/ 906275 h 1856340"/>
              <a:gd name="connsiteX407" fmla="*/ 496187 w 1534869"/>
              <a:gd name="connsiteY407" fmla="*/ 906275 h 1856340"/>
              <a:gd name="connsiteX408" fmla="*/ 510460 w 1534869"/>
              <a:gd name="connsiteY408" fmla="*/ 881606 h 1856340"/>
              <a:gd name="connsiteX409" fmla="*/ 536363 w 1534869"/>
              <a:gd name="connsiteY409" fmla="*/ 873500 h 1856340"/>
              <a:gd name="connsiteX410" fmla="*/ 734283 w 1534869"/>
              <a:gd name="connsiteY410" fmla="*/ 868918 h 1856340"/>
              <a:gd name="connsiteX411" fmla="*/ 752962 w 1534869"/>
              <a:gd name="connsiteY411" fmla="*/ 876319 h 1856340"/>
              <a:gd name="connsiteX412" fmla="*/ 760715 w 1534869"/>
              <a:gd name="connsiteY412" fmla="*/ 897465 h 1856340"/>
              <a:gd name="connsiteX413" fmla="*/ 752962 w 1534869"/>
              <a:gd name="connsiteY413" fmla="*/ 919139 h 1856340"/>
              <a:gd name="connsiteX414" fmla="*/ 734283 w 1534869"/>
              <a:gd name="connsiteY414" fmla="*/ 926364 h 1856340"/>
              <a:gd name="connsiteX415" fmla="*/ 715781 w 1534869"/>
              <a:gd name="connsiteY415" fmla="*/ 919139 h 1856340"/>
              <a:gd name="connsiteX416" fmla="*/ 708204 w 1534869"/>
              <a:gd name="connsiteY416" fmla="*/ 897465 h 1856340"/>
              <a:gd name="connsiteX417" fmla="*/ 715781 w 1534869"/>
              <a:gd name="connsiteY417" fmla="*/ 876319 h 1856340"/>
              <a:gd name="connsiteX418" fmla="*/ 734283 w 1534869"/>
              <a:gd name="connsiteY418" fmla="*/ 868918 h 1856340"/>
              <a:gd name="connsiteX419" fmla="*/ 1145043 w 1534869"/>
              <a:gd name="connsiteY419" fmla="*/ 853906 h 1856340"/>
              <a:gd name="connsiteX420" fmla="*/ 1194125 w 1534869"/>
              <a:gd name="connsiteY420" fmla="*/ 853906 h 1856340"/>
              <a:gd name="connsiteX421" fmla="*/ 1187226 w 1534869"/>
              <a:gd name="connsiteY421" fmla="*/ 866451 h 1856340"/>
              <a:gd name="connsiteX422" fmla="*/ 1180001 w 1534869"/>
              <a:gd name="connsiteY422" fmla="*/ 881253 h 1856340"/>
              <a:gd name="connsiteX423" fmla="*/ 1172776 w 1534869"/>
              <a:gd name="connsiteY423" fmla="*/ 896408 h 1856340"/>
              <a:gd name="connsiteX424" fmla="*/ 1171367 w 1534869"/>
              <a:gd name="connsiteY424" fmla="*/ 896408 h 1856340"/>
              <a:gd name="connsiteX425" fmla="*/ 1161851 w 1534869"/>
              <a:gd name="connsiteY425" fmla="*/ 881429 h 1856340"/>
              <a:gd name="connsiteX426" fmla="*/ 1153040 w 1534869"/>
              <a:gd name="connsiteY426" fmla="*/ 866451 h 1856340"/>
              <a:gd name="connsiteX427" fmla="*/ 927974 w 1534869"/>
              <a:gd name="connsiteY427" fmla="*/ 853906 h 1856340"/>
              <a:gd name="connsiteX428" fmla="*/ 1089970 w 1534869"/>
              <a:gd name="connsiteY428" fmla="*/ 853906 h 1856340"/>
              <a:gd name="connsiteX429" fmla="*/ 1136124 w 1534869"/>
              <a:gd name="connsiteY429" fmla="*/ 922135 h 1856340"/>
              <a:gd name="connsiteX430" fmla="*/ 1094297 w 1534869"/>
              <a:gd name="connsiteY430" fmla="*/ 984875 h 1856340"/>
              <a:gd name="connsiteX431" fmla="*/ 1031587 w 1534869"/>
              <a:gd name="connsiteY431" fmla="*/ 984875 h 1856340"/>
              <a:gd name="connsiteX432" fmla="*/ 1031587 w 1534869"/>
              <a:gd name="connsiteY432" fmla="*/ 969360 h 1856340"/>
              <a:gd name="connsiteX433" fmla="*/ 927974 w 1534869"/>
              <a:gd name="connsiteY433" fmla="*/ 969360 h 1856340"/>
              <a:gd name="connsiteX434" fmla="*/ 927974 w 1534869"/>
              <a:gd name="connsiteY434" fmla="*/ 916496 h 1856340"/>
              <a:gd name="connsiteX435" fmla="*/ 1012909 w 1534869"/>
              <a:gd name="connsiteY435" fmla="*/ 916496 h 1856340"/>
              <a:gd name="connsiteX436" fmla="*/ 1012909 w 1534869"/>
              <a:gd name="connsiteY436" fmla="*/ 873148 h 1856340"/>
              <a:gd name="connsiteX437" fmla="*/ 927974 w 1534869"/>
              <a:gd name="connsiteY437" fmla="*/ 873148 h 1856340"/>
              <a:gd name="connsiteX438" fmla="*/ 834020 w 1534869"/>
              <a:gd name="connsiteY438" fmla="*/ 853906 h 1856340"/>
              <a:gd name="connsiteX439" fmla="*/ 875815 w 1534869"/>
              <a:gd name="connsiteY439" fmla="*/ 853906 h 1856340"/>
              <a:gd name="connsiteX440" fmla="*/ 875815 w 1534869"/>
              <a:gd name="connsiteY440" fmla="*/ 984875 h 1856340"/>
              <a:gd name="connsiteX441" fmla="*/ 788256 w 1534869"/>
              <a:gd name="connsiteY441" fmla="*/ 984875 h 1856340"/>
              <a:gd name="connsiteX442" fmla="*/ 764592 w 1534869"/>
              <a:gd name="connsiteY442" fmla="*/ 980285 h 1856340"/>
              <a:gd name="connsiteX443" fmla="*/ 732169 w 1534869"/>
              <a:gd name="connsiteY443" fmla="*/ 980285 h 1856340"/>
              <a:gd name="connsiteX444" fmla="*/ 709614 w 1534869"/>
              <a:gd name="connsiteY444" fmla="*/ 977289 h 1856340"/>
              <a:gd name="connsiteX445" fmla="*/ 702565 w 1534869"/>
              <a:gd name="connsiteY445" fmla="*/ 967245 h 1856340"/>
              <a:gd name="connsiteX446" fmla="*/ 704503 w 1534869"/>
              <a:gd name="connsiteY446" fmla="*/ 959844 h 1856340"/>
              <a:gd name="connsiteX447" fmla="*/ 710318 w 1534869"/>
              <a:gd name="connsiteY447" fmla="*/ 954205 h 1856340"/>
              <a:gd name="connsiteX448" fmla="*/ 734283 w 1534869"/>
              <a:gd name="connsiteY448" fmla="*/ 957730 h 1856340"/>
              <a:gd name="connsiteX449" fmla="*/ 762654 w 1534869"/>
              <a:gd name="connsiteY449" fmla="*/ 954205 h 1856340"/>
              <a:gd name="connsiteX450" fmla="*/ 785561 w 1534869"/>
              <a:gd name="connsiteY450" fmla="*/ 943456 h 1856340"/>
              <a:gd name="connsiteX451" fmla="*/ 800892 w 1534869"/>
              <a:gd name="connsiteY451" fmla="*/ 925306 h 1856340"/>
              <a:gd name="connsiteX452" fmla="*/ 806531 w 1534869"/>
              <a:gd name="connsiteY452" fmla="*/ 899227 h 1856340"/>
              <a:gd name="connsiteX453" fmla="*/ 804064 w 1534869"/>
              <a:gd name="connsiteY453" fmla="*/ 886363 h 1856340"/>
              <a:gd name="connsiteX454" fmla="*/ 798777 w 1534869"/>
              <a:gd name="connsiteY454" fmla="*/ 876319 h 1856340"/>
              <a:gd name="connsiteX455" fmla="*/ 834020 w 1534869"/>
              <a:gd name="connsiteY455" fmla="*/ 876319 h 1856340"/>
              <a:gd name="connsiteX456" fmla="*/ 590091 w 1534869"/>
              <a:gd name="connsiteY456" fmla="*/ 853906 h 1856340"/>
              <a:gd name="connsiteX457" fmla="*/ 678934 w 1534869"/>
              <a:gd name="connsiteY457" fmla="*/ 853906 h 1856340"/>
              <a:gd name="connsiteX458" fmla="*/ 665737 w 1534869"/>
              <a:gd name="connsiteY458" fmla="*/ 869799 h 1856340"/>
              <a:gd name="connsiteX459" fmla="*/ 659569 w 1534869"/>
              <a:gd name="connsiteY459" fmla="*/ 897465 h 1856340"/>
              <a:gd name="connsiteX460" fmla="*/ 666265 w 1534869"/>
              <a:gd name="connsiteY460" fmla="*/ 924425 h 1856340"/>
              <a:gd name="connsiteX461" fmla="*/ 682477 w 1534869"/>
              <a:gd name="connsiteY461" fmla="*/ 942223 h 1856340"/>
              <a:gd name="connsiteX462" fmla="*/ 682477 w 1534869"/>
              <a:gd name="connsiteY462" fmla="*/ 943633 h 1856340"/>
              <a:gd name="connsiteX463" fmla="*/ 667499 w 1534869"/>
              <a:gd name="connsiteY463" fmla="*/ 958787 h 1856340"/>
              <a:gd name="connsiteX464" fmla="*/ 661684 w 1534869"/>
              <a:gd name="connsiteY464" fmla="*/ 976408 h 1856340"/>
              <a:gd name="connsiteX465" fmla="*/ 664045 w 1534869"/>
              <a:gd name="connsiteY465" fmla="*/ 984875 h 1856340"/>
              <a:gd name="connsiteX466" fmla="*/ 603428 w 1534869"/>
              <a:gd name="connsiteY466" fmla="*/ 984875 h 1856340"/>
              <a:gd name="connsiteX467" fmla="*/ 592751 w 1534869"/>
              <a:gd name="connsiteY467" fmla="*/ 965483 h 1856340"/>
              <a:gd name="connsiteX468" fmla="*/ 570372 w 1534869"/>
              <a:gd name="connsiteY468" fmla="*/ 974646 h 1856340"/>
              <a:gd name="connsiteX469" fmla="*/ 547641 w 1534869"/>
              <a:gd name="connsiteY469" fmla="*/ 977818 h 1856340"/>
              <a:gd name="connsiteX470" fmla="*/ 512751 w 1534869"/>
              <a:gd name="connsiteY470" fmla="*/ 969007 h 1856340"/>
              <a:gd name="connsiteX471" fmla="*/ 495482 w 1534869"/>
              <a:gd name="connsiteY471" fmla="*/ 941166 h 1856340"/>
              <a:gd name="connsiteX472" fmla="*/ 614602 w 1534869"/>
              <a:gd name="connsiteY472" fmla="*/ 941166 h 1856340"/>
              <a:gd name="connsiteX473" fmla="*/ 616188 w 1534869"/>
              <a:gd name="connsiteY473" fmla="*/ 931474 h 1856340"/>
              <a:gd name="connsiteX474" fmla="*/ 617069 w 1534869"/>
              <a:gd name="connsiteY474" fmla="*/ 917905 h 1856340"/>
              <a:gd name="connsiteX475" fmla="*/ 611782 w 1534869"/>
              <a:gd name="connsiteY475" fmla="*/ 884601 h 1856340"/>
              <a:gd name="connsiteX476" fmla="*/ 596099 w 1534869"/>
              <a:gd name="connsiteY476" fmla="*/ 857993 h 1856340"/>
              <a:gd name="connsiteX477" fmla="*/ 409445 w 1534869"/>
              <a:gd name="connsiteY477" fmla="*/ 853906 h 1856340"/>
              <a:gd name="connsiteX478" fmla="*/ 478413 w 1534869"/>
              <a:gd name="connsiteY478" fmla="*/ 853906 h 1856340"/>
              <a:gd name="connsiteX479" fmla="*/ 471517 w 1534869"/>
              <a:gd name="connsiteY479" fmla="*/ 858169 h 1856340"/>
              <a:gd name="connsiteX480" fmla="*/ 451253 w 1534869"/>
              <a:gd name="connsiteY480" fmla="*/ 887068 h 1856340"/>
              <a:gd name="connsiteX481" fmla="*/ 443676 w 1534869"/>
              <a:gd name="connsiteY481" fmla="*/ 925659 h 1856340"/>
              <a:gd name="connsiteX482" fmla="*/ 451077 w 1534869"/>
              <a:gd name="connsiteY482" fmla="*/ 964602 h 1856340"/>
              <a:gd name="connsiteX483" fmla="*/ 465504 w 1534869"/>
              <a:gd name="connsiteY483" fmla="*/ 984875 h 1856340"/>
              <a:gd name="connsiteX484" fmla="*/ 404684 w 1534869"/>
              <a:gd name="connsiteY484" fmla="*/ 984875 h 1856340"/>
              <a:gd name="connsiteX485" fmla="*/ 368752 w 1534869"/>
              <a:gd name="connsiteY485" fmla="*/ 921077 h 1856340"/>
              <a:gd name="connsiteX486" fmla="*/ 398356 w 1534869"/>
              <a:gd name="connsiteY486" fmla="*/ 896584 h 1856340"/>
              <a:gd name="connsiteX487" fmla="*/ 409633 w 1534869"/>
              <a:gd name="connsiteY487" fmla="*/ 854821 h 1856340"/>
              <a:gd name="connsiteX488" fmla="*/ 291218 w 1534869"/>
              <a:gd name="connsiteY488" fmla="*/ 853906 h 1856340"/>
              <a:gd name="connsiteX489" fmla="*/ 358122 w 1534869"/>
              <a:gd name="connsiteY489" fmla="*/ 853906 h 1856340"/>
              <a:gd name="connsiteX490" fmla="*/ 358532 w 1534869"/>
              <a:gd name="connsiteY490" fmla="*/ 854821 h 1856340"/>
              <a:gd name="connsiteX491" fmla="*/ 316593 w 1534869"/>
              <a:gd name="connsiteY491" fmla="*/ 889007 h 1856340"/>
              <a:gd name="connsiteX492" fmla="*/ 291218 w 1534869"/>
              <a:gd name="connsiteY492" fmla="*/ 889007 h 1856340"/>
              <a:gd name="connsiteX493" fmla="*/ 113567 w 1534869"/>
              <a:gd name="connsiteY493" fmla="*/ 853906 h 1856340"/>
              <a:gd name="connsiteX494" fmla="*/ 239412 w 1534869"/>
              <a:gd name="connsiteY494" fmla="*/ 853906 h 1856340"/>
              <a:gd name="connsiteX495" fmla="*/ 239412 w 1534869"/>
              <a:gd name="connsiteY495" fmla="*/ 854961 h 1856340"/>
              <a:gd name="connsiteX496" fmla="*/ 240967 w 1534869"/>
              <a:gd name="connsiteY496" fmla="*/ 854961 h 1856340"/>
              <a:gd name="connsiteX497" fmla="*/ 240967 w 1534869"/>
              <a:gd name="connsiteY497" fmla="*/ 984875 h 1856340"/>
              <a:gd name="connsiteX498" fmla="*/ 291218 w 1534869"/>
              <a:gd name="connsiteY498" fmla="*/ 984875 h 1856340"/>
              <a:gd name="connsiteX499" fmla="*/ 291218 w 1534869"/>
              <a:gd name="connsiteY499" fmla="*/ 1007873 h 1856340"/>
              <a:gd name="connsiteX500" fmla="*/ 299591 w 1534869"/>
              <a:gd name="connsiteY500" fmla="*/ 1009828 h 1856340"/>
              <a:gd name="connsiteX501" fmla="*/ 313320 w 1534869"/>
              <a:gd name="connsiteY501" fmla="*/ 1017485 h 1856340"/>
              <a:gd name="connsiteX502" fmla="*/ 317004 w 1534869"/>
              <a:gd name="connsiteY502" fmla="*/ 1025443 h 1856340"/>
              <a:gd name="connsiteX503" fmla="*/ 310976 w 1534869"/>
              <a:gd name="connsiteY503" fmla="*/ 1058772 h 1856340"/>
              <a:gd name="connsiteX504" fmla="*/ 310976 w 1534869"/>
              <a:gd name="connsiteY504" fmla="*/ 1163715 h 1856340"/>
              <a:gd name="connsiteX505" fmla="*/ 307404 w 1534869"/>
              <a:gd name="connsiteY505" fmla="*/ 1178278 h 1856340"/>
              <a:gd name="connsiteX506" fmla="*/ 292001 w 1534869"/>
              <a:gd name="connsiteY506" fmla="*/ 1184434 h 1856340"/>
              <a:gd name="connsiteX507" fmla="*/ 282736 w 1534869"/>
              <a:gd name="connsiteY507" fmla="*/ 1182407 h 1856340"/>
              <a:gd name="connsiteX508" fmla="*/ 274141 w 1534869"/>
              <a:gd name="connsiteY508" fmla="*/ 1172573 h 1856340"/>
              <a:gd name="connsiteX509" fmla="*/ 257175 w 1534869"/>
              <a:gd name="connsiteY509" fmla="*/ 1161613 h 1856340"/>
              <a:gd name="connsiteX510" fmla="*/ 240967 w 1534869"/>
              <a:gd name="connsiteY510" fmla="*/ 1160289 h 1856340"/>
              <a:gd name="connsiteX511" fmla="*/ 240967 w 1534869"/>
              <a:gd name="connsiteY511" fmla="*/ 1087816 h 1856340"/>
              <a:gd name="connsiteX512" fmla="*/ 250924 w 1534869"/>
              <a:gd name="connsiteY512" fmla="*/ 1085946 h 1856340"/>
              <a:gd name="connsiteX513" fmla="*/ 262756 w 1534869"/>
              <a:gd name="connsiteY513" fmla="*/ 1065078 h 1856340"/>
              <a:gd name="connsiteX514" fmla="*/ 251594 w 1534869"/>
              <a:gd name="connsiteY514" fmla="*/ 1038054 h 1856340"/>
              <a:gd name="connsiteX515" fmla="*/ 240967 w 1534869"/>
              <a:gd name="connsiteY515" fmla="*/ 1033839 h 1856340"/>
              <a:gd name="connsiteX516" fmla="*/ 240967 w 1534869"/>
              <a:gd name="connsiteY516" fmla="*/ 1013060 h 1856340"/>
              <a:gd name="connsiteX517" fmla="*/ 239412 w 1534869"/>
              <a:gd name="connsiteY517" fmla="*/ 1013060 h 1856340"/>
              <a:gd name="connsiteX518" fmla="*/ 239412 w 1534869"/>
              <a:gd name="connsiteY518" fmla="*/ 996202 h 1856340"/>
              <a:gd name="connsiteX519" fmla="*/ 212861 w 1534869"/>
              <a:gd name="connsiteY519" fmla="*/ 1001046 h 1856340"/>
              <a:gd name="connsiteX520" fmla="*/ 202257 w 1534869"/>
              <a:gd name="connsiteY520" fmla="*/ 1014032 h 1856340"/>
              <a:gd name="connsiteX521" fmla="*/ 216768 w 1534869"/>
              <a:gd name="connsiteY521" fmla="*/ 1024242 h 1856340"/>
              <a:gd name="connsiteX522" fmla="*/ 240967 w 1534869"/>
              <a:gd name="connsiteY522" fmla="*/ 1033839 h 1856340"/>
              <a:gd name="connsiteX523" fmla="*/ 240967 w 1534869"/>
              <a:gd name="connsiteY523" fmla="*/ 1087816 h 1856340"/>
              <a:gd name="connsiteX524" fmla="*/ 234739 w 1534869"/>
              <a:gd name="connsiteY524" fmla="*/ 1088986 h 1856340"/>
              <a:gd name="connsiteX525" fmla="*/ 206276 w 1534869"/>
              <a:gd name="connsiteY525" fmla="*/ 1090000 h 1856340"/>
              <a:gd name="connsiteX526" fmla="*/ 109998 w 1534869"/>
              <a:gd name="connsiteY526" fmla="*/ 1090000 h 1856340"/>
              <a:gd name="connsiteX527" fmla="*/ 109998 w 1534869"/>
              <a:gd name="connsiteY527" fmla="*/ 854961 h 1856340"/>
              <a:gd name="connsiteX528" fmla="*/ 113567 w 1534869"/>
              <a:gd name="connsiteY528" fmla="*/ 854961 h 1856340"/>
              <a:gd name="connsiteX529" fmla="*/ 1079384 w 1534869"/>
              <a:gd name="connsiteY529" fmla="*/ 838257 h 1856340"/>
              <a:gd name="connsiteX530" fmla="*/ 1135067 w 1534869"/>
              <a:gd name="connsiteY530" fmla="*/ 838257 h 1856340"/>
              <a:gd name="connsiteX531" fmla="*/ 1145043 w 1534869"/>
              <a:gd name="connsiteY531" fmla="*/ 853906 h 1856340"/>
              <a:gd name="connsiteX532" fmla="*/ 1089970 w 1534869"/>
              <a:gd name="connsiteY532" fmla="*/ 853906 h 1856340"/>
              <a:gd name="connsiteX533" fmla="*/ 734283 w 1534869"/>
              <a:gd name="connsiteY533" fmla="*/ 834028 h 1856340"/>
              <a:gd name="connsiteX534" fmla="*/ 763182 w 1534869"/>
              <a:gd name="connsiteY534" fmla="*/ 838257 h 1856340"/>
              <a:gd name="connsiteX535" fmla="*/ 834020 w 1534869"/>
              <a:gd name="connsiteY535" fmla="*/ 838257 h 1856340"/>
              <a:gd name="connsiteX536" fmla="*/ 834020 w 1534869"/>
              <a:gd name="connsiteY536" fmla="*/ 853906 h 1856340"/>
              <a:gd name="connsiteX537" fmla="*/ 678934 w 1534869"/>
              <a:gd name="connsiteY537" fmla="*/ 853906 h 1856340"/>
              <a:gd name="connsiteX538" fmla="*/ 682124 w 1534869"/>
              <a:gd name="connsiteY538" fmla="*/ 850064 h 1856340"/>
              <a:gd name="connsiteX539" fmla="*/ 705913 w 1534869"/>
              <a:gd name="connsiteY539" fmla="*/ 838081 h 1856340"/>
              <a:gd name="connsiteX540" fmla="*/ 734283 w 1534869"/>
              <a:gd name="connsiteY540" fmla="*/ 834028 h 1856340"/>
              <a:gd name="connsiteX541" fmla="*/ 534601 w 1534869"/>
              <a:gd name="connsiteY541" fmla="*/ 834028 h 1856340"/>
              <a:gd name="connsiteX542" fmla="*/ 570196 w 1534869"/>
              <a:gd name="connsiteY542" fmla="*/ 840372 h 1856340"/>
              <a:gd name="connsiteX543" fmla="*/ 590091 w 1534869"/>
              <a:gd name="connsiteY543" fmla="*/ 853906 h 1856340"/>
              <a:gd name="connsiteX544" fmla="*/ 478413 w 1534869"/>
              <a:gd name="connsiteY544" fmla="*/ 853906 h 1856340"/>
              <a:gd name="connsiteX545" fmla="*/ 500592 w 1534869"/>
              <a:gd name="connsiteY545" fmla="*/ 840196 h 1856340"/>
              <a:gd name="connsiteX546" fmla="*/ 534601 w 1534869"/>
              <a:gd name="connsiteY546" fmla="*/ 834028 h 1856340"/>
              <a:gd name="connsiteX547" fmla="*/ 875815 w 1534869"/>
              <a:gd name="connsiteY547" fmla="*/ 783279 h 1856340"/>
              <a:gd name="connsiteX548" fmla="*/ 1028063 w 1534869"/>
              <a:gd name="connsiteY548" fmla="*/ 783279 h 1856340"/>
              <a:gd name="connsiteX549" fmla="*/ 1028063 w 1534869"/>
              <a:gd name="connsiteY549" fmla="*/ 826980 h 1856340"/>
              <a:gd name="connsiteX550" fmla="*/ 927974 w 1534869"/>
              <a:gd name="connsiteY550" fmla="*/ 826980 h 1856340"/>
              <a:gd name="connsiteX551" fmla="*/ 927974 w 1534869"/>
              <a:gd name="connsiteY551" fmla="*/ 853906 h 1856340"/>
              <a:gd name="connsiteX552" fmla="*/ 875815 w 1534869"/>
              <a:gd name="connsiteY552" fmla="*/ 853906 h 1856340"/>
              <a:gd name="connsiteX553" fmla="*/ 239412 w 1534869"/>
              <a:gd name="connsiteY553" fmla="*/ 783279 h 1856340"/>
              <a:gd name="connsiteX554" fmla="*/ 320822 w 1534869"/>
              <a:gd name="connsiteY554" fmla="*/ 783279 h 1856340"/>
              <a:gd name="connsiteX555" fmla="*/ 355184 w 1534869"/>
              <a:gd name="connsiteY555" fmla="*/ 786803 h 1856340"/>
              <a:gd name="connsiteX556" fmla="*/ 383378 w 1534869"/>
              <a:gd name="connsiteY556" fmla="*/ 798610 h 1856340"/>
              <a:gd name="connsiteX557" fmla="*/ 402585 w 1534869"/>
              <a:gd name="connsiteY557" fmla="*/ 820636 h 1856340"/>
              <a:gd name="connsiteX558" fmla="*/ 409445 w 1534869"/>
              <a:gd name="connsiteY558" fmla="*/ 853906 h 1856340"/>
              <a:gd name="connsiteX559" fmla="*/ 358122 w 1534869"/>
              <a:gd name="connsiteY559" fmla="*/ 853906 h 1856340"/>
              <a:gd name="connsiteX560" fmla="*/ 347959 w 1534869"/>
              <a:gd name="connsiteY560" fmla="*/ 831209 h 1856340"/>
              <a:gd name="connsiteX561" fmla="*/ 316593 w 1534869"/>
              <a:gd name="connsiteY561" fmla="*/ 824513 h 1856340"/>
              <a:gd name="connsiteX562" fmla="*/ 291218 w 1534869"/>
              <a:gd name="connsiteY562" fmla="*/ 824513 h 1856340"/>
              <a:gd name="connsiteX563" fmla="*/ 291218 w 1534869"/>
              <a:gd name="connsiteY563" fmla="*/ 853906 h 1856340"/>
              <a:gd name="connsiteX564" fmla="*/ 239412 w 1534869"/>
              <a:gd name="connsiteY564" fmla="*/ 853906 h 1856340"/>
              <a:gd name="connsiteX565" fmla="*/ 1382618 w 1534869"/>
              <a:gd name="connsiteY565" fmla="*/ 747833 h 1856340"/>
              <a:gd name="connsiteX566" fmla="*/ 1383600 w 1534869"/>
              <a:gd name="connsiteY566" fmla="*/ 748264 h 1856340"/>
              <a:gd name="connsiteX567" fmla="*/ 1383600 w 1534869"/>
              <a:gd name="connsiteY567" fmla="*/ 808489 h 1856340"/>
              <a:gd name="connsiteX568" fmla="*/ 1375474 w 1534869"/>
              <a:gd name="connsiteY568" fmla="*/ 815393 h 1856340"/>
              <a:gd name="connsiteX569" fmla="*/ 1343997 w 1534869"/>
              <a:gd name="connsiteY569" fmla="*/ 830256 h 1856340"/>
              <a:gd name="connsiteX570" fmla="*/ 1335291 w 1534869"/>
              <a:gd name="connsiteY570" fmla="*/ 841216 h 1856340"/>
              <a:gd name="connsiteX571" fmla="*/ 1342435 w 1534869"/>
              <a:gd name="connsiteY571" fmla="*/ 850674 h 1856340"/>
              <a:gd name="connsiteX572" fmla="*/ 1358955 w 1534869"/>
              <a:gd name="connsiteY572" fmla="*/ 853677 h 1856340"/>
              <a:gd name="connsiteX573" fmla="*/ 1383600 w 1534869"/>
              <a:gd name="connsiteY573" fmla="*/ 850631 h 1856340"/>
              <a:gd name="connsiteX574" fmla="*/ 1383600 w 1534869"/>
              <a:gd name="connsiteY574" fmla="*/ 980260 h 1856340"/>
              <a:gd name="connsiteX575" fmla="*/ 1381980 w 1534869"/>
              <a:gd name="connsiteY575" fmla="*/ 980260 h 1856340"/>
              <a:gd name="connsiteX576" fmla="*/ 1381980 w 1534869"/>
              <a:gd name="connsiteY576" fmla="*/ 984875 h 1856340"/>
              <a:gd name="connsiteX577" fmla="*/ 1240415 w 1534869"/>
              <a:gd name="connsiteY577" fmla="*/ 984875 h 1856340"/>
              <a:gd name="connsiteX578" fmla="*/ 1199913 w 1534869"/>
              <a:gd name="connsiteY578" fmla="*/ 928126 h 1856340"/>
              <a:gd name="connsiteX579" fmla="*/ 1247064 w 1534869"/>
              <a:gd name="connsiteY579" fmla="*/ 853906 h 1856340"/>
              <a:gd name="connsiteX580" fmla="*/ 1252631 w 1534869"/>
              <a:gd name="connsiteY580" fmla="*/ 853906 h 1856340"/>
              <a:gd name="connsiteX581" fmla="*/ 1252631 w 1534869"/>
              <a:gd name="connsiteY581" fmla="*/ 845607 h 1856340"/>
              <a:gd name="connsiteX582" fmla="*/ 1315646 w 1534869"/>
              <a:gd name="connsiteY582" fmla="*/ 824551 h 1856340"/>
              <a:gd name="connsiteX583" fmla="*/ 1336742 w 1534869"/>
              <a:gd name="connsiteY583" fmla="*/ 803532 h 1856340"/>
              <a:gd name="connsiteX584" fmla="*/ 1355159 w 1534869"/>
              <a:gd name="connsiteY584" fmla="*/ 770804 h 1856340"/>
              <a:gd name="connsiteX585" fmla="*/ 1367214 w 1534869"/>
              <a:gd name="connsiteY585" fmla="*/ 753238 h 1856340"/>
              <a:gd name="connsiteX586" fmla="*/ 1382618 w 1534869"/>
              <a:gd name="connsiteY586" fmla="*/ 747833 h 1856340"/>
              <a:gd name="connsiteX587" fmla="*/ 1383600 w 1534869"/>
              <a:gd name="connsiteY587" fmla="*/ 672569 h 1856340"/>
              <a:gd name="connsiteX588" fmla="*/ 1394338 w 1534869"/>
              <a:gd name="connsiteY588" fmla="*/ 674193 h 1856340"/>
              <a:gd name="connsiteX589" fmla="*/ 1428829 w 1534869"/>
              <a:gd name="connsiteY589" fmla="*/ 693785 h 1856340"/>
              <a:gd name="connsiteX590" fmla="*/ 1459637 w 1534869"/>
              <a:gd name="connsiteY590" fmla="*/ 763597 h 1856340"/>
              <a:gd name="connsiteX591" fmla="*/ 1452828 w 1534869"/>
              <a:gd name="connsiteY591" fmla="*/ 804133 h 1856340"/>
              <a:gd name="connsiteX592" fmla="*/ 1436866 w 1534869"/>
              <a:gd name="connsiteY592" fmla="*/ 834910 h 1856340"/>
              <a:gd name="connsiteX593" fmla="*/ 1405724 w 1534869"/>
              <a:gd name="connsiteY593" fmla="*/ 847897 h 1856340"/>
              <a:gd name="connsiteX594" fmla="*/ 1383600 w 1534869"/>
              <a:gd name="connsiteY594" fmla="*/ 850631 h 1856340"/>
              <a:gd name="connsiteX595" fmla="*/ 1383600 w 1534869"/>
              <a:gd name="connsiteY595" fmla="*/ 808489 h 1856340"/>
              <a:gd name="connsiteX596" fmla="*/ 1396236 w 1534869"/>
              <a:gd name="connsiteY596" fmla="*/ 797752 h 1856340"/>
              <a:gd name="connsiteX597" fmla="*/ 1404496 w 1534869"/>
              <a:gd name="connsiteY597" fmla="*/ 772755 h 1856340"/>
              <a:gd name="connsiteX598" fmla="*/ 1398357 w 1534869"/>
              <a:gd name="connsiteY598" fmla="*/ 754739 h 1856340"/>
              <a:gd name="connsiteX599" fmla="*/ 1383600 w 1534869"/>
              <a:gd name="connsiteY599" fmla="*/ 748264 h 1856340"/>
              <a:gd name="connsiteX600" fmla="*/ 1218758 w 1534869"/>
              <a:gd name="connsiteY600" fmla="*/ 671265 h 1856340"/>
              <a:gd name="connsiteX601" fmla="*/ 1239855 w 1534869"/>
              <a:gd name="connsiteY601" fmla="*/ 676295 h 1856340"/>
              <a:gd name="connsiteX602" fmla="*/ 1248450 w 1534869"/>
              <a:gd name="connsiteY602" fmla="*/ 688531 h 1856340"/>
              <a:gd name="connsiteX603" fmla="*/ 1244878 w 1534869"/>
              <a:gd name="connsiteY603" fmla="*/ 698289 h 1856340"/>
              <a:gd name="connsiteX604" fmla="*/ 1223670 w 1534869"/>
              <a:gd name="connsiteY604" fmla="*/ 714804 h 1856340"/>
              <a:gd name="connsiteX605" fmla="*/ 1198667 w 1534869"/>
              <a:gd name="connsiteY605" fmla="*/ 750235 h 1856340"/>
              <a:gd name="connsiteX606" fmla="*/ 1204694 w 1534869"/>
              <a:gd name="connsiteY606" fmla="*/ 763672 h 1856340"/>
              <a:gd name="connsiteX607" fmla="*/ 1220544 w 1534869"/>
              <a:gd name="connsiteY607" fmla="*/ 768702 h 1856340"/>
              <a:gd name="connsiteX608" fmla="*/ 1249789 w 1534869"/>
              <a:gd name="connsiteY608" fmla="*/ 745731 h 1856340"/>
              <a:gd name="connsiteX609" fmla="*/ 1252631 w 1534869"/>
              <a:gd name="connsiteY609" fmla="*/ 740041 h 1856340"/>
              <a:gd name="connsiteX610" fmla="*/ 1252631 w 1534869"/>
              <a:gd name="connsiteY610" fmla="*/ 838257 h 1856340"/>
              <a:gd name="connsiteX611" fmla="*/ 1257006 w 1534869"/>
              <a:gd name="connsiteY611" fmla="*/ 838257 h 1856340"/>
              <a:gd name="connsiteX612" fmla="*/ 1252631 w 1534869"/>
              <a:gd name="connsiteY612" fmla="*/ 845144 h 1856340"/>
              <a:gd name="connsiteX613" fmla="*/ 1252631 w 1534869"/>
              <a:gd name="connsiteY613" fmla="*/ 845607 h 1856340"/>
              <a:gd name="connsiteX614" fmla="*/ 1252257 w 1534869"/>
              <a:gd name="connsiteY614" fmla="*/ 845731 h 1856340"/>
              <a:gd name="connsiteX615" fmla="*/ 1247064 w 1534869"/>
              <a:gd name="connsiteY615" fmla="*/ 853906 h 1856340"/>
              <a:gd name="connsiteX616" fmla="*/ 1194125 w 1534869"/>
              <a:gd name="connsiteY616" fmla="*/ 853906 h 1856340"/>
              <a:gd name="connsiteX617" fmla="*/ 1201928 w 1534869"/>
              <a:gd name="connsiteY617" fmla="*/ 839719 h 1856340"/>
              <a:gd name="connsiteX618" fmla="*/ 1174110 w 1534869"/>
              <a:gd name="connsiteY618" fmla="*/ 824701 h 1856340"/>
              <a:gd name="connsiteX619" fmla="*/ 1142633 w 1534869"/>
              <a:gd name="connsiteY619" fmla="*/ 763147 h 1856340"/>
              <a:gd name="connsiteX620" fmla="*/ 1154018 w 1534869"/>
              <a:gd name="connsiteY620" fmla="*/ 722611 h 1856340"/>
              <a:gd name="connsiteX621" fmla="*/ 1155358 w 1534869"/>
              <a:gd name="connsiteY621" fmla="*/ 717806 h 1856340"/>
              <a:gd name="connsiteX622" fmla="*/ 1151339 w 1534869"/>
              <a:gd name="connsiteY622" fmla="*/ 708799 h 1856340"/>
              <a:gd name="connsiteX623" fmla="*/ 1150000 w 1534869"/>
              <a:gd name="connsiteY623" fmla="*/ 703694 h 1856340"/>
              <a:gd name="connsiteX624" fmla="*/ 1173664 w 1534869"/>
              <a:gd name="connsiteY624" fmla="*/ 682450 h 1856340"/>
              <a:gd name="connsiteX625" fmla="*/ 1218758 w 1534869"/>
              <a:gd name="connsiteY625" fmla="*/ 671265 h 1856340"/>
              <a:gd name="connsiteX626" fmla="*/ 1383600 w 1534869"/>
              <a:gd name="connsiteY626" fmla="*/ 636087 h 1856340"/>
              <a:gd name="connsiteX627" fmla="*/ 1383600 w 1534869"/>
              <a:gd name="connsiteY627" fmla="*/ 672569 h 1856340"/>
              <a:gd name="connsiteX628" fmla="*/ 1351141 w 1534869"/>
              <a:gd name="connsiteY628" fmla="*/ 667662 h 1856340"/>
              <a:gd name="connsiteX629" fmla="*/ 1269658 w 1534869"/>
              <a:gd name="connsiteY629" fmla="*/ 705946 h 1856340"/>
              <a:gd name="connsiteX630" fmla="*/ 1252631 w 1534869"/>
              <a:gd name="connsiteY630" fmla="*/ 740041 h 1856340"/>
              <a:gd name="connsiteX631" fmla="*/ 1252631 w 1534869"/>
              <a:gd name="connsiteY631" fmla="*/ 644864 h 1856340"/>
              <a:gd name="connsiteX632" fmla="*/ 1298902 w 1534869"/>
              <a:gd name="connsiteY632" fmla="*/ 654050 h 1856340"/>
              <a:gd name="connsiteX633" fmla="*/ 1366768 w 1534869"/>
              <a:gd name="connsiteY633" fmla="*/ 643841 h 1856340"/>
              <a:gd name="connsiteX634" fmla="*/ 1352704 w 1534869"/>
              <a:gd name="connsiteY634" fmla="*/ 502415 h 1856340"/>
              <a:gd name="connsiteX635" fmla="*/ 1383600 w 1534869"/>
              <a:gd name="connsiteY635" fmla="*/ 510058 h 1856340"/>
              <a:gd name="connsiteX636" fmla="*/ 1383600 w 1534869"/>
              <a:gd name="connsiteY636" fmla="*/ 548632 h 1856340"/>
              <a:gd name="connsiteX637" fmla="*/ 1361410 w 1534869"/>
              <a:gd name="connsiteY637" fmla="*/ 560366 h 1856340"/>
              <a:gd name="connsiteX638" fmla="*/ 1306269 w 1534869"/>
              <a:gd name="connsiteY638" fmla="*/ 574854 h 1856340"/>
              <a:gd name="connsiteX639" fmla="*/ 1252631 w 1534869"/>
              <a:gd name="connsiteY639" fmla="*/ 580146 h 1856340"/>
              <a:gd name="connsiteX640" fmla="*/ 1252631 w 1534869"/>
              <a:gd name="connsiteY640" fmla="*/ 520212 h 1856340"/>
              <a:gd name="connsiteX641" fmla="*/ 1295777 w 1534869"/>
              <a:gd name="connsiteY641" fmla="*/ 508421 h 1856340"/>
              <a:gd name="connsiteX642" fmla="*/ 1352704 w 1534869"/>
              <a:gd name="connsiteY642" fmla="*/ 502415 h 1856340"/>
              <a:gd name="connsiteX643" fmla="*/ 1252631 w 1534869"/>
              <a:gd name="connsiteY643" fmla="*/ 439647 h 1856340"/>
              <a:gd name="connsiteX644" fmla="*/ 1252631 w 1534869"/>
              <a:gd name="connsiteY644" fmla="*/ 520212 h 1856340"/>
              <a:gd name="connsiteX645" fmla="*/ 1239743 w 1534869"/>
              <a:gd name="connsiteY645" fmla="*/ 523734 h 1856340"/>
              <a:gd name="connsiteX646" fmla="*/ 1207373 w 1534869"/>
              <a:gd name="connsiteY646" fmla="*/ 554962 h 1856340"/>
              <a:gd name="connsiteX647" fmla="*/ 1219317 w 1534869"/>
              <a:gd name="connsiteY647" fmla="*/ 573503 h 1856340"/>
              <a:gd name="connsiteX648" fmla="*/ 1252245 w 1534869"/>
              <a:gd name="connsiteY648" fmla="*/ 580184 h 1856340"/>
              <a:gd name="connsiteX649" fmla="*/ 1252631 w 1534869"/>
              <a:gd name="connsiteY649" fmla="*/ 580146 h 1856340"/>
              <a:gd name="connsiteX650" fmla="*/ 1252631 w 1534869"/>
              <a:gd name="connsiteY650" fmla="*/ 644864 h 1856340"/>
              <a:gd name="connsiteX651" fmla="*/ 1214963 w 1534869"/>
              <a:gd name="connsiteY651" fmla="*/ 637385 h 1856340"/>
              <a:gd name="connsiteX652" fmla="*/ 1158930 w 1534869"/>
              <a:gd name="connsiteY652" fmla="*/ 590393 h 1856340"/>
              <a:gd name="connsiteX653" fmla="*/ 1142633 w 1534869"/>
              <a:gd name="connsiteY653" fmla="*/ 540099 h 1856340"/>
              <a:gd name="connsiteX654" fmla="*/ 1156920 w 1534869"/>
              <a:gd name="connsiteY654" fmla="*/ 494608 h 1856340"/>
              <a:gd name="connsiteX655" fmla="*/ 1220321 w 1534869"/>
              <a:gd name="connsiteY655" fmla="*/ 445815 h 1856340"/>
              <a:gd name="connsiteX656" fmla="*/ 1482631 w 1534869"/>
              <a:gd name="connsiteY656" fmla="*/ 428099 h 1856340"/>
              <a:gd name="connsiteX657" fmla="*/ 1506741 w 1534869"/>
              <a:gd name="connsiteY657" fmla="*/ 437708 h 1856340"/>
              <a:gd name="connsiteX658" fmla="*/ 1527279 w 1534869"/>
              <a:gd name="connsiteY658" fmla="*/ 463005 h 1856340"/>
              <a:gd name="connsiteX659" fmla="*/ 1534869 w 1534869"/>
              <a:gd name="connsiteY659" fmla="*/ 495058 h 1856340"/>
              <a:gd name="connsiteX660" fmla="*/ 1523930 w 1534869"/>
              <a:gd name="connsiteY660" fmla="*/ 537021 h 1856340"/>
              <a:gd name="connsiteX661" fmla="*/ 1482631 w 1534869"/>
              <a:gd name="connsiteY661" fmla="*/ 603004 h 1856340"/>
              <a:gd name="connsiteX662" fmla="*/ 1473366 w 1534869"/>
              <a:gd name="connsiteY662" fmla="*/ 620270 h 1856340"/>
              <a:gd name="connsiteX663" fmla="*/ 1469683 w 1534869"/>
              <a:gd name="connsiteY663" fmla="*/ 636184 h 1856340"/>
              <a:gd name="connsiteX664" fmla="*/ 1470352 w 1534869"/>
              <a:gd name="connsiteY664" fmla="*/ 641288 h 1856340"/>
              <a:gd name="connsiteX665" fmla="*/ 1470576 w 1534869"/>
              <a:gd name="connsiteY665" fmla="*/ 644141 h 1856340"/>
              <a:gd name="connsiteX666" fmla="*/ 1466892 w 1534869"/>
              <a:gd name="connsiteY666" fmla="*/ 648870 h 1856340"/>
              <a:gd name="connsiteX667" fmla="*/ 1457628 w 1534869"/>
              <a:gd name="connsiteY667" fmla="*/ 650747 h 1856340"/>
              <a:gd name="connsiteX668" fmla="*/ 1440438 w 1534869"/>
              <a:gd name="connsiteY668" fmla="*/ 646243 h 1856340"/>
              <a:gd name="connsiteX669" fmla="*/ 1429722 w 1534869"/>
              <a:gd name="connsiteY669" fmla="*/ 628527 h 1856340"/>
              <a:gd name="connsiteX670" fmla="*/ 1429946 w 1534869"/>
              <a:gd name="connsiteY670" fmla="*/ 620420 h 1856340"/>
              <a:gd name="connsiteX671" fmla="*/ 1425481 w 1534869"/>
              <a:gd name="connsiteY671" fmla="*/ 617117 h 1856340"/>
              <a:gd name="connsiteX672" fmla="*/ 1411416 w 1534869"/>
              <a:gd name="connsiteY672" fmla="*/ 623272 h 1856340"/>
              <a:gd name="connsiteX673" fmla="*/ 1383600 w 1534869"/>
              <a:gd name="connsiteY673" fmla="*/ 636087 h 1856340"/>
              <a:gd name="connsiteX674" fmla="*/ 1383600 w 1534869"/>
              <a:gd name="connsiteY674" fmla="*/ 548632 h 1856340"/>
              <a:gd name="connsiteX675" fmla="*/ 1387530 w 1534869"/>
              <a:gd name="connsiteY675" fmla="*/ 546554 h 1856340"/>
              <a:gd name="connsiteX676" fmla="*/ 1396236 w 1534869"/>
              <a:gd name="connsiteY676" fmla="*/ 529739 h 1856340"/>
              <a:gd name="connsiteX677" fmla="*/ 1383958 w 1534869"/>
              <a:gd name="connsiteY677" fmla="*/ 510147 h 1856340"/>
              <a:gd name="connsiteX678" fmla="*/ 1383600 w 1534869"/>
              <a:gd name="connsiteY678" fmla="*/ 510058 h 1856340"/>
              <a:gd name="connsiteX679" fmla="*/ 1383600 w 1534869"/>
              <a:gd name="connsiteY679" fmla="*/ 446404 h 1856340"/>
              <a:gd name="connsiteX680" fmla="*/ 1396013 w 1534869"/>
              <a:gd name="connsiteY680" fmla="*/ 449118 h 1856340"/>
              <a:gd name="connsiteX681" fmla="*/ 1428941 w 1534869"/>
              <a:gd name="connsiteY681" fmla="*/ 471488 h 1856340"/>
              <a:gd name="connsiteX682" fmla="*/ 1448921 w 1534869"/>
              <a:gd name="connsiteY682" fmla="*/ 498812 h 1856340"/>
              <a:gd name="connsiteX683" fmla="*/ 1453386 w 1534869"/>
              <a:gd name="connsiteY683" fmla="*/ 502415 h 1856340"/>
              <a:gd name="connsiteX684" fmla="*/ 1467450 w 1534869"/>
              <a:gd name="connsiteY684" fmla="*/ 489128 h 1856340"/>
              <a:gd name="connsiteX685" fmla="*/ 1473478 w 1534869"/>
              <a:gd name="connsiteY685" fmla="*/ 458726 h 1856340"/>
              <a:gd name="connsiteX686" fmla="*/ 1467227 w 1534869"/>
              <a:gd name="connsiteY686" fmla="*/ 438758 h 1856340"/>
              <a:gd name="connsiteX687" fmla="*/ 1465888 w 1534869"/>
              <a:gd name="connsiteY687" fmla="*/ 435306 h 1856340"/>
              <a:gd name="connsiteX688" fmla="*/ 1471469 w 1534869"/>
              <a:gd name="connsiteY688" fmla="*/ 430501 h 1856340"/>
              <a:gd name="connsiteX689" fmla="*/ 1482631 w 1534869"/>
              <a:gd name="connsiteY689" fmla="*/ 428099 h 1856340"/>
              <a:gd name="connsiteX690" fmla="*/ 1346453 w 1534869"/>
              <a:gd name="connsiteY690" fmla="*/ 384961 h 1856340"/>
              <a:gd name="connsiteX691" fmla="*/ 1381893 w 1534869"/>
              <a:gd name="connsiteY691" fmla="*/ 385449 h 1856340"/>
              <a:gd name="connsiteX692" fmla="*/ 1383600 w 1534869"/>
              <a:gd name="connsiteY692" fmla="*/ 385588 h 1856340"/>
              <a:gd name="connsiteX693" fmla="*/ 1383600 w 1534869"/>
              <a:gd name="connsiteY693" fmla="*/ 446404 h 1856340"/>
              <a:gd name="connsiteX694" fmla="*/ 1306046 w 1534869"/>
              <a:gd name="connsiteY694" fmla="*/ 429450 h 1856340"/>
              <a:gd name="connsiteX695" fmla="*/ 1252631 w 1534869"/>
              <a:gd name="connsiteY695" fmla="*/ 439647 h 1856340"/>
              <a:gd name="connsiteX696" fmla="*/ 1252631 w 1534869"/>
              <a:gd name="connsiteY696" fmla="*/ 386340 h 1856340"/>
              <a:gd name="connsiteX697" fmla="*/ 1254812 w 1534869"/>
              <a:gd name="connsiteY697" fmla="*/ 386312 h 1856340"/>
              <a:gd name="connsiteX698" fmla="*/ 1287294 w 1534869"/>
              <a:gd name="connsiteY698" fmla="*/ 385711 h 1856340"/>
              <a:gd name="connsiteX699" fmla="*/ 1346453 w 1534869"/>
              <a:gd name="connsiteY699" fmla="*/ 384961 h 1856340"/>
              <a:gd name="connsiteX700" fmla="*/ 1172994 w 1534869"/>
              <a:gd name="connsiteY700" fmla="*/ 292028 h 1856340"/>
              <a:gd name="connsiteX701" fmla="*/ 1183933 w 1534869"/>
              <a:gd name="connsiteY701" fmla="*/ 294505 h 1856340"/>
              <a:gd name="connsiteX702" fmla="*/ 1193532 w 1534869"/>
              <a:gd name="connsiteY702" fmla="*/ 306591 h 1856340"/>
              <a:gd name="connsiteX703" fmla="*/ 1206480 w 1534869"/>
              <a:gd name="connsiteY703" fmla="*/ 313797 h 1856340"/>
              <a:gd name="connsiteX704" fmla="*/ 1246440 w 1534869"/>
              <a:gd name="connsiteY704" fmla="*/ 315299 h 1856340"/>
              <a:gd name="connsiteX705" fmla="*/ 1252631 w 1534869"/>
              <a:gd name="connsiteY705" fmla="*/ 315299 h 1856340"/>
              <a:gd name="connsiteX706" fmla="*/ 1252631 w 1534869"/>
              <a:gd name="connsiteY706" fmla="*/ 386340 h 1856340"/>
              <a:gd name="connsiteX707" fmla="*/ 1231483 w 1534869"/>
              <a:gd name="connsiteY707" fmla="*/ 386612 h 1856340"/>
              <a:gd name="connsiteX708" fmla="*/ 1207038 w 1534869"/>
              <a:gd name="connsiteY708" fmla="*/ 388489 h 1856340"/>
              <a:gd name="connsiteX709" fmla="*/ 1197550 w 1534869"/>
              <a:gd name="connsiteY709" fmla="*/ 396370 h 1856340"/>
              <a:gd name="connsiteX710" fmla="*/ 1189290 w 1534869"/>
              <a:gd name="connsiteY710" fmla="*/ 408982 h 1856340"/>
              <a:gd name="connsiteX711" fmla="*/ 1176566 w 1534869"/>
              <a:gd name="connsiteY711" fmla="*/ 413787 h 1856340"/>
              <a:gd name="connsiteX712" fmla="*/ 1151786 w 1534869"/>
              <a:gd name="connsiteY712" fmla="*/ 395620 h 1856340"/>
              <a:gd name="connsiteX713" fmla="*/ 1144419 w 1534869"/>
              <a:gd name="connsiteY713" fmla="*/ 354183 h 1856340"/>
              <a:gd name="connsiteX714" fmla="*/ 1148884 w 1534869"/>
              <a:gd name="connsiteY714" fmla="*/ 310644 h 1856340"/>
              <a:gd name="connsiteX715" fmla="*/ 1172994 w 1534869"/>
              <a:gd name="connsiteY715" fmla="*/ 292028 h 1856340"/>
              <a:gd name="connsiteX716" fmla="*/ 706793 w 1534869"/>
              <a:gd name="connsiteY716" fmla="*/ 234363 h 1856340"/>
              <a:gd name="connsiteX717" fmla="*/ 697278 w 1534869"/>
              <a:gd name="connsiteY717" fmla="*/ 242645 h 1856340"/>
              <a:gd name="connsiteX718" fmla="*/ 694458 w 1534869"/>
              <a:gd name="connsiteY718" fmla="*/ 251632 h 1856340"/>
              <a:gd name="connsiteX719" fmla="*/ 706265 w 1534869"/>
              <a:gd name="connsiteY719" fmla="*/ 266433 h 1856340"/>
              <a:gd name="connsiteX720" fmla="*/ 738864 w 1534869"/>
              <a:gd name="connsiteY720" fmla="*/ 271367 h 1856340"/>
              <a:gd name="connsiteX721" fmla="*/ 773049 w 1534869"/>
              <a:gd name="connsiteY721" fmla="*/ 265376 h 1856340"/>
              <a:gd name="connsiteX722" fmla="*/ 786089 w 1534869"/>
              <a:gd name="connsiteY722" fmla="*/ 250222 h 1856340"/>
              <a:gd name="connsiteX723" fmla="*/ 778336 w 1534869"/>
              <a:gd name="connsiteY723" fmla="*/ 239297 h 1856340"/>
              <a:gd name="connsiteX724" fmla="*/ 755428 w 1534869"/>
              <a:gd name="connsiteY724" fmla="*/ 236830 h 1856340"/>
              <a:gd name="connsiteX725" fmla="*/ 733578 w 1534869"/>
              <a:gd name="connsiteY725" fmla="*/ 236830 h 1856340"/>
              <a:gd name="connsiteX726" fmla="*/ 717895 w 1534869"/>
              <a:gd name="connsiteY726" fmla="*/ 236301 h 1856340"/>
              <a:gd name="connsiteX727" fmla="*/ 706793 w 1534869"/>
              <a:gd name="connsiteY727" fmla="*/ 234363 h 1856340"/>
              <a:gd name="connsiteX728" fmla="*/ 1383600 w 1534869"/>
              <a:gd name="connsiteY728" fmla="*/ 221440 h 1856340"/>
              <a:gd name="connsiteX729" fmla="*/ 1442224 w 1534869"/>
              <a:gd name="connsiteY729" fmla="*/ 235127 h 1856340"/>
              <a:gd name="connsiteX730" fmla="*/ 1455953 w 1534869"/>
              <a:gd name="connsiteY730" fmla="*/ 242784 h 1856340"/>
              <a:gd name="connsiteX731" fmla="*/ 1459637 w 1534869"/>
              <a:gd name="connsiteY731" fmla="*/ 250742 h 1856340"/>
              <a:gd name="connsiteX732" fmla="*/ 1453609 w 1534869"/>
              <a:gd name="connsiteY732" fmla="*/ 284071 h 1856340"/>
              <a:gd name="connsiteX733" fmla="*/ 1453609 w 1534869"/>
              <a:gd name="connsiteY733" fmla="*/ 389014 h 1856340"/>
              <a:gd name="connsiteX734" fmla="*/ 1450037 w 1534869"/>
              <a:gd name="connsiteY734" fmla="*/ 403577 h 1856340"/>
              <a:gd name="connsiteX735" fmla="*/ 1434634 w 1534869"/>
              <a:gd name="connsiteY735" fmla="*/ 409733 h 1856340"/>
              <a:gd name="connsiteX736" fmla="*/ 1425369 w 1534869"/>
              <a:gd name="connsiteY736" fmla="*/ 407706 h 1856340"/>
              <a:gd name="connsiteX737" fmla="*/ 1416774 w 1534869"/>
              <a:gd name="connsiteY737" fmla="*/ 397872 h 1856340"/>
              <a:gd name="connsiteX738" fmla="*/ 1399808 w 1534869"/>
              <a:gd name="connsiteY738" fmla="*/ 386912 h 1856340"/>
              <a:gd name="connsiteX739" fmla="*/ 1383600 w 1534869"/>
              <a:gd name="connsiteY739" fmla="*/ 385588 h 1856340"/>
              <a:gd name="connsiteX740" fmla="*/ 1383600 w 1534869"/>
              <a:gd name="connsiteY740" fmla="*/ 313115 h 1856340"/>
              <a:gd name="connsiteX741" fmla="*/ 1393557 w 1534869"/>
              <a:gd name="connsiteY741" fmla="*/ 311245 h 1856340"/>
              <a:gd name="connsiteX742" fmla="*/ 1405389 w 1534869"/>
              <a:gd name="connsiteY742" fmla="*/ 290377 h 1856340"/>
              <a:gd name="connsiteX743" fmla="*/ 1394227 w 1534869"/>
              <a:gd name="connsiteY743" fmla="*/ 263353 h 1856340"/>
              <a:gd name="connsiteX744" fmla="*/ 1383600 w 1534869"/>
              <a:gd name="connsiteY744" fmla="*/ 259138 h 1856340"/>
              <a:gd name="connsiteX745" fmla="*/ 1094296 w 1534869"/>
              <a:gd name="connsiteY745" fmla="*/ 201596 h 1856340"/>
              <a:gd name="connsiteX746" fmla="*/ 1146622 w 1534869"/>
              <a:gd name="connsiteY746" fmla="*/ 201596 h 1856340"/>
              <a:gd name="connsiteX747" fmla="*/ 1129779 w 1534869"/>
              <a:gd name="connsiteY747" fmla="*/ 229781 h 1856340"/>
              <a:gd name="connsiteX748" fmla="*/ 1075506 w 1534869"/>
              <a:gd name="connsiteY748" fmla="*/ 229781 h 1856340"/>
              <a:gd name="connsiteX749" fmla="*/ 875814 w 1534869"/>
              <a:gd name="connsiteY749" fmla="*/ 201596 h 1856340"/>
              <a:gd name="connsiteX750" fmla="*/ 1031586 w 1534869"/>
              <a:gd name="connsiteY750" fmla="*/ 201596 h 1856340"/>
              <a:gd name="connsiteX751" fmla="*/ 1031586 w 1534869"/>
              <a:gd name="connsiteY751" fmla="*/ 229781 h 1856340"/>
              <a:gd name="connsiteX752" fmla="*/ 875814 w 1534869"/>
              <a:gd name="connsiteY752" fmla="*/ 229781 h 1856340"/>
              <a:gd name="connsiteX753" fmla="*/ 664044 w 1534869"/>
              <a:gd name="connsiteY753" fmla="*/ 201596 h 1856340"/>
              <a:gd name="connsiteX754" fmla="*/ 788255 w 1534869"/>
              <a:gd name="connsiteY754" fmla="*/ 201596 h 1856340"/>
              <a:gd name="connsiteX755" fmla="*/ 817278 w 1534869"/>
              <a:gd name="connsiteY755" fmla="*/ 207226 h 1856340"/>
              <a:gd name="connsiteX756" fmla="*/ 835428 w 1534869"/>
              <a:gd name="connsiteY756" fmla="*/ 241059 h 1856340"/>
              <a:gd name="connsiteX757" fmla="*/ 828027 w 1534869"/>
              <a:gd name="connsiteY757" fmla="*/ 266433 h 1856340"/>
              <a:gd name="connsiteX758" fmla="*/ 807234 w 1534869"/>
              <a:gd name="connsiteY758" fmla="*/ 286345 h 1856340"/>
              <a:gd name="connsiteX759" fmla="*/ 774459 w 1534869"/>
              <a:gd name="connsiteY759" fmla="*/ 299385 h 1856340"/>
              <a:gd name="connsiteX760" fmla="*/ 731463 w 1534869"/>
              <a:gd name="connsiteY760" fmla="*/ 304143 h 1856340"/>
              <a:gd name="connsiteX761" fmla="*/ 699921 w 1534869"/>
              <a:gd name="connsiteY761" fmla="*/ 301500 h 1856340"/>
              <a:gd name="connsiteX762" fmla="*/ 674723 w 1534869"/>
              <a:gd name="connsiteY762" fmla="*/ 293394 h 1856340"/>
              <a:gd name="connsiteX763" fmla="*/ 658159 w 1534869"/>
              <a:gd name="connsiteY763" fmla="*/ 279473 h 1856340"/>
              <a:gd name="connsiteX764" fmla="*/ 652167 w 1534869"/>
              <a:gd name="connsiteY764" fmla="*/ 259385 h 1856340"/>
              <a:gd name="connsiteX765" fmla="*/ 679304 w 1534869"/>
              <a:gd name="connsiteY765" fmla="*/ 224495 h 1856340"/>
              <a:gd name="connsiteX766" fmla="*/ 679304 w 1534869"/>
              <a:gd name="connsiteY766" fmla="*/ 223085 h 1856340"/>
              <a:gd name="connsiteX767" fmla="*/ 666793 w 1534869"/>
              <a:gd name="connsiteY767" fmla="*/ 211455 h 1856340"/>
              <a:gd name="connsiteX768" fmla="*/ 465503 w 1534869"/>
              <a:gd name="connsiteY768" fmla="*/ 201596 h 1856340"/>
              <a:gd name="connsiteX769" fmla="*/ 603427 w 1534869"/>
              <a:gd name="connsiteY769" fmla="*/ 201596 h 1856340"/>
              <a:gd name="connsiteX770" fmla="*/ 610019 w 1534869"/>
              <a:gd name="connsiteY770" fmla="*/ 213570 h 1856340"/>
              <a:gd name="connsiteX771" fmla="*/ 576539 w 1534869"/>
              <a:gd name="connsiteY771" fmla="*/ 228548 h 1856340"/>
              <a:gd name="connsiteX772" fmla="*/ 540591 w 1534869"/>
              <a:gd name="connsiteY772" fmla="*/ 234010 h 1856340"/>
              <a:gd name="connsiteX773" fmla="*/ 502353 w 1534869"/>
              <a:gd name="connsiteY773" fmla="*/ 227843 h 1856340"/>
              <a:gd name="connsiteX774" fmla="*/ 471516 w 1534869"/>
              <a:gd name="connsiteY774" fmla="*/ 210045 h 1856340"/>
              <a:gd name="connsiteX775" fmla="*/ 347415 w 1534869"/>
              <a:gd name="connsiteY775" fmla="*/ 201596 h 1856340"/>
              <a:gd name="connsiteX776" fmla="*/ 404683 w 1534869"/>
              <a:gd name="connsiteY776" fmla="*/ 201596 h 1856340"/>
              <a:gd name="connsiteX777" fmla="*/ 420557 w 1534869"/>
              <a:gd name="connsiteY777" fmla="*/ 229781 h 1856340"/>
              <a:gd name="connsiteX778" fmla="*/ 362407 w 1534869"/>
              <a:gd name="connsiteY778" fmla="*/ 229781 h 1856340"/>
              <a:gd name="connsiteX779" fmla="*/ 239411 w 1534869"/>
              <a:gd name="connsiteY779" fmla="*/ 201596 h 1856340"/>
              <a:gd name="connsiteX780" fmla="*/ 291217 w 1534869"/>
              <a:gd name="connsiteY780" fmla="*/ 201596 h 1856340"/>
              <a:gd name="connsiteX781" fmla="*/ 291217 w 1534869"/>
              <a:gd name="connsiteY781" fmla="*/ 229781 h 1856340"/>
              <a:gd name="connsiteX782" fmla="*/ 239411 w 1534869"/>
              <a:gd name="connsiteY782" fmla="*/ 229781 h 1856340"/>
              <a:gd name="connsiteX783" fmla="*/ 1163260 w 1534869"/>
              <a:gd name="connsiteY783" fmla="*/ 170574 h 1856340"/>
              <a:gd name="connsiteX784" fmla="*/ 1164669 w 1534869"/>
              <a:gd name="connsiteY784" fmla="*/ 170574 h 1856340"/>
              <a:gd name="connsiteX785" fmla="*/ 1174714 w 1534869"/>
              <a:gd name="connsiteY785" fmla="*/ 185728 h 1856340"/>
              <a:gd name="connsiteX786" fmla="*/ 1184758 w 1534869"/>
              <a:gd name="connsiteY786" fmla="*/ 200882 h 1856340"/>
              <a:gd name="connsiteX787" fmla="*/ 1185254 w 1534869"/>
              <a:gd name="connsiteY787" fmla="*/ 201596 h 1856340"/>
              <a:gd name="connsiteX788" fmla="*/ 1146622 w 1534869"/>
              <a:gd name="connsiteY788" fmla="*/ 201596 h 1856340"/>
              <a:gd name="connsiteX789" fmla="*/ 1147048 w 1534869"/>
              <a:gd name="connsiteY789" fmla="*/ 200882 h 1856340"/>
              <a:gd name="connsiteX790" fmla="*/ 1155154 w 1534869"/>
              <a:gd name="connsiteY790" fmla="*/ 185552 h 1856340"/>
              <a:gd name="connsiteX791" fmla="*/ 1163260 w 1534869"/>
              <a:gd name="connsiteY791" fmla="*/ 170574 h 1856340"/>
              <a:gd name="connsiteX792" fmla="*/ 291217 w 1534869"/>
              <a:gd name="connsiteY792" fmla="*/ 146961 h 1856340"/>
              <a:gd name="connsiteX793" fmla="*/ 318354 w 1534869"/>
              <a:gd name="connsiteY793" fmla="*/ 146961 h 1856340"/>
              <a:gd name="connsiteX794" fmla="*/ 347415 w 1534869"/>
              <a:gd name="connsiteY794" fmla="*/ 201596 h 1856340"/>
              <a:gd name="connsiteX795" fmla="*/ 291217 w 1534869"/>
              <a:gd name="connsiteY795" fmla="*/ 201596 h 1856340"/>
              <a:gd name="connsiteX796" fmla="*/ 536362 w 1534869"/>
              <a:gd name="connsiteY796" fmla="*/ 90221 h 1856340"/>
              <a:gd name="connsiteX797" fmla="*/ 570900 w 1534869"/>
              <a:gd name="connsiteY797" fmla="*/ 122996 h 1856340"/>
              <a:gd name="connsiteX798" fmla="*/ 496186 w 1534869"/>
              <a:gd name="connsiteY798" fmla="*/ 122996 h 1856340"/>
              <a:gd name="connsiteX799" fmla="*/ 510459 w 1534869"/>
              <a:gd name="connsiteY799" fmla="*/ 98327 h 1856340"/>
              <a:gd name="connsiteX800" fmla="*/ 536362 w 1534869"/>
              <a:gd name="connsiteY800" fmla="*/ 90221 h 1856340"/>
              <a:gd name="connsiteX801" fmla="*/ 734282 w 1534869"/>
              <a:gd name="connsiteY801" fmla="*/ 85639 h 1856340"/>
              <a:gd name="connsiteX802" fmla="*/ 752961 w 1534869"/>
              <a:gd name="connsiteY802" fmla="*/ 93040 h 1856340"/>
              <a:gd name="connsiteX803" fmla="*/ 760714 w 1534869"/>
              <a:gd name="connsiteY803" fmla="*/ 114186 h 1856340"/>
              <a:gd name="connsiteX804" fmla="*/ 752961 w 1534869"/>
              <a:gd name="connsiteY804" fmla="*/ 135860 h 1856340"/>
              <a:gd name="connsiteX805" fmla="*/ 734282 w 1534869"/>
              <a:gd name="connsiteY805" fmla="*/ 143085 h 1856340"/>
              <a:gd name="connsiteX806" fmla="*/ 715780 w 1534869"/>
              <a:gd name="connsiteY806" fmla="*/ 135860 h 1856340"/>
              <a:gd name="connsiteX807" fmla="*/ 708203 w 1534869"/>
              <a:gd name="connsiteY807" fmla="*/ 114186 h 1856340"/>
              <a:gd name="connsiteX808" fmla="*/ 715780 w 1534869"/>
              <a:gd name="connsiteY808" fmla="*/ 93040 h 1856340"/>
              <a:gd name="connsiteX809" fmla="*/ 734282 w 1534869"/>
              <a:gd name="connsiteY809" fmla="*/ 85639 h 1856340"/>
              <a:gd name="connsiteX810" fmla="*/ 1247063 w 1534869"/>
              <a:gd name="connsiteY810" fmla="*/ 70627 h 1856340"/>
              <a:gd name="connsiteX811" fmla="*/ 1381979 w 1534869"/>
              <a:gd name="connsiteY811" fmla="*/ 70627 h 1856340"/>
              <a:gd name="connsiteX812" fmla="*/ 1381979 w 1534869"/>
              <a:gd name="connsiteY812" fmla="*/ 80260 h 1856340"/>
              <a:gd name="connsiteX813" fmla="*/ 1383600 w 1534869"/>
              <a:gd name="connsiteY813" fmla="*/ 80260 h 1856340"/>
              <a:gd name="connsiteX814" fmla="*/ 1383600 w 1534869"/>
              <a:gd name="connsiteY814" fmla="*/ 221440 h 1856340"/>
              <a:gd name="connsiteX815" fmla="*/ 1383065 w 1534869"/>
              <a:gd name="connsiteY815" fmla="*/ 221315 h 1856340"/>
              <a:gd name="connsiteX816" fmla="*/ 1355494 w 1534869"/>
              <a:gd name="connsiteY816" fmla="*/ 226345 h 1856340"/>
              <a:gd name="connsiteX817" fmla="*/ 1344890 w 1534869"/>
              <a:gd name="connsiteY817" fmla="*/ 239331 h 1856340"/>
              <a:gd name="connsiteX818" fmla="*/ 1359401 w 1534869"/>
              <a:gd name="connsiteY818" fmla="*/ 249541 h 1856340"/>
              <a:gd name="connsiteX819" fmla="*/ 1383600 w 1534869"/>
              <a:gd name="connsiteY819" fmla="*/ 259138 h 1856340"/>
              <a:gd name="connsiteX820" fmla="*/ 1383600 w 1534869"/>
              <a:gd name="connsiteY820" fmla="*/ 313115 h 1856340"/>
              <a:gd name="connsiteX821" fmla="*/ 1377372 w 1534869"/>
              <a:gd name="connsiteY821" fmla="*/ 314285 h 1856340"/>
              <a:gd name="connsiteX822" fmla="*/ 1348909 w 1534869"/>
              <a:gd name="connsiteY822" fmla="*/ 315299 h 1856340"/>
              <a:gd name="connsiteX823" fmla="*/ 1252631 w 1534869"/>
              <a:gd name="connsiteY823" fmla="*/ 315299 h 1856340"/>
              <a:gd name="connsiteX824" fmla="*/ 1252631 w 1534869"/>
              <a:gd name="connsiteY824" fmla="*/ 229781 h 1856340"/>
              <a:gd name="connsiteX825" fmla="*/ 1204846 w 1534869"/>
              <a:gd name="connsiteY825" fmla="*/ 229781 h 1856340"/>
              <a:gd name="connsiteX826" fmla="*/ 1185254 w 1534869"/>
              <a:gd name="connsiteY826" fmla="*/ 201596 h 1856340"/>
              <a:gd name="connsiteX827" fmla="*/ 1240414 w 1534869"/>
              <a:gd name="connsiteY827" fmla="*/ 201596 h 1856340"/>
              <a:gd name="connsiteX828" fmla="*/ 1252631 w 1534869"/>
              <a:gd name="connsiteY828" fmla="*/ 218714 h 1856340"/>
              <a:gd name="connsiteX829" fmla="*/ 1252631 w 1534869"/>
              <a:gd name="connsiteY829" fmla="*/ 201596 h 1856340"/>
              <a:gd name="connsiteX830" fmla="*/ 1240414 w 1534869"/>
              <a:gd name="connsiteY830" fmla="*/ 201596 h 1856340"/>
              <a:gd name="connsiteX831" fmla="*/ 1199912 w 1534869"/>
              <a:gd name="connsiteY831" fmla="*/ 144847 h 1856340"/>
              <a:gd name="connsiteX832" fmla="*/ 1145042 w 1534869"/>
              <a:gd name="connsiteY832" fmla="*/ 70627 h 1856340"/>
              <a:gd name="connsiteX833" fmla="*/ 1194124 w 1534869"/>
              <a:gd name="connsiteY833" fmla="*/ 70627 h 1856340"/>
              <a:gd name="connsiteX834" fmla="*/ 1187225 w 1534869"/>
              <a:gd name="connsiteY834" fmla="*/ 83172 h 1856340"/>
              <a:gd name="connsiteX835" fmla="*/ 1180000 w 1534869"/>
              <a:gd name="connsiteY835" fmla="*/ 97974 h 1856340"/>
              <a:gd name="connsiteX836" fmla="*/ 1172775 w 1534869"/>
              <a:gd name="connsiteY836" fmla="*/ 113129 h 1856340"/>
              <a:gd name="connsiteX837" fmla="*/ 1171366 w 1534869"/>
              <a:gd name="connsiteY837" fmla="*/ 113129 h 1856340"/>
              <a:gd name="connsiteX838" fmla="*/ 1161850 w 1534869"/>
              <a:gd name="connsiteY838" fmla="*/ 98150 h 1856340"/>
              <a:gd name="connsiteX839" fmla="*/ 1153039 w 1534869"/>
              <a:gd name="connsiteY839" fmla="*/ 83172 h 1856340"/>
              <a:gd name="connsiteX840" fmla="*/ 927973 w 1534869"/>
              <a:gd name="connsiteY840" fmla="*/ 70627 h 1856340"/>
              <a:gd name="connsiteX841" fmla="*/ 1089969 w 1534869"/>
              <a:gd name="connsiteY841" fmla="*/ 70627 h 1856340"/>
              <a:gd name="connsiteX842" fmla="*/ 1136123 w 1534869"/>
              <a:gd name="connsiteY842" fmla="*/ 138856 h 1856340"/>
              <a:gd name="connsiteX843" fmla="*/ 1094296 w 1534869"/>
              <a:gd name="connsiteY843" fmla="*/ 201596 h 1856340"/>
              <a:gd name="connsiteX844" fmla="*/ 1031586 w 1534869"/>
              <a:gd name="connsiteY844" fmla="*/ 201596 h 1856340"/>
              <a:gd name="connsiteX845" fmla="*/ 1031586 w 1534869"/>
              <a:gd name="connsiteY845" fmla="*/ 186081 h 1856340"/>
              <a:gd name="connsiteX846" fmla="*/ 927973 w 1534869"/>
              <a:gd name="connsiteY846" fmla="*/ 186081 h 1856340"/>
              <a:gd name="connsiteX847" fmla="*/ 927973 w 1534869"/>
              <a:gd name="connsiteY847" fmla="*/ 133217 h 1856340"/>
              <a:gd name="connsiteX848" fmla="*/ 1012908 w 1534869"/>
              <a:gd name="connsiteY848" fmla="*/ 133217 h 1856340"/>
              <a:gd name="connsiteX849" fmla="*/ 1012908 w 1534869"/>
              <a:gd name="connsiteY849" fmla="*/ 89869 h 1856340"/>
              <a:gd name="connsiteX850" fmla="*/ 927973 w 1534869"/>
              <a:gd name="connsiteY850" fmla="*/ 89869 h 1856340"/>
              <a:gd name="connsiteX851" fmla="*/ 834019 w 1534869"/>
              <a:gd name="connsiteY851" fmla="*/ 70627 h 1856340"/>
              <a:gd name="connsiteX852" fmla="*/ 875814 w 1534869"/>
              <a:gd name="connsiteY852" fmla="*/ 70627 h 1856340"/>
              <a:gd name="connsiteX853" fmla="*/ 875814 w 1534869"/>
              <a:gd name="connsiteY853" fmla="*/ 201596 h 1856340"/>
              <a:gd name="connsiteX854" fmla="*/ 788255 w 1534869"/>
              <a:gd name="connsiteY854" fmla="*/ 201596 h 1856340"/>
              <a:gd name="connsiteX855" fmla="*/ 764591 w 1534869"/>
              <a:gd name="connsiteY855" fmla="*/ 197006 h 1856340"/>
              <a:gd name="connsiteX856" fmla="*/ 732168 w 1534869"/>
              <a:gd name="connsiteY856" fmla="*/ 197006 h 1856340"/>
              <a:gd name="connsiteX857" fmla="*/ 709613 w 1534869"/>
              <a:gd name="connsiteY857" fmla="*/ 194010 h 1856340"/>
              <a:gd name="connsiteX858" fmla="*/ 702564 w 1534869"/>
              <a:gd name="connsiteY858" fmla="*/ 183966 h 1856340"/>
              <a:gd name="connsiteX859" fmla="*/ 704502 w 1534869"/>
              <a:gd name="connsiteY859" fmla="*/ 176565 h 1856340"/>
              <a:gd name="connsiteX860" fmla="*/ 710317 w 1534869"/>
              <a:gd name="connsiteY860" fmla="*/ 170926 h 1856340"/>
              <a:gd name="connsiteX861" fmla="*/ 734282 w 1534869"/>
              <a:gd name="connsiteY861" fmla="*/ 174451 h 1856340"/>
              <a:gd name="connsiteX862" fmla="*/ 762653 w 1534869"/>
              <a:gd name="connsiteY862" fmla="*/ 170926 h 1856340"/>
              <a:gd name="connsiteX863" fmla="*/ 785560 w 1534869"/>
              <a:gd name="connsiteY863" fmla="*/ 160177 h 1856340"/>
              <a:gd name="connsiteX864" fmla="*/ 800891 w 1534869"/>
              <a:gd name="connsiteY864" fmla="*/ 142027 h 1856340"/>
              <a:gd name="connsiteX865" fmla="*/ 806530 w 1534869"/>
              <a:gd name="connsiteY865" fmla="*/ 115948 h 1856340"/>
              <a:gd name="connsiteX866" fmla="*/ 804063 w 1534869"/>
              <a:gd name="connsiteY866" fmla="*/ 103084 h 1856340"/>
              <a:gd name="connsiteX867" fmla="*/ 798776 w 1534869"/>
              <a:gd name="connsiteY867" fmla="*/ 93040 h 1856340"/>
              <a:gd name="connsiteX868" fmla="*/ 834019 w 1534869"/>
              <a:gd name="connsiteY868" fmla="*/ 93040 h 1856340"/>
              <a:gd name="connsiteX869" fmla="*/ 590090 w 1534869"/>
              <a:gd name="connsiteY869" fmla="*/ 70627 h 1856340"/>
              <a:gd name="connsiteX870" fmla="*/ 678933 w 1534869"/>
              <a:gd name="connsiteY870" fmla="*/ 70627 h 1856340"/>
              <a:gd name="connsiteX871" fmla="*/ 665736 w 1534869"/>
              <a:gd name="connsiteY871" fmla="*/ 86520 h 1856340"/>
              <a:gd name="connsiteX872" fmla="*/ 659568 w 1534869"/>
              <a:gd name="connsiteY872" fmla="*/ 114186 h 1856340"/>
              <a:gd name="connsiteX873" fmla="*/ 666264 w 1534869"/>
              <a:gd name="connsiteY873" fmla="*/ 141146 h 1856340"/>
              <a:gd name="connsiteX874" fmla="*/ 682476 w 1534869"/>
              <a:gd name="connsiteY874" fmla="*/ 158944 h 1856340"/>
              <a:gd name="connsiteX875" fmla="*/ 682476 w 1534869"/>
              <a:gd name="connsiteY875" fmla="*/ 160354 h 1856340"/>
              <a:gd name="connsiteX876" fmla="*/ 667498 w 1534869"/>
              <a:gd name="connsiteY876" fmla="*/ 175508 h 1856340"/>
              <a:gd name="connsiteX877" fmla="*/ 661683 w 1534869"/>
              <a:gd name="connsiteY877" fmla="*/ 193129 h 1856340"/>
              <a:gd name="connsiteX878" fmla="*/ 664044 w 1534869"/>
              <a:gd name="connsiteY878" fmla="*/ 201596 h 1856340"/>
              <a:gd name="connsiteX879" fmla="*/ 603427 w 1534869"/>
              <a:gd name="connsiteY879" fmla="*/ 201596 h 1856340"/>
              <a:gd name="connsiteX880" fmla="*/ 592750 w 1534869"/>
              <a:gd name="connsiteY880" fmla="*/ 182204 h 1856340"/>
              <a:gd name="connsiteX881" fmla="*/ 570371 w 1534869"/>
              <a:gd name="connsiteY881" fmla="*/ 191367 h 1856340"/>
              <a:gd name="connsiteX882" fmla="*/ 547640 w 1534869"/>
              <a:gd name="connsiteY882" fmla="*/ 194539 h 1856340"/>
              <a:gd name="connsiteX883" fmla="*/ 512750 w 1534869"/>
              <a:gd name="connsiteY883" fmla="*/ 185728 h 1856340"/>
              <a:gd name="connsiteX884" fmla="*/ 495481 w 1534869"/>
              <a:gd name="connsiteY884" fmla="*/ 157887 h 1856340"/>
              <a:gd name="connsiteX885" fmla="*/ 614601 w 1534869"/>
              <a:gd name="connsiteY885" fmla="*/ 157887 h 1856340"/>
              <a:gd name="connsiteX886" fmla="*/ 616187 w 1534869"/>
              <a:gd name="connsiteY886" fmla="*/ 148195 h 1856340"/>
              <a:gd name="connsiteX887" fmla="*/ 617068 w 1534869"/>
              <a:gd name="connsiteY887" fmla="*/ 134626 h 1856340"/>
              <a:gd name="connsiteX888" fmla="*/ 611781 w 1534869"/>
              <a:gd name="connsiteY888" fmla="*/ 101322 h 1856340"/>
              <a:gd name="connsiteX889" fmla="*/ 596098 w 1534869"/>
              <a:gd name="connsiteY889" fmla="*/ 74714 h 1856340"/>
              <a:gd name="connsiteX890" fmla="*/ 409444 w 1534869"/>
              <a:gd name="connsiteY890" fmla="*/ 70627 h 1856340"/>
              <a:gd name="connsiteX891" fmla="*/ 478412 w 1534869"/>
              <a:gd name="connsiteY891" fmla="*/ 70627 h 1856340"/>
              <a:gd name="connsiteX892" fmla="*/ 471516 w 1534869"/>
              <a:gd name="connsiteY892" fmla="*/ 74890 h 1856340"/>
              <a:gd name="connsiteX893" fmla="*/ 451252 w 1534869"/>
              <a:gd name="connsiteY893" fmla="*/ 103789 h 1856340"/>
              <a:gd name="connsiteX894" fmla="*/ 443675 w 1534869"/>
              <a:gd name="connsiteY894" fmla="*/ 142380 h 1856340"/>
              <a:gd name="connsiteX895" fmla="*/ 451076 w 1534869"/>
              <a:gd name="connsiteY895" fmla="*/ 181323 h 1856340"/>
              <a:gd name="connsiteX896" fmla="*/ 465503 w 1534869"/>
              <a:gd name="connsiteY896" fmla="*/ 201596 h 1856340"/>
              <a:gd name="connsiteX897" fmla="*/ 404683 w 1534869"/>
              <a:gd name="connsiteY897" fmla="*/ 201596 h 1856340"/>
              <a:gd name="connsiteX898" fmla="*/ 368751 w 1534869"/>
              <a:gd name="connsiteY898" fmla="*/ 137798 h 1856340"/>
              <a:gd name="connsiteX899" fmla="*/ 398355 w 1534869"/>
              <a:gd name="connsiteY899" fmla="*/ 113305 h 1856340"/>
              <a:gd name="connsiteX900" fmla="*/ 409632 w 1534869"/>
              <a:gd name="connsiteY900" fmla="*/ 71542 h 1856340"/>
              <a:gd name="connsiteX901" fmla="*/ 291217 w 1534869"/>
              <a:gd name="connsiteY901" fmla="*/ 70627 h 1856340"/>
              <a:gd name="connsiteX902" fmla="*/ 358121 w 1534869"/>
              <a:gd name="connsiteY902" fmla="*/ 70627 h 1856340"/>
              <a:gd name="connsiteX903" fmla="*/ 358531 w 1534869"/>
              <a:gd name="connsiteY903" fmla="*/ 71542 h 1856340"/>
              <a:gd name="connsiteX904" fmla="*/ 316592 w 1534869"/>
              <a:gd name="connsiteY904" fmla="*/ 105728 h 1856340"/>
              <a:gd name="connsiteX905" fmla="*/ 291217 w 1534869"/>
              <a:gd name="connsiteY905" fmla="*/ 105728 h 1856340"/>
              <a:gd name="connsiteX906" fmla="*/ 113566 w 1534869"/>
              <a:gd name="connsiteY906" fmla="*/ 70627 h 1856340"/>
              <a:gd name="connsiteX907" fmla="*/ 239411 w 1534869"/>
              <a:gd name="connsiteY907" fmla="*/ 70627 h 1856340"/>
              <a:gd name="connsiteX908" fmla="*/ 239411 w 1534869"/>
              <a:gd name="connsiteY908" fmla="*/ 201596 h 1856340"/>
              <a:gd name="connsiteX909" fmla="*/ 113566 w 1534869"/>
              <a:gd name="connsiteY909" fmla="*/ 201596 h 1856340"/>
              <a:gd name="connsiteX910" fmla="*/ 1202731 w 1534869"/>
              <a:gd name="connsiteY910" fmla="*/ 54978 h 1856340"/>
              <a:gd name="connsiteX911" fmla="*/ 1257005 w 1534869"/>
              <a:gd name="connsiteY911" fmla="*/ 54978 h 1856340"/>
              <a:gd name="connsiteX912" fmla="*/ 1247063 w 1534869"/>
              <a:gd name="connsiteY912" fmla="*/ 70627 h 1856340"/>
              <a:gd name="connsiteX913" fmla="*/ 1194124 w 1534869"/>
              <a:gd name="connsiteY913" fmla="*/ 70627 h 1856340"/>
              <a:gd name="connsiteX914" fmla="*/ 1079383 w 1534869"/>
              <a:gd name="connsiteY914" fmla="*/ 54978 h 1856340"/>
              <a:gd name="connsiteX915" fmla="*/ 1135066 w 1534869"/>
              <a:gd name="connsiteY915" fmla="*/ 54978 h 1856340"/>
              <a:gd name="connsiteX916" fmla="*/ 1145042 w 1534869"/>
              <a:gd name="connsiteY916" fmla="*/ 70627 h 1856340"/>
              <a:gd name="connsiteX917" fmla="*/ 1089969 w 1534869"/>
              <a:gd name="connsiteY917" fmla="*/ 70627 h 1856340"/>
              <a:gd name="connsiteX918" fmla="*/ 734282 w 1534869"/>
              <a:gd name="connsiteY918" fmla="*/ 50749 h 1856340"/>
              <a:gd name="connsiteX919" fmla="*/ 763181 w 1534869"/>
              <a:gd name="connsiteY919" fmla="*/ 54978 h 1856340"/>
              <a:gd name="connsiteX920" fmla="*/ 834019 w 1534869"/>
              <a:gd name="connsiteY920" fmla="*/ 54978 h 1856340"/>
              <a:gd name="connsiteX921" fmla="*/ 834019 w 1534869"/>
              <a:gd name="connsiteY921" fmla="*/ 70627 h 1856340"/>
              <a:gd name="connsiteX922" fmla="*/ 678933 w 1534869"/>
              <a:gd name="connsiteY922" fmla="*/ 70627 h 1856340"/>
              <a:gd name="connsiteX923" fmla="*/ 682123 w 1534869"/>
              <a:gd name="connsiteY923" fmla="*/ 66785 h 1856340"/>
              <a:gd name="connsiteX924" fmla="*/ 705912 w 1534869"/>
              <a:gd name="connsiteY924" fmla="*/ 54802 h 1856340"/>
              <a:gd name="connsiteX925" fmla="*/ 734282 w 1534869"/>
              <a:gd name="connsiteY925" fmla="*/ 50749 h 1856340"/>
              <a:gd name="connsiteX926" fmla="*/ 534600 w 1534869"/>
              <a:gd name="connsiteY926" fmla="*/ 50749 h 1856340"/>
              <a:gd name="connsiteX927" fmla="*/ 570195 w 1534869"/>
              <a:gd name="connsiteY927" fmla="*/ 57093 h 1856340"/>
              <a:gd name="connsiteX928" fmla="*/ 590090 w 1534869"/>
              <a:gd name="connsiteY928" fmla="*/ 70627 h 1856340"/>
              <a:gd name="connsiteX929" fmla="*/ 478412 w 1534869"/>
              <a:gd name="connsiteY929" fmla="*/ 70627 h 1856340"/>
              <a:gd name="connsiteX930" fmla="*/ 500591 w 1534869"/>
              <a:gd name="connsiteY930" fmla="*/ 56917 h 1856340"/>
              <a:gd name="connsiteX931" fmla="*/ 534600 w 1534869"/>
              <a:gd name="connsiteY931" fmla="*/ 50749 h 1856340"/>
              <a:gd name="connsiteX932" fmla="*/ 875814 w 1534869"/>
              <a:gd name="connsiteY932" fmla="*/ 0 h 1856340"/>
              <a:gd name="connsiteX933" fmla="*/ 1028062 w 1534869"/>
              <a:gd name="connsiteY933" fmla="*/ 0 h 1856340"/>
              <a:gd name="connsiteX934" fmla="*/ 1028062 w 1534869"/>
              <a:gd name="connsiteY934" fmla="*/ 43701 h 1856340"/>
              <a:gd name="connsiteX935" fmla="*/ 927973 w 1534869"/>
              <a:gd name="connsiteY935" fmla="*/ 43701 h 1856340"/>
              <a:gd name="connsiteX936" fmla="*/ 927973 w 1534869"/>
              <a:gd name="connsiteY936" fmla="*/ 70627 h 1856340"/>
              <a:gd name="connsiteX937" fmla="*/ 875814 w 1534869"/>
              <a:gd name="connsiteY937" fmla="*/ 70627 h 1856340"/>
              <a:gd name="connsiteX938" fmla="*/ 239411 w 1534869"/>
              <a:gd name="connsiteY938" fmla="*/ 0 h 1856340"/>
              <a:gd name="connsiteX939" fmla="*/ 320821 w 1534869"/>
              <a:gd name="connsiteY939" fmla="*/ 0 h 1856340"/>
              <a:gd name="connsiteX940" fmla="*/ 355183 w 1534869"/>
              <a:gd name="connsiteY940" fmla="*/ 3524 h 1856340"/>
              <a:gd name="connsiteX941" fmla="*/ 383377 w 1534869"/>
              <a:gd name="connsiteY941" fmla="*/ 15331 h 1856340"/>
              <a:gd name="connsiteX942" fmla="*/ 402584 w 1534869"/>
              <a:gd name="connsiteY942" fmla="*/ 37357 h 1856340"/>
              <a:gd name="connsiteX943" fmla="*/ 409444 w 1534869"/>
              <a:gd name="connsiteY943" fmla="*/ 70627 h 1856340"/>
              <a:gd name="connsiteX944" fmla="*/ 358121 w 1534869"/>
              <a:gd name="connsiteY944" fmla="*/ 70627 h 1856340"/>
              <a:gd name="connsiteX945" fmla="*/ 347958 w 1534869"/>
              <a:gd name="connsiteY945" fmla="*/ 47930 h 1856340"/>
              <a:gd name="connsiteX946" fmla="*/ 316592 w 1534869"/>
              <a:gd name="connsiteY946" fmla="*/ 41234 h 1856340"/>
              <a:gd name="connsiteX947" fmla="*/ 291217 w 1534869"/>
              <a:gd name="connsiteY947" fmla="*/ 41234 h 1856340"/>
              <a:gd name="connsiteX948" fmla="*/ 291217 w 1534869"/>
              <a:gd name="connsiteY948" fmla="*/ 70627 h 1856340"/>
              <a:gd name="connsiteX949" fmla="*/ 239411 w 1534869"/>
              <a:gd name="connsiteY949" fmla="*/ 70627 h 185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</a:cxnLst>
            <a:rect l="l" t="t" r="r" b="b"/>
            <a:pathLst>
              <a:path w="1534869" h="1856340">
                <a:moveTo>
                  <a:pt x="706795" y="1786560"/>
                </a:moveTo>
                <a:cubicBezTo>
                  <a:pt x="702331" y="1789379"/>
                  <a:pt x="699159" y="1792140"/>
                  <a:pt x="697280" y="1794842"/>
                </a:cubicBezTo>
                <a:cubicBezTo>
                  <a:pt x="695400" y="1797544"/>
                  <a:pt x="694460" y="1800539"/>
                  <a:pt x="694460" y="1803829"/>
                </a:cubicBezTo>
                <a:cubicBezTo>
                  <a:pt x="694460" y="1810407"/>
                  <a:pt x="698396" y="1815341"/>
                  <a:pt x="706267" y="1818630"/>
                </a:cubicBezTo>
                <a:cubicBezTo>
                  <a:pt x="714137" y="1821920"/>
                  <a:pt x="725004" y="1823564"/>
                  <a:pt x="738866" y="1823564"/>
                </a:cubicBezTo>
                <a:cubicBezTo>
                  <a:pt x="752963" y="1823564"/>
                  <a:pt x="764358" y="1821567"/>
                  <a:pt x="773051" y="1817573"/>
                </a:cubicBezTo>
                <a:cubicBezTo>
                  <a:pt x="781744" y="1813579"/>
                  <a:pt x="786091" y="1808528"/>
                  <a:pt x="786091" y="1802419"/>
                </a:cubicBezTo>
                <a:cubicBezTo>
                  <a:pt x="786091" y="1796780"/>
                  <a:pt x="783506" y="1793138"/>
                  <a:pt x="778338" y="1791494"/>
                </a:cubicBezTo>
                <a:cubicBezTo>
                  <a:pt x="773169" y="1789849"/>
                  <a:pt x="765533" y="1789027"/>
                  <a:pt x="755430" y="1789027"/>
                </a:cubicBezTo>
                <a:lnTo>
                  <a:pt x="733580" y="1789027"/>
                </a:lnTo>
                <a:cubicBezTo>
                  <a:pt x="727236" y="1789027"/>
                  <a:pt x="722008" y="1788851"/>
                  <a:pt x="717897" y="1788498"/>
                </a:cubicBezTo>
                <a:cubicBezTo>
                  <a:pt x="713785" y="1788146"/>
                  <a:pt x="710085" y="1787500"/>
                  <a:pt x="706795" y="1786560"/>
                </a:cubicBezTo>
                <a:close/>
                <a:moveTo>
                  <a:pt x="1185256" y="1753793"/>
                </a:moveTo>
                <a:lnTo>
                  <a:pt x="1240416" y="1753793"/>
                </a:lnTo>
                <a:lnTo>
                  <a:pt x="1260531" y="1781978"/>
                </a:lnTo>
                <a:lnTo>
                  <a:pt x="1204848" y="1781978"/>
                </a:lnTo>
                <a:close/>
                <a:moveTo>
                  <a:pt x="1094298" y="1753793"/>
                </a:moveTo>
                <a:lnTo>
                  <a:pt x="1146624" y="1753793"/>
                </a:lnTo>
                <a:lnTo>
                  <a:pt x="1129781" y="1781978"/>
                </a:lnTo>
                <a:lnTo>
                  <a:pt x="1075508" y="1781978"/>
                </a:lnTo>
                <a:close/>
                <a:moveTo>
                  <a:pt x="875816" y="1753793"/>
                </a:moveTo>
                <a:lnTo>
                  <a:pt x="1031588" y="1753793"/>
                </a:lnTo>
                <a:lnTo>
                  <a:pt x="1031588" y="1781978"/>
                </a:lnTo>
                <a:lnTo>
                  <a:pt x="875816" y="1781978"/>
                </a:lnTo>
                <a:close/>
                <a:moveTo>
                  <a:pt x="664046" y="1753793"/>
                </a:moveTo>
                <a:lnTo>
                  <a:pt x="788257" y="1753793"/>
                </a:lnTo>
                <a:lnTo>
                  <a:pt x="817280" y="1759423"/>
                </a:lnTo>
                <a:cubicBezTo>
                  <a:pt x="829380" y="1766237"/>
                  <a:pt x="835430" y="1777514"/>
                  <a:pt x="835430" y="1793256"/>
                </a:cubicBezTo>
                <a:cubicBezTo>
                  <a:pt x="835430" y="1802419"/>
                  <a:pt x="832963" y="1810877"/>
                  <a:pt x="828029" y="1818630"/>
                </a:cubicBezTo>
                <a:cubicBezTo>
                  <a:pt x="823095" y="1826384"/>
                  <a:pt x="816164" y="1833021"/>
                  <a:pt x="807236" y="1838542"/>
                </a:cubicBezTo>
                <a:cubicBezTo>
                  <a:pt x="798308" y="1844064"/>
                  <a:pt x="787383" y="1848410"/>
                  <a:pt x="774461" y="1851582"/>
                </a:cubicBezTo>
                <a:cubicBezTo>
                  <a:pt x="761539" y="1854754"/>
                  <a:pt x="747207" y="1856340"/>
                  <a:pt x="731465" y="1856340"/>
                </a:cubicBezTo>
                <a:cubicBezTo>
                  <a:pt x="720187" y="1856340"/>
                  <a:pt x="709673" y="1855459"/>
                  <a:pt x="699923" y="1853697"/>
                </a:cubicBezTo>
                <a:cubicBezTo>
                  <a:pt x="690173" y="1851935"/>
                  <a:pt x="681773" y="1849233"/>
                  <a:pt x="674725" y="1845591"/>
                </a:cubicBezTo>
                <a:cubicBezTo>
                  <a:pt x="667676" y="1841949"/>
                  <a:pt x="662155" y="1837309"/>
                  <a:pt x="658161" y="1831670"/>
                </a:cubicBezTo>
                <a:cubicBezTo>
                  <a:pt x="654166" y="1826031"/>
                  <a:pt x="652169" y="1819335"/>
                  <a:pt x="652169" y="1811582"/>
                </a:cubicBezTo>
                <a:cubicBezTo>
                  <a:pt x="652169" y="1797250"/>
                  <a:pt x="661215" y="1785620"/>
                  <a:pt x="679306" y="1776692"/>
                </a:cubicBezTo>
                <a:lnTo>
                  <a:pt x="679306" y="1775282"/>
                </a:lnTo>
                <a:cubicBezTo>
                  <a:pt x="674372" y="1772228"/>
                  <a:pt x="670202" y="1768351"/>
                  <a:pt x="666795" y="1763652"/>
                </a:cubicBezTo>
                <a:close/>
                <a:moveTo>
                  <a:pt x="465505" y="1753793"/>
                </a:moveTo>
                <a:lnTo>
                  <a:pt x="603429" y="1753793"/>
                </a:lnTo>
                <a:lnTo>
                  <a:pt x="610021" y="1765767"/>
                </a:lnTo>
                <a:cubicBezTo>
                  <a:pt x="599918" y="1772110"/>
                  <a:pt x="588758" y="1777103"/>
                  <a:pt x="576541" y="1780745"/>
                </a:cubicBezTo>
                <a:cubicBezTo>
                  <a:pt x="564323" y="1784386"/>
                  <a:pt x="552341" y="1786207"/>
                  <a:pt x="540593" y="1786207"/>
                </a:cubicBezTo>
                <a:cubicBezTo>
                  <a:pt x="526966" y="1786207"/>
                  <a:pt x="514220" y="1784152"/>
                  <a:pt x="502355" y="1780040"/>
                </a:cubicBezTo>
                <a:cubicBezTo>
                  <a:pt x="490490" y="1775928"/>
                  <a:pt x="480211" y="1769996"/>
                  <a:pt x="471518" y="1762242"/>
                </a:cubicBezTo>
                <a:close/>
                <a:moveTo>
                  <a:pt x="347417" y="1753793"/>
                </a:moveTo>
                <a:lnTo>
                  <a:pt x="404685" y="1753793"/>
                </a:lnTo>
                <a:lnTo>
                  <a:pt x="420559" y="1781978"/>
                </a:lnTo>
                <a:lnTo>
                  <a:pt x="362409" y="1781978"/>
                </a:lnTo>
                <a:close/>
                <a:moveTo>
                  <a:pt x="1163262" y="1722771"/>
                </a:moveTo>
                <a:lnTo>
                  <a:pt x="1164671" y="1722771"/>
                </a:lnTo>
                <a:cubicBezTo>
                  <a:pt x="1167961" y="1727705"/>
                  <a:pt x="1171309" y="1732756"/>
                  <a:pt x="1174716" y="1737925"/>
                </a:cubicBezTo>
                <a:cubicBezTo>
                  <a:pt x="1178122" y="1743094"/>
                  <a:pt x="1181470" y="1748145"/>
                  <a:pt x="1184760" y="1753079"/>
                </a:cubicBezTo>
                <a:lnTo>
                  <a:pt x="1185256" y="1753793"/>
                </a:lnTo>
                <a:lnTo>
                  <a:pt x="1146624" y="1753793"/>
                </a:lnTo>
                <a:lnTo>
                  <a:pt x="1147050" y="1753079"/>
                </a:lnTo>
                <a:cubicBezTo>
                  <a:pt x="1149635" y="1747911"/>
                  <a:pt x="1152337" y="1742800"/>
                  <a:pt x="1155156" y="1737749"/>
                </a:cubicBezTo>
                <a:cubicBezTo>
                  <a:pt x="1157975" y="1732697"/>
                  <a:pt x="1160677" y="1727705"/>
                  <a:pt x="1163262" y="1722771"/>
                </a:cubicBezTo>
                <a:close/>
                <a:moveTo>
                  <a:pt x="291219" y="1699158"/>
                </a:moveTo>
                <a:lnTo>
                  <a:pt x="318356" y="1699158"/>
                </a:lnTo>
                <a:lnTo>
                  <a:pt x="347417" y="1753793"/>
                </a:lnTo>
                <a:lnTo>
                  <a:pt x="291219" y="1753793"/>
                </a:lnTo>
                <a:close/>
                <a:moveTo>
                  <a:pt x="536364" y="1642418"/>
                </a:moveTo>
                <a:cubicBezTo>
                  <a:pt x="556805" y="1642418"/>
                  <a:pt x="568318" y="1653343"/>
                  <a:pt x="570902" y="1675193"/>
                </a:cubicBezTo>
                <a:lnTo>
                  <a:pt x="496188" y="1675193"/>
                </a:lnTo>
                <a:cubicBezTo>
                  <a:pt x="498772" y="1664151"/>
                  <a:pt x="503530" y="1655928"/>
                  <a:pt x="510461" y="1650524"/>
                </a:cubicBezTo>
                <a:cubicBezTo>
                  <a:pt x="517392" y="1645120"/>
                  <a:pt x="526027" y="1642418"/>
                  <a:pt x="536364" y="1642418"/>
                </a:cubicBezTo>
                <a:close/>
                <a:moveTo>
                  <a:pt x="734284" y="1637836"/>
                </a:moveTo>
                <a:cubicBezTo>
                  <a:pt x="741568" y="1637836"/>
                  <a:pt x="747794" y="1640303"/>
                  <a:pt x="752963" y="1645237"/>
                </a:cubicBezTo>
                <a:cubicBezTo>
                  <a:pt x="758132" y="1650171"/>
                  <a:pt x="760716" y="1657220"/>
                  <a:pt x="760716" y="1666383"/>
                </a:cubicBezTo>
                <a:cubicBezTo>
                  <a:pt x="760716" y="1676016"/>
                  <a:pt x="758132" y="1683241"/>
                  <a:pt x="752963" y="1688057"/>
                </a:cubicBezTo>
                <a:cubicBezTo>
                  <a:pt x="747794" y="1692873"/>
                  <a:pt x="741568" y="1695282"/>
                  <a:pt x="734284" y="1695282"/>
                </a:cubicBezTo>
                <a:cubicBezTo>
                  <a:pt x="727001" y="1695282"/>
                  <a:pt x="720833" y="1692873"/>
                  <a:pt x="715782" y="1688057"/>
                </a:cubicBezTo>
                <a:cubicBezTo>
                  <a:pt x="710731" y="1683241"/>
                  <a:pt x="708205" y="1676016"/>
                  <a:pt x="708205" y="1666383"/>
                </a:cubicBezTo>
                <a:cubicBezTo>
                  <a:pt x="708205" y="1657220"/>
                  <a:pt x="710731" y="1650171"/>
                  <a:pt x="715782" y="1645237"/>
                </a:cubicBezTo>
                <a:cubicBezTo>
                  <a:pt x="720833" y="1640303"/>
                  <a:pt x="727001" y="1637836"/>
                  <a:pt x="734284" y="1637836"/>
                </a:cubicBezTo>
                <a:close/>
                <a:moveTo>
                  <a:pt x="1247065" y="1622824"/>
                </a:moveTo>
                <a:lnTo>
                  <a:pt x="1381981" y="1622824"/>
                </a:lnTo>
                <a:lnTo>
                  <a:pt x="1381981" y="1753793"/>
                </a:lnTo>
                <a:lnTo>
                  <a:pt x="1240416" y="1753793"/>
                </a:lnTo>
                <a:lnTo>
                  <a:pt x="1199914" y="1697044"/>
                </a:lnTo>
                <a:close/>
                <a:moveTo>
                  <a:pt x="1145044" y="1622824"/>
                </a:moveTo>
                <a:lnTo>
                  <a:pt x="1194126" y="1622824"/>
                </a:lnTo>
                <a:lnTo>
                  <a:pt x="1187227" y="1635369"/>
                </a:lnTo>
                <a:cubicBezTo>
                  <a:pt x="1184877" y="1640068"/>
                  <a:pt x="1182469" y="1645002"/>
                  <a:pt x="1180002" y="1650171"/>
                </a:cubicBezTo>
                <a:cubicBezTo>
                  <a:pt x="1177535" y="1655340"/>
                  <a:pt x="1175127" y="1660392"/>
                  <a:pt x="1172777" y="1665326"/>
                </a:cubicBezTo>
                <a:lnTo>
                  <a:pt x="1171368" y="1665326"/>
                </a:lnTo>
                <a:cubicBezTo>
                  <a:pt x="1168313" y="1660392"/>
                  <a:pt x="1165141" y="1655399"/>
                  <a:pt x="1161852" y="1650347"/>
                </a:cubicBezTo>
                <a:cubicBezTo>
                  <a:pt x="1158563" y="1645296"/>
                  <a:pt x="1155626" y="1640303"/>
                  <a:pt x="1153041" y="1635369"/>
                </a:cubicBezTo>
                <a:close/>
                <a:moveTo>
                  <a:pt x="927975" y="1622824"/>
                </a:moveTo>
                <a:lnTo>
                  <a:pt x="1089971" y="1622824"/>
                </a:lnTo>
                <a:lnTo>
                  <a:pt x="1136125" y="1691053"/>
                </a:lnTo>
                <a:lnTo>
                  <a:pt x="1094298" y="1753793"/>
                </a:lnTo>
                <a:lnTo>
                  <a:pt x="1031588" y="1753793"/>
                </a:lnTo>
                <a:lnTo>
                  <a:pt x="1031588" y="1738278"/>
                </a:lnTo>
                <a:lnTo>
                  <a:pt x="927975" y="1738278"/>
                </a:lnTo>
                <a:lnTo>
                  <a:pt x="927975" y="1685414"/>
                </a:lnTo>
                <a:lnTo>
                  <a:pt x="1012910" y="1685414"/>
                </a:lnTo>
                <a:lnTo>
                  <a:pt x="1012910" y="1642066"/>
                </a:lnTo>
                <a:lnTo>
                  <a:pt x="927975" y="1642066"/>
                </a:lnTo>
                <a:close/>
                <a:moveTo>
                  <a:pt x="834021" y="1622824"/>
                </a:moveTo>
                <a:lnTo>
                  <a:pt x="875816" y="1622824"/>
                </a:lnTo>
                <a:lnTo>
                  <a:pt x="875816" y="1753793"/>
                </a:lnTo>
                <a:lnTo>
                  <a:pt x="788257" y="1753793"/>
                </a:lnTo>
                <a:lnTo>
                  <a:pt x="764593" y="1749203"/>
                </a:lnTo>
                <a:lnTo>
                  <a:pt x="732170" y="1749203"/>
                </a:lnTo>
                <a:cubicBezTo>
                  <a:pt x="721832" y="1749203"/>
                  <a:pt x="714314" y="1748204"/>
                  <a:pt x="709615" y="1746207"/>
                </a:cubicBezTo>
                <a:cubicBezTo>
                  <a:pt x="704916" y="1744210"/>
                  <a:pt x="702566" y="1740862"/>
                  <a:pt x="702566" y="1736163"/>
                </a:cubicBezTo>
                <a:cubicBezTo>
                  <a:pt x="702566" y="1733109"/>
                  <a:pt x="703212" y="1730642"/>
                  <a:pt x="704504" y="1728762"/>
                </a:cubicBezTo>
                <a:cubicBezTo>
                  <a:pt x="705797" y="1726882"/>
                  <a:pt x="707735" y="1725003"/>
                  <a:pt x="710319" y="1723123"/>
                </a:cubicBezTo>
                <a:cubicBezTo>
                  <a:pt x="718778" y="1725473"/>
                  <a:pt x="726766" y="1726648"/>
                  <a:pt x="734284" y="1726648"/>
                </a:cubicBezTo>
                <a:cubicBezTo>
                  <a:pt x="744387" y="1726648"/>
                  <a:pt x="753844" y="1725473"/>
                  <a:pt x="762655" y="1723123"/>
                </a:cubicBezTo>
                <a:cubicBezTo>
                  <a:pt x="771465" y="1720774"/>
                  <a:pt x="779101" y="1717191"/>
                  <a:pt x="785562" y="1712374"/>
                </a:cubicBezTo>
                <a:cubicBezTo>
                  <a:pt x="792023" y="1707558"/>
                  <a:pt x="797134" y="1701508"/>
                  <a:pt x="800893" y="1694224"/>
                </a:cubicBezTo>
                <a:cubicBezTo>
                  <a:pt x="804652" y="1686941"/>
                  <a:pt x="806532" y="1678248"/>
                  <a:pt x="806532" y="1668145"/>
                </a:cubicBezTo>
                <a:cubicBezTo>
                  <a:pt x="806532" y="1663681"/>
                  <a:pt x="805709" y="1659393"/>
                  <a:pt x="804065" y="1655281"/>
                </a:cubicBezTo>
                <a:cubicBezTo>
                  <a:pt x="802420" y="1651170"/>
                  <a:pt x="800658" y="1647822"/>
                  <a:pt x="798778" y="1645237"/>
                </a:cubicBezTo>
                <a:lnTo>
                  <a:pt x="834021" y="1645237"/>
                </a:lnTo>
                <a:close/>
                <a:moveTo>
                  <a:pt x="590092" y="1622824"/>
                </a:moveTo>
                <a:lnTo>
                  <a:pt x="678935" y="1622824"/>
                </a:lnTo>
                <a:lnTo>
                  <a:pt x="665738" y="1638717"/>
                </a:lnTo>
                <a:cubicBezTo>
                  <a:pt x="661626" y="1646588"/>
                  <a:pt x="659570" y="1655810"/>
                  <a:pt x="659570" y="1666383"/>
                </a:cubicBezTo>
                <a:cubicBezTo>
                  <a:pt x="659570" y="1676721"/>
                  <a:pt x="661802" y="1685707"/>
                  <a:pt x="666266" y="1693343"/>
                </a:cubicBezTo>
                <a:cubicBezTo>
                  <a:pt x="670730" y="1700979"/>
                  <a:pt x="676134" y="1706912"/>
                  <a:pt x="682478" y="1711141"/>
                </a:cubicBezTo>
                <a:lnTo>
                  <a:pt x="682478" y="1712551"/>
                </a:lnTo>
                <a:cubicBezTo>
                  <a:pt x="676369" y="1716780"/>
                  <a:pt x="671376" y="1721831"/>
                  <a:pt x="667500" y="1727705"/>
                </a:cubicBezTo>
                <a:cubicBezTo>
                  <a:pt x="663623" y="1733579"/>
                  <a:pt x="661685" y="1739452"/>
                  <a:pt x="661685" y="1745326"/>
                </a:cubicBezTo>
                <a:lnTo>
                  <a:pt x="664046" y="1753793"/>
                </a:lnTo>
                <a:lnTo>
                  <a:pt x="603429" y="1753793"/>
                </a:lnTo>
                <a:lnTo>
                  <a:pt x="592752" y="1734401"/>
                </a:lnTo>
                <a:cubicBezTo>
                  <a:pt x="584999" y="1738395"/>
                  <a:pt x="577539" y="1741449"/>
                  <a:pt x="570373" y="1743564"/>
                </a:cubicBezTo>
                <a:cubicBezTo>
                  <a:pt x="563207" y="1745678"/>
                  <a:pt x="555630" y="1746736"/>
                  <a:pt x="547642" y="1746736"/>
                </a:cubicBezTo>
                <a:cubicBezTo>
                  <a:pt x="533310" y="1746736"/>
                  <a:pt x="521680" y="1743799"/>
                  <a:pt x="512752" y="1737925"/>
                </a:cubicBezTo>
                <a:cubicBezTo>
                  <a:pt x="503824" y="1732051"/>
                  <a:pt x="498068" y="1722771"/>
                  <a:pt x="495483" y="1710084"/>
                </a:cubicBezTo>
                <a:lnTo>
                  <a:pt x="614603" y="1710084"/>
                </a:lnTo>
                <a:cubicBezTo>
                  <a:pt x="615073" y="1707969"/>
                  <a:pt x="615601" y="1704738"/>
                  <a:pt x="616189" y="1700392"/>
                </a:cubicBezTo>
                <a:cubicBezTo>
                  <a:pt x="616776" y="1696045"/>
                  <a:pt x="617070" y="1691523"/>
                  <a:pt x="617070" y="1686823"/>
                </a:cubicBezTo>
                <a:cubicBezTo>
                  <a:pt x="617070" y="1674841"/>
                  <a:pt x="615308" y="1663740"/>
                  <a:pt x="611783" y="1653519"/>
                </a:cubicBezTo>
                <a:cubicBezTo>
                  <a:pt x="608259" y="1643299"/>
                  <a:pt x="603031" y="1634430"/>
                  <a:pt x="596100" y="1626911"/>
                </a:cubicBezTo>
                <a:close/>
                <a:moveTo>
                  <a:pt x="409446" y="1622824"/>
                </a:moveTo>
                <a:lnTo>
                  <a:pt x="478414" y="1622824"/>
                </a:lnTo>
                <a:lnTo>
                  <a:pt x="471518" y="1627087"/>
                </a:lnTo>
                <a:cubicBezTo>
                  <a:pt x="463060" y="1634958"/>
                  <a:pt x="456305" y="1644591"/>
                  <a:pt x="451254" y="1655986"/>
                </a:cubicBezTo>
                <a:cubicBezTo>
                  <a:pt x="446202" y="1667381"/>
                  <a:pt x="443677" y="1680245"/>
                  <a:pt x="443677" y="1694577"/>
                </a:cubicBezTo>
                <a:cubicBezTo>
                  <a:pt x="443677" y="1709144"/>
                  <a:pt x="446144" y="1722125"/>
                  <a:pt x="451078" y="1733520"/>
                </a:cubicBezTo>
                <a:lnTo>
                  <a:pt x="465505" y="1753793"/>
                </a:lnTo>
                <a:lnTo>
                  <a:pt x="404685" y="1753793"/>
                </a:lnTo>
                <a:lnTo>
                  <a:pt x="368753" y="1689995"/>
                </a:lnTo>
                <a:cubicBezTo>
                  <a:pt x="380970" y="1684591"/>
                  <a:pt x="390838" y="1676427"/>
                  <a:pt x="398357" y="1665502"/>
                </a:cubicBezTo>
                <a:cubicBezTo>
                  <a:pt x="405875" y="1654577"/>
                  <a:pt x="409634" y="1640656"/>
                  <a:pt x="409634" y="1623739"/>
                </a:cubicBezTo>
                <a:close/>
                <a:moveTo>
                  <a:pt x="291219" y="1622824"/>
                </a:moveTo>
                <a:lnTo>
                  <a:pt x="358123" y="1622824"/>
                </a:lnTo>
                <a:lnTo>
                  <a:pt x="358533" y="1623739"/>
                </a:lnTo>
                <a:cubicBezTo>
                  <a:pt x="358533" y="1646530"/>
                  <a:pt x="344553" y="1657925"/>
                  <a:pt x="316594" y="1657925"/>
                </a:cubicBezTo>
                <a:lnTo>
                  <a:pt x="291219" y="1657925"/>
                </a:lnTo>
                <a:close/>
                <a:moveTo>
                  <a:pt x="1202733" y="1607175"/>
                </a:moveTo>
                <a:lnTo>
                  <a:pt x="1257007" y="1607175"/>
                </a:lnTo>
                <a:lnTo>
                  <a:pt x="1247065" y="1622824"/>
                </a:lnTo>
                <a:lnTo>
                  <a:pt x="1194126" y="1622824"/>
                </a:lnTo>
                <a:close/>
                <a:moveTo>
                  <a:pt x="1079385" y="1607175"/>
                </a:moveTo>
                <a:lnTo>
                  <a:pt x="1135068" y="1607175"/>
                </a:lnTo>
                <a:lnTo>
                  <a:pt x="1145044" y="1622824"/>
                </a:lnTo>
                <a:lnTo>
                  <a:pt x="1089971" y="1622824"/>
                </a:lnTo>
                <a:close/>
                <a:moveTo>
                  <a:pt x="734284" y="1602946"/>
                </a:moveTo>
                <a:cubicBezTo>
                  <a:pt x="745092" y="1602946"/>
                  <a:pt x="754725" y="1604356"/>
                  <a:pt x="763183" y="1607175"/>
                </a:cubicBezTo>
                <a:lnTo>
                  <a:pt x="834021" y="1607175"/>
                </a:lnTo>
                <a:lnTo>
                  <a:pt x="834021" y="1622824"/>
                </a:lnTo>
                <a:lnTo>
                  <a:pt x="678935" y="1622824"/>
                </a:lnTo>
                <a:lnTo>
                  <a:pt x="682125" y="1618982"/>
                </a:lnTo>
                <a:cubicBezTo>
                  <a:pt x="688939" y="1613695"/>
                  <a:pt x="696869" y="1609701"/>
                  <a:pt x="705914" y="1606999"/>
                </a:cubicBezTo>
                <a:cubicBezTo>
                  <a:pt x="714960" y="1604297"/>
                  <a:pt x="724416" y="1602946"/>
                  <a:pt x="734284" y="1602946"/>
                </a:cubicBezTo>
                <a:close/>
                <a:moveTo>
                  <a:pt x="534602" y="1602946"/>
                </a:moveTo>
                <a:cubicBezTo>
                  <a:pt x="547994" y="1602946"/>
                  <a:pt x="559859" y="1605061"/>
                  <a:pt x="570197" y="1609290"/>
                </a:cubicBezTo>
                <a:lnTo>
                  <a:pt x="590092" y="1622824"/>
                </a:lnTo>
                <a:lnTo>
                  <a:pt x="478414" y="1622824"/>
                </a:lnTo>
                <a:lnTo>
                  <a:pt x="500593" y="1609114"/>
                </a:lnTo>
                <a:cubicBezTo>
                  <a:pt x="511518" y="1605002"/>
                  <a:pt x="522855" y="1602946"/>
                  <a:pt x="534602" y="1602946"/>
                </a:cubicBezTo>
                <a:close/>
                <a:moveTo>
                  <a:pt x="875816" y="1552197"/>
                </a:moveTo>
                <a:lnTo>
                  <a:pt x="1028064" y="1552197"/>
                </a:lnTo>
                <a:lnTo>
                  <a:pt x="1028064" y="1595898"/>
                </a:lnTo>
                <a:lnTo>
                  <a:pt x="927975" y="1595898"/>
                </a:lnTo>
                <a:lnTo>
                  <a:pt x="927975" y="1622824"/>
                </a:lnTo>
                <a:lnTo>
                  <a:pt x="875816" y="1622824"/>
                </a:lnTo>
                <a:close/>
                <a:moveTo>
                  <a:pt x="240967" y="1447270"/>
                </a:moveTo>
                <a:lnTo>
                  <a:pt x="251705" y="1448894"/>
                </a:lnTo>
                <a:cubicBezTo>
                  <a:pt x="264653" y="1453247"/>
                  <a:pt x="276150" y="1459778"/>
                  <a:pt x="286196" y="1468486"/>
                </a:cubicBezTo>
                <a:cubicBezTo>
                  <a:pt x="306735" y="1486302"/>
                  <a:pt x="317004" y="1509572"/>
                  <a:pt x="317004" y="1538298"/>
                </a:cubicBezTo>
                <a:lnTo>
                  <a:pt x="314669" y="1552197"/>
                </a:lnTo>
                <a:lnTo>
                  <a:pt x="320823" y="1552197"/>
                </a:lnTo>
                <a:cubicBezTo>
                  <a:pt x="333041" y="1552197"/>
                  <a:pt x="344494" y="1553372"/>
                  <a:pt x="355185" y="1555721"/>
                </a:cubicBezTo>
                <a:cubicBezTo>
                  <a:pt x="365875" y="1558071"/>
                  <a:pt x="375273" y="1562006"/>
                  <a:pt x="383379" y="1567528"/>
                </a:cubicBezTo>
                <a:cubicBezTo>
                  <a:pt x="391484" y="1573049"/>
                  <a:pt x="397887" y="1580391"/>
                  <a:pt x="402586" y="1589554"/>
                </a:cubicBezTo>
                <a:lnTo>
                  <a:pt x="409446" y="1622824"/>
                </a:lnTo>
                <a:lnTo>
                  <a:pt x="358123" y="1622824"/>
                </a:lnTo>
                <a:lnTo>
                  <a:pt x="347960" y="1600127"/>
                </a:lnTo>
                <a:cubicBezTo>
                  <a:pt x="340911" y="1595663"/>
                  <a:pt x="330456" y="1593431"/>
                  <a:pt x="316594" y="1593431"/>
                </a:cubicBezTo>
                <a:lnTo>
                  <a:pt x="302624" y="1593431"/>
                </a:lnTo>
                <a:lnTo>
                  <a:pt x="294233" y="1609611"/>
                </a:lnTo>
                <a:lnTo>
                  <a:pt x="291219" y="1611429"/>
                </a:lnTo>
                <a:lnTo>
                  <a:pt x="291219" y="1622824"/>
                </a:lnTo>
                <a:lnTo>
                  <a:pt x="261258" y="1622824"/>
                </a:lnTo>
                <a:lnTo>
                  <a:pt x="240967" y="1625332"/>
                </a:lnTo>
                <a:lnTo>
                  <a:pt x="240967" y="1622824"/>
                </a:lnTo>
                <a:lnTo>
                  <a:pt x="239413" y="1622824"/>
                </a:lnTo>
                <a:lnTo>
                  <a:pt x="239413" y="1584510"/>
                </a:lnTo>
                <a:lnTo>
                  <a:pt x="232841" y="1590094"/>
                </a:lnTo>
                <a:cubicBezTo>
                  <a:pt x="215131" y="1597901"/>
                  <a:pt x="204639" y="1602855"/>
                  <a:pt x="201364" y="1604957"/>
                </a:cubicBezTo>
                <a:cubicBezTo>
                  <a:pt x="195560" y="1608460"/>
                  <a:pt x="192658" y="1612114"/>
                  <a:pt x="192658" y="1615917"/>
                </a:cubicBezTo>
                <a:lnTo>
                  <a:pt x="197875" y="1622824"/>
                </a:lnTo>
                <a:lnTo>
                  <a:pt x="239413" y="1622824"/>
                </a:lnTo>
                <a:lnTo>
                  <a:pt x="239413" y="1625524"/>
                </a:lnTo>
                <a:lnTo>
                  <a:pt x="240967" y="1625332"/>
                </a:lnTo>
                <a:lnTo>
                  <a:pt x="240967" y="1753793"/>
                </a:lnTo>
                <a:lnTo>
                  <a:pt x="291219" y="1753793"/>
                </a:lnTo>
                <a:lnTo>
                  <a:pt x="291219" y="1781978"/>
                </a:lnTo>
                <a:lnTo>
                  <a:pt x="239413" y="1781978"/>
                </a:lnTo>
                <a:lnTo>
                  <a:pt x="239413" y="1754961"/>
                </a:lnTo>
                <a:lnTo>
                  <a:pt x="109998" y="1754961"/>
                </a:lnTo>
                <a:lnTo>
                  <a:pt x="109998" y="1620308"/>
                </a:lnTo>
                <a:lnTo>
                  <a:pt x="173013" y="1599252"/>
                </a:lnTo>
                <a:cubicBezTo>
                  <a:pt x="181496" y="1592746"/>
                  <a:pt x="188528" y="1585740"/>
                  <a:pt x="194109" y="1578233"/>
                </a:cubicBezTo>
                <a:cubicBezTo>
                  <a:pt x="199690" y="1570727"/>
                  <a:pt x="205829" y="1559817"/>
                  <a:pt x="212526" y="1545505"/>
                </a:cubicBezTo>
                <a:cubicBezTo>
                  <a:pt x="216247" y="1537397"/>
                  <a:pt x="220265" y="1531542"/>
                  <a:pt x="224581" y="1527939"/>
                </a:cubicBezTo>
                <a:cubicBezTo>
                  <a:pt x="228898" y="1524335"/>
                  <a:pt x="234032" y="1522534"/>
                  <a:pt x="239985" y="1522534"/>
                </a:cubicBezTo>
                <a:lnTo>
                  <a:pt x="240967" y="1522965"/>
                </a:lnTo>
                <a:lnTo>
                  <a:pt x="240967" y="1552197"/>
                </a:lnTo>
                <a:lnTo>
                  <a:pt x="260296" y="1552197"/>
                </a:lnTo>
                <a:lnTo>
                  <a:pt x="261863" y="1547456"/>
                </a:lnTo>
                <a:cubicBezTo>
                  <a:pt x="261863" y="1540049"/>
                  <a:pt x="259817" y="1534044"/>
                  <a:pt x="255724" y="1529440"/>
                </a:cubicBezTo>
                <a:lnTo>
                  <a:pt x="240967" y="1522965"/>
                </a:lnTo>
                <a:close/>
                <a:moveTo>
                  <a:pt x="76125" y="1445966"/>
                </a:moveTo>
                <a:cubicBezTo>
                  <a:pt x="84460" y="1445966"/>
                  <a:pt x="91492" y="1447643"/>
                  <a:pt x="97222" y="1450996"/>
                </a:cubicBezTo>
                <a:cubicBezTo>
                  <a:pt x="102952" y="1454348"/>
                  <a:pt x="105817" y="1458427"/>
                  <a:pt x="105817" y="1463232"/>
                </a:cubicBezTo>
                <a:cubicBezTo>
                  <a:pt x="105817" y="1467235"/>
                  <a:pt x="104626" y="1470488"/>
                  <a:pt x="102245" y="1472990"/>
                </a:cubicBezTo>
                <a:cubicBezTo>
                  <a:pt x="99864" y="1475492"/>
                  <a:pt x="92794" y="1480997"/>
                  <a:pt x="81037" y="1489505"/>
                </a:cubicBezTo>
                <a:cubicBezTo>
                  <a:pt x="64368" y="1501516"/>
                  <a:pt x="56034" y="1513326"/>
                  <a:pt x="56034" y="1524936"/>
                </a:cubicBezTo>
                <a:cubicBezTo>
                  <a:pt x="56034" y="1530541"/>
                  <a:pt x="58043" y="1535020"/>
                  <a:pt x="62061" y="1538373"/>
                </a:cubicBezTo>
                <a:cubicBezTo>
                  <a:pt x="66080" y="1541726"/>
                  <a:pt x="71363" y="1543403"/>
                  <a:pt x="77911" y="1543403"/>
                </a:cubicBezTo>
                <a:cubicBezTo>
                  <a:pt x="90859" y="1543403"/>
                  <a:pt x="100608" y="1535746"/>
                  <a:pt x="107156" y="1520432"/>
                </a:cubicBezTo>
                <a:lnTo>
                  <a:pt x="109998" y="1514742"/>
                </a:lnTo>
                <a:lnTo>
                  <a:pt x="109998" y="1620308"/>
                </a:lnTo>
                <a:lnTo>
                  <a:pt x="102022" y="1622973"/>
                </a:lnTo>
                <a:cubicBezTo>
                  <a:pt x="88925" y="1622973"/>
                  <a:pt x="76163" y="1620921"/>
                  <a:pt x="63736" y="1616818"/>
                </a:cubicBezTo>
                <a:cubicBezTo>
                  <a:pt x="51308" y="1612714"/>
                  <a:pt x="40556" y="1606909"/>
                  <a:pt x="31477" y="1599402"/>
                </a:cubicBezTo>
                <a:cubicBezTo>
                  <a:pt x="10492" y="1582587"/>
                  <a:pt x="0" y="1562069"/>
                  <a:pt x="0" y="1537848"/>
                </a:cubicBezTo>
                <a:cubicBezTo>
                  <a:pt x="0" y="1527539"/>
                  <a:pt x="3795" y="1514026"/>
                  <a:pt x="11385" y="1497312"/>
                </a:cubicBezTo>
                <a:cubicBezTo>
                  <a:pt x="12278" y="1495310"/>
                  <a:pt x="12725" y="1493708"/>
                  <a:pt x="12725" y="1492507"/>
                </a:cubicBezTo>
                <a:cubicBezTo>
                  <a:pt x="12725" y="1491507"/>
                  <a:pt x="11385" y="1488504"/>
                  <a:pt x="8706" y="1483500"/>
                </a:cubicBezTo>
                <a:cubicBezTo>
                  <a:pt x="7813" y="1481898"/>
                  <a:pt x="7367" y="1480196"/>
                  <a:pt x="7367" y="1478395"/>
                </a:cubicBezTo>
                <a:cubicBezTo>
                  <a:pt x="7367" y="1471689"/>
                  <a:pt x="15255" y="1464607"/>
                  <a:pt x="31031" y="1457151"/>
                </a:cubicBezTo>
                <a:cubicBezTo>
                  <a:pt x="46806" y="1449694"/>
                  <a:pt x="61838" y="1445966"/>
                  <a:pt x="76125" y="1445966"/>
                </a:cubicBezTo>
                <a:close/>
                <a:moveTo>
                  <a:pt x="240967" y="1410788"/>
                </a:moveTo>
                <a:lnTo>
                  <a:pt x="240967" y="1447270"/>
                </a:lnTo>
                <a:lnTo>
                  <a:pt x="208508" y="1442363"/>
                </a:lnTo>
                <a:cubicBezTo>
                  <a:pt x="172641" y="1442363"/>
                  <a:pt x="145479" y="1455124"/>
                  <a:pt x="127025" y="1480647"/>
                </a:cubicBezTo>
                <a:lnTo>
                  <a:pt x="109998" y="1514742"/>
                </a:lnTo>
                <a:lnTo>
                  <a:pt x="109998" y="1419565"/>
                </a:lnTo>
                <a:lnTo>
                  <a:pt x="156269" y="1428751"/>
                </a:lnTo>
                <a:cubicBezTo>
                  <a:pt x="179933" y="1428751"/>
                  <a:pt x="202555" y="1425347"/>
                  <a:pt x="224135" y="1418542"/>
                </a:cubicBezTo>
                <a:close/>
                <a:moveTo>
                  <a:pt x="210071" y="1277116"/>
                </a:moveTo>
                <a:lnTo>
                  <a:pt x="240967" y="1284759"/>
                </a:lnTo>
                <a:lnTo>
                  <a:pt x="240967" y="1323333"/>
                </a:lnTo>
                <a:lnTo>
                  <a:pt x="218777" y="1335067"/>
                </a:lnTo>
                <a:cubicBezTo>
                  <a:pt x="201513" y="1341173"/>
                  <a:pt x="183133" y="1346002"/>
                  <a:pt x="163636" y="1349555"/>
                </a:cubicBezTo>
                <a:lnTo>
                  <a:pt x="109998" y="1354847"/>
                </a:lnTo>
                <a:lnTo>
                  <a:pt x="109998" y="1294913"/>
                </a:lnTo>
                <a:lnTo>
                  <a:pt x="153144" y="1283122"/>
                </a:lnTo>
                <a:cubicBezTo>
                  <a:pt x="174426" y="1279117"/>
                  <a:pt x="193402" y="1277116"/>
                  <a:pt x="210071" y="1277116"/>
                </a:cubicBezTo>
                <a:close/>
                <a:moveTo>
                  <a:pt x="109998" y="1214348"/>
                </a:moveTo>
                <a:lnTo>
                  <a:pt x="109998" y="1294913"/>
                </a:lnTo>
                <a:lnTo>
                  <a:pt x="97110" y="1298435"/>
                </a:lnTo>
                <a:cubicBezTo>
                  <a:pt x="76125" y="1306442"/>
                  <a:pt x="65335" y="1316852"/>
                  <a:pt x="64740" y="1329663"/>
                </a:cubicBezTo>
                <a:cubicBezTo>
                  <a:pt x="64740" y="1337570"/>
                  <a:pt x="68721" y="1343750"/>
                  <a:pt x="76684" y="1348204"/>
                </a:cubicBezTo>
                <a:cubicBezTo>
                  <a:pt x="84646" y="1352658"/>
                  <a:pt x="95622" y="1354885"/>
                  <a:pt x="109612" y="1354885"/>
                </a:cubicBezTo>
                <a:lnTo>
                  <a:pt x="109998" y="1354847"/>
                </a:lnTo>
                <a:lnTo>
                  <a:pt x="109998" y="1419565"/>
                </a:lnTo>
                <a:lnTo>
                  <a:pt x="72330" y="1412086"/>
                </a:lnTo>
                <a:cubicBezTo>
                  <a:pt x="48369" y="1401276"/>
                  <a:pt x="29691" y="1385613"/>
                  <a:pt x="16297" y="1365094"/>
                </a:cubicBezTo>
                <a:cubicBezTo>
                  <a:pt x="5432" y="1348279"/>
                  <a:pt x="0" y="1331514"/>
                  <a:pt x="0" y="1314800"/>
                </a:cubicBezTo>
                <a:cubicBezTo>
                  <a:pt x="0" y="1300287"/>
                  <a:pt x="4762" y="1285123"/>
                  <a:pt x="14287" y="1269309"/>
                </a:cubicBezTo>
                <a:cubicBezTo>
                  <a:pt x="26789" y="1248591"/>
                  <a:pt x="47923" y="1232326"/>
                  <a:pt x="77688" y="1220516"/>
                </a:cubicBezTo>
                <a:close/>
                <a:moveTo>
                  <a:pt x="339998" y="1202800"/>
                </a:moveTo>
                <a:cubicBezTo>
                  <a:pt x="347588" y="1202800"/>
                  <a:pt x="355625" y="1206003"/>
                  <a:pt x="364108" y="1212409"/>
                </a:cubicBezTo>
                <a:cubicBezTo>
                  <a:pt x="372740" y="1218914"/>
                  <a:pt x="379586" y="1227347"/>
                  <a:pt x="384646" y="1237706"/>
                </a:cubicBezTo>
                <a:cubicBezTo>
                  <a:pt x="389706" y="1248065"/>
                  <a:pt x="392236" y="1258750"/>
                  <a:pt x="392236" y="1269759"/>
                </a:cubicBezTo>
                <a:cubicBezTo>
                  <a:pt x="392236" y="1282671"/>
                  <a:pt x="388590" y="1296659"/>
                  <a:pt x="381297" y="1311722"/>
                </a:cubicBezTo>
                <a:cubicBezTo>
                  <a:pt x="374005" y="1326785"/>
                  <a:pt x="360238" y="1348780"/>
                  <a:pt x="339998" y="1377705"/>
                </a:cubicBezTo>
                <a:cubicBezTo>
                  <a:pt x="336277" y="1382810"/>
                  <a:pt x="333189" y="1388565"/>
                  <a:pt x="330733" y="1394971"/>
                </a:cubicBezTo>
                <a:cubicBezTo>
                  <a:pt x="328277" y="1401376"/>
                  <a:pt x="327050" y="1406681"/>
                  <a:pt x="327050" y="1410885"/>
                </a:cubicBezTo>
                <a:cubicBezTo>
                  <a:pt x="327050" y="1412286"/>
                  <a:pt x="327273" y="1413987"/>
                  <a:pt x="327719" y="1415989"/>
                </a:cubicBezTo>
                <a:cubicBezTo>
                  <a:pt x="327868" y="1417090"/>
                  <a:pt x="327943" y="1418041"/>
                  <a:pt x="327943" y="1418842"/>
                </a:cubicBezTo>
                <a:cubicBezTo>
                  <a:pt x="327943" y="1420743"/>
                  <a:pt x="326715" y="1422320"/>
                  <a:pt x="324259" y="1423571"/>
                </a:cubicBezTo>
                <a:cubicBezTo>
                  <a:pt x="321803" y="1424822"/>
                  <a:pt x="318715" y="1425448"/>
                  <a:pt x="314995" y="1425448"/>
                </a:cubicBezTo>
                <a:cubicBezTo>
                  <a:pt x="308148" y="1425448"/>
                  <a:pt x="302419" y="1423947"/>
                  <a:pt x="297805" y="1420944"/>
                </a:cubicBezTo>
                <a:cubicBezTo>
                  <a:pt x="290661" y="1416139"/>
                  <a:pt x="287089" y="1410234"/>
                  <a:pt x="287089" y="1403228"/>
                </a:cubicBezTo>
                <a:lnTo>
                  <a:pt x="287313" y="1395121"/>
                </a:lnTo>
                <a:cubicBezTo>
                  <a:pt x="287313" y="1392919"/>
                  <a:pt x="285824" y="1391818"/>
                  <a:pt x="282848" y="1391818"/>
                </a:cubicBezTo>
                <a:cubicBezTo>
                  <a:pt x="280615" y="1391818"/>
                  <a:pt x="275927" y="1393870"/>
                  <a:pt x="268783" y="1397973"/>
                </a:cubicBezTo>
                <a:lnTo>
                  <a:pt x="240967" y="1410788"/>
                </a:lnTo>
                <a:lnTo>
                  <a:pt x="240967" y="1323333"/>
                </a:lnTo>
                <a:lnTo>
                  <a:pt x="244897" y="1321255"/>
                </a:lnTo>
                <a:cubicBezTo>
                  <a:pt x="250701" y="1316151"/>
                  <a:pt x="253603" y="1310546"/>
                  <a:pt x="253603" y="1304440"/>
                </a:cubicBezTo>
                <a:cubicBezTo>
                  <a:pt x="253603" y="1296534"/>
                  <a:pt x="249510" y="1290003"/>
                  <a:pt x="241325" y="1284848"/>
                </a:cubicBezTo>
                <a:lnTo>
                  <a:pt x="240967" y="1284759"/>
                </a:lnTo>
                <a:lnTo>
                  <a:pt x="240967" y="1221105"/>
                </a:lnTo>
                <a:lnTo>
                  <a:pt x="253380" y="1223819"/>
                </a:lnTo>
                <a:cubicBezTo>
                  <a:pt x="265881" y="1229824"/>
                  <a:pt x="276857" y="1237280"/>
                  <a:pt x="286308" y="1246189"/>
                </a:cubicBezTo>
                <a:cubicBezTo>
                  <a:pt x="295759" y="1255097"/>
                  <a:pt x="302419" y="1264204"/>
                  <a:pt x="306288" y="1273513"/>
                </a:cubicBezTo>
                <a:cubicBezTo>
                  <a:pt x="307330" y="1275915"/>
                  <a:pt x="308818" y="1277116"/>
                  <a:pt x="310753" y="1277116"/>
                </a:cubicBezTo>
                <a:cubicBezTo>
                  <a:pt x="316111" y="1277116"/>
                  <a:pt x="320799" y="1272687"/>
                  <a:pt x="324817" y="1263829"/>
                </a:cubicBezTo>
                <a:cubicBezTo>
                  <a:pt x="328836" y="1254972"/>
                  <a:pt x="330845" y="1244837"/>
                  <a:pt x="330845" y="1233427"/>
                </a:cubicBezTo>
                <a:cubicBezTo>
                  <a:pt x="330845" y="1226421"/>
                  <a:pt x="328761" y="1219765"/>
                  <a:pt x="324594" y="1213459"/>
                </a:cubicBezTo>
                <a:cubicBezTo>
                  <a:pt x="323701" y="1212158"/>
                  <a:pt x="323255" y="1211007"/>
                  <a:pt x="323255" y="1210007"/>
                </a:cubicBezTo>
                <a:cubicBezTo>
                  <a:pt x="323255" y="1208405"/>
                  <a:pt x="325115" y="1206803"/>
                  <a:pt x="328836" y="1205202"/>
                </a:cubicBezTo>
                <a:cubicBezTo>
                  <a:pt x="332556" y="1203601"/>
                  <a:pt x="336277" y="1202800"/>
                  <a:pt x="339998" y="1202800"/>
                </a:cubicBezTo>
                <a:close/>
                <a:moveTo>
                  <a:pt x="203820" y="1159662"/>
                </a:moveTo>
                <a:cubicBezTo>
                  <a:pt x="218554" y="1159662"/>
                  <a:pt x="230367" y="1159824"/>
                  <a:pt x="239260" y="1160150"/>
                </a:cubicBezTo>
                <a:lnTo>
                  <a:pt x="240967" y="1160289"/>
                </a:lnTo>
                <a:lnTo>
                  <a:pt x="240967" y="1221105"/>
                </a:lnTo>
                <a:lnTo>
                  <a:pt x="163413" y="1204151"/>
                </a:lnTo>
                <a:lnTo>
                  <a:pt x="109998" y="1214348"/>
                </a:lnTo>
                <a:lnTo>
                  <a:pt x="109998" y="1161041"/>
                </a:lnTo>
                <a:lnTo>
                  <a:pt x="112179" y="1161013"/>
                </a:lnTo>
                <a:cubicBezTo>
                  <a:pt x="121481" y="1160863"/>
                  <a:pt x="132308" y="1160662"/>
                  <a:pt x="144661" y="1160412"/>
                </a:cubicBezTo>
                <a:cubicBezTo>
                  <a:pt x="170408" y="1159912"/>
                  <a:pt x="190128" y="1159662"/>
                  <a:pt x="203820" y="1159662"/>
                </a:cubicBezTo>
                <a:close/>
                <a:moveTo>
                  <a:pt x="30361" y="1066729"/>
                </a:moveTo>
                <a:cubicBezTo>
                  <a:pt x="35272" y="1066729"/>
                  <a:pt x="38918" y="1067555"/>
                  <a:pt x="41300" y="1069206"/>
                </a:cubicBezTo>
                <a:cubicBezTo>
                  <a:pt x="43681" y="1070857"/>
                  <a:pt x="46881" y="1074887"/>
                  <a:pt x="50899" y="1081292"/>
                </a:cubicBezTo>
                <a:cubicBezTo>
                  <a:pt x="53429" y="1085095"/>
                  <a:pt x="57745" y="1087497"/>
                  <a:pt x="63847" y="1088498"/>
                </a:cubicBezTo>
                <a:cubicBezTo>
                  <a:pt x="69949" y="1089500"/>
                  <a:pt x="83269" y="1090000"/>
                  <a:pt x="103807" y="1090000"/>
                </a:cubicBezTo>
                <a:lnTo>
                  <a:pt x="109998" y="1090000"/>
                </a:lnTo>
                <a:lnTo>
                  <a:pt x="109998" y="1161041"/>
                </a:lnTo>
                <a:lnTo>
                  <a:pt x="88850" y="1161313"/>
                </a:lnTo>
                <a:cubicBezTo>
                  <a:pt x="76944" y="1161313"/>
                  <a:pt x="68796" y="1161939"/>
                  <a:pt x="64405" y="1163190"/>
                </a:cubicBezTo>
                <a:cubicBezTo>
                  <a:pt x="60015" y="1164441"/>
                  <a:pt x="56852" y="1167068"/>
                  <a:pt x="54917" y="1171071"/>
                </a:cubicBezTo>
                <a:cubicBezTo>
                  <a:pt x="51494" y="1177678"/>
                  <a:pt x="48741" y="1181881"/>
                  <a:pt x="46657" y="1183683"/>
                </a:cubicBezTo>
                <a:cubicBezTo>
                  <a:pt x="42937" y="1186886"/>
                  <a:pt x="38695" y="1188488"/>
                  <a:pt x="33933" y="1188488"/>
                </a:cubicBezTo>
                <a:cubicBezTo>
                  <a:pt x="23068" y="1188488"/>
                  <a:pt x="14808" y="1182432"/>
                  <a:pt x="9153" y="1170321"/>
                </a:cubicBezTo>
                <a:cubicBezTo>
                  <a:pt x="4241" y="1160012"/>
                  <a:pt x="1786" y="1146200"/>
                  <a:pt x="1786" y="1128884"/>
                </a:cubicBezTo>
                <a:cubicBezTo>
                  <a:pt x="1786" y="1109467"/>
                  <a:pt x="3274" y="1094954"/>
                  <a:pt x="6251" y="1085345"/>
                </a:cubicBezTo>
                <a:cubicBezTo>
                  <a:pt x="10269" y="1072935"/>
                  <a:pt x="18306" y="1066729"/>
                  <a:pt x="30361" y="1066729"/>
                </a:cubicBezTo>
                <a:close/>
                <a:moveTo>
                  <a:pt x="706794" y="1017642"/>
                </a:moveTo>
                <a:cubicBezTo>
                  <a:pt x="702330" y="1020461"/>
                  <a:pt x="699158" y="1023222"/>
                  <a:pt x="697279" y="1025924"/>
                </a:cubicBezTo>
                <a:cubicBezTo>
                  <a:pt x="695399" y="1028626"/>
                  <a:pt x="694459" y="1031621"/>
                  <a:pt x="694459" y="1034911"/>
                </a:cubicBezTo>
                <a:cubicBezTo>
                  <a:pt x="694459" y="1041489"/>
                  <a:pt x="698395" y="1046423"/>
                  <a:pt x="706266" y="1049712"/>
                </a:cubicBezTo>
                <a:cubicBezTo>
                  <a:pt x="714136" y="1053002"/>
                  <a:pt x="725003" y="1054646"/>
                  <a:pt x="738865" y="1054646"/>
                </a:cubicBezTo>
                <a:cubicBezTo>
                  <a:pt x="752962" y="1054646"/>
                  <a:pt x="764357" y="1052649"/>
                  <a:pt x="773050" y="1048655"/>
                </a:cubicBezTo>
                <a:cubicBezTo>
                  <a:pt x="781743" y="1044661"/>
                  <a:pt x="786090" y="1039610"/>
                  <a:pt x="786090" y="1033501"/>
                </a:cubicBezTo>
                <a:cubicBezTo>
                  <a:pt x="786090" y="1027862"/>
                  <a:pt x="783505" y="1024220"/>
                  <a:pt x="778337" y="1022576"/>
                </a:cubicBezTo>
                <a:cubicBezTo>
                  <a:pt x="773168" y="1020931"/>
                  <a:pt x="765532" y="1020109"/>
                  <a:pt x="755429" y="1020109"/>
                </a:cubicBezTo>
                <a:lnTo>
                  <a:pt x="733579" y="1020109"/>
                </a:lnTo>
                <a:cubicBezTo>
                  <a:pt x="727235" y="1020109"/>
                  <a:pt x="722007" y="1019933"/>
                  <a:pt x="717896" y="1019580"/>
                </a:cubicBezTo>
                <a:cubicBezTo>
                  <a:pt x="713784" y="1019228"/>
                  <a:pt x="710084" y="1018582"/>
                  <a:pt x="706794" y="1017642"/>
                </a:cubicBezTo>
                <a:close/>
                <a:moveTo>
                  <a:pt x="1185255" y="984875"/>
                </a:moveTo>
                <a:lnTo>
                  <a:pt x="1240415" y="984875"/>
                </a:lnTo>
                <a:lnTo>
                  <a:pt x="1260530" y="1013060"/>
                </a:lnTo>
                <a:lnTo>
                  <a:pt x="1204847" y="1013060"/>
                </a:lnTo>
                <a:close/>
                <a:moveTo>
                  <a:pt x="1094297" y="984875"/>
                </a:moveTo>
                <a:lnTo>
                  <a:pt x="1146623" y="984875"/>
                </a:lnTo>
                <a:lnTo>
                  <a:pt x="1129780" y="1013060"/>
                </a:lnTo>
                <a:lnTo>
                  <a:pt x="1075507" y="1013060"/>
                </a:lnTo>
                <a:close/>
                <a:moveTo>
                  <a:pt x="875815" y="984875"/>
                </a:moveTo>
                <a:lnTo>
                  <a:pt x="1031587" y="984875"/>
                </a:lnTo>
                <a:lnTo>
                  <a:pt x="1031587" y="1013060"/>
                </a:lnTo>
                <a:lnTo>
                  <a:pt x="875815" y="1013060"/>
                </a:lnTo>
                <a:close/>
                <a:moveTo>
                  <a:pt x="664045" y="984875"/>
                </a:moveTo>
                <a:lnTo>
                  <a:pt x="788256" y="984875"/>
                </a:lnTo>
                <a:lnTo>
                  <a:pt x="817279" y="990505"/>
                </a:lnTo>
                <a:cubicBezTo>
                  <a:pt x="829379" y="997319"/>
                  <a:pt x="835429" y="1008596"/>
                  <a:pt x="835429" y="1024338"/>
                </a:cubicBezTo>
                <a:cubicBezTo>
                  <a:pt x="835429" y="1033501"/>
                  <a:pt x="832962" y="1041959"/>
                  <a:pt x="828028" y="1049712"/>
                </a:cubicBezTo>
                <a:cubicBezTo>
                  <a:pt x="823094" y="1057466"/>
                  <a:pt x="816163" y="1064103"/>
                  <a:pt x="807235" y="1069624"/>
                </a:cubicBezTo>
                <a:cubicBezTo>
                  <a:pt x="798307" y="1075146"/>
                  <a:pt x="787382" y="1079492"/>
                  <a:pt x="774460" y="1082664"/>
                </a:cubicBezTo>
                <a:cubicBezTo>
                  <a:pt x="761538" y="1085836"/>
                  <a:pt x="747206" y="1087422"/>
                  <a:pt x="731464" y="1087422"/>
                </a:cubicBezTo>
                <a:cubicBezTo>
                  <a:pt x="720186" y="1087422"/>
                  <a:pt x="709672" y="1086541"/>
                  <a:pt x="699922" y="1084779"/>
                </a:cubicBezTo>
                <a:cubicBezTo>
                  <a:pt x="690172" y="1083017"/>
                  <a:pt x="681772" y="1080315"/>
                  <a:pt x="674724" y="1076673"/>
                </a:cubicBezTo>
                <a:cubicBezTo>
                  <a:pt x="667675" y="1073031"/>
                  <a:pt x="662154" y="1068391"/>
                  <a:pt x="658160" y="1062752"/>
                </a:cubicBezTo>
                <a:cubicBezTo>
                  <a:pt x="654165" y="1057113"/>
                  <a:pt x="652168" y="1050417"/>
                  <a:pt x="652168" y="1042664"/>
                </a:cubicBezTo>
                <a:cubicBezTo>
                  <a:pt x="652168" y="1028332"/>
                  <a:pt x="661214" y="1016702"/>
                  <a:pt x="679305" y="1007774"/>
                </a:cubicBezTo>
                <a:lnTo>
                  <a:pt x="679305" y="1006364"/>
                </a:lnTo>
                <a:cubicBezTo>
                  <a:pt x="674371" y="1003310"/>
                  <a:pt x="670201" y="999433"/>
                  <a:pt x="666794" y="994734"/>
                </a:cubicBezTo>
                <a:close/>
                <a:moveTo>
                  <a:pt x="465504" y="984875"/>
                </a:moveTo>
                <a:lnTo>
                  <a:pt x="603428" y="984875"/>
                </a:lnTo>
                <a:lnTo>
                  <a:pt x="610020" y="996849"/>
                </a:lnTo>
                <a:cubicBezTo>
                  <a:pt x="599917" y="1003192"/>
                  <a:pt x="588757" y="1008185"/>
                  <a:pt x="576540" y="1011827"/>
                </a:cubicBezTo>
                <a:cubicBezTo>
                  <a:pt x="564322" y="1015468"/>
                  <a:pt x="552340" y="1017289"/>
                  <a:pt x="540592" y="1017289"/>
                </a:cubicBezTo>
                <a:cubicBezTo>
                  <a:pt x="526965" y="1017289"/>
                  <a:pt x="514219" y="1015234"/>
                  <a:pt x="502354" y="1011122"/>
                </a:cubicBezTo>
                <a:cubicBezTo>
                  <a:pt x="490489" y="1007010"/>
                  <a:pt x="480210" y="1001078"/>
                  <a:pt x="471517" y="993324"/>
                </a:cubicBezTo>
                <a:close/>
                <a:moveTo>
                  <a:pt x="347416" y="984875"/>
                </a:moveTo>
                <a:lnTo>
                  <a:pt x="404684" y="984875"/>
                </a:lnTo>
                <a:lnTo>
                  <a:pt x="420558" y="1013060"/>
                </a:lnTo>
                <a:lnTo>
                  <a:pt x="362408" y="1013060"/>
                </a:lnTo>
                <a:close/>
                <a:moveTo>
                  <a:pt x="1163261" y="953853"/>
                </a:moveTo>
                <a:lnTo>
                  <a:pt x="1164670" y="953853"/>
                </a:lnTo>
                <a:cubicBezTo>
                  <a:pt x="1167960" y="958787"/>
                  <a:pt x="1171308" y="963838"/>
                  <a:pt x="1174715" y="969007"/>
                </a:cubicBezTo>
                <a:cubicBezTo>
                  <a:pt x="1178121" y="974176"/>
                  <a:pt x="1181469" y="979227"/>
                  <a:pt x="1184759" y="984161"/>
                </a:cubicBezTo>
                <a:lnTo>
                  <a:pt x="1185255" y="984875"/>
                </a:lnTo>
                <a:lnTo>
                  <a:pt x="1146623" y="984875"/>
                </a:lnTo>
                <a:lnTo>
                  <a:pt x="1147049" y="984161"/>
                </a:lnTo>
                <a:cubicBezTo>
                  <a:pt x="1149634" y="978993"/>
                  <a:pt x="1152336" y="973882"/>
                  <a:pt x="1155155" y="968831"/>
                </a:cubicBezTo>
                <a:cubicBezTo>
                  <a:pt x="1157974" y="963779"/>
                  <a:pt x="1160676" y="958787"/>
                  <a:pt x="1163261" y="953853"/>
                </a:cubicBezTo>
                <a:close/>
                <a:moveTo>
                  <a:pt x="291218" y="930240"/>
                </a:moveTo>
                <a:lnTo>
                  <a:pt x="318355" y="930240"/>
                </a:lnTo>
                <a:lnTo>
                  <a:pt x="347416" y="984875"/>
                </a:lnTo>
                <a:lnTo>
                  <a:pt x="291218" y="984875"/>
                </a:lnTo>
                <a:close/>
                <a:moveTo>
                  <a:pt x="536363" y="873500"/>
                </a:moveTo>
                <a:cubicBezTo>
                  <a:pt x="556804" y="873500"/>
                  <a:pt x="568317" y="884425"/>
                  <a:pt x="570901" y="906275"/>
                </a:cubicBezTo>
                <a:lnTo>
                  <a:pt x="496187" y="906275"/>
                </a:lnTo>
                <a:cubicBezTo>
                  <a:pt x="498771" y="895233"/>
                  <a:pt x="503529" y="887010"/>
                  <a:pt x="510460" y="881606"/>
                </a:cubicBezTo>
                <a:cubicBezTo>
                  <a:pt x="517391" y="876202"/>
                  <a:pt x="526026" y="873500"/>
                  <a:pt x="536363" y="873500"/>
                </a:cubicBezTo>
                <a:close/>
                <a:moveTo>
                  <a:pt x="734283" y="868918"/>
                </a:moveTo>
                <a:cubicBezTo>
                  <a:pt x="741567" y="868918"/>
                  <a:pt x="747793" y="871385"/>
                  <a:pt x="752962" y="876319"/>
                </a:cubicBezTo>
                <a:cubicBezTo>
                  <a:pt x="758131" y="881253"/>
                  <a:pt x="760715" y="888302"/>
                  <a:pt x="760715" y="897465"/>
                </a:cubicBezTo>
                <a:cubicBezTo>
                  <a:pt x="760715" y="907098"/>
                  <a:pt x="758131" y="914323"/>
                  <a:pt x="752962" y="919139"/>
                </a:cubicBezTo>
                <a:cubicBezTo>
                  <a:pt x="747793" y="923955"/>
                  <a:pt x="741567" y="926364"/>
                  <a:pt x="734283" y="926364"/>
                </a:cubicBezTo>
                <a:cubicBezTo>
                  <a:pt x="727000" y="926364"/>
                  <a:pt x="720832" y="923955"/>
                  <a:pt x="715781" y="919139"/>
                </a:cubicBezTo>
                <a:cubicBezTo>
                  <a:pt x="710730" y="914323"/>
                  <a:pt x="708204" y="907098"/>
                  <a:pt x="708204" y="897465"/>
                </a:cubicBezTo>
                <a:cubicBezTo>
                  <a:pt x="708204" y="888302"/>
                  <a:pt x="710730" y="881253"/>
                  <a:pt x="715781" y="876319"/>
                </a:cubicBezTo>
                <a:cubicBezTo>
                  <a:pt x="720832" y="871385"/>
                  <a:pt x="727000" y="868918"/>
                  <a:pt x="734283" y="868918"/>
                </a:cubicBezTo>
                <a:close/>
                <a:moveTo>
                  <a:pt x="1145043" y="853906"/>
                </a:moveTo>
                <a:lnTo>
                  <a:pt x="1194125" y="853906"/>
                </a:lnTo>
                <a:lnTo>
                  <a:pt x="1187226" y="866451"/>
                </a:lnTo>
                <a:cubicBezTo>
                  <a:pt x="1184876" y="871150"/>
                  <a:pt x="1182468" y="876084"/>
                  <a:pt x="1180001" y="881253"/>
                </a:cubicBezTo>
                <a:cubicBezTo>
                  <a:pt x="1177534" y="886422"/>
                  <a:pt x="1175126" y="891474"/>
                  <a:pt x="1172776" y="896408"/>
                </a:cubicBezTo>
                <a:lnTo>
                  <a:pt x="1171367" y="896408"/>
                </a:lnTo>
                <a:cubicBezTo>
                  <a:pt x="1168312" y="891474"/>
                  <a:pt x="1165140" y="886481"/>
                  <a:pt x="1161851" y="881429"/>
                </a:cubicBezTo>
                <a:cubicBezTo>
                  <a:pt x="1158562" y="876378"/>
                  <a:pt x="1155625" y="871385"/>
                  <a:pt x="1153040" y="866451"/>
                </a:cubicBezTo>
                <a:close/>
                <a:moveTo>
                  <a:pt x="927974" y="853906"/>
                </a:moveTo>
                <a:lnTo>
                  <a:pt x="1089970" y="853906"/>
                </a:lnTo>
                <a:lnTo>
                  <a:pt x="1136124" y="922135"/>
                </a:lnTo>
                <a:lnTo>
                  <a:pt x="1094297" y="984875"/>
                </a:lnTo>
                <a:lnTo>
                  <a:pt x="1031587" y="984875"/>
                </a:lnTo>
                <a:lnTo>
                  <a:pt x="1031587" y="969360"/>
                </a:lnTo>
                <a:lnTo>
                  <a:pt x="927974" y="969360"/>
                </a:lnTo>
                <a:lnTo>
                  <a:pt x="927974" y="916496"/>
                </a:lnTo>
                <a:lnTo>
                  <a:pt x="1012909" y="916496"/>
                </a:lnTo>
                <a:lnTo>
                  <a:pt x="1012909" y="873148"/>
                </a:lnTo>
                <a:lnTo>
                  <a:pt x="927974" y="873148"/>
                </a:lnTo>
                <a:close/>
                <a:moveTo>
                  <a:pt x="834020" y="853906"/>
                </a:moveTo>
                <a:lnTo>
                  <a:pt x="875815" y="853906"/>
                </a:lnTo>
                <a:lnTo>
                  <a:pt x="875815" y="984875"/>
                </a:lnTo>
                <a:lnTo>
                  <a:pt x="788256" y="984875"/>
                </a:lnTo>
                <a:lnTo>
                  <a:pt x="764592" y="980285"/>
                </a:lnTo>
                <a:lnTo>
                  <a:pt x="732169" y="980285"/>
                </a:lnTo>
                <a:cubicBezTo>
                  <a:pt x="721831" y="980285"/>
                  <a:pt x="714313" y="979286"/>
                  <a:pt x="709614" y="977289"/>
                </a:cubicBezTo>
                <a:cubicBezTo>
                  <a:pt x="704915" y="975292"/>
                  <a:pt x="702565" y="971944"/>
                  <a:pt x="702565" y="967245"/>
                </a:cubicBezTo>
                <a:cubicBezTo>
                  <a:pt x="702565" y="964191"/>
                  <a:pt x="703211" y="961724"/>
                  <a:pt x="704503" y="959844"/>
                </a:cubicBezTo>
                <a:cubicBezTo>
                  <a:pt x="705796" y="957964"/>
                  <a:pt x="707734" y="956085"/>
                  <a:pt x="710318" y="954205"/>
                </a:cubicBezTo>
                <a:cubicBezTo>
                  <a:pt x="718777" y="956555"/>
                  <a:pt x="726765" y="957730"/>
                  <a:pt x="734283" y="957730"/>
                </a:cubicBezTo>
                <a:cubicBezTo>
                  <a:pt x="744386" y="957730"/>
                  <a:pt x="753843" y="956555"/>
                  <a:pt x="762654" y="954205"/>
                </a:cubicBezTo>
                <a:cubicBezTo>
                  <a:pt x="771464" y="951856"/>
                  <a:pt x="779100" y="948273"/>
                  <a:pt x="785561" y="943456"/>
                </a:cubicBezTo>
                <a:cubicBezTo>
                  <a:pt x="792022" y="938640"/>
                  <a:pt x="797133" y="932590"/>
                  <a:pt x="800892" y="925306"/>
                </a:cubicBezTo>
                <a:cubicBezTo>
                  <a:pt x="804651" y="918023"/>
                  <a:pt x="806531" y="909330"/>
                  <a:pt x="806531" y="899227"/>
                </a:cubicBezTo>
                <a:cubicBezTo>
                  <a:pt x="806531" y="894763"/>
                  <a:pt x="805708" y="890475"/>
                  <a:pt x="804064" y="886363"/>
                </a:cubicBezTo>
                <a:cubicBezTo>
                  <a:pt x="802419" y="882252"/>
                  <a:pt x="800657" y="878904"/>
                  <a:pt x="798777" y="876319"/>
                </a:cubicBezTo>
                <a:lnTo>
                  <a:pt x="834020" y="876319"/>
                </a:lnTo>
                <a:close/>
                <a:moveTo>
                  <a:pt x="590091" y="853906"/>
                </a:moveTo>
                <a:lnTo>
                  <a:pt x="678934" y="853906"/>
                </a:lnTo>
                <a:lnTo>
                  <a:pt x="665737" y="869799"/>
                </a:lnTo>
                <a:cubicBezTo>
                  <a:pt x="661625" y="877670"/>
                  <a:pt x="659569" y="886892"/>
                  <a:pt x="659569" y="897465"/>
                </a:cubicBezTo>
                <a:cubicBezTo>
                  <a:pt x="659569" y="907803"/>
                  <a:pt x="661801" y="916789"/>
                  <a:pt x="666265" y="924425"/>
                </a:cubicBezTo>
                <a:cubicBezTo>
                  <a:pt x="670729" y="932061"/>
                  <a:pt x="676133" y="937994"/>
                  <a:pt x="682477" y="942223"/>
                </a:cubicBezTo>
                <a:lnTo>
                  <a:pt x="682477" y="943633"/>
                </a:lnTo>
                <a:cubicBezTo>
                  <a:pt x="676368" y="947862"/>
                  <a:pt x="671375" y="952913"/>
                  <a:pt x="667499" y="958787"/>
                </a:cubicBezTo>
                <a:cubicBezTo>
                  <a:pt x="663622" y="964661"/>
                  <a:pt x="661684" y="970534"/>
                  <a:pt x="661684" y="976408"/>
                </a:cubicBezTo>
                <a:lnTo>
                  <a:pt x="664045" y="984875"/>
                </a:lnTo>
                <a:lnTo>
                  <a:pt x="603428" y="984875"/>
                </a:lnTo>
                <a:lnTo>
                  <a:pt x="592751" y="965483"/>
                </a:lnTo>
                <a:cubicBezTo>
                  <a:pt x="584998" y="969477"/>
                  <a:pt x="577538" y="972531"/>
                  <a:pt x="570372" y="974646"/>
                </a:cubicBezTo>
                <a:cubicBezTo>
                  <a:pt x="563206" y="976760"/>
                  <a:pt x="555629" y="977818"/>
                  <a:pt x="547641" y="977818"/>
                </a:cubicBezTo>
                <a:cubicBezTo>
                  <a:pt x="533309" y="977818"/>
                  <a:pt x="521679" y="974881"/>
                  <a:pt x="512751" y="969007"/>
                </a:cubicBezTo>
                <a:cubicBezTo>
                  <a:pt x="503823" y="963133"/>
                  <a:pt x="498067" y="953853"/>
                  <a:pt x="495482" y="941166"/>
                </a:cubicBezTo>
                <a:lnTo>
                  <a:pt x="614602" y="941166"/>
                </a:lnTo>
                <a:cubicBezTo>
                  <a:pt x="615072" y="939051"/>
                  <a:pt x="615600" y="935820"/>
                  <a:pt x="616188" y="931474"/>
                </a:cubicBezTo>
                <a:cubicBezTo>
                  <a:pt x="616775" y="927127"/>
                  <a:pt x="617069" y="922605"/>
                  <a:pt x="617069" y="917905"/>
                </a:cubicBezTo>
                <a:cubicBezTo>
                  <a:pt x="617069" y="905923"/>
                  <a:pt x="615307" y="894822"/>
                  <a:pt x="611782" y="884601"/>
                </a:cubicBezTo>
                <a:cubicBezTo>
                  <a:pt x="608258" y="874381"/>
                  <a:pt x="603030" y="865512"/>
                  <a:pt x="596099" y="857993"/>
                </a:cubicBezTo>
                <a:close/>
                <a:moveTo>
                  <a:pt x="409445" y="853906"/>
                </a:moveTo>
                <a:lnTo>
                  <a:pt x="478413" y="853906"/>
                </a:lnTo>
                <a:lnTo>
                  <a:pt x="471517" y="858169"/>
                </a:lnTo>
                <a:cubicBezTo>
                  <a:pt x="463059" y="866040"/>
                  <a:pt x="456304" y="875673"/>
                  <a:pt x="451253" y="887068"/>
                </a:cubicBezTo>
                <a:cubicBezTo>
                  <a:pt x="446201" y="898463"/>
                  <a:pt x="443676" y="911327"/>
                  <a:pt x="443676" y="925659"/>
                </a:cubicBezTo>
                <a:cubicBezTo>
                  <a:pt x="443676" y="940226"/>
                  <a:pt x="446143" y="953207"/>
                  <a:pt x="451077" y="964602"/>
                </a:cubicBezTo>
                <a:lnTo>
                  <a:pt x="465504" y="984875"/>
                </a:lnTo>
                <a:lnTo>
                  <a:pt x="404684" y="984875"/>
                </a:lnTo>
                <a:lnTo>
                  <a:pt x="368752" y="921077"/>
                </a:lnTo>
                <a:cubicBezTo>
                  <a:pt x="380969" y="915673"/>
                  <a:pt x="390837" y="907509"/>
                  <a:pt x="398356" y="896584"/>
                </a:cubicBezTo>
                <a:cubicBezTo>
                  <a:pt x="405874" y="885659"/>
                  <a:pt x="409633" y="871738"/>
                  <a:pt x="409633" y="854821"/>
                </a:cubicBezTo>
                <a:close/>
                <a:moveTo>
                  <a:pt x="291218" y="853906"/>
                </a:moveTo>
                <a:lnTo>
                  <a:pt x="358122" y="853906"/>
                </a:lnTo>
                <a:lnTo>
                  <a:pt x="358532" y="854821"/>
                </a:lnTo>
                <a:cubicBezTo>
                  <a:pt x="358532" y="877612"/>
                  <a:pt x="344552" y="889007"/>
                  <a:pt x="316593" y="889007"/>
                </a:cubicBezTo>
                <a:lnTo>
                  <a:pt x="291218" y="889007"/>
                </a:lnTo>
                <a:close/>
                <a:moveTo>
                  <a:pt x="113567" y="853906"/>
                </a:moveTo>
                <a:lnTo>
                  <a:pt x="239412" y="853906"/>
                </a:lnTo>
                <a:lnTo>
                  <a:pt x="239412" y="854961"/>
                </a:lnTo>
                <a:lnTo>
                  <a:pt x="240967" y="854961"/>
                </a:lnTo>
                <a:lnTo>
                  <a:pt x="240967" y="984875"/>
                </a:lnTo>
                <a:lnTo>
                  <a:pt x="291218" y="984875"/>
                </a:lnTo>
                <a:lnTo>
                  <a:pt x="291218" y="1007873"/>
                </a:lnTo>
                <a:lnTo>
                  <a:pt x="299591" y="1009828"/>
                </a:lnTo>
                <a:cubicBezTo>
                  <a:pt x="306288" y="1012731"/>
                  <a:pt x="310865" y="1015284"/>
                  <a:pt x="313320" y="1017485"/>
                </a:cubicBezTo>
                <a:cubicBezTo>
                  <a:pt x="315776" y="1019687"/>
                  <a:pt x="317004" y="1022340"/>
                  <a:pt x="317004" y="1025443"/>
                </a:cubicBezTo>
                <a:lnTo>
                  <a:pt x="310976" y="1058772"/>
                </a:lnTo>
                <a:lnTo>
                  <a:pt x="310976" y="1163715"/>
                </a:lnTo>
                <a:cubicBezTo>
                  <a:pt x="310976" y="1170622"/>
                  <a:pt x="309786" y="1175476"/>
                  <a:pt x="307404" y="1178278"/>
                </a:cubicBezTo>
                <a:cubicBezTo>
                  <a:pt x="303981" y="1182382"/>
                  <a:pt x="298847" y="1184434"/>
                  <a:pt x="292001" y="1184434"/>
                </a:cubicBezTo>
                <a:cubicBezTo>
                  <a:pt x="287833" y="1184434"/>
                  <a:pt x="284745" y="1183758"/>
                  <a:pt x="282736" y="1182407"/>
                </a:cubicBezTo>
                <a:cubicBezTo>
                  <a:pt x="280727" y="1181056"/>
                  <a:pt x="277862" y="1177778"/>
                  <a:pt x="274141" y="1172573"/>
                </a:cubicBezTo>
                <a:cubicBezTo>
                  <a:pt x="270123" y="1166868"/>
                  <a:pt x="264467" y="1163214"/>
                  <a:pt x="257175" y="1161613"/>
                </a:cubicBezTo>
                <a:lnTo>
                  <a:pt x="240967" y="1160289"/>
                </a:lnTo>
                <a:lnTo>
                  <a:pt x="240967" y="1087816"/>
                </a:lnTo>
                <a:lnTo>
                  <a:pt x="250924" y="1085946"/>
                </a:lnTo>
                <a:cubicBezTo>
                  <a:pt x="258812" y="1082643"/>
                  <a:pt x="262756" y="1075687"/>
                  <a:pt x="262756" y="1065078"/>
                </a:cubicBezTo>
                <a:cubicBezTo>
                  <a:pt x="262756" y="1053667"/>
                  <a:pt x="259035" y="1044660"/>
                  <a:pt x="251594" y="1038054"/>
                </a:cubicBezTo>
                <a:lnTo>
                  <a:pt x="240967" y="1033839"/>
                </a:lnTo>
                <a:lnTo>
                  <a:pt x="240967" y="1013060"/>
                </a:lnTo>
                <a:lnTo>
                  <a:pt x="239412" y="1013060"/>
                </a:lnTo>
                <a:lnTo>
                  <a:pt x="239412" y="996202"/>
                </a:lnTo>
                <a:lnTo>
                  <a:pt x="212861" y="1001046"/>
                </a:lnTo>
                <a:cubicBezTo>
                  <a:pt x="205792" y="1004398"/>
                  <a:pt x="202257" y="1008727"/>
                  <a:pt x="202257" y="1014032"/>
                </a:cubicBezTo>
                <a:cubicBezTo>
                  <a:pt x="202257" y="1019337"/>
                  <a:pt x="207094" y="1022740"/>
                  <a:pt x="216768" y="1024242"/>
                </a:cubicBezTo>
                <a:lnTo>
                  <a:pt x="240967" y="1033839"/>
                </a:lnTo>
                <a:lnTo>
                  <a:pt x="240967" y="1087816"/>
                </a:lnTo>
                <a:lnTo>
                  <a:pt x="234739" y="1088986"/>
                </a:lnTo>
                <a:cubicBezTo>
                  <a:pt x="227298" y="1089662"/>
                  <a:pt x="217810" y="1090000"/>
                  <a:pt x="206276" y="1090000"/>
                </a:cubicBezTo>
                <a:lnTo>
                  <a:pt x="109998" y="1090000"/>
                </a:lnTo>
                <a:lnTo>
                  <a:pt x="109998" y="854961"/>
                </a:lnTo>
                <a:lnTo>
                  <a:pt x="113567" y="854961"/>
                </a:lnTo>
                <a:close/>
                <a:moveTo>
                  <a:pt x="1079384" y="838257"/>
                </a:moveTo>
                <a:lnTo>
                  <a:pt x="1135067" y="838257"/>
                </a:lnTo>
                <a:lnTo>
                  <a:pt x="1145043" y="853906"/>
                </a:lnTo>
                <a:lnTo>
                  <a:pt x="1089970" y="853906"/>
                </a:lnTo>
                <a:close/>
                <a:moveTo>
                  <a:pt x="734283" y="834028"/>
                </a:moveTo>
                <a:cubicBezTo>
                  <a:pt x="745091" y="834028"/>
                  <a:pt x="754724" y="835438"/>
                  <a:pt x="763182" y="838257"/>
                </a:cubicBezTo>
                <a:lnTo>
                  <a:pt x="834020" y="838257"/>
                </a:lnTo>
                <a:lnTo>
                  <a:pt x="834020" y="853906"/>
                </a:lnTo>
                <a:lnTo>
                  <a:pt x="678934" y="853906"/>
                </a:lnTo>
                <a:lnTo>
                  <a:pt x="682124" y="850064"/>
                </a:lnTo>
                <a:cubicBezTo>
                  <a:pt x="688938" y="844777"/>
                  <a:pt x="696868" y="840783"/>
                  <a:pt x="705913" y="838081"/>
                </a:cubicBezTo>
                <a:cubicBezTo>
                  <a:pt x="714959" y="835379"/>
                  <a:pt x="724415" y="834028"/>
                  <a:pt x="734283" y="834028"/>
                </a:cubicBezTo>
                <a:close/>
                <a:moveTo>
                  <a:pt x="534601" y="834028"/>
                </a:moveTo>
                <a:cubicBezTo>
                  <a:pt x="547993" y="834028"/>
                  <a:pt x="559858" y="836143"/>
                  <a:pt x="570196" y="840372"/>
                </a:cubicBezTo>
                <a:lnTo>
                  <a:pt x="590091" y="853906"/>
                </a:lnTo>
                <a:lnTo>
                  <a:pt x="478413" y="853906"/>
                </a:lnTo>
                <a:lnTo>
                  <a:pt x="500592" y="840196"/>
                </a:lnTo>
                <a:cubicBezTo>
                  <a:pt x="511517" y="836084"/>
                  <a:pt x="522854" y="834028"/>
                  <a:pt x="534601" y="834028"/>
                </a:cubicBezTo>
                <a:close/>
                <a:moveTo>
                  <a:pt x="875815" y="783279"/>
                </a:moveTo>
                <a:lnTo>
                  <a:pt x="1028063" y="783279"/>
                </a:lnTo>
                <a:lnTo>
                  <a:pt x="1028063" y="826980"/>
                </a:lnTo>
                <a:lnTo>
                  <a:pt x="927974" y="826980"/>
                </a:lnTo>
                <a:lnTo>
                  <a:pt x="927974" y="853906"/>
                </a:lnTo>
                <a:lnTo>
                  <a:pt x="875815" y="853906"/>
                </a:lnTo>
                <a:close/>
                <a:moveTo>
                  <a:pt x="239412" y="783279"/>
                </a:moveTo>
                <a:lnTo>
                  <a:pt x="320822" y="783279"/>
                </a:lnTo>
                <a:cubicBezTo>
                  <a:pt x="333040" y="783279"/>
                  <a:pt x="344493" y="784454"/>
                  <a:pt x="355184" y="786803"/>
                </a:cubicBezTo>
                <a:cubicBezTo>
                  <a:pt x="365874" y="789153"/>
                  <a:pt x="375272" y="793088"/>
                  <a:pt x="383378" y="798610"/>
                </a:cubicBezTo>
                <a:cubicBezTo>
                  <a:pt x="391483" y="804131"/>
                  <a:pt x="397886" y="811473"/>
                  <a:pt x="402585" y="820636"/>
                </a:cubicBezTo>
                <a:lnTo>
                  <a:pt x="409445" y="853906"/>
                </a:lnTo>
                <a:lnTo>
                  <a:pt x="358122" y="853906"/>
                </a:lnTo>
                <a:lnTo>
                  <a:pt x="347959" y="831209"/>
                </a:lnTo>
                <a:cubicBezTo>
                  <a:pt x="340910" y="826745"/>
                  <a:pt x="330455" y="824513"/>
                  <a:pt x="316593" y="824513"/>
                </a:cubicBezTo>
                <a:lnTo>
                  <a:pt x="291218" y="824513"/>
                </a:lnTo>
                <a:lnTo>
                  <a:pt x="291218" y="853906"/>
                </a:lnTo>
                <a:lnTo>
                  <a:pt x="239412" y="853906"/>
                </a:lnTo>
                <a:close/>
                <a:moveTo>
                  <a:pt x="1382618" y="747833"/>
                </a:moveTo>
                <a:lnTo>
                  <a:pt x="1383600" y="748264"/>
                </a:lnTo>
                <a:lnTo>
                  <a:pt x="1383600" y="808489"/>
                </a:lnTo>
                <a:lnTo>
                  <a:pt x="1375474" y="815393"/>
                </a:lnTo>
                <a:cubicBezTo>
                  <a:pt x="1357764" y="823200"/>
                  <a:pt x="1347272" y="828154"/>
                  <a:pt x="1343997" y="830256"/>
                </a:cubicBezTo>
                <a:cubicBezTo>
                  <a:pt x="1338193" y="833759"/>
                  <a:pt x="1335291" y="837413"/>
                  <a:pt x="1335291" y="841216"/>
                </a:cubicBezTo>
                <a:cubicBezTo>
                  <a:pt x="1335291" y="845020"/>
                  <a:pt x="1337672" y="848172"/>
                  <a:pt x="1342435" y="850674"/>
                </a:cubicBezTo>
                <a:cubicBezTo>
                  <a:pt x="1346155" y="852676"/>
                  <a:pt x="1351662" y="853677"/>
                  <a:pt x="1358955" y="853677"/>
                </a:cubicBezTo>
                <a:lnTo>
                  <a:pt x="1383600" y="850631"/>
                </a:lnTo>
                <a:lnTo>
                  <a:pt x="1383600" y="980260"/>
                </a:lnTo>
                <a:lnTo>
                  <a:pt x="1381980" y="980260"/>
                </a:lnTo>
                <a:lnTo>
                  <a:pt x="1381980" y="984875"/>
                </a:lnTo>
                <a:lnTo>
                  <a:pt x="1240415" y="984875"/>
                </a:lnTo>
                <a:lnTo>
                  <a:pt x="1199913" y="928126"/>
                </a:lnTo>
                <a:lnTo>
                  <a:pt x="1247064" y="853906"/>
                </a:lnTo>
                <a:lnTo>
                  <a:pt x="1252631" y="853906"/>
                </a:lnTo>
                <a:lnTo>
                  <a:pt x="1252631" y="845607"/>
                </a:lnTo>
                <a:lnTo>
                  <a:pt x="1315646" y="824551"/>
                </a:lnTo>
                <a:cubicBezTo>
                  <a:pt x="1324129" y="818045"/>
                  <a:pt x="1331161" y="811039"/>
                  <a:pt x="1336742" y="803532"/>
                </a:cubicBezTo>
                <a:cubicBezTo>
                  <a:pt x="1342323" y="796026"/>
                  <a:pt x="1348462" y="785116"/>
                  <a:pt x="1355159" y="770804"/>
                </a:cubicBezTo>
                <a:cubicBezTo>
                  <a:pt x="1358880" y="762696"/>
                  <a:pt x="1362898" y="756841"/>
                  <a:pt x="1367214" y="753238"/>
                </a:cubicBezTo>
                <a:cubicBezTo>
                  <a:pt x="1371531" y="749634"/>
                  <a:pt x="1376665" y="747833"/>
                  <a:pt x="1382618" y="747833"/>
                </a:cubicBezTo>
                <a:close/>
                <a:moveTo>
                  <a:pt x="1383600" y="672569"/>
                </a:moveTo>
                <a:lnTo>
                  <a:pt x="1394338" y="674193"/>
                </a:lnTo>
                <a:cubicBezTo>
                  <a:pt x="1407286" y="678546"/>
                  <a:pt x="1418783" y="685077"/>
                  <a:pt x="1428829" y="693785"/>
                </a:cubicBezTo>
                <a:cubicBezTo>
                  <a:pt x="1449368" y="711601"/>
                  <a:pt x="1459637" y="734871"/>
                  <a:pt x="1459637" y="763597"/>
                </a:cubicBezTo>
                <a:cubicBezTo>
                  <a:pt x="1459637" y="776409"/>
                  <a:pt x="1457367" y="789921"/>
                  <a:pt x="1452828" y="804133"/>
                </a:cubicBezTo>
                <a:cubicBezTo>
                  <a:pt x="1448289" y="818346"/>
                  <a:pt x="1442968" y="828605"/>
                  <a:pt x="1436866" y="834910"/>
                </a:cubicBezTo>
                <a:cubicBezTo>
                  <a:pt x="1432104" y="839715"/>
                  <a:pt x="1421723" y="844043"/>
                  <a:pt x="1405724" y="847897"/>
                </a:cubicBezTo>
                <a:lnTo>
                  <a:pt x="1383600" y="850631"/>
                </a:lnTo>
                <a:lnTo>
                  <a:pt x="1383600" y="808489"/>
                </a:lnTo>
                <a:lnTo>
                  <a:pt x="1396236" y="797752"/>
                </a:lnTo>
                <a:cubicBezTo>
                  <a:pt x="1401743" y="789695"/>
                  <a:pt x="1404496" y="781363"/>
                  <a:pt x="1404496" y="772755"/>
                </a:cubicBezTo>
                <a:cubicBezTo>
                  <a:pt x="1404496" y="765348"/>
                  <a:pt x="1402450" y="759343"/>
                  <a:pt x="1398357" y="754739"/>
                </a:cubicBezTo>
                <a:lnTo>
                  <a:pt x="1383600" y="748264"/>
                </a:lnTo>
                <a:close/>
                <a:moveTo>
                  <a:pt x="1218758" y="671265"/>
                </a:moveTo>
                <a:cubicBezTo>
                  <a:pt x="1227093" y="671265"/>
                  <a:pt x="1234125" y="672942"/>
                  <a:pt x="1239855" y="676295"/>
                </a:cubicBezTo>
                <a:cubicBezTo>
                  <a:pt x="1245585" y="679647"/>
                  <a:pt x="1248450" y="683726"/>
                  <a:pt x="1248450" y="688531"/>
                </a:cubicBezTo>
                <a:cubicBezTo>
                  <a:pt x="1248450" y="692534"/>
                  <a:pt x="1247259" y="695787"/>
                  <a:pt x="1244878" y="698289"/>
                </a:cubicBezTo>
                <a:cubicBezTo>
                  <a:pt x="1242497" y="700791"/>
                  <a:pt x="1235427" y="706296"/>
                  <a:pt x="1223670" y="714804"/>
                </a:cubicBezTo>
                <a:cubicBezTo>
                  <a:pt x="1207001" y="726815"/>
                  <a:pt x="1198667" y="738625"/>
                  <a:pt x="1198667" y="750235"/>
                </a:cubicBezTo>
                <a:cubicBezTo>
                  <a:pt x="1198667" y="755840"/>
                  <a:pt x="1200676" y="760319"/>
                  <a:pt x="1204694" y="763672"/>
                </a:cubicBezTo>
                <a:cubicBezTo>
                  <a:pt x="1208713" y="767025"/>
                  <a:pt x="1213996" y="768702"/>
                  <a:pt x="1220544" y="768702"/>
                </a:cubicBezTo>
                <a:cubicBezTo>
                  <a:pt x="1233492" y="768702"/>
                  <a:pt x="1243241" y="761045"/>
                  <a:pt x="1249789" y="745731"/>
                </a:cubicBezTo>
                <a:lnTo>
                  <a:pt x="1252631" y="740041"/>
                </a:lnTo>
                <a:lnTo>
                  <a:pt x="1252631" y="838257"/>
                </a:lnTo>
                <a:lnTo>
                  <a:pt x="1257006" y="838257"/>
                </a:lnTo>
                <a:lnTo>
                  <a:pt x="1252631" y="845144"/>
                </a:lnTo>
                <a:lnTo>
                  <a:pt x="1252631" y="845607"/>
                </a:lnTo>
                <a:lnTo>
                  <a:pt x="1252257" y="845731"/>
                </a:lnTo>
                <a:lnTo>
                  <a:pt x="1247064" y="853906"/>
                </a:lnTo>
                <a:lnTo>
                  <a:pt x="1194125" y="853906"/>
                </a:lnTo>
                <a:lnTo>
                  <a:pt x="1201928" y="839719"/>
                </a:lnTo>
                <a:lnTo>
                  <a:pt x="1174110" y="824701"/>
                </a:lnTo>
                <a:cubicBezTo>
                  <a:pt x="1153125" y="807886"/>
                  <a:pt x="1142633" y="787368"/>
                  <a:pt x="1142633" y="763147"/>
                </a:cubicBezTo>
                <a:cubicBezTo>
                  <a:pt x="1142633" y="752838"/>
                  <a:pt x="1146428" y="739325"/>
                  <a:pt x="1154018" y="722611"/>
                </a:cubicBezTo>
                <a:cubicBezTo>
                  <a:pt x="1154911" y="720609"/>
                  <a:pt x="1155358" y="719007"/>
                  <a:pt x="1155358" y="717806"/>
                </a:cubicBezTo>
                <a:cubicBezTo>
                  <a:pt x="1155358" y="716806"/>
                  <a:pt x="1154018" y="713803"/>
                  <a:pt x="1151339" y="708799"/>
                </a:cubicBezTo>
                <a:cubicBezTo>
                  <a:pt x="1150446" y="707197"/>
                  <a:pt x="1150000" y="705495"/>
                  <a:pt x="1150000" y="703694"/>
                </a:cubicBezTo>
                <a:cubicBezTo>
                  <a:pt x="1150000" y="696988"/>
                  <a:pt x="1157888" y="689906"/>
                  <a:pt x="1173664" y="682450"/>
                </a:cubicBezTo>
                <a:cubicBezTo>
                  <a:pt x="1189439" y="674993"/>
                  <a:pt x="1204471" y="671265"/>
                  <a:pt x="1218758" y="671265"/>
                </a:cubicBezTo>
                <a:close/>
                <a:moveTo>
                  <a:pt x="1383600" y="636087"/>
                </a:moveTo>
                <a:lnTo>
                  <a:pt x="1383600" y="672569"/>
                </a:lnTo>
                <a:lnTo>
                  <a:pt x="1351141" y="667662"/>
                </a:lnTo>
                <a:cubicBezTo>
                  <a:pt x="1315274" y="667662"/>
                  <a:pt x="1288112" y="680423"/>
                  <a:pt x="1269658" y="705946"/>
                </a:cubicBezTo>
                <a:lnTo>
                  <a:pt x="1252631" y="740041"/>
                </a:lnTo>
                <a:lnTo>
                  <a:pt x="1252631" y="644864"/>
                </a:lnTo>
                <a:lnTo>
                  <a:pt x="1298902" y="654050"/>
                </a:lnTo>
                <a:cubicBezTo>
                  <a:pt x="1322566" y="654050"/>
                  <a:pt x="1345188" y="650646"/>
                  <a:pt x="1366768" y="643841"/>
                </a:cubicBezTo>
                <a:close/>
                <a:moveTo>
                  <a:pt x="1352704" y="502415"/>
                </a:moveTo>
                <a:lnTo>
                  <a:pt x="1383600" y="510058"/>
                </a:lnTo>
                <a:lnTo>
                  <a:pt x="1383600" y="548632"/>
                </a:lnTo>
                <a:lnTo>
                  <a:pt x="1361410" y="560366"/>
                </a:lnTo>
                <a:cubicBezTo>
                  <a:pt x="1344146" y="566472"/>
                  <a:pt x="1325766" y="571301"/>
                  <a:pt x="1306269" y="574854"/>
                </a:cubicBezTo>
                <a:lnTo>
                  <a:pt x="1252631" y="580146"/>
                </a:lnTo>
                <a:lnTo>
                  <a:pt x="1252631" y="520212"/>
                </a:lnTo>
                <a:lnTo>
                  <a:pt x="1295777" y="508421"/>
                </a:lnTo>
                <a:cubicBezTo>
                  <a:pt x="1317059" y="504416"/>
                  <a:pt x="1336035" y="502415"/>
                  <a:pt x="1352704" y="502415"/>
                </a:cubicBezTo>
                <a:close/>
                <a:moveTo>
                  <a:pt x="1252631" y="439647"/>
                </a:moveTo>
                <a:lnTo>
                  <a:pt x="1252631" y="520212"/>
                </a:lnTo>
                <a:lnTo>
                  <a:pt x="1239743" y="523734"/>
                </a:lnTo>
                <a:cubicBezTo>
                  <a:pt x="1218758" y="531741"/>
                  <a:pt x="1207968" y="542151"/>
                  <a:pt x="1207373" y="554962"/>
                </a:cubicBezTo>
                <a:cubicBezTo>
                  <a:pt x="1207373" y="562869"/>
                  <a:pt x="1211354" y="569049"/>
                  <a:pt x="1219317" y="573503"/>
                </a:cubicBezTo>
                <a:cubicBezTo>
                  <a:pt x="1227279" y="577957"/>
                  <a:pt x="1238255" y="580184"/>
                  <a:pt x="1252245" y="580184"/>
                </a:cubicBezTo>
                <a:lnTo>
                  <a:pt x="1252631" y="580146"/>
                </a:lnTo>
                <a:lnTo>
                  <a:pt x="1252631" y="644864"/>
                </a:lnTo>
                <a:lnTo>
                  <a:pt x="1214963" y="637385"/>
                </a:lnTo>
                <a:cubicBezTo>
                  <a:pt x="1191002" y="626575"/>
                  <a:pt x="1172324" y="610912"/>
                  <a:pt x="1158930" y="590393"/>
                </a:cubicBezTo>
                <a:cubicBezTo>
                  <a:pt x="1148065" y="573578"/>
                  <a:pt x="1142633" y="556813"/>
                  <a:pt x="1142633" y="540099"/>
                </a:cubicBezTo>
                <a:cubicBezTo>
                  <a:pt x="1142633" y="525586"/>
                  <a:pt x="1147395" y="510422"/>
                  <a:pt x="1156920" y="494608"/>
                </a:cubicBezTo>
                <a:cubicBezTo>
                  <a:pt x="1169422" y="473890"/>
                  <a:pt x="1190556" y="457625"/>
                  <a:pt x="1220321" y="445815"/>
                </a:cubicBezTo>
                <a:close/>
                <a:moveTo>
                  <a:pt x="1482631" y="428099"/>
                </a:moveTo>
                <a:cubicBezTo>
                  <a:pt x="1490221" y="428099"/>
                  <a:pt x="1498258" y="431302"/>
                  <a:pt x="1506741" y="437708"/>
                </a:cubicBezTo>
                <a:cubicBezTo>
                  <a:pt x="1515373" y="444213"/>
                  <a:pt x="1522219" y="452646"/>
                  <a:pt x="1527279" y="463005"/>
                </a:cubicBezTo>
                <a:cubicBezTo>
                  <a:pt x="1532339" y="473364"/>
                  <a:pt x="1534869" y="484049"/>
                  <a:pt x="1534869" y="495058"/>
                </a:cubicBezTo>
                <a:cubicBezTo>
                  <a:pt x="1534869" y="507970"/>
                  <a:pt x="1531223" y="521958"/>
                  <a:pt x="1523930" y="537021"/>
                </a:cubicBezTo>
                <a:cubicBezTo>
                  <a:pt x="1516638" y="552084"/>
                  <a:pt x="1502871" y="574079"/>
                  <a:pt x="1482631" y="603004"/>
                </a:cubicBezTo>
                <a:cubicBezTo>
                  <a:pt x="1478910" y="608109"/>
                  <a:pt x="1475822" y="613864"/>
                  <a:pt x="1473366" y="620270"/>
                </a:cubicBezTo>
                <a:cubicBezTo>
                  <a:pt x="1470910" y="626675"/>
                  <a:pt x="1469683" y="631980"/>
                  <a:pt x="1469683" y="636184"/>
                </a:cubicBezTo>
                <a:cubicBezTo>
                  <a:pt x="1469683" y="637585"/>
                  <a:pt x="1469906" y="639286"/>
                  <a:pt x="1470352" y="641288"/>
                </a:cubicBezTo>
                <a:cubicBezTo>
                  <a:pt x="1470501" y="642389"/>
                  <a:pt x="1470576" y="643340"/>
                  <a:pt x="1470576" y="644141"/>
                </a:cubicBezTo>
                <a:cubicBezTo>
                  <a:pt x="1470576" y="646042"/>
                  <a:pt x="1469348" y="647619"/>
                  <a:pt x="1466892" y="648870"/>
                </a:cubicBezTo>
                <a:cubicBezTo>
                  <a:pt x="1464436" y="650121"/>
                  <a:pt x="1461348" y="650747"/>
                  <a:pt x="1457628" y="650747"/>
                </a:cubicBezTo>
                <a:cubicBezTo>
                  <a:pt x="1450781" y="650747"/>
                  <a:pt x="1445052" y="649246"/>
                  <a:pt x="1440438" y="646243"/>
                </a:cubicBezTo>
                <a:cubicBezTo>
                  <a:pt x="1433294" y="641438"/>
                  <a:pt x="1429722" y="635533"/>
                  <a:pt x="1429722" y="628527"/>
                </a:cubicBezTo>
                <a:lnTo>
                  <a:pt x="1429946" y="620420"/>
                </a:lnTo>
                <a:cubicBezTo>
                  <a:pt x="1429946" y="618218"/>
                  <a:pt x="1428457" y="617117"/>
                  <a:pt x="1425481" y="617117"/>
                </a:cubicBezTo>
                <a:cubicBezTo>
                  <a:pt x="1423248" y="617117"/>
                  <a:pt x="1418560" y="619169"/>
                  <a:pt x="1411416" y="623272"/>
                </a:cubicBezTo>
                <a:lnTo>
                  <a:pt x="1383600" y="636087"/>
                </a:lnTo>
                <a:lnTo>
                  <a:pt x="1383600" y="548632"/>
                </a:lnTo>
                <a:lnTo>
                  <a:pt x="1387530" y="546554"/>
                </a:lnTo>
                <a:cubicBezTo>
                  <a:pt x="1393334" y="541450"/>
                  <a:pt x="1396236" y="535845"/>
                  <a:pt x="1396236" y="529739"/>
                </a:cubicBezTo>
                <a:cubicBezTo>
                  <a:pt x="1396236" y="521833"/>
                  <a:pt x="1392143" y="515302"/>
                  <a:pt x="1383958" y="510147"/>
                </a:cubicBezTo>
                <a:lnTo>
                  <a:pt x="1383600" y="510058"/>
                </a:lnTo>
                <a:lnTo>
                  <a:pt x="1383600" y="446404"/>
                </a:lnTo>
                <a:lnTo>
                  <a:pt x="1396013" y="449118"/>
                </a:lnTo>
                <a:cubicBezTo>
                  <a:pt x="1408514" y="455123"/>
                  <a:pt x="1419490" y="462579"/>
                  <a:pt x="1428941" y="471488"/>
                </a:cubicBezTo>
                <a:cubicBezTo>
                  <a:pt x="1438392" y="480396"/>
                  <a:pt x="1445052" y="489503"/>
                  <a:pt x="1448921" y="498812"/>
                </a:cubicBezTo>
                <a:cubicBezTo>
                  <a:pt x="1449963" y="501214"/>
                  <a:pt x="1451451" y="502415"/>
                  <a:pt x="1453386" y="502415"/>
                </a:cubicBezTo>
                <a:cubicBezTo>
                  <a:pt x="1458744" y="502415"/>
                  <a:pt x="1463432" y="497986"/>
                  <a:pt x="1467450" y="489128"/>
                </a:cubicBezTo>
                <a:cubicBezTo>
                  <a:pt x="1471469" y="480271"/>
                  <a:pt x="1473478" y="470136"/>
                  <a:pt x="1473478" y="458726"/>
                </a:cubicBezTo>
                <a:cubicBezTo>
                  <a:pt x="1473478" y="451720"/>
                  <a:pt x="1471394" y="445064"/>
                  <a:pt x="1467227" y="438758"/>
                </a:cubicBezTo>
                <a:cubicBezTo>
                  <a:pt x="1466334" y="437457"/>
                  <a:pt x="1465888" y="436306"/>
                  <a:pt x="1465888" y="435306"/>
                </a:cubicBezTo>
                <a:cubicBezTo>
                  <a:pt x="1465888" y="433704"/>
                  <a:pt x="1467748" y="432102"/>
                  <a:pt x="1471469" y="430501"/>
                </a:cubicBezTo>
                <a:cubicBezTo>
                  <a:pt x="1475189" y="428900"/>
                  <a:pt x="1478910" y="428099"/>
                  <a:pt x="1482631" y="428099"/>
                </a:cubicBezTo>
                <a:close/>
                <a:moveTo>
                  <a:pt x="1346453" y="384961"/>
                </a:moveTo>
                <a:cubicBezTo>
                  <a:pt x="1361187" y="384961"/>
                  <a:pt x="1373000" y="385123"/>
                  <a:pt x="1381893" y="385449"/>
                </a:cubicBezTo>
                <a:lnTo>
                  <a:pt x="1383600" y="385588"/>
                </a:lnTo>
                <a:lnTo>
                  <a:pt x="1383600" y="446404"/>
                </a:lnTo>
                <a:lnTo>
                  <a:pt x="1306046" y="429450"/>
                </a:lnTo>
                <a:lnTo>
                  <a:pt x="1252631" y="439647"/>
                </a:lnTo>
                <a:lnTo>
                  <a:pt x="1252631" y="386340"/>
                </a:lnTo>
                <a:lnTo>
                  <a:pt x="1254812" y="386312"/>
                </a:lnTo>
                <a:cubicBezTo>
                  <a:pt x="1264114" y="386162"/>
                  <a:pt x="1274941" y="385961"/>
                  <a:pt x="1287294" y="385711"/>
                </a:cubicBezTo>
                <a:cubicBezTo>
                  <a:pt x="1313041" y="385211"/>
                  <a:pt x="1332761" y="384961"/>
                  <a:pt x="1346453" y="384961"/>
                </a:cubicBezTo>
                <a:close/>
                <a:moveTo>
                  <a:pt x="1172994" y="292028"/>
                </a:moveTo>
                <a:cubicBezTo>
                  <a:pt x="1177905" y="292028"/>
                  <a:pt x="1181551" y="292854"/>
                  <a:pt x="1183933" y="294505"/>
                </a:cubicBezTo>
                <a:cubicBezTo>
                  <a:pt x="1186314" y="296156"/>
                  <a:pt x="1189514" y="300186"/>
                  <a:pt x="1193532" y="306591"/>
                </a:cubicBezTo>
                <a:cubicBezTo>
                  <a:pt x="1196062" y="310394"/>
                  <a:pt x="1200378" y="312796"/>
                  <a:pt x="1206480" y="313797"/>
                </a:cubicBezTo>
                <a:cubicBezTo>
                  <a:pt x="1212582" y="314799"/>
                  <a:pt x="1225902" y="315299"/>
                  <a:pt x="1246440" y="315299"/>
                </a:cubicBezTo>
                <a:lnTo>
                  <a:pt x="1252631" y="315299"/>
                </a:lnTo>
                <a:lnTo>
                  <a:pt x="1252631" y="386340"/>
                </a:lnTo>
                <a:lnTo>
                  <a:pt x="1231483" y="386612"/>
                </a:lnTo>
                <a:cubicBezTo>
                  <a:pt x="1219577" y="386612"/>
                  <a:pt x="1211429" y="387238"/>
                  <a:pt x="1207038" y="388489"/>
                </a:cubicBezTo>
                <a:cubicBezTo>
                  <a:pt x="1202648" y="389740"/>
                  <a:pt x="1199485" y="392367"/>
                  <a:pt x="1197550" y="396370"/>
                </a:cubicBezTo>
                <a:cubicBezTo>
                  <a:pt x="1194127" y="402977"/>
                  <a:pt x="1191374" y="407180"/>
                  <a:pt x="1189290" y="408982"/>
                </a:cubicBezTo>
                <a:cubicBezTo>
                  <a:pt x="1185570" y="412185"/>
                  <a:pt x="1181328" y="413787"/>
                  <a:pt x="1176566" y="413787"/>
                </a:cubicBezTo>
                <a:cubicBezTo>
                  <a:pt x="1165701" y="413787"/>
                  <a:pt x="1157441" y="407731"/>
                  <a:pt x="1151786" y="395620"/>
                </a:cubicBezTo>
                <a:cubicBezTo>
                  <a:pt x="1146874" y="385311"/>
                  <a:pt x="1144419" y="371499"/>
                  <a:pt x="1144419" y="354183"/>
                </a:cubicBezTo>
                <a:cubicBezTo>
                  <a:pt x="1144419" y="334766"/>
                  <a:pt x="1145907" y="320253"/>
                  <a:pt x="1148884" y="310644"/>
                </a:cubicBezTo>
                <a:cubicBezTo>
                  <a:pt x="1152902" y="298234"/>
                  <a:pt x="1160939" y="292028"/>
                  <a:pt x="1172994" y="292028"/>
                </a:cubicBezTo>
                <a:close/>
                <a:moveTo>
                  <a:pt x="706793" y="234363"/>
                </a:moveTo>
                <a:cubicBezTo>
                  <a:pt x="702329" y="237182"/>
                  <a:pt x="699157" y="239943"/>
                  <a:pt x="697278" y="242645"/>
                </a:cubicBezTo>
                <a:cubicBezTo>
                  <a:pt x="695398" y="245347"/>
                  <a:pt x="694458" y="248342"/>
                  <a:pt x="694458" y="251632"/>
                </a:cubicBezTo>
                <a:cubicBezTo>
                  <a:pt x="694458" y="258210"/>
                  <a:pt x="698394" y="263144"/>
                  <a:pt x="706265" y="266433"/>
                </a:cubicBezTo>
                <a:cubicBezTo>
                  <a:pt x="714135" y="269723"/>
                  <a:pt x="725002" y="271367"/>
                  <a:pt x="738864" y="271367"/>
                </a:cubicBezTo>
                <a:cubicBezTo>
                  <a:pt x="752961" y="271367"/>
                  <a:pt x="764356" y="269370"/>
                  <a:pt x="773049" y="265376"/>
                </a:cubicBezTo>
                <a:cubicBezTo>
                  <a:pt x="781742" y="261382"/>
                  <a:pt x="786089" y="256331"/>
                  <a:pt x="786089" y="250222"/>
                </a:cubicBezTo>
                <a:cubicBezTo>
                  <a:pt x="786089" y="244583"/>
                  <a:pt x="783504" y="240941"/>
                  <a:pt x="778336" y="239297"/>
                </a:cubicBezTo>
                <a:cubicBezTo>
                  <a:pt x="773167" y="237652"/>
                  <a:pt x="765531" y="236830"/>
                  <a:pt x="755428" y="236830"/>
                </a:cubicBezTo>
                <a:lnTo>
                  <a:pt x="733578" y="236830"/>
                </a:lnTo>
                <a:cubicBezTo>
                  <a:pt x="727234" y="236830"/>
                  <a:pt x="722006" y="236654"/>
                  <a:pt x="717895" y="236301"/>
                </a:cubicBezTo>
                <a:cubicBezTo>
                  <a:pt x="713783" y="235949"/>
                  <a:pt x="710083" y="235303"/>
                  <a:pt x="706793" y="234363"/>
                </a:cubicBezTo>
                <a:close/>
                <a:moveTo>
                  <a:pt x="1383600" y="221440"/>
                </a:moveTo>
                <a:lnTo>
                  <a:pt x="1442224" y="235127"/>
                </a:lnTo>
                <a:cubicBezTo>
                  <a:pt x="1448921" y="238030"/>
                  <a:pt x="1453498" y="240583"/>
                  <a:pt x="1455953" y="242784"/>
                </a:cubicBezTo>
                <a:cubicBezTo>
                  <a:pt x="1458409" y="244986"/>
                  <a:pt x="1459637" y="247639"/>
                  <a:pt x="1459637" y="250742"/>
                </a:cubicBezTo>
                <a:lnTo>
                  <a:pt x="1453609" y="284071"/>
                </a:lnTo>
                <a:lnTo>
                  <a:pt x="1453609" y="389014"/>
                </a:lnTo>
                <a:cubicBezTo>
                  <a:pt x="1453609" y="395921"/>
                  <a:pt x="1452419" y="400775"/>
                  <a:pt x="1450037" y="403577"/>
                </a:cubicBezTo>
                <a:cubicBezTo>
                  <a:pt x="1446614" y="407681"/>
                  <a:pt x="1441480" y="409733"/>
                  <a:pt x="1434634" y="409733"/>
                </a:cubicBezTo>
                <a:cubicBezTo>
                  <a:pt x="1430466" y="409733"/>
                  <a:pt x="1427378" y="409057"/>
                  <a:pt x="1425369" y="407706"/>
                </a:cubicBezTo>
                <a:cubicBezTo>
                  <a:pt x="1423360" y="406355"/>
                  <a:pt x="1420495" y="403077"/>
                  <a:pt x="1416774" y="397872"/>
                </a:cubicBezTo>
                <a:cubicBezTo>
                  <a:pt x="1412756" y="392167"/>
                  <a:pt x="1407100" y="388513"/>
                  <a:pt x="1399808" y="386912"/>
                </a:cubicBezTo>
                <a:lnTo>
                  <a:pt x="1383600" y="385588"/>
                </a:lnTo>
                <a:lnTo>
                  <a:pt x="1383600" y="313115"/>
                </a:lnTo>
                <a:lnTo>
                  <a:pt x="1393557" y="311245"/>
                </a:lnTo>
                <a:cubicBezTo>
                  <a:pt x="1401445" y="307942"/>
                  <a:pt x="1405389" y="300986"/>
                  <a:pt x="1405389" y="290377"/>
                </a:cubicBezTo>
                <a:cubicBezTo>
                  <a:pt x="1405389" y="278966"/>
                  <a:pt x="1401668" y="269959"/>
                  <a:pt x="1394227" y="263353"/>
                </a:cubicBezTo>
                <a:lnTo>
                  <a:pt x="1383600" y="259138"/>
                </a:lnTo>
                <a:close/>
                <a:moveTo>
                  <a:pt x="1094296" y="201596"/>
                </a:moveTo>
                <a:lnTo>
                  <a:pt x="1146622" y="201596"/>
                </a:lnTo>
                <a:lnTo>
                  <a:pt x="1129779" y="229781"/>
                </a:lnTo>
                <a:lnTo>
                  <a:pt x="1075506" y="229781"/>
                </a:lnTo>
                <a:close/>
                <a:moveTo>
                  <a:pt x="875814" y="201596"/>
                </a:moveTo>
                <a:lnTo>
                  <a:pt x="1031586" y="201596"/>
                </a:lnTo>
                <a:lnTo>
                  <a:pt x="1031586" y="229781"/>
                </a:lnTo>
                <a:lnTo>
                  <a:pt x="875814" y="229781"/>
                </a:lnTo>
                <a:close/>
                <a:moveTo>
                  <a:pt x="664044" y="201596"/>
                </a:moveTo>
                <a:lnTo>
                  <a:pt x="788255" y="201596"/>
                </a:lnTo>
                <a:lnTo>
                  <a:pt x="817278" y="207226"/>
                </a:lnTo>
                <a:cubicBezTo>
                  <a:pt x="829378" y="214040"/>
                  <a:pt x="835428" y="225317"/>
                  <a:pt x="835428" y="241059"/>
                </a:cubicBezTo>
                <a:cubicBezTo>
                  <a:pt x="835428" y="250222"/>
                  <a:pt x="832961" y="258680"/>
                  <a:pt x="828027" y="266433"/>
                </a:cubicBezTo>
                <a:cubicBezTo>
                  <a:pt x="823093" y="274187"/>
                  <a:pt x="816162" y="280824"/>
                  <a:pt x="807234" y="286345"/>
                </a:cubicBezTo>
                <a:cubicBezTo>
                  <a:pt x="798306" y="291867"/>
                  <a:pt x="787381" y="296213"/>
                  <a:pt x="774459" y="299385"/>
                </a:cubicBezTo>
                <a:cubicBezTo>
                  <a:pt x="761537" y="302557"/>
                  <a:pt x="747205" y="304143"/>
                  <a:pt x="731463" y="304143"/>
                </a:cubicBezTo>
                <a:cubicBezTo>
                  <a:pt x="720185" y="304143"/>
                  <a:pt x="709671" y="303262"/>
                  <a:pt x="699921" y="301500"/>
                </a:cubicBezTo>
                <a:cubicBezTo>
                  <a:pt x="690171" y="299738"/>
                  <a:pt x="681771" y="297036"/>
                  <a:pt x="674723" y="293394"/>
                </a:cubicBezTo>
                <a:cubicBezTo>
                  <a:pt x="667674" y="289752"/>
                  <a:pt x="662153" y="285112"/>
                  <a:pt x="658159" y="279473"/>
                </a:cubicBezTo>
                <a:cubicBezTo>
                  <a:pt x="654164" y="273834"/>
                  <a:pt x="652167" y="267138"/>
                  <a:pt x="652167" y="259385"/>
                </a:cubicBezTo>
                <a:cubicBezTo>
                  <a:pt x="652167" y="245053"/>
                  <a:pt x="661213" y="233423"/>
                  <a:pt x="679304" y="224495"/>
                </a:cubicBezTo>
                <a:lnTo>
                  <a:pt x="679304" y="223085"/>
                </a:lnTo>
                <a:cubicBezTo>
                  <a:pt x="674370" y="220031"/>
                  <a:pt x="670200" y="216154"/>
                  <a:pt x="666793" y="211455"/>
                </a:cubicBezTo>
                <a:close/>
                <a:moveTo>
                  <a:pt x="465503" y="201596"/>
                </a:moveTo>
                <a:lnTo>
                  <a:pt x="603427" y="201596"/>
                </a:lnTo>
                <a:lnTo>
                  <a:pt x="610019" y="213570"/>
                </a:lnTo>
                <a:cubicBezTo>
                  <a:pt x="599916" y="219913"/>
                  <a:pt x="588756" y="224906"/>
                  <a:pt x="576539" y="228548"/>
                </a:cubicBezTo>
                <a:cubicBezTo>
                  <a:pt x="564321" y="232189"/>
                  <a:pt x="552339" y="234010"/>
                  <a:pt x="540591" y="234010"/>
                </a:cubicBezTo>
                <a:cubicBezTo>
                  <a:pt x="526964" y="234010"/>
                  <a:pt x="514218" y="231955"/>
                  <a:pt x="502353" y="227843"/>
                </a:cubicBezTo>
                <a:cubicBezTo>
                  <a:pt x="490488" y="223731"/>
                  <a:pt x="480209" y="217799"/>
                  <a:pt x="471516" y="210045"/>
                </a:cubicBezTo>
                <a:close/>
                <a:moveTo>
                  <a:pt x="347415" y="201596"/>
                </a:moveTo>
                <a:lnTo>
                  <a:pt x="404683" y="201596"/>
                </a:lnTo>
                <a:lnTo>
                  <a:pt x="420557" y="229781"/>
                </a:lnTo>
                <a:lnTo>
                  <a:pt x="362407" y="229781"/>
                </a:lnTo>
                <a:close/>
                <a:moveTo>
                  <a:pt x="239411" y="201596"/>
                </a:moveTo>
                <a:lnTo>
                  <a:pt x="291217" y="201596"/>
                </a:lnTo>
                <a:lnTo>
                  <a:pt x="291217" y="229781"/>
                </a:lnTo>
                <a:lnTo>
                  <a:pt x="239411" y="229781"/>
                </a:lnTo>
                <a:close/>
                <a:moveTo>
                  <a:pt x="1163260" y="170574"/>
                </a:moveTo>
                <a:lnTo>
                  <a:pt x="1164669" y="170574"/>
                </a:lnTo>
                <a:cubicBezTo>
                  <a:pt x="1167959" y="175508"/>
                  <a:pt x="1171307" y="180559"/>
                  <a:pt x="1174714" y="185728"/>
                </a:cubicBezTo>
                <a:cubicBezTo>
                  <a:pt x="1178120" y="190897"/>
                  <a:pt x="1181468" y="195948"/>
                  <a:pt x="1184758" y="200882"/>
                </a:cubicBezTo>
                <a:lnTo>
                  <a:pt x="1185254" y="201596"/>
                </a:lnTo>
                <a:lnTo>
                  <a:pt x="1146622" y="201596"/>
                </a:lnTo>
                <a:lnTo>
                  <a:pt x="1147048" y="200882"/>
                </a:lnTo>
                <a:cubicBezTo>
                  <a:pt x="1149633" y="195714"/>
                  <a:pt x="1152335" y="190603"/>
                  <a:pt x="1155154" y="185552"/>
                </a:cubicBezTo>
                <a:cubicBezTo>
                  <a:pt x="1157973" y="180500"/>
                  <a:pt x="1160675" y="175508"/>
                  <a:pt x="1163260" y="170574"/>
                </a:cubicBezTo>
                <a:close/>
                <a:moveTo>
                  <a:pt x="291217" y="146961"/>
                </a:moveTo>
                <a:lnTo>
                  <a:pt x="318354" y="146961"/>
                </a:lnTo>
                <a:lnTo>
                  <a:pt x="347415" y="201596"/>
                </a:lnTo>
                <a:lnTo>
                  <a:pt x="291217" y="201596"/>
                </a:lnTo>
                <a:close/>
                <a:moveTo>
                  <a:pt x="536362" y="90221"/>
                </a:moveTo>
                <a:cubicBezTo>
                  <a:pt x="556803" y="90221"/>
                  <a:pt x="568316" y="101146"/>
                  <a:pt x="570900" y="122996"/>
                </a:cubicBezTo>
                <a:lnTo>
                  <a:pt x="496186" y="122996"/>
                </a:lnTo>
                <a:cubicBezTo>
                  <a:pt x="498770" y="111954"/>
                  <a:pt x="503528" y="103731"/>
                  <a:pt x="510459" y="98327"/>
                </a:cubicBezTo>
                <a:cubicBezTo>
                  <a:pt x="517390" y="92923"/>
                  <a:pt x="526025" y="90221"/>
                  <a:pt x="536362" y="90221"/>
                </a:cubicBezTo>
                <a:close/>
                <a:moveTo>
                  <a:pt x="734282" y="85639"/>
                </a:moveTo>
                <a:cubicBezTo>
                  <a:pt x="741566" y="85639"/>
                  <a:pt x="747792" y="88106"/>
                  <a:pt x="752961" y="93040"/>
                </a:cubicBezTo>
                <a:cubicBezTo>
                  <a:pt x="758130" y="97974"/>
                  <a:pt x="760714" y="105023"/>
                  <a:pt x="760714" y="114186"/>
                </a:cubicBezTo>
                <a:cubicBezTo>
                  <a:pt x="760714" y="123819"/>
                  <a:pt x="758130" y="131044"/>
                  <a:pt x="752961" y="135860"/>
                </a:cubicBezTo>
                <a:cubicBezTo>
                  <a:pt x="747792" y="140676"/>
                  <a:pt x="741566" y="143085"/>
                  <a:pt x="734282" y="143085"/>
                </a:cubicBezTo>
                <a:cubicBezTo>
                  <a:pt x="726999" y="143085"/>
                  <a:pt x="720831" y="140676"/>
                  <a:pt x="715780" y="135860"/>
                </a:cubicBezTo>
                <a:cubicBezTo>
                  <a:pt x="710729" y="131044"/>
                  <a:pt x="708203" y="123819"/>
                  <a:pt x="708203" y="114186"/>
                </a:cubicBezTo>
                <a:cubicBezTo>
                  <a:pt x="708203" y="105023"/>
                  <a:pt x="710729" y="97974"/>
                  <a:pt x="715780" y="93040"/>
                </a:cubicBezTo>
                <a:cubicBezTo>
                  <a:pt x="720831" y="88106"/>
                  <a:pt x="726999" y="85639"/>
                  <a:pt x="734282" y="85639"/>
                </a:cubicBezTo>
                <a:close/>
                <a:moveTo>
                  <a:pt x="1247063" y="70627"/>
                </a:moveTo>
                <a:lnTo>
                  <a:pt x="1381979" y="70627"/>
                </a:lnTo>
                <a:lnTo>
                  <a:pt x="1381979" y="80260"/>
                </a:lnTo>
                <a:lnTo>
                  <a:pt x="1383600" y="80260"/>
                </a:lnTo>
                <a:lnTo>
                  <a:pt x="1383600" y="221440"/>
                </a:lnTo>
                <a:lnTo>
                  <a:pt x="1383065" y="221315"/>
                </a:lnTo>
                <a:cubicBezTo>
                  <a:pt x="1371754" y="221315"/>
                  <a:pt x="1362564" y="222992"/>
                  <a:pt x="1355494" y="226345"/>
                </a:cubicBezTo>
                <a:cubicBezTo>
                  <a:pt x="1348425" y="229697"/>
                  <a:pt x="1344890" y="234026"/>
                  <a:pt x="1344890" y="239331"/>
                </a:cubicBezTo>
                <a:cubicBezTo>
                  <a:pt x="1344890" y="244636"/>
                  <a:pt x="1349727" y="248039"/>
                  <a:pt x="1359401" y="249541"/>
                </a:cubicBezTo>
                <a:lnTo>
                  <a:pt x="1383600" y="259138"/>
                </a:lnTo>
                <a:lnTo>
                  <a:pt x="1383600" y="313115"/>
                </a:lnTo>
                <a:lnTo>
                  <a:pt x="1377372" y="314285"/>
                </a:lnTo>
                <a:cubicBezTo>
                  <a:pt x="1369931" y="314961"/>
                  <a:pt x="1360443" y="315299"/>
                  <a:pt x="1348909" y="315299"/>
                </a:cubicBezTo>
                <a:lnTo>
                  <a:pt x="1252631" y="315299"/>
                </a:lnTo>
                <a:lnTo>
                  <a:pt x="1252631" y="229781"/>
                </a:lnTo>
                <a:lnTo>
                  <a:pt x="1204846" y="229781"/>
                </a:lnTo>
                <a:lnTo>
                  <a:pt x="1185254" y="201596"/>
                </a:lnTo>
                <a:lnTo>
                  <a:pt x="1240414" y="201596"/>
                </a:lnTo>
                <a:lnTo>
                  <a:pt x="1252631" y="218714"/>
                </a:lnTo>
                <a:lnTo>
                  <a:pt x="1252631" y="201596"/>
                </a:lnTo>
                <a:lnTo>
                  <a:pt x="1240414" y="201596"/>
                </a:lnTo>
                <a:lnTo>
                  <a:pt x="1199912" y="144847"/>
                </a:lnTo>
                <a:close/>
                <a:moveTo>
                  <a:pt x="1145042" y="70627"/>
                </a:moveTo>
                <a:lnTo>
                  <a:pt x="1194124" y="70627"/>
                </a:lnTo>
                <a:lnTo>
                  <a:pt x="1187225" y="83172"/>
                </a:lnTo>
                <a:cubicBezTo>
                  <a:pt x="1184875" y="87871"/>
                  <a:pt x="1182467" y="92805"/>
                  <a:pt x="1180000" y="97974"/>
                </a:cubicBezTo>
                <a:cubicBezTo>
                  <a:pt x="1177533" y="103143"/>
                  <a:pt x="1175125" y="108195"/>
                  <a:pt x="1172775" y="113129"/>
                </a:cubicBezTo>
                <a:lnTo>
                  <a:pt x="1171366" y="113129"/>
                </a:lnTo>
                <a:cubicBezTo>
                  <a:pt x="1168311" y="108195"/>
                  <a:pt x="1165139" y="103202"/>
                  <a:pt x="1161850" y="98150"/>
                </a:cubicBezTo>
                <a:cubicBezTo>
                  <a:pt x="1158561" y="93099"/>
                  <a:pt x="1155624" y="88106"/>
                  <a:pt x="1153039" y="83172"/>
                </a:cubicBezTo>
                <a:close/>
                <a:moveTo>
                  <a:pt x="927973" y="70627"/>
                </a:moveTo>
                <a:lnTo>
                  <a:pt x="1089969" y="70627"/>
                </a:lnTo>
                <a:lnTo>
                  <a:pt x="1136123" y="138856"/>
                </a:lnTo>
                <a:lnTo>
                  <a:pt x="1094296" y="201596"/>
                </a:lnTo>
                <a:lnTo>
                  <a:pt x="1031586" y="201596"/>
                </a:lnTo>
                <a:lnTo>
                  <a:pt x="1031586" y="186081"/>
                </a:lnTo>
                <a:lnTo>
                  <a:pt x="927973" y="186081"/>
                </a:lnTo>
                <a:lnTo>
                  <a:pt x="927973" y="133217"/>
                </a:lnTo>
                <a:lnTo>
                  <a:pt x="1012908" y="133217"/>
                </a:lnTo>
                <a:lnTo>
                  <a:pt x="1012908" y="89869"/>
                </a:lnTo>
                <a:lnTo>
                  <a:pt x="927973" y="89869"/>
                </a:lnTo>
                <a:close/>
                <a:moveTo>
                  <a:pt x="834019" y="70627"/>
                </a:moveTo>
                <a:lnTo>
                  <a:pt x="875814" y="70627"/>
                </a:lnTo>
                <a:lnTo>
                  <a:pt x="875814" y="201596"/>
                </a:lnTo>
                <a:lnTo>
                  <a:pt x="788255" y="201596"/>
                </a:lnTo>
                <a:lnTo>
                  <a:pt x="764591" y="197006"/>
                </a:lnTo>
                <a:lnTo>
                  <a:pt x="732168" y="197006"/>
                </a:lnTo>
                <a:cubicBezTo>
                  <a:pt x="721830" y="197006"/>
                  <a:pt x="714312" y="196007"/>
                  <a:pt x="709613" y="194010"/>
                </a:cubicBezTo>
                <a:cubicBezTo>
                  <a:pt x="704914" y="192013"/>
                  <a:pt x="702564" y="188665"/>
                  <a:pt x="702564" y="183966"/>
                </a:cubicBezTo>
                <a:cubicBezTo>
                  <a:pt x="702564" y="180912"/>
                  <a:pt x="703210" y="178445"/>
                  <a:pt x="704502" y="176565"/>
                </a:cubicBezTo>
                <a:cubicBezTo>
                  <a:pt x="705795" y="174685"/>
                  <a:pt x="707733" y="172806"/>
                  <a:pt x="710317" y="170926"/>
                </a:cubicBezTo>
                <a:cubicBezTo>
                  <a:pt x="718776" y="173276"/>
                  <a:pt x="726764" y="174451"/>
                  <a:pt x="734282" y="174451"/>
                </a:cubicBezTo>
                <a:cubicBezTo>
                  <a:pt x="744385" y="174451"/>
                  <a:pt x="753842" y="173276"/>
                  <a:pt x="762653" y="170926"/>
                </a:cubicBezTo>
                <a:cubicBezTo>
                  <a:pt x="771463" y="168577"/>
                  <a:pt x="779099" y="164994"/>
                  <a:pt x="785560" y="160177"/>
                </a:cubicBezTo>
                <a:cubicBezTo>
                  <a:pt x="792021" y="155361"/>
                  <a:pt x="797132" y="149311"/>
                  <a:pt x="800891" y="142027"/>
                </a:cubicBezTo>
                <a:cubicBezTo>
                  <a:pt x="804650" y="134744"/>
                  <a:pt x="806530" y="126051"/>
                  <a:pt x="806530" y="115948"/>
                </a:cubicBezTo>
                <a:cubicBezTo>
                  <a:pt x="806530" y="111484"/>
                  <a:pt x="805707" y="107196"/>
                  <a:pt x="804063" y="103084"/>
                </a:cubicBezTo>
                <a:cubicBezTo>
                  <a:pt x="802418" y="98973"/>
                  <a:pt x="800656" y="95625"/>
                  <a:pt x="798776" y="93040"/>
                </a:cubicBezTo>
                <a:lnTo>
                  <a:pt x="834019" y="93040"/>
                </a:lnTo>
                <a:close/>
                <a:moveTo>
                  <a:pt x="590090" y="70627"/>
                </a:moveTo>
                <a:lnTo>
                  <a:pt x="678933" y="70627"/>
                </a:lnTo>
                <a:lnTo>
                  <a:pt x="665736" y="86520"/>
                </a:lnTo>
                <a:cubicBezTo>
                  <a:pt x="661624" y="94391"/>
                  <a:pt x="659568" y="103613"/>
                  <a:pt x="659568" y="114186"/>
                </a:cubicBezTo>
                <a:cubicBezTo>
                  <a:pt x="659568" y="124524"/>
                  <a:pt x="661800" y="133510"/>
                  <a:pt x="666264" y="141146"/>
                </a:cubicBezTo>
                <a:cubicBezTo>
                  <a:pt x="670728" y="148782"/>
                  <a:pt x="676132" y="154715"/>
                  <a:pt x="682476" y="158944"/>
                </a:cubicBezTo>
                <a:lnTo>
                  <a:pt x="682476" y="160354"/>
                </a:lnTo>
                <a:cubicBezTo>
                  <a:pt x="676367" y="164583"/>
                  <a:pt x="671374" y="169634"/>
                  <a:pt x="667498" y="175508"/>
                </a:cubicBezTo>
                <a:cubicBezTo>
                  <a:pt x="663621" y="181382"/>
                  <a:pt x="661683" y="187255"/>
                  <a:pt x="661683" y="193129"/>
                </a:cubicBezTo>
                <a:lnTo>
                  <a:pt x="664044" y="201596"/>
                </a:lnTo>
                <a:lnTo>
                  <a:pt x="603427" y="201596"/>
                </a:lnTo>
                <a:lnTo>
                  <a:pt x="592750" y="182204"/>
                </a:lnTo>
                <a:cubicBezTo>
                  <a:pt x="584997" y="186198"/>
                  <a:pt x="577537" y="189252"/>
                  <a:pt x="570371" y="191367"/>
                </a:cubicBezTo>
                <a:cubicBezTo>
                  <a:pt x="563205" y="193481"/>
                  <a:pt x="555628" y="194539"/>
                  <a:pt x="547640" y="194539"/>
                </a:cubicBezTo>
                <a:cubicBezTo>
                  <a:pt x="533308" y="194539"/>
                  <a:pt x="521678" y="191602"/>
                  <a:pt x="512750" y="185728"/>
                </a:cubicBezTo>
                <a:cubicBezTo>
                  <a:pt x="503822" y="179854"/>
                  <a:pt x="498066" y="170574"/>
                  <a:pt x="495481" y="157887"/>
                </a:cubicBezTo>
                <a:lnTo>
                  <a:pt x="614601" y="157887"/>
                </a:lnTo>
                <a:cubicBezTo>
                  <a:pt x="615071" y="155772"/>
                  <a:pt x="615599" y="152541"/>
                  <a:pt x="616187" y="148195"/>
                </a:cubicBezTo>
                <a:cubicBezTo>
                  <a:pt x="616774" y="143848"/>
                  <a:pt x="617068" y="139326"/>
                  <a:pt x="617068" y="134626"/>
                </a:cubicBezTo>
                <a:cubicBezTo>
                  <a:pt x="617068" y="122644"/>
                  <a:pt x="615306" y="111543"/>
                  <a:pt x="611781" y="101322"/>
                </a:cubicBezTo>
                <a:cubicBezTo>
                  <a:pt x="608257" y="91102"/>
                  <a:pt x="603029" y="82233"/>
                  <a:pt x="596098" y="74714"/>
                </a:cubicBezTo>
                <a:close/>
                <a:moveTo>
                  <a:pt x="409444" y="70627"/>
                </a:moveTo>
                <a:lnTo>
                  <a:pt x="478412" y="70627"/>
                </a:lnTo>
                <a:lnTo>
                  <a:pt x="471516" y="74890"/>
                </a:lnTo>
                <a:cubicBezTo>
                  <a:pt x="463058" y="82761"/>
                  <a:pt x="456303" y="92394"/>
                  <a:pt x="451252" y="103789"/>
                </a:cubicBezTo>
                <a:cubicBezTo>
                  <a:pt x="446200" y="115184"/>
                  <a:pt x="443675" y="128048"/>
                  <a:pt x="443675" y="142380"/>
                </a:cubicBezTo>
                <a:cubicBezTo>
                  <a:pt x="443675" y="156947"/>
                  <a:pt x="446142" y="169928"/>
                  <a:pt x="451076" y="181323"/>
                </a:cubicBezTo>
                <a:lnTo>
                  <a:pt x="465503" y="201596"/>
                </a:lnTo>
                <a:lnTo>
                  <a:pt x="404683" y="201596"/>
                </a:lnTo>
                <a:lnTo>
                  <a:pt x="368751" y="137798"/>
                </a:lnTo>
                <a:cubicBezTo>
                  <a:pt x="380968" y="132394"/>
                  <a:pt x="390836" y="124230"/>
                  <a:pt x="398355" y="113305"/>
                </a:cubicBezTo>
                <a:cubicBezTo>
                  <a:pt x="405873" y="102380"/>
                  <a:pt x="409632" y="88459"/>
                  <a:pt x="409632" y="71542"/>
                </a:cubicBezTo>
                <a:close/>
                <a:moveTo>
                  <a:pt x="291217" y="70627"/>
                </a:moveTo>
                <a:lnTo>
                  <a:pt x="358121" y="70627"/>
                </a:lnTo>
                <a:lnTo>
                  <a:pt x="358531" y="71542"/>
                </a:lnTo>
                <a:cubicBezTo>
                  <a:pt x="358531" y="94333"/>
                  <a:pt x="344551" y="105728"/>
                  <a:pt x="316592" y="105728"/>
                </a:cubicBezTo>
                <a:lnTo>
                  <a:pt x="291217" y="105728"/>
                </a:lnTo>
                <a:close/>
                <a:moveTo>
                  <a:pt x="113566" y="70627"/>
                </a:moveTo>
                <a:lnTo>
                  <a:pt x="239411" y="70627"/>
                </a:lnTo>
                <a:lnTo>
                  <a:pt x="239411" y="201596"/>
                </a:lnTo>
                <a:lnTo>
                  <a:pt x="113566" y="201596"/>
                </a:lnTo>
                <a:close/>
                <a:moveTo>
                  <a:pt x="1202731" y="54978"/>
                </a:moveTo>
                <a:lnTo>
                  <a:pt x="1257005" y="54978"/>
                </a:lnTo>
                <a:lnTo>
                  <a:pt x="1247063" y="70627"/>
                </a:lnTo>
                <a:lnTo>
                  <a:pt x="1194124" y="70627"/>
                </a:lnTo>
                <a:close/>
                <a:moveTo>
                  <a:pt x="1079383" y="54978"/>
                </a:moveTo>
                <a:lnTo>
                  <a:pt x="1135066" y="54978"/>
                </a:lnTo>
                <a:lnTo>
                  <a:pt x="1145042" y="70627"/>
                </a:lnTo>
                <a:lnTo>
                  <a:pt x="1089969" y="70627"/>
                </a:lnTo>
                <a:close/>
                <a:moveTo>
                  <a:pt x="734282" y="50749"/>
                </a:moveTo>
                <a:cubicBezTo>
                  <a:pt x="745090" y="50749"/>
                  <a:pt x="754723" y="52159"/>
                  <a:pt x="763181" y="54978"/>
                </a:cubicBezTo>
                <a:lnTo>
                  <a:pt x="834019" y="54978"/>
                </a:lnTo>
                <a:lnTo>
                  <a:pt x="834019" y="70627"/>
                </a:lnTo>
                <a:lnTo>
                  <a:pt x="678933" y="70627"/>
                </a:lnTo>
                <a:lnTo>
                  <a:pt x="682123" y="66785"/>
                </a:lnTo>
                <a:cubicBezTo>
                  <a:pt x="688937" y="61498"/>
                  <a:pt x="696867" y="57504"/>
                  <a:pt x="705912" y="54802"/>
                </a:cubicBezTo>
                <a:cubicBezTo>
                  <a:pt x="714958" y="52100"/>
                  <a:pt x="724414" y="50749"/>
                  <a:pt x="734282" y="50749"/>
                </a:cubicBezTo>
                <a:close/>
                <a:moveTo>
                  <a:pt x="534600" y="50749"/>
                </a:moveTo>
                <a:cubicBezTo>
                  <a:pt x="547992" y="50749"/>
                  <a:pt x="559857" y="52864"/>
                  <a:pt x="570195" y="57093"/>
                </a:cubicBezTo>
                <a:lnTo>
                  <a:pt x="590090" y="70627"/>
                </a:lnTo>
                <a:lnTo>
                  <a:pt x="478412" y="70627"/>
                </a:lnTo>
                <a:lnTo>
                  <a:pt x="500591" y="56917"/>
                </a:lnTo>
                <a:cubicBezTo>
                  <a:pt x="511516" y="52805"/>
                  <a:pt x="522853" y="50749"/>
                  <a:pt x="534600" y="50749"/>
                </a:cubicBezTo>
                <a:close/>
                <a:moveTo>
                  <a:pt x="875814" y="0"/>
                </a:moveTo>
                <a:lnTo>
                  <a:pt x="1028062" y="0"/>
                </a:lnTo>
                <a:lnTo>
                  <a:pt x="1028062" y="43701"/>
                </a:lnTo>
                <a:lnTo>
                  <a:pt x="927973" y="43701"/>
                </a:lnTo>
                <a:lnTo>
                  <a:pt x="927973" y="70627"/>
                </a:lnTo>
                <a:lnTo>
                  <a:pt x="875814" y="70627"/>
                </a:lnTo>
                <a:close/>
                <a:moveTo>
                  <a:pt x="239411" y="0"/>
                </a:moveTo>
                <a:lnTo>
                  <a:pt x="320821" y="0"/>
                </a:lnTo>
                <a:cubicBezTo>
                  <a:pt x="333039" y="0"/>
                  <a:pt x="344492" y="1175"/>
                  <a:pt x="355183" y="3524"/>
                </a:cubicBezTo>
                <a:cubicBezTo>
                  <a:pt x="365873" y="5874"/>
                  <a:pt x="375271" y="9809"/>
                  <a:pt x="383377" y="15331"/>
                </a:cubicBezTo>
                <a:cubicBezTo>
                  <a:pt x="391482" y="20852"/>
                  <a:pt x="397885" y="28194"/>
                  <a:pt x="402584" y="37357"/>
                </a:cubicBezTo>
                <a:lnTo>
                  <a:pt x="409444" y="70627"/>
                </a:lnTo>
                <a:lnTo>
                  <a:pt x="358121" y="70627"/>
                </a:lnTo>
                <a:lnTo>
                  <a:pt x="347958" y="47930"/>
                </a:lnTo>
                <a:cubicBezTo>
                  <a:pt x="340909" y="43466"/>
                  <a:pt x="330454" y="41234"/>
                  <a:pt x="316592" y="41234"/>
                </a:cubicBezTo>
                <a:lnTo>
                  <a:pt x="291217" y="41234"/>
                </a:lnTo>
                <a:lnTo>
                  <a:pt x="291217" y="70627"/>
                </a:lnTo>
                <a:lnTo>
                  <a:pt x="239411" y="7062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2000">
                <a:schemeClr val="accent4"/>
              </a:gs>
              <a:gs pos="66000">
                <a:schemeClr val="accent6"/>
              </a:gs>
              <a:gs pos="100000">
                <a:schemeClr val="accent5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3600" dirty="0">
              <a:solidFill>
                <a:schemeClr val="accent6"/>
              </a:solidFill>
              <a:latin typeface="Cooper Black" panose="0208090404030B020404" pitchFamily="18" charset="0"/>
            </a:endParaRPr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7C27CEB7-8D0A-453A-AF2C-677B87AD6B64}"/>
              </a:ext>
            </a:extLst>
          </p:cNvPr>
          <p:cNvSpPr/>
          <p:nvPr/>
        </p:nvSpPr>
        <p:spPr>
          <a:xfrm>
            <a:off x="5027904" y="4133349"/>
            <a:ext cx="1525345" cy="1716548"/>
          </a:xfrm>
          <a:custGeom>
            <a:avLst/>
            <a:gdLst>
              <a:gd name="connsiteX0" fmla="*/ 239985 w 1525345"/>
              <a:gd name="connsiteY0" fmla="*/ 1455653 h 1716548"/>
              <a:gd name="connsiteX1" fmla="*/ 240967 w 1525345"/>
              <a:gd name="connsiteY1" fmla="*/ 1456084 h 1716548"/>
              <a:gd name="connsiteX2" fmla="*/ 240967 w 1525345"/>
              <a:gd name="connsiteY2" fmla="*/ 1516309 h 1716548"/>
              <a:gd name="connsiteX3" fmla="*/ 232841 w 1525345"/>
              <a:gd name="connsiteY3" fmla="*/ 1523213 h 1716548"/>
              <a:gd name="connsiteX4" fmla="*/ 201364 w 1525345"/>
              <a:gd name="connsiteY4" fmla="*/ 1538077 h 1716548"/>
              <a:gd name="connsiteX5" fmla="*/ 192658 w 1525345"/>
              <a:gd name="connsiteY5" fmla="*/ 1549037 h 1716548"/>
              <a:gd name="connsiteX6" fmla="*/ 199802 w 1525345"/>
              <a:gd name="connsiteY6" fmla="*/ 1558495 h 1716548"/>
              <a:gd name="connsiteX7" fmla="*/ 216322 w 1525345"/>
              <a:gd name="connsiteY7" fmla="*/ 1561498 h 1716548"/>
              <a:gd name="connsiteX8" fmla="*/ 240967 w 1525345"/>
              <a:gd name="connsiteY8" fmla="*/ 1558452 h 1716548"/>
              <a:gd name="connsiteX9" fmla="*/ 240967 w 1525345"/>
              <a:gd name="connsiteY9" fmla="*/ 1585579 h 1716548"/>
              <a:gd name="connsiteX10" fmla="*/ 1383722 w 1525345"/>
              <a:gd name="connsiteY10" fmla="*/ 1585579 h 1716548"/>
              <a:gd name="connsiteX11" fmla="*/ 1383722 w 1525345"/>
              <a:gd name="connsiteY11" fmla="*/ 1716548 h 1716548"/>
              <a:gd name="connsiteX12" fmla="*/ 115309 w 1525345"/>
              <a:gd name="connsiteY12" fmla="*/ 1716548 h 1716548"/>
              <a:gd name="connsiteX13" fmla="*/ 115309 w 1525345"/>
              <a:gd name="connsiteY13" fmla="*/ 1688081 h 1716548"/>
              <a:gd name="connsiteX14" fmla="*/ 109998 w 1525345"/>
              <a:gd name="connsiteY14" fmla="*/ 1688081 h 1716548"/>
              <a:gd name="connsiteX15" fmla="*/ 109998 w 1525345"/>
              <a:gd name="connsiteY15" fmla="*/ 1553427 h 1716548"/>
              <a:gd name="connsiteX16" fmla="*/ 173013 w 1525345"/>
              <a:gd name="connsiteY16" fmla="*/ 1532372 h 1716548"/>
              <a:gd name="connsiteX17" fmla="*/ 194109 w 1525345"/>
              <a:gd name="connsiteY17" fmla="*/ 1511353 h 1716548"/>
              <a:gd name="connsiteX18" fmla="*/ 212526 w 1525345"/>
              <a:gd name="connsiteY18" fmla="*/ 1478624 h 1716548"/>
              <a:gd name="connsiteX19" fmla="*/ 224581 w 1525345"/>
              <a:gd name="connsiteY19" fmla="*/ 1461058 h 1716548"/>
              <a:gd name="connsiteX20" fmla="*/ 239985 w 1525345"/>
              <a:gd name="connsiteY20" fmla="*/ 1455653 h 1716548"/>
              <a:gd name="connsiteX21" fmla="*/ 240967 w 1525345"/>
              <a:gd name="connsiteY21" fmla="*/ 1380390 h 1716548"/>
              <a:gd name="connsiteX22" fmla="*/ 251705 w 1525345"/>
              <a:gd name="connsiteY22" fmla="*/ 1382013 h 1716548"/>
              <a:gd name="connsiteX23" fmla="*/ 286196 w 1525345"/>
              <a:gd name="connsiteY23" fmla="*/ 1401605 h 1716548"/>
              <a:gd name="connsiteX24" fmla="*/ 317004 w 1525345"/>
              <a:gd name="connsiteY24" fmla="*/ 1471418 h 1716548"/>
              <a:gd name="connsiteX25" fmla="*/ 310195 w 1525345"/>
              <a:gd name="connsiteY25" fmla="*/ 1511954 h 1716548"/>
              <a:gd name="connsiteX26" fmla="*/ 294233 w 1525345"/>
              <a:gd name="connsiteY26" fmla="*/ 1542731 h 1716548"/>
              <a:gd name="connsiteX27" fmla="*/ 263091 w 1525345"/>
              <a:gd name="connsiteY27" fmla="*/ 1555717 h 1716548"/>
              <a:gd name="connsiteX28" fmla="*/ 240967 w 1525345"/>
              <a:gd name="connsiteY28" fmla="*/ 1558452 h 1716548"/>
              <a:gd name="connsiteX29" fmla="*/ 240967 w 1525345"/>
              <a:gd name="connsiteY29" fmla="*/ 1516309 h 1716548"/>
              <a:gd name="connsiteX30" fmla="*/ 253603 w 1525345"/>
              <a:gd name="connsiteY30" fmla="*/ 1505573 h 1716548"/>
              <a:gd name="connsiteX31" fmla="*/ 261863 w 1525345"/>
              <a:gd name="connsiteY31" fmla="*/ 1480576 h 1716548"/>
              <a:gd name="connsiteX32" fmla="*/ 255724 w 1525345"/>
              <a:gd name="connsiteY32" fmla="*/ 1462560 h 1716548"/>
              <a:gd name="connsiteX33" fmla="*/ 240967 w 1525345"/>
              <a:gd name="connsiteY33" fmla="*/ 1456084 h 1716548"/>
              <a:gd name="connsiteX34" fmla="*/ 76125 w 1525345"/>
              <a:gd name="connsiteY34" fmla="*/ 1379086 h 1716548"/>
              <a:gd name="connsiteX35" fmla="*/ 97222 w 1525345"/>
              <a:gd name="connsiteY35" fmla="*/ 1384115 h 1716548"/>
              <a:gd name="connsiteX36" fmla="*/ 105817 w 1525345"/>
              <a:gd name="connsiteY36" fmla="*/ 1396351 h 1716548"/>
              <a:gd name="connsiteX37" fmla="*/ 102245 w 1525345"/>
              <a:gd name="connsiteY37" fmla="*/ 1406110 h 1716548"/>
              <a:gd name="connsiteX38" fmla="*/ 81037 w 1525345"/>
              <a:gd name="connsiteY38" fmla="*/ 1422624 h 1716548"/>
              <a:gd name="connsiteX39" fmla="*/ 56034 w 1525345"/>
              <a:gd name="connsiteY39" fmla="*/ 1458056 h 1716548"/>
              <a:gd name="connsiteX40" fmla="*/ 62061 w 1525345"/>
              <a:gd name="connsiteY40" fmla="*/ 1471493 h 1716548"/>
              <a:gd name="connsiteX41" fmla="*/ 77911 w 1525345"/>
              <a:gd name="connsiteY41" fmla="*/ 1476522 h 1716548"/>
              <a:gd name="connsiteX42" fmla="*/ 107156 w 1525345"/>
              <a:gd name="connsiteY42" fmla="*/ 1453552 h 1716548"/>
              <a:gd name="connsiteX43" fmla="*/ 109998 w 1525345"/>
              <a:gd name="connsiteY43" fmla="*/ 1447862 h 1716548"/>
              <a:gd name="connsiteX44" fmla="*/ 109998 w 1525345"/>
              <a:gd name="connsiteY44" fmla="*/ 1553427 h 1716548"/>
              <a:gd name="connsiteX45" fmla="*/ 102022 w 1525345"/>
              <a:gd name="connsiteY45" fmla="*/ 1556093 h 1716548"/>
              <a:gd name="connsiteX46" fmla="*/ 63736 w 1525345"/>
              <a:gd name="connsiteY46" fmla="*/ 1549938 h 1716548"/>
              <a:gd name="connsiteX47" fmla="*/ 31477 w 1525345"/>
              <a:gd name="connsiteY47" fmla="*/ 1532522 h 1716548"/>
              <a:gd name="connsiteX48" fmla="*/ 0 w 1525345"/>
              <a:gd name="connsiteY48" fmla="*/ 1470967 h 1716548"/>
              <a:gd name="connsiteX49" fmla="*/ 11385 w 1525345"/>
              <a:gd name="connsiteY49" fmla="*/ 1430431 h 1716548"/>
              <a:gd name="connsiteX50" fmla="*/ 12725 w 1525345"/>
              <a:gd name="connsiteY50" fmla="*/ 1425627 h 1716548"/>
              <a:gd name="connsiteX51" fmla="*/ 8706 w 1525345"/>
              <a:gd name="connsiteY51" fmla="*/ 1416619 h 1716548"/>
              <a:gd name="connsiteX52" fmla="*/ 7367 w 1525345"/>
              <a:gd name="connsiteY52" fmla="*/ 1411514 h 1716548"/>
              <a:gd name="connsiteX53" fmla="*/ 31031 w 1525345"/>
              <a:gd name="connsiteY53" fmla="*/ 1390270 h 1716548"/>
              <a:gd name="connsiteX54" fmla="*/ 76125 w 1525345"/>
              <a:gd name="connsiteY54" fmla="*/ 1379086 h 1716548"/>
              <a:gd name="connsiteX55" fmla="*/ 240967 w 1525345"/>
              <a:gd name="connsiteY55" fmla="*/ 1343907 h 1716548"/>
              <a:gd name="connsiteX56" fmla="*/ 240967 w 1525345"/>
              <a:gd name="connsiteY56" fmla="*/ 1380390 h 1716548"/>
              <a:gd name="connsiteX57" fmla="*/ 208508 w 1525345"/>
              <a:gd name="connsiteY57" fmla="*/ 1375482 h 1716548"/>
              <a:gd name="connsiteX58" fmla="*/ 127025 w 1525345"/>
              <a:gd name="connsiteY58" fmla="*/ 1413767 h 1716548"/>
              <a:gd name="connsiteX59" fmla="*/ 109998 w 1525345"/>
              <a:gd name="connsiteY59" fmla="*/ 1447862 h 1716548"/>
              <a:gd name="connsiteX60" fmla="*/ 109998 w 1525345"/>
              <a:gd name="connsiteY60" fmla="*/ 1352684 h 1716548"/>
              <a:gd name="connsiteX61" fmla="*/ 156269 w 1525345"/>
              <a:gd name="connsiteY61" fmla="*/ 1361871 h 1716548"/>
              <a:gd name="connsiteX62" fmla="*/ 224135 w 1525345"/>
              <a:gd name="connsiteY62" fmla="*/ 1351661 h 1716548"/>
              <a:gd name="connsiteX63" fmla="*/ 210071 w 1525345"/>
              <a:gd name="connsiteY63" fmla="*/ 1210236 h 1716548"/>
              <a:gd name="connsiteX64" fmla="*/ 240967 w 1525345"/>
              <a:gd name="connsiteY64" fmla="*/ 1217879 h 1716548"/>
              <a:gd name="connsiteX65" fmla="*/ 240967 w 1525345"/>
              <a:gd name="connsiteY65" fmla="*/ 1256453 h 1716548"/>
              <a:gd name="connsiteX66" fmla="*/ 218777 w 1525345"/>
              <a:gd name="connsiteY66" fmla="*/ 1268187 h 1716548"/>
              <a:gd name="connsiteX67" fmla="*/ 163636 w 1525345"/>
              <a:gd name="connsiteY67" fmla="*/ 1282675 h 1716548"/>
              <a:gd name="connsiteX68" fmla="*/ 109998 w 1525345"/>
              <a:gd name="connsiteY68" fmla="*/ 1287967 h 1716548"/>
              <a:gd name="connsiteX69" fmla="*/ 109998 w 1525345"/>
              <a:gd name="connsiteY69" fmla="*/ 1228032 h 1716548"/>
              <a:gd name="connsiteX70" fmla="*/ 153144 w 1525345"/>
              <a:gd name="connsiteY70" fmla="*/ 1216241 h 1716548"/>
              <a:gd name="connsiteX71" fmla="*/ 210071 w 1525345"/>
              <a:gd name="connsiteY71" fmla="*/ 1210236 h 1716548"/>
              <a:gd name="connsiteX72" fmla="*/ 109998 w 1525345"/>
              <a:gd name="connsiteY72" fmla="*/ 1147467 h 1716548"/>
              <a:gd name="connsiteX73" fmla="*/ 109998 w 1525345"/>
              <a:gd name="connsiteY73" fmla="*/ 1228032 h 1716548"/>
              <a:gd name="connsiteX74" fmla="*/ 97110 w 1525345"/>
              <a:gd name="connsiteY74" fmla="*/ 1231554 h 1716548"/>
              <a:gd name="connsiteX75" fmla="*/ 64740 w 1525345"/>
              <a:gd name="connsiteY75" fmla="*/ 1262783 h 1716548"/>
              <a:gd name="connsiteX76" fmla="*/ 76684 w 1525345"/>
              <a:gd name="connsiteY76" fmla="*/ 1281324 h 1716548"/>
              <a:gd name="connsiteX77" fmla="*/ 109612 w 1525345"/>
              <a:gd name="connsiteY77" fmla="*/ 1288004 h 1716548"/>
              <a:gd name="connsiteX78" fmla="*/ 109998 w 1525345"/>
              <a:gd name="connsiteY78" fmla="*/ 1287967 h 1716548"/>
              <a:gd name="connsiteX79" fmla="*/ 109998 w 1525345"/>
              <a:gd name="connsiteY79" fmla="*/ 1352684 h 1716548"/>
              <a:gd name="connsiteX80" fmla="*/ 72330 w 1525345"/>
              <a:gd name="connsiteY80" fmla="*/ 1345206 h 1716548"/>
              <a:gd name="connsiteX81" fmla="*/ 16297 w 1525345"/>
              <a:gd name="connsiteY81" fmla="*/ 1298214 h 1716548"/>
              <a:gd name="connsiteX82" fmla="*/ 0 w 1525345"/>
              <a:gd name="connsiteY82" fmla="*/ 1247919 h 1716548"/>
              <a:gd name="connsiteX83" fmla="*/ 14287 w 1525345"/>
              <a:gd name="connsiteY83" fmla="*/ 1202428 h 1716548"/>
              <a:gd name="connsiteX84" fmla="*/ 77688 w 1525345"/>
              <a:gd name="connsiteY84" fmla="*/ 1153636 h 1716548"/>
              <a:gd name="connsiteX85" fmla="*/ 339998 w 1525345"/>
              <a:gd name="connsiteY85" fmla="*/ 1135920 h 1716548"/>
              <a:gd name="connsiteX86" fmla="*/ 364108 w 1525345"/>
              <a:gd name="connsiteY86" fmla="*/ 1145528 h 1716548"/>
              <a:gd name="connsiteX87" fmla="*/ 384646 w 1525345"/>
              <a:gd name="connsiteY87" fmla="*/ 1170826 h 1716548"/>
              <a:gd name="connsiteX88" fmla="*/ 392236 w 1525345"/>
              <a:gd name="connsiteY88" fmla="*/ 1202879 h 1716548"/>
              <a:gd name="connsiteX89" fmla="*/ 381297 w 1525345"/>
              <a:gd name="connsiteY89" fmla="*/ 1244841 h 1716548"/>
              <a:gd name="connsiteX90" fmla="*/ 339998 w 1525345"/>
              <a:gd name="connsiteY90" fmla="*/ 1310825 h 1716548"/>
              <a:gd name="connsiteX91" fmla="*/ 330733 w 1525345"/>
              <a:gd name="connsiteY91" fmla="*/ 1328090 h 1716548"/>
              <a:gd name="connsiteX92" fmla="*/ 327050 w 1525345"/>
              <a:gd name="connsiteY92" fmla="*/ 1344005 h 1716548"/>
              <a:gd name="connsiteX93" fmla="*/ 327719 w 1525345"/>
              <a:gd name="connsiteY93" fmla="*/ 1349109 h 1716548"/>
              <a:gd name="connsiteX94" fmla="*/ 327943 w 1525345"/>
              <a:gd name="connsiteY94" fmla="*/ 1351962 h 1716548"/>
              <a:gd name="connsiteX95" fmla="*/ 324259 w 1525345"/>
              <a:gd name="connsiteY95" fmla="*/ 1356691 h 1716548"/>
              <a:gd name="connsiteX96" fmla="*/ 314995 w 1525345"/>
              <a:gd name="connsiteY96" fmla="*/ 1358567 h 1716548"/>
              <a:gd name="connsiteX97" fmla="*/ 297805 w 1525345"/>
              <a:gd name="connsiteY97" fmla="*/ 1354063 h 1716548"/>
              <a:gd name="connsiteX98" fmla="*/ 287089 w 1525345"/>
              <a:gd name="connsiteY98" fmla="*/ 1336347 h 1716548"/>
              <a:gd name="connsiteX99" fmla="*/ 287313 w 1525345"/>
              <a:gd name="connsiteY99" fmla="*/ 1328240 h 1716548"/>
              <a:gd name="connsiteX100" fmla="*/ 282848 w 1525345"/>
              <a:gd name="connsiteY100" fmla="*/ 1324938 h 1716548"/>
              <a:gd name="connsiteX101" fmla="*/ 268783 w 1525345"/>
              <a:gd name="connsiteY101" fmla="*/ 1331093 h 1716548"/>
              <a:gd name="connsiteX102" fmla="*/ 240967 w 1525345"/>
              <a:gd name="connsiteY102" fmla="*/ 1343907 h 1716548"/>
              <a:gd name="connsiteX103" fmla="*/ 240967 w 1525345"/>
              <a:gd name="connsiteY103" fmla="*/ 1256453 h 1716548"/>
              <a:gd name="connsiteX104" fmla="*/ 244897 w 1525345"/>
              <a:gd name="connsiteY104" fmla="*/ 1254375 h 1716548"/>
              <a:gd name="connsiteX105" fmla="*/ 253603 w 1525345"/>
              <a:gd name="connsiteY105" fmla="*/ 1237560 h 1716548"/>
              <a:gd name="connsiteX106" fmla="*/ 241325 w 1525345"/>
              <a:gd name="connsiteY106" fmla="*/ 1217968 h 1716548"/>
              <a:gd name="connsiteX107" fmla="*/ 240967 w 1525345"/>
              <a:gd name="connsiteY107" fmla="*/ 1217879 h 1716548"/>
              <a:gd name="connsiteX108" fmla="*/ 240967 w 1525345"/>
              <a:gd name="connsiteY108" fmla="*/ 1154225 h 1716548"/>
              <a:gd name="connsiteX109" fmla="*/ 253380 w 1525345"/>
              <a:gd name="connsiteY109" fmla="*/ 1156938 h 1716548"/>
              <a:gd name="connsiteX110" fmla="*/ 286308 w 1525345"/>
              <a:gd name="connsiteY110" fmla="*/ 1179308 h 1716548"/>
              <a:gd name="connsiteX111" fmla="*/ 306288 w 1525345"/>
              <a:gd name="connsiteY111" fmla="*/ 1206632 h 1716548"/>
              <a:gd name="connsiteX112" fmla="*/ 310753 w 1525345"/>
              <a:gd name="connsiteY112" fmla="*/ 1210236 h 1716548"/>
              <a:gd name="connsiteX113" fmla="*/ 324817 w 1525345"/>
              <a:gd name="connsiteY113" fmla="*/ 1196949 h 1716548"/>
              <a:gd name="connsiteX114" fmla="*/ 330845 w 1525345"/>
              <a:gd name="connsiteY114" fmla="*/ 1166547 h 1716548"/>
              <a:gd name="connsiteX115" fmla="*/ 324594 w 1525345"/>
              <a:gd name="connsiteY115" fmla="*/ 1146579 h 1716548"/>
              <a:gd name="connsiteX116" fmla="*/ 323255 w 1525345"/>
              <a:gd name="connsiteY116" fmla="*/ 1143126 h 1716548"/>
              <a:gd name="connsiteX117" fmla="*/ 328836 w 1525345"/>
              <a:gd name="connsiteY117" fmla="*/ 1138322 h 1716548"/>
              <a:gd name="connsiteX118" fmla="*/ 339998 w 1525345"/>
              <a:gd name="connsiteY118" fmla="*/ 1135920 h 1716548"/>
              <a:gd name="connsiteX119" fmla="*/ 203820 w 1525345"/>
              <a:gd name="connsiteY119" fmla="*/ 1092781 h 1716548"/>
              <a:gd name="connsiteX120" fmla="*/ 239260 w 1525345"/>
              <a:gd name="connsiteY120" fmla="*/ 1093269 h 1716548"/>
              <a:gd name="connsiteX121" fmla="*/ 240967 w 1525345"/>
              <a:gd name="connsiteY121" fmla="*/ 1093409 h 1716548"/>
              <a:gd name="connsiteX122" fmla="*/ 240967 w 1525345"/>
              <a:gd name="connsiteY122" fmla="*/ 1154225 h 1716548"/>
              <a:gd name="connsiteX123" fmla="*/ 163413 w 1525345"/>
              <a:gd name="connsiteY123" fmla="*/ 1137271 h 1716548"/>
              <a:gd name="connsiteX124" fmla="*/ 109998 w 1525345"/>
              <a:gd name="connsiteY124" fmla="*/ 1147467 h 1716548"/>
              <a:gd name="connsiteX125" fmla="*/ 109998 w 1525345"/>
              <a:gd name="connsiteY125" fmla="*/ 1094161 h 1716548"/>
              <a:gd name="connsiteX126" fmla="*/ 112179 w 1525345"/>
              <a:gd name="connsiteY126" fmla="*/ 1094132 h 1716548"/>
              <a:gd name="connsiteX127" fmla="*/ 144661 w 1525345"/>
              <a:gd name="connsiteY127" fmla="*/ 1093532 h 1716548"/>
              <a:gd name="connsiteX128" fmla="*/ 203820 w 1525345"/>
              <a:gd name="connsiteY128" fmla="*/ 1092781 h 1716548"/>
              <a:gd name="connsiteX129" fmla="*/ 30361 w 1525345"/>
              <a:gd name="connsiteY129" fmla="*/ 999849 h 1716548"/>
              <a:gd name="connsiteX130" fmla="*/ 41300 w 1525345"/>
              <a:gd name="connsiteY130" fmla="*/ 1002326 h 1716548"/>
              <a:gd name="connsiteX131" fmla="*/ 50899 w 1525345"/>
              <a:gd name="connsiteY131" fmla="*/ 1014412 h 1716548"/>
              <a:gd name="connsiteX132" fmla="*/ 63847 w 1525345"/>
              <a:gd name="connsiteY132" fmla="*/ 1021618 h 1716548"/>
              <a:gd name="connsiteX133" fmla="*/ 103807 w 1525345"/>
              <a:gd name="connsiteY133" fmla="*/ 1023120 h 1716548"/>
              <a:gd name="connsiteX134" fmla="*/ 109998 w 1525345"/>
              <a:gd name="connsiteY134" fmla="*/ 1023120 h 1716548"/>
              <a:gd name="connsiteX135" fmla="*/ 109998 w 1525345"/>
              <a:gd name="connsiteY135" fmla="*/ 1094161 h 1716548"/>
              <a:gd name="connsiteX136" fmla="*/ 88850 w 1525345"/>
              <a:gd name="connsiteY136" fmla="*/ 1094433 h 1716548"/>
              <a:gd name="connsiteX137" fmla="*/ 64405 w 1525345"/>
              <a:gd name="connsiteY137" fmla="*/ 1096309 h 1716548"/>
              <a:gd name="connsiteX138" fmla="*/ 54917 w 1525345"/>
              <a:gd name="connsiteY138" fmla="*/ 1104191 h 1716548"/>
              <a:gd name="connsiteX139" fmla="*/ 46657 w 1525345"/>
              <a:gd name="connsiteY139" fmla="*/ 1116803 h 1716548"/>
              <a:gd name="connsiteX140" fmla="*/ 33933 w 1525345"/>
              <a:gd name="connsiteY140" fmla="*/ 1121607 h 1716548"/>
              <a:gd name="connsiteX141" fmla="*/ 9153 w 1525345"/>
              <a:gd name="connsiteY141" fmla="*/ 1103441 h 1716548"/>
              <a:gd name="connsiteX142" fmla="*/ 1786 w 1525345"/>
              <a:gd name="connsiteY142" fmla="*/ 1062004 h 1716548"/>
              <a:gd name="connsiteX143" fmla="*/ 6251 w 1525345"/>
              <a:gd name="connsiteY143" fmla="*/ 1018465 h 1716548"/>
              <a:gd name="connsiteX144" fmla="*/ 30361 w 1525345"/>
              <a:gd name="connsiteY144" fmla="*/ 999849 h 1716548"/>
              <a:gd name="connsiteX145" fmla="*/ 240967 w 1525345"/>
              <a:gd name="connsiteY145" fmla="*/ 929261 h 1716548"/>
              <a:gd name="connsiteX146" fmla="*/ 299591 w 1525345"/>
              <a:gd name="connsiteY146" fmla="*/ 942948 h 1716548"/>
              <a:gd name="connsiteX147" fmla="*/ 313320 w 1525345"/>
              <a:gd name="connsiteY147" fmla="*/ 950605 h 1716548"/>
              <a:gd name="connsiteX148" fmla="*/ 317004 w 1525345"/>
              <a:gd name="connsiteY148" fmla="*/ 958562 h 1716548"/>
              <a:gd name="connsiteX149" fmla="*/ 310976 w 1525345"/>
              <a:gd name="connsiteY149" fmla="*/ 991891 h 1716548"/>
              <a:gd name="connsiteX150" fmla="*/ 310976 w 1525345"/>
              <a:gd name="connsiteY150" fmla="*/ 1096835 h 1716548"/>
              <a:gd name="connsiteX151" fmla="*/ 307404 w 1525345"/>
              <a:gd name="connsiteY151" fmla="*/ 1111398 h 1716548"/>
              <a:gd name="connsiteX152" fmla="*/ 292001 w 1525345"/>
              <a:gd name="connsiteY152" fmla="*/ 1117553 h 1716548"/>
              <a:gd name="connsiteX153" fmla="*/ 282736 w 1525345"/>
              <a:gd name="connsiteY153" fmla="*/ 1115526 h 1716548"/>
              <a:gd name="connsiteX154" fmla="*/ 274141 w 1525345"/>
              <a:gd name="connsiteY154" fmla="*/ 1105693 h 1716548"/>
              <a:gd name="connsiteX155" fmla="*/ 257175 w 1525345"/>
              <a:gd name="connsiteY155" fmla="*/ 1094733 h 1716548"/>
              <a:gd name="connsiteX156" fmla="*/ 240967 w 1525345"/>
              <a:gd name="connsiteY156" fmla="*/ 1093409 h 1716548"/>
              <a:gd name="connsiteX157" fmla="*/ 240967 w 1525345"/>
              <a:gd name="connsiteY157" fmla="*/ 1020936 h 1716548"/>
              <a:gd name="connsiteX158" fmla="*/ 250924 w 1525345"/>
              <a:gd name="connsiteY158" fmla="*/ 1019066 h 1716548"/>
              <a:gd name="connsiteX159" fmla="*/ 262756 w 1525345"/>
              <a:gd name="connsiteY159" fmla="*/ 998198 h 1716548"/>
              <a:gd name="connsiteX160" fmla="*/ 251594 w 1525345"/>
              <a:gd name="connsiteY160" fmla="*/ 971173 h 1716548"/>
              <a:gd name="connsiteX161" fmla="*/ 240967 w 1525345"/>
              <a:gd name="connsiteY161" fmla="*/ 966959 h 1716548"/>
              <a:gd name="connsiteX162" fmla="*/ 1373094 w 1525345"/>
              <a:gd name="connsiteY162" fmla="*/ 667572 h 1716548"/>
              <a:gd name="connsiteX163" fmla="*/ 1374076 w 1525345"/>
              <a:gd name="connsiteY163" fmla="*/ 668003 h 1716548"/>
              <a:gd name="connsiteX164" fmla="*/ 1374076 w 1525345"/>
              <a:gd name="connsiteY164" fmla="*/ 728228 h 1716548"/>
              <a:gd name="connsiteX165" fmla="*/ 1365950 w 1525345"/>
              <a:gd name="connsiteY165" fmla="*/ 735132 h 1716548"/>
              <a:gd name="connsiteX166" fmla="*/ 1334473 w 1525345"/>
              <a:gd name="connsiteY166" fmla="*/ 749996 h 1716548"/>
              <a:gd name="connsiteX167" fmla="*/ 1325767 w 1525345"/>
              <a:gd name="connsiteY167" fmla="*/ 760956 h 1716548"/>
              <a:gd name="connsiteX168" fmla="*/ 1332911 w 1525345"/>
              <a:gd name="connsiteY168" fmla="*/ 770414 h 1716548"/>
              <a:gd name="connsiteX169" fmla="*/ 1349431 w 1525345"/>
              <a:gd name="connsiteY169" fmla="*/ 773417 h 1716548"/>
              <a:gd name="connsiteX170" fmla="*/ 1374076 w 1525345"/>
              <a:gd name="connsiteY170" fmla="*/ 770371 h 1716548"/>
              <a:gd name="connsiteX171" fmla="*/ 1374076 w 1525345"/>
              <a:gd name="connsiteY171" fmla="*/ 900000 h 1716548"/>
              <a:gd name="connsiteX172" fmla="*/ 1366138 w 1525345"/>
              <a:gd name="connsiteY172" fmla="*/ 900000 h 1716548"/>
              <a:gd name="connsiteX173" fmla="*/ 1366138 w 1525345"/>
              <a:gd name="connsiteY173" fmla="*/ 919050 h 1716548"/>
              <a:gd name="connsiteX174" fmla="*/ 240967 w 1525345"/>
              <a:gd name="connsiteY174" fmla="*/ 919050 h 1716548"/>
              <a:gd name="connsiteX175" fmla="*/ 240967 w 1525345"/>
              <a:gd name="connsiteY175" fmla="*/ 929261 h 1716548"/>
              <a:gd name="connsiteX176" fmla="*/ 240432 w 1525345"/>
              <a:gd name="connsiteY176" fmla="*/ 929136 h 1716548"/>
              <a:gd name="connsiteX177" fmla="*/ 212861 w 1525345"/>
              <a:gd name="connsiteY177" fmla="*/ 934165 h 1716548"/>
              <a:gd name="connsiteX178" fmla="*/ 202257 w 1525345"/>
              <a:gd name="connsiteY178" fmla="*/ 947152 h 1716548"/>
              <a:gd name="connsiteX179" fmla="*/ 216768 w 1525345"/>
              <a:gd name="connsiteY179" fmla="*/ 957361 h 1716548"/>
              <a:gd name="connsiteX180" fmla="*/ 240967 w 1525345"/>
              <a:gd name="connsiteY180" fmla="*/ 966959 h 1716548"/>
              <a:gd name="connsiteX181" fmla="*/ 240967 w 1525345"/>
              <a:gd name="connsiteY181" fmla="*/ 1020936 h 1716548"/>
              <a:gd name="connsiteX182" fmla="*/ 234739 w 1525345"/>
              <a:gd name="connsiteY182" fmla="*/ 1022106 h 1716548"/>
              <a:gd name="connsiteX183" fmla="*/ 206276 w 1525345"/>
              <a:gd name="connsiteY183" fmla="*/ 1023120 h 1716548"/>
              <a:gd name="connsiteX184" fmla="*/ 109998 w 1525345"/>
              <a:gd name="connsiteY184" fmla="*/ 1023120 h 1716548"/>
              <a:gd name="connsiteX185" fmla="*/ 109998 w 1525345"/>
              <a:gd name="connsiteY185" fmla="*/ 919050 h 1716548"/>
              <a:gd name="connsiteX186" fmla="*/ 97725 w 1525345"/>
              <a:gd name="connsiteY186" fmla="*/ 919050 h 1716548"/>
              <a:gd name="connsiteX187" fmla="*/ 97725 w 1525345"/>
              <a:gd name="connsiteY187" fmla="*/ 788081 h 1716548"/>
              <a:gd name="connsiteX188" fmla="*/ 109998 w 1525345"/>
              <a:gd name="connsiteY188" fmla="*/ 788081 h 1716548"/>
              <a:gd name="connsiteX189" fmla="*/ 240967 w 1525345"/>
              <a:gd name="connsiteY189" fmla="*/ 788081 h 1716548"/>
              <a:gd name="connsiteX190" fmla="*/ 1243107 w 1525345"/>
              <a:gd name="connsiteY190" fmla="*/ 788081 h 1716548"/>
              <a:gd name="connsiteX191" fmla="*/ 1243107 w 1525345"/>
              <a:gd name="connsiteY191" fmla="*/ 765346 h 1716548"/>
              <a:gd name="connsiteX192" fmla="*/ 1306122 w 1525345"/>
              <a:gd name="connsiteY192" fmla="*/ 744291 h 1716548"/>
              <a:gd name="connsiteX193" fmla="*/ 1327218 w 1525345"/>
              <a:gd name="connsiteY193" fmla="*/ 723272 h 1716548"/>
              <a:gd name="connsiteX194" fmla="*/ 1345635 w 1525345"/>
              <a:gd name="connsiteY194" fmla="*/ 690543 h 1716548"/>
              <a:gd name="connsiteX195" fmla="*/ 1357690 w 1525345"/>
              <a:gd name="connsiteY195" fmla="*/ 672977 h 1716548"/>
              <a:gd name="connsiteX196" fmla="*/ 1373094 w 1525345"/>
              <a:gd name="connsiteY196" fmla="*/ 667572 h 1716548"/>
              <a:gd name="connsiteX197" fmla="*/ 1374076 w 1525345"/>
              <a:gd name="connsiteY197" fmla="*/ 592309 h 1716548"/>
              <a:gd name="connsiteX198" fmla="*/ 1384814 w 1525345"/>
              <a:gd name="connsiteY198" fmla="*/ 593932 h 1716548"/>
              <a:gd name="connsiteX199" fmla="*/ 1419305 w 1525345"/>
              <a:gd name="connsiteY199" fmla="*/ 613524 h 1716548"/>
              <a:gd name="connsiteX200" fmla="*/ 1450113 w 1525345"/>
              <a:gd name="connsiteY200" fmla="*/ 683337 h 1716548"/>
              <a:gd name="connsiteX201" fmla="*/ 1443304 w 1525345"/>
              <a:gd name="connsiteY201" fmla="*/ 723873 h 1716548"/>
              <a:gd name="connsiteX202" fmla="*/ 1427342 w 1525345"/>
              <a:gd name="connsiteY202" fmla="*/ 754650 h 1716548"/>
              <a:gd name="connsiteX203" fmla="*/ 1396200 w 1525345"/>
              <a:gd name="connsiteY203" fmla="*/ 767636 h 1716548"/>
              <a:gd name="connsiteX204" fmla="*/ 1374076 w 1525345"/>
              <a:gd name="connsiteY204" fmla="*/ 770371 h 1716548"/>
              <a:gd name="connsiteX205" fmla="*/ 1374076 w 1525345"/>
              <a:gd name="connsiteY205" fmla="*/ 728228 h 1716548"/>
              <a:gd name="connsiteX206" fmla="*/ 1386712 w 1525345"/>
              <a:gd name="connsiteY206" fmla="*/ 717492 h 1716548"/>
              <a:gd name="connsiteX207" fmla="*/ 1394972 w 1525345"/>
              <a:gd name="connsiteY207" fmla="*/ 692495 h 1716548"/>
              <a:gd name="connsiteX208" fmla="*/ 1388833 w 1525345"/>
              <a:gd name="connsiteY208" fmla="*/ 674479 h 1716548"/>
              <a:gd name="connsiteX209" fmla="*/ 1374076 w 1525345"/>
              <a:gd name="connsiteY209" fmla="*/ 668003 h 1716548"/>
              <a:gd name="connsiteX210" fmla="*/ 1209234 w 1525345"/>
              <a:gd name="connsiteY210" fmla="*/ 591005 h 1716548"/>
              <a:gd name="connsiteX211" fmla="*/ 1230331 w 1525345"/>
              <a:gd name="connsiteY211" fmla="*/ 596034 h 1716548"/>
              <a:gd name="connsiteX212" fmla="*/ 1238926 w 1525345"/>
              <a:gd name="connsiteY212" fmla="*/ 608270 h 1716548"/>
              <a:gd name="connsiteX213" fmla="*/ 1235354 w 1525345"/>
              <a:gd name="connsiteY213" fmla="*/ 618029 h 1716548"/>
              <a:gd name="connsiteX214" fmla="*/ 1214146 w 1525345"/>
              <a:gd name="connsiteY214" fmla="*/ 634543 h 1716548"/>
              <a:gd name="connsiteX215" fmla="*/ 1189143 w 1525345"/>
              <a:gd name="connsiteY215" fmla="*/ 669975 h 1716548"/>
              <a:gd name="connsiteX216" fmla="*/ 1195170 w 1525345"/>
              <a:gd name="connsiteY216" fmla="*/ 683412 h 1716548"/>
              <a:gd name="connsiteX217" fmla="*/ 1211020 w 1525345"/>
              <a:gd name="connsiteY217" fmla="*/ 688441 h 1716548"/>
              <a:gd name="connsiteX218" fmla="*/ 1240265 w 1525345"/>
              <a:gd name="connsiteY218" fmla="*/ 665471 h 1716548"/>
              <a:gd name="connsiteX219" fmla="*/ 1243107 w 1525345"/>
              <a:gd name="connsiteY219" fmla="*/ 659781 h 1716548"/>
              <a:gd name="connsiteX220" fmla="*/ 1243107 w 1525345"/>
              <a:gd name="connsiteY220" fmla="*/ 765346 h 1716548"/>
              <a:gd name="connsiteX221" fmla="*/ 1235131 w 1525345"/>
              <a:gd name="connsiteY221" fmla="*/ 768012 h 1716548"/>
              <a:gd name="connsiteX222" fmla="*/ 1196845 w 1525345"/>
              <a:gd name="connsiteY222" fmla="*/ 761857 h 1716548"/>
              <a:gd name="connsiteX223" fmla="*/ 1164586 w 1525345"/>
              <a:gd name="connsiteY223" fmla="*/ 744441 h 1716548"/>
              <a:gd name="connsiteX224" fmla="*/ 1133109 w 1525345"/>
              <a:gd name="connsiteY224" fmla="*/ 682886 h 1716548"/>
              <a:gd name="connsiteX225" fmla="*/ 1144494 w 1525345"/>
              <a:gd name="connsiteY225" fmla="*/ 642350 h 1716548"/>
              <a:gd name="connsiteX226" fmla="*/ 1145834 w 1525345"/>
              <a:gd name="connsiteY226" fmla="*/ 637546 h 1716548"/>
              <a:gd name="connsiteX227" fmla="*/ 1141815 w 1525345"/>
              <a:gd name="connsiteY227" fmla="*/ 628538 h 1716548"/>
              <a:gd name="connsiteX228" fmla="*/ 1140476 w 1525345"/>
              <a:gd name="connsiteY228" fmla="*/ 623433 h 1716548"/>
              <a:gd name="connsiteX229" fmla="*/ 1164140 w 1525345"/>
              <a:gd name="connsiteY229" fmla="*/ 602189 h 1716548"/>
              <a:gd name="connsiteX230" fmla="*/ 1209234 w 1525345"/>
              <a:gd name="connsiteY230" fmla="*/ 591005 h 1716548"/>
              <a:gd name="connsiteX231" fmla="*/ 1374076 w 1525345"/>
              <a:gd name="connsiteY231" fmla="*/ 555826 h 1716548"/>
              <a:gd name="connsiteX232" fmla="*/ 1374076 w 1525345"/>
              <a:gd name="connsiteY232" fmla="*/ 592309 h 1716548"/>
              <a:gd name="connsiteX233" fmla="*/ 1341617 w 1525345"/>
              <a:gd name="connsiteY233" fmla="*/ 587401 h 1716548"/>
              <a:gd name="connsiteX234" fmla="*/ 1260134 w 1525345"/>
              <a:gd name="connsiteY234" fmla="*/ 625686 h 1716548"/>
              <a:gd name="connsiteX235" fmla="*/ 1243107 w 1525345"/>
              <a:gd name="connsiteY235" fmla="*/ 659781 h 1716548"/>
              <a:gd name="connsiteX236" fmla="*/ 1243107 w 1525345"/>
              <a:gd name="connsiteY236" fmla="*/ 564603 h 1716548"/>
              <a:gd name="connsiteX237" fmla="*/ 1289378 w 1525345"/>
              <a:gd name="connsiteY237" fmla="*/ 573790 h 1716548"/>
              <a:gd name="connsiteX238" fmla="*/ 1357244 w 1525345"/>
              <a:gd name="connsiteY238" fmla="*/ 563580 h 1716548"/>
              <a:gd name="connsiteX239" fmla="*/ 1343180 w 1525345"/>
              <a:gd name="connsiteY239" fmla="*/ 422155 h 1716548"/>
              <a:gd name="connsiteX240" fmla="*/ 1374076 w 1525345"/>
              <a:gd name="connsiteY240" fmla="*/ 429798 h 1716548"/>
              <a:gd name="connsiteX241" fmla="*/ 1374076 w 1525345"/>
              <a:gd name="connsiteY241" fmla="*/ 468372 h 1716548"/>
              <a:gd name="connsiteX242" fmla="*/ 1351886 w 1525345"/>
              <a:gd name="connsiteY242" fmla="*/ 480106 h 1716548"/>
              <a:gd name="connsiteX243" fmla="*/ 1296745 w 1525345"/>
              <a:gd name="connsiteY243" fmla="*/ 494594 h 1716548"/>
              <a:gd name="connsiteX244" fmla="*/ 1243107 w 1525345"/>
              <a:gd name="connsiteY244" fmla="*/ 499886 h 1716548"/>
              <a:gd name="connsiteX245" fmla="*/ 1243107 w 1525345"/>
              <a:gd name="connsiteY245" fmla="*/ 439951 h 1716548"/>
              <a:gd name="connsiteX246" fmla="*/ 1286253 w 1525345"/>
              <a:gd name="connsiteY246" fmla="*/ 428160 h 1716548"/>
              <a:gd name="connsiteX247" fmla="*/ 1343180 w 1525345"/>
              <a:gd name="connsiteY247" fmla="*/ 422155 h 1716548"/>
              <a:gd name="connsiteX248" fmla="*/ 1243107 w 1525345"/>
              <a:gd name="connsiteY248" fmla="*/ 359386 h 1716548"/>
              <a:gd name="connsiteX249" fmla="*/ 1243107 w 1525345"/>
              <a:gd name="connsiteY249" fmla="*/ 439951 h 1716548"/>
              <a:gd name="connsiteX250" fmla="*/ 1230219 w 1525345"/>
              <a:gd name="connsiteY250" fmla="*/ 443473 h 1716548"/>
              <a:gd name="connsiteX251" fmla="*/ 1197849 w 1525345"/>
              <a:gd name="connsiteY251" fmla="*/ 474702 h 1716548"/>
              <a:gd name="connsiteX252" fmla="*/ 1209793 w 1525345"/>
              <a:gd name="connsiteY252" fmla="*/ 493243 h 1716548"/>
              <a:gd name="connsiteX253" fmla="*/ 1242721 w 1525345"/>
              <a:gd name="connsiteY253" fmla="*/ 499923 h 1716548"/>
              <a:gd name="connsiteX254" fmla="*/ 1243107 w 1525345"/>
              <a:gd name="connsiteY254" fmla="*/ 499886 h 1716548"/>
              <a:gd name="connsiteX255" fmla="*/ 1243107 w 1525345"/>
              <a:gd name="connsiteY255" fmla="*/ 564603 h 1716548"/>
              <a:gd name="connsiteX256" fmla="*/ 1205439 w 1525345"/>
              <a:gd name="connsiteY256" fmla="*/ 557125 h 1716548"/>
              <a:gd name="connsiteX257" fmla="*/ 1149406 w 1525345"/>
              <a:gd name="connsiteY257" fmla="*/ 510133 h 1716548"/>
              <a:gd name="connsiteX258" fmla="*/ 1133109 w 1525345"/>
              <a:gd name="connsiteY258" fmla="*/ 459838 h 1716548"/>
              <a:gd name="connsiteX259" fmla="*/ 1147396 w 1525345"/>
              <a:gd name="connsiteY259" fmla="*/ 414347 h 1716548"/>
              <a:gd name="connsiteX260" fmla="*/ 1210797 w 1525345"/>
              <a:gd name="connsiteY260" fmla="*/ 365555 h 1716548"/>
              <a:gd name="connsiteX261" fmla="*/ 1473107 w 1525345"/>
              <a:gd name="connsiteY261" fmla="*/ 347839 h 1716548"/>
              <a:gd name="connsiteX262" fmla="*/ 1497217 w 1525345"/>
              <a:gd name="connsiteY262" fmla="*/ 357447 h 1716548"/>
              <a:gd name="connsiteX263" fmla="*/ 1517755 w 1525345"/>
              <a:gd name="connsiteY263" fmla="*/ 382745 h 1716548"/>
              <a:gd name="connsiteX264" fmla="*/ 1525345 w 1525345"/>
              <a:gd name="connsiteY264" fmla="*/ 414798 h 1716548"/>
              <a:gd name="connsiteX265" fmla="*/ 1514406 w 1525345"/>
              <a:gd name="connsiteY265" fmla="*/ 456760 h 1716548"/>
              <a:gd name="connsiteX266" fmla="*/ 1473107 w 1525345"/>
              <a:gd name="connsiteY266" fmla="*/ 522744 h 1716548"/>
              <a:gd name="connsiteX267" fmla="*/ 1463842 w 1525345"/>
              <a:gd name="connsiteY267" fmla="*/ 540009 h 1716548"/>
              <a:gd name="connsiteX268" fmla="*/ 1460159 w 1525345"/>
              <a:gd name="connsiteY268" fmla="*/ 555924 h 1716548"/>
              <a:gd name="connsiteX269" fmla="*/ 1460828 w 1525345"/>
              <a:gd name="connsiteY269" fmla="*/ 561028 h 1716548"/>
              <a:gd name="connsiteX270" fmla="*/ 1461052 w 1525345"/>
              <a:gd name="connsiteY270" fmla="*/ 563881 h 1716548"/>
              <a:gd name="connsiteX271" fmla="*/ 1457368 w 1525345"/>
              <a:gd name="connsiteY271" fmla="*/ 568610 h 1716548"/>
              <a:gd name="connsiteX272" fmla="*/ 1448104 w 1525345"/>
              <a:gd name="connsiteY272" fmla="*/ 570486 h 1716548"/>
              <a:gd name="connsiteX273" fmla="*/ 1430914 w 1525345"/>
              <a:gd name="connsiteY273" fmla="*/ 565982 h 1716548"/>
              <a:gd name="connsiteX274" fmla="*/ 1420198 w 1525345"/>
              <a:gd name="connsiteY274" fmla="*/ 548266 h 1716548"/>
              <a:gd name="connsiteX275" fmla="*/ 1420422 w 1525345"/>
              <a:gd name="connsiteY275" fmla="*/ 540159 h 1716548"/>
              <a:gd name="connsiteX276" fmla="*/ 1415957 w 1525345"/>
              <a:gd name="connsiteY276" fmla="*/ 536857 h 1716548"/>
              <a:gd name="connsiteX277" fmla="*/ 1401892 w 1525345"/>
              <a:gd name="connsiteY277" fmla="*/ 543012 h 1716548"/>
              <a:gd name="connsiteX278" fmla="*/ 1374076 w 1525345"/>
              <a:gd name="connsiteY278" fmla="*/ 555826 h 1716548"/>
              <a:gd name="connsiteX279" fmla="*/ 1374076 w 1525345"/>
              <a:gd name="connsiteY279" fmla="*/ 468372 h 1716548"/>
              <a:gd name="connsiteX280" fmla="*/ 1378006 w 1525345"/>
              <a:gd name="connsiteY280" fmla="*/ 466294 h 1716548"/>
              <a:gd name="connsiteX281" fmla="*/ 1386712 w 1525345"/>
              <a:gd name="connsiteY281" fmla="*/ 449479 h 1716548"/>
              <a:gd name="connsiteX282" fmla="*/ 1374434 w 1525345"/>
              <a:gd name="connsiteY282" fmla="*/ 429887 h 1716548"/>
              <a:gd name="connsiteX283" fmla="*/ 1374076 w 1525345"/>
              <a:gd name="connsiteY283" fmla="*/ 429798 h 1716548"/>
              <a:gd name="connsiteX284" fmla="*/ 1374076 w 1525345"/>
              <a:gd name="connsiteY284" fmla="*/ 366144 h 1716548"/>
              <a:gd name="connsiteX285" fmla="*/ 1386489 w 1525345"/>
              <a:gd name="connsiteY285" fmla="*/ 368857 h 1716548"/>
              <a:gd name="connsiteX286" fmla="*/ 1419417 w 1525345"/>
              <a:gd name="connsiteY286" fmla="*/ 391227 h 1716548"/>
              <a:gd name="connsiteX287" fmla="*/ 1439397 w 1525345"/>
              <a:gd name="connsiteY287" fmla="*/ 418551 h 1716548"/>
              <a:gd name="connsiteX288" fmla="*/ 1443862 w 1525345"/>
              <a:gd name="connsiteY288" fmla="*/ 422155 h 1716548"/>
              <a:gd name="connsiteX289" fmla="*/ 1457926 w 1525345"/>
              <a:gd name="connsiteY289" fmla="*/ 408868 h 1716548"/>
              <a:gd name="connsiteX290" fmla="*/ 1463954 w 1525345"/>
              <a:gd name="connsiteY290" fmla="*/ 378466 h 1716548"/>
              <a:gd name="connsiteX291" fmla="*/ 1457703 w 1525345"/>
              <a:gd name="connsiteY291" fmla="*/ 358498 h 1716548"/>
              <a:gd name="connsiteX292" fmla="*/ 1456364 w 1525345"/>
              <a:gd name="connsiteY292" fmla="*/ 355045 h 1716548"/>
              <a:gd name="connsiteX293" fmla="*/ 1461945 w 1525345"/>
              <a:gd name="connsiteY293" fmla="*/ 350241 h 1716548"/>
              <a:gd name="connsiteX294" fmla="*/ 1473107 w 1525345"/>
              <a:gd name="connsiteY294" fmla="*/ 347839 h 1716548"/>
              <a:gd name="connsiteX295" fmla="*/ 1336929 w 1525345"/>
              <a:gd name="connsiteY295" fmla="*/ 304700 h 1716548"/>
              <a:gd name="connsiteX296" fmla="*/ 1372369 w 1525345"/>
              <a:gd name="connsiteY296" fmla="*/ 305188 h 1716548"/>
              <a:gd name="connsiteX297" fmla="*/ 1374076 w 1525345"/>
              <a:gd name="connsiteY297" fmla="*/ 305328 h 1716548"/>
              <a:gd name="connsiteX298" fmla="*/ 1374076 w 1525345"/>
              <a:gd name="connsiteY298" fmla="*/ 366144 h 1716548"/>
              <a:gd name="connsiteX299" fmla="*/ 1296522 w 1525345"/>
              <a:gd name="connsiteY299" fmla="*/ 349190 h 1716548"/>
              <a:gd name="connsiteX300" fmla="*/ 1243107 w 1525345"/>
              <a:gd name="connsiteY300" fmla="*/ 359386 h 1716548"/>
              <a:gd name="connsiteX301" fmla="*/ 1243107 w 1525345"/>
              <a:gd name="connsiteY301" fmla="*/ 306080 h 1716548"/>
              <a:gd name="connsiteX302" fmla="*/ 1245288 w 1525345"/>
              <a:gd name="connsiteY302" fmla="*/ 306051 h 1716548"/>
              <a:gd name="connsiteX303" fmla="*/ 1277770 w 1525345"/>
              <a:gd name="connsiteY303" fmla="*/ 305451 h 1716548"/>
              <a:gd name="connsiteX304" fmla="*/ 1336929 w 1525345"/>
              <a:gd name="connsiteY304" fmla="*/ 304700 h 1716548"/>
              <a:gd name="connsiteX305" fmla="*/ 1163470 w 1525345"/>
              <a:gd name="connsiteY305" fmla="*/ 211768 h 1716548"/>
              <a:gd name="connsiteX306" fmla="*/ 1174409 w 1525345"/>
              <a:gd name="connsiteY306" fmla="*/ 214245 h 1716548"/>
              <a:gd name="connsiteX307" fmla="*/ 1184008 w 1525345"/>
              <a:gd name="connsiteY307" fmla="*/ 226331 h 1716548"/>
              <a:gd name="connsiteX308" fmla="*/ 1196956 w 1525345"/>
              <a:gd name="connsiteY308" fmla="*/ 233537 h 1716548"/>
              <a:gd name="connsiteX309" fmla="*/ 1236916 w 1525345"/>
              <a:gd name="connsiteY309" fmla="*/ 235039 h 1716548"/>
              <a:gd name="connsiteX310" fmla="*/ 1243107 w 1525345"/>
              <a:gd name="connsiteY310" fmla="*/ 235039 h 1716548"/>
              <a:gd name="connsiteX311" fmla="*/ 1243107 w 1525345"/>
              <a:gd name="connsiteY311" fmla="*/ 306080 h 1716548"/>
              <a:gd name="connsiteX312" fmla="*/ 1221959 w 1525345"/>
              <a:gd name="connsiteY312" fmla="*/ 306352 h 1716548"/>
              <a:gd name="connsiteX313" fmla="*/ 1197514 w 1525345"/>
              <a:gd name="connsiteY313" fmla="*/ 308228 h 1716548"/>
              <a:gd name="connsiteX314" fmla="*/ 1188026 w 1525345"/>
              <a:gd name="connsiteY314" fmla="*/ 316110 h 1716548"/>
              <a:gd name="connsiteX315" fmla="*/ 1179766 w 1525345"/>
              <a:gd name="connsiteY315" fmla="*/ 328722 h 1716548"/>
              <a:gd name="connsiteX316" fmla="*/ 1167042 w 1525345"/>
              <a:gd name="connsiteY316" fmla="*/ 333526 h 1716548"/>
              <a:gd name="connsiteX317" fmla="*/ 1142262 w 1525345"/>
              <a:gd name="connsiteY317" fmla="*/ 315360 h 1716548"/>
              <a:gd name="connsiteX318" fmla="*/ 1134895 w 1525345"/>
              <a:gd name="connsiteY318" fmla="*/ 273923 h 1716548"/>
              <a:gd name="connsiteX319" fmla="*/ 1139360 w 1525345"/>
              <a:gd name="connsiteY319" fmla="*/ 230384 h 1716548"/>
              <a:gd name="connsiteX320" fmla="*/ 1163470 w 1525345"/>
              <a:gd name="connsiteY320" fmla="*/ 211768 h 1716548"/>
              <a:gd name="connsiteX321" fmla="*/ 1374076 w 1525345"/>
              <a:gd name="connsiteY321" fmla="*/ 141180 h 1716548"/>
              <a:gd name="connsiteX322" fmla="*/ 1432700 w 1525345"/>
              <a:gd name="connsiteY322" fmla="*/ 154867 h 1716548"/>
              <a:gd name="connsiteX323" fmla="*/ 1446429 w 1525345"/>
              <a:gd name="connsiteY323" fmla="*/ 162524 h 1716548"/>
              <a:gd name="connsiteX324" fmla="*/ 1450113 w 1525345"/>
              <a:gd name="connsiteY324" fmla="*/ 170481 h 1716548"/>
              <a:gd name="connsiteX325" fmla="*/ 1444085 w 1525345"/>
              <a:gd name="connsiteY325" fmla="*/ 203810 h 1716548"/>
              <a:gd name="connsiteX326" fmla="*/ 1444085 w 1525345"/>
              <a:gd name="connsiteY326" fmla="*/ 308754 h 1716548"/>
              <a:gd name="connsiteX327" fmla="*/ 1440513 w 1525345"/>
              <a:gd name="connsiteY327" fmla="*/ 323317 h 1716548"/>
              <a:gd name="connsiteX328" fmla="*/ 1425110 w 1525345"/>
              <a:gd name="connsiteY328" fmla="*/ 329472 h 1716548"/>
              <a:gd name="connsiteX329" fmla="*/ 1415845 w 1525345"/>
              <a:gd name="connsiteY329" fmla="*/ 327445 h 1716548"/>
              <a:gd name="connsiteX330" fmla="*/ 1407250 w 1525345"/>
              <a:gd name="connsiteY330" fmla="*/ 317612 h 1716548"/>
              <a:gd name="connsiteX331" fmla="*/ 1390284 w 1525345"/>
              <a:gd name="connsiteY331" fmla="*/ 306652 h 1716548"/>
              <a:gd name="connsiteX332" fmla="*/ 1374076 w 1525345"/>
              <a:gd name="connsiteY332" fmla="*/ 305328 h 1716548"/>
              <a:gd name="connsiteX333" fmla="*/ 1374076 w 1525345"/>
              <a:gd name="connsiteY333" fmla="*/ 232855 h 1716548"/>
              <a:gd name="connsiteX334" fmla="*/ 1384033 w 1525345"/>
              <a:gd name="connsiteY334" fmla="*/ 230985 h 1716548"/>
              <a:gd name="connsiteX335" fmla="*/ 1395865 w 1525345"/>
              <a:gd name="connsiteY335" fmla="*/ 210117 h 1716548"/>
              <a:gd name="connsiteX336" fmla="*/ 1384703 w 1525345"/>
              <a:gd name="connsiteY336" fmla="*/ 183092 h 1716548"/>
              <a:gd name="connsiteX337" fmla="*/ 1374076 w 1525345"/>
              <a:gd name="connsiteY337" fmla="*/ 178878 h 1716548"/>
              <a:gd name="connsiteX338" fmla="*/ 97725 w 1525345"/>
              <a:gd name="connsiteY338" fmla="*/ 0 h 1716548"/>
              <a:gd name="connsiteX339" fmla="*/ 1243107 w 1525345"/>
              <a:gd name="connsiteY339" fmla="*/ 0 h 1716548"/>
              <a:gd name="connsiteX340" fmla="*/ 1366138 w 1525345"/>
              <a:gd name="connsiteY340" fmla="*/ 0 h 1716548"/>
              <a:gd name="connsiteX341" fmla="*/ 1374076 w 1525345"/>
              <a:gd name="connsiteY341" fmla="*/ 0 h 1716548"/>
              <a:gd name="connsiteX342" fmla="*/ 1374076 w 1525345"/>
              <a:gd name="connsiteY342" fmla="*/ 141180 h 1716548"/>
              <a:gd name="connsiteX343" fmla="*/ 1373541 w 1525345"/>
              <a:gd name="connsiteY343" fmla="*/ 141055 h 1716548"/>
              <a:gd name="connsiteX344" fmla="*/ 1345970 w 1525345"/>
              <a:gd name="connsiteY344" fmla="*/ 146085 h 1716548"/>
              <a:gd name="connsiteX345" fmla="*/ 1335366 w 1525345"/>
              <a:gd name="connsiteY345" fmla="*/ 159071 h 1716548"/>
              <a:gd name="connsiteX346" fmla="*/ 1349877 w 1525345"/>
              <a:gd name="connsiteY346" fmla="*/ 169280 h 1716548"/>
              <a:gd name="connsiteX347" fmla="*/ 1374076 w 1525345"/>
              <a:gd name="connsiteY347" fmla="*/ 178878 h 1716548"/>
              <a:gd name="connsiteX348" fmla="*/ 1374076 w 1525345"/>
              <a:gd name="connsiteY348" fmla="*/ 232855 h 1716548"/>
              <a:gd name="connsiteX349" fmla="*/ 1367848 w 1525345"/>
              <a:gd name="connsiteY349" fmla="*/ 234025 h 1716548"/>
              <a:gd name="connsiteX350" fmla="*/ 1339385 w 1525345"/>
              <a:gd name="connsiteY350" fmla="*/ 235039 h 1716548"/>
              <a:gd name="connsiteX351" fmla="*/ 1243107 w 1525345"/>
              <a:gd name="connsiteY351" fmla="*/ 235039 h 1716548"/>
              <a:gd name="connsiteX352" fmla="*/ 1243107 w 1525345"/>
              <a:gd name="connsiteY352" fmla="*/ 130969 h 1716548"/>
              <a:gd name="connsiteX353" fmla="*/ 97725 w 1525345"/>
              <a:gd name="connsiteY353" fmla="*/ 130969 h 171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1525345" h="1716548">
                <a:moveTo>
                  <a:pt x="239985" y="1455653"/>
                </a:moveTo>
                <a:lnTo>
                  <a:pt x="240967" y="1456084"/>
                </a:lnTo>
                <a:lnTo>
                  <a:pt x="240967" y="1516309"/>
                </a:lnTo>
                <a:lnTo>
                  <a:pt x="232841" y="1523213"/>
                </a:lnTo>
                <a:cubicBezTo>
                  <a:pt x="215131" y="1531021"/>
                  <a:pt x="204639" y="1535975"/>
                  <a:pt x="201364" y="1538077"/>
                </a:cubicBezTo>
                <a:cubicBezTo>
                  <a:pt x="195560" y="1541580"/>
                  <a:pt x="192658" y="1545234"/>
                  <a:pt x="192658" y="1549037"/>
                </a:cubicBezTo>
                <a:cubicBezTo>
                  <a:pt x="192658" y="1552840"/>
                  <a:pt x="195039" y="1555993"/>
                  <a:pt x="199802" y="1558495"/>
                </a:cubicBezTo>
                <a:cubicBezTo>
                  <a:pt x="203522" y="1560497"/>
                  <a:pt x="209029" y="1561498"/>
                  <a:pt x="216322" y="1561498"/>
                </a:cubicBezTo>
                <a:lnTo>
                  <a:pt x="240967" y="1558452"/>
                </a:lnTo>
                <a:lnTo>
                  <a:pt x="240967" y="1585579"/>
                </a:lnTo>
                <a:lnTo>
                  <a:pt x="1383722" y="1585579"/>
                </a:lnTo>
                <a:lnTo>
                  <a:pt x="1383722" y="1716548"/>
                </a:lnTo>
                <a:lnTo>
                  <a:pt x="115309" y="1716548"/>
                </a:lnTo>
                <a:lnTo>
                  <a:pt x="115309" y="1688081"/>
                </a:lnTo>
                <a:lnTo>
                  <a:pt x="109998" y="1688081"/>
                </a:lnTo>
                <a:lnTo>
                  <a:pt x="109998" y="1553427"/>
                </a:lnTo>
                <a:lnTo>
                  <a:pt x="173013" y="1532372"/>
                </a:lnTo>
                <a:cubicBezTo>
                  <a:pt x="181496" y="1525866"/>
                  <a:pt x="188528" y="1518860"/>
                  <a:pt x="194109" y="1511353"/>
                </a:cubicBezTo>
                <a:cubicBezTo>
                  <a:pt x="199690" y="1503846"/>
                  <a:pt x="205829" y="1492937"/>
                  <a:pt x="212526" y="1478624"/>
                </a:cubicBezTo>
                <a:cubicBezTo>
                  <a:pt x="216247" y="1470517"/>
                  <a:pt x="220265" y="1464662"/>
                  <a:pt x="224581" y="1461058"/>
                </a:cubicBezTo>
                <a:cubicBezTo>
                  <a:pt x="228898" y="1457455"/>
                  <a:pt x="234032" y="1455653"/>
                  <a:pt x="239985" y="1455653"/>
                </a:cubicBezTo>
                <a:close/>
                <a:moveTo>
                  <a:pt x="240967" y="1380390"/>
                </a:moveTo>
                <a:lnTo>
                  <a:pt x="251705" y="1382013"/>
                </a:lnTo>
                <a:cubicBezTo>
                  <a:pt x="264653" y="1386367"/>
                  <a:pt x="276150" y="1392898"/>
                  <a:pt x="286196" y="1401605"/>
                </a:cubicBezTo>
                <a:cubicBezTo>
                  <a:pt x="306735" y="1419422"/>
                  <a:pt x="317004" y="1442692"/>
                  <a:pt x="317004" y="1471418"/>
                </a:cubicBezTo>
                <a:cubicBezTo>
                  <a:pt x="317004" y="1484229"/>
                  <a:pt x="314734" y="1497741"/>
                  <a:pt x="310195" y="1511954"/>
                </a:cubicBezTo>
                <a:cubicBezTo>
                  <a:pt x="305656" y="1526166"/>
                  <a:pt x="300335" y="1536426"/>
                  <a:pt x="294233" y="1542731"/>
                </a:cubicBezTo>
                <a:cubicBezTo>
                  <a:pt x="289471" y="1547536"/>
                  <a:pt x="279090" y="1551864"/>
                  <a:pt x="263091" y="1555717"/>
                </a:cubicBezTo>
                <a:lnTo>
                  <a:pt x="240967" y="1558452"/>
                </a:lnTo>
                <a:lnTo>
                  <a:pt x="240967" y="1516309"/>
                </a:lnTo>
                <a:lnTo>
                  <a:pt x="253603" y="1505573"/>
                </a:lnTo>
                <a:cubicBezTo>
                  <a:pt x="259110" y="1497516"/>
                  <a:pt x="261863" y="1489184"/>
                  <a:pt x="261863" y="1480576"/>
                </a:cubicBezTo>
                <a:cubicBezTo>
                  <a:pt x="261863" y="1473169"/>
                  <a:pt x="259817" y="1467164"/>
                  <a:pt x="255724" y="1462560"/>
                </a:cubicBezTo>
                <a:lnTo>
                  <a:pt x="240967" y="1456084"/>
                </a:lnTo>
                <a:close/>
                <a:moveTo>
                  <a:pt x="76125" y="1379086"/>
                </a:moveTo>
                <a:cubicBezTo>
                  <a:pt x="84460" y="1379086"/>
                  <a:pt x="91492" y="1380762"/>
                  <a:pt x="97222" y="1384115"/>
                </a:cubicBezTo>
                <a:cubicBezTo>
                  <a:pt x="102952" y="1387468"/>
                  <a:pt x="105817" y="1391547"/>
                  <a:pt x="105817" y="1396351"/>
                </a:cubicBezTo>
                <a:cubicBezTo>
                  <a:pt x="105817" y="1400355"/>
                  <a:pt x="104626" y="1403608"/>
                  <a:pt x="102245" y="1406110"/>
                </a:cubicBezTo>
                <a:cubicBezTo>
                  <a:pt x="99864" y="1408612"/>
                  <a:pt x="92794" y="1414117"/>
                  <a:pt x="81037" y="1422624"/>
                </a:cubicBezTo>
                <a:cubicBezTo>
                  <a:pt x="64368" y="1434635"/>
                  <a:pt x="56034" y="1446445"/>
                  <a:pt x="56034" y="1458056"/>
                </a:cubicBezTo>
                <a:cubicBezTo>
                  <a:pt x="56034" y="1463661"/>
                  <a:pt x="58043" y="1468140"/>
                  <a:pt x="62061" y="1471493"/>
                </a:cubicBezTo>
                <a:cubicBezTo>
                  <a:pt x="66080" y="1474846"/>
                  <a:pt x="71363" y="1476522"/>
                  <a:pt x="77911" y="1476522"/>
                </a:cubicBezTo>
                <a:cubicBezTo>
                  <a:pt x="90859" y="1476522"/>
                  <a:pt x="100608" y="1468866"/>
                  <a:pt x="107156" y="1453552"/>
                </a:cubicBezTo>
                <a:lnTo>
                  <a:pt x="109998" y="1447862"/>
                </a:lnTo>
                <a:lnTo>
                  <a:pt x="109998" y="1553427"/>
                </a:lnTo>
                <a:lnTo>
                  <a:pt x="102022" y="1556093"/>
                </a:lnTo>
                <a:cubicBezTo>
                  <a:pt x="88925" y="1556093"/>
                  <a:pt x="76163" y="1554041"/>
                  <a:pt x="63736" y="1549938"/>
                </a:cubicBezTo>
                <a:cubicBezTo>
                  <a:pt x="51308" y="1545834"/>
                  <a:pt x="40556" y="1540029"/>
                  <a:pt x="31477" y="1532522"/>
                </a:cubicBezTo>
                <a:cubicBezTo>
                  <a:pt x="10492" y="1515707"/>
                  <a:pt x="0" y="1495189"/>
                  <a:pt x="0" y="1470967"/>
                </a:cubicBezTo>
                <a:cubicBezTo>
                  <a:pt x="0" y="1460658"/>
                  <a:pt x="3795" y="1447146"/>
                  <a:pt x="11385" y="1430431"/>
                </a:cubicBezTo>
                <a:cubicBezTo>
                  <a:pt x="12278" y="1428429"/>
                  <a:pt x="12725" y="1426828"/>
                  <a:pt x="12725" y="1425627"/>
                </a:cubicBezTo>
                <a:cubicBezTo>
                  <a:pt x="12725" y="1424626"/>
                  <a:pt x="11385" y="1421624"/>
                  <a:pt x="8706" y="1416619"/>
                </a:cubicBezTo>
                <a:cubicBezTo>
                  <a:pt x="7813" y="1415017"/>
                  <a:pt x="7367" y="1413316"/>
                  <a:pt x="7367" y="1411514"/>
                </a:cubicBezTo>
                <a:cubicBezTo>
                  <a:pt x="7367" y="1404809"/>
                  <a:pt x="15255" y="1397727"/>
                  <a:pt x="31031" y="1390270"/>
                </a:cubicBezTo>
                <a:cubicBezTo>
                  <a:pt x="46806" y="1382814"/>
                  <a:pt x="61838" y="1379086"/>
                  <a:pt x="76125" y="1379086"/>
                </a:cubicBezTo>
                <a:close/>
                <a:moveTo>
                  <a:pt x="240967" y="1343907"/>
                </a:moveTo>
                <a:lnTo>
                  <a:pt x="240967" y="1380390"/>
                </a:lnTo>
                <a:lnTo>
                  <a:pt x="208508" y="1375482"/>
                </a:lnTo>
                <a:cubicBezTo>
                  <a:pt x="172641" y="1375482"/>
                  <a:pt x="145479" y="1388244"/>
                  <a:pt x="127025" y="1413767"/>
                </a:cubicBezTo>
                <a:lnTo>
                  <a:pt x="109998" y="1447862"/>
                </a:lnTo>
                <a:lnTo>
                  <a:pt x="109998" y="1352684"/>
                </a:lnTo>
                <a:lnTo>
                  <a:pt x="156269" y="1361871"/>
                </a:lnTo>
                <a:cubicBezTo>
                  <a:pt x="179933" y="1361871"/>
                  <a:pt x="202555" y="1358467"/>
                  <a:pt x="224135" y="1351661"/>
                </a:cubicBezTo>
                <a:close/>
                <a:moveTo>
                  <a:pt x="210071" y="1210236"/>
                </a:moveTo>
                <a:lnTo>
                  <a:pt x="240967" y="1217879"/>
                </a:lnTo>
                <a:lnTo>
                  <a:pt x="240967" y="1256453"/>
                </a:lnTo>
                <a:lnTo>
                  <a:pt x="218777" y="1268187"/>
                </a:lnTo>
                <a:cubicBezTo>
                  <a:pt x="201513" y="1274293"/>
                  <a:pt x="183133" y="1279122"/>
                  <a:pt x="163636" y="1282675"/>
                </a:cubicBezTo>
                <a:lnTo>
                  <a:pt x="109998" y="1287967"/>
                </a:lnTo>
                <a:lnTo>
                  <a:pt x="109998" y="1228032"/>
                </a:lnTo>
                <a:lnTo>
                  <a:pt x="153144" y="1216241"/>
                </a:lnTo>
                <a:cubicBezTo>
                  <a:pt x="174426" y="1212237"/>
                  <a:pt x="193402" y="1210236"/>
                  <a:pt x="210071" y="1210236"/>
                </a:cubicBezTo>
                <a:close/>
                <a:moveTo>
                  <a:pt x="109998" y="1147467"/>
                </a:moveTo>
                <a:lnTo>
                  <a:pt x="109998" y="1228032"/>
                </a:lnTo>
                <a:lnTo>
                  <a:pt x="97110" y="1231554"/>
                </a:lnTo>
                <a:cubicBezTo>
                  <a:pt x="76125" y="1239562"/>
                  <a:pt x="65335" y="1249971"/>
                  <a:pt x="64740" y="1262783"/>
                </a:cubicBezTo>
                <a:cubicBezTo>
                  <a:pt x="64740" y="1270689"/>
                  <a:pt x="68721" y="1276870"/>
                  <a:pt x="76684" y="1281324"/>
                </a:cubicBezTo>
                <a:cubicBezTo>
                  <a:pt x="84646" y="1285778"/>
                  <a:pt x="95622" y="1288004"/>
                  <a:pt x="109612" y="1288004"/>
                </a:cubicBezTo>
                <a:lnTo>
                  <a:pt x="109998" y="1287967"/>
                </a:lnTo>
                <a:lnTo>
                  <a:pt x="109998" y="1352684"/>
                </a:lnTo>
                <a:lnTo>
                  <a:pt x="72330" y="1345206"/>
                </a:lnTo>
                <a:cubicBezTo>
                  <a:pt x="48369" y="1334396"/>
                  <a:pt x="29691" y="1318732"/>
                  <a:pt x="16297" y="1298214"/>
                </a:cubicBezTo>
                <a:cubicBezTo>
                  <a:pt x="5432" y="1281399"/>
                  <a:pt x="0" y="1264634"/>
                  <a:pt x="0" y="1247919"/>
                </a:cubicBezTo>
                <a:cubicBezTo>
                  <a:pt x="0" y="1233406"/>
                  <a:pt x="4762" y="1218243"/>
                  <a:pt x="14287" y="1202428"/>
                </a:cubicBezTo>
                <a:cubicBezTo>
                  <a:pt x="26789" y="1181710"/>
                  <a:pt x="47923" y="1165446"/>
                  <a:pt x="77688" y="1153636"/>
                </a:cubicBezTo>
                <a:close/>
                <a:moveTo>
                  <a:pt x="339998" y="1135920"/>
                </a:moveTo>
                <a:cubicBezTo>
                  <a:pt x="347588" y="1135920"/>
                  <a:pt x="355625" y="1139123"/>
                  <a:pt x="364108" y="1145528"/>
                </a:cubicBezTo>
                <a:cubicBezTo>
                  <a:pt x="372740" y="1152034"/>
                  <a:pt x="379586" y="1160466"/>
                  <a:pt x="384646" y="1170826"/>
                </a:cubicBezTo>
                <a:cubicBezTo>
                  <a:pt x="389706" y="1181185"/>
                  <a:pt x="392236" y="1191869"/>
                  <a:pt x="392236" y="1202879"/>
                </a:cubicBezTo>
                <a:cubicBezTo>
                  <a:pt x="392236" y="1215791"/>
                  <a:pt x="388590" y="1229778"/>
                  <a:pt x="381297" y="1244841"/>
                </a:cubicBezTo>
                <a:cubicBezTo>
                  <a:pt x="374005" y="1259905"/>
                  <a:pt x="360238" y="1281899"/>
                  <a:pt x="339998" y="1310825"/>
                </a:cubicBezTo>
                <a:cubicBezTo>
                  <a:pt x="336277" y="1315929"/>
                  <a:pt x="333189" y="1321685"/>
                  <a:pt x="330733" y="1328090"/>
                </a:cubicBezTo>
                <a:cubicBezTo>
                  <a:pt x="328277" y="1334496"/>
                  <a:pt x="327050" y="1339801"/>
                  <a:pt x="327050" y="1344005"/>
                </a:cubicBezTo>
                <a:cubicBezTo>
                  <a:pt x="327050" y="1345406"/>
                  <a:pt x="327273" y="1347107"/>
                  <a:pt x="327719" y="1349109"/>
                </a:cubicBezTo>
                <a:cubicBezTo>
                  <a:pt x="327868" y="1350210"/>
                  <a:pt x="327943" y="1351161"/>
                  <a:pt x="327943" y="1351962"/>
                </a:cubicBezTo>
                <a:cubicBezTo>
                  <a:pt x="327943" y="1353863"/>
                  <a:pt x="326715" y="1355439"/>
                  <a:pt x="324259" y="1356691"/>
                </a:cubicBezTo>
                <a:cubicBezTo>
                  <a:pt x="321803" y="1357942"/>
                  <a:pt x="318715" y="1358567"/>
                  <a:pt x="314995" y="1358567"/>
                </a:cubicBezTo>
                <a:cubicBezTo>
                  <a:pt x="308148" y="1358567"/>
                  <a:pt x="302419" y="1357066"/>
                  <a:pt x="297805" y="1354063"/>
                </a:cubicBezTo>
                <a:cubicBezTo>
                  <a:pt x="290661" y="1349259"/>
                  <a:pt x="287089" y="1343354"/>
                  <a:pt x="287089" y="1336347"/>
                </a:cubicBezTo>
                <a:lnTo>
                  <a:pt x="287313" y="1328240"/>
                </a:lnTo>
                <a:cubicBezTo>
                  <a:pt x="287313" y="1326038"/>
                  <a:pt x="285824" y="1324938"/>
                  <a:pt x="282848" y="1324938"/>
                </a:cubicBezTo>
                <a:cubicBezTo>
                  <a:pt x="280615" y="1324938"/>
                  <a:pt x="275927" y="1326989"/>
                  <a:pt x="268783" y="1331093"/>
                </a:cubicBezTo>
                <a:lnTo>
                  <a:pt x="240967" y="1343907"/>
                </a:lnTo>
                <a:lnTo>
                  <a:pt x="240967" y="1256453"/>
                </a:lnTo>
                <a:lnTo>
                  <a:pt x="244897" y="1254375"/>
                </a:lnTo>
                <a:cubicBezTo>
                  <a:pt x="250701" y="1249270"/>
                  <a:pt x="253603" y="1243666"/>
                  <a:pt x="253603" y="1237560"/>
                </a:cubicBezTo>
                <a:cubicBezTo>
                  <a:pt x="253603" y="1229653"/>
                  <a:pt x="249510" y="1223122"/>
                  <a:pt x="241325" y="1217968"/>
                </a:cubicBezTo>
                <a:lnTo>
                  <a:pt x="240967" y="1217879"/>
                </a:lnTo>
                <a:lnTo>
                  <a:pt x="240967" y="1154225"/>
                </a:lnTo>
                <a:lnTo>
                  <a:pt x="253380" y="1156938"/>
                </a:lnTo>
                <a:cubicBezTo>
                  <a:pt x="265881" y="1162944"/>
                  <a:pt x="276857" y="1170400"/>
                  <a:pt x="286308" y="1179308"/>
                </a:cubicBezTo>
                <a:cubicBezTo>
                  <a:pt x="295759" y="1188216"/>
                  <a:pt x="302419" y="1197324"/>
                  <a:pt x="306288" y="1206632"/>
                </a:cubicBezTo>
                <a:cubicBezTo>
                  <a:pt x="307330" y="1209035"/>
                  <a:pt x="308818" y="1210236"/>
                  <a:pt x="310753" y="1210236"/>
                </a:cubicBezTo>
                <a:cubicBezTo>
                  <a:pt x="316111" y="1210236"/>
                  <a:pt x="320799" y="1205807"/>
                  <a:pt x="324817" y="1196949"/>
                </a:cubicBezTo>
                <a:cubicBezTo>
                  <a:pt x="328836" y="1188091"/>
                  <a:pt x="330845" y="1177957"/>
                  <a:pt x="330845" y="1166547"/>
                </a:cubicBezTo>
                <a:cubicBezTo>
                  <a:pt x="330845" y="1159540"/>
                  <a:pt x="328761" y="1152884"/>
                  <a:pt x="324594" y="1146579"/>
                </a:cubicBezTo>
                <a:cubicBezTo>
                  <a:pt x="323701" y="1145278"/>
                  <a:pt x="323255" y="1144127"/>
                  <a:pt x="323255" y="1143126"/>
                </a:cubicBezTo>
                <a:cubicBezTo>
                  <a:pt x="323255" y="1141524"/>
                  <a:pt x="325115" y="1139923"/>
                  <a:pt x="328836" y="1138322"/>
                </a:cubicBezTo>
                <a:cubicBezTo>
                  <a:pt x="332556" y="1136721"/>
                  <a:pt x="336277" y="1135920"/>
                  <a:pt x="339998" y="1135920"/>
                </a:cubicBezTo>
                <a:close/>
                <a:moveTo>
                  <a:pt x="203820" y="1092781"/>
                </a:moveTo>
                <a:cubicBezTo>
                  <a:pt x="218554" y="1092781"/>
                  <a:pt x="230367" y="1092944"/>
                  <a:pt x="239260" y="1093269"/>
                </a:cubicBezTo>
                <a:lnTo>
                  <a:pt x="240967" y="1093409"/>
                </a:lnTo>
                <a:lnTo>
                  <a:pt x="240967" y="1154225"/>
                </a:lnTo>
                <a:lnTo>
                  <a:pt x="163413" y="1137271"/>
                </a:lnTo>
                <a:lnTo>
                  <a:pt x="109998" y="1147467"/>
                </a:lnTo>
                <a:lnTo>
                  <a:pt x="109998" y="1094161"/>
                </a:lnTo>
                <a:lnTo>
                  <a:pt x="112179" y="1094132"/>
                </a:lnTo>
                <a:cubicBezTo>
                  <a:pt x="121481" y="1093982"/>
                  <a:pt x="132308" y="1093782"/>
                  <a:pt x="144661" y="1093532"/>
                </a:cubicBezTo>
                <a:cubicBezTo>
                  <a:pt x="170408" y="1093031"/>
                  <a:pt x="190128" y="1092781"/>
                  <a:pt x="203820" y="1092781"/>
                </a:cubicBezTo>
                <a:close/>
                <a:moveTo>
                  <a:pt x="30361" y="999849"/>
                </a:moveTo>
                <a:cubicBezTo>
                  <a:pt x="35272" y="999849"/>
                  <a:pt x="38918" y="1000674"/>
                  <a:pt x="41300" y="1002326"/>
                </a:cubicBezTo>
                <a:cubicBezTo>
                  <a:pt x="43681" y="1003977"/>
                  <a:pt x="46881" y="1008006"/>
                  <a:pt x="50899" y="1014412"/>
                </a:cubicBezTo>
                <a:cubicBezTo>
                  <a:pt x="53429" y="1018215"/>
                  <a:pt x="57745" y="1020617"/>
                  <a:pt x="63847" y="1021618"/>
                </a:cubicBezTo>
                <a:cubicBezTo>
                  <a:pt x="69949" y="1022619"/>
                  <a:pt x="83269" y="1023120"/>
                  <a:pt x="103807" y="1023120"/>
                </a:cubicBezTo>
                <a:lnTo>
                  <a:pt x="109998" y="1023120"/>
                </a:lnTo>
                <a:lnTo>
                  <a:pt x="109998" y="1094161"/>
                </a:lnTo>
                <a:lnTo>
                  <a:pt x="88850" y="1094433"/>
                </a:lnTo>
                <a:cubicBezTo>
                  <a:pt x="76944" y="1094433"/>
                  <a:pt x="68796" y="1095058"/>
                  <a:pt x="64405" y="1096309"/>
                </a:cubicBezTo>
                <a:cubicBezTo>
                  <a:pt x="60015" y="1097561"/>
                  <a:pt x="56852" y="1100188"/>
                  <a:pt x="54917" y="1104191"/>
                </a:cubicBezTo>
                <a:cubicBezTo>
                  <a:pt x="51494" y="1110797"/>
                  <a:pt x="48741" y="1115001"/>
                  <a:pt x="46657" y="1116803"/>
                </a:cubicBezTo>
                <a:cubicBezTo>
                  <a:pt x="42937" y="1120005"/>
                  <a:pt x="38695" y="1121607"/>
                  <a:pt x="33933" y="1121607"/>
                </a:cubicBezTo>
                <a:cubicBezTo>
                  <a:pt x="23068" y="1121607"/>
                  <a:pt x="14808" y="1115551"/>
                  <a:pt x="9153" y="1103441"/>
                </a:cubicBezTo>
                <a:cubicBezTo>
                  <a:pt x="4241" y="1093132"/>
                  <a:pt x="1786" y="1079319"/>
                  <a:pt x="1786" y="1062004"/>
                </a:cubicBezTo>
                <a:cubicBezTo>
                  <a:pt x="1786" y="1042587"/>
                  <a:pt x="3274" y="1028074"/>
                  <a:pt x="6251" y="1018465"/>
                </a:cubicBezTo>
                <a:cubicBezTo>
                  <a:pt x="10269" y="1006055"/>
                  <a:pt x="18306" y="999849"/>
                  <a:pt x="30361" y="999849"/>
                </a:cubicBezTo>
                <a:close/>
                <a:moveTo>
                  <a:pt x="240967" y="929261"/>
                </a:moveTo>
                <a:lnTo>
                  <a:pt x="299591" y="942948"/>
                </a:lnTo>
                <a:cubicBezTo>
                  <a:pt x="306288" y="945850"/>
                  <a:pt x="310865" y="948403"/>
                  <a:pt x="313320" y="950605"/>
                </a:cubicBezTo>
                <a:cubicBezTo>
                  <a:pt x="315776" y="952807"/>
                  <a:pt x="317004" y="955459"/>
                  <a:pt x="317004" y="958562"/>
                </a:cubicBezTo>
                <a:lnTo>
                  <a:pt x="310976" y="991891"/>
                </a:lnTo>
                <a:lnTo>
                  <a:pt x="310976" y="1096835"/>
                </a:lnTo>
                <a:cubicBezTo>
                  <a:pt x="310976" y="1103741"/>
                  <a:pt x="309786" y="1108595"/>
                  <a:pt x="307404" y="1111398"/>
                </a:cubicBezTo>
                <a:cubicBezTo>
                  <a:pt x="303981" y="1115501"/>
                  <a:pt x="298847" y="1117553"/>
                  <a:pt x="292001" y="1117553"/>
                </a:cubicBezTo>
                <a:cubicBezTo>
                  <a:pt x="287833" y="1117553"/>
                  <a:pt x="284745" y="1116877"/>
                  <a:pt x="282736" y="1115526"/>
                </a:cubicBezTo>
                <a:cubicBezTo>
                  <a:pt x="280727" y="1114175"/>
                  <a:pt x="277862" y="1110897"/>
                  <a:pt x="274141" y="1105693"/>
                </a:cubicBezTo>
                <a:cubicBezTo>
                  <a:pt x="270123" y="1099988"/>
                  <a:pt x="264467" y="1096334"/>
                  <a:pt x="257175" y="1094733"/>
                </a:cubicBezTo>
                <a:lnTo>
                  <a:pt x="240967" y="1093409"/>
                </a:lnTo>
                <a:lnTo>
                  <a:pt x="240967" y="1020936"/>
                </a:lnTo>
                <a:lnTo>
                  <a:pt x="250924" y="1019066"/>
                </a:lnTo>
                <a:cubicBezTo>
                  <a:pt x="258812" y="1015763"/>
                  <a:pt x="262756" y="1008806"/>
                  <a:pt x="262756" y="998198"/>
                </a:cubicBezTo>
                <a:cubicBezTo>
                  <a:pt x="262756" y="986787"/>
                  <a:pt x="259035" y="977779"/>
                  <a:pt x="251594" y="971173"/>
                </a:cubicBezTo>
                <a:lnTo>
                  <a:pt x="240967" y="966959"/>
                </a:lnTo>
                <a:close/>
                <a:moveTo>
                  <a:pt x="1373094" y="667572"/>
                </a:moveTo>
                <a:lnTo>
                  <a:pt x="1374076" y="668003"/>
                </a:lnTo>
                <a:lnTo>
                  <a:pt x="1374076" y="728228"/>
                </a:lnTo>
                <a:lnTo>
                  <a:pt x="1365950" y="735132"/>
                </a:lnTo>
                <a:cubicBezTo>
                  <a:pt x="1348240" y="742940"/>
                  <a:pt x="1337748" y="747894"/>
                  <a:pt x="1334473" y="749996"/>
                </a:cubicBezTo>
                <a:cubicBezTo>
                  <a:pt x="1328669" y="753499"/>
                  <a:pt x="1325767" y="757153"/>
                  <a:pt x="1325767" y="760956"/>
                </a:cubicBezTo>
                <a:cubicBezTo>
                  <a:pt x="1325767" y="764759"/>
                  <a:pt x="1328148" y="767912"/>
                  <a:pt x="1332911" y="770414"/>
                </a:cubicBezTo>
                <a:cubicBezTo>
                  <a:pt x="1336631" y="772416"/>
                  <a:pt x="1342138" y="773417"/>
                  <a:pt x="1349431" y="773417"/>
                </a:cubicBezTo>
                <a:lnTo>
                  <a:pt x="1374076" y="770371"/>
                </a:lnTo>
                <a:lnTo>
                  <a:pt x="1374076" y="900000"/>
                </a:lnTo>
                <a:lnTo>
                  <a:pt x="1366138" y="900000"/>
                </a:lnTo>
                <a:lnTo>
                  <a:pt x="1366138" y="919050"/>
                </a:lnTo>
                <a:lnTo>
                  <a:pt x="240967" y="919050"/>
                </a:lnTo>
                <a:lnTo>
                  <a:pt x="240967" y="929261"/>
                </a:lnTo>
                <a:lnTo>
                  <a:pt x="240432" y="929136"/>
                </a:lnTo>
                <a:cubicBezTo>
                  <a:pt x="229121" y="929136"/>
                  <a:pt x="219931" y="930812"/>
                  <a:pt x="212861" y="934165"/>
                </a:cubicBezTo>
                <a:cubicBezTo>
                  <a:pt x="205792" y="937518"/>
                  <a:pt x="202257" y="941847"/>
                  <a:pt x="202257" y="947152"/>
                </a:cubicBezTo>
                <a:cubicBezTo>
                  <a:pt x="202257" y="952457"/>
                  <a:pt x="207094" y="955859"/>
                  <a:pt x="216768" y="957361"/>
                </a:cubicBezTo>
                <a:lnTo>
                  <a:pt x="240967" y="966959"/>
                </a:lnTo>
                <a:lnTo>
                  <a:pt x="240967" y="1020936"/>
                </a:lnTo>
                <a:lnTo>
                  <a:pt x="234739" y="1022106"/>
                </a:lnTo>
                <a:cubicBezTo>
                  <a:pt x="227298" y="1022781"/>
                  <a:pt x="217810" y="1023120"/>
                  <a:pt x="206276" y="1023120"/>
                </a:cubicBezTo>
                <a:lnTo>
                  <a:pt x="109998" y="1023120"/>
                </a:lnTo>
                <a:lnTo>
                  <a:pt x="109998" y="919050"/>
                </a:lnTo>
                <a:lnTo>
                  <a:pt x="97725" y="919050"/>
                </a:lnTo>
                <a:lnTo>
                  <a:pt x="97725" y="788081"/>
                </a:lnTo>
                <a:lnTo>
                  <a:pt x="109998" y="788081"/>
                </a:lnTo>
                <a:lnTo>
                  <a:pt x="240967" y="788081"/>
                </a:lnTo>
                <a:lnTo>
                  <a:pt x="1243107" y="788081"/>
                </a:lnTo>
                <a:lnTo>
                  <a:pt x="1243107" y="765346"/>
                </a:lnTo>
                <a:lnTo>
                  <a:pt x="1306122" y="744291"/>
                </a:lnTo>
                <a:cubicBezTo>
                  <a:pt x="1314605" y="737785"/>
                  <a:pt x="1321637" y="730779"/>
                  <a:pt x="1327218" y="723272"/>
                </a:cubicBezTo>
                <a:cubicBezTo>
                  <a:pt x="1332799" y="715765"/>
                  <a:pt x="1338938" y="704856"/>
                  <a:pt x="1345635" y="690543"/>
                </a:cubicBezTo>
                <a:cubicBezTo>
                  <a:pt x="1349356" y="682436"/>
                  <a:pt x="1353374" y="676581"/>
                  <a:pt x="1357690" y="672977"/>
                </a:cubicBezTo>
                <a:cubicBezTo>
                  <a:pt x="1362007" y="669374"/>
                  <a:pt x="1367141" y="667572"/>
                  <a:pt x="1373094" y="667572"/>
                </a:cubicBezTo>
                <a:close/>
                <a:moveTo>
                  <a:pt x="1374076" y="592309"/>
                </a:moveTo>
                <a:lnTo>
                  <a:pt x="1384814" y="593932"/>
                </a:lnTo>
                <a:cubicBezTo>
                  <a:pt x="1397762" y="598286"/>
                  <a:pt x="1409259" y="604817"/>
                  <a:pt x="1419305" y="613524"/>
                </a:cubicBezTo>
                <a:cubicBezTo>
                  <a:pt x="1439844" y="631341"/>
                  <a:pt x="1450113" y="654611"/>
                  <a:pt x="1450113" y="683337"/>
                </a:cubicBezTo>
                <a:cubicBezTo>
                  <a:pt x="1450113" y="696148"/>
                  <a:pt x="1447843" y="709660"/>
                  <a:pt x="1443304" y="723873"/>
                </a:cubicBezTo>
                <a:cubicBezTo>
                  <a:pt x="1438765" y="738085"/>
                  <a:pt x="1433444" y="748345"/>
                  <a:pt x="1427342" y="754650"/>
                </a:cubicBezTo>
                <a:cubicBezTo>
                  <a:pt x="1422580" y="759455"/>
                  <a:pt x="1412199" y="763783"/>
                  <a:pt x="1396200" y="767636"/>
                </a:cubicBezTo>
                <a:lnTo>
                  <a:pt x="1374076" y="770371"/>
                </a:lnTo>
                <a:lnTo>
                  <a:pt x="1374076" y="728228"/>
                </a:lnTo>
                <a:lnTo>
                  <a:pt x="1386712" y="717492"/>
                </a:lnTo>
                <a:cubicBezTo>
                  <a:pt x="1392219" y="709435"/>
                  <a:pt x="1394972" y="701103"/>
                  <a:pt x="1394972" y="692495"/>
                </a:cubicBezTo>
                <a:cubicBezTo>
                  <a:pt x="1394972" y="685088"/>
                  <a:pt x="1392926" y="679083"/>
                  <a:pt x="1388833" y="674479"/>
                </a:cubicBezTo>
                <a:lnTo>
                  <a:pt x="1374076" y="668003"/>
                </a:lnTo>
                <a:close/>
                <a:moveTo>
                  <a:pt x="1209234" y="591005"/>
                </a:moveTo>
                <a:cubicBezTo>
                  <a:pt x="1217569" y="591005"/>
                  <a:pt x="1224601" y="592681"/>
                  <a:pt x="1230331" y="596034"/>
                </a:cubicBezTo>
                <a:cubicBezTo>
                  <a:pt x="1236061" y="599387"/>
                  <a:pt x="1238926" y="603466"/>
                  <a:pt x="1238926" y="608270"/>
                </a:cubicBezTo>
                <a:cubicBezTo>
                  <a:pt x="1238926" y="612274"/>
                  <a:pt x="1237735" y="615527"/>
                  <a:pt x="1235354" y="618029"/>
                </a:cubicBezTo>
                <a:cubicBezTo>
                  <a:pt x="1232973" y="620531"/>
                  <a:pt x="1225903" y="626036"/>
                  <a:pt x="1214146" y="634543"/>
                </a:cubicBezTo>
                <a:cubicBezTo>
                  <a:pt x="1197477" y="646554"/>
                  <a:pt x="1189143" y="658364"/>
                  <a:pt x="1189143" y="669975"/>
                </a:cubicBezTo>
                <a:cubicBezTo>
                  <a:pt x="1189143" y="675580"/>
                  <a:pt x="1191152" y="680059"/>
                  <a:pt x="1195170" y="683412"/>
                </a:cubicBezTo>
                <a:cubicBezTo>
                  <a:pt x="1199189" y="686765"/>
                  <a:pt x="1204472" y="688441"/>
                  <a:pt x="1211020" y="688441"/>
                </a:cubicBezTo>
                <a:cubicBezTo>
                  <a:pt x="1223968" y="688441"/>
                  <a:pt x="1233717" y="680785"/>
                  <a:pt x="1240265" y="665471"/>
                </a:cubicBezTo>
                <a:lnTo>
                  <a:pt x="1243107" y="659781"/>
                </a:lnTo>
                <a:lnTo>
                  <a:pt x="1243107" y="765346"/>
                </a:lnTo>
                <a:lnTo>
                  <a:pt x="1235131" y="768012"/>
                </a:lnTo>
                <a:cubicBezTo>
                  <a:pt x="1222034" y="768012"/>
                  <a:pt x="1209272" y="765960"/>
                  <a:pt x="1196845" y="761857"/>
                </a:cubicBezTo>
                <a:cubicBezTo>
                  <a:pt x="1184417" y="757753"/>
                  <a:pt x="1173665" y="751948"/>
                  <a:pt x="1164586" y="744441"/>
                </a:cubicBezTo>
                <a:cubicBezTo>
                  <a:pt x="1143601" y="727626"/>
                  <a:pt x="1133109" y="707108"/>
                  <a:pt x="1133109" y="682886"/>
                </a:cubicBezTo>
                <a:cubicBezTo>
                  <a:pt x="1133109" y="672577"/>
                  <a:pt x="1136904" y="659065"/>
                  <a:pt x="1144494" y="642350"/>
                </a:cubicBezTo>
                <a:cubicBezTo>
                  <a:pt x="1145387" y="640348"/>
                  <a:pt x="1145834" y="638747"/>
                  <a:pt x="1145834" y="637546"/>
                </a:cubicBezTo>
                <a:cubicBezTo>
                  <a:pt x="1145834" y="636545"/>
                  <a:pt x="1144494" y="633543"/>
                  <a:pt x="1141815" y="628538"/>
                </a:cubicBezTo>
                <a:cubicBezTo>
                  <a:pt x="1140922" y="626936"/>
                  <a:pt x="1140476" y="625235"/>
                  <a:pt x="1140476" y="623433"/>
                </a:cubicBezTo>
                <a:cubicBezTo>
                  <a:pt x="1140476" y="616728"/>
                  <a:pt x="1148364" y="609646"/>
                  <a:pt x="1164140" y="602189"/>
                </a:cubicBezTo>
                <a:cubicBezTo>
                  <a:pt x="1179915" y="594733"/>
                  <a:pt x="1194947" y="591005"/>
                  <a:pt x="1209234" y="591005"/>
                </a:cubicBezTo>
                <a:close/>
                <a:moveTo>
                  <a:pt x="1374076" y="555826"/>
                </a:moveTo>
                <a:lnTo>
                  <a:pt x="1374076" y="592309"/>
                </a:lnTo>
                <a:lnTo>
                  <a:pt x="1341617" y="587401"/>
                </a:lnTo>
                <a:cubicBezTo>
                  <a:pt x="1305750" y="587401"/>
                  <a:pt x="1278588" y="600163"/>
                  <a:pt x="1260134" y="625686"/>
                </a:cubicBezTo>
                <a:lnTo>
                  <a:pt x="1243107" y="659781"/>
                </a:lnTo>
                <a:lnTo>
                  <a:pt x="1243107" y="564603"/>
                </a:lnTo>
                <a:lnTo>
                  <a:pt x="1289378" y="573790"/>
                </a:lnTo>
                <a:cubicBezTo>
                  <a:pt x="1313042" y="573790"/>
                  <a:pt x="1335664" y="570386"/>
                  <a:pt x="1357244" y="563580"/>
                </a:cubicBezTo>
                <a:close/>
                <a:moveTo>
                  <a:pt x="1343180" y="422155"/>
                </a:moveTo>
                <a:lnTo>
                  <a:pt x="1374076" y="429798"/>
                </a:lnTo>
                <a:lnTo>
                  <a:pt x="1374076" y="468372"/>
                </a:lnTo>
                <a:lnTo>
                  <a:pt x="1351886" y="480106"/>
                </a:lnTo>
                <a:cubicBezTo>
                  <a:pt x="1334622" y="486212"/>
                  <a:pt x="1316242" y="491041"/>
                  <a:pt x="1296745" y="494594"/>
                </a:cubicBezTo>
                <a:lnTo>
                  <a:pt x="1243107" y="499886"/>
                </a:lnTo>
                <a:lnTo>
                  <a:pt x="1243107" y="439951"/>
                </a:lnTo>
                <a:lnTo>
                  <a:pt x="1286253" y="428160"/>
                </a:lnTo>
                <a:cubicBezTo>
                  <a:pt x="1307535" y="424156"/>
                  <a:pt x="1326511" y="422155"/>
                  <a:pt x="1343180" y="422155"/>
                </a:cubicBezTo>
                <a:close/>
                <a:moveTo>
                  <a:pt x="1243107" y="359386"/>
                </a:moveTo>
                <a:lnTo>
                  <a:pt x="1243107" y="439951"/>
                </a:lnTo>
                <a:lnTo>
                  <a:pt x="1230219" y="443473"/>
                </a:lnTo>
                <a:cubicBezTo>
                  <a:pt x="1209234" y="451481"/>
                  <a:pt x="1198444" y="461890"/>
                  <a:pt x="1197849" y="474702"/>
                </a:cubicBezTo>
                <a:cubicBezTo>
                  <a:pt x="1197849" y="482608"/>
                  <a:pt x="1201830" y="488789"/>
                  <a:pt x="1209793" y="493243"/>
                </a:cubicBezTo>
                <a:cubicBezTo>
                  <a:pt x="1217755" y="497697"/>
                  <a:pt x="1228731" y="499923"/>
                  <a:pt x="1242721" y="499923"/>
                </a:cubicBezTo>
                <a:lnTo>
                  <a:pt x="1243107" y="499886"/>
                </a:lnTo>
                <a:lnTo>
                  <a:pt x="1243107" y="564603"/>
                </a:lnTo>
                <a:lnTo>
                  <a:pt x="1205439" y="557125"/>
                </a:lnTo>
                <a:cubicBezTo>
                  <a:pt x="1181478" y="546315"/>
                  <a:pt x="1162800" y="530651"/>
                  <a:pt x="1149406" y="510133"/>
                </a:cubicBezTo>
                <a:cubicBezTo>
                  <a:pt x="1138541" y="493318"/>
                  <a:pt x="1133109" y="476553"/>
                  <a:pt x="1133109" y="459838"/>
                </a:cubicBezTo>
                <a:cubicBezTo>
                  <a:pt x="1133109" y="445325"/>
                  <a:pt x="1137871" y="430162"/>
                  <a:pt x="1147396" y="414347"/>
                </a:cubicBezTo>
                <a:cubicBezTo>
                  <a:pt x="1159898" y="393629"/>
                  <a:pt x="1181032" y="377365"/>
                  <a:pt x="1210797" y="365555"/>
                </a:cubicBezTo>
                <a:close/>
                <a:moveTo>
                  <a:pt x="1473107" y="347839"/>
                </a:moveTo>
                <a:cubicBezTo>
                  <a:pt x="1480697" y="347839"/>
                  <a:pt x="1488734" y="351042"/>
                  <a:pt x="1497217" y="357447"/>
                </a:cubicBezTo>
                <a:cubicBezTo>
                  <a:pt x="1505849" y="363953"/>
                  <a:pt x="1512695" y="372385"/>
                  <a:pt x="1517755" y="382745"/>
                </a:cubicBezTo>
                <a:cubicBezTo>
                  <a:pt x="1522815" y="393104"/>
                  <a:pt x="1525345" y="403788"/>
                  <a:pt x="1525345" y="414798"/>
                </a:cubicBezTo>
                <a:cubicBezTo>
                  <a:pt x="1525345" y="427710"/>
                  <a:pt x="1521699" y="441697"/>
                  <a:pt x="1514406" y="456760"/>
                </a:cubicBezTo>
                <a:cubicBezTo>
                  <a:pt x="1507114" y="471824"/>
                  <a:pt x="1493347" y="493818"/>
                  <a:pt x="1473107" y="522744"/>
                </a:cubicBezTo>
                <a:cubicBezTo>
                  <a:pt x="1469386" y="527848"/>
                  <a:pt x="1466298" y="533604"/>
                  <a:pt x="1463842" y="540009"/>
                </a:cubicBezTo>
                <a:cubicBezTo>
                  <a:pt x="1461386" y="546415"/>
                  <a:pt x="1460159" y="551720"/>
                  <a:pt x="1460159" y="555924"/>
                </a:cubicBezTo>
                <a:cubicBezTo>
                  <a:pt x="1460159" y="557325"/>
                  <a:pt x="1460382" y="559026"/>
                  <a:pt x="1460828" y="561028"/>
                </a:cubicBezTo>
                <a:cubicBezTo>
                  <a:pt x="1460977" y="562129"/>
                  <a:pt x="1461052" y="563080"/>
                  <a:pt x="1461052" y="563881"/>
                </a:cubicBezTo>
                <a:cubicBezTo>
                  <a:pt x="1461052" y="565782"/>
                  <a:pt x="1459824" y="567358"/>
                  <a:pt x="1457368" y="568610"/>
                </a:cubicBezTo>
                <a:cubicBezTo>
                  <a:pt x="1454912" y="569861"/>
                  <a:pt x="1451824" y="570486"/>
                  <a:pt x="1448104" y="570486"/>
                </a:cubicBezTo>
                <a:cubicBezTo>
                  <a:pt x="1441257" y="570486"/>
                  <a:pt x="1435528" y="568985"/>
                  <a:pt x="1430914" y="565982"/>
                </a:cubicBezTo>
                <a:cubicBezTo>
                  <a:pt x="1423770" y="561178"/>
                  <a:pt x="1420198" y="555273"/>
                  <a:pt x="1420198" y="548266"/>
                </a:cubicBezTo>
                <a:lnTo>
                  <a:pt x="1420422" y="540159"/>
                </a:lnTo>
                <a:cubicBezTo>
                  <a:pt x="1420422" y="537957"/>
                  <a:pt x="1418933" y="536857"/>
                  <a:pt x="1415957" y="536857"/>
                </a:cubicBezTo>
                <a:cubicBezTo>
                  <a:pt x="1413724" y="536857"/>
                  <a:pt x="1409036" y="538908"/>
                  <a:pt x="1401892" y="543012"/>
                </a:cubicBezTo>
                <a:lnTo>
                  <a:pt x="1374076" y="555826"/>
                </a:lnTo>
                <a:lnTo>
                  <a:pt x="1374076" y="468372"/>
                </a:lnTo>
                <a:lnTo>
                  <a:pt x="1378006" y="466294"/>
                </a:lnTo>
                <a:cubicBezTo>
                  <a:pt x="1383810" y="461189"/>
                  <a:pt x="1386712" y="455585"/>
                  <a:pt x="1386712" y="449479"/>
                </a:cubicBezTo>
                <a:cubicBezTo>
                  <a:pt x="1386712" y="441572"/>
                  <a:pt x="1382619" y="435041"/>
                  <a:pt x="1374434" y="429887"/>
                </a:cubicBezTo>
                <a:lnTo>
                  <a:pt x="1374076" y="429798"/>
                </a:lnTo>
                <a:lnTo>
                  <a:pt x="1374076" y="366144"/>
                </a:lnTo>
                <a:lnTo>
                  <a:pt x="1386489" y="368857"/>
                </a:lnTo>
                <a:cubicBezTo>
                  <a:pt x="1398990" y="374863"/>
                  <a:pt x="1409966" y="382319"/>
                  <a:pt x="1419417" y="391227"/>
                </a:cubicBezTo>
                <a:cubicBezTo>
                  <a:pt x="1428868" y="400135"/>
                  <a:pt x="1435528" y="409243"/>
                  <a:pt x="1439397" y="418551"/>
                </a:cubicBezTo>
                <a:cubicBezTo>
                  <a:pt x="1440439" y="420954"/>
                  <a:pt x="1441927" y="422155"/>
                  <a:pt x="1443862" y="422155"/>
                </a:cubicBezTo>
                <a:cubicBezTo>
                  <a:pt x="1449220" y="422155"/>
                  <a:pt x="1453908" y="417726"/>
                  <a:pt x="1457926" y="408868"/>
                </a:cubicBezTo>
                <a:cubicBezTo>
                  <a:pt x="1461945" y="400010"/>
                  <a:pt x="1463954" y="389876"/>
                  <a:pt x="1463954" y="378466"/>
                </a:cubicBezTo>
                <a:cubicBezTo>
                  <a:pt x="1463954" y="371459"/>
                  <a:pt x="1461870" y="364803"/>
                  <a:pt x="1457703" y="358498"/>
                </a:cubicBezTo>
                <a:cubicBezTo>
                  <a:pt x="1456810" y="357197"/>
                  <a:pt x="1456364" y="356046"/>
                  <a:pt x="1456364" y="355045"/>
                </a:cubicBezTo>
                <a:cubicBezTo>
                  <a:pt x="1456364" y="353443"/>
                  <a:pt x="1458224" y="351842"/>
                  <a:pt x="1461945" y="350241"/>
                </a:cubicBezTo>
                <a:cubicBezTo>
                  <a:pt x="1465665" y="348640"/>
                  <a:pt x="1469386" y="347839"/>
                  <a:pt x="1473107" y="347839"/>
                </a:cubicBezTo>
                <a:close/>
                <a:moveTo>
                  <a:pt x="1336929" y="304700"/>
                </a:moveTo>
                <a:cubicBezTo>
                  <a:pt x="1351663" y="304700"/>
                  <a:pt x="1363476" y="304863"/>
                  <a:pt x="1372369" y="305188"/>
                </a:cubicBezTo>
                <a:lnTo>
                  <a:pt x="1374076" y="305328"/>
                </a:lnTo>
                <a:lnTo>
                  <a:pt x="1374076" y="366144"/>
                </a:lnTo>
                <a:lnTo>
                  <a:pt x="1296522" y="349190"/>
                </a:lnTo>
                <a:lnTo>
                  <a:pt x="1243107" y="359386"/>
                </a:lnTo>
                <a:lnTo>
                  <a:pt x="1243107" y="306080"/>
                </a:lnTo>
                <a:lnTo>
                  <a:pt x="1245288" y="306051"/>
                </a:lnTo>
                <a:cubicBezTo>
                  <a:pt x="1254590" y="305901"/>
                  <a:pt x="1265417" y="305701"/>
                  <a:pt x="1277770" y="305451"/>
                </a:cubicBezTo>
                <a:cubicBezTo>
                  <a:pt x="1303517" y="304950"/>
                  <a:pt x="1323237" y="304700"/>
                  <a:pt x="1336929" y="304700"/>
                </a:cubicBezTo>
                <a:close/>
                <a:moveTo>
                  <a:pt x="1163470" y="211768"/>
                </a:moveTo>
                <a:cubicBezTo>
                  <a:pt x="1168381" y="211768"/>
                  <a:pt x="1172027" y="212593"/>
                  <a:pt x="1174409" y="214245"/>
                </a:cubicBezTo>
                <a:cubicBezTo>
                  <a:pt x="1176790" y="215896"/>
                  <a:pt x="1179990" y="219925"/>
                  <a:pt x="1184008" y="226331"/>
                </a:cubicBezTo>
                <a:cubicBezTo>
                  <a:pt x="1186538" y="230134"/>
                  <a:pt x="1190854" y="232536"/>
                  <a:pt x="1196956" y="233537"/>
                </a:cubicBezTo>
                <a:cubicBezTo>
                  <a:pt x="1203058" y="234538"/>
                  <a:pt x="1216378" y="235039"/>
                  <a:pt x="1236916" y="235039"/>
                </a:cubicBezTo>
                <a:lnTo>
                  <a:pt x="1243107" y="235039"/>
                </a:lnTo>
                <a:lnTo>
                  <a:pt x="1243107" y="306080"/>
                </a:lnTo>
                <a:lnTo>
                  <a:pt x="1221959" y="306352"/>
                </a:lnTo>
                <a:cubicBezTo>
                  <a:pt x="1210053" y="306352"/>
                  <a:pt x="1201905" y="306977"/>
                  <a:pt x="1197514" y="308228"/>
                </a:cubicBezTo>
                <a:cubicBezTo>
                  <a:pt x="1193124" y="309480"/>
                  <a:pt x="1189961" y="312107"/>
                  <a:pt x="1188026" y="316110"/>
                </a:cubicBezTo>
                <a:cubicBezTo>
                  <a:pt x="1184603" y="322716"/>
                  <a:pt x="1181850" y="326920"/>
                  <a:pt x="1179766" y="328722"/>
                </a:cubicBezTo>
                <a:cubicBezTo>
                  <a:pt x="1176046" y="331924"/>
                  <a:pt x="1171804" y="333526"/>
                  <a:pt x="1167042" y="333526"/>
                </a:cubicBezTo>
                <a:cubicBezTo>
                  <a:pt x="1156177" y="333526"/>
                  <a:pt x="1147917" y="327470"/>
                  <a:pt x="1142262" y="315360"/>
                </a:cubicBezTo>
                <a:cubicBezTo>
                  <a:pt x="1137350" y="305051"/>
                  <a:pt x="1134895" y="291238"/>
                  <a:pt x="1134895" y="273923"/>
                </a:cubicBezTo>
                <a:cubicBezTo>
                  <a:pt x="1134895" y="254506"/>
                  <a:pt x="1136383" y="239993"/>
                  <a:pt x="1139360" y="230384"/>
                </a:cubicBezTo>
                <a:cubicBezTo>
                  <a:pt x="1143378" y="217974"/>
                  <a:pt x="1151415" y="211768"/>
                  <a:pt x="1163470" y="211768"/>
                </a:cubicBezTo>
                <a:close/>
                <a:moveTo>
                  <a:pt x="1374076" y="141180"/>
                </a:moveTo>
                <a:lnTo>
                  <a:pt x="1432700" y="154867"/>
                </a:lnTo>
                <a:cubicBezTo>
                  <a:pt x="1439397" y="157770"/>
                  <a:pt x="1443974" y="160322"/>
                  <a:pt x="1446429" y="162524"/>
                </a:cubicBezTo>
                <a:cubicBezTo>
                  <a:pt x="1448885" y="164726"/>
                  <a:pt x="1450113" y="167378"/>
                  <a:pt x="1450113" y="170481"/>
                </a:cubicBezTo>
                <a:lnTo>
                  <a:pt x="1444085" y="203810"/>
                </a:lnTo>
                <a:lnTo>
                  <a:pt x="1444085" y="308754"/>
                </a:lnTo>
                <a:cubicBezTo>
                  <a:pt x="1444085" y="315660"/>
                  <a:pt x="1442895" y="320514"/>
                  <a:pt x="1440513" y="323317"/>
                </a:cubicBezTo>
                <a:cubicBezTo>
                  <a:pt x="1437090" y="327420"/>
                  <a:pt x="1431956" y="329472"/>
                  <a:pt x="1425110" y="329472"/>
                </a:cubicBezTo>
                <a:cubicBezTo>
                  <a:pt x="1420942" y="329472"/>
                  <a:pt x="1417854" y="328796"/>
                  <a:pt x="1415845" y="327445"/>
                </a:cubicBezTo>
                <a:cubicBezTo>
                  <a:pt x="1413836" y="326094"/>
                  <a:pt x="1410971" y="322816"/>
                  <a:pt x="1407250" y="317612"/>
                </a:cubicBezTo>
                <a:cubicBezTo>
                  <a:pt x="1403232" y="311907"/>
                  <a:pt x="1397576" y="308253"/>
                  <a:pt x="1390284" y="306652"/>
                </a:cubicBezTo>
                <a:lnTo>
                  <a:pt x="1374076" y="305328"/>
                </a:lnTo>
                <a:lnTo>
                  <a:pt x="1374076" y="232855"/>
                </a:lnTo>
                <a:lnTo>
                  <a:pt x="1384033" y="230985"/>
                </a:lnTo>
                <a:cubicBezTo>
                  <a:pt x="1391921" y="227682"/>
                  <a:pt x="1395865" y="220725"/>
                  <a:pt x="1395865" y="210117"/>
                </a:cubicBezTo>
                <a:cubicBezTo>
                  <a:pt x="1395865" y="198706"/>
                  <a:pt x="1392144" y="189698"/>
                  <a:pt x="1384703" y="183092"/>
                </a:cubicBezTo>
                <a:lnTo>
                  <a:pt x="1374076" y="178878"/>
                </a:lnTo>
                <a:close/>
                <a:moveTo>
                  <a:pt x="97725" y="0"/>
                </a:moveTo>
                <a:lnTo>
                  <a:pt x="1243107" y="0"/>
                </a:lnTo>
                <a:lnTo>
                  <a:pt x="1366138" y="0"/>
                </a:lnTo>
                <a:lnTo>
                  <a:pt x="1374076" y="0"/>
                </a:lnTo>
                <a:lnTo>
                  <a:pt x="1374076" y="141180"/>
                </a:lnTo>
                <a:lnTo>
                  <a:pt x="1373541" y="141055"/>
                </a:lnTo>
                <a:cubicBezTo>
                  <a:pt x="1362230" y="141055"/>
                  <a:pt x="1353040" y="142731"/>
                  <a:pt x="1345970" y="146085"/>
                </a:cubicBezTo>
                <a:cubicBezTo>
                  <a:pt x="1338901" y="149437"/>
                  <a:pt x="1335366" y="153766"/>
                  <a:pt x="1335366" y="159071"/>
                </a:cubicBezTo>
                <a:cubicBezTo>
                  <a:pt x="1335366" y="164376"/>
                  <a:pt x="1340203" y="167779"/>
                  <a:pt x="1349877" y="169280"/>
                </a:cubicBezTo>
                <a:lnTo>
                  <a:pt x="1374076" y="178878"/>
                </a:lnTo>
                <a:lnTo>
                  <a:pt x="1374076" y="232855"/>
                </a:lnTo>
                <a:lnTo>
                  <a:pt x="1367848" y="234025"/>
                </a:lnTo>
                <a:cubicBezTo>
                  <a:pt x="1360407" y="234700"/>
                  <a:pt x="1350919" y="235039"/>
                  <a:pt x="1339385" y="235039"/>
                </a:cubicBezTo>
                <a:lnTo>
                  <a:pt x="1243107" y="235039"/>
                </a:lnTo>
                <a:lnTo>
                  <a:pt x="1243107" y="130969"/>
                </a:lnTo>
                <a:lnTo>
                  <a:pt x="97725" y="130969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32000">
                <a:schemeClr val="accent4"/>
              </a:gs>
              <a:gs pos="62000">
                <a:schemeClr val="accent5"/>
              </a:gs>
              <a:gs pos="100000">
                <a:schemeClr val="accent6"/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5C9734D-8089-49EE-8983-8CF7F6778C64}"/>
              </a:ext>
            </a:extLst>
          </p:cNvPr>
          <p:cNvSpPr txBox="1"/>
          <p:nvPr/>
        </p:nvSpPr>
        <p:spPr>
          <a:xfrm>
            <a:off x="5047412" y="5671481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[^@]+@.+\.(?!fr)[^.]+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5498A72-E8E5-493D-A9C3-D317B7D903CF}"/>
              </a:ext>
            </a:extLst>
          </p:cNvPr>
          <p:cNvSpPr txBox="1"/>
          <p:nvPr/>
        </p:nvSpPr>
        <p:spPr>
          <a:xfrm>
            <a:off x="5037887" y="4874376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[^@]+@.+\.(?!fr)[^.]+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F9F19C4-96BE-4821-ADC8-149266FBBC4F}"/>
              </a:ext>
            </a:extLst>
          </p:cNvPr>
          <p:cNvSpPr txBox="1"/>
          <p:nvPr/>
        </p:nvSpPr>
        <p:spPr>
          <a:xfrm>
            <a:off x="5041062" y="4089971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[^@]+@.+\.(?!fr)[^.]+</a:t>
            </a:r>
          </a:p>
        </p:txBody>
      </p:sp>
    </p:spTree>
    <p:extLst>
      <p:ext uri="{BB962C8B-B14F-4D97-AF65-F5344CB8AC3E}">
        <p14:creationId xmlns:p14="http://schemas.microsoft.com/office/powerpoint/2010/main" val="166403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Cooper Black</vt:lpstr>
      <vt:lpstr>Source Code Pro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Binkert</dc:creator>
  <cp:lastModifiedBy>Patrick Binkert</cp:lastModifiedBy>
  <cp:revision>1</cp:revision>
  <dcterms:created xsi:type="dcterms:W3CDTF">2022-02-16T12:07:09Z</dcterms:created>
  <dcterms:modified xsi:type="dcterms:W3CDTF">2022-02-16T12:26:47Z</dcterms:modified>
</cp:coreProperties>
</file>