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BJECT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96302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altLang="en-US"/>
              <a:t>네트워크프로그래밍구현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김영빈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hatto11@naver.com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제목 </a:t>
            </a:r>
            <a:r>
              <a:rPr lang="en-US" altLang="ko-KR"/>
              <a:t>:</a:t>
            </a:r>
            <a:r>
              <a:rPr lang="ko-KR" altLang="en-US"/>
              <a:t>네트워크시험 </a:t>
            </a:r>
            <a:r>
              <a:rPr lang="en-US" altLang="ko-KR"/>
              <a:t>404</a:t>
            </a:r>
            <a:r>
              <a:rPr lang="ko-KR" altLang="en-US"/>
              <a:t> 홍길동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제출파일 </a:t>
            </a:r>
            <a:r>
              <a:rPr lang="en-US" altLang="ko-KR"/>
              <a:t>: </a:t>
            </a:r>
            <a:r>
              <a:rPr lang="ko-KR" altLang="en-US"/>
              <a:t>네트워크프로그래밍구현</a:t>
            </a:r>
            <a:r>
              <a:rPr lang="en-US" altLang="ko-KR"/>
              <a:t>_404_</a:t>
            </a:r>
            <a:r>
              <a:rPr lang="ko-KR" altLang="en-US"/>
              <a:t>홍길동</a:t>
            </a:r>
            <a:r>
              <a:rPr lang="en-US" altLang="ko-KR"/>
              <a:t>.zip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답지 파일명 </a:t>
            </a:r>
            <a:r>
              <a:rPr lang="en-US" altLang="ko-KR"/>
              <a:t>: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	</a:t>
            </a:r>
            <a:r>
              <a:rPr lang="ko-KR" altLang="en-US"/>
              <a:t>네트워크프로그래밍구현</a:t>
            </a:r>
            <a:r>
              <a:rPr lang="en-US" altLang="ko-KR"/>
              <a:t>_</a:t>
            </a:r>
            <a:r>
              <a:rPr lang="ko-KR" altLang="en-US"/>
              <a:t>답지</a:t>
            </a:r>
            <a:r>
              <a:rPr lang="en-US" altLang="ko-KR"/>
              <a:t>_404_</a:t>
            </a:r>
            <a:r>
              <a:rPr lang="ko-KR" altLang="en-US"/>
              <a:t>홍길동</a:t>
            </a:r>
            <a:r>
              <a:rPr lang="en-US" altLang="ko-KR"/>
              <a:t>.ppt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- </a:t>
            </a:r>
            <a:r>
              <a:rPr lang="ko-KR" altLang="en-US"/>
              <a:t>네트워크프로그래밍구현</a:t>
            </a:r>
            <a:r>
              <a:rPr lang="en-US" altLang="ko-KR"/>
              <a:t>_</a:t>
            </a:r>
            <a:r>
              <a:rPr lang="ko-KR" altLang="en-US"/>
              <a:t>소스</a:t>
            </a:r>
            <a:r>
              <a:rPr lang="en-US" altLang="ko-KR"/>
              <a:t>_404_</a:t>
            </a:r>
            <a:r>
              <a:rPr lang="ko-KR" altLang="en-US"/>
              <a:t>홍길동</a:t>
            </a:r>
            <a:r>
              <a:rPr lang="en-US" altLang="ko-KR"/>
              <a:t>.zip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(</a:t>
            </a:r>
            <a:r>
              <a:rPr lang="ko-KR" altLang="en-US"/>
              <a:t>프로젝트 익스포트 받은 후 파일명 한글로 변경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7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482882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Maven Project</a:t>
            </a:r>
            <a:r>
              <a:rPr lang="ko-KR" altLang="en-US"/>
              <a:t>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981749"/>
            <a:ext cx="5204191" cy="561490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981749"/>
            <a:ext cx="5113128" cy="55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3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482882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Maven Project</a:t>
            </a:r>
            <a:r>
              <a:rPr lang="ko-KR" altLang="en-US"/>
              <a:t>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129" y="981749"/>
            <a:ext cx="5357871" cy="5793197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0963" y="981749"/>
            <a:ext cx="5341995" cy="57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9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5241654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Jsoup</a:t>
            </a:r>
            <a:r>
              <a:rPr lang="ko-KR" altLang="en-US"/>
              <a:t> 라이브러리 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166" y="981749"/>
            <a:ext cx="5816833" cy="565046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21030" t="9710"/>
          <a:stretch>
            <a:fillRect/>
          </a:stretch>
        </p:blipFill>
        <p:spPr>
          <a:xfrm>
            <a:off x="6320765" y="981749"/>
            <a:ext cx="4558924" cy="56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1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73348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Q1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149518"/>
            <a:ext cx="4896790" cy="528873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57705" y="1149518"/>
            <a:ext cx="4886609" cy="52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1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4967204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Json</a:t>
            </a:r>
            <a:r>
              <a:rPr lang="ko-KR" altLang="en-US"/>
              <a:t> 라이브러리 설치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118" y="981748"/>
            <a:ext cx="5819881" cy="56900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rcRect l="22110" t="9930"/>
          <a:stretch>
            <a:fillRect/>
          </a:stretch>
        </p:blipFill>
        <p:spPr>
          <a:xfrm>
            <a:off x="6491763" y="981749"/>
            <a:ext cx="4547396" cy="56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0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73348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Q2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38161" y="981749"/>
            <a:ext cx="5098374" cy="5517927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7184" y="981749"/>
            <a:ext cx="5088991" cy="55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19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73348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Q2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065407"/>
            <a:ext cx="5149482" cy="556657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65406"/>
            <a:ext cx="5133024" cy="55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173348" cy="707111"/>
          </a:xfrm>
        </p:spPr>
        <p:txBody>
          <a:bodyPr>
            <a:normAutofit fontScale="90000"/>
          </a:bodyPr>
          <a:p>
            <a:pPr>
              <a:defRPr/>
            </a:pPr>
            <a:r>
              <a:rPr lang="en-US" altLang="ko-KR"/>
              <a:t>Q2</a:t>
            </a:r>
            <a:endParaRPr lang="en-US" altLang="ko-KR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156840"/>
            <a:ext cx="5008818" cy="5410567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156840"/>
            <a:ext cx="5003993" cy="541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5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</ep:Words>
  <ep:PresentationFormat>화면 슬라이드 쇼(4:3)</ep:PresentationFormat>
  <ep:Paragraphs>19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네트워크프로그래밍구현</vt:lpstr>
      <vt:lpstr>Maven Project 생성</vt:lpstr>
      <vt:lpstr>Maven Project 생성</vt:lpstr>
      <vt:lpstr>Jsoup 라이브러리 설치</vt:lpstr>
      <vt:lpstr>Q1</vt:lpstr>
      <vt:lpstr>Json 라이브러리 설치</vt:lpstr>
      <vt:lpstr>Q2</vt:lpstr>
      <vt:lpstr>Q2</vt:lpstr>
      <vt:lpstr>Q2</vt:lpstr>
      <vt:lpstr>hatto11@naver.com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2025-05-27T00:14:27.665</dcterms:created>
  <dc:creator>it</dc:creator>
  <cp:lastModifiedBy>it</cp:lastModifiedBy>
  <dcterms:modified xsi:type="dcterms:W3CDTF">2025-05-27T02:22:15.072</dcterms:modified>
  <cp:revision>20</cp:revision>
  <dc:title>네트워크 프로그래밍구현_포토폴리오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