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38738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88"/>
  </p:normalViewPr>
  <p:slideViewPr>
    <p:cSldViewPr snapToGrid="0" snapToObjects="1">
      <p:cViewPr>
        <p:scale>
          <a:sx n="120" d="100"/>
          <a:sy n="120" d="100"/>
        </p:scale>
        <p:origin x="36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406" y="1496484"/>
            <a:ext cx="4367927" cy="3183467"/>
          </a:xfrm>
        </p:spPr>
        <p:txBody>
          <a:bodyPr anchor="b"/>
          <a:lstStyle>
            <a:lvl1pPr algn="ctr">
              <a:defRPr sz="33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342" y="4802717"/>
            <a:ext cx="3854054" cy="2207683"/>
          </a:xfrm>
        </p:spPr>
        <p:txBody>
          <a:bodyPr/>
          <a:lstStyle>
            <a:lvl1pPr marL="0" indent="0" algn="ctr">
              <a:buNone/>
              <a:defRPr sz="1349"/>
            </a:lvl1pPr>
            <a:lvl2pPr marL="256946" indent="0" algn="ctr">
              <a:buNone/>
              <a:defRPr sz="1124"/>
            </a:lvl2pPr>
            <a:lvl3pPr marL="513893" indent="0" algn="ctr">
              <a:buNone/>
              <a:defRPr sz="1012"/>
            </a:lvl3pPr>
            <a:lvl4pPr marL="770839" indent="0" algn="ctr">
              <a:buNone/>
              <a:defRPr sz="899"/>
            </a:lvl4pPr>
            <a:lvl5pPr marL="1027786" indent="0" algn="ctr">
              <a:buNone/>
              <a:defRPr sz="899"/>
            </a:lvl5pPr>
            <a:lvl6pPr marL="1284732" indent="0" algn="ctr">
              <a:buNone/>
              <a:defRPr sz="899"/>
            </a:lvl6pPr>
            <a:lvl7pPr marL="1541678" indent="0" algn="ctr">
              <a:buNone/>
              <a:defRPr sz="899"/>
            </a:lvl7pPr>
            <a:lvl8pPr marL="1798625" indent="0" algn="ctr">
              <a:buNone/>
              <a:defRPr sz="899"/>
            </a:lvl8pPr>
            <a:lvl9pPr marL="2055571" indent="0" algn="ctr">
              <a:buNone/>
              <a:defRPr sz="8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77410" y="486834"/>
            <a:ext cx="110804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288" y="486834"/>
            <a:ext cx="3259887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12" y="2279653"/>
            <a:ext cx="4432162" cy="3803649"/>
          </a:xfrm>
        </p:spPr>
        <p:txBody>
          <a:bodyPr anchor="b"/>
          <a:lstStyle>
            <a:lvl1pPr>
              <a:defRPr sz="33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612" y="6119286"/>
            <a:ext cx="4432162" cy="2000249"/>
          </a:xfrm>
        </p:spPr>
        <p:txBody>
          <a:bodyPr/>
          <a:lstStyle>
            <a:lvl1pPr marL="0" indent="0">
              <a:buNone/>
              <a:defRPr sz="1349">
                <a:solidFill>
                  <a:schemeClr val="tx1"/>
                </a:solidFill>
              </a:defRPr>
            </a:lvl1pPr>
            <a:lvl2pPr marL="256946" indent="0">
              <a:buNone/>
              <a:defRPr sz="1124">
                <a:solidFill>
                  <a:schemeClr val="tx1">
                    <a:tint val="75000"/>
                  </a:schemeClr>
                </a:solidFill>
              </a:defRPr>
            </a:lvl2pPr>
            <a:lvl3pPr marL="51389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3pPr>
            <a:lvl4pPr marL="770839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4pPr>
            <a:lvl5pPr marL="1027786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5pPr>
            <a:lvl6pPr marL="1284732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6pPr>
            <a:lvl7pPr marL="1541678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7pPr>
            <a:lvl8pPr marL="1798625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8pPr>
            <a:lvl9pPr marL="2055571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288" y="2434167"/>
            <a:ext cx="2183964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1486" y="2434167"/>
            <a:ext cx="2183964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7" y="486836"/>
            <a:ext cx="4432162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8" y="2241551"/>
            <a:ext cx="2173927" cy="1098549"/>
          </a:xfrm>
        </p:spPr>
        <p:txBody>
          <a:bodyPr anchor="b"/>
          <a:lstStyle>
            <a:lvl1pPr marL="0" indent="0">
              <a:buNone/>
              <a:defRPr sz="1349" b="1"/>
            </a:lvl1pPr>
            <a:lvl2pPr marL="256946" indent="0">
              <a:buNone/>
              <a:defRPr sz="1124" b="1"/>
            </a:lvl2pPr>
            <a:lvl3pPr marL="513893" indent="0">
              <a:buNone/>
              <a:defRPr sz="1012" b="1"/>
            </a:lvl3pPr>
            <a:lvl4pPr marL="770839" indent="0">
              <a:buNone/>
              <a:defRPr sz="899" b="1"/>
            </a:lvl4pPr>
            <a:lvl5pPr marL="1027786" indent="0">
              <a:buNone/>
              <a:defRPr sz="899" b="1"/>
            </a:lvl5pPr>
            <a:lvl6pPr marL="1284732" indent="0">
              <a:buNone/>
              <a:defRPr sz="899" b="1"/>
            </a:lvl6pPr>
            <a:lvl7pPr marL="1541678" indent="0">
              <a:buNone/>
              <a:defRPr sz="899" b="1"/>
            </a:lvl7pPr>
            <a:lvl8pPr marL="1798625" indent="0">
              <a:buNone/>
              <a:defRPr sz="899" b="1"/>
            </a:lvl8pPr>
            <a:lvl9pPr marL="2055571" indent="0">
              <a:buNone/>
              <a:defRPr sz="8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958" y="3340100"/>
            <a:ext cx="217392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486" y="2241551"/>
            <a:ext cx="2184633" cy="1098549"/>
          </a:xfrm>
        </p:spPr>
        <p:txBody>
          <a:bodyPr anchor="b"/>
          <a:lstStyle>
            <a:lvl1pPr marL="0" indent="0">
              <a:buNone/>
              <a:defRPr sz="1349" b="1"/>
            </a:lvl1pPr>
            <a:lvl2pPr marL="256946" indent="0">
              <a:buNone/>
              <a:defRPr sz="1124" b="1"/>
            </a:lvl2pPr>
            <a:lvl3pPr marL="513893" indent="0">
              <a:buNone/>
              <a:defRPr sz="1012" b="1"/>
            </a:lvl3pPr>
            <a:lvl4pPr marL="770839" indent="0">
              <a:buNone/>
              <a:defRPr sz="899" b="1"/>
            </a:lvl4pPr>
            <a:lvl5pPr marL="1027786" indent="0">
              <a:buNone/>
              <a:defRPr sz="899" b="1"/>
            </a:lvl5pPr>
            <a:lvl6pPr marL="1284732" indent="0">
              <a:buNone/>
              <a:defRPr sz="899" b="1"/>
            </a:lvl6pPr>
            <a:lvl7pPr marL="1541678" indent="0">
              <a:buNone/>
              <a:defRPr sz="899" b="1"/>
            </a:lvl7pPr>
            <a:lvl8pPr marL="1798625" indent="0">
              <a:buNone/>
              <a:defRPr sz="899" b="1"/>
            </a:lvl8pPr>
            <a:lvl9pPr marL="2055571" indent="0">
              <a:buNone/>
              <a:defRPr sz="8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486" y="3340100"/>
            <a:ext cx="218463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7" y="609600"/>
            <a:ext cx="1657377" cy="2133600"/>
          </a:xfrm>
        </p:spPr>
        <p:txBody>
          <a:bodyPr anchor="b"/>
          <a:lstStyle>
            <a:lvl1pPr>
              <a:defRPr sz="17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633" y="1316569"/>
            <a:ext cx="2601486" cy="6498167"/>
          </a:xfrm>
        </p:spPr>
        <p:txBody>
          <a:bodyPr/>
          <a:lstStyle>
            <a:lvl1pPr>
              <a:defRPr sz="1798"/>
            </a:lvl1pPr>
            <a:lvl2pPr>
              <a:defRPr sz="1574"/>
            </a:lvl2pPr>
            <a:lvl3pPr>
              <a:defRPr sz="1349"/>
            </a:lvl3pPr>
            <a:lvl4pPr>
              <a:defRPr sz="1124"/>
            </a:lvl4pPr>
            <a:lvl5pPr>
              <a:defRPr sz="1124"/>
            </a:lvl5pPr>
            <a:lvl6pPr>
              <a:defRPr sz="1124"/>
            </a:lvl6pPr>
            <a:lvl7pPr>
              <a:defRPr sz="1124"/>
            </a:lvl7pPr>
            <a:lvl8pPr>
              <a:defRPr sz="1124"/>
            </a:lvl8pPr>
            <a:lvl9pPr>
              <a:defRPr sz="11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957" y="2743200"/>
            <a:ext cx="1657377" cy="5082117"/>
          </a:xfrm>
        </p:spPr>
        <p:txBody>
          <a:bodyPr/>
          <a:lstStyle>
            <a:lvl1pPr marL="0" indent="0">
              <a:buNone/>
              <a:defRPr sz="899"/>
            </a:lvl1pPr>
            <a:lvl2pPr marL="256946" indent="0">
              <a:buNone/>
              <a:defRPr sz="787"/>
            </a:lvl2pPr>
            <a:lvl3pPr marL="513893" indent="0">
              <a:buNone/>
              <a:defRPr sz="674"/>
            </a:lvl3pPr>
            <a:lvl4pPr marL="770839" indent="0">
              <a:buNone/>
              <a:defRPr sz="562"/>
            </a:lvl4pPr>
            <a:lvl5pPr marL="1027786" indent="0">
              <a:buNone/>
              <a:defRPr sz="562"/>
            </a:lvl5pPr>
            <a:lvl6pPr marL="1284732" indent="0">
              <a:buNone/>
              <a:defRPr sz="562"/>
            </a:lvl6pPr>
            <a:lvl7pPr marL="1541678" indent="0">
              <a:buNone/>
              <a:defRPr sz="562"/>
            </a:lvl7pPr>
            <a:lvl8pPr marL="1798625" indent="0">
              <a:buNone/>
              <a:defRPr sz="562"/>
            </a:lvl8pPr>
            <a:lvl9pPr marL="2055571" indent="0">
              <a:buNone/>
              <a:defRPr sz="5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7" y="609600"/>
            <a:ext cx="1657377" cy="2133600"/>
          </a:xfrm>
        </p:spPr>
        <p:txBody>
          <a:bodyPr anchor="b"/>
          <a:lstStyle>
            <a:lvl1pPr>
              <a:defRPr sz="17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4633" y="1316569"/>
            <a:ext cx="2601486" cy="6498167"/>
          </a:xfrm>
        </p:spPr>
        <p:txBody>
          <a:bodyPr anchor="t"/>
          <a:lstStyle>
            <a:lvl1pPr marL="0" indent="0">
              <a:buNone/>
              <a:defRPr sz="1798"/>
            </a:lvl1pPr>
            <a:lvl2pPr marL="256946" indent="0">
              <a:buNone/>
              <a:defRPr sz="1574"/>
            </a:lvl2pPr>
            <a:lvl3pPr marL="513893" indent="0">
              <a:buNone/>
              <a:defRPr sz="1349"/>
            </a:lvl3pPr>
            <a:lvl4pPr marL="770839" indent="0">
              <a:buNone/>
              <a:defRPr sz="1124"/>
            </a:lvl4pPr>
            <a:lvl5pPr marL="1027786" indent="0">
              <a:buNone/>
              <a:defRPr sz="1124"/>
            </a:lvl5pPr>
            <a:lvl6pPr marL="1284732" indent="0">
              <a:buNone/>
              <a:defRPr sz="1124"/>
            </a:lvl6pPr>
            <a:lvl7pPr marL="1541678" indent="0">
              <a:buNone/>
              <a:defRPr sz="1124"/>
            </a:lvl7pPr>
            <a:lvl8pPr marL="1798625" indent="0">
              <a:buNone/>
              <a:defRPr sz="1124"/>
            </a:lvl8pPr>
            <a:lvl9pPr marL="2055571" indent="0">
              <a:buNone/>
              <a:defRPr sz="112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957" y="2743200"/>
            <a:ext cx="1657377" cy="5082117"/>
          </a:xfrm>
        </p:spPr>
        <p:txBody>
          <a:bodyPr/>
          <a:lstStyle>
            <a:lvl1pPr marL="0" indent="0">
              <a:buNone/>
              <a:defRPr sz="899"/>
            </a:lvl1pPr>
            <a:lvl2pPr marL="256946" indent="0">
              <a:buNone/>
              <a:defRPr sz="787"/>
            </a:lvl2pPr>
            <a:lvl3pPr marL="513893" indent="0">
              <a:buNone/>
              <a:defRPr sz="674"/>
            </a:lvl3pPr>
            <a:lvl4pPr marL="770839" indent="0">
              <a:buNone/>
              <a:defRPr sz="562"/>
            </a:lvl4pPr>
            <a:lvl5pPr marL="1027786" indent="0">
              <a:buNone/>
              <a:defRPr sz="562"/>
            </a:lvl5pPr>
            <a:lvl6pPr marL="1284732" indent="0">
              <a:buNone/>
              <a:defRPr sz="562"/>
            </a:lvl6pPr>
            <a:lvl7pPr marL="1541678" indent="0">
              <a:buNone/>
              <a:defRPr sz="562"/>
            </a:lvl7pPr>
            <a:lvl8pPr marL="1798625" indent="0">
              <a:buNone/>
              <a:defRPr sz="562"/>
            </a:lvl8pPr>
            <a:lvl9pPr marL="2055571" indent="0">
              <a:buNone/>
              <a:defRPr sz="5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288" y="486836"/>
            <a:ext cx="4432162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88" y="2434167"/>
            <a:ext cx="4432162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288" y="8475136"/>
            <a:ext cx="11562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9224-3B7D-014F-B58A-34C215BF07AA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2207" y="8475136"/>
            <a:ext cx="173432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9234" y="8475136"/>
            <a:ext cx="11562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3893" rtl="0" eaLnBrk="1" latinLnBrk="0" hangingPunct="1">
        <a:lnSpc>
          <a:spcPct val="90000"/>
        </a:lnSpc>
        <a:spcBef>
          <a:spcPct val="0"/>
        </a:spcBef>
        <a:buNone/>
        <a:defRPr sz="2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473" indent="-128473" algn="l" defTabSz="513893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1574" kern="1200">
          <a:solidFill>
            <a:schemeClr val="tx1"/>
          </a:solidFill>
          <a:latin typeface="+mn-lt"/>
          <a:ea typeface="+mn-ea"/>
          <a:cs typeface="+mn-cs"/>
        </a:defRPr>
      </a:lvl1pPr>
      <a:lvl2pPr marL="385420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42366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3pPr>
      <a:lvl4pPr marL="899312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156259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413205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670152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927098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184044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1pPr>
      <a:lvl2pPr marL="256946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2pPr>
      <a:lvl3pPr marL="513893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3pPr>
      <a:lvl4pPr marL="770839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027786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284732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541678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798625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055571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73033" y="2499958"/>
            <a:ext cx="206492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pperplate" charset="0"/>
              </a:rPr>
              <a:t>Word</a:t>
            </a:r>
            <a:endParaRPr lang="en-US" sz="4000" dirty="0">
              <a:solidFill>
                <a:schemeClr val="bg1"/>
              </a:solidFill>
              <a:latin typeface="Copperplat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15" y="3154679"/>
            <a:ext cx="2784115" cy="26702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0622" y="5707968"/>
            <a:ext cx="240544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0" i="1" dirty="0" smtClean="0">
                <a:solidFill>
                  <a:schemeClr val="bg1"/>
                </a:solidFill>
                <a:latin typeface="Copperplate" charset="0"/>
              </a:rPr>
              <a:t>Swarm</a:t>
            </a:r>
            <a:endParaRPr lang="en-US" sz="5000" i="1" dirty="0">
              <a:solidFill>
                <a:schemeClr val="bg1"/>
              </a:solidFill>
              <a:latin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0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Copperplate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Deckman</dc:creator>
  <cp:lastModifiedBy>Jason Deckman</cp:lastModifiedBy>
  <cp:revision>20</cp:revision>
  <dcterms:created xsi:type="dcterms:W3CDTF">2016-04-11T00:52:43Z</dcterms:created>
  <dcterms:modified xsi:type="dcterms:W3CDTF">2016-04-11T16:48:27Z</dcterms:modified>
</cp:coreProperties>
</file>