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38738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3456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06" y="1496484"/>
            <a:ext cx="4367927" cy="3183467"/>
          </a:xfrm>
        </p:spPr>
        <p:txBody>
          <a:bodyPr anchor="b"/>
          <a:lstStyle>
            <a:lvl1pPr algn="ctr"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42" y="4802717"/>
            <a:ext cx="3854054" cy="2207683"/>
          </a:xfrm>
        </p:spPr>
        <p:txBody>
          <a:bodyPr/>
          <a:lstStyle>
            <a:lvl1pPr marL="0" indent="0" algn="ctr">
              <a:buNone/>
              <a:defRPr sz="1349"/>
            </a:lvl1pPr>
            <a:lvl2pPr marL="256946" indent="0" algn="ctr">
              <a:buNone/>
              <a:defRPr sz="1124"/>
            </a:lvl2pPr>
            <a:lvl3pPr marL="513893" indent="0" algn="ctr">
              <a:buNone/>
              <a:defRPr sz="1012"/>
            </a:lvl3pPr>
            <a:lvl4pPr marL="770839" indent="0" algn="ctr">
              <a:buNone/>
              <a:defRPr sz="899"/>
            </a:lvl4pPr>
            <a:lvl5pPr marL="1027786" indent="0" algn="ctr">
              <a:buNone/>
              <a:defRPr sz="899"/>
            </a:lvl5pPr>
            <a:lvl6pPr marL="1284732" indent="0" algn="ctr">
              <a:buNone/>
              <a:defRPr sz="899"/>
            </a:lvl6pPr>
            <a:lvl7pPr marL="1541678" indent="0" algn="ctr">
              <a:buNone/>
              <a:defRPr sz="899"/>
            </a:lvl7pPr>
            <a:lvl8pPr marL="1798625" indent="0" algn="ctr">
              <a:buNone/>
              <a:defRPr sz="899"/>
            </a:lvl8pPr>
            <a:lvl9pPr marL="2055571" indent="0" algn="ctr">
              <a:buNone/>
              <a:defRPr sz="8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7410" y="486834"/>
            <a:ext cx="11080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288" y="486834"/>
            <a:ext cx="3259887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12" y="2279653"/>
            <a:ext cx="4432162" cy="3803649"/>
          </a:xfrm>
        </p:spPr>
        <p:txBody>
          <a:bodyPr anchor="b"/>
          <a:lstStyle>
            <a:lvl1pPr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612" y="6119286"/>
            <a:ext cx="4432162" cy="2000249"/>
          </a:xfr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  <a:lvl2pPr marL="256946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2pPr>
            <a:lvl3pPr marL="51389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3pPr>
            <a:lvl4pPr marL="770839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4pPr>
            <a:lvl5pPr marL="1027786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5pPr>
            <a:lvl6pPr marL="1284732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6pPr>
            <a:lvl7pPr marL="1541678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7pPr>
            <a:lvl8pPr marL="1798625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8pPr>
            <a:lvl9pPr marL="2055571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88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1486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486836"/>
            <a:ext cx="443216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8" y="2241551"/>
            <a:ext cx="2173927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958" y="3340100"/>
            <a:ext cx="217392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486" y="2241551"/>
            <a:ext cx="2184633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486" y="3340100"/>
            <a:ext cx="218463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633" y="1316569"/>
            <a:ext cx="2601486" cy="6498167"/>
          </a:xfrm>
        </p:spPr>
        <p:txBody>
          <a:bodyPr/>
          <a:lstStyle>
            <a:lvl1pPr>
              <a:defRPr sz="1798"/>
            </a:lvl1pPr>
            <a:lvl2pPr>
              <a:defRPr sz="1574"/>
            </a:lvl2pPr>
            <a:lvl3pPr>
              <a:defRPr sz="1349"/>
            </a:lvl3pPr>
            <a:lvl4pPr>
              <a:defRPr sz="1124"/>
            </a:lvl4pPr>
            <a:lvl5pPr>
              <a:defRPr sz="1124"/>
            </a:lvl5pPr>
            <a:lvl6pPr>
              <a:defRPr sz="1124"/>
            </a:lvl6pPr>
            <a:lvl7pPr>
              <a:defRPr sz="1124"/>
            </a:lvl7pPr>
            <a:lvl8pPr>
              <a:defRPr sz="1124"/>
            </a:lvl8pPr>
            <a:lvl9pPr>
              <a:defRPr sz="11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4633" y="1316569"/>
            <a:ext cx="2601486" cy="6498167"/>
          </a:xfrm>
        </p:spPr>
        <p:txBody>
          <a:bodyPr anchor="t"/>
          <a:lstStyle>
            <a:lvl1pPr marL="0" indent="0">
              <a:buNone/>
              <a:defRPr sz="1798"/>
            </a:lvl1pPr>
            <a:lvl2pPr marL="256946" indent="0">
              <a:buNone/>
              <a:defRPr sz="1574"/>
            </a:lvl2pPr>
            <a:lvl3pPr marL="513893" indent="0">
              <a:buNone/>
              <a:defRPr sz="1349"/>
            </a:lvl3pPr>
            <a:lvl4pPr marL="770839" indent="0">
              <a:buNone/>
              <a:defRPr sz="1124"/>
            </a:lvl4pPr>
            <a:lvl5pPr marL="1027786" indent="0">
              <a:buNone/>
              <a:defRPr sz="1124"/>
            </a:lvl5pPr>
            <a:lvl6pPr marL="1284732" indent="0">
              <a:buNone/>
              <a:defRPr sz="1124"/>
            </a:lvl6pPr>
            <a:lvl7pPr marL="1541678" indent="0">
              <a:buNone/>
              <a:defRPr sz="1124"/>
            </a:lvl7pPr>
            <a:lvl8pPr marL="1798625" indent="0">
              <a:buNone/>
              <a:defRPr sz="1124"/>
            </a:lvl8pPr>
            <a:lvl9pPr marL="2055571" indent="0">
              <a:buNone/>
              <a:defRPr sz="11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288" y="486836"/>
            <a:ext cx="443216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88" y="2434167"/>
            <a:ext cx="443216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288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9224-3B7D-014F-B58A-34C215BF07AA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2207" y="8475136"/>
            <a:ext cx="173432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9234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3893" rtl="0" eaLnBrk="1" latinLnBrk="0" hangingPunct="1">
        <a:lnSpc>
          <a:spcPct val="90000"/>
        </a:lnSpc>
        <a:spcBef>
          <a:spcPct val="0"/>
        </a:spcBef>
        <a:buNone/>
        <a:defRPr sz="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473" indent="-128473" algn="l" defTabSz="51389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1pPr>
      <a:lvl2pPr marL="385420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42366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9931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156259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413205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67015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927098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184044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694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3893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0839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778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4732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1678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8625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5571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36" y="4729361"/>
            <a:ext cx="1783707" cy="31726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74" y="1337280"/>
            <a:ext cx="1615966" cy="1360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482" y="1867944"/>
            <a:ext cx="256107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Swipe the letters in any direction to form words: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482" y="687213"/>
            <a:ext cx="4191712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Keep the letters form reaching the top of the screen by forming words, which will eliminate the pieces.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cxnSp>
        <p:nvCxnSpPr>
          <p:cNvPr id="11" name="Straight Arrow Connector 10"/>
          <p:cNvCxnSpPr>
            <a:endCxn id="18" idx="0"/>
          </p:cNvCxnSpPr>
          <p:nvPr/>
        </p:nvCxnSpPr>
        <p:spPr>
          <a:xfrm>
            <a:off x="3669752" y="2161892"/>
            <a:ext cx="491213" cy="0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87" y="2161892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74" y="3062283"/>
            <a:ext cx="1615966" cy="13608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0481" y="3236457"/>
            <a:ext cx="2561077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Swap any two letters by first tapping one letter  followed by tapping another: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-5400000">
            <a:off x="2972565" y="2353116"/>
            <a:ext cx="522845" cy="0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6195" y="1420595"/>
            <a:ext cx="2695" cy="328991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non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46195" y="1747794"/>
            <a:ext cx="353401" cy="1195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85" y="1747794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74" y="2557079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45" name="Rounded Rectangle 44"/>
          <p:cNvSpPr/>
          <p:nvPr/>
        </p:nvSpPr>
        <p:spPr>
          <a:xfrm>
            <a:off x="3574059" y="3522706"/>
            <a:ext cx="221764" cy="212743"/>
          </a:xfrm>
          <a:prstGeom prst="round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023480" y="3727540"/>
            <a:ext cx="221764" cy="212743"/>
          </a:xfrm>
          <a:prstGeom prst="round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363" y="3668123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666" y="3885424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3577753" y="3880066"/>
            <a:ext cx="33887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pperplate" charset="0"/>
              </a:rPr>
              <a:t>1</a:t>
            </a:r>
            <a:endParaRPr lang="en-US" sz="1400" dirty="0">
              <a:solidFill>
                <a:schemeClr val="tx1"/>
              </a:solidFill>
              <a:latin typeface="Copperplate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4362" y="4091248"/>
            <a:ext cx="33887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pperplate" charset="0"/>
              </a:rPr>
              <a:t>2</a:t>
            </a:r>
            <a:endParaRPr lang="en-US" sz="1400" dirty="0">
              <a:solidFill>
                <a:schemeClr val="tx1"/>
              </a:solidFill>
              <a:latin typeface="Copperplate" charset="0"/>
            </a:endParaRPr>
          </a:p>
        </p:txBody>
      </p:sp>
      <p:sp>
        <p:nvSpPr>
          <p:cNvPr id="52" name="Arc 51"/>
          <p:cNvSpPr/>
          <p:nvPr/>
        </p:nvSpPr>
        <p:spPr>
          <a:xfrm rot="19735133">
            <a:off x="3478623" y="3536395"/>
            <a:ext cx="686474" cy="672817"/>
          </a:xfrm>
          <a:prstGeom prst="arc">
            <a:avLst>
              <a:gd name="adj1" fmla="val 16200000"/>
              <a:gd name="adj2" fmla="val 1212490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9405" y="4338113"/>
            <a:ext cx="2385882" cy="2462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Advance to new levels </a:t>
            </a:r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by eliminating all letters in the top bar. This is done by forming words with the white boxes – when a word is formed, any letters in the white boxes will knock out one or more matching letters on Top.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232519" y="5068357"/>
            <a:ext cx="291744" cy="1386007"/>
          </a:xfrm>
          <a:prstGeom prst="straightConnector1">
            <a:avLst/>
          </a:prstGeom>
          <a:ln w="22225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699670" y="4986670"/>
            <a:ext cx="394404" cy="6302"/>
          </a:xfrm>
          <a:prstGeom prst="straightConnector1">
            <a:avLst/>
          </a:prstGeom>
          <a:ln w="2540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405" y="6947875"/>
            <a:ext cx="2561077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Use the Nuke Piece to eliminate all the letters and the Bomb piece to eliminate a single row.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8519" y="8180844"/>
            <a:ext cx="25610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Don</a:t>
            </a:r>
            <a:r>
              <a:rPr lang="uk-UA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’</a:t>
            </a:r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t Show this Again</a:t>
            </a:r>
            <a:endParaRPr lang="en-US" sz="1400" i="1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>
                    <a:lumMod val="75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632531" y="7750283"/>
            <a:ext cx="786526" cy="5415"/>
          </a:xfrm>
          <a:prstGeom prst="straightConnector1">
            <a:avLst/>
          </a:prstGeom>
          <a:ln w="2540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35957" y="-1283"/>
            <a:ext cx="3296038" cy="630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rgbClr val="C00000"/>
                </a:solidFill>
                <a:latin typeface="Copperplate" charset="0"/>
              </a:rPr>
              <a:t>How to Play</a:t>
            </a:r>
            <a:endParaRPr lang="en-US" sz="3500" dirty="0">
              <a:solidFill>
                <a:srgbClr val="C00000"/>
              </a:solidFill>
              <a:latin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121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Copperplate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Deckman</dc:creator>
  <cp:lastModifiedBy>Microsoft Office User</cp:lastModifiedBy>
  <cp:revision>18</cp:revision>
  <dcterms:created xsi:type="dcterms:W3CDTF">2016-04-11T00:52:43Z</dcterms:created>
  <dcterms:modified xsi:type="dcterms:W3CDTF">2016-10-01T05:42:52Z</dcterms:modified>
</cp:coreProperties>
</file>