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7"/>
    <p:restoredTop sz="59218"/>
  </p:normalViewPr>
  <p:slideViewPr>
    <p:cSldViewPr snapToGrid="0" snapToObjects="1">
      <p:cViewPr varScale="1">
        <p:scale>
          <a:sx n="85" d="100"/>
          <a:sy n="85" d="100"/>
        </p:scale>
        <p:origin x="2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696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nkleybloom/Training2016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nkleybloom/Training2016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arebones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92571" y="1638300"/>
            <a:ext cx="12722027" cy="2711897"/>
          </a:xfrm>
          <a:prstGeom prst="rect">
            <a:avLst/>
          </a:prstGeom>
        </p:spPr>
        <p:txBody>
          <a:bodyPr/>
          <a:lstStyle/>
          <a:p>
            <a:r>
              <a:t>More fun than a barrel of…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macOS Management tools &amp; tips for the evolved admin.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80665" y="1208999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rPr dirty="0"/>
              <a:t>Packaging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276706" y="4086381"/>
            <a:ext cx="12451386" cy="310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Big topic - we’re going to scratch the top 2%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It’s easier than it seems, and that 2% can be VERY useful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Can deploy items, run scripts, or a combination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Leaves a record of the install in the receipt database.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Packaging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258316" y="2603500"/>
            <a:ext cx="12488165" cy="638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We’re going to use two (out of three) system commands:</a:t>
            </a:r>
          </a:p>
          <a:p>
            <a:pPr marL="889000" lvl="1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pkgbuild - used to create &amp; sign installation packages.</a:t>
            </a:r>
          </a:p>
          <a:p>
            <a:pPr marL="889000" lvl="1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pkgutil - used to inspect &amp; expand installation packages</a:t>
            </a:r>
            <a:br>
              <a:rPr dirty="0"/>
            </a:br>
            <a:r>
              <a:rPr dirty="0"/>
              <a:t>as well as interact with the receipts database.</a:t>
            </a:r>
            <a:br>
              <a:rPr dirty="0"/>
            </a:br>
            <a:endParaRPr dirty="0"/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The third command is “productbuild” - used to assemble </a:t>
            </a:r>
            <a:br>
              <a:rPr dirty="0"/>
            </a:br>
            <a:r>
              <a:rPr dirty="0"/>
              <a:t>multiple installation packages into a single deployment </a:t>
            </a:r>
            <a:br>
              <a:rPr dirty="0"/>
            </a:br>
            <a:r>
              <a:rPr dirty="0"/>
              <a:t>and prep app installations for the AppStore.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433" y="1382010"/>
            <a:ext cx="11021934" cy="3302000"/>
          </a:xfrm>
        </p:spPr>
        <p:txBody>
          <a:bodyPr/>
          <a:lstStyle/>
          <a:p>
            <a:r>
              <a:rPr lang="en-US" dirty="0" smtClean="0"/>
              <a:t>Apple Remote Desktop</a:t>
            </a:r>
            <a:endParaRPr lang="en-US" dirty="0"/>
          </a:p>
        </p:txBody>
      </p:sp>
      <p:sp>
        <p:nvSpPr>
          <p:cNvPr id="5" name="Shape 157"/>
          <p:cNvSpPr/>
          <p:nvPr/>
        </p:nvSpPr>
        <p:spPr>
          <a:xfrm>
            <a:off x="1122722" y="4820899"/>
            <a:ext cx="1075935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lang="en-US" dirty="0" smtClean="0"/>
              <a:t>Push a install </a:t>
            </a:r>
            <a:r>
              <a:rPr lang="en-US" dirty="0" err="1" smtClean="0"/>
              <a:t>pkg</a:t>
            </a:r>
            <a:r>
              <a:rPr lang="en-US" dirty="0" smtClean="0"/>
              <a:t> to many machines at once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lang="en-US" dirty="0" smtClean="0"/>
              <a:t>Run a </a:t>
            </a:r>
            <a:r>
              <a:rPr lang="en-US" dirty="0" err="1" smtClean="0"/>
              <a:t>unix</a:t>
            </a:r>
            <a:r>
              <a:rPr lang="en-US" dirty="0" smtClean="0"/>
              <a:t> command on many machines at once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0712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Materials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>
            <a:lvl1pPr marL="0" indent="0" algn="ctr">
              <a:buSzTx/>
              <a:buNone/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https://github.com/binkleybloom/Training2016</a:t>
            </a:r>
          </a:p>
        </p:txBody>
      </p:sp>
      <p:pic>
        <p:nvPicPr>
          <p:cNvPr id="166" name="githubL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0334" y="2261418"/>
            <a:ext cx="5584132" cy="558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Materials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>
            <a:lvl1pPr marL="0" indent="0" algn="ctr">
              <a:buSzTx/>
              <a:buNone/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https://github.com/binkleybloom/Training2016</a:t>
            </a:r>
          </a:p>
        </p:txBody>
      </p:sp>
      <p:pic>
        <p:nvPicPr>
          <p:cNvPr id="124" name="githubL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0334" y="2261418"/>
            <a:ext cx="5584132" cy="558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Everyone needs a goal</a:t>
            </a:r>
          </a:p>
        </p:txBody>
      </p:sp>
      <p:sp>
        <p:nvSpPr>
          <p:cNvPr id="127" name="Shape 127"/>
          <p:cNvSpPr/>
          <p:nvPr/>
        </p:nvSpPr>
        <p:spPr>
          <a:xfrm>
            <a:off x="1971725" y="4464050"/>
            <a:ext cx="9061350" cy="392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Terminal commands unique to macOS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Community tools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System Prefs, .plists &amp; .mobileconfig files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Packaging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Apple Remote Desktop (ARD)</a:t>
            </a:r>
          </a:p>
        </p:txBody>
      </p:sp>
      <p:sp>
        <p:nvSpPr>
          <p:cNvPr id="128" name="Shape 128"/>
          <p:cNvSpPr/>
          <p:nvPr/>
        </p:nvSpPr>
        <p:spPr>
          <a:xfrm>
            <a:off x="1072368" y="3209925"/>
            <a:ext cx="108600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Introduce you to, but not comprehensively cover: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$ the command line</a:t>
            </a:r>
          </a:p>
        </p:txBody>
      </p:sp>
      <p:sp>
        <p:nvSpPr>
          <p:cNvPr id="131" name="Shape 131"/>
          <p:cNvSpPr/>
          <p:nvPr/>
        </p:nvSpPr>
        <p:spPr>
          <a:xfrm>
            <a:off x="1458569" y="3232150"/>
            <a:ext cx="10087662" cy="392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Quick access to settings without having to dig</a:t>
            </a:r>
            <a:br/>
            <a:r>
              <a:t>through a GUI.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Update systems on the fly without disturbing </a:t>
            </a:r>
            <a:br/>
            <a:r>
              <a:t>the end user.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Automation, baby!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$ the command line</a:t>
            </a:r>
          </a:p>
        </p:txBody>
      </p:sp>
      <p:sp>
        <p:nvSpPr>
          <p:cNvPr id="134" name="Shape 134"/>
          <p:cNvSpPr/>
          <p:nvPr/>
        </p:nvSpPr>
        <p:spPr>
          <a:xfrm>
            <a:off x="1013718" y="2782833"/>
            <a:ext cx="10977364" cy="83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Three </a:t>
            </a:r>
            <a:r>
              <a:rPr dirty="0" err="1" smtClean="0"/>
              <a:t>macOS</a:t>
            </a:r>
            <a:r>
              <a:rPr dirty="0" smtClean="0"/>
              <a:t> </a:t>
            </a:r>
            <a:r>
              <a:rPr dirty="0"/>
              <a:t>commands &amp; two community tools.</a:t>
            </a:r>
          </a:p>
        </p:txBody>
      </p:sp>
      <p:sp>
        <p:nvSpPr>
          <p:cNvPr id="135" name="Shape 135"/>
          <p:cNvSpPr/>
          <p:nvPr/>
        </p:nvSpPr>
        <p:spPr>
          <a:xfrm>
            <a:off x="2017010" y="4413250"/>
            <a:ext cx="32888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macOS Specific tools</a:t>
            </a:r>
          </a:p>
        </p:txBody>
      </p:sp>
      <p:sp>
        <p:nvSpPr>
          <p:cNvPr id="136" name="Shape 136"/>
          <p:cNvSpPr/>
          <p:nvPr/>
        </p:nvSpPr>
        <p:spPr>
          <a:xfrm>
            <a:off x="1598662" y="5156200"/>
            <a:ext cx="4125541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systemsetup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networksetup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profiles</a:t>
            </a:r>
          </a:p>
        </p:txBody>
      </p:sp>
      <p:sp>
        <p:nvSpPr>
          <p:cNvPr id="137" name="Shape 137"/>
          <p:cNvSpPr/>
          <p:nvPr/>
        </p:nvSpPr>
        <p:spPr>
          <a:xfrm>
            <a:off x="952500" y="5032375"/>
            <a:ext cx="110998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100475" y="4413250"/>
            <a:ext cx="26281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Community Tools</a:t>
            </a:r>
          </a:p>
        </p:txBody>
      </p:sp>
      <p:sp>
        <p:nvSpPr>
          <p:cNvPr id="139" name="Shape 139"/>
          <p:cNvSpPr/>
          <p:nvPr/>
        </p:nvSpPr>
        <p:spPr>
          <a:xfrm>
            <a:off x="7351762" y="5156200"/>
            <a:ext cx="4125541" cy="1303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mcxtoprofile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dockutil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rPr dirty="0"/>
              <a:t>.plists, Profiles &amp; .mobileconfigs</a:t>
            </a:r>
          </a:p>
        </p:txBody>
      </p:sp>
      <p:sp>
        <p:nvSpPr>
          <p:cNvPr id="144" name="Shape 144"/>
          <p:cNvSpPr/>
          <p:nvPr/>
        </p:nvSpPr>
        <p:spPr>
          <a:xfrm>
            <a:off x="459586" y="2603500"/>
            <a:ext cx="12085626" cy="638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Used to apply or compel system &amp; application settings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A Profile can merge or completely override local &amp; user </a:t>
            </a:r>
            <a:br>
              <a:rPr dirty="0"/>
            </a:br>
            <a:r>
              <a:rPr dirty="0"/>
              <a:t>preferences.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Bring a machine configuration into a desired state.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Push settings to a system while keeping bits private</a:t>
            </a:r>
            <a:br>
              <a:rPr dirty="0"/>
            </a:br>
            <a:r>
              <a:rPr dirty="0"/>
              <a:t>(e.g. VPN pre shared key)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Written in XML with a doc type.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rPr dirty="0"/>
              <a:t>May be plain text, binary, or signed (non editable).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.plists, Profiles &amp; .mobileconfigs</a:t>
            </a:r>
          </a:p>
        </p:txBody>
      </p:sp>
      <p:sp>
        <p:nvSpPr>
          <p:cNvPr id="147" name="Shape 147"/>
          <p:cNvSpPr/>
          <p:nvPr/>
        </p:nvSpPr>
        <p:spPr>
          <a:xfrm>
            <a:off x="171323" y="3498850"/>
            <a:ext cx="12501678" cy="556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An MDM system - Profile Manager, Meraki Dashboard,</a:t>
            </a:r>
            <a:br/>
            <a:r>
              <a:t>Casper, Apple Configurator (limited)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TextWrangler: Free editor, handles both plain text &amp; binary</a:t>
            </a:r>
            <a:br/>
            <a:r>
              <a:rPr u="sng">
                <a:hlinkClick r:id="rId2"/>
              </a:rPr>
              <a:t>http://barebones.com</a:t>
            </a:r>
            <a:r>
              <a:t> (also available via munki)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mcxToProfile.py - script for converting .plist into a Profile.</a:t>
            </a:r>
            <a:br/>
            <a:r>
              <a:t>http://github.com/timsutton/mcxToProfile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plutil (specifically with —lint flag to check .plist syntax.)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7588" y="2387600"/>
            <a:ext cx="38496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Tools for your belt: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.plists, Profiles &amp; .mobileconfigs</a:t>
            </a:r>
          </a:p>
        </p:txBody>
      </p:sp>
      <p:sp>
        <p:nvSpPr>
          <p:cNvPr id="151" name="Shape 151"/>
          <p:cNvSpPr/>
          <p:nvPr/>
        </p:nvSpPr>
        <p:spPr>
          <a:xfrm>
            <a:off x="4014477" y="2559050"/>
            <a:ext cx="4975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2B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Caveat Administrateur</a:t>
            </a:r>
          </a:p>
        </p:txBody>
      </p:sp>
      <p:sp>
        <p:nvSpPr>
          <p:cNvPr id="152" name="Shape 152"/>
          <p:cNvSpPr/>
          <p:nvPr/>
        </p:nvSpPr>
        <p:spPr>
          <a:xfrm>
            <a:off x="632686" y="3365500"/>
            <a:ext cx="11739428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We are going to be working with application property lists (preferences). You will be tempted to modify these files directly.</a:t>
            </a:r>
            <a:br/>
            <a:r>
              <a:t/>
            </a:r>
            <a:br/>
            <a:r>
              <a:t>Do not give in to this temptation.</a:t>
            </a:r>
            <a:br/>
            <a:r>
              <a:t/>
            </a:r>
            <a:br/>
            <a:r>
              <a:t>Preferences are cached by the OS. Sometimes your change may stick. Sometimes it may not.</a:t>
            </a:r>
            <a:br/>
            <a:r>
              <a:t/>
            </a:r>
            <a:br/>
            <a:r>
              <a:t>Use the tools Apple provides, and save yourself a headache.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Macintosh PowerPoint</Application>
  <PresentationFormat>Custom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</vt:lpstr>
      <vt:lpstr>Helvetica</vt:lpstr>
      <vt:lpstr>Helvetica Light</vt:lpstr>
      <vt:lpstr>Helvetica Neue</vt:lpstr>
      <vt:lpstr>White</vt:lpstr>
      <vt:lpstr>More fun than a barrel of… </vt:lpstr>
      <vt:lpstr>Session Materials</vt:lpstr>
      <vt:lpstr>Everyone needs a goal</vt:lpstr>
      <vt:lpstr>$ the command line</vt:lpstr>
      <vt:lpstr>$ the command line</vt:lpstr>
      <vt:lpstr>Demo</vt:lpstr>
      <vt:lpstr>.plists, Profiles &amp; .mobileconfigs</vt:lpstr>
      <vt:lpstr>.plists, Profiles &amp; .mobileconfigs</vt:lpstr>
      <vt:lpstr>.plists, Profiles &amp; .mobileconfigs</vt:lpstr>
      <vt:lpstr>Demo</vt:lpstr>
      <vt:lpstr>Packaging</vt:lpstr>
      <vt:lpstr>Packaging</vt:lpstr>
      <vt:lpstr>Demo</vt:lpstr>
      <vt:lpstr>Apple Remote Desktop</vt:lpstr>
      <vt:lpstr>Session Materials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fun than a barrel of… </dc:title>
  <cp:lastModifiedBy>Microsoft Office User</cp:lastModifiedBy>
  <cp:revision>2</cp:revision>
  <dcterms:modified xsi:type="dcterms:W3CDTF">2016-06-15T11:48:34Z</dcterms:modified>
</cp:coreProperties>
</file>