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8" r:id="rId2"/>
    <p:sldId id="269" r:id="rId3"/>
    <p:sldId id="276" r:id="rId4"/>
    <p:sldId id="277" r:id="rId5"/>
    <p:sldId id="270" r:id="rId6"/>
    <p:sldId id="295" r:id="rId7"/>
    <p:sldId id="278" r:id="rId8"/>
    <p:sldId id="294" r:id="rId9"/>
    <p:sldId id="273" r:id="rId10"/>
  </p:sldIdLst>
  <p:sldSz cx="12192000" cy="9144000"/>
  <p:notesSz cx="12192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00"/>
    <a:srgbClr val="FF99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9" autoAdjust="0"/>
    <p:restoredTop sz="94660"/>
  </p:normalViewPr>
  <p:slideViewPr>
    <p:cSldViewPr>
      <p:cViewPr varScale="1">
        <p:scale>
          <a:sx n="86" d="100"/>
          <a:sy n="86" d="100"/>
        </p:scale>
        <p:origin x="132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9BFBBCC-87F7-4BB7-A791-B690673C55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FF12FF-6075-4717-BF32-9C5683EA6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6F21F-8469-4228-8581-E47643A7981E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868B8D-6D28-4D22-9CED-C866DD735B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2832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5D935-CF6F-4649-B708-4CEF4C53D7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8685213"/>
            <a:ext cx="52832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F1C5C-7CF5-4F6A-9B9D-AE68A1F31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557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93872-C498-4F87-91D6-07558970873C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4400550"/>
            <a:ext cx="97536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52832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8685213"/>
            <a:ext cx="52832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25189-5D62-4AF6-B05D-54FE8B510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3752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0" y="9144000"/>
                </a:moveTo>
                <a:lnTo>
                  <a:pt x="12192000" y="9144000"/>
                </a:lnTo>
                <a:lnTo>
                  <a:pt x="12192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E7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58801" y="565150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>
                <a:moveTo>
                  <a:pt x="0" y="0"/>
                </a:moveTo>
                <a:lnTo>
                  <a:pt x="16383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58800" y="565150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>
                <a:moveTo>
                  <a:pt x="0" y="0"/>
                </a:moveTo>
                <a:lnTo>
                  <a:pt x="1638300" y="0"/>
                </a:lnTo>
              </a:path>
            </a:pathLst>
          </a:custGeom>
          <a:ln w="12700">
            <a:solidFill>
              <a:srgbClr val="FE7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39084" y="3441001"/>
            <a:ext cx="5913120" cy="956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50" b="1" i="0">
                <a:solidFill>
                  <a:srgbClr val="716E6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5120640"/>
            <a:ext cx="85344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5FB0F-C96D-4347-A48A-D51559CDCBDD}" type="datetime1">
              <a:rPr lang="en-US" altLang="ko-KR" smtClean="0"/>
              <a:t>4/15/2019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1" i="0">
                <a:solidFill>
                  <a:srgbClr val="0494B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B9DF3-ADE4-4AD9-8A0E-FFE5B820868E}" type="datetime1">
              <a:rPr lang="en-US" altLang="ko-KR" smtClean="0"/>
              <a:t>4/15/2019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1" i="0">
                <a:solidFill>
                  <a:srgbClr val="0494B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2103120"/>
            <a:ext cx="530352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2103120"/>
            <a:ext cx="530352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E8231-2DED-4EA6-8E85-2543A3907841}" type="datetime1">
              <a:rPr lang="en-US" altLang="ko-KR" smtClean="0"/>
              <a:t>4/15/2019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0" y="9144000"/>
                </a:moveTo>
                <a:lnTo>
                  <a:pt x="12192000" y="9144000"/>
                </a:lnTo>
                <a:lnTo>
                  <a:pt x="12192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8FC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97458" y="3090341"/>
            <a:ext cx="631190" cy="631190"/>
          </a:xfrm>
          <a:custGeom>
            <a:avLst/>
            <a:gdLst/>
            <a:ahLst/>
            <a:cxnLst/>
            <a:rect l="l" t="t" r="r" b="b"/>
            <a:pathLst>
              <a:path w="631190" h="631189">
                <a:moveTo>
                  <a:pt x="315391" y="0"/>
                </a:moveTo>
                <a:lnTo>
                  <a:pt x="268786" y="3419"/>
                </a:lnTo>
                <a:lnTo>
                  <a:pt x="224304" y="13352"/>
                </a:lnTo>
                <a:lnTo>
                  <a:pt x="182432" y="29311"/>
                </a:lnTo>
                <a:lnTo>
                  <a:pt x="143660" y="50809"/>
                </a:lnTo>
                <a:lnTo>
                  <a:pt x="108473" y="77356"/>
                </a:lnTo>
                <a:lnTo>
                  <a:pt x="77362" y="108466"/>
                </a:lnTo>
                <a:lnTo>
                  <a:pt x="50812" y="143651"/>
                </a:lnTo>
                <a:lnTo>
                  <a:pt x="29314" y="182422"/>
                </a:lnTo>
                <a:lnTo>
                  <a:pt x="13353" y="224292"/>
                </a:lnTo>
                <a:lnTo>
                  <a:pt x="3419" y="268774"/>
                </a:lnTo>
                <a:lnTo>
                  <a:pt x="0" y="315379"/>
                </a:lnTo>
                <a:lnTo>
                  <a:pt x="3419" y="361983"/>
                </a:lnTo>
                <a:lnTo>
                  <a:pt x="13353" y="406465"/>
                </a:lnTo>
                <a:lnTo>
                  <a:pt x="29314" y="448335"/>
                </a:lnTo>
                <a:lnTo>
                  <a:pt x="50812" y="487106"/>
                </a:lnTo>
                <a:lnTo>
                  <a:pt x="77362" y="522291"/>
                </a:lnTo>
                <a:lnTo>
                  <a:pt x="108473" y="553401"/>
                </a:lnTo>
                <a:lnTo>
                  <a:pt x="143660" y="579949"/>
                </a:lnTo>
                <a:lnTo>
                  <a:pt x="182432" y="601446"/>
                </a:lnTo>
                <a:lnTo>
                  <a:pt x="224304" y="617405"/>
                </a:lnTo>
                <a:lnTo>
                  <a:pt x="268786" y="627338"/>
                </a:lnTo>
                <a:lnTo>
                  <a:pt x="315391" y="630758"/>
                </a:lnTo>
                <a:lnTo>
                  <a:pt x="361996" y="627338"/>
                </a:lnTo>
                <a:lnTo>
                  <a:pt x="406477" y="617405"/>
                </a:lnTo>
                <a:lnTo>
                  <a:pt x="448348" y="601446"/>
                </a:lnTo>
                <a:lnTo>
                  <a:pt x="487119" y="579949"/>
                </a:lnTo>
                <a:lnTo>
                  <a:pt x="522304" y="553401"/>
                </a:lnTo>
                <a:lnTo>
                  <a:pt x="553414" y="522291"/>
                </a:lnTo>
                <a:lnTo>
                  <a:pt x="579961" y="487106"/>
                </a:lnTo>
                <a:lnTo>
                  <a:pt x="601459" y="448335"/>
                </a:lnTo>
                <a:lnTo>
                  <a:pt x="617418" y="406465"/>
                </a:lnTo>
                <a:lnTo>
                  <a:pt x="627351" y="361983"/>
                </a:lnTo>
                <a:lnTo>
                  <a:pt x="630770" y="315379"/>
                </a:lnTo>
                <a:lnTo>
                  <a:pt x="627351" y="268774"/>
                </a:lnTo>
                <a:lnTo>
                  <a:pt x="617418" y="224292"/>
                </a:lnTo>
                <a:lnTo>
                  <a:pt x="601459" y="182422"/>
                </a:lnTo>
                <a:lnTo>
                  <a:pt x="579961" y="143651"/>
                </a:lnTo>
                <a:lnTo>
                  <a:pt x="553414" y="108466"/>
                </a:lnTo>
                <a:lnTo>
                  <a:pt x="522304" y="77356"/>
                </a:lnTo>
                <a:lnTo>
                  <a:pt x="487119" y="50809"/>
                </a:lnTo>
                <a:lnTo>
                  <a:pt x="448348" y="29311"/>
                </a:lnTo>
                <a:lnTo>
                  <a:pt x="406477" y="13352"/>
                </a:lnTo>
                <a:lnTo>
                  <a:pt x="361996" y="3419"/>
                </a:lnTo>
                <a:lnTo>
                  <a:pt x="3153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97458" y="2125141"/>
            <a:ext cx="631190" cy="631190"/>
          </a:xfrm>
          <a:custGeom>
            <a:avLst/>
            <a:gdLst/>
            <a:ahLst/>
            <a:cxnLst/>
            <a:rect l="l" t="t" r="r" b="b"/>
            <a:pathLst>
              <a:path w="631190" h="631189">
                <a:moveTo>
                  <a:pt x="315391" y="0"/>
                </a:moveTo>
                <a:lnTo>
                  <a:pt x="268786" y="3419"/>
                </a:lnTo>
                <a:lnTo>
                  <a:pt x="224304" y="13352"/>
                </a:lnTo>
                <a:lnTo>
                  <a:pt x="182432" y="29311"/>
                </a:lnTo>
                <a:lnTo>
                  <a:pt x="143660" y="50809"/>
                </a:lnTo>
                <a:lnTo>
                  <a:pt x="108473" y="77356"/>
                </a:lnTo>
                <a:lnTo>
                  <a:pt x="77362" y="108466"/>
                </a:lnTo>
                <a:lnTo>
                  <a:pt x="50812" y="143651"/>
                </a:lnTo>
                <a:lnTo>
                  <a:pt x="29314" y="182422"/>
                </a:lnTo>
                <a:lnTo>
                  <a:pt x="13353" y="224292"/>
                </a:lnTo>
                <a:lnTo>
                  <a:pt x="3419" y="268774"/>
                </a:lnTo>
                <a:lnTo>
                  <a:pt x="0" y="315379"/>
                </a:lnTo>
                <a:lnTo>
                  <a:pt x="3419" y="361983"/>
                </a:lnTo>
                <a:lnTo>
                  <a:pt x="13353" y="406465"/>
                </a:lnTo>
                <a:lnTo>
                  <a:pt x="29314" y="448335"/>
                </a:lnTo>
                <a:lnTo>
                  <a:pt x="50812" y="487106"/>
                </a:lnTo>
                <a:lnTo>
                  <a:pt x="77362" y="522291"/>
                </a:lnTo>
                <a:lnTo>
                  <a:pt x="108473" y="553401"/>
                </a:lnTo>
                <a:lnTo>
                  <a:pt x="143660" y="579949"/>
                </a:lnTo>
                <a:lnTo>
                  <a:pt x="182432" y="601446"/>
                </a:lnTo>
                <a:lnTo>
                  <a:pt x="224304" y="617405"/>
                </a:lnTo>
                <a:lnTo>
                  <a:pt x="268786" y="627338"/>
                </a:lnTo>
                <a:lnTo>
                  <a:pt x="315391" y="630758"/>
                </a:lnTo>
                <a:lnTo>
                  <a:pt x="361996" y="627338"/>
                </a:lnTo>
                <a:lnTo>
                  <a:pt x="406477" y="617405"/>
                </a:lnTo>
                <a:lnTo>
                  <a:pt x="448348" y="601446"/>
                </a:lnTo>
                <a:lnTo>
                  <a:pt x="487119" y="579949"/>
                </a:lnTo>
                <a:lnTo>
                  <a:pt x="522304" y="553401"/>
                </a:lnTo>
                <a:lnTo>
                  <a:pt x="553414" y="522291"/>
                </a:lnTo>
                <a:lnTo>
                  <a:pt x="579961" y="487106"/>
                </a:lnTo>
                <a:lnTo>
                  <a:pt x="601459" y="448335"/>
                </a:lnTo>
                <a:lnTo>
                  <a:pt x="617418" y="406465"/>
                </a:lnTo>
                <a:lnTo>
                  <a:pt x="627351" y="361983"/>
                </a:lnTo>
                <a:lnTo>
                  <a:pt x="630770" y="315379"/>
                </a:lnTo>
                <a:lnTo>
                  <a:pt x="627351" y="268774"/>
                </a:lnTo>
                <a:lnTo>
                  <a:pt x="617418" y="224292"/>
                </a:lnTo>
                <a:lnTo>
                  <a:pt x="601459" y="182422"/>
                </a:lnTo>
                <a:lnTo>
                  <a:pt x="579961" y="143651"/>
                </a:lnTo>
                <a:lnTo>
                  <a:pt x="553414" y="108466"/>
                </a:lnTo>
                <a:lnTo>
                  <a:pt x="522304" y="77356"/>
                </a:lnTo>
                <a:lnTo>
                  <a:pt x="487119" y="50809"/>
                </a:lnTo>
                <a:lnTo>
                  <a:pt x="448348" y="29311"/>
                </a:lnTo>
                <a:lnTo>
                  <a:pt x="406477" y="13352"/>
                </a:lnTo>
                <a:lnTo>
                  <a:pt x="361996" y="3419"/>
                </a:lnTo>
                <a:lnTo>
                  <a:pt x="3153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97458" y="1159941"/>
            <a:ext cx="631190" cy="631190"/>
          </a:xfrm>
          <a:custGeom>
            <a:avLst/>
            <a:gdLst/>
            <a:ahLst/>
            <a:cxnLst/>
            <a:rect l="l" t="t" r="r" b="b"/>
            <a:pathLst>
              <a:path w="631190" h="631189">
                <a:moveTo>
                  <a:pt x="315391" y="0"/>
                </a:moveTo>
                <a:lnTo>
                  <a:pt x="268786" y="3419"/>
                </a:lnTo>
                <a:lnTo>
                  <a:pt x="224304" y="13352"/>
                </a:lnTo>
                <a:lnTo>
                  <a:pt x="182432" y="29311"/>
                </a:lnTo>
                <a:lnTo>
                  <a:pt x="143660" y="50809"/>
                </a:lnTo>
                <a:lnTo>
                  <a:pt x="108473" y="77356"/>
                </a:lnTo>
                <a:lnTo>
                  <a:pt x="77362" y="108466"/>
                </a:lnTo>
                <a:lnTo>
                  <a:pt x="50812" y="143651"/>
                </a:lnTo>
                <a:lnTo>
                  <a:pt x="29314" y="182422"/>
                </a:lnTo>
                <a:lnTo>
                  <a:pt x="13353" y="224292"/>
                </a:lnTo>
                <a:lnTo>
                  <a:pt x="3419" y="268774"/>
                </a:lnTo>
                <a:lnTo>
                  <a:pt x="0" y="315379"/>
                </a:lnTo>
                <a:lnTo>
                  <a:pt x="3419" y="361983"/>
                </a:lnTo>
                <a:lnTo>
                  <a:pt x="13353" y="406465"/>
                </a:lnTo>
                <a:lnTo>
                  <a:pt x="29314" y="448335"/>
                </a:lnTo>
                <a:lnTo>
                  <a:pt x="50812" y="487106"/>
                </a:lnTo>
                <a:lnTo>
                  <a:pt x="77362" y="522291"/>
                </a:lnTo>
                <a:lnTo>
                  <a:pt x="108473" y="553401"/>
                </a:lnTo>
                <a:lnTo>
                  <a:pt x="143660" y="579949"/>
                </a:lnTo>
                <a:lnTo>
                  <a:pt x="182432" y="601446"/>
                </a:lnTo>
                <a:lnTo>
                  <a:pt x="224304" y="617405"/>
                </a:lnTo>
                <a:lnTo>
                  <a:pt x="268786" y="627338"/>
                </a:lnTo>
                <a:lnTo>
                  <a:pt x="315391" y="630758"/>
                </a:lnTo>
                <a:lnTo>
                  <a:pt x="361996" y="627338"/>
                </a:lnTo>
                <a:lnTo>
                  <a:pt x="406477" y="617405"/>
                </a:lnTo>
                <a:lnTo>
                  <a:pt x="448348" y="601446"/>
                </a:lnTo>
                <a:lnTo>
                  <a:pt x="487119" y="579949"/>
                </a:lnTo>
                <a:lnTo>
                  <a:pt x="522304" y="553401"/>
                </a:lnTo>
                <a:lnTo>
                  <a:pt x="553414" y="522291"/>
                </a:lnTo>
                <a:lnTo>
                  <a:pt x="579961" y="487106"/>
                </a:lnTo>
                <a:lnTo>
                  <a:pt x="601459" y="448335"/>
                </a:lnTo>
                <a:lnTo>
                  <a:pt x="617418" y="406465"/>
                </a:lnTo>
                <a:lnTo>
                  <a:pt x="627351" y="361983"/>
                </a:lnTo>
                <a:lnTo>
                  <a:pt x="630770" y="315379"/>
                </a:lnTo>
                <a:lnTo>
                  <a:pt x="627351" y="268774"/>
                </a:lnTo>
                <a:lnTo>
                  <a:pt x="617418" y="224292"/>
                </a:lnTo>
                <a:lnTo>
                  <a:pt x="601459" y="182422"/>
                </a:lnTo>
                <a:lnTo>
                  <a:pt x="579961" y="143651"/>
                </a:lnTo>
                <a:lnTo>
                  <a:pt x="553414" y="108466"/>
                </a:lnTo>
                <a:lnTo>
                  <a:pt x="522304" y="77356"/>
                </a:lnTo>
                <a:lnTo>
                  <a:pt x="487119" y="50809"/>
                </a:lnTo>
                <a:lnTo>
                  <a:pt x="448348" y="29311"/>
                </a:lnTo>
                <a:lnTo>
                  <a:pt x="406477" y="13352"/>
                </a:lnTo>
                <a:lnTo>
                  <a:pt x="361996" y="3419"/>
                </a:lnTo>
                <a:lnTo>
                  <a:pt x="3153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1" i="0">
                <a:solidFill>
                  <a:srgbClr val="0494B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1D0A8-F90A-4F6A-9F54-9D59D625007C}" type="datetime1">
              <a:rPr lang="en-US" altLang="ko-KR" smtClean="0"/>
              <a:t>4/15/2019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7D97F-63AC-43EE-ADDE-6338F0B6907C}" type="datetime1">
              <a:rPr lang="en-US" altLang="ko-KR" smtClean="0"/>
              <a:t>4/15/2019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193" y="77051"/>
            <a:ext cx="11531612" cy="1122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1" i="0">
                <a:solidFill>
                  <a:srgbClr val="0494B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2103120"/>
            <a:ext cx="109728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8503920"/>
            <a:ext cx="39014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8503920"/>
            <a:ext cx="280416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6198-3B71-4E62-A280-BE1A9E3D1A00}" type="datetime1">
              <a:rPr lang="en-US" altLang="ko-KR" smtClean="0"/>
              <a:t>4/15/2019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8503920"/>
            <a:ext cx="280416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96134"/>
            <a:ext cx="8048625" cy="558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bject 2"/>
          <p:cNvSpPr txBox="1"/>
          <p:nvPr/>
        </p:nvSpPr>
        <p:spPr>
          <a:xfrm>
            <a:off x="2860256" y="6629400"/>
            <a:ext cx="609889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ko-KR" altLang="en-US" sz="2400" b="1" spc="-150" dirty="0">
                <a:solidFill>
                  <a:srgbClr val="716E60"/>
                </a:solidFill>
                <a:latin typeface="Arial"/>
                <a:cs typeface="Arial"/>
              </a:rPr>
              <a:t>박창준 이정민 </a:t>
            </a:r>
            <a:r>
              <a:rPr lang="ko-KR" altLang="en-US" sz="2400" b="1" spc="-150" dirty="0" err="1">
                <a:solidFill>
                  <a:srgbClr val="716E60"/>
                </a:solidFill>
                <a:latin typeface="Arial"/>
                <a:cs typeface="Arial"/>
              </a:rPr>
              <a:t>김청빈</a:t>
            </a:r>
            <a:r>
              <a:rPr lang="ko-KR" altLang="en-US" sz="2400" b="1" spc="-150" dirty="0">
                <a:solidFill>
                  <a:srgbClr val="716E60"/>
                </a:solidFill>
                <a:latin typeface="Arial"/>
                <a:cs typeface="Arial"/>
              </a:rPr>
              <a:t> </a:t>
            </a:r>
            <a:r>
              <a:rPr lang="ko-KR" altLang="en-US" sz="2400" b="1" spc="-150" dirty="0" err="1">
                <a:solidFill>
                  <a:srgbClr val="716E60"/>
                </a:solidFill>
                <a:latin typeface="Arial"/>
                <a:cs typeface="Arial"/>
              </a:rPr>
              <a:t>서재훈</a:t>
            </a:r>
            <a:r>
              <a:rPr lang="ko-KR" altLang="en-US" sz="2400" b="1" spc="-150" dirty="0">
                <a:solidFill>
                  <a:srgbClr val="716E60"/>
                </a:solidFill>
                <a:latin typeface="Arial"/>
                <a:cs typeface="Arial"/>
              </a:rPr>
              <a:t> </a:t>
            </a:r>
            <a:r>
              <a:rPr lang="ko-KR" altLang="en-US" sz="2400" b="1" spc="-150" dirty="0" err="1">
                <a:solidFill>
                  <a:srgbClr val="716E60"/>
                </a:solidFill>
                <a:latin typeface="Arial"/>
                <a:cs typeface="Arial"/>
              </a:rPr>
              <a:t>황현제</a:t>
            </a:r>
            <a:endParaRPr lang="en-US" sz="2400" spc="-1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057400" y="3757136"/>
            <a:ext cx="7543799" cy="2092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en-US" altLang="ko-KR" sz="4800" spc="-150" dirty="0"/>
              <a:t>BARS</a:t>
            </a:r>
            <a:br>
              <a:rPr lang="en-US" altLang="ko-KR" sz="4800" spc="-150" dirty="0"/>
            </a:br>
            <a:r>
              <a:rPr lang="en-US" altLang="ko-KR" sz="4800" spc="-150" dirty="0"/>
              <a:t>(</a:t>
            </a:r>
            <a:r>
              <a:rPr lang="en-US" altLang="ko-KR" sz="4000" spc="-150" dirty="0"/>
              <a:t>Beer Auto Recognition System)</a:t>
            </a:r>
            <a:br>
              <a:rPr lang="en-US" altLang="ko-KR" sz="4000" spc="-150" dirty="0"/>
            </a:br>
            <a:endParaRPr sz="4000" spc="-150" dirty="0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467" y="2057400"/>
            <a:ext cx="6848475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467" y="6324600"/>
            <a:ext cx="6848475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467" y="7205662"/>
            <a:ext cx="6848475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AEA6E63-A8AE-461E-BDD9-F99BF99A9D9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</a:t>
            </a:fld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86" y="6096551"/>
            <a:ext cx="142875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99287"/>
            <a:ext cx="142875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6094687"/>
            <a:ext cx="142875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86" y="4799287"/>
            <a:ext cx="142875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bject 2"/>
          <p:cNvSpPr/>
          <p:nvPr/>
        </p:nvSpPr>
        <p:spPr>
          <a:xfrm>
            <a:off x="0" y="0"/>
            <a:ext cx="12192000" cy="438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01786" y="5142603"/>
            <a:ext cx="384181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50" dirty="0">
                <a:solidFill>
                  <a:srgbClr val="716E60"/>
                </a:solidFill>
                <a:latin typeface="Arial"/>
                <a:cs typeface="Arial"/>
              </a:rPr>
              <a:t>01.</a:t>
            </a:r>
            <a:r>
              <a:rPr lang="en-US" sz="2800" b="1" spc="-150" dirty="0">
                <a:solidFill>
                  <a:srgbClr val="716E60"/>
                </a:solidFill>
                <a:latin typeface="Arial"/>
                <a:cs typeface="Arial"/>
              </a:rPr>
              <a:t> Intro</a:t>
            </a:r>
            <a:endParaRPr sz="2800" spc="-1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6100" y="5142603"/>
            <a:ext cx="41529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50" dirty="0">
                <a:solidFill>
                  <a:srgbClr val="716E60"/>
                </a:solidFill>
                <a:latin typeface="Arial"/>
                <a:cs typeface="Arial"/>
              </a:rPr>
              <a:t>02. </a:t>
            </a:r>
            <a:r>
              <a:rPr lang="en-US" sz="2800" b="1" spc="-150" dirty="0">
                <a:solidFill>
                  <a:srgbClr val="716E60"/>
                </a:solidFill>
                <a:latin typeface="Arial"/>
                <a:cs typeface="Arial"/>
              </a:rPr>
              <a:t>Feature</a:t>
            </a:r>
            <a:endParaRPr sz="2800" spc="-1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01850" y="6491826"/>
            <a:ext cx="361321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50" dirty="0">
                <a:solidFill>
                  <a:srgbClr val="716E60"/>
                </a:solidFill>
                <a:latin typeface="Arial"/>
                <a:cs typeface="Arial"/>
              </a:rPr>
              <a:t>03. </a:t>
            </a:r>
            <a:r>
              <a:rPr lang="en-US" sz="2800" b="1" spc="-150" dirty="0">
                <a:solidFill>
                  <a:srgbClr val="716E60"/>
                </a:solidFill>
                <a:latin typeface="Arial"/>
                <a:cs typeface="Arial"/>
              </a:rPr>
              <a:t>Process</a:t>
            </a:r>
            <a:endParaRPr sz="2800" spc="-1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96100" y="6491826"/>
            <a:ext cx="361321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50" dirty="0">
                <a:solidFill>
                  <a:srgbClr val="716E60"/>
                </a:solidFill>
                <a:latin typeface="Arial"/>
                <a:cs typeface="Arial"/>
              </a:rPr>
              <a:t>04. </a:t>
            </a:r>
            <a:r>
              <a:rPr lang="en-US" sz="2800" b="1" spc="-150" dirty="0">
                <a:solidFill>
                  <a:srgbClr val="716E60"/>
                </a:solidFill>
                <a:latin typeface="Arial"/>
                <a:cs typeface="Arial"/>
              </a:rPr>
              <a:t>Use</a:t>
            </a:r>
            <a:r>
              <a:rPr lang="ko-KR" altLang="en-US" sz="2800" b="1" spc="-150" dirty="0">
                <a:solidFill>
                  <a:srgbClr val="716E60"/>
                </a:solidFill>
                <a:latin typeface="Arial"/>
                <a:cs typeface="Arial"/>
              </a:rPr>
              <a:t> </a:t>
            </a:r>
            <a:r>
              <a:rPr lang="en-US" altLang="ko-KR" sz="2800" b="1" spc="-150" dirty="0">
                <a:solidFill>
                  <a:srgbClr val="716E60"/>
                </a:solidFill>
                <a:latin typeface="Arial"/>
                <a:cs typeface="Arial"/>
              </a:rPr>
              <a:t>case</a:t>
            </a:r>
            <a:endParaRPr sz="2800" spc="-1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30193" y="859155"/>
            <a:ext cx="11531612" cy="1122045"/>
          </a:xfrm>
          <a:prstGeom prst="rect">
            <a:avLst/>
          </a:prstGeom>
        </p:spPr>
        <p:txBody>
          <a:bodyPr vert="horz" wrap="square" lIns="0" tIns="81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700" spc="-150" dirty="0">
                <a:solidFill>
                  <a:srgbClr val="716E60"/>
                </a:solidFill>
              </a:rPr>
              <a:t>INDEX</a:t>
            </a:r>
            <a:endParaRPr sz="6700" spc="-15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786" y="6254489"/>
            <a:ext cx="3209925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786" y="4977343"/>
            <a:ext cx="3209925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086" y="6254489"/>
            <a:ext cx="3209925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086" y="4977343"/>
            <a:ext cx="3209925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322D2885-244C-42A2-B0B1-68DAB2AB0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86" y="7323412"/>
            <a:ext cx="142875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object 6">
            <a:extLst>
              <a:ext uri="{FF2B5EF4-FFF2-40B4-BE49-F238E27FC236}">
                <a16:creationId xmlns:a16="http://schemas.microsoft.com/office/drawing/2014/main" id="{5D5BE51B-DA38-486F-9894-A39ED728862A}"/>
              </a:ext>
            </a:extLst>
          </p:cNvPr>
          <p:cNvSpPr txBox="1"/>
          <p:nvPr/>
        </p:nvSpPr>
        <p:spPr>
          <a:xfrm>
            <a:off x="2101850" y="7718687"/>
            <a:ext cx="361321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-150" dirty="0">
                <a:solidFill>
                  <a:srgbClr val="716E60"/>
                </a:solidFill>
                <a:latin typeface="Arial"/>
                <a:cs typeface="Arial"/>
              </a:rPr>
              <a:t>05. Q&amp;A</a:t>
            </a:r>
            <a:endParaRPr sz="2800" spc="-150" dirty="0">
              <a:latin typeface="Arial"/>
              <a:cs typeface="Arial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EDEF4326-E064-43BF-9196-388C331B0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786" y="7481350"/>
            <a:ext cx="3209925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275868-C1B1-4E98-986A-0D14366DC9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</a:t>
            </a:fld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1901" y="1204568"/>
            <a:ext cx="8975725" cy="958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lang="en-US" altLang="ko-KR" sz="2400" b="1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[Intro]</a:t>
            </a:r>
          </a:p>
          <a:p>
            <a:pPr marL="12700" marR="5080">
              <a:lnSpc>
                <a:spcPct val="150000"/>
              </a:lnSpc>
            </a:pPr>
            <a:endParaRPr lang="en-US" altLang="ko-KR" sz="2000" spc="30" dirty="0">
              <a:solidFill>
                <a:srgbClr val="888888"/>
              </a:solidFill>
              <a:latin typeface="Arial"/>
              <a:cs typeface="Arial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CC1BBB-20E5-4B38-B4F2-FEAF0EB8F2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3</a:t>
            </a:fld>
            <a:endParaRPr lang="ko-KR" altLang="en-US"/>
          </a:p>
        </p:txBody>
      </p:sp>
      <p:pic>
        <p:nvPicPr>
          <p:cNvPr id="1030" name="Picture 6" descr="ììë§¥ì£¼ì ëí ì´ë¯¸ì§ ê²ìê²°ê³¼">
            <a:extLst>
              <a:ext uri="{FF2B5EF4-FFF2-40B4-BE49-F238E27FC236}">
                <a16:creationId xmlns:a16="http://schemas.microsoft.com/office/drawing/2014/main" id="{0683C399-F237-4361-8CC6-F81A74716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91023"/>
            <a:ext cx="8898309" cy="558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55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1901" y="1204568"/>
            <a:ext cx="8975725" cy="958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lang="en-US" altLang="ko-KR" sz="2400" b="1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[Feature]</a:t>
            </a:r>
          </a:p>
          <a:p>
            <a:pPr marL="12700" marR="5080">
              <a:lnSpc>
                <a:spcPct val="150000"/>
              </a:lnSpc>
            </a:pPr>
            <a:endParaRPr lang="en-US" altLang="ko-KR" sz="2000" spc="30" dirty="0">
              <a:solidFill>
                <a:srgbClr val="888888"/>
              </a:solidFill>
              <a:latin typeface="Arial"/>
              <a:cs typeface="Arial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8C188C-7F0D-412A-AC13-5F9324A1DC9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4</a:t>
            </a:fld>
            <a:endParaRPr lang="ko-KR" altLang="en-US"/>
          </a:p>
        </p:txBody>
      </p:sp>
      <p:pic>
        <p:nvPicPr>
          <p:cNvPr id="17" name="image2.png">
            <a:extLst>
              <a:ext uri="{FF2B5EF4-FFF2-40B4-BE49-F238E27FC236}">
                <a16:creationId xmlns:a16="http://schemas.microsoft.com/office/drawing/2014/main" id="{424C3A2C-22C3-4E26-8D4B-6D52A1C4F98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505200" y="463015"/>
            <a:ext cx="5724525" cy="3400425"/>
          </a:xfrm>
          <a:prstGeom prst="rect">
            <a:avLst/>
          </a:prstGeom>
          <a:ln/>
        </p:spPr>
      </p:pic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7A96E001-1D9B-4636-99DC-1D4DB6E75CC4}"/>
              </a:ext>
            </a:extLst>
          </p:cNvPr>
          <p:cNvSpPr/>
          <p:nvPr/>
        </p:nvSpPr>
        <p:spPr>
          <a:xfrm>
            <a:off x="5720715" y="4242435"/>
            <a:ext cx="750570" cy="65913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1DDCC-3EB4-4D8F-BA8D-C2498A81E544}"/>
              </a:ext>
            </a:extLst>
          </p:cNvPr>
          <p:cNvSpPr txBox="1"/>
          <p:nvPr/>
        </p:nvSpPr>
        <p:spPr>
          <a:xfrm>
            <a:off x="5402048" y="4901565"/>
            <a:ext cx="145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</a:t>
            </a:r>
            <a:r>
              <a:rPr lang="en-US" altLang="ko-KR" dirty="0">
                <a:solidFill>
                  <a:srgbClr val="FF0000"/>
                </a:solidFill>
              </a:rPr>
              <a:t>  Process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0" name="image4.png">
            <a:extLst>
              <a:ext uri="{FF2B5EF4-FFF2-40B4-BE49-F238E27FC236}">
                <a16:creationId xmlns:a16="http://schemas.microsoft.com/office/drawing/2014/main" id="{93C2E971-7693-4312-9D72-94C110AF8C7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67761" y="5280560"/>
            <a:ext cx="5724525" cy="368056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56383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73" y="1728267"/>
            <a:ext cx="124865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bject 2"/>
          <p:cNvSpPr txBox="1"/>
          <p:nvPr/>
        </p:nvSpPr>
        <p:spPr>
          <a:xfrm>
            <a:off x="914400" y="1070391"/>
            <a:ext cx="8975725" cy="1419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lang="en-US" altLang="ko-KR" sz="2400" b="1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[Feature]</a:t>
            </a:r>
          </a:p>
          <a:p>
            <a:pPr marL="12700" marR="5080">
              <a:lnSpc>
                <a:spcPct val="150000"/>
              </a:lnSpc>
            </a:pPr>
            <a:endParaRPr lang="en-US" altLang="ko-KR" sz="2000" spc="30" dirty="0">
              <a:solidFill>
                <a:srgbClr val="888888"/>
              </a:solidFill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</a:pPr>
            <a:r>
              <a:rPr lang="en-US" altLang="ko-KR" sz="2000" b="1" spc="30" dirty="0">
                <a:latin typeface="Arial"/>
                <a:cs typeface="Arial"/>
              </a:rPr>
              <a:t> </a:t>
            </a:r>
            <a:endParaRPr sz="2000" b="1" dirty="0">
              <a:latin typeface="Arial"/>
              <a:cs typeface="Arial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4AB5DCB-C2F7-4670-A7ED-FD5868EA0BF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DC99C8-4C22-4DA4-B5F6-1D1706580EC4}"/>
              </a:ext>
            </a:extLst>
          </p:cNvPr>
          <p:cNvSpPr txBox="1"/>
          <p:nvPr/>
        </p:nvSpPr>
        <p:spPr>
          <a:xfrm>
            <a:off x="1732047" y="1810066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UI diagram</a:t>
            </a:r>
            <a:endParaRPr lang="ko-KR" altLang="en-US" sz="3200" dirty="0"/>
          </a:p>
        </p:txBody>
      </p:sp>
      <p:pic>
        <p:nvPicPr>
          <p:cNvPr id="25" name="image1.png">
            <a:extLst>
              <a:ext uri="{FF2B5EF4-FFF2-40B4-BE49-F238E27FC236}">
                <a16:creationId xmlns:a16="http://schemas.microsoft.com/office/drawing/2014/main" id="{DE829049-131A-45FA-BF8A-009B21365E9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720896" y="2702140"/>
            <a:ext cx="3886200" cy="5553456"/>
          </a:xfrm>
          <a:prstGeom prst="rect">
            <a:avLst/>
          </a:prstGeom>
          <a:ln/>
        </p:spPr>
      </p:pic>
      <p:pic>
        <p:nvPicPr>
          <p:cNvPr id="26" name="image3.png">
            <a:extLst>
              <a:ext uri="{FF2B5EF4-FFF2-40B4-BE49-F238E27FC236}">
                <a16:creationId xmlns:a16="http://schemas.microsoft.com/office/drawing/2014/main" id="{E45A730E-2AF8-4648-9481-2F6F91A92D14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873240" y="2702140"/>
            <a:ext cx="3810000" cy="5643781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53" y="2971800"/>
            <a:ext cx="124865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bject 2"/>
          <p:cNvSpPr txBox="1"/>
          <p:nvPr/>
        </p:nvSpPr>
        <p:spPr>
          <a:xfrm>
            <a:off x="914400" y="1070391"/>
            <a:ext cx="8975725" cy="1419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lang="en-US" altLang="ko-KR" sz="2400" b="1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[Process]</a:t>
            </a:r>
          </a:p>
          <a:p>
            <a:pPr marL="12700" marR="5080">
              <a:lnSpc>
                <a:spcPct val="150000"/>
              </a:lnSpc>
            </a:pPr>
            <a:endParaRPr lang="en-US" altLang="ko-KR" sz="2000" spc="30" dirty="0">
              <a:solidFill>
                <a:srgbClr val="888888"/>
              </a:solidFill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</a:pPr>
            <a:r>
              <a:rPr lang="en-US" altLang="ko-KR" sz="2000" b="1" spc="30" dirty="0">
                <a:latin typeface="Arial"/>
                <a:cs typeface="Arial"/>
              </a:rPr>
              <a:t> </a:t>
            </a:r>
            <a:endParaRPr sz="2000" b="1" dirty="0">
              <a:latin typeface="Arial"/>
              <a:cs typeface="Arial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4AB5DCB-C2F7-4670-A7ED-FD5868EA0BF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E057A9-9181-4576-BEE7-72DBCA9DC289}"/>
              </a:ext>
            </a:extLst>
          </p:cNvPr>
          <p:cNvSpPr txBox="1"/>
          <p:nvPr/>
        </p:nvSpPr>
        <p:spPr>
          <a:xfrm>
            <a:off x="2133772" y="2782163"/>
            <a:ext cx="83818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Image –Classification –Model based on deep learning</a:t>
            </a:r>
          </a:p>
          <a:p>
            <a:endParaRPr lang="en-US" altLang="ko-KR" sz="3600" dirty="0"/>
          </a:p>
          <a:p>
            <a:r>
              <a:rPr lang="en-US" altLang="ko-KR" sz="3600" dirty="0"/>
              <a:t>1)‘</a:t>
            </a:r>
            <a:r>
              <a:rPr lang="en-US" altLang="ko-KR" sz="3600" dirty="0" err="1"/>
              <a:t>Pytorch</a:t>
            </a:r>
            <a:r>
              <a:rPr lang="en-US" altLang="ko-KR" sz="3600" dirty="0"/>
              <a:t> framework’ for data learning</a:t>
            </a:r>
          </a:p>
          <a:p>
            <a:pPr marL="285750" indent="-285750">
              <a:buFontTx/>
              <a:buChar char="-"/>
            </a:pPr>
            <a:endParaRPr lang="en-US" altLang="ko-KR" sz="3600" dirty="0"/>
          </a:p>
          <a:p>
            <a:pPr marL="285750" indent="-285750">
              <a:buFontTx/>
              <a:buChar char="-"/>
            </a:pPr>
            <a:endParaRPr lang="en-US" altLang="ko-KR" sz="3600" dirty="0"/>
          </a:p>
          <a:p>
            <a:r>
              <a:rPr lang="en-US" altLang="ko-KR" sz="3600" dirty="0"/>
              <a:t>2) Crawl image data by using                                                           </a:t>
            </a:r>
          </a:p>
          <a:p>
            <a:r>
              <a:rPr lang="en-US" altLang="ko-KR" sz="3600" dirty="0"/>
              <a:t>    ‘Selenium’ and ‘Beautiful Soup’ </a:t>
            </a:r>
            <a:r>
              <a:rPr lang="en-US" altLang="ko-KR" sz="3600" dirty="0" err="1"/>
              <a:t>liabary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2845791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45" y="1283375"/>
            <a:ext cx="124865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bject 2"/>
          <p:cNvSpPr txBox="1"/>
          <p:nvPr/>
        </p:nvSpPr>
        <p:spPr>
          <a:xfrm>
            <a:off x="847574" y="643520"/>
            <a:ext cx="8975725" cy="958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lang="en-US" altLang="ko-KR" sz="2400" b="1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[Use case]</a:t>
            </a:r>
          </a:p>
          <a:p>
            <a:pPr marL="12700" marR="5080">
              <a:lnSpc>
                <a:spcPct val="150000"/>
              </a:lnSpc>
            </a:pPr>
            <a:endParaRPr lang="en-US" altLang="ko-KR" sz="2000" spc="30" dirty="0">
              <a:solidFill>
                <a:srgbClr val="888888"/>
              </a:solidFill>
              <a:latin typeface="Arial"/>
              <a:cs typeface="Arial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855D93B5-DB95-453A-A065-B6BAE183B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19" y="5029200"/>
            <a:ext cx="124865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AE1AD9-0081-4366-ABE3-FE30FE99D70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71F33-DF99-4D4C-B4DC-1829B284CF78}"/>
              </a:ext>
            </a:extLst>
          </p:cNvPr>
          <p:cNvSpPr txBox="1"/>
          <p:nvPr/>
        </p:nvSpPr>
        <p:spPr>
          <a:xfrm>
            <a:off x="1905000" y="1447800"/>
            <a:ext cx="838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Case1)</a:t>
            </a:r>
          </a:p>
          <a:p>
            <a:r>
              <a:rPr lang="ko-KR" altLang="ko-KR" dirty="0"/>
              <a:t> </a:t>
            </a:r>
            <a:r>
              <a:rPr lang="ko-KR" altLang="ko-KR" dirty="0" err="1"/>
              <a:t>You</a:t>
            </a:r>
            <a:r>
              <a:rPr lang="ko-KR" altLang="ko-KR" dirty="0"/>
              <a:t> </a:t>
            </a:r>
            <a:r>
              <a:rPr lang="ko-KR" altLang="ko-KR" dirty="0" err="1"/>
              <a:t>went</a:t>
            </a:r>
            <a:r>
              <a:rPr lang="ko-KR" altLang="ko-KR" dirty="0"/>
              <a:t> </a:t>
            </a:r>
            <a:r>
              <a:rPr lang="ko-KR" altLang="ko-KR" dirty="0" err="1"/>
              <a:t>to</a:t>
            </a:r>
            <a:r>
              <a:rPr lang="ko-KR" altLang="ko-KR" dirty="0"/>
              <a:t> </a:t>
            </a:r>
            <a:r>
              <a:rPr lang="ko-KR" altLang="ko-KR" dirty="0" err="1"/>
              <a:t>a</a:t>
            </a:r>
            <a:r>
              <a:rPr lang="ko-KR" altLang="ko-KR" dirty="0"/>
              <a:t> </a:t>
            </a:r>
            <a:r>
              <a:rPr lang="ko-KR" altLang="ko-KR" dirty="0" err="1"/>
              <a:t>convenience</a:t>
            </a:r>
            <a:r>
              <a:rPr lang="ko-KR" altLang="ko-KR" dirty="0"/>
              <a:t> </a:t>
            </a:r>
            <a:r>
              <a:rPr lang="ko-KR" altLang="ko-KR" dirty="0" err="1"/>
              <a:t>store</a:t>
            </a:r>
            <a:r>
              <a:rPr lang="ko-KR" altLang="ko-KR" dirty="0"/>
              <a:t> </a:t>
            </a:r>
            <a:r>
              <a:rPr lang="ko-KR" altLang="ko-KR" dirty="0" err="1"/>
              <a:t>to</a:t>
            </a:r>
            <a:r>
              <a:rPr lang="ko-KR" altLang="ko-KR" dirty="0"/>
              <a:t> </a:t>
            </a:r>
            <a:r>
              <a:rPr lang="ko-KR" altLang="ko-KR" dirty="0" err="1"/>
              <a:t>grab</a:t>
            </a:r>
            <a:r>
              <a:rPr lang="ko-KR" altLang="ko-KR" dirty="0"/>
              <a:t> </a:t>
            </a:r>
            <a:r>
              <a:rPr lang="ko-KR" altLang="ko-KR" dirty="0" err="1"/>
              <a:t>some</a:t>
            </a:r>
            <a:r>
              <a:rPr lang="ko-KR" altLang="ko-KR" dirty="0"/>
              <a:t> </a:t>
            </a:r>
            <a:r>
              <a:rPr lang="ko-KR" altLang="ko-KR" dirty="0" err="1"/>
              <a:t>beers</a:t>
            </a:r>
            <a:r>
              <a:rPr lang="ko-KR" altLang="ko-KR" dirty="0"/>
              <a:t> </a:t>
            </a:r>
            <a:r>
              <a:rPr lang="ko-KR" altLang="ko-KR" dirty="0" err="1"/>
              <a:t>to</a:t>
            </a:r>
            <a:r>
              <a:rPr lang="ko-KR" altLang="ko-KR" dirty="0"/>
              <a:t> </a:t>
            </a:r>
            <a:r>
              <a:rPr lang="ko-KR" altLang="ko-KR" dirty="0" err="1"/>
              <a:t>drink</a:t>
            </a:r>
            <a:r>
              <a:rPr lang="ko-KR" altLang="ko-KR" dirty="0"/>
              <a:t>. </a:t>
            </a:r>
            <a:r>
              <a:rPr lang="ko-KR" altLang="ko-KR" dirty="0" err="1"/>
              <a:t>You</a:t>
            </a:r>
            <a:r>
              <a:rPr lang="ko-KR" altLang="ko-KR" dirty="0"/>
              <a:t> </a:t>
            </a:r>
            <a:r>
              <a:rPr lang="ko-KR" altLang="ko-KR" dirty="0" err="1"/>
              <a:t>are</a:t>
            </a:r>
            <a:r>
              <a:rPr lang="ko-KR" altLang="ko-KR" dirty="0"/>
              <a:t> </a:t>
            </a:r>
            <a:r>
              <a:rPr lang="ko-KR" altLang="ko-KR" dirty="0" err="1"/>
              <a:t>fed</a:t>
            </a:r>
            <a:r>
              <a:rPr lang="ko-KR" altLang="ko-KR" dirty="0"/>
              <a:t> </a:t>
            </a:r>
            <a:r>
              <a:rPr lang="ko-KR" altLang="ko-KR" dirty="0" err="1"/>
              <a:t>up</a:t>
            </a:r>
            <a:r>
              <a:rPr lang="ko-KR" altLang="ko-KR" dirty="0"/>
              <a:t> </a:t>
            </a:r>
            <a:r>
              <a:rPr lang="ko-KR" altLang="ko-KR" dirty="0" err="1"/>
              <a:t>with</a:t>
            </a:r>
            <a:r>
              <a:rPr lang="ko-KR" altLang="ko-KR" dirty="0"/>
              <a:t> </a:t>
            </a:r>
            <a:r>
              <a:rPr lang="ko-KR" altLang="ko-KR" dirty="0" err="1"/>
              <a:t>Korean</a:t>
            </a:r>
            <a:r>
              <a:rPr lang="ko-KR" altLang="ko-KR" dirty="0"/>
              <a:t> </a:t>
            </a:r>
            <a:r>
              <a:rPr lang="ko-KR" altLang="ko-KR" dirty="0" err="1"/>
              <a:t>beers</a:t>
            </a:r>
            <a:r>
              <a:rPr lang="ko-KR" altLang="ko-KR" dirty="0"/>
              <a:t> </a:t>
            </a:r>
            <a:r>
              <a:rPr lang="ko-KR" altLang="ko-KR" dirty="0" err="1"/>
              <a:t>that</a:t>
            </a:r>
            <a:r>
              <a:rPr lang="ko-KR" altLang="ko-KR" dirty="0"/>
              <a:t> </a:t>
            </a:r>
            <a:r>
              <a:rPr lang="ko-KR" altLang="ko-KR" dirty="0" err="1"/>
              <a:t>you’ve</a:t>
            </a:r>
            <a:r>
              <a:rPr lang="ko-KR" altLang="ko-KR" dirty="0"/>
              <a:t> </a:t>
            </a:r>
            <a:r>
              <a:rPr lang="ko-KR" altLang="ko-KR" dirty="0" err="1"/>
              <a:t>been</a:t>
            </a:r>
            <a:r>
              <a:rPr lang="ko-KR" altLang="ko-KR" dirty="0"/>
              <a:t> </a:t>
            </a:r>
            <a:r>
              <a:rPr lang="ko-KR" altLang="ko-KR" dirty="0" err="1"/>
              <a:t>drinking</a:t>
            </a:r>
            <a:r>
              <a:rPr lang="ko-KR" altLang="ko-KR" dirty="0"/>
              <a:t> </a:t>
            </a:r>
            <a:r>
              <a:rPr lang="ko-KR" altLang="ko-KR" dirty="0" err="1"/>
              <a:t>for</a:t>
            </a:r>
            <a:r>
              <a:rPr lang="ko-KR" altLang="ko-KR" dirty="0"/>
              <a:t> </a:t>
            </a:r>
            <a:r>
              <a:rPr lang="ko-KR" altLang="ko-KR" dirty="0" err="1"/>
              <a:t>years</a:t>
            </a:r>
            <a:r>
              <a:rPr lang="ko-KR" altLang="ko-KR" dirty="0"/>
              <a:t>. </a:t>
            </a:r>
            <a:r>
              <a:rPr lang="ko-KR" altLang="ko-KR" dirty="0" err="1"/>
              <a:t>Just</a:t>
            </a:r>
            <a:r>
              <a:rPr lang="ko-KR" altLang="ko-KR" dirty="0"/>
              <a:t> </a:t>
            </a:r>
            <a:r>
              <a:rPr lang="ko-KR" altLang="ko-KR" dirty="0" err="1"/>
              <a:t>then</a:t>
            </a:r>
            <a:r>
              <a:rPr lang="ko-KR" altLang="ko-KR" dirty="0"/>
              <a:t>, </a:t>
            </a:r>
            <a:r>
              <a:rPr lang="ko-KR" altLang="ko-KR" dirty="0" err="1"/>
              <a:t>you</a:t>
            </a:r>
            <a:r>
              <a:rPr lang="ko-KR" altLang="ko-KR" dirty="0"/>
              <a:t> </a:t>
            </a:r>
            <a:r>
              <a:rPr lang="ko-KR" altLang="ko-KR" dirty="0" err="1"/>
              <a:t>notice</a:t>
            </a:r>
            <a:r>
              <a:rPr lang="ko-KR" altLang="ko-KR" dirty="0"/>
              <a:t> </a:t>
            </a:r>
            <a:r>
              <a:rPr lang="ko-KR" altLang="ko-KR" dirty="0" err="1"/>
              <a:t>that</a:t>
            </a:r>
            <a:r>
              <a:rPr lang="ko-KR" altLang="ko-KR" dirty="0"/>
              <a:t> </a:t>
            </a:r>
            <a:r>
              <a:rPr lang="ko-KR" altLang="ko-KR" dirty="0" err="1"/>
              <a:t>there</a:t>
            </a:r>
            <a:r>
              <a:rPr lang="ko-KR" altLang="ko-KR" dirty="0"/>
              <a:t> </a:t>
            </a:r>
            <a:r>
              <a:rPr lang="ko-KR" altLang="ko-KR" dirty="0" err="1"/>
              <a:t>are</a:t>
            </a:r>
            <a:r>
              <a:rPr lang="ko-KR" altLang="ko-KR" dirty="0"/>
              <a:t> </a:t>
            </a:r>
            <a:r>
              <a:rPr lang="ko-KR" altLang="ko-KR" dirty="0" err="1"/>
              <a:t>lots</a:t>
            </a:r>
            <a:r>
              <a:rPr lang="ko-KR" altLang="ko-KR" dirty="0"/>
              <a:t> of </a:t>
            </a:r>
            <a:r>
              <a:rPr lang="ko-KR" altLang="ko-KR" dirty="0" err="1"/>
              <a:t>imported</a:t>
            </a:r>
            <a:r>
              <a:rPr lang="ko-KR" altLang="ko-KR" dirty="0"/>
              <a:t> </a:t>
            </a:r>
            <a:r>
              <a:rPr lang="ko-KR" altLang="ko-KR" dirty="0" err="1"/>
              <a:t>beers</a:t>
            </a:r>
            <a:r>
              <a:rPr lang="ko-KR" altLang="ko-KR" dirty="0"/>
              <a:t> </a:t>
            </a:r>
            <a:r>
              <a:rPr lang="ko-KR" altLang="ko-KR" dirty="0" err="1"/>
              <a:t>that</a:t>
            </a:r>
            <a:r>
              <a:rPr lang="ko-KR" altLang="ko-KR" dirty="0"/>
              <a:t> </a:t>
            </a:r>
            <a:r>
              <a:rPr lang="ko-KR" altLang="ko-KR" dirty="0" err="1"/>
              <a:t>you’ve</a:t>
            </a:r>
            <a:r>
              <a:rPr lang="ko-KR" altLang="ko-KR" dirty="0"/>
              <a:t> </a:t>
            </a:r>
            <a:r>
              <a:rPr lang="ko-KR" altLang="ko-KR" dirty="0" err="1"/>
              <a:t>never</a:t>
            </a:r>
            <a:r>
              <a:rPr lang="ko-KR" altLang="ko-KR" dirty="0"/>
              <a:t> </a:t>
            </a:r>
            <a:r>
              <a:rPr lang="ko-KR" altLang="ko-KR" dirty="0" err="1"/>
              <a:t>drank</a:t>
            </a:r>
            <a:r>
              <a:rPr lang="ko-KR" altLang="ko-KR" dirty="0"/>
              <a:t> </a:t>
            </a:r>
            <a:r>
              <a:rPr lang="ko-KR" altLang="ko-KR" dirty="0" err="1"/>
              <a:t>before</a:t>
            </a:r>
            <a:r>
              <a:rPr lang="ko-KR" altLang="ko-KR" dirty="0"/>
              <a:t>. </a:t>
            </a:r>
            <a:r>
              <a:rPr lang="ko-KR" altLang="ko-KR" dirty="0" err="1"/>
              <a:t>There</a:t>
            </a:r>
            <a:r>
              <a:rPr lang="ko-KR" altLang="ko-KR" dirty="0"/>
              <a:t> </a:t>
            </a:r>
            <a:r>
              <a:rPr lang="ko-KR" altLang="ko-KR" dirty="0" err="1"/>
              <a:t>are</a:t>
            </a:r>
            <a:r>
              <a:rPr lang="ko-KR" altLang="ko-KR" dirty="0"/>
              <a:t> </a:t>
            </a:r>
            <a:r>
              <a:rPr lang="ko-KR" altLang="ko-KR" dirty="0" err="1"/>
              <a:t>too</a:t>
            </a:r>
            <a:r>
              <a:rPr lang="ko-KR" altLang="ko-KR" dirty="0"/>
              <a:t> </a:t>
            </a:r>
            <a:r>
              <a:rPr lang="ko-KR" altLang="ko-KR" dirty="0" err="1"/>
              <a:t>many</a:t>
            </a:r>
            <a:r>
              <a:rPr lang="ko-KR" altLang="ko-KR" dirty="0"/>
              <a:t> </a:t>
            </a:r>
            <a:r>
              <a:rPr lang="ko-KR" altLang="ko-KR" dirty="0" err="1"/>
              <a:t>choices</a:t>
            </a:r>
            <a:r>
              <a:rPr lang="ko-KR" altLang="ko-KR" dirty="0"/>
              <a:t> and </a:t>
            </a:r>
            <a:r>
              <a:rPr lang="ko-KR" altLang="ko-KR" dirty="0" err="1"/>
              <a:t>it’s</a:t>
            </a:r>
            <a:r>
              <a:rPr lang="ko-KR" altLang="ko-KR" dirty="0"/>
              <a:t> </a:t>
            </a:r>
            <a:r>
              <a:rPr lang="ko-KR" altLang="ko-KR" dirty="0" err="1"/>
              <a:t>even</a:t>
            </a:r>
            <a:r>
              <a:rPr lang="ko-KR" altLang="ko-KR" dirty="0"/>
              <a:t> </a:t>
            </a:r>
            <a:r>
              <a:rPr lang="ko-KR" altLang="ko-KR" dirty="0" err="1"/>
              <a:t>hard</a:t>
            </a:r>
            <a:r>
              <a:rPr lang="ko-KR" altLang="ko-KR" dirty="0"/>
              <a:t> </a:t>
            </a:r>
            <a:r>
              <a:rPr lang="ko-KR" altLang="ko-KR" dirty="0" err="1"/>
              <a:t>to</a:t>
            </a:r>
            <a:r>
              <a:rPr lang="ko-KR" altLang="ko-KR" dirty="0"/>
              <a:t> </a:t>
            </a:r>
            <a:r>
              <a:rPr lang="ko-KR" altLang="ko-KR" dirty="0" err="1"/>
              <a:t>read</a:t>
            </a:r>
            <a:r>
              <a:rPr lang="ko-KR" altLang="ko-KR" dirty="0"/>
              <a:t> </a:t>
            </a:r>
            <a:r>
              <a:rPr lang="ko-KR" altLang="ko-KR" dirty="0" err="1"/>
              <a:t>the</a:t>
            </a:r>
            <a:r>
              <a:rPr lang="ko-KR" altLang="ko-KR" dirty="0"/>
              <a:t> </a:t>
            </a:r>
            <a:r>
              <a:rPr lang="ko-KR" altLang="ko-KR" dirty="0" err="1"/>
              <a:t>label</a:t>
            </a:r>
            <a:r>
              <a:rPr lang="ko-KR" altLang="ko-KR" dirty="0"/>
              <a:t> </a:t>
            </a:r>
            <a:r>
              <a:rPr lang="ko-KR" altLang="ko-KR" dirty="0" err="1"/>
              <a:t>because</a:t>
            </a:r>
            <a:r>
              <a:rPr lang="ko-KR" altLang="ko-KR" dirty="0"/>
              <a:t> </a:t>
            </a:r>
            <a:r>
              <a:rPr lang="ko-KR" altLang="ko-KR" dirty="0" err="1"/>
              <a:t>it’s</a:t>
            </a:r>
            <a:r>
              <a:rPr lang="ko-KR" altLang="ko-KR" dirty="0"/>
              <a:t> </a:t>
            </a:r>
            <a:r>
              <a:rPr lang="ko-KR" altLang="ko-KR" dirty="0" err="1"/>
              <a:t>written</a:t>
            </a:r>
            <a:r>
              <a:rPr lang="ko-KR" altLang="ko-KR" dirty="0"/>
              <a:t> </a:t>
            </a:r>
            <a:r>
              <a:rPr lang="ko-KR" altLang="ko-KR" dirty="0" err="1"/>
              <a:t>in</a:t>
            </a:r>
            <a:r>
              <a:rPr lang="ko-KR" altLang="ko-KR" dirty="0"/>
              <a:t> </a:t>
            </a:r>
            <a:r>
              <a:rPr lang="ko-KR" altLang="ko-KR" dirty="0" err="1"/>
              <a:t>foreign</a:t>
            </a:r>
            <a:r>
              <a:rPr lang="ko-KR" altLang="ko-KR" dirty="0"/>
              <a:t> </a:t>
            </a:r>
            <a:r>
              <a:rPr lang="ko-KR" altLang="ko-KR" dirty="0" err="1"/>
              <a:t>language</a:t>
            </a:r>
            <a:r>
              <a:rPr lang="ko-KR" altLang="ko-KR" dirty="0"/>
              <a:t>. </a:t>
            </a:r>
            <a:r>
              <a:rPr lang="ko-KR" altLang="ko-KR" dirty="0" err="1"/>
              <a:t>At</a:t>
            </a:r>
            <a:r>
              <a:rPr lang="ko-KR" altLang="ko-KR" dirty="0"/>
              <a:t> </a:t>
            </a:r>
            <a:r>
              <a:rPr lang="ko-KR" altLang="ko-KR" dirty="0" err="1"/>
              <a:t>the</a:t>
            </a:r>
            <a:r>
              <a:rPr lang="ko-KR" altLang="ko-KR" dirty="0"/>
              <a:t> </a:t>
            </a:r>
            <a:r>
              <a:rPr lang="ko-KR" altLang="ko-KR" dirty="0" err="1"/>
              <a:t>time</a:t>
            </a:r>
            <a:r>
              <a:rPr lang="ko-KR" altLang="ko-KR" dirty="0"/>
              <a:t> </a:t>
            </a:r>
            <a:r>
              <a:rPr lang="ko-KR" altLang="ko-KR" dirty="0" err="1"/>
              <a:t>you</a:t>
            </a:r>
            <a:r>
              <a:rPr lang="ko-KR" altLang="ko-KR" dirty="0"/>
              <a:t> </a:t>
            </a:r>
            <a:r>
              <a:rPr lang="ko-KR" altLang="ko-KR" dirty="0" err="1"/>
              <a:t>run</a:t>
            </a:r>
            <a:r>
              <a:rPr lang="ko-KR" altLang="ko-KR" dirty="0"/>
              <a:t> </a:t>
            </a:r>
            <a:r>
              <a:rPr lang="ko-KR" altLang="ko-KR" dirty="0" err="1"/>
              <a:t>the</a:t>
            </a:r>
            <a:r>
              <a:rPr lang="ko-KR" altLang="ko-KR" dirty="0"/>
              <a:t> BARS </a:t>
            </a:r>
            <a:r>
              <a:rPr lang="ko-KR" altLang="ko-KR" dirty="0" err="1"/>
              <a:t>app</a:t>
            </a:r>
            <a:r>
              <a:rPr lang="ko-KR" altLang="ko-KR" dirty="0"/>
              <a:t> and </a:t>
            </a:r>
            <a:r>
              <a:rPr lang="ko-KR" altLang="ko-KR" dirty="0" err="1"/>
              <a:t>take</a:t>
            </a:r>
            <a:r>
              <a:rPr lang="ko-KR" altLang="ko-KR" dirty="0"/>
              <a:t> </a:t>
            </a:r>
            <a:r>
              <a:rPr lang="ko-KR" altLang="ko-KR" dirty="0" err="1"/>
              <a:t>some</a:t>
            </a:r>
            <a:r>
              <a:rPr lang="ko-KR" altLang="ko-KR" dirty="0"/>
              <a:t> </a:t>
            </a:r>
            <a:r>
              <a:rPr lang="ko-KR" altLang="ko-KR" dirty="0" err="1"/>
              <a:t>photos</a:t>
            </a:r>
            <a:r>
              <a:rPr lang="ko-KR" altLang="ko-KR" dirty="0"/>
              <a:t> of </a:t>
            </a:r>
            <a:r>
              <a:rPr lang="ko-KR" altLang="ko-KR" dirty="0" err="1"/>
              <a:t>those</a:t>
            </a:r>
            <a:r>
              <a:rPr lang="ko-KR" altLang="ko-KR" dirty="0"/>
              <a:t> </a:t>
            </a:r>
            <a:r>
              <a:rPr lang="ko-KR" altLang="ko-KR" dirty="0" err="1"/>
              <a:t>beers</a:t>
            </a:r>
            <a:r>
              <a:rPr lang="ko-KR" altLang="ko-KR" dirty="0"/>
              <a:t> and </a:t>
            </a:r>
            <a:r>
              <a:rPr lang="ko-KR" altLang="ko-KR" dirty="0" err="1"/>
              <a:t>upload</a:t>
            </a:r>
            <a:r>
              <a:rPr lang="ko-KR" altLang="ko-KR" dirty="0"/>
              <a:t> </a:t>
            </a:r>
            <a:r>
              <a:rPr lang="ko-KR" altLang="ko-KR" dirty="0" err="1"/>
              <a:t>it</a:t>
            </a:r>
            <a:r>
              <a:rPr lang="ko-KR" altLang="ko-KR" dirty="0"/>
              <a:t>. </a:t>
            </a:r>
            <a:r>
              <a:rPr lang="ko-KR" altLang="ko-KR" dirty="0" err="1"/>
              <a:t>Now</a:t>
            </a:r>
            <a:r>
              <a:rPr lang="ko-KR" altLang="ko-KR" dirty="0"/>
              <a:t>, </a:t>
            </a:r>
            <a:r>
              <a:rPr lang="ko-KR" altLang="ko-KR" dirty="0" err="1"/>
              <a:t>You</a:t>
            </a:r>
            <a:r>
              <a:rPr lang="ko-KR" altLang="ko-KR" dirty="0"/>
              <a:t> </a:t>
            </a:r>
            <a:r>
              <a:rPr lang="ko-KR" altLang="ko-KR" dirty="0" err="1"/>
              <a:t>have</a:t>
            </a:r>
            <a:r>
              <a:rPr lang="ko-KR" altLang="ko-KR" dirty="0"/>
              <a:t> </a:t>
            </a:r>
            <a:r>
              <a:rPr lang="ko-KR" altLang="ko-KR" dirty="0" err="1"/>
              <a:t>all</a:t>
            </a:r>
            <a:r>
              <a:rPr lang="ko-KR" altLang="ko-KR" dirty="0"/>
              <a:t> </a:t>
            </a:r>
            <a:r>
              <a:rPr lang="ko-KR" altLang="ko-KR" dirty="0" err="1"/>
              <a:t>the</a:t>
            </a:r>
            <a:r>
              <a:rPr lang="ko-KR" altLang="ko-KR" dirty="0"/>
              <a:t> </a:t>
            </a:r>
            <a:r>
              <a:rPr lang="ko-KR" altLang="ko-KR" dirty="0" err="1"/>
              <a:t>info</a:t>
            </a:r>
            <a:r>
              <a:rPr lang="ko-KR" altLang="ko-KR" dirty="0"/>
              <a:t> </a:t>
            </a:r>
            <a:r>
              <a:rPr lang="ko-KR" altLang="ko-KR" dirty="0" err="1"/>
              <a:t>about</a:t>
            </a:r>
            <a:r>
              <a:rPr lang="ko-KR" altLang="ko-KR" dirty="0"/>
              <a:t> </a:t>
            </a:r>
            <a:r>
              <a:rPr lang="ko-KR" altLang="ko-KR" dirty="0" err="1"/>
              <a:t>those</a:t>
            </a:r>
            <a:r>
              <a:rPr lang="ko-KR" altLang="ko-KR" dirty="0"/>
              <a:t> </a:t>
            </a:r>
            <a:r>
              <a:rPr lang="ko-KR" altLang="ko-KR" dirty="0" err="1"/>
              <a:t>beers</a:t>
            </a:r>
            <a:r>
              <a:rPr lang="ko-KR" altLang="ko-KR" dirty="0"/>
              <a:t> </a:t>
            </a:r>
            <a:r>
              <a:rPr lang="ko-KR" altLang="ko-KR" dirty="0" err="1"/>
              <a:t>which</a:t>
            </a:r>
            <a:r>
              <a:rPr lang="ko-KR" altLang="ko-KR" dirty="0"/>
              <a:t> </a:t>
            </a:r>
            <a:r>
              <a:rPr lang="ko-KR" altLang="ko-KR" dirty="0" err="1"/>
              <a:t>will</a:t>
            </a:r>
            <a:r>
              <a:rPr lang="ko-KR" altLang="ko-KR" dirty="0"/>
              <a:t> </a:t>
            </a:r>
            <a:r>
              <a:rPr lang="ko-KR" altLang="ko-KR" dirty="0" err="1"/>
              <a:t>make</a:t>
            </a:r>
            <a:r>
              <a:rPr lang="ko-KR" altLang="ko-KR" dirty="0"/>
              <a:t> </a:t>
            </a:r>
            <a:r>
              <a:rPr lang="ko-KR" altLang="ko-KR" dirty="0" err="1"/>
              <a:t>you</a:t>
            </a:r>
            <a:r>
              <a:rPr lang="ko-KR" altLang="ko-KR" dirty="0"/>
              <a:t> </a:t>
            </a:r>
            <a:r>
              <a:rPr lang="ko-KR" altLang="ko-KR" dirty="0" err="1"/>
              <a:t>a</a:t>
            </a:r>
            <a:r>
              <a:rPr lang="ko-KR" altLang="ko-KR" dirty="0"/>
              <a:t> </a:t>
            </a:r>
            <a:r>
              <a:rPr lang="ko-KR" altLang="ko-KR" dirty="0" err="1"/>
              <a:t>smart</a:t>
            </a:r>
            <a:r>
              <a:rPr lang="ko-KR" altLang="ko-KR" dirty="0"/>
              <a:t> </a:t>
            </a:r>
            <a:r>
              <a:rPr lang="ko-KR" altLang="ko-KR" dirty="0" err="1"/>
              <a:t>consumer</a:t>
            </a:r>
            <a:r>
              <a:rPr lang="ko-KR" altLang="ko-KR" dirty="0"/>
              <a:t>. </a:t>
            </a:r>
          </a:p>
          <a:p>
            <a:r>
              <a:rPr lang="ko-KR" altLang="ko-KR" dirty="0" err="1"/>
              <a:t>Enjoy</a:t>
            </a:r>
            <a:r>
              <a:rPr lang="ko-KR" altLang="ko-KR" dirty="0"/>
              <a:t> </a:t>
            </a:r>
            <a:r>
              <a:rPr lang="ko-KR" altLang="ko-KR" dirty="0" err="1"/>
              <a:t>the</a:t>
            </a:r>
            <a:r>
              <a:rPr lang="ko-KR" altLang="ko-KR" dirty="0"/>
              <a:t> </a:t>
            </a:r>
            <a:r>
              <a:rPr lang="ko-KR" altLang="ko-KR" dirty="0" err="1"/>
              <a:t>beer</a:t>
            </a:r>
            <a:r>
              <a:rPr lang="ko-KR" altLang="ko-KR" dirty="0"/>
              <a:t>!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EAB79E-468A-4606-8B3C-524FB8A605AF}"/>
              </a:ext>
            </a:extLst>
          </p:cNvPr>
          <p:cNvSpPr txBox="1"/>
          <p:nvPr/>
        </p:nvSpPr>
        <p:spPr>
          <a:xfrm>
            <a:off x="1828800" y="53340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Case2)</a:t>
            </a:r>
          </a:p>
          <a:p>
            <a:r>
              <a:rPr lang="ko-KR" altLang="ko-KR" dirty="0" err="1"/>
              <a:t>You</a:t>
            </a:r>
            <a:r>
              <a:rPr lang="ko-KR" altLang="ko-KR" dirty="0"/>
              <a:t> </a:t>
            </a:r>
            <a:r>
              <a:rPr lang="ko-KR" altLang="ko-KR" dirty="0" err="1"/>
              <a:t>are</a:t>
            </a:r>
            <a:r>
              <a:rPr lang="ko-KR" altLang="ko-KR" dirty="0"/>
              <a:t> </a:t>
            </a:r>
            <a:r>
              <a:rPr lang="ko-KR" altLang="ko-KR" dirty="0" err="1"/>
              <a:t>a</a:t>
            </a:r>
            <a:r>
              <a:rPr lang="ko-KR" altLang="ko-KR" dirty="0"/>
              <a:t> </a:t>
            </a:r>
            <a:r>
              <a:rPr lang="ko-KR" altLang="ko-KR" dirty="0" err="1"/>
              <a:t>traveller</a:t>
            </a:r>
            <a:r>
              <a:rPr lang="ko-KR" altLang="ko-KR" dirty="0"/>
              <a:t> </a:t>
            </a:r>
            <a:r>
              <a:rPr lang="ko-KR" altLang="ko-KR" dirty="0" err="1"/>
              <a:t>visiting</a:t>
            </a:r>
            <a:r>
              <a:rPr lang="ko-KR" altLang="ko-KR" dirty="0"/>
              <a:t> </a:t>
            </a:r>
            <a:r>
              <a:rPr lang="ko-KR" altLang="ko-KR" dirty="0" err="1"/>
              <a:t>Korea</a:t>
            </a:r>
            <a:r>
              <a:rPr lang="ko-KR" altLang="ko-KR" dirty="0"/>
              <a:t>.  </a:t>
            </a:r>
            <a:r>
              <a:rPr lang="ko-KR" altLang="ko-KR" dirty="0" err="1"/>
              <a:t>You</a:t>
            </a:r>
            <a:r>
              <a:rPr lang="ko-KR" altLang="ko-KR" dirty="0"/>
              <a:t> </a:t>
            </a:r>
            <a:r>
              <a:rPr lang="ko-KR" altLang="ko-KR" dirty="0" err="1"/>
              <a:t>wonder</a:t>
            </a:r>
            <a:r>
              <a:rPr lang="ko-KR" altLang="ko-KR" dirty="0"/>
              <a:t> </a:t>
            </a:r>
            <a:r>
              <a:rPr lang="ko-KR" altLang="ko-KR" dirty="0" err="1"/>
              <a:t>how</a:t>
            </a:r>
            <a:r>
              <a:rPr lang="ko-KR" altLang="ko-KR" dirty="0"/>
              <a:t> </a:t>
            </a:r>
            <a:r>
              <a:rPr lang="ko-KR" altLang="ko-KR" dirty="0" err="1"/>
              <a:t>the</a:t>
            </a:r>
            <a:r>
              <a:rPr lang="ko-KR" altLang="ko-KR" dirty="0"/>
              <a:t> </a:t>
            </a:r>
            <a:r>
              <a:rPr lang="ko-KR" altLang="ko-KR" dirty="0" err="1"/>
              <a:t>Korean</a:t>
            </a:r>
            <a:r>
              <a:rPr lang="ko-KR" altLang="ko-KR" dirty="0"/>
              <a:t> </a:t>
            </a:r>
            <a:r>
              <a:rPr lang="ko-KR" altLang="ko-KR" dirty="0" err="1"/>
              <a:t>beer</a:t>
            </a:r>
            <a:r>
              <a:rPr lang="ko-KR" altLang="ko-KR" dirty="0"/>
              <a:t> </a:t>
            </a:r>
            <a:r>
              <a:rPr lang="ko-KR" altLang="ko-KR" dirty="0" err="1"/>
              <a:t>will</a:t>
            </a:r>
            <a:r>
              <a:rPr lang="ko-KR" altLang="ko-KR" dirty="0"/>
              <a:t> </a:t>
            </a:r>
            <a:r>
              <a:rPr lang="ko-KR" altLang="ko-KR" dirty="0" err="1"/>
              <a:t>taste</a:t>
            </a:r>
            <a:r>
              <a:rPr lang="ko-KR" altLang="ko-KR" dirty="0"/>
              <a:t> </a:t>
            </a:r>
            <a:r>
              <a:rPr lang="ko-KR" altLang="ko-KR" dirty="0" err="1"/>
              <a:t>like</a:t>
            </a:r>
            <a:r>
              <a:rPr lang="ko-KR" altLang="ko-KR" dirty="0"/>
              <a:t>. </a:t>
            </a:r>
            <a:r>
              <a:rPr lang="ko-KR" altLang="ko-KR" dirty="0" err="1"/>
              <a:t>It’s</a:t>
            </a:r>
            <a:r>
              <a:rPr lang="ko-KR" altLang="ko-KR" dirty="0"/>
              <a:t> </a:t>
            </a:r>
            <a:r>
              <a:rPr lang="ko-KR" altLang="ko-KR" dirty="0" err="1"/>
              <a:t>seems</a:t>
            </a:r>
            <a:r>
              <a:rPr lang="ko-KR" altLang="ko-KR" dirty="0"/>
              <a:t> </a:t>
            </a:r>
            <a:r>
              <a:rPr lang="ko-KR" altLang="ko-KR" dirty="0" err="1"/>
              <a:t>like</a:t>
            </a:r>
            <a:r>
              <a:rPr lang="ko-KR" altLang="ko-KR" dirty="0"/>
              <a:t> “</a:t>
            </a:r>
            <a:r>
              <a:rPr lang="ko-KR" altLang="ko-KR" dirty="0" err="1"/>
              <a:t>Hite</a:t>
            </a:r>
            <a:r>
              <a:rPr lang="ko-KR" altLang="ko-KR" dirty="0"/>
              <a:t> </a:t>
            </a:r>
            <a:r>
              <a:rPr lang="ko-KR" altLang="ko-KR" dirty="0" err="1"/>
              <a:t>beer</a:t>
            </a:r>
            <a:r>
              <a:rPr lang="ko-KR" altLang="ko-KR" dirty="0"/>
              <a:t>” and “</a:t>
            </a:r>
            <a:r>
              <a:rPr lang="ko-KR" altLang="ko-KR" dirty="0" err="1"/>
              <a:t>Cass</a:t>
            </a:r>
            <a:r>
              <a:rPr lang="ko-KR" altLang="ko-KR" dirty="0"/>
              <a:t> </a:t>
            </a:r>
            <a:r>
              <a:rPr lang="ko-KR" altLang="ko-KR" dirty="0" err="1"/>
              <a:t>Beer</a:t>
            </a:r>
            <a:r>
              <a:rPr lang="ko-KR" altLang="ko-KR" dirty="0"/>
              <a:t>” </a:t>
            </a:r>
            <a:r>
              <a:rPr lang="ko-KR" altLang="ko-KR" dirty="0" err="1"/>
              <a:t>is</a:t>
            </a:r>
            <a:r>
              <a:rPr lang="ko-KR" altLang="ko-KR" dirty="0"/>
              <a:t> </a:t>
            </a:r>
            <a:r>
              <a:rPr lang="ko-KR" altLang="ko-KR" dirty="0" err="1"/>
              <a:t>the</a:t>
            </a:r>
            <a:r>
              <a:rPr lang="ko-KR" altLang="ko-KR" dirty="0"/>
              <a:t> </a:t>
            </a:r>
            <a:r>
              <a:rPr lang="ko-KR" altLang="ko-KR" dirty="0" err="1"/>
              <a:t>most</a:t>
            </a:r>
            <a:r>
              <a:rPr lang="ko-KR" altLang="ko-KR" dirty="0"/>
              <a:t> </a:t>
            </a:r>
            <a:r>
              <a:rPr lang="ko-KR" altLang="ko-KR" dirty="0" err="1"/>
              <a:t>famous</a:t>
            </a:r>
            <a:r>
              <a:rPr lang="ko-KR" altLang="ko-KR" dirty="0"/>
              <a:t> </a:t>
            </a:r>
            <a:r>
              <a:rPr lang="ko-KR" altLang="ko-KR" dirty="0" err="1"/>
              <a:t>beer</a:t>
            </a:r>
            <a:r>
              <a:rPr lang="ko-KR" altLang="ko-KR" dirty="0"/>
              <a:t> </a:t>
            </a:r>
            <a:r>
              <a:rPr lang="ko-KR" altLang="ko-KR" dirty="0" err="1"/>
              <a:t>in</a:t>
            </a:r>
            <a:r>
              <a:rPr lang="ko-KR" altLang="ko-KR" dirty="0"/>
              <a:t> </a:t>
            </a:r>
            <a:r>
              <a:rPr lang="ko-KR" altLang="ko-KR" dirty="0" err="1"/>
              <a:t>Korea</a:t>
            </a:r>
            <a:r>
              <a:rPr lang="ko-KR" altLang="ko-KR" dirty="0"/>
              <a:t>. </a:t>
            </a:r>
            <a:r>
              <a:rPr lang="ko-KR" altLang="ko-KR" dirty="0" err="1"/>
              <a:t>Take</a:t>
            </a:r>
            <a:r>
              <a:rPr lang="ko-KR" altLang="ko-KR" dirty="0"/>
              <a:t> </a:t>
            </a:r>
            <a:r>
              <a:rPr lang="ko-KR" altLang="ko-KR" dirty="0" err="1"/>
              <a:t>photos</a:t>
            </a:r>
            <a:r>
              <a:rPr lang="ko-KR" altLang="ko-KR" dirty="0"/>
              <a:t> of </a:t>
            </a:r>
            <a:r>
              <a:rPr lang="ko-KR" altLang="ko-KR" dirty="0" err="1"/>
              <a:t>two</a:t>
            </a:r>
            <a:r>
              <a:rPr lang="ko-KR" altLang="ko-KR" dirty="0"/>
              <a:t> </a:t>
            </a:r>
            <a:r>
              <a:rPr lang="ko-KR" altLang="ko-KR" dirty="0" err="1"/>
              <a:t>beers</a:t>
            </a:r>
            <a:r>
              <a:rPr lang="ko-KR" altLang="ko-KR" dirty="0"/>
              <a:t>. </a:t>
            </a:r>
            <a:r>
              <a:rPr lang="ko-KR" altLang="ko-KR" dirty="0" err="1"/>
              <a:t>upload</a:t>
            </a:r>
            <a:r>
              <a:rPr lang="ko-KR" altLang="ko-KR" dirty="0"/>
              <a:t> </a:t>
            </a:r>
            <a:r>
              <a:rPr lang="ko-KR" altLang="ko-KR" dirty="0" err="1"/>
              <a:t>it</a:t>
            </a:r>
            <a:r>
              <a:rPr lang="ko-KR" altLang="ko-KR" dirty="0"/>
              <a:t> </a:t>
            </a:r>
            <a:r>
              <a:rPr lang="ko-KR" altLang="ko-KR" dirty="0" err="1"/>
              <a:t>on</a:t>
            </a:r>
            <a:r>
              <a:rPr lang="ko-KR" altLang="ko-KR" dirty="0"/>
              <a:t> </a:t>
            </a:r>
            <a:r>
              <a:rPr lang="ko-KR" altLang="ko-KR" dirty="0" err="1"/>
              <a:t>the</a:t>
            </a:r>
            <a:r>
              <a:rPr lang="ko-KR" altLang="ko-KR" dirty="0"/>
              <a:t> BARS </a:t>
            </a:r>
            <a:r>
              <a:rPr lang="ko-KR" altLang="ko-KR" dirty="0" err="1"/>
              <a:t>app</a:t>
            </a:r>
            <a:r>
              <a:rPr lang="ko-KR" altLang="ko-KR" dirty="0"/>
              <a:t>. </a:t>
            </a:r>
            <a:r>
              <a:rPr lang="ko-KR" altLang="ko-KR" dirty="0" err="1"/>
              <a:t>You</a:t>
            </a:r>
            <a:r>
              <a:rPr lang="ko-KR" altLang="ko-KR" dirty="0"/>
              <a:t> </a:t>
            </a:r>
            <a:r>
              <a:rPr lang="ko-KR" altLang="ko-KR" dirty="0" err="1"/>
              <a:t>notice</a:t>
            </a:r>
            <a:r>
              <a:rPr lang="ko-KR" altLang="ko-KR" dirty="0"/>
              <a:t> </a:t>
            </a:r>
            <a:r>
              <a:rPr lang="ko-KR" altLang="ko-KR" dirty="0" err="1"/>
              <a:t>that</a:t>
            </a:r>
            <a:r>
              <a:rPr lang="ko-KR" altLang="ko-KR" dirty="0"/>
              <a:t> </a:t>
            </a:r>
            <a:r>
              <a:rPr lang="ko-KR" altLang="ko-KR" dirty="0" err="1"/>
              <a:t>the</a:t>
            </a:r>
            <a:r>
              <a:rPr lang="ko-KR" altLang="ko-KR" dirty="0"/>
              <a:t> </a:t>
            </a:r>
            <a:r>
              <a:rPr lang="ko-KR" altLang="ko-KR" dirty="0" err="1"/>
              <a:t>rating</a:t>
            </a:r>
            <a:r>
              <a:rPr lang="ko-KR" altLang="ko-KR" dirty="0"/>
              <a:t> of </a:t>
            </a:r>
            <a:r>
              <a:rPr lang="ko-KR" altLang="ko-KR" dirty="0" err="1"/>
              <a:t>those</a:t>
            </a:r>
            <a:r>
              <a:rPr lang="ko-KR" altLang="ko-KR" dirty="0"/>
              <a:t> </a:t>
            </a:r>
            <a:r>
              <a:rPr lang="ko-KR" altLang="ko-KR" dirty="0" err="1"/>
              <a:t>two</a:t>
            </a:r>
            <a:r>
              <a:rPr lang="ko-KR" altLang="ko-KR" dirty="0"/>
              <a:t> </a:t>
            </a:r>
            <a:r>
              <a:rPr lang="ko-KR" altLang="ko-KR" dirty="0" err="1"/>
              <a:t>beers</a:t>
            </a:r>
            <a:r>
              <a:rPr lang="ko-KR" altLang="ko-KR" dirty="0"/>
              <a:t> </a:t>
            </a:r>
            <a:r>
              <a:rPr lang="ko-KR" altLang="ko-KR" dirty="0" err="1"/>
              <a:t>are</a:t>
            </a:r>
            <a:r>
              <a:rPr lang="ko-KR" altLang="ko-KR" dirty="0"/>
              <a:t> </a:t>
            </a:r>
            <a:r>
              <a:rPr lang="ko-KR" altLang="ko-KR" dirty="0" err="1"/>
              <a:t>pretty</a:t>
            </a:r>
            <a:r>
              <a:rPr lang="ko-KR" altLang="ko-KR" dirty="0"/>
              <a:t> </a:t>
            </a:r>
            <a:r>
              <a:rPr lang="ko-KR" altLang="ko-KR" dirty="0" err="1"/>
              <a:t>low</a:t>
            </a:r>
            <a:r>
              <a:rPr lang="ko-KR" altLang="ko-KR" dirty="0"/>
              <a:t>. </a:t>
            </a:r>
            <a:r>
              <a:rPr lang="ko-KR" altLang="ko-KR" dirty="0" err="1"/>
              <a:t>You</a:t>
            </a:r>
            <a:r>
              <a:rPr lang="ko-KR" altLang="ko-KR" dirty="0"/>
              <a:t> </a:t>
            </a:r>
            <a:r>
              <a:rPr lang="ko-KR" altLang="ko-KR" dirty="0" err="1"/>
              <a:t>put</a:t>
            </a:r>
            <a:r>
              <a:rPr lang="ko-KR" altLang="ko-KR" dirty="0"/>
              <a:t> </a:t>
            </a:r>
            <a:r>
              <a:rPr lang="ko-KR" altLang="ko-KR" dirty="0" err="1"/>
              <a:t>those</a:t>
            </a:r>
            <a:r>
              <a:rPr lang="ko-KR" altLang="ko-KR" dirty="0"/>
              <a:t> </a:t>
            </a:r>
            <a:r>
              <a:rPr lang="ko-KR" altLang="ko-KR" dirty="0" err="1"/>
              <a:t>beers</a:t>
            </a:r>
            <a:r>
              <a:rPr lang="ko-KR" altLang="ko-KR" dirty="0"/>
              <a:t> </a:t>
            </a:r>
            <a:r>
              <a:rPr lang="ko-KR" altLang="ko-KR" dirty="0" err="1"/>
              <a:t>back</a:t>
            </a:r>
            <a:r>
              <a:rPr lang="ko-KR" altLang="ko-KR" dirty="0"/>
              <a:t> </a:t>
            </a:r>
            <a:r>
              <a:rPr lang="ko-KR" altLang="ko-KR" dirty="0" err="1"/>
              <a:t>on</a:t>
            </a:r>
            <a:r>
              <a:rPr lang="ko-KR" altLang="ko-KR" dirty="0"/>
              <a:t> </a:t>
            </a:r>
            <a:r>
              <a:rPr lang="ko-KR" altLang="ko-KR" dirty="0" err="1"/>
              <a:t>the</a:t>
            </a:r>
            <a:r>
              <a:rPr lang="ko-KR" altLang="ko-KR" dirty="0"/>
              <a:t> </a:t>
            </a:r>
            <a:r>
              <a:rPr lang="ko-KR" altLang="ko-KR" dirty="0" err="1"/>
              <a:t>shell</a:t>
            </a:r>
            <a:r>
              <a:rPr lang="ko-KR" altLang="ko-KR" dirty="0"/>
              <a:t> and </a:t>
            </a:r>
            <a:r>
              <a:rPr lang="ko-KR" altLang="ko-KR" dirty="0" err="1"/>
              <a:t>take</a:t>
            </a:r>
            <a:r>
              <a:rPr lang="ko-KR" altLang="ko-KR" dirty="0"/>
              <a:t> </a:t>
            </a:r>
            <a:r>
              <a:rPr lang="ko-KR" altLang="ko-KR" dirty="0" err="1"/>
              <a:t>some</a:t>
            </a:r>
            <a:r>
              <a:rPr lang="ko-KR" altLang="ko-KR" dirty="0"/>
              <a:t> </a:t>
            </a:r>
            <a:r>
              <a:rPr lang="ko-KR" altLang="ko-KR" dirty="0" err="1"/>
              <a:t>more</a:t>
            </a:r>
            <a:r>
              <a:rPr lang="ko-KR" altLang="ko-KR" dirty="0"/>
              <a:t> </a:t>
            </a:r>
            <a:r>
              <a:rPr lang="ko-KR" altLang="ko-KR" dirty="0" err="1"/>
              <a:t>photos</a:t>
            </a:r>
            <a:r>
              <a:rPr lang="ko-KR" altLang="ko-KR" dirty="0"/>
              <a:t> of </a:t>
            </a:r>
            <a:r>
              <a:rPr lang="ko-KR" altLang="ko-KR" dirty="0" err="1"/>
              <a:t>Korean</a:t>
            </a:r>
            <a:r>
              <a:rPr lang="ko-KR" altLang="ko-KR" dirty="0"/>
              <a:t> </a:t>
            </a:r>
            <a:r>
              <a:rPr lang="ko-KR" altLang="ko-KR" dirty="0" err="1"/>
              <a:t>beer</a:t>
            </a:r>
            <a:r>
              <a:rPr lang="ko-KR" altLang="ko-KR" dirty="0"/>
              <a:t>. </a:t>
            </a:r>
            <a:r>
              <a:rPr lang="ko-KR" altLang="ko-KR" dirty="0" err="1"/>
              <a:t>After</a:t>
            </a:r>
            <a:r>
              <a:rPr lang="ko-KR" altLang="ko-KR" dirty="0"/>
              <a:t> </a:t>
            </a:r>
            <a:r>
              <a:rPr lang="ko-KR" altLang="ko-KR" dirty="0" err="1"/>
              <a:t>a</a:t>
            </a:r>
            <a:r>
              <a:rPr lang="ko-KR" altLang="ko-KR" dirty="0"/>
              <a:t> </a:t>
            </a:r>
            <a:r>
              <a:rPr lang="ko-KR" altLang="ko-KR" dirty="0" err="1"/>
              <a:t>while</a:t>
            </a:r>
            <a:r>
              <a:rPr lang="ko-KR" altLang="ko-KR" dirty="0"/>
              <a:t>, </a:t>
            </a:r>
            <a:r>
              <a:rPr lang="ko-KR" altLang="ko-KR" dirty="0" err="1"/>
              <a:t>you</a:t>
            </a:r>
            <a:r>
              <a:rPr lang="ko-KR" altLang="ko-KR" dirty="0"/>
              <a:t> </a:t>
            </a:r>
            <a:r>
              <a:rPr lang="ko-KR" altLang="ko-KR" dirty="0" err="1"/>
              <a:t>find</a:t>
            </a:r>
            <a:r>
              <a:rPr lang="ko-KR" altLang="ko-KR" dirty="0"/>
              <a:t> </a:t>
            </a:r>
            <a:r>
              <a:rPr lang="ko-KR" altLang="ko-KR" dirty="0" err="1"/>
              <a:t>a</a:t>
            </a:r>
            <a:r>
              <a:rPr lang="ko-KR" altLang="ko-KR" dirty="0"/>
              <a:t> </a:t>
            </a:r>
            <a:r>
              <a:rPr lang="ko-KR" altLang="ko-KR" dirty="0" err="1"/>
              <a:t>beer</a:t>
            </a:r>
            <a:r>
              <a:rPr lang="ko-KR" altLang="ko-KR" dirty="0"/>
              <a:t> </a:t>
            </a:r>
            <a:r>
              <a:rPr lang="ko-KR" altLang="ko-KR" dirty="0" err="1"/>
              <a:t>with</a:t>
            </a:r>
            <a:r>
              <a:rPr lang="ko-KR" altLang="ko-KR" dirty="0"/>
              <a:t> </a:t>
            </a:r>
            <a:r>
              <a:rPr lang="ko-KR" altLang="ko-KR" dirty="0" err="1"/>
              <a:t>rather</a:t>
            </a:r>
            <a:r>
              <a:rPr lang="ko-KR" altLang="ko-KR" dirty="0"/>
              <a:t> </a:t>
            </a:r>
            <a:r>
              <a:rPr lang="ko-KR" altLang="ko-KR" dirty="0" err="1"/>
              <a:t>high</a:t>
            </a:r>
            <a:r>
              <a:rPr lang="ko-KR" altLang="ko-KR" dirty="0"/>
              <a:t> </a:t>
            </a:r>
            <a:r>
              <a:rPr lang="ko-KR" altLang="ko-KR" dirty="0" err="1"/>
              <a:t>rating</a:t>
            </a:r>
            <a:r>
              <a:rPr lang="ko-KR" altLang="ko-KR" dirty="0"/>
              <a:t>. </a:t>
            </a:r>
            <a:r>
              <a:rPr lang="ko-KR" altLang="ko-KR" dirty="0" err="1"/>
              <a:t>Grab</a:t>
            </a:r>
            <a:r>
              <a:rPr lang="ko-KR" altLang="ko-KR" dirty="0"/>
              <a:t> </a:t>
            </a:r>
            <a:r>
              <a:rPr lang="ko-KR" altLang="ko-KR" dirty="0" err="1"/>
              <a:t>it</a:t>
            </a:r>
            <a:r>
              <a:rPr lang="ko-KR" altLang="ko-KR" dirty="0"/>
              <a:t> and </a:t>
            </a:r>
            <a:r>
              <a:rPr lang="ko-KR" altLang="ko-KR" dirty="0" err="1"/>
              <a:t>enjoy</a:t>
            </a:r>
            <a:r>
              <a:rPr lang="ko-KR" altLang="ko-KR" dirty="0"/>
              <a:t> </a:t>
            </a:r>
            <a:r>
              <a:rPr lang="ko-KR" altLang="ko-KR" dirty="0" err="1"/>
              <a:t>it</a:t>
            </a:r>
            <a:r>
              <a:rPr lang="ko-KR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148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2">
            <a:extLst>
              <a:ext uri="{FF2B5EF4-FFF2-40B4-BE49-F238E27FC236}">
                <a16:creationId xmlns:a16="http://schemas.microsoft.com/office/drawing/2014/main" id="{8FE5DE7E-D481-42C3-987B-FD3C5B06B1A2}"/>
              </a:ext>
            </a:extLst>
          </p:cNvPr>
          <p:cNvSpPr txBox="1"/>
          <p:nvPr/>
        </p:nvSpPr>
        <p:spPr>
          <a:xfrm>
            <a:off x="1560140" y="3905151"/>
            <a:ext cx="8975725" cy="1333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50000"/>
              </a:lnSpc>
            </a:pPr>
            <a:r>
              <a:rPr lang="en-US" altLang="ko-KR" sz="6600" b="1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[ Q&amp;A ]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C68272E-58F4-4AF1-89A8-F0F97320EE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665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143000"/>
            <a:ext cx="8048625" cy="558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545329" y="3195161"/>
            <a:ext cx="708659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en-US" sz="4800" spc="-150" dirty="0"/>
              <a:t>Thank U</a:t>
            </a:r>
            <a:endParaRPr sz="4800" spc="-150" dirty="0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867" y="1576388"/>
            <a:ext cx="6848475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867" y="5843588"/>
            <a:ext cx="6848475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867" y="6724650"/>
            <a:ext cx="6848475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61245" y="7069178"/>
            <a:ext cx="7054769" cy="1290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5282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027" tIns="45318" rIns="91027" bIns="4531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/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B87D4AB-F8A1-4BCF-8F04-3DA67EA523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97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</TotalTime>
  <Words>307</Words>
  <Application>Microsoft Office PowerPoint</Application>
  <PresentationFormat>사용자 지정</PresentationFormat>
  <Paragraphs>42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Calibri</vt:lpstr>
      <vt:lpstr>Office Theme</vt:lpstr>
      <vt:lpstr>BARS (Beer Auto Recognition System) 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월곡_PPT디자인_01</dc:title>
  <dc:creator>Owner</dc:creator>
  <cp:lastModifiedBy>김 민혁</cp:lastModifiedBy>
  <cp:revision>58</cp:revision>
  <dcterms:created xsi:type="dcterms:W3CDTF">2016-05-18T07:18:13Z</dcterms:created>
  <dcterms:modified xsi:type="dcterms:W3CDTF">2019-04-14T18:25:19Z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2016-05-09T00:00:00Z</vt:filetime>
  </property>
  <property fmtid="{D5CDD505-2E9C-101B-9397-08002B2CF9AE}" pid="3" name="Creator">
    <vt:lpwstr>Adobe Illustrator CS6 (Macintosh)</vt:lpwstr>
  </property>
  <property fmtid="{D5CDD505-2E9C-101B-9397-08002B2CF9AE}" pid="4" name="LastSaved">
    <vt:filetime>2016-05-18T00:00:00Z</vt:filetime>
  </property>
</Properties>
</file>