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338" r:id="rId4"/>
    <p:sldId id="258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000"/>
    <a:srgbClr val="F0801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660"/>
  </p:normalViewPr>
  <p:slideViewPr>
    <p:cSldViewPr>
      <p:cViewPr>
        <p:scale>
          <a:sx n="100" d="100"/>
          <a:sy n="100" d="100"/>
        </p:scale>
        <p:origin x="-462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27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95858" y="915988"/>
            <a:ext cx="8424614" cy="39592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44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95536" y="987425"/>
            <a:ext cx="4032448" cy="38877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内容占位符 3"/>
          <p:cNvSpPr>
            <a:spLocks noGrp="1"/>
          </p:cNvSpPr>
          <p:nvPr>
            <p:ph sz="quarter" idx="11"/>
          </p:nvPr>
        </p:nvSpPr>
        <p:spPr>
          <a:xfrm>
            <a:off x="4644008" y="987574"/>
            <a:ext cx="4176464" cy="38877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0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Click to edit Master text styles
</a:t>
            </a:r>
            <a:r>
              <a:rPr lang="zh-CN" altLang="en-US" dirty="0" smtClean="0"/>
              <a:t>第二等级
第三等级
第四等级
第五等级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BF59243C-7BB8-4635-9944-B14EE0E1B04C}" type="datetimeFigureOut">
              <a:rPr lang="en-US" altLang="zh-CN"/>
              <a:pPr>
                <a:defRPr/>
              </a:pPr>
              <a:t>11/17/2015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7DE04A9C-D731-4B3A-82B2-4ED03859A1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74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28" y="134541"/>
            <a:ext cx="6515088" cy="436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1285853" y="803660"/>
            <a:ext cx="43608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b="1" dirty="0" smtClean="0">
                <a:solidFill>
                  <a:srgbClr val="F08010"/>
                </a:solidFill>
                <a:latin typeface="微软雅黑" pitchFamily="34" charset="-122"/>
                <a:ea typeface="微软雅黑" pitchFamily="34" charset="-122"/>
              </a:rPr>
              <a:t>网点管理系统</a:t>
            </a:r>
            <a:endParaRPr lang="zh-CN" altLang="en-US" sz="4800" b="1" dirty="0">
              <a:solidFill>
                <a:srgbClr val="F0801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1357291" y="2411014"/>
            <a:ext cx="23506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网管中心</a:t>
            </a:r>
            <a:r>
              <a:rPr lang="en-US" altLang="zh-CN" sz="2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李龙峰</a:t>
            </a:r>
            <a:endParaRPr lang="zh-CN" altLang="en-US" sz="20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357290" y="1758120"/>
            <a:ext cx="52309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1.0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版本功能规划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调整方案</a:t>
            </a:r>
            <a:endParaRPr lang="zh-CN" altLang="en-US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7"/>
          <p:cNvGrpSpPr>
            <a:grpSpLocks/>
          </p:cNvGrpSpPr>
          <p:nvPr/>
        </p:nvGrpSpPr>
        <p:grpSpPr bwMode="auto">
          <a:xfrm>
            <a:off x="5646716" y="217631"/>
            <a:ext cx="2851150" cy="2606675"/>
            <a:chOff x="4515610" y="570520"/>
            <a:chExt cx="2851719" cy="2606301"/>
          </a:xfrm>
        </p:grpSpPr>
        <p:pic>
          <p:nvPicPr>
            <p:cNvPr id="8" name="图片 8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5610" y="570520"/>
              <a:ext cx="2109220" cy="2100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9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754" y="1725285"/>
              <a:ext cx="1602575" cy="145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467544" y="20985"/>
            <a:ext cx="8229600" cy="7505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600" dirty="0" smtClean="0">
                <a:solidFill>
                  <a:schemeClr val="bg1">
                    <a:lumMod val="95000"/>
                  </a:schemeClr>
                </a:solidFill>
              </a:rPr>
              <a:t>“万马”的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</a:rPr>
              <a:t>定位调整</a:t>
            </a:r>
            <a:endParaRPr lang="zh-CN" altLang="en-US" sz="36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将解决“网点</a:t>
            </a:r>
            <a:r>
              <a:rPr lang="zh-CN" altLang="en-US" dirty="0" smtClean="0">
                <a:solidFill>
                  <a:srgbClr val="FF0000"/>
                </a:solidFill>
              </a:rPr>
              <a:t>运营的</a:t>
            </a:r>
            <a:r>
              <a:rPr lang="zh-CN" altLang="en-US" dirty="0" smtClean="0">
                <a:solidFill>
                  <a:srgbClr val="FF0000"/>
                </a:solidFill>
              </a:rPr>
              <a:t>问题”保留在</a:t>
            </a:r>
            <a:r>
              <a:rPr lang="en-US" altLang="zh-CN" dirty="0" smtClean="0">
                <a:solidFill>
                  <a:srgbClr val="FF0000"/>
                </a:solidFill>
              </a:rPr>
              <a:t>V5</a:t>
            </a:r>
            <a:r>
              <a:rPr lang="zh-CN" altLang="en-US" dirty="0" smtClean="0">
                <a:solidFill>
                  <a:srgbClr val="FF0000"/>
                </a:solidFill>
              </a:rPr>
              <a:t>中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dirty="0" smtClean="0"/>
              <a:t>网络管理提升类问题，由“万马”完成</a:t>
            </a:r>
            <a:endParaRPr lang="en-US" altLang="zh-CN" dirty="0" smtClean="0"/>
          </a:p>
          <a:p>
            <a:pPr lvl="1">
              <a:lnSpc>
                <a:spcPct val="200000"/>
              </a:lnSpc>
              <a:defRPr/>
            </a:pPr>
            <a:r>
              <a:rPr lang="zh-CN" altLang="en-US" sz="1800" dirty="0" smtClean="0"/>
              <a:t>解决</a:t>
            </a:r>
            <a:r>
              <a:rPr lang="zh-CN" altLang="en-US" sz="1800" dirty="0" smtClean="0"/>
              <a:t>网点自我管理的</a:t>
            </a:r>
            <a:r>
              <a:rPr lang="zh-CN" altLang="en-US" sz="1800" dirty="0" smtClean="0"/>
              <a:t>问题，</a:t>
            </a:r>
            <a:endParaRPr lang="en-US" altLang="zh-CN" sz="1800" dirty="0" smtClean="0"/>
          </a:p>
          <a:p>
            <a:pPr lvl="1">
              <a:lnSpc>
                <a:spcPct val="200000"/>
              </a:lnSpc>
              <a:defRPr/>
            </a:pPr>
            <a:r>
              <a:rPr lang="zh-CN" altLang="en-US" sz="1800" dirty="0" smtClean="0"/>
              <a:t>解决网点经营的问题</a:t>
            </a:r>
            <a:endParaRPr lang="en-US" altLang="zh-CN" sz="1800" dirty="0" smtClean="0"/>
          </a:p>
          <a:p>
            <a:pPr lvl="1">
              <a:lnSpc>
                <a:spcPct val="200000"/>
              </a:lnSpc>
              <a:defRPr/>
            </a:pPr>
            <a:r>
              <a:rPr lang="zh-CN" altLang="en-US" sz="1800" dirty="0" smtClean="0"/>
              <a:t>解决网管管理网点的问题</a:t>
            </a:r>
            <a:endParaRPr lang="en-US" altLang="zh-CN" sz="1800" dirty="0" smtClean="0"/>
          </a:p>
          <a:p>
            <a:pPr marL="0" indent="0">
              <a:lnSpc>
                <a:spcPct val="200000"/>
              </a:lnSpc>
              <a:buFont typeface="Arial" charset="0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4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703"/>
            <a:ext cx="8229600" cy="637579"/>
          </a:xfrm>
        </p:spPr>
        <p:txBody>
          <a:bodyPr/>
          <a:lstStyle/>
          <a:p>
            <a:r>
              <a:rPr lang="zh-CN" altLang="en-US" sz="3200" b="0" dirty="0"/>
              <a:t>万</a:t>
            </a:r>
            <a:r>
              <a:rPr lang="zh-CN" altLang="en-US" sz="3200" b="0" dirty="0" smtClean="0"/>
              <a:t>马</a:t>
            </a:r>
            <a:r>
              <a:rPr lang="en-US" altLang="zh-CN" sz="3200" b="0" dirty="0" smtClean="0"/>
              <a:t>1.0</a:t>
            </a:r>
            <a:r>
              <a:rPr lang="zh-CN" altLang="en-US" sz="3200" b="0" dirty="0" smtClean="0"/>
              <a:t>功能规划调整</a:t>
            </a:r>
            <a:endParaRPr lang="zh-CN" altLang="en-US" sz="3200" b="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506146"/>
              </p:ext>
            </p:extLst>
          </p:nvPr>
        </p:nvGraphicFramePr>
        <p:xfrm>
          <a:off x="467544" y="1059582"/>
          <a:ext cx="7962900" cy="3906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581"/>
                <a:gridCol w="2765106"/>
                <a:gridCol w="4155213"/>
              </a:tblGrid>
              <a:tr h="3114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功能模块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调整说明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11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我的网点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调整为对网点硬件能力的盘点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</a:tr>
              <a:tr h="311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网络查询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保留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/>
                </a:tc>
              </a:tr>
              <a:tr h="311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录单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去除。由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V5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继续支持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</a:tr>
              <a:tr h="311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订单管理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去除。由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V5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继续支持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</a:tr>
              <a:tr h="311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寄件管理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保留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11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派件管理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保留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11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财务管理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读取</a:t>
                      </a:r>
                      <a:r>
                        <a:rPr lang="en-US" altLang="zh-CN" sz="1400" dirty="0" smtClean="0"/>
                        <a:t>V5</a:t>
                      </a:r>
                      <a:r>
                        <a:rPr lang="zh-CN" altLang="en-US" sz="1400" dirty="0" smtClean="0"/>
                        <a:t>成本数据，增加网点收入管理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11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客服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去除。由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V5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继续支持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</a:tr>
              <a:tr h="311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万马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APP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去除。由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V5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继续支持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T="34290" marB="34290"/>
                </a:tc>
              </a:tr>
              <a:tr h="3114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CN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rgbClr val="0070C0"/>
                          </a:solidFill>
                        </a:rPr>
                        <a:t>网点</a:t>
                      </a:r>
                      <a:r>
                        <a:rPr lang="en-US" altLang="zh-CN" sz="1400" b="1" dirty="0" smtClean="0">
                          <a:solidFill>
                            <a:srgbClr val="0070C0"/>
                          </a:solidFill>
                        </a:rPr>
                        <a:t>KPI</a:t>
                      </a:r>
                      <a:r>
                        <a:rPr lang="zh-CN" altLang="en-US" sz="1400" b="1" dirty="0" smtClean="0">
                          <a:solidFill>
                            <a:srgbClr val="0070C0"/>
                          </a:solidFill>
                        </a:rPr>
                        <a:t>管理</a:t>
                      </a:r>
                      <a:endParaRPr lang="zh-CN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rgbClr val="0070C0"/>
                          </a:solidFill>
                        </a:rPr>
                        <a:t>新增</a:t>
                      </a:r>
                      <a:endParaRPr lang="zh-CN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zh-CN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rgbClr val="0070C0"/>
                          </a:solidFill>
                        </a:rPr>
                        <a:t>承包区管理</a:t>
                      </a:r>
                      <a:endParaRPr lang="zh-CN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rgbClr val="0070C0"/>
                          </a:solidFill>
                        </a:rPr>
                        <a:t>新增。读取</a:t>
                      </a:r>
                      <a:r>
                        <a:rPr lang="en-US" altLang="zh-CN" sz="1400" b="1" dirty="0" smtClean="0">
                          <a:solidFill>
                            <a:srgbClr val="0070C0"/>
                          </a:solidFill>
                        </a:rPr>
                        <a:t>V5</a:t>
                      </a:r>
                      <a:r>
                        <a:rPr lang="zh-CN" altLang="en-US" sz="1400" b="1" dirty="0" smtClean="0">
                          <a:solidFill>
                            <a:srgbClr val="0070C0"/>
                          </a:solidFill>
                        </a:rPr>
                        <a:t>承包区数据，进行收入成本管理</a:t>
                      </a:r>
                      <a:endParaRPr lang="zh-CN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25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5315</TotalTime>
  <Words>164</Words>
  <Application>Microsoft Office PowerPoint</Application>
  <PresentationFormat>全屏显示(16:9)</PresentationFormat>
  <Paragraphs>46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“万马”的定位调整</vt:lpstr>
      <vt:lpstr>万马1.0功能规划调整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win7</dc:creator>
  <cp:lastModifiedBy>best</cp:lastModifiedBy>
  <cp:revision>108</cp:revision>
  <dcterms:created xsi:type="dcterms:W3CDTF">2015-01-16T10:54:35Z</dcterms:created>
  <dcterms:modified xsi:type="dcterms:W3CDTF">2015-11-17T04:18:52Z</dcterms:modified>
</cp:coreProperties>
</file>