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.png" ContentType="image/png"/>
  <Override PartName="/ppt/media/image3.png" ContentType="image/png"/>
  <Override PartName="/ppt/media/image1.jpeg" ContentType="image/jpe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34175E5-3C73-46AA-A4BA-2DBB2CBB08E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www.kaiyuanshe.cn/" TargetMode="External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640080" y="3195720"/>
            <a:ext cx="9071640" cy="145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2016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中国开源年会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COSCON 2016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铜牌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Bronze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4 free entrance tickets (for 2-day full pass)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Sponsor information and logo appeared in registration website and social media.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Publicity and promotion on both kaiyuanshe and its members channels and social media (web, blog, weibo, wechat)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Premium booth on the event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Company image poster on the event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2 dinner admission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社区合作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关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于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开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源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社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开源社是由中国支持开源的企业，社区及个人所组织的一个开源联盟，旨在推广开源。 各成员按照“共治、共识、贡献”的原则自发设立。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愿景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推动中国开源社区成为全球开源软件的积极参与及贡献者。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使命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携手国内社区，企业，高校，及政府共创健康可持续发展的开源生态体系。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宗旨 – 为中国开源软件和开源硬件的正确使用，授权许可，社区建设及治理，进行知识推广普及与提供相关服务。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http://www.kaiyuanshe.cn/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联系方式：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Ted Liu / Bin Li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简介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大会名：中国开源年会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(COSCON - China Open Source Conference)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大会宗旨：团结各开源社区、企业及个人进行交流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主题：天下开源是一家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日期：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2016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年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月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日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-17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日（周六、周日）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目标听众：开源社区参与者及贡献者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地点：北京航空航天大学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演讲嘉宾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日程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Day 1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5" name="Table 2"/>
          <p:cNvGraphicFramePr/>
          <p:nvPr/>
        </p:nvGraphicFramePr>
        <p:xfrm>
          <a:off x="582480" y="1690200"/>
          <a:ext cx="8444160" cy="1035720"/>
        </p:xfrm>
        <a:graphic>
          <a:graphicData uri="http://schemas.openxmlformats.org/drawingml/2006/table">
            <a:tbl>
              <a:tblPr/>
              <a:tblGrid>
                <a:gridCol w="1136160"/>
                <a:gridCol w="7308360"/>
              </a:tblGrid>
              <a:tr h="3618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9:30-10:00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Registration/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注册报到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18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10:00-10:10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Opening Session/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开场致辞 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1248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10:10-10:40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Keynote 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3"/>
          <p:cNvGraphicFramePr/>
          <p:nvPr/>
        </p:nvGraphicFramePr>
        <p:xfrm>
          <a:off x="582480" y="2806560"/>
          <a:ext cx="8450280" cy="1598760"/>
        </p:xfrm>
        <a:graphic>
          <a:graphicData uri="http://schemas.openxmlformats.org/drawingml/2006/table">
            <a:tbl>
              <a:tblPr/>
              <a:tblGrid>
                <a:gridCol w="1141560"/>
                <a:gridCol w="1060200"/>
                <a:gridCol w="1597680"/>
                <a:gridCol w="1582200"/>
                <a:gridCol w="1551960"/>
                <a:gridCol w="1517040"/>
              </a:tblGrid>
              <a:tr h="5245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PM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Breakout 1/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主会场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(Linux/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开源操作系统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Breakout 1/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分会场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1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(Governance/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开源治理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Breakout 2/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分会场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2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(Cloud/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云计算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Breakout 3/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分会场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(Big Data/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大数据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Breakout 4/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分会场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(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前端技术与移动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056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10:50-11:20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4084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11:20-11:30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5"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Tea Break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4588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11:30-12:00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473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12:00-12:30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"/>
          <p:cNvGraphicFramePr/>
          <p:nvPr/>
        </p:nvGraphicFramePr>
        <p:xfrm>
          <a:off x="572040" y="4462920"/>
          <a:ext cx="8444880" cy="1036440"/>
        </p:xfrm>
        <a:graphic>
          <a:graphicData uri="http://schemas.openxmlformats.org/drawingml/2006/table">
            <a:tbl>
              <a:tblPr/>
              <a:tblGrid>
                <a:gridCol w="1136160"/>
                <a:gridCol w="7309080"/>
              </a:tblGrid>
              <a:tr h="3618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12:30-13:30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Lunch/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午餐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18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13:30-14:00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Keynote 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132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14:00-14:30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Keynote 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5"/>
          <p:cNvGraphicFramePr/>
          <p:nvPr/>
        </p:nvGraphicFramePr>
        <p:xfrm>
          <a:off x="582480" y="5624280"/>
          <a:ext cx="8461800" cy="1395000"/>
        </p:xfrm>
        <a:graphic>
          <a:graphicData uri="http://schemas.openxmlformats.org/drawingml/2006/table">
            <a:tbl>
              <a:tblPr/>
              <a:tblGrid>
                <a:gridCol w="1143000"/>
                <a:gridCol w="1061640"/>
                <a:gridCol w="1599840"/>
                <a:gridCol w="1584000"/>
                <a:gridCol w="1553760"/>
                <a:gridCol w="1519920"/>
              </a:tblGrid>
              <a:tr h="3589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14:30-15:00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538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15:00-15:20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5"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Tea Break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592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15:20-15:50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617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15:50-16:20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617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16:20-17:00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Workshop Day 2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0" name="Table 2"/>
          <p:cNvGraphicFramePr/>
          <p:nvPr/>
        </p:nvGraphicFramePr>
        <p:xfrm>
          <a:off x="609840" y="1645920"/>
          <a:ext cx="8463960" cy="4212000"/>
        </p:xfrm>
        <a:graphic>
          <a:graphicData uri="http://schemas.openxmlformats.org/drawingml/2006/table">
            <a:tbl>
              <a:tblPr/>
              <a:tblGrid>
                <a:gridCol w="1010880"/>
                <a:gridCol w="1685160"/>
                <a:gridCol w="1889640"/>
                <a:gridCol w="1951200"/>
                <a:gridCol w="1927440"/>
              </a:tblGrid>
              <a:tr h="62784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PM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Breakout 1/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分会场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1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(Linux/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开源操作系统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Breakout 2/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分会场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2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(Cloud/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云计算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Breakout 3/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分会场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(Big Data/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大数据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Breakout 4/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分会场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(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前端技术与移动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22904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10:00-12:30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6136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12:30-13:30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4"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Lunch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04544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13:30-15:30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04868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15:30-18:00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赞助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Sponsorship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白金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RMB 100,000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金牌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RMB 60,000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银牌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RMB 30,000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铜牌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RMB 10,000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白金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30 minutes keynote speech relevant to open source.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Media interview on the event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10 free entrance tickets (for 2-day full pass)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Sponsor information and logo appeared in registration website and social media.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Publicity and promotion on both kaiyuanshe and its members channels and social media (web, blog, weibo, wechat)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Deluxe booth provided at the event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Company image poster on the event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4 dinner admission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Company logo in the event bag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金牌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Gold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Media interview on the event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8 free entrance tickets (for 2-day full pass)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Sponsor information and logo appeared in registration website and social media.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Publicity and promotion on both kaiyuanshe and its members channels and social media (web, blog, weibo, wechat)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Deluxe booth provided at the event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Company image poster on the event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4 dinner admission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Company logo in the event bag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银牌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Silver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6 free entrance tickets (for 2-day full pass)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Sponsor information and logo appeared in registration website and social media.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Publicity and promotion on both kaiyuanshe and its members channels and social media (web, blog, weibo, wechat)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Standard booth provided at the event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Company image poster on the event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2 dinner admission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Company logo in the event bag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2016-07-21T23:57:16Z</dcterms:created>
  <dc:creator/>
  <dc:description/>
  <dc:language>en-US</dc:language>
  <cp:lastModifiedBy/>
  <dcterms:modified xsi:type="dcterms:W3CDTF">2016-07-27T19:16:57Z</dcterms:modified>
  <cp:revision>9</cp:revision>
  <dc:subject/>
  <dc:title/>
</cp:coreProperties>
</file>