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1.jpeg" ContentType="image/jpe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569145C-38D4-42F0-AE96-DA5DFE94758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www.kaiyuanshe.cn/" TargetMode="External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40080" y="3195720"/>
            <a:ext cx="9071640" cy="145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2016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中国开源年会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COSCON 2016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关于开源社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开源社是由中国支持开源的企业，社区及个人所组织的一个开源联盟，旨在推广开源。 各成员按照“共治、共识、贡献”的原则自发设立。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愿景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推动中国开源社区成为全球开源软件的积极参与及贡献者。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使命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携手国内社区，企业，高校，及政府共创健康可持续发展的开源生态体系。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宗旨 – 为中国开源软件和开源硬件的正确使用，授权许可，社区建设及治理，进行知识推广普及与提供相关服务。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http://www.kaiyuanshe.cn/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联系方式：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简介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大会名：中国开源年会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(COSCON - China Open Source Conference)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大会宗旨：团结各开源社区、企业及个人进行交流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主题：天下开源是一家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日期：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2016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年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月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日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-17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日（周六、周日）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目标听众：开源社区参与者及贡献者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地点：北京航空航天大学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演讲嘉宾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日程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赞助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Sponsorship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金牌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RMB 60,000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银牌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RMB 30,000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铜牌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RMB 10,000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金牌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Gold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30 minutes keynote speech relevant to open source.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Media interview on the event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10 free entrance tickets (for 2-day full pass)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Sponsor information and logo appeared in registration website and social media.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Publicity and promotion on both kaiyuanshe and its members channels and social media (web, blog, weibo, wechat)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Deluxe booth provided at the event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Company image poster on the event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4 dinner admission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Company logo in the event bag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银牌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Silver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6 free entrance tickets (for 2-day full pass)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Sponsor information and logo appeared in registration website and social media.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Publicity and promotion on both kaiyuanshe and its members channels and social media (web, blog, weibo, wechat)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Standard booth provided at the event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Company image poster on the event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2 dinner admission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Company logo in the event bag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铜牌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Bronze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4 free entrance tickets (for 2-day full pass)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Sponsor information and logo appeared in registration website and social media.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Publicity and promotion on both kaiyuanshe and its members channels and social media (web, blog, weibo, wechat)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Premium booth on the event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Company image poster on the event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2 dinner admission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社区合作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2016-07-21T23:57:16Z</dcterms:created>
  <dc:creator/>
  <dc:description/>
  <dc:language>en-US</dc:language>
  <cp:lastModifiedBy/>
  <dcterms:modified xsi:type="dcterms:W3CDTF">2016-07-22T00:37:57Z</dcterms:modified>
  <cp:revision>4</cp:revision>
  <dc:subject/>
  <dc:title/>
</cp:coreProperties>
</file>