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linbin</cp:lastModifiedBy>
  <cp:revision>3</cp:revision>
  <dcterms:created xsi:type="dcterms:W3CDTF">2015-05-05T08:02:00Z</dcterms:created>
  <dcterms:modified xsi:type="dcterms:W3CDTF">2018-04-25T04:22:42Z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2052-10.1.0.7223</vt:lpwstr>
  </property>
</Properties>
</file>