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2"/>
  </p:notesMasterIdLst>
  <p:handoutMasterIdLst>
    <p:handoutMasterId r:id="rId113"/>
  </p:handoutMasterIdLst>
  <p:sldIdLst>
    <p:sldId id="563" r:id="rId2"/>
    <p:sldId id="419" r:id="rId3"/>
    <p:sldId id="564" r:id="rId4"/>
    <p:sldId id="421" r:id="rId5"/>
    <p:sldId id="422" r:id="rId6"/>
    <p:sldId id="423" r:id="rId7"/>
    <p:sldId id="567" r:id="rId8"/>
    <p:sldId id="424"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555" r:id="rId22"/>
    <p:sldId id="581" r:id="rId23"/>
    <p:sldId id="446" r:id="rId24"/>
    <p:sldId id="450" r:id="rId25"/>
    <p:sldId id="447" r:id="rId26"/>
    <p:sldId id="448" r:id="rId27"/>
    <p:sldId id="449" r:id="rId28"/>
    <p:sldId id="452" r:id="rId29"/>
    <p:sldId id="568" r:id="rId30"/>
    <p:sldId id="457" r:id="rId31"/>
    <p:sldId id="456" r:id="rId32"/>
    <p:sldId id="465" r:id="rId33"/>
    <p:sldId id="458" r:id="rId34"/>
    <p:sldId id="459" r:id="rId35"/>
    <p:sldId id="460" r:id="rId36"/>
    <p:sldId id="461" r:id="rId37"/>
    <p:sldId id="462" r:id="rId38"/>
    <p:sldId id="463" r:id="rId39"/>
    <p:sldId id="464" r:id="rId40"/>
    <p:sldId id="468" r:id="rId41"/>
    <p:sldId id="470" r:id="rId42"/>
    <p:sldId id="471" r:id="rId43"/>
    <p:sldId id="472" r:id="rId44"/>
    <p:sldId id="473" r:id="rId45"/>
    <p:sldId id="474" r:id="rId46"/>
    <p:sldId id="475" r:id="rId47"/>
    <p:sldId id="476" r:id="rId48"/>
    <p:sldId id="477" r:id="rId49"/>
    <p:sldId id="478" r:id="rId50"/>
    <p:sldId id="480" r:id="rId51"/>
    <p:sldId id="483" r:id="rId52"/>
    <p:sldId id="484" r:id="rId53"/>
    <p:sldId id="489" r:id="rId54"/>
    <p:sldId id="491" r:id="rId55"/>
    <p:sldId id="492" r:id="rId56"/>
    <p:sldId id="572" r:id="rId57"/>
    <p:sldId id="573" r:id="rId58"/>
    <p:sldId id="586" r:id="rId59"/>
    <p:sldId id="494" r:id="rId60"/>
    <p:sldId id="556" r:id="rId61"/>
    <p:sldId id="496" r:id="rId62"/>
    <p:sldId id="574" r:id="rId63"/>
    <p:sldId id="580" r:id="rId64"/>
    <p:sldId id="579" r:id="rId65"/>
    <p:sldId id="578" r:id="rId66"/>
    <p:sldId id="577" r:id="rId67"/>
    <p:sldId id="576" r:id="rId68"/>
    <p:sldId id="575" r:id="rId69"/>
    <p:sldId id="497" r:id="rId70"/>
    <p:sldId id="498" r:id="rId71"/>
    <p:sldId id="499" r:id="rId72"/>
    <p:sldId id="501" r:id="rId73"/>
    <p:sldId id="502" r:id="rId74"/>
    <p:sldId id="569" r:id="rId75"/>
    <p:sldId id="505" r:id="rId76"/>
    <p:sldId id="507" r:id="rId77"/>
    <p:sldId id="508" r:id="rId78"/>
    <p:sldId id="583" r:id="rId79"/>
    <p:sldId id="509" r:id="rId80"/>
    <p:sldId id="511" r:id="rId81"/>
    <p:sldId id="582" r:id="rId82"/>
    <p:sldId id="514" r:id="rId83"/>
    <p:sldId id="516" r:id="rId84"/>
    <p:sldId id="515" r:id="rId85"/>
    <p:sldId id="584" r:id="rId86"/>
    <p:sldId id="585" r:id="rId87"/>
    <p:sldId id="559" r:id="rId88"/>
    <p:sldId id="523" r:id="rId89"/>
    <p:sldId id="517" r:id="rId90"/>
    <p:sldId id="518" r:id="rId91"/>
    <p:sldId id="519" r:id="rId92"/>
    <p:sldId id="520" r:id="rId93"/>
    <p:sldId id="524" r:id="rId94"/>
    <p:sldId id="521" r:id="rId95"/>
    <p:sldId id="522" r:id="rId96"/>
    <p:sldId id="418" r:id="rId97"/>
    <p:sldId id="546" r:id="rId98"/>
    <p:sldId id="557" r:id="rId99"/>
    <p:sldId id="588" r:id="rId100"/>
    <p:sldId id="587" r:id="rId101"/>
    <p:sldId id="547" r:id="rId102"/>
    <p:sldId id="558" r:id="rId103"/>
    <p:sldId id="548" r:id="rId104"/>
    <p:sldId id="549" r:id="rId105"/>
    <p:sldId id="550" r:id="rId106"/>
    <p:sldId id="551" r:id="rId107"/>
    <p:sldId id="552" r:id="rId108"/>
    <p:sldId id="553" r:id="rId109"/>
    <p:sldId id="554" r:id="rId110"/>
    <p:sldId id="525" r:id="rId11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5pPr>
    <a:lvl6pPr marL="2286000" algn="l" defTabSz="914400" rtl="0" eaLnBrk="1" latinLnBrk="0" hangingPunct="1">
      <a:defRPr sz="3200" b="1" kern="1200">
        <a:solidFill>
          <a:schemeClr val="tx1"/>
        </a:solidFill>
        <a:latin typeface="Times New Roman" pitchFamily="18" charset="0"/>
        <a:ea typeface="宋体" charset="-122"/>
        <a:cs typeface="+mn-cs"/>
      </a:defRPr>
    </a:lvl6pPr>
    <a:lvl7pPr marL="2743200" algn="l" defTabSz="914400" rtl="0" eaLnBrk="1" latinLnBrk="0" hangingPunct="1">
      <a:defRPr sz="3200" b="1" kern="1200">
        <a:solidFill>
          <a:schemeClr val="tx1"/>
        </a:solidFill>
        <a:latin typeface="Times New Roman" pitchFamily="18" charset="0"/>
        <a:ea typeface="宋体" charset="-122"/>
        <a:cs typeface="+mn-cs"/>
      </a:defRPr>
    </a:lvl7pPr>
    <a:lvl8pPr marL="3200400" algn="l" defTabSz="914400" rtl="0" eaLnBrk="1" latinLnBrk="0" hangingPunct="1">
      <a:defRPr sz="3200" b="1" kern="1200">
        <a:solidFill>
          <a:schemeClr val="tx1"/>
        </a:solidFill>
        <a:latin typeface="Times New Roman" pitchFamily="18" charset="0"/>
        <a:ea typeface="宋体" charset="-122"/>
        <a:cs typeface="+mn-cs"/>
      </a:defRPr>
    </a:lvl8pPr>
    <a:lvl9pPr marL="3657600" algn="l" defTabSz="914400" rtl="0" eaLnBrk="1" latinLnBrk="0" hangingPunct="1">
      <a:defRPr sz="32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067" autoAdjust="0"/>
  </p:normalViewPr>
  <p:slideViewPr>
    <p:cSldViewPr>
      <p:cViewPr>
        <p:scale>
          <a:sx n="50" d="100"/>
          <a:sy n="50" d="100"/>
        </p:scale>
        <p:origin x="-2376" y="-5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698"/>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a:latin typeface="Courier New" pitchFamily="49" charset="0"/>
              </a:defRPr>
            </a:lvl1pPr>
          </a:lstStyle>
          <a:p>
            <a:pPr>
              <a:defRPr/>
            </a:pPr>
            <a:fld id="{897CDB3A-68AA-496F-82FD-4A657AA43AC8}" type="slidenum">
              <a:rPr lang="zh-CN" altLang="en-US"/>
              <a:pPr>
                <a:defRPr/>
              </a:pPr>
              <a:t>‹#›</a:t>
            </a:fld>
            <a:endParaRPr lang="en-US" altLang="zh-CN"/>
          </a:p>
        </p:txBody>
      </p:sp>
    </p:spTree>
    <p:extLst>
      <p:ext uri="{BB962C8B-B14F-4D97-AF65-F5344CB8AC3E}">
        <p14:creationId xmlns:p14="http://schemas.microsoft.com/office/powerpoint/2010/main" val="2260539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469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F5B6D4B-88A7-404B-AABC-292442A9153E}" type="slidenum">
              <a:rPr lang="zh-CN" altLang="en-US"/>
              <a:pPr>
                <a:defRPr/>
              </a:pPr>
              <a:t>‹#›</a:t>
            </a:fld>
            <a:endParaRPr lang="en-US" altLang="zh-CN"/>
          </a:p>
        </p:txBody>
      </p:sp>
    </p:spTree>
    <p:extLst>
      <p:ext uri="{BB962C8B-B14F-4D97-AF65-F5344CB8AC3E}">
        <p14:creationId xmlns:p14="http://schemas.microsoft.com/office/powerpoint/2010/main" val="2528658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D2C76C8-7E5D-4A74-8B2E-D0E56EC6B501}" type="slidenum">
              <a:rPr lang="zh-CN" altLang="en-US" sz="1200" smtClean="0"/>
              <a:pPr/>
              <a:t>1</a:t>
            </a:fld>
            <a:endParaRPr lang="en-US" altLang="zh-CN" sz="1200"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1E9A5A1-D392-45DD-B877-33EF77F24080}" type="slidenum">
              <a:rPr lang="zh-CN" altLang="en-US" sz="1200" smtClean="0"/>
              <a:pPr/>
              <a:t>10</a:t>
            </a:fld>
            <a:endParaRPr lang="en-US" altLang="zh-CN" sz="1200" smtClean="0"/>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50979CE-8B2C-4E03-9BB9-BB9491E5C466}" type="slidenum">
              <a:rPr lang="zh-CN" altLang="en-US" sz="1200" smtClean="0"/>
              <a:pPr/>
              <a:t>100</a:t>
            </a:fld>
            <a:endParaRPr lang="en-US" altLang="zh-CN" sz="1200" smtClean="0"/>
          </a:p>
        </p:txBody>
      </p:sp>
      <p:sp>
        <p:nvSpPr>
          <p:cNvPr id="217091" name="Rectangle 2"/>
          <p:cNvSpPr>
            <a:spLocks noChangeArrowheads="1" noTextEdit="1"/>
          </p:cNvSpPr>
          <p:nvPr>
            <p:ph type="sldImg"/>
          </p:nvPr>
        </p:nvSpPr>
        <p:spPr>
          <a:solidFill>
            <a:srgbClr val="FFFFFF"/>
          </a:solidFill>
          <a:ln/>
        </p:spPr>
      </p:sp>
      <p:sp>
        <p:nvSpPr>
          <p:cNvPr id="2170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10559A8-243A-44E8-BAE3-A9CED8C2D4D2}" type="slidenum">
              <a:rPr lang="zh-CN" altLang="en-US" sz="1200" smtClean="0"/>
              <a:pPr/>
              <a:t>101</a:t>
            </a:fld>
            <a:endParaRPr lang="en-US" altLang="zh-CN" sz="1200" smtClean="0"/>
          </a:p>
        </p:txBody>
      </p:sp>
      <p:sp>
        <p:nvSpPr>
          <p:cNvPr id="218115" name="Rectangle 2"/>
          <p:cNvSpPr>
            <a:spLocks noChangeArrowheads="1" noTextEdit="1"/>
          </p:cNvSpPr>
          <p:nvPr>
            <p:ph type="sldImg"/>
          </p:nvPr>
        </p:nvSpPr>
        <p:spPr>
          <a:solidFill>
            <a:srgbClr val="FFFFFF"/>
          </a:solidFill>
          <a:ln/>
        </p:spPr>
      </p:sp>
      <p:sp>
        <p:nvSpPr>
          <p:cNvPr id="2181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93A083E-EF28-4BC1-B209-2733FA4FB9A6}" type="slidenum">
              <a:rPr lang="zh-CN" altLang="en-US" sz="1200" smtClean="0"/>
              <a:pPr/>
              <a:t>102</a:t>
            </a:fld>
            <a:endParaRPr lang="en-US" altLang="zh-CN" sz="1200" smtClean="0"/>
          </a:p>
        </p:txBody>
      </p:sp>
      <p:sp>
        <p:nvSpPr>
          <p:cNvPr id="219139" name="Rectangle 2"/>
          <p:cNvSpPr>
            <a:spLocks noChangeArrowheads="1" noTextEdit="1"/>
          </p:cNvSpPr>
          <p:nvPr>
            <p:ph type="sldImg"/>
          </p:nvPr>
        </p:nvSpPr>
        <p:spPr>
          <a:solidFill>
            <a:srgbClr val="FFFFFF"/>
          </a:solidFill>
          <a:ln/>
        </p:spPr>
      </p:sp>
      <p:sp>
        <p:nvSpPr>
          <p:cNvPr id="2191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BC6A660-54BE-4214-933F-ACBD77D793A8}" type="slidenum">
              <a:rPr lang="zh-CN" altLang="en-US" sz="1200" smtClean="0"/>
              <a:pPr/>
              <a:t>103</a:t>
            </a:fld>
            <a:endParaRPr lang="en-US" altLang="zh-CN" sz="1200" smtClean="0"/>
          </a:p>
        </p:txBody>
      </p:sp>
      <p:sp>
        <p:nvSpPr>
          <p:cNvPr id="220163" name="Rectangle 2"/>
          <p:cNvSpPr>
            <a:spLocks noChangeArrowheads="1" noTextEdit="1"/>
          </p:cNvSpPr>
          <p:nvPr>
            <p:ph type="sldImg"/>
          </p:nvPr>
        </p:nvSpPr>
        <p:spPr>
          <a:solidFill>
            <a:srgbClr val="FFFFFF"/>
          </a:solidFill>
          <a:ln/>
        </p:spPr>
      </p:sp>
      <p:sp>
        <p:nvSpPr>
          <p:cNvPr id="2201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1EB5885-9A0C-4744-AA8F-483607C613DF}" type="slidenum">
              <a:rPr lang="zh-CN" altLang="en-US" sz="1200" smtClean="0"/>
              <a:pPr/>
              <a:t>104</a:t>
            </a:fld>
            <a:endParaRPr lang="en-US" altLang="zh-CN" sz="1200" smtClean="0"/>
          </a:p>
        </p:txBody>
      </p:sp>
      <p:sp>
        <p:nvSpPr>
          <p:cNvPr id="221187" name="Rectangle 2"/>
          <p:cNvSpPr>
            <a:spLocks noChangeArrowheads="1" noTextEdit="1"/>
          </p:cNvSpPr>
          <p:nvPr>
            <p:ph type="sldImg"/>
          </p:nvPr>
        </p:nvSpPr>
        <p:spPr>
          <a:solidFill>
            <a:srgbClr val="FFFFFF"/>
          </a:solidFill>
          <a:ln/>
        </p:spPr>
      </p:sp>
      <p:sp>
        <p:nvSpPr>
          <p:cNvPr id="2211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94ACDEE-895F-4136-8860-D891FA7F8300}" type="slidenum">
              <a:rPr lang="zh-CN" altLang="en-US" sz="1200" smtClean="0"/>
              <a:pPr/>
              <a:t>105</a:t>
            </a:fld>
            <a:endParaRPr lang="en-US" altLang="zh-CN" sz="1200" smtClean="0"/>
          </a:p>
        </p:txBody>
      </p:sp>
      <p:sp>
        <p:nvSpPr>
          <p:cNvPr id="222211" name="Rectangle 2"/>
          <p:cNvSpPr>
            <a:spLocks noChangeArrowheads="1" noTextEdit="1"/>
          </p:cNvSpPr>
          <p:nvPr>
            <p:ph type="sldImg"/>
          </p:nvPr>
        </p:nvSpPr>
        <p:spPr>
          <a:solidFill>
            <a:srgbClr val="FFFFFF"/>
          </a:solidFill>
          <a:ln/>
        </p:spPr>
      </p:sp>
      <p:sp>
        <p:nvSpPr>
          <p:cNvPr id="2222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EC1E90D-C6FE-4D59-B1FA-6BD5C398F0F3}" type="slidenum">
              <a:rPr lang="zh-CN" altLang="en-US" sz="1200" smtClean="0"/>
              <a:pPr/>
              <a:t>106</a:t>
            </a:fld>
            <a:endParaRPr lang="en-US" altLang="zh-CN" sz="1200" smtClean="0"/>
          </a:p>
        </p:txBody>
      </p:sp>
      <p:sp>
        <p:nvSpPr>
          <p:cNvPr id="223235" name="Rectangle 2"/>
          <p:cNvSpPr>
            <a:spLocks noChangeArrowheads="1" noTextEdit="1"/>
          </p:cNvSpPr>
          <p:nvPr>
            <p:ph type="sldImg"/>
          </p:nvPr>
        </p:nvSpPr>
        <p:spPr>
          <a:solidFill>
            <a:srgbClr val="FFFFFF"/>
          </a:solidFill>
          <a:ln/>
        </p:spPr>
      </p:sp>
      <p:sp>
        <p:nvSpPr>
          <p:cNvPr id="2232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1102BAA-D3E7-4BC9-A338-68C319F00DF3}" type="slidenum">
              <a:rPr lang="zh-CN" altLang="en-US" sz="1200" smtClean="0"/>
              <a:pPr/>
              <a:t>107</a:t>
            </a:fld>
            <a:endParaRPr lang="en-US" altLang="zh-CN" sz="1200" smtClean="0"/>
          </a:p>
        </p:txBody>
      </p:sp>
      <p:sp>
        <p:nvSpPr>
          <p:cNvPr id="224259" name="Rectangle 2"/>
          <p:cNvSpPr>
            <a:spLocks noChangeArrowheads="1" noTextEdit="1"/>
          </p:cNvSpPr>
          <p:nvPr>
            <p:ph type="sldImg"/>
          </p:nvPr>
        </p:nvSpPr>
        <p:spPr>
          <a:solidFill>
            <a:srgbClr val="FFFFFF"/>
          </a:solidFill>
          <a:ln/>
        </p:spPr>
      </p:sp>
      <p:sp>
        <p:nvSpPr>
          <p:cNvPr id="2242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FDB7B86-CDC9-4EA5-B5AB-E5ACBFEEE106}" type="slidenum">
              <a:rPr lang="zh-CN" altLang="en-US" sz="1200" smtClean="0"/>
              <a:pPr/>
              <a:t>108</a:t>
            </a:fld>
            <a:endParaRPr lang="en-US" altLang="zh-CN" sz="1200" smtClean="0"/>
          </a:p>
        </p:txBody>
      </p:sp>
      <p:sp>
        <p:nvSpPr>
          <p:cNvPr id="225283" name="Rectangle 2"/>
          <p:cNvSpPr>
            <a:spLocks noChangeArrowheads="1" noTextEdit="1"/>
          </p:cNvSpPr>
          <p:nvPr>
            <p:ph type="sldImg"/>
          </p:nvPr>
        </p:nvSpPr>
        <p:spPr>
          <a:solidFill>
            <a:srgbClr val="FFFFFF"/>
          </a:solidFill>
          <a:ln/>
        </p:spPr>
      </p:sp>
      <p:sp>
        <p:nvSpPr>
          <p:cNvPr id="2252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8D81BC1-2B21-4745-A06D-75C957B324BD}" type="slidenum">
              <a:rPr lang="zh-CN" altLang="en-US" sz="1200" smtClean="0"/>
              <a:pPr/>
              <a:t>109</a:t>
            </a:fld>
            <a:endParaRPr lang="en-US" altLang="zh-CN" sz="1200" smtClean="0"/>
          </a:p>
        </p:txBody>
      </p:sp>
      <p:sp>
        <p:nvSpPr>
          <p:cNvPr id="226307" name="Rectangle 2"/>
          <p:cNvSpPr>
            <a:spLocks noChangeArrowheads="1" noTextEdit="1"/>
          </p:cNvSpPr>
          <p:nvPr>
            <p:ph type="sldImg"/>
          </p:nvPr>
        </p:nvSpPr>
        <p:spPr>
          <a:solidFill>
            <a:srgbClr val="FFFFFF"/>
          </a:solidFill>
          <a:ln/>
        </p:spPr>
      </p:sp>
      <p:sp>
        <p:nvSpPr>
          <p:cNvPr id="2263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DD6AA6F-3294-4BC1-B053-824375E08E78}" type="slidenum">
              <a:rPr lang="zh-CN" altLang="en-US" sz="1200" smtClean="0"/>
              <a:pPr/>
              <a:t>11</a:t>
            </a:fld>
            <a:endParaRPr lang="en-US" altLang="zh-CN" sz="1200" smtClean="0"/>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7164084-A26F-4EE5-814D-3A6066ED11FC}" type="slidenum">
              <a:rPr lang="zh-CN" altLang="en-US" sz="1200" smtClean="0"/>
              <a:pPr/>
              <a:t>110</a:t>
            </a:fld>
            <a:endParaRPr lang="en-US" altLang="zh-CN" sz="1200" smtClean="0"/>
          </a:p>
        </p:txBody>
      </p:sp>
      <p:sp>
        <p:nvSpPr>
          <p:cNvPr id="227331" name="Rectangle 2"/>
          <p:cNvSpPr>
            <a:spLocks noChangeArrowheads="1" noTextEdit="1"/>
          </p:cNvSpPr>
          <p:nvPr>
            <p:ph type="sldImg"/>
          </p:nvPr>
        </p:nvSpPr>
        <p:spPr>
          <a:solidFill>
            <a:srgbClr val="FFFFFF"/>
          </a:solidFill>
          <a:ln/>
        </p:spPr>
      </p:sp>
      <p:sp>
        <p:nvSpPr>
          <p:cNvPr id="2273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196B449-49DC-4162-A6AC-0800A4EC6FE5}" type="slidenum">
              <a:rPr lang="zh-CN" altLang="en-US" sz="1200" smtClean="0"/>
              <a:pPr/>
              <a:t>12</a:t>
            </a:fld>
            <a:endParaRPr lang="en-US" altLang="zh-CN" sz="1200" smtClean="0"/>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9622CA9-0915-48BB-97D3-72BBC4E4C04D}" type="slidenum">
              <a:rPr lang="zh-CN" altLang="en-US" sz="1200" smtClean="0"/>
              <a:pPr/>
              <a:t>13</a:t>
            </a:fld>
            <a:endParaRPr lang="en-US" altLang="zh-CN" sz="1200" smtClean="0"/>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64F9C6C-E238-4A31-8BFB-C5E253FE41F2}" type="slidenum">
              <a:rPr lang="zh-CN" altLang="en-US" sz="1200" smtClean="0"/>
              <a:pPr/>
              <a:t>14</a:t>
            </a:fld>
            <a:endParaRPr lang="en-US" altLang="zh-CN" sz="1200" smtClean="0"/>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47B6A22-1A5C-45B1-B882-E2479B864B5F}" type="slidenum">
              <a:rPr lang="zh-CN" altLang="en-US" sz="1200" smtClean="0"/>
              <a:pPr/>
              <a:t>15</a:t>
            </a:fld>
            <a:endParaRPr lang="en-US" altLang="zh-CN" sz="1200" smtClean="0"/>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60F7EC2-E9E7-48A3-B27C-CF42AA682BD2}" type="slidenum">
              <a:rPr lang="zh-CN" altLang="en-US" sz="1200" smtClean="0"/>
              <a:pPr/>
              <a:t>16</a:t>
            </a:fld>
            <a:endParaRPr lang="en-US" altLang="zh-CN" sz="1200" smtClean="0"/>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A95DE02-55BC-4DB1-A4FE-221369B79267}" type="slidenum">
              <a:rPr lang="zh-CN" altLang="en-US" sz="1200" smtClean="0"/>
              <a:pPr/>
              <a:t>17</a:t>
            </a:fld>
            <a:endParaRPr lang="en-US" altLang="zh-CN" sz="1200" smtClean="0"/>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6829918-7668-4556-8F02-7C362895FBD2}" type="slidenum">
              <a:rPr lang="zh-CN" altLang="en-US" sz="1200" smtClean="0"/>
              <a:pPr/>
              <a:t>18</a:t>
            </a:fld>
            <a:endParaRPr lang="en-US" altLang="zh-CN" sz="1200" smtClean="0"/>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54E2A5D-E833-403E-A184-ABAB195F9F39}" type="slidenum">
              <a:rPr lang="zh-CN" altLang="en-US" sz="1200" smtClean="0"/>
              <a:pPr/>
              <a:t>19</a:t>
            </a:fld>
            <a:endParaRPr lang="en-US" altLang="zh-CN" sz="1200" smtClean="0"/>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17CAB59-7A1B-47C8-9251-115A1565A231}" type="slidenum">
              <a:rPr lang="zh-CN" altLang="en-US" sz="1200" smtClean="0"/>
              <a:pPr/>
              <a:t>2</a:t>
            </a:fld>
            <a:endParaRPr lang="en-US" altLang="zh-CN" sz="1200" smtClean="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7F96A78-732D-4348-BDD2-EE4422859E01}" type="slidenum">
              <a:rPr lang="zh-CN" altLang="en-US" sz="1200" smtClean="0"/>
              <a:pPr/>
              <a:t>20</a:t>
            </a:fld>
            <a:endParaRPr lang="en-US" altLang="zh-CN" sz="1200" smtClean="0"/>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C8738EA-55D0-45B1-9F23-D6131C52FEA4}" type="slidenum">
              <a:rPr lang="zh-CN" altLang="en-US" sz="1200" smtClean="0"/>
              <a:pPr/>
              <a:t>21</a:t>
            </a:fld>
            <a:endParaRPr lang="en-US" altLang="zh-CN" sz="1200" smtClean="0"/>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759330B-F5E0-489E-B250-FCBCCE728702}" type="slidenum">
              <a:rPr lang="zh-CN" altLang="en-US" sz="1200" smtClean="0"/>
              <a:pPr/>
              <a:t>22</a:t>
            </a:fld>
            <a:endParaRPr lang="en-US" altLang="zh-CN" sz="1200" smtClean="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402F746-B676-43C0-BCE3-0B15FA25468F}" type="slidenum">
              <a:rPr lang="zh-CN" altLang="en-US" sz="1200" smtClean="0"/>
              <a:pPr/>
              <a:t>23</a:t>
            </a:fld>
            <a:endParaRPr lang="en-US" altLang="zh-CN" sz="1200" smtClean="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B7D08D6-7443-4236-B9FF-CBD4A0560F6B}" type="slidenum">
              <a:rPr lang="zh-CN" altLang="en-US" sz="1200" smtClean="0"/>
              <a:pPr/>
              <a:t>24</a:t>
            </a:fld>
            <a:endParaRPr lang="en-US" altLang="zh-CN" sz="1200" smtClean="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9557C3E-5CBC-4192-BB8E-248602A9863D}" type="slidenum">
              <a:rPr lang="zh-CN" altLang="en-US" sz="1200" smtClean="0"/>
              <a:pPr/>
              <a:t>25</a:t>
            </a:fld>
            <a:endParaRPr lang="en-US" altLang="zh-CN" sz="1200" smtClean="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1CA52BE-7AE9-418C-97E9-396FD9ABF878}" type="slidenum">
              <a:rPr lang="zh-CN" altLang="en-US" sz="1200" smtClean="0"/>
              <a:pPr/>
              <a:t>26</a:t>
            </a:fld>
            <a:endParaRPr lang="en-US" altLang="zh-CN" sz="1200" smtClean="0"/>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898B8AB-4FA6-4B34-8C36-F54FF10E867A}" type="slidenum">
              <a:rPr lang="zh-CN" altLang="en-US" sz="1200" smtClean="0"/>
              <a:pPr/>
              <a:t>27</a:t>
            </a:fld>
            <a:endParaRPr lang="en-US" altLang="zh-CN" sz="1200" smtClean="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86B555C-A058-4097-B919-C6A7C57A3976}" type="slidenum">
              <a:rPr lang="zh-CN" altLang="en-US" sz="1200" smtClean="0"/>
              <a:pPr/>
              <a:t>28</a:t>
            </a:fld>
            <a:endParaRPr lang="en-US" altLang="zh-CN" sz="1200" smtClean="0"/>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18DD92D-D881-4B43-BF98-2DC4D058D519}" type="slidenum">
              <a:rPr lang="zh-CN" altLang="en-US" sz="1200" smtClean="0"/>
              <a:pPr/>
              <a:t>29</a:t>
            </a:fld>
            <a:endParaRPr lang="en-US" altLang="zh-CN" sz="1200" smtClean="0"/>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204007E-DEDD-4993-8A8D-1DC428AB348C}" type="slidenum">
              <a:rPr lang="zh-CN" altLang="en-US" sz="1200" smtClean="0"/>
              <a:pPr/>
              <a:t>3</a:t>
            </a:fld>
            <a:endParaRPr lang="en-US" altLang="zh-CN" sz="1200"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DBF7A4F-94D8-4614-A2A0-E8A5B5DDB1BA}" type="slidenum">
              <a:rPr lang="zh-CN" altLang="en-US" sz="1200" smtClean="0"/>
              <a:pPr/>
              <a:t>30</a:t>
            </a:fld>
            <a:endParaRPr lang="en-US" altLang="zh-CN" sz="1200" smtClean="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B993DDA-97DC-472C-AABF-72FC96CEC014}" type="slidenum">
              <a:rPr lang="zh-CN" altLang="en-US" sz="1200" smtClean="0"/>
              <a:pPr/>
              <a:t>31</a:t>
            </a:fld>
            <a:endParaRPr lang="en-US" altLang="zh-CN" sz="1200" smtClean="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CB32B86-346A-4EAD-991F-EFBBFAFA7BCD}" type="slidenum">
              <a:rPr lang="zh-CN" altLang="en-US" sz="1200" smtClean="0"/>
              <a:pPr/>
              <a:t>32</a:t>
            </a:fld>
            <a:endParaRPr lang="en-US" altLang="zh-CN" sz="1200" smtClean="0"/>
          </a:p>
        </p:txBody>
      </p:sp>
      <p:sp>
        <p:nvSpPr>
          <p:cNvPr id="147459" name="Rectangle 2"/>
          <p:cNvSpPr>
            <a:spLocks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A5E9EAB-8248-4D46-BED0-2681825A2111}" type="slidenum">
              <a:rPr lang="zh-CN" altLang="en-US" sz="1200" smtClean="0"/>
              <a:pPr/>
              <a:t>33</a:t>
            </a:fld>
            <a:endParaRPr lang="en-US" altLang="zh-CN" sz="1200" smtClean="0"/>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C1B6AC2-9C5F-4DE8-8DE0-A2456213789A}" type="slidenum">
              <a:rPr lang="zh-CN" altLang="en-US" sz="1200" smtClean="0"/>
              <a:pPr/>
              <a:t>34</a:t>
            </a:fld>
            <a:endParaRPr lang="en-US" altLang="zh-CN" sz="1200" smtClean="0"/>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F4001F7-7EEB-4946-968D-004E99EF0741}" type="slidenum">
              <a:rPr lang="zh-CN" altLang="en-US" sz="1200" smtClean="0"/>
              <a:pPr/>
              <a:t>35</a:t>
            </a:fld>
            <a:endParaRPr lang="en-US" altLang="zh-CN" sz="1200" smtClean="0"/>
          </a:p>
        </p:txBody>
      </p:sp>
      <p:sp>
        <p:nvSpPr>
          <p:cNvPr id="150531" name="Rectangle 2"/>
          <p:cNvSpPr>
            <a:spLocks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1E1FE35-0C6E-4CC6-9C66-DE5300FB23BF}" type="slidenum">
              <a:rPr lang="zh-CN" altLang="en-US" sz="1200" smtClean="0"/>
              <a:pPr/>
              <a:t>36</a:t>
            </a:fld>
            <a:endParaRPr lang="en-US" altLang="zh-CN" sz="1200" smtClean="0"/>
          </a:p>
        </p:txBody>
      </p:sp>
      <p:sp>
        <p:nvSpPr>
          <p:cNvPr id="151555" name="Rectangle 2"/>
          <p:cNvSpPr>
            <a:spLocks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00E9578-7143-4970-BD29-5934AD4082B1}" type="slidenum">
              <a:rPr lang="zh-CN" altLang="en-US" sz="1200" smtClean="0"/>
              <a:pPr/>
              <a:t>37</a:t>
            </a:fld>
            <a:endParaRPr lang="en-US" altLang="zh-CN" sz="1200" smtClean="0"/>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1963C67-0BBB-4128-B12B-523FB6C8060C}" type="slidenum">
              <a:rPr lang="zh-CN" altLang="en-US" sz="1200" smtClean="0"/>
              <a:pPr/>
              <a:t>38</a:t>
            </a:fld>
            <a:endParaRPr lang="en-US" altLang="zh-CN" sz="1200" smtClean="0"/>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BBB3931-ACAB-4019-A2AB-A0C09DC507D0}" type="slidenum">
              <a:rPr lang="zh-CN" altLang="en-US" sz="1200" smtClean="0"/>
              <a:pPr/>
              <a:t>39</a:t>
            </a:fld>
            <a:endParaRPr lang="en-US" altLang="zh-CN" sz="1200" smtClean="0"/>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314313E-1219-4A4B-ABBD-5A325DAEA6A2}" type="slidenum">
              <a:rPr lang="zh-CN" altLang="en-US" sz="1200" smtClean="0"/>
              <a:pPr/>
              <a:t>4</a:t>
            </a:fld>
            <a:endParaRPr lang="en-US" altLang="zh-CN" sz="1200" smtClean="0"/>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FD97146-10EE-4E56-89B6-C9BEC94DC45C}" type="slidenum">
              <a:rPr lang="zh-CN" altLang="en-US" sz="1200" smtClean="0"/>
              <a:pPr/>
              <a:t>40</a:t>
            </a:fld>
            <a:endParaRPr lang="en-US" altLang="zh-CN" sz="1200" smtClean="0"/>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EF0984D-55F4-41D8-837A-E8B225E202B8}" type="slidenum">
              <a:rPr lang="zh-CN" altLang="en-US" sz="1200" smtClean="0"/>
              <a:pPr/>
              <a:t>41</a:t>
            </a:fld>
            <a:endParaRPr lang="en-US" altLang="zh-CN" sz="1200" smtClean="0"/>
          </a:p>
        </p:txBody>
      </p:sp>
      <p:sp>
        <p:nvSpPr>
          <p:cNvPr id="156675" name="Rectangle 2"/>
          <p:cNvSpPr>
            <a:spLocks noChangeArrowheads="1" noTextEdit="1"/>
          </p:cNvSpPr>
          <p:nvPr>
            <p:ph type="sldImg"/>
          </p:nvPr>
        </p:nvSpPr>
        <p:spPr>
          <a:solidFill>
            <a:srgbClr val="FFFFFF"/>
          </a:solidFill>
          <a:ln/>
        </p:spPr>
      </p:sp>
      <p:sp>
        <p:nvSpPr>
          <p:cNvPr id="1566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A4930D5-7E6F-437C-B9B8-AE289D2CDBD6}" type="slidenum">
              <a:rPr lang="zh-CN" altLang="en-US" sz="1200" smtClean="0"/>
              <a:pPr/>
              <a:t>42</a:t>
            </a:fld>
            <a:endParaRPr lang="en-US" altLang="zh-CN" sz="1200" smtClean="0"/>
          </a:p>
        </p:txBody>
      </p:sp>
      <p:sp>
        <p:nvSpPr>
          <p:cNvPr id="157699" name="Rectangle 2"/>
          <p:cNvSpPr>
            <a:spLocks noChangeArrowheads="1" noTextEdit="1"/>
          </p:cNvSpPr>
          <p:nvPr>
            <p:ph type="sldImg"/>
          </p:nvPr>
        </p:nvSpPr>
        <p:spPr>
          <a:solidFill>
            <a:srgbClr val="FFFFFF"/>
          </a:solidFill>
          <a:ln/>
        </p:spPr>
      </p:sp>
      <p:sp>
        <p:nvSpPr>
          <p:cNvPr id="1577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CCDCF5D-43D1-4CD8-9190-08172D782013}" type="slidenum">
              <a:rPr lang="zh-CN" altLang="en-US" sz="1200" smtClean="0"/>
              <a:pPr/>
              <a:t>43</a:t>
            </a:fld>
            <a:endParaRPr lang="en-US" altLang="zh-CN" sz="1200" smtClean="0"/>
          </a:p>
        </p:txBody>
      </p:sp>
      <p:sp>
        <p:nvSpPr>
          <p:cNvPr id="158723" name="Rectangle 2"/>
          <p:cNvSpPr>
            <a:spLocks noChangeArrowheads="1" noTextEdit="1"/>
          </p:cNvSpPr>
          <p:nvPr>
            <p:ph type="sldImg"/>
          </p:nvPr>
        </p:nvSpPr>
        <p:spPr>
          <a:solidFill>
            <a:srgbClr val="FFFFFF"/>
          </a:solidFill>
          <a:ln/>
        </p:spPr>
      </p:sp>
      <p:sp>
        <p:nvSpPr>
          <p:cNvPr id="1587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FE230AA-0468-4FAD-AB34-77EA82E058B0}" type="slidenum">
              <a:rPr lang="zh-CN" altLang="en-US" sz="1200" smtClean="0"/>
              <a:pPr/>
              <a:t>44</a:t>
            </a:fld>
            <a:endParaRPr lang="en-US" altLang="zh-CN" sz="1200" smtClean="0"/>
          </a:p>
        </p:txBody>
      </p:sp>
      <p:sp>
        <p:nvSpPr>
          <p:cNvPr id="159747" name="Rectangle 2"/>
          <p:cNvSpPr>
            <a:spLocks noChangeArrowheads="1" noTextEdit="1"/>
          </p:cNvSpPr>
          <p:nvPr>
            <p:ph type="sldImg"/>
          </p:nvPr>
        </p:nvSpPr>
        <p:spPr>
          <a:solidFill>
            <a:srgbClr val="FFFFFF"/>
          </a:solidFill>
          <a:ln/>
        </p:spPr>
      </p:sp>
      <p:sp>
        <p:nvSpPr>
          <p:cNvPr id="1597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231E573-24CD-4C3D-8D93-9754D0A36803}" type="slidenum">
              <a:rPr lang="zh-CN" altLang="en-US" sz="1200" smtClean="0"/>
              <a:pPr/>
              <a:t>45</a:t>
            </a:fld>
            <a:endParaRPr lang="en-US" altLang="zh-CN" sz="1200" smtClean="0"/>
          </a:p>
        </p:txBody>
      </p:sp>
      <p:sp>
        <p:nvSpPr>
          <p:cNvPr id="160771" name="Rectangle 2"/>
          <p:cNvSpPr>
            <a:spLocks noChangeArrowheads="1" noTextEdit="1"/>
          </p:cNvSpPr>
          <p:nvPr>
            <p:ph type="sldImg"/>
          </p:nvPr>
        </p:nvSpPr>
        <p:spPr>
          <a:solidFill>
            <a:srgbClr val="FFFFFF"/>
          </a:solidFill>
          <a:ln/>
        </p:spPr>
      </p:sp>
      <p:sp>
        <p:nvSpPr>
          <p:cNvPr id="1607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1D23011-F946-4D86-8C33-E180B9BF64CF}" type="slidenum">
              <a:rPr lang="zh-CN" altLang="en-US" sz="1200" smtClean="0"/>
              <a:pPr/>
              <a:t>46</a:t>
            </a:fld>
            <a:endParaRPr lang="en-US" altLang="zh-CN" sz="1200" smtClean="0"/>
          </a:p>
        </p:txBody>
      </p:sp>
      <p:sp>
        <p:nvSpPr>
          <p:cNvPr id="161795" name="Rectangle 2"/>
          <p:cNvSpPr>
            <a:spLocks noChangeArrowheads="1" noTextEdit="1"/>
          </p:cNvSpPr>
          <p:nvPr>
            <p:ph type="sldImg"/>
          </p:nvPr>
        </p:nvSpPr>
        <p:spPr>
          <a:solidFill>
            <a:srgbClr val="FFFFFF"/>
          </a:solidFill>
          <a:ln/>
        </p:spPr>
      </p:sp>
      <p:sp>
        <p:nvSpPr>
          <p:cNvPr id="1617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DF4BA85-D7EE-4E52-8762-8DF3E8061519}" type="slidenum">
              <a:rPr lang="zh-CN" altLang="en-US" sz="1200" smtClean="0"/>
              <a:pPr/>
              <a:t>47</a:t>
            </a:fld>
            <a:endParaRPr lang="en-US" altLang="zh-CN" sz="1200" smtClean="0"/>
          </a:p>
        </p:txBody>
      </p:sp>
      <p:sp>
        <p:nvSpPr>
          <p:cNvPr id="162819" name="Rectangle 2"/>
          <p:cNvSpPr>
            <a:spLocks noChangeArrowheads="1" noTextEdit="1"/>
          </p:cNvSpPr>
          <p:nvPr>
            <p:ph type="sldImg"/>
          </p:nvPr>
        </p:nvSpPr>
        <p:spPr>
          <a:solidFill>
            <a:srgbClr val="FFFFFF"/>
          </a:solidFill>
          <a:ln/>
        </p:spPr>
      </p:sp>
      <p:sp>
        <p:nvSpPr>
          <p:cNvPr id="1628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A009647-9426-400A-98B0-EE6EFA823E06}" type="slidenum">
              <a:rPr lang="zh-CN" altLang="en-US" sz="1200" smtClean="0"/>
              <a:pPr/>
              <a:t>48</a:t>
            </a:fld>
            <a:endParaRPr lang="en-US" altLang="zh-CN" sz="1200" smtClean="0"/>
          </a:p>
        </p:txBody>
      </p:sp>
      <p:sp>
        <p:nvSpPr>
          <p:cNvPr id="163843" name="Rectangle 2"/>
          <p:cNvSpPr>
            <a:spLocks noChangeArrowheads="1" noTextEdit="1"/>
          </p:cNvSpPr>
          <p:nvPr>
            <p:ph type="sldImg"/>
          </p:nvPr>
        </p:nvSpPr>
        <p:spPr>
          <a:solidFill>
            <a:srgbClr val="FFFFFF"/>
          </a:solidFill>
          <a:ln/>
        </p:spPr>
      </p:sp>
      <p:sp>
        <p:nvSpPr>
          <p:cNvPr id="1638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B81E58E-54FF-43B4-87E0-6B83F6BE0464}" type="slidenum">
              <a:rPr lang="zh-CN" altLang="en-US" sz="1200" smtClean="0"/>
              <a:pPr/>
              <a:t>49</a:t>
            </a:fld>
            <a:endParaRPr lang="en-US" altLang="zh-CN" sz="1200" smtClean="0"/>
          </a:p>
        </p:txBody>
      </p:sp>
      <p:sp>
        <p:nvSpPr>
          <p:cNvPr id="164867" name="Rectangle 2"/>
          <p:cNvSpPr>
            <a:spLocks noChangeArrowheads="1" noTextEdit="1"/>
          </p:cNvSpPr>
          <p:nvPr>
            <p:ph type="sldImg"/>
          </p:nvPr>
        </p:nvSpPr>
        <p:spPr>
          <a:solidFill>
            <a:srgbClr val="FFFFFF"/>
          </a:solidFill>
          <a:ln/>
        </p:spPr>
      </p:sp>
      <p:sp>
        <p:nvSpPr>
          <p:cNvPr id="1648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FFBA15-EF6E-44E1-A520-FF734691DF73}" type="slidenum">
              <a:rPr lang="zh-CN" altLang="en-US" sz="1200" smtClean="0"/>
              <a:pPr/>
              <a:t>5</a:t>
            </a:fld>
            <a:endParaRPr lang="en-US" altLang="zh-CN" sz="1200" smtClean="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566BFCB-0688-4B51-8F58-9658BD556C1C}" type="slidenum">
              <a:rPr lang="zh-CN" altLang="en-US" sz="1200" smtClean="0"/>
              <a:pPr/>
              <a:t>50</a:t>
            </a:fld>
            <a:endParaRPr lang="en-US" altLang="zh-CN" sz="1200" smtClean="0"/>
          </a:p>
        </p:txBody>
      </p:sp>
      <p:sp>
        <p:nvSpPr>
          <p:cNvPr id="165891" name="Rectangle 2"/>
          <p:cNvSpPr>
            <a:spLocks noChangeArrowheads="1" noTextEdit="1"/>
          </p:cNvSpPr>
          <p:nvPr>
            <p:ph type="sldImg"/>
          </p:nvPr>
        </p:nvSpPr>
        <p:spPr>
          <a:solidFill>
            <a:srgbClr val="FFFFFF"/>
          </a:solidFill>
          <a:ln/>
        </p:spPr>
      </p:sp>
      <p:sp>
        <p:nvSpPr>
          <p:cNvPr id="1658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091ECA-DFB6-4757-8458-121FDD476D00}" type="slidenum">
              <a:rPr lang="zh-CN" altLang="en-US" sz="1200" smtClean="0"/>
              <a:pPr/>
              <a:t>51</a:t>
            </a:fld>
            <a:endParaRPr lang="en-US" altLang="zh-CN" sz="1200" smtClean="0"/>
          </a:p>
        </p:txBody>
      </p:sp>
      <p:sp>
        <p:nvSpPr>
          <p:cNvPr id="166915" name="Rectangle 2"/>
          <p:cNvSpPr>
            <a:spLocks noChangeArrowheads="1" noTextEdit="1"/>
          </p:cNvSpPr>
          <p:nvPr>
            <p:ph type="sldImg"/>
          </p:nvPr>
        </p:nvSpPr>
        <p:spPr>
          <a:solidFill>
            <a:srgbClr val="FFFFFF"/>
          </a:solidFill>
          <a:ln/>
        </p:spPr>
      </p:sp>
      <p:sp>
        <p:nvSpPr>
          <p:cNvPr id="1669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909A41C-5931-45AE-89D2-5AA2412004AD}" type="slidenum">
              <a:rPr lang="zh-CN" altLang="en-US" sz="1200" smtClean="0"/>
              <a:pPr/>
              <a:t>52</a:t>
            </a:fld>
            <a:endParaRPr lang="en-US" altLang="zh-CN" sz="1200" smtClean="0"/>
          </a:p>
        </p:txBody>
      </p:sp>
      <p:sp>
        <p:nvSpPr>
          <p:cNvPr id="167939" name="Rectangle 2"/>
          <p:cNvSpPr>
            <a:spLocks noChangeArrowheads="1" noTextEdit="1"/>
          </p:cNvSpPr>
          <p:nvPr>
            <p:ph type="sldImg"/>
          </p:nvPr>
        </p:nvSpPr>
        <p:spPr>
          <a:solidFill>
            <a:srgbClr val="FFFFFF"/>
          </a:solidFill>
          <a:ln/>
        </p:spPr>
      </p:sp>
      <p:sp>
        <p:nvSpPr>
          <p:cNvPr id="1679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EADEDF-8E0C-40E8-AC99-8528A77A3059}" type="slidenum">
              <a:rPr lang="zh-CN" altLang="en-US" sz="1200" smtClean="0"/>
              <a:pPr/>
              <a:t>53</a:t>
            </a:fld>
            <a:endParaRPr lang="en-US" altLang="zh-CN" sz="1200" smtClean="0"/>
          </a:p>
        </p:txBody>
      </p:sp>
      <p:sp>
        <p:nvSpPr>
          <p:cNvPr id="168963" name="Rectangle 2"/>
          <p:cNvSpPr>
            <a:spLocks noChangeArrowheads="1" noTextEdit="1"/>
          </p:cNvSpPr>
          <p:nvPr>
            <p:ph type="sldImg"/>
          </p:nvPr>
        </p:nvSpPr>
        <p:spPr>
          <a:solidFill>
            <a:srgbClr val="FFFFFF"/>
          </a:solidFill>
          <a:ln/>
        </p:spPr>
      </p:sp>
      <p:sp>
        <p:nvSpPr>
          <p:cNvPr id="1689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BE3156D-1B8F-4C75-A1B6-C89B32CCA090}" type="slidenum">
              <a:rPr lang="zh-CN" altLang="en-US" sz="1200" smtClean="0"/>
              <a:pPr/>
              <a:t>54</a:t>
            </a:fld>
            <a:endParaRPr lang="en-US" altLang="zh-CN" sz="1200" smtClean="0"/>
          </a:p>
        </p:txBody>
      </p:sp>
      <p:sp>
        <p:nvSpPr>
          <p:cNvPr id="169987" name="Rectangle 2"/>
          <p:cNvSpPr>
            <a:spLocks noChangeArrowheads="1" noTextEdit="1"/>
          </p:cNvSpPr>
          <p:nvPr>
            <p:ph type="sldImg"/>
          </p:nvPr>
        </p:nvSpPr>
        <p:spPr>
          <a:solidFill>
            <a:srgbClr val="FFFFFF"/>
          </a:solidFill>
          <a:ln/>
        </p:spPr>
      </p:sp>
      <p:sp>
        <p:nvSpPr>
          <p:cNvPr id="1699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B6C9AF1-B5C1-4CDD-BBEF-F70259BB1F7D}" type="slidenum">
              <a:rPr lang="zh-CN" altLang="en-US" sz="1200" smtClean="0"/>
              <a:pPr/>
              <a:t>55</a:t>
            </a:fld>
            <a:endParaRPr lang="en-US" altLang="zh-CN" sz="1200" smtClean="0"/>
          </a:p>
        </p:txBody>
      </p:sp>
      <p:sp>
        <p:nvSpPr>
          <p:cNvPr id="171011" name="Rectangle 2"/>
          <p:cNvSpPr>
            <a:spLocks noChangeArrowheads="1" noTextEdit="1"/>
          </p:cNvSpPr>
          <p:nvPr>
            <p:ph type="sldImg"/>
          </p:nvPr>
        </p:nvSpPr>
        <p:spPr>
          <a:solidFill>
            <a:srgbClr val="FFFFFF"/>
          </a:solidFill>
          <a:ln/>
        </p:spPr>
      </p:sp>
      <p:sp>
        <p:nvSpPr>
          <p:cNvPr id="1710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278FFCB-FDC0-469A-B710-DEFE9C21CCD2}" type="slidenum">
              <a:rPr lang="zh-CN" altLang="en-US" sz="1200" smtClean="0"/>
              <a:pPr/>
              <a:t>56</a:t>
            </a:fld>
            <a:endParaRPr lang="en-US" altLang="zh-CN" sz="1200" smtClean="0"/>
          </a:p>
        </p:txBody>
      </p:sp>
      <p:sp>
        <p:nvSpPr>
          <p:cNvPr id="172035" name="Rectangle 2"/>
          <p:cNvSpPr>
            <a:spLocks noChangeArrowheads="1" noTextEdit="1"/>
          </p:cNvSpPr>
          <p:nvPr>
            <p:ph type="sldImg"/>
          </p:nvPr>
        </p:nvSpPr>
        <p:spPr>
          <a:solidFill>
            <a:srgbClr val="FFFFFF"/>
          </a:solidFill>
          <a:ln/>
        </p:spPr>
      </p:sp>
      <p:sp>
        <p:nvSpPr>
          <p:cNvPr id="1720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7D28E0D-058D-457B-A371-5EA3A112B1EB}" type="slidenum">
              <a:rPr lang="zh-CN" altLang="en-US" sz="1200" smtClean="0"/>
              <a:pPr/>
              <a:t>57</a:t>
            </a:fld>
            <a:endParaRPr lang="en-US" altLang="zh-CN" sz="1200" smtClean="0"/>
          </a:p>
        </p:txBody>
      </p:sp>
      <p:sp>
        <p:nvSpPr>
          <p:cNvPr id="173059" name="Rectangle 2"/>
          <p:cNvSpPr>
            <a:spLocks noChangeArrowheads="1" noTextEdit="1"/>
          </p:cNvSpPr>
          <p:nvPr>
            <p:ph type="sldImg"/>
          </p:nvPr>
        </p:nvSpPr>
        <p:spPr>
          <a:solidFill>
            <a:srgbClr val="FFFFFF"/>
          </a:solidFill>
          <a:ln/>
        </p:spPr>
      </p:sp>
      <p:sp>
        <p:nvSpPr>
          <p:cNvPr id="1730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algn="r"/>
            <a:fld id="{63338DA3-CCD2-47CC-83A7-FDA757545AB1}" type="slidenum">
              <a:rPr lang="zh-CN" altLang="en-US" sz="1200"/>
              <a:pPr algn="r"/>
              <a:t>58</a:t>
            </a:fld>
            <a:endParaRPr lang="en-US" altLang="zh-CN" sz="1200"/>
          </a:p>
        </p:txBody>
      </p:sp>
      <p:sp>
        <p:nvSpPr>
          <p:cNvPr id="174083" name="Rectangle 2"/>
          <p:cNvSpPr>
            <a:spLocks noChangeArrowheads="1" noTextEdit="1"/>
          </p:cNvSpPr>
          <p:nvPr>
            <p:ph type="sldImg"/>
          </p:nvPr>
        </p:nvSpPr>
        <p:spPr>
          <a:solidFill>
            <a:srgbClr val="FFFFFF"/>
          </a:solidFill>
          <a:ln/>
        </p:spPr>
      </p:sp>
      <p:sp>
        <p:nvSpPr>
          <p:cNvPr id="1740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207C283-EBC3-431C-9901-B5E52EFD582E}" type="slidenum">
              <a:rPr lang="zh-CN" altLang="en-US" sz="1200" smtClean="0"/>
              <a:pPr/>
              <a:t>59</a:t>
            </a:fld>
            <a:endParaRPr lang="en-US" altLang="zh-CN" sz="1200" smtClean="0"/>
          </a:p>
        </p:txBody>
      </p:sp>
      <p:sp>
        <p:nvSpPr>
          <p:cNvPr id="175107" name="Rectangle 2"/>
          <p:cNvSpPr>
            <a:spLocks noChangeArrowheads="1" noTextEdit="1"/>
          </p:cNvSpPr>
          <p:nvPr>
            <p:ph type="sldImg"/>
          </p:nvPr>
        </p:nvSpPr>
        <p:spPr>
          <a:solidFill>
            <a:srgbClr val="FFFFFF"/>
          </a:solidFill>
          <a:ln/>
        </p:spPr>
      </p:sp>
      <p:sp>
        <p:nvSpPr>
          <p:cNvPr id="1751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E0D46BD-C64D-4A94-8BE9-EFCBC1ABC653}" type="slidenum">
              <a:rPr lang="zh-CN" altLang="en-US" sz="1200" smtClean="0"/>
              <a:pPr/>
              <a:t>6</a:t>
            </a:fld>
            <a:endParaRPr lang="en-US" altLang="zh-CN" sz="1200" smtClean="0"/>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47387A2-A9D7-48D3-84FB-3E44E9E38F35}" type="slidenum">
              <a:rPr lang="zh-CN" altLang="en-US" sz="1200" smtClean="0"/>
              <a:pPr/>
              <a:t>60</a:t>
            </a:fld>
            <a:endParaRPr lang="en-US" altLang="zh-CN" sz="1200" smtClean="0"/>
          </a:p>
        </p:txBody>
      </p:sp>
      <p:sp>
        <p:nvSpPr>
          <p:cNvPr id="176131" name="Rectangle 2"/>
          <p:cNvSpPr>
            <a:spLocks noChangeArrowheads="1" noTextEdit="1"/>
          </p:cNvSpPr>
          <p:nvPr>
            <p:ph type="sldImg"/>
          </p:nvPr>
        </p:nvSpPr>
        <p:spPr>
          <a:solidFill>
            <a:srgbClr val="FFFFFF"/>
          </a:solidFill>
          <a:ln/>
        </p:spPr>
      </p:sp>
      <p:sp>
        <p:nvSpPr>
          <p:cNvPr id="1761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A064C09-05F6-4A7C-9E48-79CB69A7CBEF}" type="slidenum">
              <a:rPr lang="zh-CN" altLang="en-US" sz="1200" smtClean="0"/>
              <a:pPr/>
              <a:t>61</a:t>
            </a:fld>
            <a:endParaRPr lang="en-US" altLang="zh-CN" sz="1200" smtClean="0"/>
          </a:p>
        </p:txBody>
      </p:sp>
      <p:sp>
        <p:nvSpPr>
          <p:cNvPr id="177155" name="Rectangle 2"/>
          <p:cNvSpPr>
            <a:spLocks noChangeArrowheads="1" noTextEdit="1"/>
          </p:cNvSpPr>
          <p:nvPr>
            <p:ph type="sldImg"/>
          </p:nvPr>
        </p:nvSpPr>
        <p:spPr>
          <a:solidFill>
            <a:srgbClr val="FFFFFF"/>
          </a:solidFill>
          <a:ln/>
        </p:spPr>
      </p:sp>
      <p:sp>
        <p:nvSpPr>
          <p:cNvPr id="1771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6871C38-4791-47FE-BE7F-D0C5CF2F6CC2}" type="slidenum">
              <a:rPr lang="zh-CN" altLang="en-US" sz="1200" smtClean="0"/>
              <a:pPr/>
              <a:t>62</a:t>
            </a:fld>
            <a:endParaRPr lang="en-US" altLang="zh-CN" sz="1200" smtClean="0"/>
          </a:p>
        </p:txBody>
      </p:sp>
      <p:sp>
        <p:nvSpPr>
          <p:cNvPr id="178179" name="Rectangle 2"/>
          <p:cNvSpPr>
            <a:spLocks noChangeArrowheads="1" noTextEdit="1"/>
          </p:cNvSpPr>
          <p:nvPr>
            <p:ph type="sldImg"/>
          </p:nvPr>
        </p:nvSpPr>
        <p:spPr>
          <a:solidFill>
            <a:srgbClr val="FFFFFF"/>
          </a:solidFill>
          <a:ln/>
        </p:spPr>
      </p:sp>
      <p:sp>
        <p:nvSpPr>
          <p:cNvPr id="1781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EFA9B7E-7862-45E3-B916-CF4652B13D44}" type="slidenum">
              <a:rPr lang="zh-CN" altLang="en-US" sz="1200" smtClean="0"/>
              <a:pPr/>
              <a:t>63</a:t>
            </a:fld>
            <a:endParaRPr lang="en-US" altLang="zh-CN" sz="1200" smtClean="0"/>
          </a:p>
        </p:txBody>
      </p:sp>
      <p:sp>
        <p:nvSpPr>
          <p:cNvPr id="179203" name="Rectangle 2"/>
          <p:cNvSpPr>
            <a:spLocks noChangeArrowheads="1" noTextEdit="1"/>
          </p:cNvSpPr>
          <p:nvPr>
            <p:ph type="sldImg"/>
          </p:nvPr>
        </p:nvSpPr>
        <p:spPr>
          <a:solidFill>
            <a:srgbClr val="FFFFFF"/>
          </a:solidFill>
          <a:ln/>
        </p:spPr>
      </p:sp>
      <p:sp>
        <p:nvSpPr>
          <p:cNvPr id="1792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B01F122-2185-4172-A837-95716F5F7228}" type="slidenum">
              <a:rPr lang="zh-CN" altLang="en-US" sz="1200" smtClean="0"/>
              <a:pPr/>
              <a:t>64</a:t>
            </a:fld>
            <a:endParaRPr lang="en-US" altLang="zh-CN" sz="1200" smtClean="0"/>
          </a:p>
        </p:txBody>
      </p:sp>
      <p:sp>
        <p:nvSpPr>
          <p:cNvPr id="180227" name="Rectangle 2"/>
          <p:cNvSpPr>
            <a:spLocks noChangeArrowheads="1" noTextEdit="1"/>
          </p:cNvSpPr>
          <p:nvPr>
            <p:ph type="sldImg"/>
          </p:nvPr>
        </p:nvSpPr>
        <p:spPr>
          <a:solidFill>
            <a:srgbClr val="FFFFFF"/>
          </a:solidFill>
          <a:ln/>
        </p:spPr>
      </p:sp>
      <p:sp>
        <p:nvSpPr>
          <p:cNvPr id="1802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DF103CC-150C-4926-8907-CB2C9618154E}" type="slidenum">
              <a:rPr lang="zh-CN" altLang="en-US" sz="1200" smtClean="0"/>
              <a:pPr/>
              <a:t>65</a:t>
            </a:fld>
            <a:endParaRPr lang="en-US" altLang="zh-CN" sz="1200" smtClean="0"/>
          </a:p>
        </p:txBody>
      </p:sp>
      <p:sp>
        <p:nvSpPr>
          <p:cNvPr id="181251" name="Rectangle 2"/>
          <p:cNvSpPr>
            <a:spLocks noChangeArrowheads="1" noTextEdit="1"/>
          </p:cNvSpPr>
          <p:nvPr>
            <p:ph type="sldImg"/>
          </p:nvPr>
        </p:nvSpPr>
        <p:spPr>
          <a:solidFill>
            <a:srgbClr val="FFFFFF"/>
          </a:solidFill>
          <a:ln/>
        </p:spPr>
      </p:sp>
      <p:sp>
        <p:nvSpPr>
          <p:cNvPr id="1812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71811C3-EA20-492A-A632-00B8E74F3EA7}" type="slidenum">
              <a:rPr lang="zh-CN" altLang="en-US" sz="1200" smtClean="0"/>
              <a:pPr/>
              <a:t>66</a:t>
            </a:fld>
            <a:endParaRPr lang="en-US" altLang="zh-CN" sz="1200" smtClean="0"/>
          </a:p>
        </p:txBody>
      </p:sp>
      <p:sp>
        <p:nvSpPr>
          <p:cNvPr id="182275" name="Rectangle 2"/>
          <p:cNvSpPr>
            <a:spLocks noChangeArrowheads="1" noTextEdit="1"/>
          </p:cNvSpPr>
          <p:nvPr>
            <p:ph type="sldImg"/>
          </p:nvPr>
        </p:nvSpPr>
        <p:spPr>
          <a:solidFill>
            <a:srgbClr val="FFFFFF"/>
          </a:solidFill>
          <a:ln/>
        </p:spPr>
      </p:sp>
      <p:sp>
        <p:nvSpPr>
          <p:cNvPr id="1822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B853C9D-E4AD-4F42-8193-DC4C631C9840}" type="slidenum">
              <a:rPr lang="zh-CN" altLang="en-US" sz="1200" smtClean="0"/>
              <a:pPr/>
              <a:t>67</a:t>
            </a:fld>
            <a:endParaRPr lang="en-US" altLang="zh-CN" sz="1200" smtClean="0"/>
          </a:p>
        </p:txBody>
      </p:sp>
      <p:sp>
        <p:nvSpPr>
          <p:cNvPr id="183299" name="Rectangle 2"/>
          <p:cNvSpPr>
            <a:spLocks noChangeArrowheads="1" noTextEdit="1"/>
          </p:cNvSpPr>
          <p:nvPr>
            <p:ph type="sldImg"/>
          </p:nvPr>
        </p:nvSpPr>
        <p:spPr>
          <a:solidFill>
            <a:srgbClr val="FFFFFF"/>
          </a:solidFill>
          <a:ln/>
        </p:spPr>
      </p:sp>
      <p:sp>
        <p:nvSpPr>
          <p:cNvPr id="1833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137CA7C-1035-481A-A1C1-0B3DDF749DAE}" type="slidenum">
              <a:rPr lang="zh-CN" altLang="en-US" sz="1200" smtClean="0"/>
              <a:pPr/>
              <a:t>68</a:t>
            </a:fld>
            <a:endParaRPr lang="en-US" altLang="zh-CN" sz="1200" smtClean="0"/>
          </a:p>
        </p:txBody>
      </p:sp>
      <p:sp>
        <p:nvSpPr>
          <p:cNvPr id="184323" name="Rectangle 2"/>
          <p:cNvSpPr>
            <a:spLocks noChangeArrowheads="1" noTextEdit="1"/>
          </p:cNvSpPr>
          <p:nvPr>
            <p:ph type="sldImg"/>
          </p:nvPr>
        </p:nvSpPr>
        <p:spPr>
          <a:solidFill>
            <a:srgbClr val="FFFFFF"/>
          </a:solidFill>
          <a:ln/>
        </p:spPr>
      </p:sp>
      <p:sp>
        <p:nvSpPr>
          <p:cNvPr id="1843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2095B9C-2AE8-4E06-885C-939D0586E320}" type="slidenum">
              <a:rPr lang="zh-CN" altLang="en-US" sz="1200" smtClean="0"/>
              <a:pPr/>
              <a:t>69</a:t>
            </a:fld>
            <a:endParaRPr lang="en-US" altLang="zh-CN" sz="1200" smtClean="0"/>
          </a:p>
        </p:txBody>
      </p:sp>
      <p:sp>
        <p:nvSpPr>
          <p:cNvPr id="185347" name="Rectangle 2"/>
          <p:cNvSpPr>
            <a:spLocks noChangeArrowheads="1" noTextEdit="1"/>
          </p:cNvSpPr>
          <p:nvPr>
            <p:ph type="sldImg"/>
          </p:nvPr>
        </p:nvSpPr>
        <p:spPr>
          <a:solidFill>
            <a:srgbClr val="FFFFFF"/>
          </a:solidFill>
          <a:ln/>
        </p:spPr>
      </p:sp>
      <p:sp>
        <p:nvSpPr>
          <p:cNvPr id="1853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93008BF-45E4-4541-9EB5-2481D061B002}" type="slidenum">
              <a:rPr lang="zh-CN" altLang="en-US" sz="1200" smtClean="0"/>
              <a:pPr/>
              <a:t>7</a:t>
            </a:fld>
            <a:endParaRPr lang="en-US" altLang="zh-CN" sz="1200" smtClean="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4FE7199-6986-40E6-82E3-EF647E5264E7}" type="slidenum">
              <a:rPr lang="zh-CN" altLang="en-US" sz="1200" smtClean="0"/>
              <a:pPr/>
              <a:t>70</a:t>
            </a:fld>
            <a:endParaRPr lang="en-US" altLang="zh-CN" sz="1200" smtClean="0"/>
          </a:p>
        </p:txBody>
      </p:sp>
      <p:sp>
        <p:nvSpPr>
          <p:cNvPr id="186371" name="Rectangle 2"/>
          <p:cNvSpPr>
            <a:spLocks noChangeArrowheads="1" noTextEdit="1"/>
          </p:cNvSpPr>
          <p:nvPr>
            <p:ph type="sldImg"/>
          </p:nvPr>
        </p:nvSpPr>
        <p:spPr>
          <a:solidFill>
            <a:srgbClr val="FFFFFF"/>
          </a:solidFill>
          <a:ln/>
        </p:spPr>
      </p:sp>
      <p:sp>
        <p:nvSpPr>
          <p:cNvPr id="1863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D50D4C9-95DA-4090-B9CD-5FFEC4B6E351}" type="slidenum">
              <a:rPr lang="zh-CN" altLang="en-US" sz="1200" smtClean="0"/>
              <a:pPr/>
              <a:t>71</a:t>
            </a:fld>
            <a:endParaRPr lang="en-US" altLang="zh-CN" sz="1200" smtClean="0"/>
          </a:p>
        </p:txBody>
      </p:sp>
      <p:sp>
        <p:nvSpPr>
          <p:cNvPr id="187395" name="Rectangle 2"/>
          <p:cNvSpPr>
            <a:spLocks noChangeArrowheads="1" noTextEdit="1"/>
          </p:cNvSpPr>
          <p:nvPr>
            <p:ph type="sldImg"/>
          </p:nvPr>
        </p:nvSpPr>
        <p:spPr>
          <a:solidFill>
            <a:srgbClr val="FFFFFF"/>
          </a:solidFill>
          <a:ln/>
        </p:spPr>
      </p:sp>
      <p:sp>
        <p:nvSpPr>
          <p:cNvPr id="1873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5712662-3657-44DB-8341-958BC21CAC36}" type="slidenum">
              <a:rPr lang="zh-CN" altLang="en-US" sz="1200" smtClean="0"/>
              <a:pPr/>
              <a:t>72</a:t>
            </a:fld>
            <a:endParaRPr lang="en-US" altLang="zh-CN" sz="1200" smtClean="0"/>
          </a:p>
        </p:txBody>
      </p:sp>
      <p:sp>
        <p:nvSpPr>
          <p:cNvPr id="188419" name="Rectangle 2"/>
          <p:cNvSpPr>
            <a:spLocks noChangeArrowheads="1" noTextEdit="1"/>
          </p:cNvSpPr>
          <p:nvPr>
            <p:ph type="sldImg"/>
          </p:nvPr>
        </p:nvSpPr>
        <p:spPr>
          <a:solidFill>
            <a:srgbClr val="FFFFFF"/>
          </a:solidFill>
          <a:ln/>
        </p:spPr>
      </p:sp>
      <p:sp>
        <p:nvSpPr>
          <p:cNvPr id="1884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F9D709B-9791-4D45-9EC5-A8519B6ACD80}" type="slidenum">
              <a:rPr lang="zh-CN" altLang="en-US" sz="1200" smtClean="0"/>
              <a:pPr/>
              <a:t>73</a:t>
            </a:fld>
            <a:endParaRPr lang="en-US" altLang="zh-CN" sz="1200" smtClean="0"/>
          </a:p>
        </p:txBody>
      </p:sp>
      <p:sp>
        <p:nvSpPr>
          <p:cNvPr id="189443" name="Rectangle 2"/>
          <p:cNvSpPr>
            <a:spLocks noChangeArrowheads="1" noTextEdit="1"/>
          </p:cNvSpPr>
          <p:nvPr>
            <p:ph type="sldImg"/>
          </p:nvPr>
        </p:nvSpPr>
        <p:spPr>
          <a:solidFill>
            <a:srgbClr val="FFFFFF"/>
          </a:solidFill>
          <a:ln/>
        </p:spPr>
      </p:sp>
      <p:sp>
        <p:nvSpPr>
          <p:cNvPr id="1894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DB925B2-2B9B-4985-90AA-211860271965}" type="slidenum">
              <a:rPr lang="zh-CN" altLang="en-US" sz="1200" smtClean="0"/>
              <a:pPr/>
              <a:t>74</a:t>
            </a:fld>
            <a:endParaRPr lang="en-US" altLang="zh-CN" sz="1200" smtClean="0"/>
          </a:p>
        </p:txBody>
      </p:sp>
      <p:sp>
        <p:nvSpPr>
          <p:cNvPr id="190467" name="Rectangle 2"/>
          <p:cNvSpPr>
            <a:spLocks noChangeArrowheads="1" noTextEdit="1"/>
          </p:cNvSpPr>
          <p:nvPr>
            <p:ph type="sldImg"/>
          </p:nvPr>
        </p:nvSpPr>
        <p:spPr>
          <a:solidFill>
            <a:srgbClr val="FFFFFF"/>
          </a:solidFill>
          <a:ln/>
        </p:spPr>
      </p:sp>
      <p:sp>
        <p:nvSpPr>
          <p:cNvPr id="1904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D5D26B2-5B32-41CB-B409-2FBEC6521DD6}" type="slidenum">
              <a:rPr lang="zh-CN" altLang="en-US" sz="1200" smtClean="0"/>
              <a:pPr/>
              <a:t>75</a:t>
            </a:fld>
            <a:endParaRPr lang="en-US" altLang="zh-CN" sz="1200" smtClean="0"/>
          </a:p>
        </p:txBody>
      </p:sp>
      <p:sp>
        <p:nvSpPr>
          <p:cNvPr id="191491" name="Rectangle 2"/>
          <p:cNvSpPr>
            <a:spLocks noChangeArrowheads="1" noTextEdit="1"/>
          </p:cNvSpPr>
          <p:nvPr>
            <p:ph type="sldImg"/>
          </p:nvPr>
        </p:nvSpPr>
        <p:spPr>
          <a:solidFill>
            <a:srgbClr val="FFFFFF"/>
          </a:solidFill>
          <a:ln/>
        </p:spPr>
      </p:sp>
      <p:sp>
        <p:nvSpPr>
          <p:cNvPr id="1914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E29B835-67F2-4523-AD0E-F12409BC6923}" type="slidenum">
              <a:rPr lang="zh-CN" altLang="en-US" sz="1200" smtClean="0"/>
              <a:pPr/>
              <a:t>76</a:t>
            </a:fld>
            <a:endParaRPr lang="en-US" altLang="zh-CN" sz="1200" smtClean="0"/>
          </a:p>
        </p:txBody>
      </p:sp>
      <p:sp>
        <p:nvSpPr>
          <p:cNvPr id="192515" name="Rectangle 2"/>
          <p:cNvSpPr>
            <a:spLocks noChangeArrowheads="1" noTextEdit="1"/>
          </p:cNvSpPr>
          <p:nvPr>
            <p:ph type="sldImg"/>
          </p:nvPr>
        </p:nvSpPr>
        <p:spPr>
          <a:solidFill>
            <a:srgbClr val="FFFFFF"/>
          </a:solidFill>
          <a:ln/>
        </p:spPr>
      </p:sp>
      <p:sp>
        <p:nvSpPr>
          <p:cNvPr id="1925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174EA03-AFAA-4C9C-AF22-7337EEE70CD3}" type="slidenum">
              <a:rPr lang="zh-CN" altLang="en-US" sz="1200" smtClean="0"/>
              <a:pPr/>
              <a:t>77</a:t>
            </a:fld>
            <a:endParaRPr lang="en-US" altLang="zh-CN" sz="1200" smtClean="0"/>
          </a:p>
        </p:txBody>
      </p:sp>
      <p:sp>
        <p:nvSpPr>
          <p:cNvPr id="193539" name="Rectangle 2"/>
          <p:cNvSpPr>
            <a:spLocks noChangeArrowheads="1" noTextEdit="1"/>
          </p:cNvSpPr>
          <p:nvPr>
            <p:ph type="sldImg"/>
          </p:nvPr>
        </p:nvSpPr>
        <p:spPr>
          <a:solidFill>
            <a:srgbClr val="FFFFFF"/>
          </a:solidFill>
          <a:ln/>
        </p:spPr>
      </p:sp>
      <p:sp>
        <p:nvSpPr>
          <p:cNvPr id="1935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A6106B9-2754-4A20-99C8-C1DFD15E31E8}" type="slidenum">
              <a:rPr lang="zh-CN" altLang="en-US" sz="1200" smtClean="0"/>
              <a:pPr/>
              <a:t>78</a:t>
            </a:fld>
            <a:endParaRPr lang="en-US" altLang="zh-CN" sz="1200" smtClean="0"/>
          </a:p>
        </p:txBody>
      </p:sp>
      <p:sp>
        <p:nvSpPr>
          <p:cNvPr id="194563" name="Rectangle 2"/>
          <p:cNvSpPr>
            <a:spLocks noChangeArrowheads="1" noTextEdit="1"/>
          </p:cNvSpPr>
          <p:nvPr>
            <p:ph type="sldImg"/>
          </p:nvPr>
        </p:nvSpPr>
        <p:spPr>
          <a:solidFill>
            <a:srgbClr val="FFFFFF"/>
          </a:solidFill>
          <a:ln/>
        </p:spPr>
      </p:sp>
      <p:sp>
        <p:nvSpPr>
          <p:cNvPr id="1945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E2466E7-63C9-4632-B777-CDF30DBBEA14}" type="slidenum">
              <a:rPr lang="zh-CN" altLang="en-US" sz="1200" smtClean="0"/>
              <a:pPr/>
              <a:t>79</a:t>
            </a:fld>
            <a:endParaRPr lang="en-US" altLang="zh-CN" sz="1200" smtClean="0"/>
          </a:p>
        </p:txBody>
      </p:sp>
      <p:sp>
        <p:nvSpPr>
          <p:cNvPr id="195587" name="Rectangle 2"/>
          <p:cNvSpPr>
            <a:spLocks noChangeArrowheads="1" noTextEdit="1"/>
          </p:cNvSpPr>
          <p:nvPr>
            <p:ph type="sldImg"/>
          </p:nvPr>
        </p:nvSpPr>
        <p:spPr>
          <a:solidFill>
            <a:srgbClr val="FFFFFF"/>
          </a:solidFill>
          <a:ln/>
        </p:spPr>
      </p:sp>
      <p:sp>
        <p:nvSpPr>
          <p:cNvPr id="1955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7F8CFE2-7249-4BA1-9601-FD13F3937110}" type="slidenum">
              <a:rPr lang="zh-CN" altLang="en-US" sz="1200" smtClean="0"/>
              <a:pPr/>
              <a:t>8</a:t>
            </a:fld>
            <a:endParaRPr lang="en-US" altLang="zh-CN" sz="1200" smtClean="0"/>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64537BF-920D-49C6-A1DE-008E7700A05E}" type="slidenum">
              <a:rPr lang="zh-CN" altLang="en-US" sz="1200" smtClean="0"/>
              <a:pPr/>
              <a:t>80</a:t>
            </a:fld>
            <a:endParaRPr lang="en-US" altLang="zh-CN" sz="1200" smtClean="0"/>
          </a:p>
        </p:txBody>
      </p:sp>
      <p:sp>
        <p:nvSpPr>
          <p:cNvPr id="196611" name="Rectangle 2"/>
          <p:cNvSpPr>
            <a:spLocks noChangeArrowheads="1" noTextEdit="1"/>
          </p:cNvSpPr>
          <p:nvPr>
            <p:ph type="sldImg"/>
          </p:nvPr>
        </p:nvSpPr>
        <p:spPr>
          <a:solidFill>
            <a:srgbClr val="FFFFFF"/>
          </a:solidFill>
          <a:ln/>
        </p:spPr>
      </p:sp>
      <p:sp>
        <p:nvSpPr>
          <p:cNvPr id="1966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0ECCDD1-8D03-4252-9EA3-CA9D0001CBEB}" type="slidenum">
              <a:rPr lang="zh-CN" altLang="en-US" sz="1200" smtClean="0"/>
              <a:pPr/>
              <a:t>81</a:t>
            </a:fld>
            <a:endParaRPr lang="en-US" altLang="zh-CN" sz="1200" smtClean="0"/>
          </a:p>
        </p:txBody>
      </p:sp>
      <p:sp>
        <p:nvSpPr>
          <p:cNvPr id="197635" name="Rectangle 2"/>
          <p:cNvSpPr>
            <a:spLocks noChangeArrowheads="1" noTextEdit="1"/>
          </p:cNvSpPr>
          <p:nvPr>
            <p:ph type="sldImg"/>
          </p:nvPr>
        </p:nvSpPr>
        <p:spPr>
          <a:solidFill>
            <a:srgbClr val="FFFFFF"/>
          </a:solidFill>
          <a:ln/>
        </p:spPr>
      </p:sp>
      <p:sp>
        <p:nvSpPr>
          <p:cNvPr id="1976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4A6EB46-D1A9-446F-938A-85C59E74AF66}" type="slidenum">
              <a:rPr lang="zh-CN" altLang="en-US" sz="1200" smtClean="0"/>
              <a:pPr/>
              <a:t>82</a:t>
            </a:fld>
            <a:endParaRPr lang="en-US" altLang="zh-CN" sz="1200" smtClean="0"/>
          </a:p>
        </p:txBody>
      </p:sp>
      <p:sp>
        <p:nvSpPr>
          <p:cNvPr id="198659" name="Rectangle 2"/>
          <p:cNvSpPr>
            <a:spLocks noChangeArrowheads="1" noTextEdit="1"/>
          </p:cNvSpPr>
          <p:nvPr>
            <p:ph type="sldImg"/>
          </p:nvPr>
        </p:nvSpPr>
        <p:spPr>
          <a:solidFill>
            <a:srgbClr val="FFFFFF"/>
          </a:solidFill>
          <a:ln/>
        </p:spPr>
      </p:sp>
      <p:sp>
        <p:nvSpPr>
          <p:cNvPr id="1986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087D8FD-9DE5-43B8-AA10-34E1AA84C91A}" type="slidenum">
              <a:rPr lang="zh-CN" altLang="en-US" sz="1200" smtClean="0"/>
              <a:pPr/>
              <a:t>83</a:t>
            </a:fld>
            <a:endParaRPr lang="en-US" altLang="zh-CN" sz="1200" smtClean="0"/>
          </a:p>
        </p:txBody>
      </p:sp>
      <p:sp>
        <p:nvSpPr>
          <p:cNvPr id="199683" name="Rectangle 2"/>
          <p:cNvSpPr>
            <a:spLocks noChangeArrowheads="1" noTextEdit="1"/>
          </p:cNvSpPr>
          <p:nvPr>
            <p:ph type="sldImg"/>
          </p:nvPr>
        </p:nvSpPr>
        <p:spPr>
          <a:solidFill>
            <a:srgbClr val="FFFFFF"/>
          </a:solidFill>
          <a:ln/>
        </p:spPr>
      </p:sp>
      <p:sp>
        <p:nvSpPr>
          <p:cNvPr id="1996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952D2B9-0682-4EB5-A141-B0EA6A99B867}" type="slidenum">
              <a:rPr lang="zh-CN" altLang="en-US" sz="1200" smtClean="0"/>
              <a:pPr/>
              <a:t>84</a:t>
            </a:fld>
            <a:endParaRPr lang="en-US" altLang="zh-CN" sz="1200" smtClean="0"/>
          </a:p>
        </p:txBody>
      </p:sp>
      <p:sp>
        <p:nvSpPr>
          <p:cNvPr id="200707" name="Rectangle 2"/>
          <p:cNvSpPr>
            <a:spLocks noChangeArrowheads="1" noTextEdit="1"/>
          </p:cNvSpPr>
          <p:nvPr>
            <p:ph type="sldImg"/>
          </p:nvPr>
        </p:nvSpPr>
        <p:spPr>
          <a:solidFill>
            <a:srgbClr val="FFFFFF"/>
          </a:solidFill>
          <a:ln/>
        </p:spPr>
      </p:sp>
      <p:sp>
        <p:nvSpPr>
          <p:cNvPr id="2007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B063E77-1CDD-45BB-94AD-42517338E652}" type="slidenum">
              <a:rPr lang="zh-CN" altLang="en-US" sz="1200" smtClean="0"/>
              <a:pPr/>
              <a:t>85</a:t>
            </a:fld>
            <a:endParaRPr lang="en-US" altLang="zh-CN" sz="1200" smtClean="0"/>
          </a:p>
        </p:txBody>
      </p:sp>
      <p:sp>
        <p:nvSpPr>
          <p:cNvPr id="201731" name="Rectangle 2"/>
          <p:cNvSpPr>
            <a:spLocks noChangeArrowheads="1" noTextEdit="1"/>
          </p:cNvSpPr>
          <p:nvPr>
            <p:ph type="sldImg"/>
          </p:nvPr>
        </p:nvSpPr>
        <p:spPr>
          <a:solidFill>
            <a:srgbClr val="FFFFFF"/>
          </a:solidFill>
          <a:ln/>
        </p:spPr>
      </p:sp>
      <p:sp>
        <p:nvSpPr>
          <p:cNvPr id="2017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90C1F93-9841-41D2-9136-40A67B121598}" type="slidenum">
              <a:rPr lang="zh-CN" altLang="en-US" sz="1200" smtClean="0"/>
              <a:pPr/>
              <a:t>86</a:t>
            </a:fld>
            <a:endParaRPr lang="en-US" altLang="zh-CN" sz="1200" smtClean="0"/>
          </a:p>
        </p:txBody>
      </p:sp>
      <p:sp>
        <p:nvSpPr>
          <p:cNvPr id="202755" name="Rectangle 2"/>
          <p:cNvSpPr>
            <a:spLocks noChangeArrowheads="1" noTextEdit="1"/>
          </p:cNvSpPr>
          <p:nvPr>
            <p:ph type="sldImg"/>
          </p:nvPr>
        </p:nvSpPr>
        <p:spPr>
          <a:solidFill>
            <a:srgbClr val="FFFFFF"/>
          </a:solidFill>
          <a:ln/>
        </p:spPr>
      </p:sp>
      <p:sp>
        <p:nvSpPr>
          <p:cNvPr id="2027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5699005-499E-44A9-A6DA-375BCE44CD6A}" type="slidenum">
              <a:rPr lang="zh-CN" altLang="en-US" sz="1200" smtClean="0"/>
              <a:pPr/>
              <a:t>87</a:t>
            </a:fld>
            <a:endParaRPr lang="en-US" altLang="zh-CN" sz="1200" smtClean="0"/>
          </a:p>
        </p:txBody>
      </p:sp>
      <p:sp>
        <p:nvSpPr>
          <p:cNvPr id="203779" name="Rectangle 2"/>
          <p:cNvSpPr>
            <a:spLocks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39A7893-7F8A-46D9-9281-BA1D9C0B62B3}" type="slidenum">
              <a:rPr lang="zh-CN" altLang="en-US" sz="1200" smtClean="0"/>
              <a:pPr/>
              <a:t>88</a:t>
            </a:fld>
            <a:endParaRPr lang="en-US" altLang="zh-CN" sz="1200" smtClean="0"/>
          </a:p>
        </p:txBody>
      </p:sp>
      <p:sp>
        <p:nvSpPr>
          <p:cNvPr id="204803" name="Rectangle 2"/>
          <p:cNvSpPr>
            <a:spLocks noChangeArrowheads="1" noTextEdit="1"/>
          </p:cNvSpPr>
          <p:nvPr>
            <p:ph type="sldImg"/>
          </p:nvPr>
        </p:nvSpPr>
        <p:spPr>
          <a:solidFill>
            <a:srgbClr val="FFFFFF"/>
          </a:solidFill>
          <a:ln/>
        </p:spPr>
      </p:sp>
      <p:sp>
        <p:nvSpPr>
          <p:cNvPr id="2048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FE8F757-EA8C-4EE1-A8E5-62AECF35DCCE}" type="slidenum">
              <a:rPr lang="zh-CN" altLang="en-US" sz="1200" smtClean="0"/>
              <a:pPr/>
              <a:t>89</a:t>
            </a:fld>
            <a:endParaRPr lang="en-US" altLang="zh-CN" sz="1200" smtClean="0"/>
          </a:p>
        </p:txBody>
      </p:sp>
      <p:sp>
        <p:nvSpPr>
          <p:cNvPr id="205827" name="Rectangle 2"/>
          <p:cNvSpPr>
            <a:spLocks noChangeArrowheads="1" noTextEdit="1"/>
          </p:cNvSpPr>
          <p:nvPr>
            <p:ph type="sldImg"/>
          </p:nvPr>
        </p:nvSpPr>
        <p:spPr>
          <a:solidFill>
            <a:srgbClr val="FFFFFF"/>
          </a:solidFill>
          <a:ln/>
        </p:spPr>
      </p:sp>
      <p:sp>
        <p:nvSpPr>
          <p:cNvPr id="2058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086BD0-9936-4252-8D5C-FBE3164CFB47}" type="slidenum">
              <a:rPr lang="zh-CN" altLang="en-US" sz="1200" smtClean="0"/>
              <a:pPr/>
              <a:t>9</a:t>
            </a:fld>
            <a:endParaRPr lang="en-US" altLang="zh-CN" sz="1200" smtClean="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96BA916-F441-4E87-BFFC-876D5D7F4AF4}" type="slidenum">
              <a:rPr lang="zh-CN" altLang="en-US" sz="1200" smtClean="0"/>
              <a:pPr/>
              <a:t>90</a:t>
            </a:fld>
            <a:endParaRPr lang="en-US" altLang="zh-CN" sz="1200" smtClean="0"/>
          </a:p>
        </p:txBody>
      </p:sp>
      <p:sp>
        <p:nvSpPr>
          <p:cNvPr id="206851" name="Rectangle 2"/>
          <p:cNvSpPr>
            <a:spLocks noChangeArrowheads="1" noTextEdit="1"/>
          </p:cNvSpPr>
          <p:nvPr>
            <p:ph type="sldImg"/>
          </p:nvPr>
        </p:nvSpPr>
        <p:spPr>
          <a:solidFill>
            <a:srgbClr val="FFFFFF"/>
          </a:solidFill>
          <a:ln/>
        </p:spPr>
      </p:sp>
      <p:sp>
        <p:nvSpPr>
          <p:cNvPr id="2068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810C715-8EA6-4A67-811D-BFAEB0FBCCAC}" type="slidenum">
              <a:rPr lang="zh-CN" altLang="en-US" sz="1200" smtClean="0"/>
              <a:pPr/>
              <a:t>91</a:t>
            </a:fld>
            <a:endParaRPr lang="en-US" altLang="zh-CN" sz="1200" smtClean="0"/>
          </a:p>
        </p:txBody>
      </p:sp>
      <p:sp>
        <p:nvSpPr>
          <p:cNvPr id="207875" name="Rectangle 2"/>
          <p:cNvSpPr>
            <a:spLocks noChangeArrowheads="1" noTextEdit="1"/>
          </p:cNvSpPr>
          <p:nvPr>
            <p:ph type="sldImg"/>
          </p:nvPr>
        </p:nvSpPr>
        <p:spPr>
          <a:solidFill>
            <a:srgbClr val="FFFFFF"/>
          </a:solidFill>
          <a:ln/>
        </p:spPr>
      </p:sp>
      <p:sp>
        <p:nvSpPr>
          <p:cNvPr id="2078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1A66644-B0F3-4E80-86A6-04E7C686C42E}" type="slidenum">
              <a:rPr lang="zh-CN" altLang="en-US" sz="1200" smtClean="0"/>
              <a:pPr/>
              <a:t>92</a:t>
            </a:fld>
            <a:endParaRPr lang="en-US" altLang="zh-CN" sz="1200" smtClean="0"/>
          </a:p>
        </p:txBody>
      </p:sp>
      <p:sp>
        <p:nvSpPr>
          <p:cNvPr id="208899" name="Rectangle 2"/>
          <p:cNvSpPr>
            <a:spLocks noChangeArrowheads="1" noTextEdit="1"/>
          </p:cNvSpPr>
          <p:nvPr>
            <p:ph type="sldImg"/>
          </p:nvPr>
        </p:nvSpPr>
        <p:spPr>
          <a:solidFill>
            <a:srgbClr val="FFFFFF"/>
          </a:solidFill>
          <a:ln/>
        </p:spPr>
      </p:sp>
      <p:sp>
        <p:nvSpPr>
          <p:cNvPr id="2089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10A8F66-D054-4950-BBAF-C2E922256395}" type="slidenum">
              <a:rPr lang="zh-CN" altLang="en-US" sz="1200" smtClean="0"/>
              <a:pPr/>
              <a:t>93</a:t>
            </a:fld>
            <a:endParaRPr lang="en-US" altLang="zh-CN" sz="1200" smtClean="0"/>
          </a:p>
        </p:txBody>
      </p:sp>
      <p:sp>
        <p:nvSpPr>
          <p:cNvPr id="209923" name="Rectangle 2"/>
          <p:cNvSpPr>
            <a:spLocks noChangeArrowheads="1" noTextEdit="1"/>
          </p:cNvSpPr>
          <p:nvPr>
            <p:ph type="sldImg"/>
          </p:nvPr>
        </p:nvSpPr>
        <p:spPr>
          <a:solidFill>
            <a:srgbClr val="FFFFFF"/>
          </a:solidFill>
          <a:ln/>
        </p:spPr>
      </p:sp>
      <p:sp>
        <p:nvSpPr>
          <p:cNvPr id="2099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6B27560-256C-425D-B05B-D52C32AC7A31}" type="slidenum">
              <a:rPr lang="zh-CN" altLang="en-US" sz="1200" smtClean="0"/>
              <a:pPr/>
              <a:t>94</a:t>
            </a:fld>
            <a:endParaRPr lang="en-US" altLang="zh-CN" sz="1200" smtClean="0"/>
          </a:p>
        </p:txBody>
      </p:sp>
      <p:sp>
        <p:nvSpPr>
          <p:cNvPr id="210947" name="Rectangle 2"/>
          <p:cNvSpPr>
            <a:spLocks noChangeArrowheads="1" noTextEdit="1"/>
          </p:cNvSpPr>
          <p:nvPr>
            <p:ph type="sldImg"/>
          </p:nvPr>
        </p:nvSpPr>
        <p:spPr>
          <a:solidFill>
            <a:srgbClr val="FFFFFF"/>
          </a:solidFill>
          <a:ln/>
        </p:spPr>
      </p:sp>
      <p:sp>
        <p:nvSpPr>
          <p:cNvPr id="2109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7A86970-FB32-4B5D-A45A-7A0AE0AAB0A7}" type="slidenum">
              <a:rPr lang="zh-CN" altLang="en-US" sz="1200" smtClean="0"/>
              <a:pPr/>
              <a:t>95</a:t>
            </a:fld>
            <a:endParaRPr lang="en-US" altLang="zh-CN" sz="1200" smtClean="0"/>
          </a:p>
        </p:txBody>
      </p:sp>
      <p:sp>
        <p:nvSpPr>
          <p:cNvPr id="211971" name="Rectangle 2"/>
          <p:cNvSpPr>
            <a:spLocks noChangeArrowheads="1" noTextEdit="1"/>
          </p:cNvSpPr>
          <p:nvPr>
            <p:ph type="sldImg"/>
          </p:nvPr>
        </p:nvSpPr>
        <p:spPr>
          <a:solidFill>
            <a:srgbClr val="FFFFFF"/>
          </a:solidFill>
          <a:ln/>
        </p:spPr>
      </p:sp>
      <p:sp>
        <p:nvSpPr>
          <p:cNvPr id="2119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815724B-90C0-449C-9E38-7433097EC0F2}" type="slidenum">
              <a:rPr lang="zh-CN" altLang="en-US" sz="1200" smtClean="0"/>
              <a:pPr/>
              <a:t>96</a:t>
            </a:fld>
            <a:endParaRPr lang="en-US" altLang="zh-CN" sz="1200" smtClean="0"/>
          </a:p>
        </p:txBody>
      </p:sp>
      <p:sp>
        <p:nvSpPr>
          <p:cNvPr id="212995" name="Rectangle 2"/>
          <p:cNvSpPr>
            <a:spLocks noChangeArrowheads="1" noTextEdit="1"/>
          </p:cNvSpPr>
          <p:nvPr>
            <p:ph type="sldImg"/>
          </p:nvPr>
        </p:nvSpPr>
        <p:spPr>
          <a:solidFill>
            <a:srgbClr val="FFFFFF"/>
          </a:solidFill>
          <a:ln/>
        </p:spPr>
      </p:sp>
      <p:sp>
        <p:nvSpPr>
          <p:cNvPr id="2129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65321AD-8617-4E42-9A48-52480369BED5}" type="slidenum">
              <a:rPr lang="zh-CN" altLang="en-US" sz="1200" smtClean="0"/>
              <a:pPr/>
              <a:t>97</a:t>
            </a:fld>
            <a:endParaRPr lang="en-US" altLang="zh-CN" sz="1200" smtClean="0"/>
          </a:p>
        </p:txBody>
      </p:sp>
      <p:sp>
        <p:nvSpPr>
          <p:cNvPr id="214019" name="Rectangle 2"/>
          <p:cNvSpPr>
            <a:spLocks noChangeArrowheads="1" noTextEdit="1"/>
          </p:cNvSpPr>
          <p:nvPr>
            <p:ph type="sldImg"/>
          </p:nvPr>
        </p:nvSpPr>
        <p:spPr>
          <a:solidFill>
            <a:srgbClr val="FFFFFF"/>
          </a:solidFill>
          <a:ln/>
        </p:spPr>
      </p:sp>
      <p:sp>
        <p:nvSpPr>
          <p:cNvPr id="2140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4C78303-15AA-4FF6-A750-37266D8834E5}" type="slidenum">
              <a:rPr lang="zh-CN" altLang="en-US" sz="1200" smtClean="0"/>
              <a:pPr/>
              <a:t>98</a:t>
            </a:fld>
            <a:endParaRPr lang="en-US" altLang="zh-CN" sz="1200" smtClean="0"/>
          </a:p>
        </p:txBody>
      </p:sp>
      <p:sp>
        <p:nvSpPr>
          <p:cNvPr id="215043" name="Rectangle 2"/>
          <p:cNvSpPr>
            <a:spLocks noChangeArrowheads="1" noTextEdit="1"/>
          </p:cNvSpPr>
          <p:nvPr>
            <p:ph type="sldImg"/>
          </p:nvPr>
        </p:nvSpPr>
        <p:spPr>
          <a:solidFill>
            <a:srgbClr val="FFFFFF"/>
          </a:solidFill>
          <a:ln/>
        </p:spPr>
      </p:sp>
      <p:sp>
        <p:nvSpPr>
          <p:cNvPr id="2150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7BE7F84-CA3D-40A9-8602-3F0976B713B7}" type="slidenum">
              <a:rPr lang="zh-CN" altLang="en-US" sz="1200" smtClean="0"/>
              <a:pPr/>
              <a:t>99</a:t>
            </a:fld>
            <a:endParaRPr lang="en-US" altLang="zh-CN" sz="1200" smtClean="0"/>
          </a:p>
        </p:txBody>
      </p:sp>
      <p:sp>
        <p:nvSpPr>
          <p:cNvPr id="216067" name="Rectangle 2"/>
          <p:cNvSpPr>
            <a:spLocks noChangeArrowheads="1" noTextEdit="1"/>
          </p:cNvSpPr>
          <p:nvPr>
            <p:ph type="sldImg"/>
          </p:nvPr>
        </p:nvSpPr>
        <p:spPr>
          <a:solidFill>
            <a:srgbClr val="FFFFFF"/>
          </a:solidFill>
          <a:ln/>
        </p:spPr>
      </p:sp>
      <p:sp>
        <p:nvSpPr>
          <p:cNvPr id="2160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578A5257-8130-415E-99B5-7DAB007792E5}"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9CE31107-F00E-4654-B593-D9967D2A0BB9}" type="slidenum">
              <a:rPr lang="zh-CN" altLang="en-US" smtClean="0"/>
              <a:pPr>
                <a:defRPr/>
              </a:pPr>
              <a:t>‹#›</a:t>
            </a:fld>
            <a:endParaRPr lang="en-US" altLang="zh-CN"/>
          </a:p>
        </p:txBody>
      </p:sp>
    </p:spTree>
    <p:extLst>
      <p:ext uri="{BB962C8B-B14F-4D97-AF65-F5344CB8AC3E}">
        <p14:creationId xmlns:p14="http://schemas.microsoft.com/office/powerpoint/2010/main" val="386259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ACCA295-9C99-4FC9-8226-B03FF4A6F9F1}"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0D205D51-D356-458F-AEB0-925E7E36D2E5}" type="slidenum">
              <a:rPr lang="zh-CN" altLang="en-US" smtClean="0"/>
              <a:pPr>
                <a:defRPr/>
              </a:pPr>
              <a:t>‹#›</a:t>
            </a:fld>
            <a:endParaRPr lang="en-US" altLang="zh-CN"/>
          </a:p>
        </p:txBody>
      </p:sp>
    </p:spTree>
    <p:extLst>
      <p:ext uri="{BB962C8B-B14F-4D97-AF65-F5344CB8AC3E}">
        <p14:creationId xmlns:p14="http://schemas.microsoft.com/office/powerpoint/2010/main" val="390435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C99D95D-A5FC-4EC2-AB4B-A14B6691F2F0}"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B42FA5CD-A92A-4455-968E-524537B1ED90}" type="slidenum">
              <a:rPr lang="zh-CN" altLang="en-US" smtClean="0"/>
              <a:pPr>
                <a:defRPr/>
              </a:pPr>
              <a:t>‹#›</a:t>
            </a:fld>
            <a:endParaRPr lang="en-US" altLang="zh-CN"/>
          </a:p>
        </p:txBody>
      </p:sp>
    </p:spTree>
    <p:extLst>
      <p:ext uri="{BB962C8B-B14F-4D97-AF65-F5344CB8AC3E}">
        <p14:creationId xmlns:p14="http://schemas.microsoft.com/office/powerpoint/2010/main" val="74450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3359C3F1-6F25-4A03-885C-87565C30BA2D}"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8B71DCD8-1847-4EC1-AABA-50C21BAB7BC2}" type="slidenum">
              <a:rPr lang="zh-CN" altLang="en-US" smtClean="0"/>
              <a:pPr>
                <a:defRPr/>
              </a:pPr>
              <a:t>‹#›</a:t>
            </a:fld>
            <a:endParaRPr lang="en-US" altLang="zh-CN"/>
          </a:p>
        </p:txBody>
      </p:sp>
    </p:spTree>
    <p:extLst>
      <p:ext uri="{BB962C8B-B14F-4D97-AF65-F5344CB8AC3E}">
        <p14:creationId xmlns:p14="http://schemas.microsoft.com/office/powerpoint/2010/main" val="17131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335A1444-7060-402D-AE65-30A974741DBC}"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CD5800E8-D511-48B4-A52D-3E5E1449724B}" type="slidenum">
              <a:rPr lang="zh-CN" altLang="en-US" smtClean="0"/>
              <a:pPr>
                <a:defRPr/>
              </a:pPr>
              <a:t>‹#›</a:t>
            </a:fld>
            <a:endParaRPr lang="en-US" altLang="zh-CN"/>
          </a:p>
        </p:txBody>
      </p:sp>
    </p:spTree>
    <p:extLst>
      <p:ext uri="{BB962C8B-B14F-4D97-AF65-F5344CB8AC3E}">
        <p14:creationId xmlns:p14="http://schemas.microsoft.com/office/powerpoint/2010/main" val="387737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7D039D63-BA59-4038-ABC3-B074E8F205D1}"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CFC510CE-0EA0-44C2-AE72-FA544D78BF9A}" type="slidenum">
              <a:rPr lang="zh-CN" altLang="en-US" smtClean="0"/>
              <a:pPr>
                <a:defRPr/>
              </a:pPr>
              <a:t>‹#›</a:t>
            </a:fld>
            <a:endParaRPr lang="en-US" altLang="zh-CN"/>
          </a:p>
        </p:txBody>
      </p:sp>
    </p:spTree>
    <p:extLst>
      <p:ext uri="{BB962C8B-B14F-4D97-AF65-F5344CB8AC3E}">
        <p14:creationId xmlns:p14="http://schemas.microsoft.com/office/powerpoint/2010/main" val="301992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AF975A4D-39DE-4D04-9687-29BABA68563C}"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FE585E14-801C-4D70-A794-6F62DC04FCC0}" type="slidenum">
              <a:rPr lang="zh-CN" altLang="en-US" smtClean="0"/>
              <a:pPr>
                <a:defRPr/>
              </a:pPr>
              <a:t>‹#›</a:t>
            </a:fld>
            <a:endParaRPr lang="en-US" altLang="zh-CN"/>
          </a:p>
        </p:txBody>
      </p:sp>
    </p:spTree>
    <p:extLst>
      <p:ext uri="{BB962C8B-B14F-4D97-AF65-F5344CB8AC3E}">
        <p14:creationId xmlns:p14="http://schemas.microsoft.com/office/powerpoint/2010/main" val="251043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4B090E58-76C1-4D7E-B6E6-3F63C13D5684}"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C535DD78-A1D4-4ECF-94D5-05AE7662E307}" type="slidenum">
              <a:rPr lang="zh-CN" altLang="en-US" smtClean="0"/>
              <a:pPr>
                <a:defRPr/>
              </a:pPr>
              <a:t>‹#›</a:t>
            </a:fld>
            <a:endParaRPr lang="en-US" altLang="zh-CN"/>
          </a:p>
        </p:txBody>
      </p:sp>
    </p:spTree>
    <p:extLst>
      <p:ext uri="{BB962C8B-B14F-4D97-AF65-F5344CB8AC3E}">
        <p14:creationId xmlns:p14="http://schemas.microsoft.com/office/powerpoint/2010/main" val="227274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0F54E01-4EC3-4AE9-A3D1-D49F63C39901}"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875E33B6-D684-47B7-8210-F6B18A825E54}" type="slidenum">
              <a:rPr lang="zh-CN" altLang="en-US" smtClean="0"/>
              <a:pPr>
                <a:defRPr/>
              </a:pPr>
              <a:t>‹#›</a:t>
            </a:fld>
            <a:endParaRPr lang="en-US" altLang="zh-CN"/>
          </a:p>
        </p:txBody>
      </p:sp>
    </p:spTree>
    <p:extLst>
      <p:ext uri="{BB962C8B-B14F-4D97-AF65-F5344CB8AC3E}">
        <p14:creationId xmlns:p14="http://schemas.microsoft.com/office/powerpoint/2010/main" val="428946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1F636820-84B4-4CBD-846B-71BB1F6D7652}"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6BEBA0F8-CDA1-4720-A429-BBB70233EE49}" type="slidenum">
              <a:rPr lang="zh-CN" altLang="en-US" smtClean="0"/>
              <a:pPr>
                <a:defRPr/>
              </a:pPr>
              <a:t>‹#›</a:t>
            </a:fld>
            <a:endParaRPr lang="en-US" altLang="zh-CN"/>
          </a:p>
        </p:txBody>
      </p:sp>
    </p:spTree>
    <p:extLst>
      <p:ext uri="{BB962C8B-B14F-4D97-AF65-F5344CB8AC3E}">
        <p14:creationId xmlns:p14="http://schemas.microsoft.com/office/powerpoint/2010/main" val="417535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F1DD371D-28FC-4D1C-8832-00637ED10A6E}"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16821854-16A2-4E55-BBC8-25D151484D7C}" type="slidenum">
              <a:rPr lang="zh-CN" altLang="en-US" smtClean="0"/>
              <a:pPr>
                <a:defRPr/>
              </a:pPr>
              <a:t>‹#›</a:t>
            </a:fld>
            <a:endParaRPr lang="en-US" altLang="zh-CN"/>
          </a:p>
        </p:txBody>
      </p:sp>
    </p:spTree>
    <p:extLst>
      <p:ext uri="{BB962C8B-B14F-4D97-AF65-F5344CB8AC3E}">
        <p14:creationId xmlns:p14="http://schemas.microsoft.com/office/powerpoint/2010/main" val="196802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1B71E7D-ABBA-48F9-BA03-75247CBDFFE6}"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BD464F-E1F1-4701-93D2-FF6ECB995AEB}" type="slidenum">
              <a:rPr lang="zh-CN" altLang="en-US" smtClean="0"/>
              <a:pPr>
                <a:defRPr/>
              </a:pPr>
              <a:t>‹#›</a:t>
            </a:fld>
            <a:endParaRPr lang="en-US" altLang="zh-CN"/>
          </a:p>
        </p:txBody>
      </p:sp>
    </p:spTree>
    <p:extLst>
      <p:ext uri="{BB962C8B-B14F-4D97-AF65-F5344CB8AC3E}">
        <p14:creationId xmlns:p14="http://schemas.microsoft.com/office/powerpoint/2010/main" val="25310063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228600"/>
            <a:ext cx="7772400" cy="1143000"/>
          </a:xfrm>
        </p:spPr>
        <p:txBody>
          <a:bodyPr/>
          <a:lstStyle/>
          <a:p>
            <a:r>
              <a:rPr lang="zh-CN" altLang="en-US" b="1" smtClean="0"/>
              <a:t>第四章   语法制导的翻译 </a:t>
            </a:r>
          </a:p>
        </p:txBody>
      </p:sp>
      <p:sp>
        <p:nvSpPr>
          <p:cNvPr id="862211" name="Rectangle 3"/>
          <p:cNvSpPr>
            <a:spLocks noGrp="1" noChangeArrowheads="1"/>
          </p:cNvSpPr>
          <p:nvPr>
            <p:ph idx="1"/>
          </p:nvPr>
        </p:nvSpPr>
        <p:spPr>
          <a:xfrm>
            <a:off x="287338" y="1438275"/>
            <a:ext cx="8564562" cy="5038725"/>
          </a:xfrm>
          <a:noFill/>
        </p:spPr>
        <p:txBody>
          <a:bodyPr/>
          <a:lstStyle/>
          <a:p>
            <a:r>
              <a:rPr lang="zh-CN" altLang="en-US" b="1" smtClean="0"/>
              <a:t>本章内容</a:t>
            </a:r>
          </a:p>
          <a:p>
            <a:pPr lvl="1">
              <a:buFontTx/>
              <a:buNone/>
            </a:pPr>
            <a:r>
              <a:rPr lang="en-US" altLang="zh-CN" b="1" smtClean="0"/>
              <a:t>1</a:t>
            </a:r>
            <a:r>
              <a:rPr lang="zh-CN" altLang="en-US" b="1" smtClean="0"/>
              <a:t>、介绍语义描述的一种形式方法：</a:t>
            </a:r>
            <a:r>
              <a:rPr lang="zh-CN" altLang="en-US" b="1" smtClean="0">
                <a:latin typeface="宋体" charset="-122"/>
              </a:rPr>
              <a:t>语法制导的翻译</a:t>
            </a:r>
            <a:r>
              <a:rPr lang="zh-CN" altLang="en-US" b="1" smtClean="0"/>
              <a:t>，它包括两种具体形式</a:t>
            </a:r>
          </a:p>
          <a:p>
            <a:pPr lvl="1"/>
            <a:r>
              <a:rPr lang="zh-CN" altLang="en-US" b="1" smtClean="0">
                <a:latin typeface="宋体" charset="-122"/>
              </a:rPr>
              <a:t>语法制导的定义</a:t>
            </a:r>
          </a:p>
          <a:p>
            <a:pPr lvl="1"/>
            <a:r>
              <a:rPr lang="zh-CN" altLang="en-US" b="1" smtClean="0">
                <a:latin typeface="宋体" charset="-122"/>
              </a:rPr>
              <a:t>翻译方案</a:t>
            </a:r>
            <a:endParaRPr lang="zh-CN" altLang="en-US" b="1" smtClean="0"/>
          </a:p>
          <a:p>
            <a:pPr lvl="1">
              <a:buFontTx/>
              <a:buNone/>
            </a:pPr>
            <a:r>
              <a:rPr lang="en-US" altLang="zh-CN" b="1" smtClean="0"/>
              <a:t>2</a:t>
            </a:r>
            <a:r>
              <a:rPr lang="zh-CN" altLang="en-US" b="1" smtClean="0">
                <a:latin typeface="宋体" charset="-122"/>
              </a:rPr>
              <a:t>、介绍语法制导翻译的实现方法</a:t>
            </a:r>
            <a:endParaRPr lang="zh-CN" altLang="en-US" b="1" smtClean="0"/>
          </a:p>
          <a:p>
            <a:pPr>
              <a:lnSpc>
                <a:spcPct val="0"/>
              </a:lnSpc>
            </a:pP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2211">
                                            <p:txEl>
                                              <p:pRg st="4" end="4"/>
                                            </p:txEl>
                                          </p:spTgt>
                                        </p:tgtEl>
                                        <p:attrNameLst>
                                          <p:attrName>style.visibility</p:attrName>
                                        </p:attrNameLst>
                                      </p:cBhvr>
                                      <p:to>
                                        <p:strVal val="visible"/>
                                      </p:to>
                                    </p:set>
                                    <p:animEffect transition="in" filter="box(in)">
                                      <p:cBhvr>
                                        <p:cTn id="7" dur="500"/>
                                        <p:tgtEl>
                                          <p:spTgt spid="862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126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1268" name="Group 4"/>
          <p:cNvGrpSpPr>
            <a:grpSpLocks/>
          </p:cNvGrpSpPr>
          <p:nvPr/>
        </p:nvGrpSpPr>
        <p:grpSpPr bwMode="auto">
          <a:xfrm>
            <a:off x="304800" y="2286000"/>
            <a:ext cx="8610600" cy="3878263"/>
            <a:chOff x="192" y="1440"/>
            <a:chExt cx="5424" cy="2443"/>
          </a:xfrm>
        </p:grpSpPr>
        <p:sp>
          <p:nvSpPr>
            <p:cNvPr id="11269"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11270"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1271"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1272"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1273"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1274"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1275"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1276"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1277"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1278"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11283"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1285"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1286"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11295"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1296"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11297"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2</a:t>
            </a:r>
          </a:p>
        </p:txBody>
      </p:sp>
      <p:sp>
        <p:nvSpPr>
          <p:cNvPr id="103427" name="Rectangle 3"/>
          <p:cNvSpPr>
            <a:spLocks noGrp="1" noChangeArrowheads="1"/>
          </p:cNvSpPr>
          <p:nvPr>
            <p:ph idx="1"/>
          </p:nvPr>
        </p:nvSpPr>
        <p:spPr>
          <a:xfrm>
            <a:off x="287338" y="1438275"/>
            <a:ext cx="8853487" cy="5038725"/>
          </a:xfrm>
          <a:noFill/>
        </p:spPr>
        <p:txBody>
          <a:bodyPr/>
          <a:lstStyle/>
          <a:p>
            <a:pPr algn="just">
              <a:spcBef>
                <a:spcPct val="0"/>
              </a:spcBef>
              <a:buFontTx/>
              <a:buNone/>
            </a:pPr>
            <a:r>
              <a:rPr lang="zh-CN" altLang="en-US" sz="2800" b="1" smtClean="0"/>
              <a:t>为下面文法写一个语法制导的定义，用</a:t>
            </a:r>
            <a:r>
              <a:rPr lang="en-US" altLang="zh-CN" sz="2800" b="1" smtClean="0"/>
              <a:t>S</a:t>
            </a:r>
            <a:r>
              <a:rPr lang="zh-CN" altLang="en-US" sz="2800" b="1" smtClean="0"/>
              <a:t>的综合属性</a:t>
            </a:r>
            <a:r>
              <a:rPr lang="en-US" altLang="zh-CN" sz="2800" b="1" i="1" smtClean="0"/>
              <a:t>val</a:t>
            </a:r>
          </a:p>
          <a:p>
            <a:pPr algn="just">
              <a:spcBef>
                <a:spcPct val="0"/>
              </a:spcBef>
              <a:buFontTx/>
              <a:buNone/>
            </a:pPr>
            <a:r>
              <a:rPr lang="zh-CN" altLang="en-US" sz="2800" b="1" smtClean="0"/>
              <a:t>给出下面文法中</a:t>
            </a:r>
            <a:r>
              <a:rPr lang="en-US" altLang="zh-CN" sz="2800" b="1" smtClean="0"/>
              <a:t>S</a:t>
            </a:r>
            <a:r>
              <a:rPr lang="zh-CN" altLang="en-US" sz="2800" b="1" smtClean="0"/>
              <a:t>产生的二进制数的值。例如，输入</a:t>
            </a:r>
          </a:p>
          <a:p>
            <a:pPr algn="just">
              <a:spcBef>
                <a:spcPct val="0"/>
              </a:spcBef>
              <a:buFontTx/>
              <a:buNone/>
            </a:pPr>
            <a:r>
              <a:rPr lang="zh-CN" altLang="en-US" sz="2800" b="1" smtClean="0"/>
              <a:t>101.101时，</a:t>
            </a:r>
            <a:r>
              <a:rPr lang="en-US" altLang="zh-CN" sz="2800" b="1" smtClean="0"/>
              <a:t>S.</a:t>
            </a:r>
            <a:r>
              <a:rPr lang="en-US" altLang="zh-CN" sz="2800" b="1" i="1" smtClean="0"/>
              <a:t>val</a:t>
            </a:r>
            <a:r>
              <a:rPr lang="en-US" altLang="zh-CN" sz="2800" b="1" smtClean="0"/>
              <a:t> = 5.625</a:t>
            </a:r>
            <a:r>
              <a:rPr lang="zh-CN" altLang="en-US" sz="2800" b="1" smtClean="0"/>
              <a:t>（可以修改文法）</a:t>
            </a:r>
          </a:p>
          <a:p>
            <a:pPr algn="just">
              <a:spcBef>
                <a:spcPct val="0"/>
              </a:spcBef>
              <a:buFontTx/>
              <a:buNone/>
            </a:pPr>
            <a:r>
              <a:rPr lang="en-US" altLang="zh-CN" sz="2800" b="1" smtClean="0"/>
              <a:t>	</a:t>
            </a:r>
            <a:r>
              <a:rPr lang="zh-CN" altLang="en-US" sz="2800" b="1" smtClean="0">
                <a:solidFill>
                  <a:srgbClr val="00FF00"/>
                </a:solidFill>
              </a:rPr>
              <a:t>更清楚的办法是将文法改成下面的形式</a:t>
            </a:r>
          </a:p>
          <a:p>
            <a:pPr algn="just">
              <a:spcBef>
                <a:spcPct val="0"/>
              </a:spcBef>
              <a:buFontTx/>
              <a:buNone/>
            </a:pPr>
            <a:endParaRPr lang="en-US" altLang="zh-CN" sz="2800" b="1" smtClean="0"/>
          </a:p>
          <a:p>
            <a:pPr algn="just">
              <a:spcBef>
                <a:spcPct val="0"/>
              </a:spcBef>
              <a:buFontTx/>
              <a:buNone/>
            </a:pPr>
            <a:r>
              <a:rPr lang="en-US" altLang="zh-CN" sz="2800" b="1" smtClean="0"/>
              <a:t>	</a:t>
            </a:r>
          </a:p>
          <a:p>
            <a:pPr algn="just">
              <a:spcBef>
                <a:spcPct val="0"/>
              </a:spcBef>
              <a:buFontTx/>
              <a:buNone/>
            </a:pPr>
            <a:r>
              <a:rPr lang="en-US" altLang="zh-CN" sz="2800" b="1" smtClean="0"/>
              <a:t>	S </a:t>
            </a:r>
            <a:r>
              <a:rPr lang="en-US" altLang="zh-CN" sz="2800" b="1" smtClean="0">
                <a:sym typeface="Symbol" pitchFamily="18" charset="2"/>
              </a:rPr>
              <a:t></a:t>
            </a:r>
            <a:r>
              <a:rPr lang="en-US" altLang="zh-CN" sz="2800" b="1" smtClean="0"/>
              <a:t> L . </a:t>
            </a:r>
            <a:r>
              <a:rPr lang="en-US" altLang="zh-CN" sz="2800" b="1" smtClean="0">
                <a:solidFill>
                  <a:srgbClr val="FFFF00"/>
                </a:solidFill>
              </a:rPr>
              <a:t>R</a:t>
            </a:r>
            <a:r>
              <a:rPr lang="en-US" altLang="zh-CN" sz="2800" b="1" smtClean="0"/>
              <a:t> | L</a:t>
            </a:r>
          </a:p>
          <a:p>
            <a:pPr algn="just">
              <a:spcBef>
                <a:spcPct val="0"/>
              </a:spcBef>
              <a:buFontTx/>
              <a:buNone/>
            </a:pPr>
            <a:r>
              <a:rPr lang="en-US" altLang="zh-CN" sz="2800" b="1" smtClean="0"/>
              <a:t>	L </a:t>
            </a:r>
            <a:r>
              <a:rPr lang="en-US" altLang="zh-CN" sz="2800" b="1" smtClean="0">
                <a:sym typeface="Symbol" pitchFamily="18" charset="2"/>
              </a:rPr>
              <a:t></a:t>
            </a:r>
            <a:r>
              <a:rPr lang="en-US" altLang="zh-CN" sz="2800" b="1" smtClean="0"/>
              <a:t> L B | B</a:t>
            </a:r>
          </a:p>
          <a:p>
            <a:pPr algn="just">
              <a:spcBef>
                <a:spcPct val="0"/>
              </a:spcBef>
              <a:buFontTx/>
              <a:buNone/>
            </a:pPr>
            <a:r>
              <a:rPr lang="en-US" altLang="zh-CN" sz="2800" b="1" smtClean="0"/>
              <a:t>	</a:t>
            </a:r>
            <a:r>
              <a:rPr lang="en-US" altLang="zh-CN" sz="2800" b="1" smtClean="0">
                <a:solidFill>
                  <a:srgbClr val="FFFF00"/>
                </a:solidFill>
              </a:rPr>
              <a:t>R </a:t>
            </a:r>
            <a:r>
              <a:rPr lang="en-US" altLang="zh-CN" sz="2800" b="1" smtClean="0">
                <a:solidFill>
                  <a:srgbClr val="FFFF00"/>
                </a:solidFill>
                <a:sym typeface="Symbol" pitchFamily="18" charset="2"/>
              </a:rPr>
              <a:t></a:t>
            </a:r>
            <a:r>
              <a:rPr lang="en-US" altLang="zh-CN" sz="2800" b="1" smtClean="0">
                <a:solidFill>
                  <a:srgbClr val="FFFF00"/>
                </a:solidFill>
              </a:rPr>
              <a:t> B R | B</a:t>
            </a:r>
          </a:p>
          <a:p>
            <a:pPr algn="just">
              <a:spcBef>
                <a:spcPct val="0"/>
              </a:spcBef>
              <a:buFontTx/>
              <a:buNone/>
            </a:pPr>
            <a:r>
              <a:rPr lang="en-US" altLang="zh-CN" sz="2800" b="1" smtClean="0"/>
              <a:t>	B </a:t>
            </a:r>
            <a:r>
              <a:rPr lang="en-US" altLang="zh-CN" sz="2800" b="1" smtClean="0">
                <a:sym typeface="Symbol" pitchFamily="18" charset="2"/>
              </a:rPr>
              <a:t></a:t>
            </a:r>
            <a:r>
              <a:rPr lang="en-US" altLang="zh-CN" sz="2800" b="1" smtClean="0"/>
              <a:t> 0 | 1</a:t>
            </a:r>
          </a:p>
          <a:p>
            <a:pPr algn="just">
              <a:spcBef>
                <a:spcPct val="0"/>
              </a:spcBef>
              <a:buFontTx/>
              <a:buNone/>
            </a:pPr>
            <a:endParaRPr lang="en-US" altLang="zh-CN" sz="2800" b="1" smtClean="0"/>
          </a:p>
        </p:txBody>
      </p:sp>
      <p:grpSp>
        <p:nvGrpSpPr>
          <p:cNvPr id="103428" name="Group 34"/>
          <p:cNvGrpSpPr>
            <a:grpSpLocks/>
          </p:cNvGrpSpPr>
          <p:nvPr/>
        </p:nvGrpSpPr>
        <p:grpSpPr bwMode="auto">
          <a:xfrm>
            <a:off x="3352800" y="3579813"/>
            <a:ext cx="5395913" cy="3203575"/>
            <a:chOff x="2112" y="2112"/>
            <a:chExt cx="3399" cy="2018"/>
          </a:xfrm>
        </p:grpSpPr>
        <p:sp>
          <p:nvSpPr>
            <p:cNvPr id="103429" name="Rectangle 5"/>
            <p:cNvSpPr>
              <a:spLocks noChangeArrowheads="1"/>
            </p:cNvSpPr>
            <p:nvPr/>
          </p:nvSpPr>
          <p:spPr bwMode="auto">
            <a:xfrm>
              <a:off x="3861" y="21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S</a:t>
              </a:r>
            </a:p>
          </p:txBody>
        </p:sp>
        <p:sp>
          <p:nvSpPr>
            <p:cNvPr id="103430" name="Rectangle 6"/>
            <p:cNvSpPr>
              <a:spLocks noChangeArrowheads="1"/>
            </p:cNvSpPr>
            <p:nvPr/>
          </p:nvSpPr>
          <p:spPr bwMode="auto">
            <a:xfrm>
              <a:off x="3923" y="2523"/>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a:t>
              </a:r>
            </a:p>
          </p:txBody>
        </p:sp>
        <p:sp>
          <p:nvSpPr>
            <p:cNvPr id="103431" name="Line 7"/>
            <p:cNvSpPr>
              <a:spLocks noChangeShapeType="1"/>
            </p:cNvSpPr>
            <p:nvPr/>
          </p:nvSpPr>
          <p:spPr bwMode="auto">
            <a:xfrm>
              <a:off x="4146" y="2396"/>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2" name="Rectangle 8"/>
            <p:cNvSpPr>
              <a:spLocks noChangeArrowheads="1"/>
            </p:cNvSpPr>
            <p:nvPr/>
          </p:nvSpPr>
          <p:spPr bwMode="auto">
            <a:xfrm>
              <a:off x="2871" y="248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3433" name="Rectangle 9"/>
            <p:cNvSpPr>
              <a:spLocks noChangeArrowheads="1"/>
            </p:cNvSpPr>
            <p:nvPr/>
          </p:nvSpPr>
          <p:spPr bwMode="auto">
            <a:xfrm>
              <a:off x="2496" y="2880"/>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3434" name="Line 10"/>
            <p:cNvSpPr>
              <a:spLocks noChangeShapeType="1"/>
            </p:cNvSpPr>
            <p:nvPr/>
          </p:nvSpPr>
          <p:spPr bwMode="auto">
            <a:xfrm>
              <a:off x="3984" y="2448"/>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5" name="Rectangle 11"/>
            <p:cNvSpPr>
              <a:spLocks noChangeArrowheads="1"/>
            </p:cNvSpPr>
            <p:nvPr/>
          </p:nvSpPr>
          <p:spPr bwMode="auto">
            <a:xfrm>
              <a:off x="3120" y="2928"/>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36" name="Rectangle 12"/>
            <p:cNvSpPr>
              <a:spLocks noChangeArrowheads="1"/>
            </p:cNvSpPr>
            <p:nvPr/>
          </p:nvSpPr>
          <p:spPr bwMode="auto">
            <a:xfrm>
              <a:off x="2112" y="326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3437" name="Rectangle 13"/>
            <p:cNvSpPr>
              <a:spLocks noChangeArrowheads="1"/>
            </p:cNvSpPr>
            <p:nvPr/>
          </p:nvSpPr>
          <p:spPr bwMode="auto">
            <a:xfrm>
              <a:off x="2766" y="3268"/>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38" name="Rectangle 14"/>
            <p:cNvSpPr>
              <a:spLocks noChangeArrowheads="1"/>
            </p:cNvSpPr>
            <p:nvPr/>
          </p:nvSpPr>
          <p:spPr bwMode="auto">
            <a:xfrm>
              <a:off x="2112" y="374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39" name="Rectangle 15"/>
            <p:cNvSpPr>
              <a:spLocks noChangeArrowheads="1"/>
            </p:cNvSpPr>
            <p:nvPr/>
          </p:nvSpPr>
          <p:spPr bwMode="auto">
            <a:xfrm>
              <a:off x="4461" y="2521"/>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103440" name="Rectangle 16"/>
            <p:cNvSpPr>
              <a:spLocks noChangeArrowheads="1"/>
            </p:cNvSpPr>
            <p:nvPr/>
          </p:nvSpPr>
          <p:spPr bwMode="auto">
            <a:xfrm>
              <a:off x="4752"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103441" name="Rectangle 17"/>
            <p:cNvSpPr>
              <a:spLocks noChangeArrowheads="1"/>
            </p:cNvSpPr>
            <p:nvPr/>
          </p:nvSpPr>
          <p:spPr bwMode="auto">
            <a:xfrm>
              <a:off x="4080"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42" name="Line 18"/>
            <p:cNvSpPr>
              <a:spLocks noChangeShapeType="1"/>
            </p:cNvSpPr>
            <p:nvPr/>
          </p:nvSpPr>
          <p:spPr bwMode="auto">
            <a:xfrm flipH="1">
              <a:off x="4296" y="2823"/>
              <a:ext cx="21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3" name="Line 19"/>
            <p:cNvSpPr>
              <a:spLocks noChangeShapeType="1"/>
            </p:cNvSpPr>
            <p:nvPr/>
          </p:nvSpPr>
          <p:spPr bwMode="auto">
            <a:xfrm>
              <a:off x="4686" y="2823"/>
              <a:ext cx="165"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4" name="Rectangle 20"/>
            <p:cNvSpPr>
              <a:spLocks noChangeArrowheads="1"/>
            </p:cNvSpPr>
            <p:nvPr/>
          </p:nvSpPr>
          <p:spPr bwMode="auto">
            <a:xfrm>
              <a:off x="5136"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103445" name="Rectangle 21"/>
            <p:cNvSpPr>
              <a:spLocks noChangeArrowheads="1"/>
            </p:cNvSpPr>
            <p:nvPr/>
          </p:nvSpPr>
          <p:spPr bwMode="auto">
            <a:xfrm>
              <a:off x="4368"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46" name="Line 22"/>
            <p:cNvSpPr>
              <a:spLocks noChangeShapeType="1"/>
            </p:cNvSpPr>
            <p:nvPr/>
          </p:nvSpPr>
          <p:spPr bwMode="auto">
            <a:xfrm flipH="1">
              <a:off x="4560" y="316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7" name="Line 23"/>
            <p:cNvSpPr>
              <a:spLocks noChangeShapeType="1"/>
            </p:cNvSpPr>
            <p:nvPr/>
          </p:nvSpPr>
          <p:spPr bwMode="auto">
            <a:xfrm>
              <a:off x="4992" y="3168"/>
              <a:ext cx="210" cy="1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8" name="Rectangle 24"/>
            <p:cNvSpPr>
              <a:spLocks noChangeArrowheads="1"/>
            </p:cNvSpPr>
            <p:nvPr/>
          </p:nvSpPr>
          <p:spPr bwMode="auto">
            <a:xfrm>
              <a:off x="5136" y="379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3449" name="Line 25"/>
            <p:cNvSpPr>
              <a:spLocks noChangeShapeType="1"/>
            </p:cNvSpPr>
            <p:nvPr/>
          </p:nvSpPr>
          <p:spPr bwMode="auto">
            <a:xfrm flipH="1">
              <a:off x="5280" y="360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0" name="Line 26"/>
            <p:cNvSpPr>
              <a:spLocks noChangeShapeType="1"/>
            </p:cNvSpPr>
            <p:nvPr/>
          </p:nvSpPr>
          <p:spPr bwMode="auto">
            <a:xfrm flipH="1">
              <a:off x="3096" y="2343"/>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1" name="Line 27"/>
            <p:cNvSpPr>
              <a:spLocks noChangeShapeType="1"/>
            </p:cNvSpPr>
            <p:nvPr/>
          </p:nvSpPr>
          <p:spPr bwMode="auto">
            <a:xfrm flipH="1">
              <a:off x="2736" y="2788"/>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2" name="Line 28"/>
            <p:cNvSpPr>
              <a:spLocks noChangeShapeType="1"/>
            </p:cNvSpPr>
            <p:nvPr/>
          </p:nvSpPr>
          <p:spPr bwMode="auto">
            <a:xfrm>
              <a:off x="3081" y="2805"/>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3" name="Line 29"/>
            <p:cNvSpPr>
              <a:spLocks noChangeShapeType="1"/>
            </p:cNvSpPr>
            <p:nvPr/>
          </p:nvSpPr>
          <p:spPr bwMode="auto">
            <a:xfrm flipH="1">
              <a:off x="2304" y="3120"/>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4" name="Line 30"/>
            <p:cNvSpPr>
              <a:spLocks noChangeShapeType="1"/>
            </p:cNvSpPr>
            <p:nvPr/>
          </p:nvSpPr>
          <p:spPr bwMode="auto">
            <a:xfrm>
              <a:off x="2640" y="3168"/>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5" name="Line 31"/>
            <p:cNvSpPr>
              <a:spLocks noChangeShapeType="1"/>
            </p:cNvSpPr>
            <p:nvPr/>
          </p:nvSpPr>
          <p:spPr bwMode="auto">
            <a:xfrm flipH="1">
              <a:off x="2256" y="3552"/>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2</a:t>
            </a:r>
          </a:p>
        </p:txBody>
      </p:sp>
      <p:sp>
        <p:nvSpPr>
          <p:cNvPr id="104451"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S </a:t>
            </a:r>
            <a:r>
              <a:rPr lang="en-US" altLang="zh-CN" b="1" smtClean="0">
                <a:sym typeface="Symbol" pitchFamily="18" charset="2"/>
              </a:rPr>
              <a:t></a:t>
            </a:r>
            <a:r>
              <a:rPr lang="en-US" altLang="zh-CN" b="1" smtClean="0"/>
              <a:t> L . R		S. </a:t>
            </a:r>
            <a:r>
              <a:rPr lang="en-US" altLang="zh-CN" b="1" i="1" smtClean="0"/>
              <a:t>val</a:t>
            </a:r>
            <a:r>
              <a:rPr lang="en-US" altLang="zh-CN" b="1" smtClean="0"/>
              <a:t> = L. </a:t>
            </a:r>
            <a:r>
              <a:rPr lang="en-US" altLang="zh-CN" b="1" i="1" smtClean="0"/>
              <a:t>val</a:t>
            </a:r>
            <a:r>
              <a:rPr lang="en-US" altLang="zh-CN" b="1" smtClean="0"/>
              <a:t> + R. </a:t>
            </a:r>
            <a:r>
              <a:rPr lang="en-US" altLang="zh-CN" b="1" i="1" smtClean="0"/>
              <a:t>val</a:t>
            </a:r>
            <a:endParaRPr lang="en-US" altLang="zh-CN" b="1" smtClean="0"/>
          </a:p>
          <a:p>
            <a:pPr algn="just">
              <a:spcBef>
                <a:spcPct val="0"/>
              </a:spcBef>
              <a:buFontTx/>
              <a:buNone/>
            </a:pPr>
            <a:r>
              <a:rPr lang="en-US" altLang="zh-CN" b="1" smtClean="0"/>
              <a:t>S </a:t>
            </a:r>
            <a:r>
              <a:rPr lang="en-US" altLang="zh-CN" b="1" smtClean="0">
                <a:sym typeface="Symbol" pitchFamily="18" charset="2"/>
              </a:rPr>
              <a:t></a:t>
            </a:r>
            <a:r>
              <a:rPr lang="en-US" altLang="zh-CN" b="1" smtClean="0"/>
              <a:t> L		S. </a:t>
            </a:r>
            <a:r>
              <a:rPr lang="en-US" altLang="zh-CN" b="1" i="1" smtClean="0"/>
              <a:t>val</a:t>
            </a:r>
            <a:r>
              <a:rPr lang="en-US" altLang="zh-CN" b="1" smtClean="0"/>
              <a:t> = L. </a:t>
            </a:r>
            <a:r>
              <a:rPr lang="en-US" altLang="zh-CN" b="1" i="1" smtClean="0"/>
              <a:t>val</a:t>
            </a:r>
            <a:endParaRPr lang="en-US" altLang="zh-CN" b="1" smtClean="0"/>
          </a:p>
          <a:p>
            <a:pPr algn="just">
              <a:spcBef>
                <a:spcPct val="0"/>
              </a:spcBef>
              <a:buFontTx/>
              <a:buNone/>
            </a:pPr>
            <a:r>
              <a:rPr lang="en-US" altLang="zh-CN" b="1" smtClean="0"/>
              <a:t>L </a:t>
            </a:r>
            <a:r>
              <a:rPr lang="en-US" altLang="zh-CN" b="1" smtClean="0">
                <a:sym typeface="Symbol" pitchFamily="18" charset="2"/>
              </a:rPr>
              <a:t></a:t>
            </a:r>
            <a:r>
              <a:rPr lang="en-US" altLang="zh-CN" b="1" smtClean="0"/>
              <a:t> L</a:t>
            </a:r>
            <a:r>
              <a:rPr lang="en-US" altLang="zh-CN" b="1" baseline="-30000" smtClean="0"/>
              <a:t>1</a:t>
            </a:r>
            <a:r>
              <a:rPr lang="en-US" altLang="zh-CN" b="1" smtClean="0"/>
              <a:t> B		L. </a:t>
            </a:r>
            <a:r>
              <a:rPr lang="en-US" altLang="zh-CN" b="1" i="1" smtClean="0"/>
              <a:t>val</a:t>
            </a:r>
            <a:r>
              <a:rPr lang="en-US" altLang="zh-CN" b="1" smtClean="0"/>
              <a:t> = L</a:t>
            </a:r>
            <a:r>
              <a:rPr lang="en-US" altLang="zh-CN" b="1" baseline="-30000" smtClean="0"/>
              <a:t>1</a:t>
            </a:r>
            <a:r>
              <a:rPr lang="en-US" altLang="zh-CN" b="1" smtClean="0"/>
              <a:t>. </a:t>
            </a:r>
            <a:r>
              <a:rPr lang="en-US" altLang="zh-CN" b="1" i="1" smtClean="0"/>
              <a:t>val</a:t>
            </a:r>
            <a:r>
              <a:rPr lang="en-US" altLang="zh-CN" b="1" smtClean="0"/>
              <a:t> </a:t>
            </a:r>
            <a:r>
              <a:rPr lang="en-US" altLang="zh-CN" b="1" smtClean="0">
                <a:sym typeface="Symbol" pitchFamily="18" charset="2"/>
              </a:rPr>
              <a:t></a:t>
            </a:r>
            <a:r>
              <a:rPr lang="en-US" altLang="zh-CN" b="1" smtClean="0"/>
              <a:t>2 + B. </a:t>
            </a:r>
            <a:r>
              <a:rPr lang="en-US" altLang="zh-CN" b="1" i="1" smtClean="0"/>
              <a:t>val</a:t>
            </a:r>
            <a:endParaRPr lang="en-US" altLang="zh-CN" b="1" smtClean="0"/>
          </a:p>
          <a:p>
            <a:pPr algn="just">
              <a:spcBef>
                <a:spcPct val="0"/>
              </a:spcBef>
              <a:buFontTx/>
              <a:buNone/>
            </a:pPr>
            <a:r>
              <a:rPr lang="en-US" altLang="zh-CN" b="1" smtClean="0"/>
              <a:t>L </a:t>
            </a:r>
            <a:r>
              <a:rPr lang="en-US" altLang="zh-CN" b="1" smtClean="0">
                <a:sym typeface="Symbol" pitchFamily="18" charset="2"/>
              </a:rPr>
              <a:t></a:t>
            </a:r>
            <a:r>
              <a:rPr lang="en-US" altLang="zh-CN" b="1" smtClean="0"/>
              <a:t> B		L. </a:t>
            </a:r>
            <a:r>
              <a:rPr lang="en-US" altLang="zh-CN" b="1" i="1" smtClean="0"/>
              <a:t>val</a:t>
            </a:r>
            <a:r>
              <a:rPr lang="en-US" altLang="zh-CN" b="1" smtClean="0"/>
              <a:t> = B. </a:t>
            </a:r>
            <a:r>
              <a:rPr lang="en-US" altLang="zh-CN" b="1" i="1" smtClean="0"/>
              <a:t>val</a:t>
            </a:r>
            <a:endParaRPr lang="en-US" altLang="zh-CN" b="1" smtClean="0"/>
          </a:p>
          <a:p>
            <a:pPr algn="just">
              <a:spcBef>
                <a:spcPct val="0"/>
              </a:spcBef>
              <a:buFontTx/>
              <a:buNone/>
            </a:pPr>
            <a:r>
              <a:rPr lang="en-US" altLang="zh-CN" b="1" smtClean="0"/>
              <a:t>R </a:t>
            </a:r>
            <a:r>
              <a:rPr lang="en-US" altLang="zh-CN" b="1" smtClean="0">
                <a:sym typeface="Symbol" pitchFamily="18" charset="2"/>
              </a:rPr>
              <a:t></a:t>
            </a:r>
            <a:r>
              <a:rPr lang="en-US" altLang="zh-CN" b="1" smtClean="0"/>
              <a:t> B R</a:t>
            </a:r>
            <a:r>
              <a:rPr lang="en-US" altLang="zh-CN" b="1" baseline="-30000" smtClean="0"/>
              <a:t>1</a:t>
            </a:r>
            <a:r>
              <a:rPr lang="en-US" altLang="zh-CN" b="1" smtClean="0"/>
              <a:t>		R. </a:t>
            </a:r>
            <a:r>
              <a:rPr lang="en-US" altLang="zh-CN" b="1" i="1" smtClean="0"/>
              <a:t>val</a:t>
            </a:r>
            <a:r>
              <a:rPr lang="en-US" altLang="zh-CN" b="1" smtClean="0"/>
              <a:t> = R</a:t>
            </a:r>
            <a:r>
              <a:rPr lang="en-US" altLang="zh-CN" b="1" baseline="-30000" smtClean="0"/>
              <a:t>1</a:t>
            </a:r>
            <a:r>
              <a:rPr lang="en-US" altLang="zh-CN" b="1" smtClean="0"/>
              <a:t>. </a:t>
            </a:r>
            <a:r>
              <a:rPr lang="en-US" altLang="zh-CN" b="1" i="1" smtClean="0"/>
              <a:t>val</a:t>
            </a:r>
            <a:r>
              <a:rPr lang="en-US" altLang="zh-CN" b="1" smtClean="0"/>
              <a:t> / 2 + B. </a:t>
            </a:r>
            <a:r>
              <a:rPr lang="en-US" altLang="zh-CN" b="1" i="1" smtClean="0"/>
              <a:t>val</a:t>
            </a:r>
            <a:r>
              <a:rPr lang="en-US" altLang="zh-CN" b="1" smtClean="0"/>
              <a:t> / 2</a:t>
            </a:r>
          </a:p>
          <a:p>
            <a:pPr algn="just">
              <a:spcBef>
                <a:spcPct val="0"/>
              </a:spcBef>
              <a:buFontTx/>
              <a:buNone/>
            </a:pPr>
            <a:r>
              <a:rPr lang="en-US" altLang="zh-CN" b="1" smtClean="0"/>
              <a:t>R </a:t>
            </a:r>
            <a:r>
              <a:rPr lang="en-US" altLang="zh-CN" b="1" smtClean="0">
                <a:sym typeface="Symbol" pitchFamily="18" charset="2"/>
              </a:rPr>
              <a:t></a:t>
            </a:r>
            <a:r>
              <a:rPr lang="en-US" altLang="zh-CN" b="1" smtClean="0"/>
              <a:t> B		R. </a:t>
            </a:r>
            <a:r>
              <a:rPr lang="en-US" altLang="zh-CN" b="1" i="1" smtClean="0"/>
              <a:t>val</a:t>
            </a:r>
            <a:r>
              <a:rPr lang="en-US" altLang="zh-CN" b="1" smtClean="0"/>
              <a:t> = B. </a:t>
            </a:r>
            <a:r>
              <a:rPr lang="en-US" altLang="zh-CN" b="1" i="1" smtClean="0"/>
              <a:t>val </a:t>
            </a:r>
            <a:r>
              <a:rPr lang="en-US" altLang="zh-CN" b="1" smtClean="0"/>
              <a:t>/ 2</a:t>
            </a:r>
          </a:p>
          <a:p>
            <a:pPr algn="just">
              <a:spcBef>
                <a:spcPct val="0"/>
              </a:spcBef>
              <a:buFontTx/>
              <a:buNone/>
            </a:pPr>
            <a:r>
              <a:rPr lang="en-US" altLang="zh-CN" b="1" smtClean="0"/>
              <a:t>B </a:t>
            </a:r>
            <a:r>
              <a:rPr lang="en-US" altLang="zh-CN" b="1" smtClean="0">
                <a:sym typeface="Symbol" pitchFamily="18" charset="2"/>
              </a:rPr>
              <a:t></a:t>
            </a:r>
            <a:r>
              <a:rPr lang="en-US" altLang="zh-CN" b="1" smtClean="0"/>
              <a:t> 0		B. </a:t>
            </a:r>
            <a:r>
              <a:rPr lang="en-US" altLang="zh-CN" b="1" i="1" smtClean="0"/>
              <a:t>val</a:t>
            </a:r>
            <a:r>
              <a:rPr lang="en-US" altLang="zh-CN" b="1" smtClean="0"/>
              <a:t> = 0</a:t>
            </a:r>
          </a:p>
          <a:p>
            <a:pPr algn="just">
              <a:spcBef>
                <a:spcPct val="0"/>
              </a:spcBef>
              <a:buFontTx/>
              <a:buNone/>
            </a:pPr>
            <a:r>
              <a:rPr lang="en-US" altLang="zh-CN" b="1" smtClean="0"/>
              <a:t>B </a:t>
            </a:r>
            <a:r>
              <a:rPr lang="en-US" altLang="zh-CN" b="1" smtClean="0">
                <a:sym typeface="Symbol" pitchFamily="18" charset="2"/>
              </a:rPr>
              <a:t></a:t>
            </a:r>
            <a:r>
              <a:rPr lang="en-US" altLang="zh-CN" b="1" smtClean="0"/>
              <a:t> 1		B. </a:t>
            </a:r>
            <a:r>
              <a:rPr lang="en-US" altLang="zh-CN" b="1" i="1" smtClean="0"/>
              <a:t>val</a:t>
            </a:r>
            <a:r>
              <a:rPr lang="en-US" altLang="zh-CN" b="1" smtClean="0"/>
              <a:t> = 1</a:t>
            </a:r>
            <a:endParaRPr lang="zh-CN" altLang="en-US" b="1"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845827"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latin typeface="宋体" charset="-122"/>
              </a:rPr>
              <a:t>	给出把中缀表达式翻译成没有冗余括号的中</a:t>
            </a:r>
          </a:p>
          <a:p>
            <a:pPr algn="just">
              <a:spcBef>
                <a:spcPct val="0"/>
              </a:spcBef>
              <a:buFontTx/>
              <a:buNone/>
            </a:pPr>
            <a:r>
              <a:rPr lang="zh-CN" altLang="en-US" b="1" smtClean="0">
                <a:latin typeface="宋体" charset="-122"/>
              </a:rPr>
              <a:t>缀表达式的语法制导定义。例如,因为</a:t>
            </a:r>
            <a:r>
              <a:rPr lang="zh-CN" altLang="en-US" b="1" smtClean="0">
                <a:sym typeface="Symbol" pitchFamily="18" charset="2"/>
              </a:rPr>
              <a:t></a:t>
            </a:r>
            <a:r>
              <a:rPr lang="zh-CN" altLang="en-US" b="1" smtClean="0">
                <a:latin typeface="宋体" charset="-122"/>
              </a:rPr>
              <a:t>和</a:t>
            </a:r>
            <a:r>
              <a:rPr lang="zh-CN" altLang="en-US" b="1" smtClean="0">
                <a:sym typeface="Symbol" pitchFamily="18" charset="2"/>
              </a:rPr>
              <a:t></a:t>
            </a:r>
            <a:r>
              <a:rPr lang="zh-CN" altLang="en-US" b="1" smtClean="0">
                <a:latin typeface="宋体" charset="-122"/>
              </a:rPr>
              <a:t>是</a:t>
            </a:r>
          </a:p>
          <a:p>
            <a:pPr algn="just">
              <a:spcBef>
                <a:spcPct val="0"/>
              </a:spcBef>
              <a:buFontTx/>
              <a:buNone/>
            </a:pPr>
            <a:r>
              <a:rPr lang="zh-CN" altLang="en-US" b="1" smtClean="0">
                <a:latin typeface="宋体" charset="-122"/>
              </a:rPr>
              <a:t>左结合,</a:t>
            </a:r>
          </a:p>
          <a:p>
            <a:pPr algn="just">
              <a:spcBef>
                <a:spcPct val="0"/>
              </a:spcBef>
              <a:buFontTx/>
              <a:buNone/>
            </a:pPr>
            <a:r>
              <a:rPr lang="zh-CN" altLang="en-US" b="1" smtClean="0"/>
              <a:t>	((</a:t>
            </a:r>
            <a:r>
              <a:rPr lang="en-US" altLang="zh-CN" b="1" i="1" smtClean="0"/>
              <a:t>a</a:t>
            </a: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smtClean="0"/>
              <a:t> + </a:t>
            </a:r>
            <a:r>
              <a:rPr lang="en-US" altLang="zh-CN" b="1" i="1" smtClean="0"/>
              <a:t>c</a:t>
            </a:r>
            <a:r>
              <a:rPr lang="en-US" altLang="zh-CN" b="1" smtClean="0"/>
              <a:t> )) </a:t>
            </a:r>
            <a:r>
              <a:rPr lang="en-US" altLang="zh-CN" b="1" smtClean="0">
                <a:sym typeface="Symbol" pitchFamily="18" charset="2"/>
              </a:rPr>
              <a:t></a:t>
            </a:r>
            <a:r>
              <a:rPr lang="en-US" altLang="zh-CN" b="1" smtClean="0"/>
              <a:t> (</a:t>
            </a:r>
            <a:r>
              <a:rPr lang="en-US" altLang="zh-CN" b="1" i="1" smtClean="0"/>
              <a:t>d</a:t>
            </a:r>
            <a:r>
              <a:rPr lang="en-US" altLang="zh-CN" b="1" smtClean="0"/>
              <a:t> ))</a:t>
            </a:r>
            <a:r>
              <a:rPr lang="zh-CN" altLang="en-US" b="1" smtClean="0">
                <a:latin typeface="宋体" charset="-122"/>
              </a:rPr>
              <a:t>可以重写成</a:t>
            </a:r>
            <a:r>
              <a:rPr lang="en-US" altLang="zh-CN" b="1" i="1" smtClean="0"/>
              <a:t>a</a:t>
            </a: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smtClean="0"/>
              <a:t> + </a:t>
            </a:r>
            <a:r>
              <a:rPr lang="en-US" altLang="zh-CN" b="1" i="1" smtClean="0"/>
              <a:t>c</a:t>
            </a:r>
            <a:r>
              <a:rPr lang="en-US" altLang="zh-CN" b="1" smtClean="0"/>
              <a:t> ) </a:t>
            </a:r>
            <a:r>
              <a:rPr lang="en-US" altLang="zh-CN" b="1" smtClean="0">
                <a:sym typeface="Symbol" pitchFamily="18" charset="2"/>
              </a:rPr>
              <a:t></a:t>
            </a:r>
            <a:r>
              <a:rPr lang="en-US" altLang="zh-CN" b="1" smtClean="0"/>
              <a:t> </a:t>
            </a:r>
            <a:r>
              <a:rPr lang="en-US" altLang="zh-CN" b="1" i="1" smtClean="0"/>
              <a:t>d</a:t>
            </a:r>
            <a:endParaRPr lang="en-US" altLang="zh-CN" b="1" smtClean="0"/>
          </a:p>
          <a:p>
            <a:pPr algn="just">
              <a:spcBef>
                <a:spcPct val="0"/>
              </a:spcBef>
              <a:buFontTx/>
              <a:buNone/>
            </a:pPr>
            <a:endParaRPr lang="zh-CN" altLang="en-US" b="1" smtClean="0"/>
          </a:p>
          <a:p>
            <a:pPr algn="just">
              <a:spcBef>
                <a:spcPct val="0"/>
              </a:spcBef>
              <a:buFontTx/>
              <a:buNone/>
            </a:pPr>
            <a:r>
              <a:rPr lang="zh-CN" altLang="en-US" b="1" smtClean="0"/>
              <a:t>两种方法：</a:t>
            </a:r>
          </a:p>
          <a:p>
            <a:pPr lvl="1" algn="just">
              <a:spcBef>
                <a:spcPct val="0"/>
              </a:spcBef>
            </a:pPr>
            <a:r>
              <a:rPr lang="zh-CN" altLang="en-US" b="1" smtClean="0"/>
              <a:t>先把表</a:t>
            </a:r>
            <a:r>
              <a:rPr lang="zh-CN" altLang="en-US" b="1" smtClean="0">
                <a:latin typeface="宋体" charset="-122"/>
              </a:rPr>
              <a:t>达式的括号都去掉，然后在必要的地方再加括号</a:t>
            </a:r>
            <a:endParaRPr lang="zh-CN" altLang="en-US" b="1" smtClean="0"/>
          </a:p>
          <a:p>
            <a:pPr lvl="1" algn="just">
              <a:spcBef>
                <a:spcPct val="0"/>
              </a:spcBef>
            </a:pPr>
            <a:r>
              <a:rPr lang="zh-CN" altLang="en-US" b="1" smtClean="0"/>
              <a:t>去掉</a:t>
            </a:r>
            <a:r>
              <a:rPr lang="zh-CN" altLang="en-US" b="1" smtClean="0">
                <a:latin typeface="宋体" charset="-122"/>
              </a:rPr>
              <a:t>表达式中的冗余括号，保留必要的括号</a:t>
            </a:r>
            <a:r>
              <a:rPr lang="zh-CN" altLang="en-US"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5827">
                                            <p:txEl>
                                              <p:pRg st="5" end="5"/>
                                            </p:txEl>
                                          </p:spTgt>
                                        </p:tgtEl>
                                        <p:attrNameLst>
                                          <p:attrName>style.visibility</p:attrName>
                                        </p:attrNameLst>
                                      </p:cBhvr>
                                      <p:to>
                                        <p:strVal val="visible"/>
                                      </p:to>
                                    </p:set>
                                    <p:animEffect transition="in" filter="box(in)">
                                      <p:cBhvr>
                                        <p:cTn id="7" dur="500"/>
                                        <p:tgtEl>
                                          <p:spTgt spid="8458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45827">
                                            <p:txEl>
                                              <p:pRg st="6" end="6"/>
                                            </p:txEl>
                                          </p:spTgt>
                                        </p:tgtEl>
                                        <p:attrNameLst>
                                          <p:attrName>style.visibility</p:attrName>
                                        </p:attrNameLst>
                                      </p:cBhvr>
                                      <p:to>
                                        <p:strVal val="visible"/>
                                      </p:to>
                                    </p:set>
                                    <p:animEffect transition="in" filter="box(in)">
                                      <p:cBhvr>
                                        <p:cTn id="10" dur="500"/>
                                        <p:tgtEl>
                                          <p:spTgt spid="845827">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45827">
                                            <p:txEl>
                                              <p:pRg st="7" end="7"/>
                                            </p:txEl>
                                          </p:spTgt>
                                        </p:tgtEl>
                                        <p:attrNameLst>
                                          <p:attrName>style.visibility</p:attrName>
                                        </p:attrNameLst>
                                      </p:cBhvr>
                                      <p:to>
                                        <p:strVal val="visible"/>
                                      </p:to>
                                    </p:set>
                                    <p:animEffect transition="in" filter="box(in)">
                                      <p:cBhvr>
                                        <p:cTn id="15" dur="500"/>
                                        <p:tgtEl>
                                          <p:spTgt spid="845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06499" name="Rectangle 1027"/>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第一种方法</a:t>
            </a:r>
          </a:p>
          <a:p>
            <a:pPr algn="just">
              <a:spcBef>
                <a:spcPct val="0"/>
              </a:spcBef>
              <a:buFontTx/>
              <a:buNone/>
            </a:pPr>
            <a:r>
              <a:rPr lang="en-US" altLang="zh-CN" b="1" i="1" smtClean="0"/>
              <a:t>S</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t>E</a:t>
            </a:r>
            <a:r>
              <a:rPr lang="en-US" altLang="zh-CN" b="1" smtClean="0"/>
              <a:t>	    </a:t>
            </a:r>
            <a:r>
              <a:rPr lang="en-US" altLang="zh-CN" b="1" i="1" smtClean="0"/>
              <a:t>print</a:t>
            </a:r>
            <a:r>
              <a:rPr lang="en-US" altLang="zh-CN" b="1" smtClean="0"/>
              <a:t> ( </a:t>
            </a:r>
            <a:r>
              <a:rPr lang="en-US" altLang="zh-CN" b="1" i="1" smtClean="0"/>
              <a:t>E</a:t>
            </a:r>
            <a:r>
              <a:rPr lang="en-US" altLang="zh-CN" b="1" smtClean="0"/>
              <a:t>. </a:t>
            </a:r>
            <a:r>
              <a:rPr lang="en-US" altLang="zh-CN" b="1" i="1" smtClean="0"/>
              <a:t>code</a:t>
            </a:r>
            <a:r>
              <a:rPr lang="en-US" altLang="zh-CN" b="1" smtClean="0"/>
              <a:t> )</a:t>
            </a:r>
          </a:p>
          <a:p>
            <a:pPr algn="just">
              <a:spcBef>
                <a:spcPct val="0"/>
              </a:spcBef>
              <a:buFontTx/>
              <a:buNone/>
            </a:pPr>
            <a:r>
              <a:rPr lang="en-US" altLang="zh-CN" b="1" i="1" smtClean="0"/>
              <a:t>E</a:t>
            </a:r>
            <a:r>
              <a:rPr lang="en-US" altLang="zh-CN" b="1" smtClean="0"/>
              <a:t> </a:t>
            </a:r>
            <a:r>
              <a:rPr lang="en-US" altLang="zh-CN" b="1" smtClean="0">
                <a:sym typeface="Symbol" pitchFamily="18" charset="2"/>
              </a:rPr>
              <a:t></a:t>
            </a:r>
            <a:r>
              <a:rPr lang="en-US" altLang="zh-CN" b="1" smtClean="0"/>
              <a:t> </a:t>
            </a:r>
            <a:r>
              <a:rPr lang="en-US" altLang="zh-CN" b="1" i="1" smtClean="0"/>
              <a:t>E</a:t>
            </a:r>
            <a:r>
              <a:rPr lang="en-US" altLang="zh-CN" b="1" baseline="-30000" smtClean="0"/>
              <a:t>1</a:t>
            </a:r>
            <a:r>
              <a:rPr lang="en-US" altLang="zh-CN" b="1" smtClean="0"/>
              <a:t> + </a:t>
            </a:r>
            <a:r>
              <a:rPr lang="en-US" altLang="zh-CN" b="1" i="1" smtClean="0"/>
              <a:t>T</a:t>
            </a:r>
            <a:r>
              <a:rPr lang="en-US" altLang="zh-CN" b="1" smtClean="0"/>
              <a:t>   </a:t>
            </a:r>
          </a:p>
          <a:p>
            <a:pPr algn="just">
              <a:spcBef>
                <a:spcPct val="0"/>
              </a:spcBef>
              <a:buFontTx/>
              <a:buNone/>
            </a:pPr>
            <a:r>
              <a:rPr lang="en-US" altLang="zh-CN" b="1" smtClean="0"/>
              <a:t>		if </a:t>
            </a:r>
            <a:r>
              <a:rPr lang="en-US" altLang="zh-CN" b="1" i="1" smtClean="0"/>
              <a:t>T</a:t>
            </a:r>
            <a:r>
              <a:rPr lang="en-US" altLang="zh-CN" b="1" smtClean="0"/>
              <a:t>. </a:t>
            </a:r>
            <a:r>
              <a:rPr lang="en-US" altLang="zh-CN" b="1" i="1" smtClean="0"/>
              <a:t>op</a:t>
            </a:r>
            <a:r>
              <a:rPr lang="en-US" altLang="zh-CN" b="1" smtClean="0"/>
              <a:t> == </a:t>
            </a:r>
            <a:r>
              <a:rPr lang="en-US" altLang="zh-CN" b="1" i="1" smtClean="0"/>
              <a:t>plus</a:t>
            </a:r>
            <a:r>
              <a:rPr lang="en-US" altLang="zh-CN" b="1" smtClean="0"/>
              <a:t> then</a:t>
            </a:r>
          </a:p>
          <a:p>
            <a:pPr algn="just">
              <a:spcBef>
                <a:spcPct val="0"/>
              </a:spcBef>
              <a:buFontTx/>
              <a:buNone/>
            </a:pPr>
            <a:r>
              <a:rPr lang="en-US" altLang="zh-CN" b="1" smtClean="0"/>
              <a:t>			</a:t>
            </a:r>
            <a:r>
              <a:rPr lang="en-US" altLang="zh-CN" b="1" i="1" smtClean="0"/>
              <a:t>E</a:t>
            </a:r>
            <a:r>
              <a:rPr lang="en-US" altLang="zh-CN" b="1" smtClean="0"/>
              <a:t>.</a:t>
            </a:r>
            <a:r>
              <a:rPr lang="en-US" altLang="zh-CN" b="1" i="1" smtClean="0"/>
              <a:t>code </a:t>
            </a:r>
            <a:r>
              <a:rPr lang="en-US" altLang="zh-CN" b="1" smtClean="0"/>
              <a:t>=</a:t>
            </a:r>
            <a:r>
              <a:rPr lang="en-US" altLang="zh-CN" b="1" i="1" smtClean="0"/>
              <a:t>E</a:t>
            </a:r>
            <a:r>
              <a:rPr lang="en-US" altLang="zh-CN" b="1" baseline="-30000" smtClean="0"/>
              <a:t>1</a:t>
            </a:r>
            <a:r>
              <a:rPr lang="en-US" altLang="zh-CN" b="1" smtClean="0"/>
              <a:t>.</a:t>
            </a:r>
            <a:r>
              <a:rPr lang="en-US" altLang="zh-CN" b="1" i="1" smtClean="0"/>
              <a:t>code</a:t>
            </a:r>
            <a:r>
              <a:rPr lang="en-US" altLang="zh-CN" b="1" smtClean="0"/>
              <a:t>||“+”||“(”||</a:t>
            </a:r>
            <a:r>
              <a:rPr lang="en-US" altLang="zh-CN" b="1" i="1" smtClean="0"/>
              <a:t>T</a:t>
            </a:r>
            <a:r>
              <a:rPr lang="en-US" altLang="zh-CN" b="1" smtClean="0"/>
              <a:t>.</a:t>
            </a:r>
            <a:r>
              <a:rPr lang="en-US" altLang="zh-CN" b="1" i="1" smtClean="0"/>
              <a:t>code</a:t>
            </a:r>
            <a:r>
              <a:rPr lang="en-US" altLang="zh-CN" b="1" smtClean="0"/>
              <a:t>||“)”</a:t>
            </a:r>
          </a:p>
          <a:p>
            <a:pPr algn="just">
              <a:spcBef>
                <a:spcPct val="0"/>
              </a:spcBef>
              <a:buFontTx/>
              <a:buNone/>
            </a:pPr>
            <a:r>
              <a:rPr lang="en-US" altLang="zh-CN" b="1" smtClean="0"/>
              <a:t>		else</a:t>
            </a:r>
          </a:p>
          <a:p>
            <a:pPr algn="just">
              <a:spcBef>
                <a:spcPct val="0"/>
              </a:spcBef>
              <a:buFontTx/>
              <a:buNone/>
            </a:pPr>
            <a:r>
              <a:rPr lang="en-US" altLang="zh-CN" b="1" smtClean="0"/>
              <a:t>			</a:t>
            </a:r>
            <a:r>
              <a:rPr lang="en-US" altLang="zh-CN" b="1" i="1" smtClean="0"/>
              <a:t>E</a:t>
            </a:r>
            <a:r>
              <a:rPr lang="en-US" altLang="zh-CN" b="1" smtClean="0"/>
              <a:t>. </a:t>
            </a:r>
            <a:r>
              <a:rPr lang="en-US" altLang="zh-CN" b="1" i="1" smtClean="0"/>
              <a:t>code</a:t>
            </a:r>
            <a:r>
              <a:rPr lang="en-US" altLang="zh-CN" b="1" smtClean="0"/>
              <a:t> = </a:t>
            </a:r>
            <a:r>
              <a:rPr lang="en-US" altLang="zh-CN" b="1" i="1" smtClean="0"/>
              <a:t>E</a:t>
            </a:r>
            <a:r>
              <a:rPr lang="en-US" altLang="zh-CN" b="1" baseline="-30000" smtClean="0"/>
              <a:t>1</a:t>
            </a:r>
            <a:r>
              <a:rPr lang="en-US" altLang="zh-CN" b="1" smtClean="0"/>
              <a:t>. </a:t>
            </a:r>
            <a:r>
              <a:rPr lang="en-US" altLang="zh-CN" b="1" i="1" smtClean="0"/>
              <a:t>code</a:t>
            </a:r>
            <a:r>
              <a:rPr lang="en-US" altLang="zh-CN" b="1" smtClean="0"/>
              <a:t> || “+” || </a:t>
            </a:r>
            <a:r>
              <a:rPr lang="en-US" altLang="zh-CN" b="1" i="1" smtClean="0"/>
              <a:t>T</a:t>
            </a:r>
            <a:r>
              <a:rPr lang="en-US" altLang="zh-CN" b="1" smtClean="0"/>
              <a:t>. </a:t>
            </a:r>
            <a:r>
              <a:rPr lang="en-US" altLang="zh-CN" b="1" i="1" smtClean="0"/>
              <a:t>code</a:t>
            </a:r>
            <a:r>
              <a:rPr lang="en-US" altLang="zh-CN" b="1" smtClean="0"/>
              <a:t>;</a:t>
            </a:r>
          </a:p>
          <a:p>
            <a:pPr algn="just">
              <a:spcBef>
                <a:spcPct val="0"/>
              </a:spcBef>
              <a:buFontTx/>
              <a:buNone/>
            </a:pPr>
            <a:r>
              <a:rPr lang="en-US" altLang="zh-CN" b="1" smtClean="0"/>
              <a:t>		</a:t>
            </a:r>
            <a:r>
              <a:rPr lang="en-US" altLang="zh-CN" b="1" i="1" smtClean="0"/>
              <a:t>E</a:t>
            </a:r>
            <a:r>
              <a:rPr lang="en-US" altLang="zh-CN" b="1" smtClean="0"/>
              <a:t>. </a:t>
            </a:r>
            <a:r>
              <a:rPr lang="en-US" altLang="zh-CN" b="1" i="1" smtClean="0"/>
              <a:t>op </a:t>
            </a:r>
            <a:r>
              <a:rPr lang="en-US" altLang="zh-CN" b="1" smtClean="0"/>
              <a:t>= </a:t>
            </a:r>
            <a:r>
              <a:rPr lang="en-US" altLang="zh-CN" b="1" i="1" smtClean="0"/>
              <a:t>plus</a:t>
            </a:r>
            <a:endParaRPr lang="en-US" altLang="zh-CN" b="1" smtClean="0"/>
          </a:p>
          <a:p>
            <a:pPr algn="just">
              <a:spcBef>
                <a:spcPct val="0"/>
              </a:spcBef>
              <a:buFontTx/>
              <a:buNone/>
            </a:pPr>
            <a:r>
              <a:rPr lang="en-US" altLang="zh-CN" b="1" i="1" smtClean="0"/>
              <a:t>E</a:t>
            </a:r>
            <a:r>
              <a:rPr lang="en-US" altLang="zh-CN" b="1" smtClean="0"/>
              <a:t> </a:t>
            </a:r>
            <a:r>
              <a:rPr lang="en-US" altLang="zh-CN" b="1" smtClean="0">
                <a:sym typeface="Symbol" pitchFamily="18" charset="2"/>
              </a:rPr>
              <a:t></a:t>
            </a:r>
            <a:r>
              <a:rPr lang="en-US" altLang="zh-CN" b="1" smtClean="0"/>
              <a:t> </a:t>
            </a:r>
            <a:r>
              <a:rPr lang="en-US" altLang="zh-CN" b="1" i="1" smtClean="0"/>
              <a:t>T</a:t>
            </a:r>
            <a:r>
              <a:rPr lang="en-US" altLang="zh-CN" b="1" smtClean="0"/>
              <a:t>	</a:t>
            </a:r>
            <a:r>
              <a:rPr lang="en-US" altLang="zh-CN" b="1" i="1" smtClean="0"/>
              <a:t>E</a:t>
            </a:r>
            <a:r>
              <a:rPr lang="en-US" altLang="zh-CN" b="1" smtClean="0"/>
              <a:t>. </a:t>
            </a:r>
            <a:r>
              <a:rPr lang="en-US" altLang="zh-CN" b="1" i="1" smtClean="0"/>
              <a:t>code</a:t>
            </a:r>
            <a:r>
              <a:rPr lang="en-US" altLang="zh-CN" b="1" smtClean="0"/>
              <a:t> = </a:t>
            </a:r>
            <a:r>
              <a:rPr lang="en-US" altLang="zh-CN" b="1" i="1" smtClean="0"/>
              <a:t>T</a:t>
            </a:r>
            <a:r>
              <a:rPr lang="en-US" altLang="zh-CN" b="1" smtClean="0"/>
              <a:t>. </a:t>
            </a:r>
            <a:r>
              <a:rPr lang="en-US" altLang="zh-CN" b="1" i="1" smtClean="0"/>
              <a:t>code</a:t>
            </a:r>
            <a:r>
              <a:rPr lang="en-US" altLang="zh-CN" b="1" smtClean="0"/>
              <a:t>;  </a:t>
            </a:r>
            <a:r>
              <a:rPr lang="en-US" altLang="zh-CN" b="1" i="1" smtClean="0"/>
              <a:t>E</a:t>
            </a:r>
            <a:r>
              <a:rPr lang="en-US" altLang="zh-CN" b="1" smtClean="0"/>
              <a:t>. </a:t>
            </a:r>
            <a:r>
              <a:rPr lang="en-US" altLang="zh-CN" b="1" i="1" smtClean="0"/>
              <a:t>op </a:t>
            </a:r>
            <a:r>
              <a:rPr lang="en-US" altLang="zh-CN" b="1" smtClean="0"/>
              <a:t>= </a:t>
            </a:r>
            <a:r>
              <a:rPr lang="en-US" altLang="zh-CN" b="1" i="1" smtClean="0"/>
              <a:t>T</a:t>
            </a:r>
            <a:r>
              <a:rPr lang="en-US" altLang="zh-CN" b="1" smtClean="0"/>
              <a:t>. </a:t>
            </a:r>
            <a:r>
              <a:rPr lang="en-US" altLang="zh-CN" b="1" i="1" smtClean="0"/>
              <a:t>op</a:t>
            </a:r>
            <a:endParaRPr lang="en-US" altLang="zh-CN" b="1" smtClean="0"/>
          </a:p>
          <a:p>
            <a:pPr algn="just">
              <a:spcBef>
                <a:spcPct val="0"/>
              </a:spcBef>
              <a:buFontTx/>
              <a:buNone/>
            </a:pPr>
            <a:endParaRPr lang="zh-CN" altLang="en-US" b="1"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07523" name="Rectangle 1027"/>
          <p:cNvSpPr>
            <a:spLocks noGrp="1" noChangeArrowheads="1"/>
          </p:cNvSpPr>
          <p:nvPr>
            <p:ph idx="1"/>
          </p:nvPr>
        </p:nvSpPr>
        <p:spPr>
          <a:xfrm>
            <a:off x="287338" y="1438275"/>
            <a:ext cx="8712200" cy="5038725"/>
          </a:xfrm>
          <a:noFill/>
        </p:spPr>
        <p:txBody>
          <a:bodyPr/>
          <a:lstStyle/>
          <a:p>
            <a:pPr algn="just">
              <a:lnSpc>
                <a:spcPct val="90000"/>
              </a:lnSpc>
              <a:spcBef>
                <a:spcPct val="0"/>
              </a:spcBef>
              <a:buFontTx/>
              <a:buNone/>
            </a:pPr>
            <a:r>
              <a:rPr lang="en-US" altLang="zh-CN" b="1" i="1" smtClean="0"/>
              <a:t>T</a:t>
            </a:r>
            <a:r>
              <a:rPr lang="en-US" altLang="zh-CN" b="1" smtClean="0"/>
              <a:t> </a:t>
            </a:r>
            <a:r>
              <a:rPr lang="en-US" altLang="zh-CN" b="1" smtClean="0">
                <a:sym typeface="Symbol" pitchFamily="18" charset="2"/>
              </a:rPr>
              <a:t></a:t>
            </a:r>
            <a:r>
              <a:rPr lang="en-US" altLang="zh-CN" b="1" smtClean="0"/>
              <a:t> </a:t>
            </a:r>
            <a:r>
              <a:rPr lang="en-US" altLang="zh-CN" b="1" i="1" smtClean="0"/>
              <a:t>T</a:t>
            </a:r>
            <a:r>
              <a:rPr lang="en-US" altLang="zh-CN" b="1" baseline="-30000" smtClean="0"/>
              <a:t>1</a:t>
            </a:r>
            <a:r>
              <a:rPr lang="en-US" altLang="zh-CN" b="1" smtClean="0"/>
              <a:t> </a:t>
            </a:r>
            <a:r>
              <a:rPr lang="en-US" altLang="zh-CN" b="1" smtClean="0">
                <a:sym typeface="Symbol" pitchFamily="18" charset="2"/>
              </a:rPr>
              <a:t></a:t>
            </a:r>
            <a:r>
              <a:rPr lang="en-US" altLang="zh-CN" b="1" smtClean="0"/>
              <a:t> </a:t>
            </a:r>
            <a:r>
              <a:rPr lang="en-US" altLang="zh-CN" b="1" i="1" smtClean="0"/>
              <a:t>F</a:t>
            </a:r>
          </a:p>
          <a:p>
            <a:pPr algn="just">
              <a:lnSpc>
                <a:spcPct val="90000"/>
              </a:lnSpc>
              <a:spcBef>
                <a:spcPct val="0"/>
              </a:spcBef>
              <a:buFontTx/>
              <a:buNone/>
            </a:pPr>
            <a:r>
              <a:rPr lang="en-US" altLang="zh-CN" b="1" smtClean="0"/>
              <a:t>if (</a:t>
            </a:r>
            <a:r>
              <a:rPr lang="en-US" altLang="zh-CN" b="1" i="1" smtClean="0"/>
              <a:t>F</a:t>
            </a:r>
            <a:r>
              <a:rPr lang="en-US" altLang="zh-CN" b="1" smtClean="0"/>
              <a:t>. </a:t>
            </a:r>
            <a:r>
              <a:rPr lang="en-US" altLang="zh-CN" b="1" i="1" smtClean="0"/>
              <a:t>op</a:t>
            </a:r>
            <a:r>
              <a:rPr lang="en-US" altLang="zh-CN" b="1" smtClean="0"/>
              <a:t> == </a:t>
            </a:r>
            <a:r>
              <a:rPr lang="en-US" altLang="zh-CN" b="1" i="1" smtClean="0"/>
              <a:t>plus</a:t>
            </a:r>
            <a:r>
              <a:rPr lang="en-US" altLang="zh-CN" b="1" smtClean="0"/>
              <a:t>) or (</a:t>
            </a:r>
            <a:r>
              <a:rPr lang="en-US" altLang="zh-CN" b="1" i="1" smtClean="0"/>
              <a:t>F</a:t>
            </a:r>
            <a:r>
              <a:rPr lang="en-US" altLang="zh-CN" b="1" smtClean="0"/>
              <a:t>. </a:t>
            </a:r>
            <a:r>
              <a:rPr lang="en-US" altLang="zh-CN" b="1" i="1" smtClean="0"/>
              <a:t>op </a:t>
            </a:r>
            <a:r>
              <a:rPr lang="en-US" altLang="zh-CN" b="1" smtClean="0"/>
              <a:t>== </a:t>
            </a:r>
            <a:r>
              <a:rPr lang="en-US" altLang="zh-CN" b="1" i="1" smtClean="0"/>
              <a:t>times</a:t>
            </a:r>
            <a:r>
              <a:rPr lang="en-US" altLang="zh-CN" b="1" smtClean="0"/>
              <a:t>) then</a:t>
            </a:r>
          </a:p>
          <a:p>
            <a:pPr algn="just">
              <a:lnSpc>
                <a:spcPct val="90000"/>
              </a:lnSpc>
              <a:spcBef>
                <a:spcPct val="0"/>
              </a:spcBef>
              <a:buFontTx/>
              <a:buNone/>
            </a:pPr>
            <a:r>
              <a:rPr lang="en-US" altLang="zh-CN" b="1" smtClean="0"/>
              <a:t>	if </a:t>
            </a:r>
            <a:r>
              <a:rPr lang="en-US" altLang="zh-CN" b="1" i="1" smtClean="0"/>
              <a:t>T</a:t>
            </a:r>
            <a:r>
              <a:rPr lang="en-US" altLang="zh-CN" b="1" baseline="-30000" smtClean="0"/>
              <a:t>1</a:t>
            </a:r>
            <a:r>
              <a:rPr lang="en-US" altLang="zh-CN" b="1" smtClean="0"/>
              <a:t>. </a:t>
            </a:r>
            <a:r>
              <a:rPr lang="en-US" altLang="zh-CN" b="1" i="1" smtClean="0"/>
              <a:t>op</a:t>
            </a:r>
            <a:r>
              <a:rPr lang="en-US" altLang="zh-CN" b="1" smtClean="0"/>
              <a:t> == </a:t>
            </a:r>
            <a:r>
              <a:rPr lang="en-US" altLang="zh-CN" b="1" i="1" smtClean="0"/>
              <a:t>plus</a:t>
            </a:r>
            <a:r>
              <a:rPr lang="en-US" altLang="zh-CN" b="1" smtClean="0"/>
              <a:t> then</a:t>
            </a:r>
          </a:p>
          <a:p>
            <a:pPr algn="just">
              <a:lnSpc>
                <a:spcPct val="90000"/>
              </a:lnSpc>
              <a:spcBef>
                <a:spcPct val="0"/>
              </a:spcBef>
              <a:buFontTx/>
              <a:buNone/>
            </a:pPr>
            <a:r>
              <a:rPr lang="en-US" altLang="zh-CN" b="1" smtClean="0"/>
              <a:t>		</a:t>
            </a:r>
            <a:r>
              <a:rPr lang="en-US" altLang="zh-CN" b="1" i="1" smtClean="0"/>
              <a:t>T</a:t>
            </a:r>
            <a:r>
              <a:rPr lang="en-US" altLang="zh-CN" b="1" smtClean="0"/>
              <a:t>. </a:t>
            </a:r>
            <a:r>
              <a:rPr lang="en-US" altLang="zh-CN" b="1" i="1" smtClean="0"/>
              <a:t>code</a:t>
            </a:r>
            <a:r>
              <a:rPr lang="en-US" altLang="zh-CN" b="1" smtClean="0"/>
              <a:t> = “(” || </a:t>
            </a:r>
            <a:r>
              <a:rPr lang="en-US" altLang="zh-CN" b="1" i="1" smtClean="0"/>
              <a:t>T</a:t>
            </a:r>
            <a:r>
              <a:rPr lang="en-US" altLang="zh-CN" b="1" baseline="-30000" smtClean="0"/>
              <a:t>1</a:t>
            </a:r>
            <a:r>
              <a:rPr lang="en-US" altLang="zh-CN" b="1" smtClean="0"/>
              <a:t>. </a:t>
            </a:r>
            <a:r>
              <a:rPr lang="en-US" altLang="zh-CN" b="1" i="1" smtClean="0"/>
              <a:t>code</a:t>
            </a:r>
            <a:r>
              <a:rPr lang="en-US" altLang="zh-CN" b="1" smtClean="0"/>
              <a:t> || “)” || “</a:t>
            </a:r>
            <a:r>
              <a:rPr lang="en-US" altLang="zh-CN" b="1" smtClean="0">
                <a:sym typeface="Symbol" pitchFamily="18" charset="2"/>
              </a:rPr>
              <a:t></a:t>
            </a:r>
            <a:r>
              <a:rPr lang="en-US" altLang="zh-CN" b="1" smtClean="0"/>
              <a:t>” || “(” || </a:t>
            </a:r>
          </a:p>
          <a:p>
            <a:pPr algn="just">
              <a:lnSpc>
                <a:spcPct val="90000"/>
              </a:lnSpc>
              <a:spcBef>
                <a:spcPct val="0"/>
              </a:spcBef>
              <a:buFontTx/>
              <a:buNone/>
            </a:pPr>
            <a:r>
              <a:rPr lang="en-US" altLang="zh-CN" b="1" smtClean="0"/>
              <a:t>							       </a:t>
            </a:r>
            <a:r>
              <a:rPr lang="en-US" altLang="zh-CN" b="1" i="1" smtClean="0"/>
              <a:t>F</a:t>
            </a:r>
            <a:r>
              <a:rPr lang="en-US" altLang="zh-CN" b="1" smtClean="0"/>
              <a:t>. </a:t>
            </a:r>
            <a:r>
              <a:rPr lang="en-US" altLang="zh-CN" b="1" i="1" smtClean="0"/>
              <a:t>code</a:t>
            </a:r>
            <a:r>
              <a:rPr lang="en-US" altLang="zh-CN" b="1" smtClean="0"/>
              <a:t> || “)”</a:t>
            </a:r>
          </a:p>
          <a:p>
            <a:pPr algn="just">
              <a:lnSpc>
                <a:spcPct val="90000"/>
              </a:lnSpc>
              <a:spcBef>
                <a:spcPct val="0"/>
              </a:spcBef>
              <a:buFontTx/>
              <a:buNone/>
            </a:pPr>
            <a:r>
              <a:rPr lang="en-US" altLang="zh-CN" b="1" smtClean="0"/>
              <a:t>	else</a:t>
            </a:r>
          </a:p>
          <a:p>
            <a:pPr algn="just">
              <a:lnSpc>
                <a:spcPct val="90000"/>
              </a:lnSpc>
              <a:spcBef>
                <a:spcPct val="0"/>
              </a:spcBef>
              <a:buFontTx/>
              <a:buNone/>
            </a:pPr>
            <a:r>
              <a:rPr lang="en-US" altLang="zh-CN" b="1" smtClean="0"/>
              <a:t>		</a:t>
            </a:r>
            <a:r>
              <a:rPr lang="en-US" altLang="zh-CN" b="1" i="1" smtClean="0"/>
              <a:t>T</a:t>
            </a:r>
            <a:r>
              <a:rPr lang="en-US" altLang="zh-CN" b="1" smtClean="0"/>
              <a:t>. </a:t>
            </a:r>
            <a:r>
              <a:rPr lang="en-US" altLang="zh-CN" b="1" i="1" smtClean="0"/>
              <a:t>code</a:t>
            </a:r>
            <a:r>
              <a:rPr lang="en-US" altLang="zh-CN" b="1" smtClean="0"/>
              <a:t> = </a:t>
            </a:r>
            <a:r>
              <a:rPr lang="en-US" altLang="zh-CN" b="1" i="1" smtClean="0"/>
              <a:t>T</a:t>
            </a:r>
            <a:r>
              <a:rPr lang="en-US" altLang="zh-CN" b="1" baseline="-30000" smtClean="0"/>
              <a:t>1</a:t>
            </a:r>
            <a:r>
              <a:rPr lang="en-US" altLang="zh-CN" b="1" smtClean="0"/>
              <a:t>. </a:t>
            </a:r>
            <a:r>
              <a:rPr lang="en-US" altLang="zh-CN" b="1" i="1" smtClean="0"/>
              <a:t>code</a:t>
            </a:r>
            <a:r>
              <a:rPr lang="en-US" altLang="zh-CN" b="1" smtClean="0"/>
              <a:t> || “</a:t>
            </a:r>
            <a:r>
              <a:rPr lang="en-US" altLang="zh-CN" b="1" smtClean="0">
                <a:sym typeface="Symbol" pitchFamily="18" charset="2"/>
              </a:rPr>
              <a:t></a:t>
            </a:r>
            <a:r>
              <a:rPr lang="en-US" altLang="zh-CN" b="1" smtClean="0"/>
              <a:t>” || “(” || </a:t>
            </a:r>
            <a:r>
              <a:rPr lang="en-US" altLang="zh-CN" b="1" i="1" smtClean="0"/>
              <a:t>F</a:t>
            </a:r>
            <a:r>
              <a:rPr lang="en-US" altLang="zh-CN" b="1" smtClean="0"/>
              <a:t>. </a:t>
            </a:r>
            <a:r>
              <a:rPr lang="en-US" altLang="zh-CN" b="1" i="1" smtClean="0"/>
              <a:t>code</a:t>
            </a:r>
            <a:r>
              <a:rPr lang="en-US" altLang="zh-CN" b="1" smtClean="0"/>
              <a:t> || “)”</a:t>
            </a:r>
          </a:p>
          <a:p>
            <a:pPr algn="just">
              <a:lnSpc>
                <a:spcPct val="90000"/>
              </a:lnSpc>
              <a:spcBef>
                <a:spcPct val="0"/>
              </a:spcBef>
              <a:buFontTx/>
              <a:buNone/>
            </a:pPr>
            <a:r>
              <a:rPr lang="en-US" altLang="zh-CN" b="1" smtClean="0"/>
              <a:t>else if </a:t>
            </a:r>
            <a:r>
              <a:rPr lang="en-US" altLang="zh-CN" b="1" i="1" smtClean="0"/>
              <a:t>T</a:t>
            </a:r>
            <a:r>
              <a:rPr lang="en-US" altLang="zh-CN" b="1" baseline="-30000" smtClean="0"/>
              <a:t>1</a:t>
            </a:r>
            <a:r>
              <a:rPr lang="en-US" altLang="zh-CN" b="1" smtClean="0"/>
              <a:t>. </a:t>
            </a:r>
            <a:r>
              <a:rPr lang="en-US" altLang="zh-CN" b="1" i="1" smtClean="0"/>
              <a:t>op</a:t>
            </a:r>
            <a:r>
              <a:rPr lang="en-US" altLang="zh-CN" b="1" smtClean="0"/>
              <a:t> = </a:t>
            </a:r>
            <a:r>
              <a:rPr lang="en-US" altLang="zh-CN" b="1" i="1" smtClean="0"/>
              <a:t>plus</a:t>
            </a:r>
            <a:r>
              <a:rPr lang="en-US" altLang="zh-CN" b="1" smtClean="0"/>
              <a:t> then</a:t>
            </a:r>
          </a:p>
          <a:p>
            <a:pPr algn="just">
              <a:lnSpc>
                <a:spcPct val="90000"/>
              </a:lnSpc>
              <a:spcBef>
                <a:spcPct val="0"/>
              </a:spcBef>
              <a:buFontTx/>
              <a:buNone/>
            </a:pPr>
            <a:r>
              <a:rPr lang="en-US" altLang="zh-CN" b="1" smtClean="0"/>
              <a:t>		</a:t>
            </a:r>
            <a:r>
              <a:rPr lang="en-US" altLang="zh-CN" b="1" i="1" smtClean="0"/>
              <a:t>T</a:t>
            </a:r>
            <a:r>
              <a:rPr lang="en-US" altLang="zh-CN" b="1" smtClean="0"/>
              <a:t>. </a:t>
            </a:r>
            <a:r>
              <a:rPr lang="en-US" altLang="zh-CN" b="1" i="1" smtClean="0"/>
              <a:t>code</a:t>
            </a:r>
            <a:r>
              <a:rPr lang="en-US" altLang="zh-CN" b="1" smtClean="0"/>
              <a:t> = “(” || </a:t>
            </a:r>
            <a:r>
              <a:rPr lang="en-US" altLang="zh-CN" b="1" i="1" smtClean="0"/>
              <a:t>T</a:t>
            </a:r>
            <a:r>
              <a:rPr lang="en-US" altLang="zh-CN" b="1" baseline="-30000" smtClean="0"/>
              <a:t>1</a:t>
            </a:r>
            <a:r>
              <a:rPr lang="en-US" altLang="zh-CN" b="1" smtClean="0"/>
              <a:t>. </a:t>
            </a:r>
            <a:r>
              <a:rPr lang="en-US" altLang="zh-CN" b="1" i="1" smtClean="0"/>
              <a:t>code</a:t>
            </a:r>
            <a:r>
              <a:rPr lang="en-US" altLang="zh-CN" b="1" smtClean="0"/>
              <a:t> || “)” || “</a:t>
            </a:r>
            <a:r>
              <a:rPr lang="en-US" altLang="zh-CN" b="1" smtClean="0">
                <a:sym typeface="Symbol" pitchFamily="18" charset="2"/>
              </a:rPr>
              <a:t></a:t>
            </a:r>
            <a:r>
              <a:rPr lang="en-US" altLang="zh-CN" b="1" smtClean="0"/>
              <a:t>” || </a:t>
            </a:r>
            <a:r>
              <a:rPr lang="en-US" altLang="zh-CN" b="1" i="1" smtClean="0"/>
              <a:t>F</a:t>
            </a:r>
            <a:r>
              <a:rPr lang="en-US" altLang="zh-CN" b="1" smtClean="0"/>
              <a:t>. </a:t>
            </a:r>
            <a:r>
              <a:rPr lang="en-US" altLang="zh-CN" b="1" i="1" smtClean="0"/>
              <a:t>code</a:t>
            </a:r>
            <a:endParaRPr lang="en-US" altLang="zh-CN" b="1" smtClean="0"/>
          </a:p>
          <a:p>
            <a:pPr algn="just">
              <a:lnSpc>
                <a:spcPct val="90000"/>
              </a:lnSpc>
              <a:spcBef>
                <a:spcPct val="0"/>
              </a:spcBef>
              <a:buFontTx/>
              <a:buNone/>
            </a:pPr>
            <a:r>
              <a:rPr lang="en-US" altLang="zh-CN" b="1" smtClean="0"/>
              <a:t>	else</a:t>
            </a:r>
          </a:p>
          <a:p>
            <a:pPr algn="just">
              <a:lnSpc>
                <a:spcPct val="90000"/>
              </a:lnSpc>
              <a:spcBef>
                <a:spcPct val="0"/>
              </a:spcBef>
              <a:buFontTx/>
              <a:buNone/>
            </a:pPr>
            <a:r>
              <a:rPr lang="en-US" altLang="zh-CN" b="1" smtClean="0"/>
              <a:t>		</a:t>
            </a:r>
            <a:r>
              <a:rPr lang="en-US" altLang="zh-CN" b="1" i="1" smtClean="0"/>
              <a:t>T</a:t>
            </a:r>
            <a:r>
              <a:rPr lang="en-US" altLang="zh-CN" b="1" smtClean="0"/>
              <a:t>. </a:t>
            </a:r>
            <a:r>
              <a:rPr lang="en-US" altLang="zh-CN" b="1" i="1" smtClean="0"/>
              <a:t>code</a:t>
            </a:r>
            <a:r>
              <a:rPr lang="en-US" altLang="zh-CN" b="1" smtClean="0"/>
              <a:t> = </a:t>
            </a:r>
            <a:r>
              <a:rPr lang="en-US" altLang="zh-CN" b="1" i="1" smtClean="0"/>
              <a:t>T</a:t>
            </a:r>
            <a:r>
              <a:rPr lang="en-US" altLang="zh-CN" b="1" baseline="-30000" smtClean="0"/>
              <a:t>1</a:t>
            </a:r>
            <a:r>
              <a:rPr lang="en-US" altLang="zh-CN" b="1" smtClean="0"/>
              <a:t>. </a:t>
            </a:r>
            <a:r>
              <a:rPr lang="en-US" altLang="zh-CN" b="1" i="1" smtClean="0"/>
              <a:t>code</a:t>
            </a:r>
            <a:r>
              <a:rPr lang="en-US" altLang="zh-CN" b="1" smtClean="0"/>
              <a:t> || “</a:t>
            </a:r>
            <a:r>
              <a:rPr lang="en-US" altLang="zh-CN" b="1" smtClean="0">
                <a:sym typeface="Symbol" pitchFamily="18" charset="2"/>
              </a:rPr>
              <a:t></a:t>
            </a:r>
            <a:r>
              <a:rPr lang="en-US" altLang="zh-CN" b="1" smtClean="0"/>
              <a:t>” || </a:t>
            </a:r>
            <a:r>
              <a:rPr lang="en-US" altLang="zh-CN" b="1" i="1" smtClean="0"/>
              <a:t>F</a:t>
            </a:r>
            <a:r>
              <a:rPr lang="en-US" altLang="zh-CN" b="1" smtClean="0"/>
              <a:t>. </a:t>
            </a:r>
            <a:r>
              <a:rPr lang="en-US" altLang="zh-CN" b="1" i="1" smtClean="0"/>
              <a:t>code</a:t>
            </a:r>
            <a:r>
              <a:rPr lang="en-US" altLang="zh-CN" b="1" smtClean="0"/>
              <a:t>;</a:t>
            </a:r>
          </a:p>
          <a:p>
            <a:pPr algn="just">
              <a:lnSpc>
                <a:spcPct val="90000"/>
              </a:lnSpc>
              <a:spcBef>
                <a:spcPct val="0"/>
              </a:spcBef>
              <a:buFontTx/>
              <a:buNone/>
            </a:pPr>
            <a:r>
              <a:rPr lang="en-US" altLang="zh-CN" b="1" i="1" smtClean="0"/>
              <a:t>T</a:t>
            </a:r>
            <a:r>
              <a:rPr lang="en-US" altLang="zh-CN" b="1" smtClean="0"/>
              <a:t>. </a:t>
            </a:r>
            <a:r>
              <a:rPr lang="en-US" altLang="zh-CN" b="1" i="1" smtClean="0"/>
              <a:t>op </a:t>
            </a:r>
            <a:r>
              <a:rPr lang="en-US" altLang="zh-CN" b="1" smtClean="0"/>
              <a:t>= </a:t>
            </a:r>
            <a:r>
              <a:rPr lang="en-US" altLang="zh-CN" b="1" i="1" smtClean="0"/>
              <a:t>times</a:t>
            </a:r>
            <a:endParaRPr lang="zh-CN" altLang="en-US" b="1"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08547"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i="1" smtClean="0"/>
              <a:t>T </a:t>
            </a:r>
            <a:r>
              <a:rPr lang="en-US" altLang="zh-CN" b="1" smtClean="0">
                <a:sym typeface="Symbol" pitchFamily="18" charset="2"/>
              </a:rPr>
              <a:t></a:t>
            </a:r>
            <a:r>
              <a:rPr lang="en-US" altLang="zh-CN" b="1" i="1" smtClean="0"/>
              <a:t> F	</a:t>
            </a:r>
          </a:p>
          <a:p>
            <a:pPr algn="just">
              <a:spcBef>
                <a:spcPct val="0"/>
              </a:spcBef>
              <a:buFontTx/>
              <a:buNone/>
            </a:pPr>
            <a:r>
              <a:rPr lang="en-US" altLang="zh-CN" b="1" i="1" smtClean="0"/>
              <a:t>		T</a:t>
            </a:r>
            <a:r>
              <a:rPr lang="en-US" altLang="zh-CN" b="1" smtClean="0"/>
              <a:t>. </a:t>
            </a:r>
            <a:r>
              <a:rPr lang="en-US" altLang="zh-CN" b="1" i="1" smtClean="0"/>
              <a:t>code </a:t>
            </a:r>
            <a:r>
              <a:rPr lang="en-US" altLang="zh-CN" b="1" smtClean="0"/>
              <a:t>=</a:t>
            </a:r>
            <a:r>
              <a:rPr lang="en-US" altLang="zh-CN" b="1" i="1" smtClean="0"/>
              <a:t> F</a:t>
            </a:r>
            <a:r>
              <a:rPr lang="en-US" altLang="zh-CN" b="1" smtClean="0"/>
              <a:t>.</a:t>
            </a:r>
            <a:r>
              <a:rPr lang="en-US" altLang="zh-CN" b="1" i="1" smtClean="0"/>
              <a:t> code</a:t>
            </a:r>
            <a:r>
              <a:rPr lang="en-US" altLang="zh-CN" b="1" smtClean="0"/>
              <a:t>;</a:t>
            </a:r>
            <a:r>
              <a:rPr lang="en-US" altLang="zh-CN" b="1" i="1" smtClean="0"/>
              <a:t>  T</a:t>
            </a:r>
            <a:r>
              <a:rPr lang="en-US" altLang="zh-CN" b="1" smtClean="0"/>
              <a:t>.</a:t>
            </a:r>
            <a:r>
              <a:rPr lang="en-US" altLang="zh-CN" b="1" i="1" smtClean="0"/>
              <a:t> op </a:t>
            </a:r>
            <a:r>
              <a:rPr lang="en-US" altLang="zh-CN" b="1" smtClean="0"/>
              <a:t>=</a:t>
            </a:r>
            <a:r>
              <a:rPr lang="en-US" altLang="zh-CN" b="1" i="1" smtClean="0"/>
              <a:t> F</a:t>
            </a:r>
            <a:r>
              <a:rPr lang="en-US" altLang="zh-CN" b="1" smtClean="0"/>
              <a:t>.</a:t>
            </a:r>
            <a:r>
              <a:rPr lang="en-US" altLang="zh-CN" b="1" i="1" smtClean="0"/>
              <a:t> op</a:t>
            </a:r>
          </a:p>
          <a:p>
            <a:pPr algn="just">
              <a:spcBef>
                <a:spcPct val="0"/>
              </a:spcBef>
              <a:buFontTx/>
              <a:buNone/>
            </a:pPr>
            <a:r>
              <a:rPr lang="en-US" altLang="zh-CN" b="1" i="1" smtClean="0"/>
              <a:t>F </a:t>
            </a:r>
            <a:r>
              <a:rPr lang="en-US" altLang="zh-CN" b="1" smtClean="0">
                <a:sym typeface="Symbol" pitchFamily="18" charset="2"/>
              </a:rPr>
              <a:t></a:t>
            </a:r>
            <a:r>
              <a:rPr lang="en-US" altLang="zh-CN" b="1" i="1" smtClean="0"/>
              <a:t> id	</a:t>
            </a:r>
          </a:p>
          <a:p>
            <a:pPr algn="just">
              <a:spcBef>
                <a:spcPct val="0"/>
              </a:spcBef>
              <a:buFontTx/>
              <a:buNone/>
            </a:pPr>
            <a:r>
              <a:rPr lang="en-US" altLang="zh-CN" b="1" i="1" smtClean="0"/>
              <a:t>		F</a:t>
            </a:r>
            <a:r>
              <a:rPr lang="en-US" altLang="zh-CN" b="1" smtClean="0"/>
              <a:t>.</a:t>
            </a:r>
            <a:r>
              <a:rPr lang="en-US" altLang="zh-CN" b="1" i="1" smtClean="0"/>
              <a:t> code </a:t>
            </a:r>
            <a:r>
              <a:rPr lang="en-US" altLang="zh-CN" b="1" smtClean="0"/>
              <a:t>=</a:t>
            </a:r>
            <a:r>
              <a:rPr lang="en-US" altLang="zh-CN" b="1" i="1" smtClean="0"/>
              <a:t> id</a:t>
            </a:r>
            <a:r>
              <a:rPr lang="en-US" altLang="zh-CN" b="1" smtClean="0"/>
              <a:t>.</a:t>
            </a:r>
            <a:r>
              <a:rPr lang="en-US" altLang="zh-CN" b="1" i="1" smtClean="0"/>
              <a:t> lexeme</a:t>
            </a:r>
            <a:r>
              <a:rPr lang="en-US" altLang="zh-CN" b="1" smtClean="0"/>
              <a:t>;</a:t>
            </a:r>
            <a:r>
              <a:rPr lang="en-US" altLang="zh-CN" b="1" i="1" smtClean="0"/>
              <a:t>  F</a:t>
            </a:r>
            <a:r>
              <a:rPr lang="en-US" altLang="zh-CN" b="1" smtClean="0"/>
              <a:t>.</a:t>
            </a:r>
            <a:r>
              <a:rPr lang="en-US" altLang="zh-CN" b="1" i="1" smtClean="0"/>
              <a:t> op </a:t>
            </a:r>
            <a:r>
              <a:rPr lang="en-US" altLang="zh-CN" b="1" smtClean="0"/>
              <a:t>=</a:t>
            </a:r>
            <a:r>
              <a:rPr lang="en-US" altLang="zh-CN" b="1" i="1" smtClean="0"/>
              <a:t> id</a:t>
            </a:r>
          </a:p>
          <a:p>
            <a:pPr algn="just">
              <a:spcBef>
                <a:spcPct val="0"/>
              </a:spcBef>
              <a:buFontTx/>
              <a:buNone/>
            </a:pPr>
            <a:r>
              <a:rPr lang="en-US" altLang="zh-CN" b="1" i="1" smtClean="0"/>
              <a:t>F </a:t>
            </a:r>
            <a:r>
              <a:rPr lang="en-US" altLang="zh-CN" b="1" smtClean="0">
                <a:sym typeface="Symbol" pitchFamily="18" charset="2"/>
              </a:rPr>
              <a:t></a:t>
            </a:r>
            <a:r>
              <a:rPr lang="en-US" altLang="zh-CN" b="1" i="1" smtClean="0"/>
              <a:t> </a:t>
            </a:r>
            <a:r>
              <a:rPr lang="en-US" altLang="zh-CN" b="1" smtClean="0"/>
              <a:t>(</a:t>
            </a:r>
            <a:r>
              <a:rPr lang="en-US" altLang="zh-CN" b="1" i="1" smtClean="0"/>
              <a:t> E </a:t>
            </a:r>
            <a:r>
              <a:rPr lang="en-US" altLang="zh-CN" b="1" smtClean="0"/>
              <a:t>)</a:t>
            </a:r>
            <a:r>
              <a:rPr lang="en-US" altLang="zh-CN" b="1" i="1" smtClean="0"/>
              <a:t>	</a:t>
            </a:r>
          </a:p>
          <a:p>
            <a:pPr algn="just">
              <a:spcBef>
                <a:spcPct val="0"/>
              </a:spcBef>
              <a:buFontTx/>
              <a:buNone/>
            </a:pPr>
            <a:r>
              <a:rPr lang="en-US" altLang="zh-CN" b="1" i="1" smtClean="0"/>
              <a:t>		F</a:t>
            </a:r>
            <a:r>
              <a:rPr lang="en-US" altLang="zh-CN" b="1" smtClean="0"/>
              <a:t>.</a:t>
            </a:r>
            <a:r>
              <a:rPr lang="en-US" altLang="zh-CN" b="1" i="1" smtClean="0"/>
              <a:t> code </a:t>
            </a:r>
            <a:r>
              <a:rPr lang="en-US" altLang="zh-CN" b="1" smtClean="0"/>
              <a:t>=</a:t>
            </a:r>
            <a:r>
              <a:rPr lang="en-US" altLang="zh-CN" b="1" i="1" smtClean="0"/>
              <a:t> E</a:t>
            </a:r>
            <a:r>
              <a:rPr lang="en-US" altLang="zh-CN" b="1" smtClean="0"/>
              <a:t>.</a:t>
            </a:r>
            <a:r>
              <a:rPr lang="en-US" altLang="zh-CN" b="1" i="1" smtClean="0"/>
              <a:t> code</a:t>
            </a:r>
            <a:r>
              <a:rPr lang="en-US" altLang="zh-CN" b="1" smtClean="0"/>
              <a:t>;</a:t>
            </a:r>
            <a:r>
              <a:rPr lang="en-US" altLang="zh-CN" b="1" i="1" smtClean="0"/>
              <a:t>  F. op </a:t>
            </a:r>
            <a:r>
              <a:rPr lang="en-US" altLang="zh-CN" b="1" smtClean="0"/>
              <a:t>=</a:t>
            </a:r>
            <a:r>
              <a:rPr lang="en-US" altLang="zh-CN" b="1" i="1" smtClean="0"/>
              <a:t> E</a:t>
            </a:r>
            <a:r>
              <a:rPr lang="en-US" altLang="zh-CN" b="1" smtClean="0"/>
              <a:t>.</a:t>
            </a:r>
            <a:r>
              <a:rPr lang="en-US" altLang="zh-CN" b="1" i="1" smtClean="0"/>
              <a:t> op</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09571" name="Rectangle 3"/>
          <p:cNvSpPr>
            <a:spLocks noGrp="1" noChangeArrowheads="1"/>
          </p:cNvSpPr>
          <p:nvPr>
            <p:ph idx="1"/>
          </p:nvPr>
        </p:nvSpPr>
        <p:spPr>
          <a:xfrm>
            <a:off x="287338" y="1438275"/>
            <a:ext cx="8564562" cy="5038725"/>
          </a:xfrm>
          <a:noFill/>
        </p:spPr>
        <p:txBody>
          <a:bodyPr/>
          <a:lstStyle/>
          <a:p>
            <a:pPr algn="just">
              <a:lnSpc>
                <a:spcPct val="90000"/>
              </a:lnSpc>
              <a:spcBef>
                <a:spcPct val="0"/>
              </a:spcBef>
              <a:buFontTx/>
              <a:buNone/>
            </a:pPr>
            <a:r>
              <a:rPr lang="zh-CN" altLang="en-US" b="1" smtClean="0"/>
              <a:t>第二种方法</a:t>
            </a:r>
            <a:endParaRPr lang="zh-CN" altLang="en-US" b="1" i="1" smtClean="0"/>
          </a:p>
          <a:p>
            <a:pPr algn="just">
              <a:lnSpc>
                <a:spcPct val="90000"/>
              </a:lnSpc>
              <a:spcBef>
                <a:spcPct val="0"/>
              </a:spcBef>
              <a:buFontTx/>
              <a:buNone/>
            </a:pPr>
            <a:endParaRPr lang="zh-CN" altLang="en-US" b="1" i="1" smtClean="0"/>
          </a:p>
          <a:p>
            <a:pPr algn="just">
              <a:lnSpc>
                <a:spcPct val="90000"/>
              </a:lnSpc>
              <a:spcBef>
                <a:spcPct val="0"/>
              </a:spcBef>
            </a:pPr>
            <a:r>
              <a:rPr lang="zh-CN" altLang="en-US" b="1" smtClean="0">
                <a:latin typeface="宋体" charset="-122"/>
              </a:rPr>
              <a:t>给</a:t>
            </a:r>
            <a:r>
              <a:rPr lang="en-US" altLang="zh-CN" b="1" i="1" smtClean="0"/>
              <a:t>E</a:t>
            </a:r>
            <a:r>
              <a:rPr lang="en-US" altLang="zh-CN" b="1" smtClean="0">
                <a:latin typeface="宋体" charset="-122"/>
              </a:rPr>
              <a:t>，</a:t>
            </a:r>
            <a:r>
              <a:rPr lang="en-US" altLang="zh-CN" b="1" i="1" smtClean="0"/>
              <a:t>T</a:t>
            </a:r>
            <a:r>
              <a:rPr lang="zh-CN" altLang="en-US" b="1" smtClean="0">
                <a:latin typeface="宋体" charset="-122"/>
              </a:rPr>
              <a:t>和</a:t>
            </a:r>
            <a:r>
              <a:rPr lang="en-US" altLang="zh-CN" b="1" i="1" smtClean="0"/>
              <a:t>F</a:t>
            </a:r>
            <a:r>
              <a:rPr lang="zh-CN" altLang="en-US" b="1" smtClean="0">
                <a:latin typeface="宋体" charset="-122"/>
              </a:rPr>
              <a:t>两个继承属性</a:t>
            </a:r>
            <a:r>
              <a:rPr lang="en-US" altLang="zh-CN" b="1" i="1" smtClean="0"/>
              <a:t>left</a:t>
            </a:r>
            <a:r>
              <a:rPr lang="en-US" altLang="zh-CN" b="1" smtClean="0"/>
              <a:t>_</a:t>
            </a:r>
            <a:r>
              <a:rPr lang="en-US" altLang="zh-CN" b="1" i="1" smtClean="0"/>
              <a:t>op</a:t>
            </a:r>
            <a:r>
              <a:rPr lang="zh-CN" altLang="en-US" b="1" smtClean="0">
                <a:latin typeface="宋体" charset="-122"/>
              </a:rPr>
              <a:t>和</a:t>
            </a:r>
            <a:r>
              <a:rPr lang="en-US" altLang="zh-CN" b="1" i="1" smtClean="0"/>
              <a:t>right</a:t>
            </a:r>
            <a:r>
              <a:rPr lang="en-US" altLang="zh-CN" b="1" smtClean="0"/>
              <a:t>_</a:t>
            </a:r>
            <a:r>
              <a:rPr lang="en-US" altLang="zh-CN" b="1" i="1" smtClean="0"/>
              <a:t>op</a:t>
            </a:r>
          </a:p>
          <a:p>
            <a:pPr algn="just">
              <a:lnSpc>
                <a:spcPct val="90000"/>
              </a:lnSpc>
              <a:spcBef>
                <a:spcPct val="0"/>
              </a:spcBef>
              <a:buFontTx/>
              <a:buNone/>
            </a:pPr>
            <a:r>
              <a:rPr lang="zh-CN" altLang="en-US" b="1" smtClean="0">
                <a:latin typeface="宋体" charset="-122"/>
              </a:rPr>
              <a:t>	分别表示左右两侧算符的优先级</a:t>
            </a:r>
          </a:p>
          <a:p>
            <a:pPr algn="just">
              <a:lnSpc>
                <a:spcPct val="90000"/>
              </a:lnSpc>
              <a:spcBef>
                <a:spcPct val="0"/>
              </a:spcBef>
            </a:pPr>
            <a:r>
              <a:rPr lang="zh-CN" altLang="en-US" b="1" smtClean="0">
                <a:latin typeface="宋体" charset="-122"/>
              </a:rPr>
              <a:t>给它们一个综合属性</a:t>
            </a:r>
            <a:r>
              <a:rPr lang="en-US" altLang="zh-CN" b="1" i="1" smtClean="0"/>
              <a:t>self</a:t>
            </a:r>
            <a:r>
              <a:rPr lang="en-US" altLang="zh-CN" b="1" smtClean="0"/>
              <a:t>_</a:t>
            </a:r>
            <a:r>
              <a:rPr lang="en-US" altLang="zh-CN" b="1" i="1" smtClean="0"/>
              <a:t>op</a:t>
            </a:r>
            <a:r>
              <a:rPr lang="zh-CN" altLang="en-US" b="1" smtClean="0">
                <a:latin typeface="宋体" charset="-122"/>
              </a:rPr>
              <a:t>表示自身主算符的优先级</a:t>
            </a:r>
          </a:p>
          <a:p>
            <a:pPr algn="just">
              <a:lnSpc>
                <a:spcPct val="90000"/>
              </a:lnSpc>
              <a:spcBef>
                <a:spcPct val="0"/>
              </a:spcBef>
            </a:pPr>
            <a:r>
              <a:rPr lang="zh-CN" altLang="en-US" b="1" smtClean="0">
                <a:latin typeface="宋体" charset="-122"/>
              </a:rPr>
              <a:t>再给一个综合属性</a:t>
            </a:r>
            <a:r>
              <a:rPr lang="en-US" altLang="zh-CN" b="1" i="1" smtClean="0"/>
              <a:t>code</a:t>
            </a:r>
            <a:r>
              <a:rPr lang="zh-CN" altLang="en-US" b="1" smtClean="0">
                <a:latin typeface="宋体" charset="-122"/>
              </a:rPr>
              <a:t>表示没有冗余括号的代码</a:t>
            </a:r>
          </a:p>
          <a:p>
            <a:pPr algn="just">
              <a:lnSpc>
                <a:spcPct val="90000"/>
              </a:lnSpc>
              <a:spcBef>
                <a:spcPct val="0"/>
              </a:spcBef>
            </a:pPr>
            <a:r>
              <a:rPr lang="zh-CN" altLang="en-US" b="1" smtClean="0"/>
              <a:t>分别用1和2表示加和乘的优先级，用3表示</a:t>
            </a:r>
            <a:r>
              <a:rPr lang="en-US" altLang="zh-CN" b="1" smtClean="0"/>
              <a:t>id</a:t>
            </a:r>
            <a:r>
              <a:rPr lang="zh-CN" altLang="en-US" b="1" smtClean="0"/>
              <a:t>和(</a:t>
            </a:r>
            <a:r>
              <a:rPr lang="en-US" altLang="zh-CN" b="1" i="1" smtClean="0"/>
              <a:t>E</a:t>
            </a:r>
            <a:r>
              <a:rPr lang="en-US" altLang="zh-CN" b="1" smtClean="0"/>
              <a:t>)</a:t>
            </a:r>
            <a:r>
              <a:rPr lang="zh-CN" altLang="en-US" b="1" smtClean="0"/>
              <a:t>的优先级，用0表示左侧或右侧没有运算对象的情况</a:t>
            </a:r>
            <a:endParaRPr lang="en-US" altLang="zh-CN" b="1"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10595" name="Rectangle 3"/>
          <p:cNvSpPr>
            <a:spLocks noGrp="1" noChangeArrowheads="1"/>
          </p:cNvSpPr>
          <p:nvPr>
            <p:ph idx="1"/>
          </p:nvPr>
        </p:nvSpPr>
        <p:spPr>
          <a:xfrm>
            <a:off x="287338" y="1438275"/>
            <a:ext cx="8709025" cy="5038725"/>
          </a:xfrm>
          <a:noFill/>
        </p:spPr>
        <p:txBody>
          <a:bodyPr/>
          <a:lstStyle/>
          <a:p>
            <a:pPr algn="just">
              <a:spcBef>
                <a:spcPct val="0"/>
              </a:spcBef>
              <a:buFontTx/>
              <a:buNone/>
            </a:pPr>
            <a:r>
              <a:rPr lang="en-US" altLang="zh-CN" b="1" i="1" smtClean="0"/>
              <a:t>S</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i="1" smtClean="0"/>
              <a:t> E</a:t>
            </a:r>
          </a:p>
          <a:p>
            <a:pPr algn="just">
              <a:spcBef>
                <a:spcPct val="0"/>
              </a:spcBef>
              <a:buFontTx/>
              <a:buNone/>
            </a:pPr>
            <a:r>
              <a:rPr lang="en-US" altLang="zh-CN" b="1" i="1" smtClean="0"/>
              <a:t>	E. left_op </a:t>
            </a:r>
            <a:r>
              <a:rPr lang="en-US" altLang="zh-CN" b="1" smtClean="0"/>
              <a:t>= 0;</a:t>
            </a:r>
            <a:r>
              <a:rPr lang="en-US" altLang="zh-CN" b="1" i="1" smtClean="0"/>
              <a:t> E. right_op </a:t>
            </a:r>
            <a:r>
              <a:rPr lang="en-US" altLang="zh-CN" b="1" smtClean="0"/>
              <a:t>= 0;</a:t>
            </a:r>
            <a:r>
              <a:rPr lang="en-US" altLang="zh-CN" b="1" i="1" smtClean="0"/>
              <a:t> print </a:t>
            </a:r>
            <a:r>
              <a:rPr lang="en-US" altLang="zh-CN" b="1" smtClean="0"/>
              <a:t>( </a:t>
            </a:r>
            <a:r>
              <a:rPr lang="en-US" altLang="zh-CN" b="1" i="1" smtClean="0"/>
              <a:t>E. code </a:t>
            </a:r>
            <a:r>
              <a:rPr lang="en-US" altLang="zh-CN" b="1" smtClean="0"/>
              <a:t>)</a:t>
            </a:r>
          </a:p>
          <a:p>
            <a:pPr algn="just">
              <a:spcBef>
                <a:spcPct val="0"/>
              </a:spcBef>
              <a:buFontTx/>
              <a:buNone/>
            </a:pPr>
            <a:r>
              <a:rPr lang="en-US" altLang="zh-CN" b="1" i="1" smtClean="0"/>
              <a:t>E </a:t>
            </a:r>
            <a:r>
              <a:rPr lang="en-US" altLang="zh-CN" b="1" smtClean="0">
                <a:sym typeface="Symbol" pitchFamily="18" charset="2"/>
              </a:rPr>
              <a:t></a:t>
            </a:r>
            <a:r>
              <a:rPr lang="en-US" altLang="zh-CN" b="1" i="1" smtClean="0"/>
              <a:t> E</a:t>
            </a:r>
            <a:r>
              <a:rPr lang="en-US" altLang="zh-CN" b="1" baseline="-30000" smtClean="0"/>
              <a:t>1</a:t>
            </a:r>
            <a:r>
              <a:rPr lang="en-US" altLang="zh-CN" b="1" i="1" smtClean="0"/>
              <a:t> </a:t>
            </a:r>
            <a:r>
              <a:rPr lang="en-US" altLang="zh-CN" b="1" smtClean="0"/>
              <a:t>+</a:t>
            </a:r>
            <a:r>
              <a:rPr lang="en-US" altLang="zh-CN" b="1" i="1" smtClean="0"/>
              <a:t> T</a:t>
            </a:r>
          </a:p>
          <a:p>
            <a:pPr algn="just">
              <a:spcBef>
                <a:spcPct val="0"/>
              </a:spcBef>
              <a:buFontTx/>
              <a:buNone/>
            </a:pPr>
            <a:r>
              <a:rPr lang="en-US" altLang="zh-CN" b="1" i="1" smtClean="0"/>
              <a:t>	E</a:t>
            </a:r>
            <a:r>
              <a:rPr lang="en-US" altLang="zh-CN" b="1" baseline="-30000" smtClean="0"/>
              <a:t>1</a:t>
            </a:r>
            <a:r>
              <a:rPr lang="en-US" altLang="zh-CN" b="1" i="1" smtClean="0"/>
              <a:t>. left_op </a:t>
            </a:r>
            <a:r>
              <a:rPr lang="en-US" altLang="zh-CN" b="1" smtClean="0"/>
              <a:t>=</a:t>
            </a:r>
            <a:r>
              <a:rPr lang="en-US" altLang="zh-CN" b="1" i="1" smtClean="0"/>
              <a:t> E. left_op</a:t>
            </a:r>
            <a:r>
              <a:rPr lang="en-US" altLang="zh-CN" b="1" smtClean="0"/>
              <a:t>;</a:t>
            </a:r>
            <a:r>
              <a:rPr lang="en-US" altLang="zh-CN" b="1" i="1" smtClean="0"/>
              <a:t> E</a:t>
            </a:r>
            <a:r>
              <a:rPr lang="en-US" altLang="zh-CN" b="1" baseline="-30000" smtClean="0"/>
              <a:t>1</a:t>
            </a:r>
            <a:r>
              <a:rPr lang="en-US" altLang="zh-CN" b="1" i="1" smtClean="0"/>
              <a:t>. right_op </a:t>
            </a:r>
            <a:r>
              <a:rPr lang="en-US" altLang="zh-CN" b="1" smtClean="0"/>
              <a:t>= 1;</a:t>
            </a:r>
          </a:p>
          <a:p>
            <a:pPr algn="just">
              <a:spcBef>
                <a:spcPct val="0"/>
              </a:spcBef>
              <a:buFontTx/>
              <a:buNone/>
            </a:pPr>
            <a:r>
              <a:rPr lang="en-US" altLang="zh-CN" b="1" i="1" smtClean="0"/>
              <a:t>	T. left_op </a:t>
            </a:r>
            <a:r>
              <a:rPr lang="en-US" altLang="zh-CN" b="1" smtClean="0"/>
              <a:t>= 1;</a:t>
            </a:r>
            <a:r>
              <a:rPr lang="en-US" altLang="zh-CN" b="1" i="1" smtClean="0"/>
              <a:t> T. right_op </a:t>
            </a:r>
            <a:r>
              <a:rPr lang="en-US" altLang="zh-CN" b="1" smtClean="0"/>
              <a:t>=</a:t>
            </a:r>
            <a:r>
              <a:rPr lang="en-US" altLang="zh-CN" b="1" i="1" smtClean="0"/>
              <a:t> E. right_op</a:t>
            </a:r>
            <a:r>
              <a:rPr lang="en-US" altLang="zh-CN" b="1" smtClean="0"/>
              <a:t>;</a:t>
            </a:r>
          </a:p>
          <a:p>
            <a:pPr algn="just">
              <a:spcBef>
                <a:spcPct val="0"/>
              </a:spcBef>
              <a:buFontTx/>
              <a:buNone/>
            </a:pPr>
            <a:r>
              <a:rPr lang="en-US" altLang="zh-CN" b="1" i="1" smtClean="0"/>
              <a:t>	E.code</a:t>
            </a:r>
            <a:r>
              <a:rPr lang="en-US" altLang="zh-CN" b="1" smtClean="0"/>
              <a:t> =</a:t>
            </a:r>
            <a:r>
              <a:rPr lang="en-US" altLang="zh-CN" b="1" i="1" smtClean="0"/>
              <a:t>E</a:t>
            </a:r>
            <a:r>
              <a:rPr lang="en-US" altLang="zh-CN" b="1" baseline="-30000" smtClean="0"/>
              <a:t>1</a:t>
            </a:r>
            <a:r>
              <a:rPr lang="en-US" altLang="zh-CN" b="1" i="1" smtClean="0"/>
              <a:t>.code|| “+” || T. code</a:t>
            </a:r>
            <a:r>
              <a:rPr lang="en-US" altLang="zh-CN" b="1" smtClean="0"/>
              <a:t> ;</a:t>
            </a:r>
            <a:r>
              <a:rPr lang="en-US" altLang="zh-CN" b="1" i="1" smtClean="0"/>
              <a:t> E. self_op </a:t>
            </a:r>
            <a:r>
              <a:rPr lang="en-US" altLang="zh-CN" b="1" smtClean="0"/>
              <a:t>= 1;</a:t>
            </a:r>
          </a:p>
          <a:p>
            <a:pPr algn="just">
              <a:spcBef>
                <a:spcPct val="0"/>
              </a:spcBef>
              <a:buFontTx/>
              <a:buNone/>
            </a:pPr>
            <a:r>
              <a:rPr lang="en-US" altLang="zh-CN" b="1" i="1" smtClean="0"/>
              <a:t>E </a:t>
            </a:r>
            <a:r>
              <a:rPr lang="en-US" altLang="zh-CN" b="1" smtClean="0">
                <a:sym typeface="Symbol" pitchFamily="18" charset="2"/>
              </a:rPr>
              <a:t></a:t>
            </a:r>
            <a:r>
              <a:rPr lang="en-US" altLang="zh-CN" b="1" i="1" smtClean="0"/>
              <a:t> T			</a:t>
            </a:r>
          </a:p>
          <a:p>
            <a:pPr algn="just">
              <a:spcBef>
                <a:spcPct val="0"/>
              </a:spcBef>
              <a:buFontTx/>
              <a:buNone/>
            </a:pPr>
            <a:r>
              <a:rPr lang="en-US" altLang="zh-CN" b="1" i="1" smtClean="0"/>
              <a:t>	T. left_op </a:t>
            </a:r>
            <a:r>
              <a:rPr lang="en-US" altLang="zh-CN" b="1" smtClean="0"/>
              <a:t>=</a:t>
            </a:r>
            <a:r>
              <a:rPr lang="en-US" altLang="zh-CN" b="1" i="1" smtClean="0"/>
              <a:t> E. left_op</a:t>
            </a:r>
            <a:r>
              <a:rPr lang="en-US" altLang="zh-CN" b="1" smtClean="0"/>
              <a:t>; </a:t>
            </a:r>
            <a:r>
              <a:rPr lang="en-US" altLang="zh-CN" b="1" i="1" smtClean="0"/>
              <a:t> </a:t>
            </a:r>
          </a:p>
          <a:p>
            <a:pPr algn="just">
              <a:spcBef>
                <a:spcPct val="0"/>
              </a:spcBef>
              <a:buFontTx/>
              <a:buNone/>
            </a:pPr>
            <a:r>
              <a:rPr lang="en-US" altLang="zh-CN" b="1" i="1" smtClean="0"/>
              <a:t>	T. right_op </a:t>
            </a:r>
            <a:r>
              <a:rPr lang="en-US" altLang="zh-CN" b="1" smtClean="0"/>
              <a:t>=</a:t>
            </a:r>
            <a:r>
              <a:rPr lang="en-US" altLang="zh-CN" b="1" i="1" smtClean="0"/>
              <a:t> E. right_op</a:t>
            </a:r>
            <a:r>
              <a:rPr lang="en-US" altLang="zh-CN" b="1" smtClean="0"/>
              <a:t>;</a:t>
            </a:r>
          </a:p>
          <a:p>
            <a:pPr algn="just">
              <a:spcBef>
                <a:spcPct val="0"/>
              </a:spcBef>
              <a:buFontTx/>
              <a:buNone/>
            </a:pPr>
            <a:r>
              <a:rPr lang="en-US" altLang="zh-CN" b="1" i="1" smtClean="0"/>
              <a:t>	E. code </a:t>
            </a:r>
            <a:r>
              <a:rPr lang="en-US" altLang="zh-CN" b="1" smtClean="0"/>
              <a:t>=</a:t>
            </a:r>
            <a:r>
              <a:rPr lang="en-US" altLang="zh-CN" b="1" i="1" smtClean="0"/>
              <a:t> T. code</a:t>
            </a:r>
            <a:r>
              <a:rPr lang="en-US" altLang="zh-CN" b="1" smtClean="0"/>
              <a:t>;</a:t>
            </a:r>
            <a:r>
              <a:rPr lang="en-US" altLang="zh-CN" b="1" i="1" smtClean="0"/>
              <a:t>  E. self_op </a:t>
            </a:r>
            <a:r>
              <a:rPr lang="en-US" altLang="zh-CN" b="1" smtClean="0"/>
              <a:t>=</a:t>
            </a:r>
            <a:r>
              <a:rPr lang="en-US" altLang="zh-CN" b="1" i="1" smtClean="0"/>
              <a:t> T. self_op</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11619" name="Rectangle 1027"/>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i="1" smtClean="0"/>
              <a:t>T </a:t>
            </a:r>
            <a:r>
              <a:rPr lang="en-US" altLang="zh-CN" b="1" smtClean="0">
                <a:sym typeface="Symbol" pitchFamily="18" charset="2"/>
              </a:rPr>
              <a:t></a:t>
            </a:r>
            <a:r>
              <a:rPr lang="en-US" altLang="zh-CN" b="1" i="1" smtClean="0"/>
              <a:t> T</a:t>
            </a:r>
            <a:r>
              <a:rPr lang="en-US" altLang="zh-CN" b="1" baseline="-30000" smtClean="0"/>
              <a:t>1</a:t>
            </a:r>
            <a:r>
              <a:rPr lang="en-US" altLang="zh-CN" b="1" i="1" smtClean="0"/>
              <a:t> </a:t>
            </a:r>
            <a:r>
              <a:rPr lang="en-US" altLang="zh-CN" b="1" smtClean="0">
                <a:sym typeface="Symbol" pitchFamily="18" charset="2"/>
              </a:rPr>
              <a:t></a:t>
            </a:r>
            <a:r>
              <a:rPr lang="en-US" altLang="zh-CN" b="1" i="1" smtClean="0"/>
              <a:t> F   	. . .</a:t>
            </a:r>
          </a:p>
          <a:p>
            <a:pPr algn="just">
              <a:spcBef>
                <a:spcPct val="0"/>
              </a:spcBef>
              <a:buFontTx/>
              <a:buNone/>
            </a:pPr>
            <a:r>
              <a:rPr lang="en-US" altLang="zh-CN" b="1" i="1" smtClean="0"/>
              <a:t>T </a:t>
            </a:r>
            <a:r>
              <a:rPr lang="en-US" altLang="zh-CN" b="1" smtClean="0">
                <a:sym typeface="Symbol" pitchFamily="18" charset="2"/>
              </a:rPr>
              <a:t></a:t>
            </a:r>
            <a:r>
              <a:rPr lang="en-US" altLang="zh-CN" b="1" i="1" smtClean="0"/>
              <a:t> F 		. . .</a:t>
            </a:r>
          </a:p>
          <a:p>
            <a:pPr algn="just">
              <a:spcBef>
                <a:spcPct val="0"/>
              </a:spcBef>
              <a:buFontTx/>
              <a:buNone/>
            </a:pPr>
            <a:endParaRPr lang="en-US" altLang="zh-CN" b="1" i="1" smtClean="0"/>
          </a:p>
          <a:p>
            <a:pPr algn="just">
              <a:spcBef>
                <a:spcPct val="0"/>
              </a:spcBef>
              <a:buFontTx/>
              <a:buNone/>
            </a:pPr>
            <a:r>
              <a:rPr lang="en-US" altLang="zh-CN" b="1" i="1" smtClean="0"/>
              <a:t>F </a:t>
            </a:r>
            <a:r>
              <a:rPr lang="en-US" altLang="zh-CN" b="1" smtClean="0">
                <a:sym typeface="Symbol" pitchFamily="18" charset="2"/>
              </a:rPr>
              <a:t></a:t>
            </a:r>
            <a:r>
              <a:rPr lang="en-US" altLang="zh-CN" b="1" i="1" smtClean="0"/>
              <a:t> </a:t>
            </a:r>
            <a:r>
              <a:rPr lang="en-US" altLang="zh-CN" b="1" smtClean="0"/>
              <a:t>id</a:t>
            </a:r>
          </a:p>
          <a:p>
            <a:pPr algn="just">
              <a:spcBef>
                <a:spcPct val="0"/>
              </a:spcBef>
              <a:buFontTx/>
              <a:buNone/>
            </a:pPr>
            <a:r>
              <a:rPr lang="en-US" altLang="zh-CN" b="1" i="1" smtClean="0"/>
              <a:t>	F. code </a:t>
            </a:r>
            <a:r>
              <a:rPr lang="en-US" altLang="zh-CN" b="1" smtClean="0"/>
              <a:t>=</a:t>
            </a:r>
            <a:r>
              <a:rPr lang="en-US" altLang="zh-CN" b="1" i="1" smtClean="0"/>
              <a:t> id. lexeme</a:t>
            </a:r>
            <a:r>
              <a:rPr lang="en-US" altLang="zh-CN" b="1" smtClean="0"/>
              <a:t>; </a:t>
            </a:r>
            <a:r>
              <a:rPr lang="en-US" altLang="zh-CN" b="1" i="1" smtClean="0"/>
              <a:t> F. self_op </a:t>
            </a:r>
            <a:r>
              <a:rPr lang="en-US" altLang="zh-CN" b="1" smtClean="0"/>
              <a:t>=</a:t>
            </a:r>
            <a:r>
              <a:rPr lang="en-US" altLang="zh-CN" b="1" i="1" smtClean="0"/>
              <a:t> </a:t>
            </a:r>
            <a:r>
              <a:rPr lang="en-US" altLang="zh-CN" b="1" smtClean="0"/>
              <a:t>3</a:t>
            </a:r>
          </a:p>
          <a:p>
            <a:pPr algn="just">
              <a:spcBef>
                <a:spcPct val="0"/>
              </a:spcBef>
              <a:buFontTx/>
              <a:buNone/>
            </a:pPr>
            <a:endParaRPr lang="en-US" altLang="zh-CN" sz="3600" b="1" i="1"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3</a:t>
            </a:r>
          </a:p>
        </p:txBody>
      </p:sp>
      <p:sp>
        <p:nvSpPr>
          <p:cNvPr id="112643"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i="1" smtClean="0"/>
              <a:t>F </a:t>
            </a:r>
            <a:r>
              <a:rPr lang="en-US" altLang="zh-CN" b="1" smtClean="0">
                <a:sym typeface="Symbol" pitchFamily="18" charset="2"/>
              </a:rPr>
              <a:t></a:t>
            </a:r>
            <a:r>
              <a:rPr lang="en-US" altLang="zh-CN" b="1" i="1" smtClean="0"/>
              <a:t> </a:t>
            </a:r>
            <a:r>
              <a:rPr lang="en-US" altLang="zh-CN" b="1" smtClean="0"/>
              <a:t>(</a:t>
            </a:r>
            <a:r>
              <a:rPr lang="en-US" altLang="zh-CN" b="1" i="1" smtClean="0"/>
              <a:t> E </a:t>
            </a:r>
            <a:r>
              <a:rPr lang="en-US" altLang="zh-CN" b="1" smtClean="0"/>
              <a:t>)</a:t>
            </a:r>
            <a:endParaRPr lang="en-US" altLang="zh-CN" b="1" i="1" smtClean="0"/>
          </a:p>
          <a:p>
            <a:pPr algn="just">
              <a:spcBef>
                <a:spcPct val="0"/>
              </a:spcBef>
              <a:buFontTx/>
              <a:buNone/>
            </a:pPr>
            <a:r>
              <a:rPr lang="en-US" altLang="zh-CN" b="1" i="1" smtClean="0"/>
              <a:t>	E. left_op </a:t>
            </a:r>
            <a:r>
              <a:rPr lang="en-US" altLang="zh-CN" b="1" smtClean="0"/>
              <a:t>= 0;</a:t>
            </a:r>
            <a:r>
              <a:rPr lang="en-US" altLang="zh-CN" b="1" i="1" smtClean="0"/>
              <a:t> E. right_op </a:t>
            </a:r>
            <a:r>
              <a:rPr lang="en-US" altLang="zh-CN" b="1" smtClean="0"/>
              <a:t>= 0;</a:t>
            </a:r>
          </a:p>
          <a:p>
            <a:pPr algn="just">
              <a:spcBef>
                <a:spcPct val="0"/>
              </a:spcBef>
              <a:buFontTx/>
              <a:buNone/>
            </a:pPr>
            <a:r>
              <a:rPr lang="en-US" altLang="zh-CN" b="1" i="1" smtClean="0"/>
              <a:t>	F. self_op </a:t>
            </a:r>
            <a:r>
              <a:rPr lang="en-US" altLang="zh-CN" b="1" smtClean="0"/>
              <a:t>=</a:t>
            </a:r>
            <a:r>
              <a:rPr lang="en-US" altLang="zh-CN" b="1" i="1" smtClean="0"/>
              <a:t> </a:t>
            </a:r>
          </a:p>
          <a:p>
            <a:pPr algn="just">
              <a:spcBef>
                <a:spcPct val="0"/>
              </a:spcBef>
              <a:buFontTx/>
              <a:buNone/>
            </a:pPr>
            <a:r>
              <a:rPr lang="en-US" altLang="zh-CN" b="1" i="1" smtClean="0"/>
              <a:t>		</a:t>
            </a:r>
            <a:r>
              <a:rPr lang="en-US" altLang="zh-CN" b="1" smtClean="0"/>
              <a:t>if (</a:t>
            </a:r>
            <a:r>
              <a:rPr lang="en-US" altLang="zh-CN" b="1" i="1" smtClean="0"/>
              <a:t>F. left_op &lt; E. self_op</a:t>
            </a:r>
            <a:r>
              <a:rPr lang="en-US" altLang="zh-CN" b="1" smtClean="0"/>
              <a:t>) and </a:t>
            </a:r>
          </a:p>
          <a:p>
            <a:pPr algn="just">
              <a:spcBef>
                <a:spcPct val="0"/>
              </a:spcBef>
              <a:buFontTx/>
              <a:buNone/>
            </a:pPr>
            <a:r>
              <a:rPr lang="en-US" altLang="zh-CN" b="1" smtClean="0"/>
              <a:t>					(</a:t>
            </a:r>
            <a:r>
              <a:rPr lang="en-US" altLang="zh-CN" b="1" i="1" smtClean="0"/>
              <a:t>E. self_op &gt;= F. right_op</a:t>
            </a:r>
            <a:r>
              <a:rPr lang="en-US" altLang="zh-CN" b="1" smtClean="0"/>
              <a:t>)</a:t>
            </a:r>
            <a:r>
              <a:rPr lang="en-US" altLang="zh-CN" b="1" i="1" smtClean="0"/>
              <a:t> </a:t>
            </a:r>
          </a:p>
          <a:p>
            <a:pPr algn="just">
              <a:spcBef>
                <a:spcPct val="0"/>
              </a:spcBef>
              <a:buFontTx/>
              <a:buNone/>
            </a:pPr>
            <a:r>
              <a:rPr lang="en-US" altLang="zh-CN" b="1" smtClean="0"/>
              <a:t>			then</a:t>
            </a:r>
            <a:r>
              <a:rPr lang="en-US" altLang="zh-CN" b="1" i="1" smtClean="0"/>
              <a:t>	E. self_op </a:t>
            </a:r>
            <a:r>
              <a:rPr lang="en-US" altLang="zh-CN" b="1" smtClean="0"/>
              <a:t>else</a:t>
            </a:r>
            <a:r>
              <a:rPr lang="en-US" altLang="zh-CN" b="1" i="1" smtClean="0"/>
              <a:t> </a:t>
            </a:r>
            <a:r>
              <a:rPr lang="en-US" altLang="zh-CN" b="1" smtClean="0"/>
              <a:t>3</a:t>
            </a:r>
          </a:p>
          <a:p>
            <a:pPr algn="just">
              <a:spcBef>
                <a:spcPct val="0"/>
              </a:spcBef>
              <a:buFontTx/>
              <a:buNone/>
            </a:pPr>
            <a:r>
              <a:rPr lang="en-US" altLang="zh-CN" b="1" i="1" smtClean="0"/>
              <a:t>	F. code </a:t>
            </a:r>
            <a:r>
              <a:rPr lang="en-US" altLang="zh-CN" b="1" smtClean="0"/>
              <a:t>=</a:t>
            </a:r>
            <a:r>
              <a:rPr lang="en-US" altLang="zh-CN" b="1" i="1" smtClean="0"/>
              <a:t> </a:t>
            </a:r>
          </a:p>
          <a:p>
            <a:pPr algn="just">
              <a:spcBef>
                <a:spcPct val="0"/>
              </a:spcBef>
              <a:buFontTx/>
              <a:buNone/>
            </a:pPr>
            <a:r>
              <a:rPr lang="en-US" altLang="zh-CN" b="1" i="1" smtClean="0"/>
              <a:t>		</a:t>
            </a:r>
            <a:r>
              <a:rPr lang="en-US" altLang="zh-CN" b="1" smtClean="0"/>
              <a:t>if (</a:t>
            </a:r>
            <a:r>
              <a:rPr lang="en-US" altLang="zh-CN" b="1" i="1" smtClean="0"/>
              <a:t>F. left_op &lt; E. self_op</a:t>
            </a:r>
            <a:r>
              <a:rPr lang="en-US" altLang="zh-CN" b="1" smtClean="0"/>
              <a:t>) and </a:t>
            </a:r>
          </a:p>
          <a:p>
            <a:pPr algn="just">
              <a:spcBef>
                <a:spcPct val="0"/>
              </a:spcBef>
              <a:buFontTx/>
              <a:buNone/>
            </a:pPr>
            <a:r>
              <a:rPr lang="en-US" altLang="zh-CN" b="1" smtClean="0"/>
              <a:t>					(</a:t>
            </a:r>
            <a:r>
              <a:rPr lang="en-US" altLang="zh-CN" b="1" i="1" smtClean="0"/>
              <a:t>E. self_op &gt;= F. right_op</a:t>
            </a:r>
            <a:r>
              <a:rPr lang="en-US" altLang="zh-CN" b="1" smtClean="0"/>
              <a:t>)</a:t>
            </a:r>
            <a:r>
              <a:rPr lang="en-US" altLang="zh-CN" b="1" i="1" smtClean="0"/>
              <a:t> </a:t>
            </a:r>
          </a:p>
          <a:p>
            <a:pPr algn="just">
              <a:spcBef>
                <a:spcPct val="0"/>
              </a:spcBef>
              <a:buFontTx/>
              <a:buNone/>
            </a:pPr>
            <a:r>
              <a:rPr lang="en-US" altLang="zh-CN" b="1" i="1" smtClean="0"/>
              <a:t>			</a:t>
            </a:r>
            <a:r>
              <a:rPr lang="en-US" altLang="zh-CN" b="1" smtClean="0"/>
              <a:t>then</a:t>
            </a:r>
            <a:r>
              <a:rPr lang="en-US" altLang="zh-CN" b="1" i="1" smtClean="0"/>
              <a:t>	E. code </a:t>
            </a:r>
            <a:r>
              <a:rPr lang="en-US" altLang="zh-CN" b="1" smtClean="0"/>
              <a:t>else</a:t>
            </a:r>
            <a:r>
              <a:rPr lang="en-US" altLang="zh-CN" b="1" i="1" smtClean="0"/>
              <a:t> </a:t>
            </a:r>
            <a:r>
              <a:rPr lang="en-US" altLang="zh-CN" b="1" smtClean="0"/>
              <a:t>“(” ||</a:t>
            </a:r>
            <a:r>
              <a:rPr lang="en-US" altLang="zh-CN" b="1" i="1" smtClean="0"/>
              <a:t> E. code </a:t>
            </a:r>
            <a:r>
              <a:rPr lang="en-US" altLang="zh-CN" b="1"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229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2292" name="Group 4"/>
          <p:cNvGrpSpPr>
            <a:grpSpLocks/>
          </p:cNvGrpSpPr>
          <p:nvPr/>
        </p:nvGrpSpPr>
        <p:grpSpPr bwMode="auto">
          <a:xfrm>
            <a:off x="304800" y="2286000"/>
            <a:ext cx="8610600" cy="3878263"/>
            <a:chOff x="192" y="1440"/>
            <a:chExt cx="5424" cy="2443"/>
          </a:xfrm>
        </p:grpSpPr>
        <p:sp>
          <p:nvSpPr>
            <p:cNvPr id="12293"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12294"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2295"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2296"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2297"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2298"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2299"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2300"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2301"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2302"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12307"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2309"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2310"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12319"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2320"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2321"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习    题</a:t>
            </a:r>
          </a:p>
        </p:txBody>
      </p:sp>
      <p:sp>
        <p:nvSpPr>
          <p:cNvPr id="113667" name="Rectangle 3"/>
          <p:cNvSpPr>
            <a:spLocks noGrp="1" noChangeArrowheads="1"/>
          </p:cNvSpPr>
          <p:nvPr>
            <p:ph idx="1"/>
          </p:nvPr>
        </p:nvSpPr>
        <p:spPr>
          <a:xfrm>
            <a:off x="287338" y="1438275"/>
            <a:ext cx="8564562" cy="5038725"/>
          </a:xfrm>
          <a:noFill/>
        </p:spPr>
        <p:txBody>
          <a:bodyPr/>
          <a:lstStyle/>
          <a:p>
            <a:pPr>
              <a:spcBef>
                <a:spcPct val="0"/>
              </a:spcBef>
            </a:pPr>
            <a:r>
              <a:rPr lang="zh-CN" altLang="en-US" b="1" smtClean="0"/>
              <a:t>第一次  4.1，4.3，4.5</a:t>
            </a:r>
            <a:endParaRPr lang="en-US" altLang="zh-CN" b="1" smtClean="0"/>
          </a:p>
          <a:p>
            <a:pPr>
              <a:spcBef>
                <a:spcPct val="0"/>
              </a:spcBef>
            </a:pPr>
            <a:r>
              <a:rPr lang="zh-CN" altLang="en-US" b="1" smtClean="0"/>
              <a:t>第二次	4.7，4.9,  4.10</a:t>
            </a:r>
          </a:p>
          <a:p>
            <a:pPr>
              <a:spcBef>
                <a:spcPct val="0"/>
              </a:spcBef>
            </a:pPr>
            <a:r>
              <a:rPr lang="zh-CN" altLang="en-US" b="1" smtClean="0"/>
              <a:t>第三次  4.13，4.14</a:t>
            </a:r>
            <a:endParaRPr lang="en-US" altLang="zh-CN"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331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3316" name="Group 4"/>
          <p:cNvGrpSpPr>
            <a:grpSpLocks/>
          </p:cNvGrpSpPr>
          <p:nvPr/>
        </p:nvGrpSpPr>
        <p:grpSpPr bwMode="auto">
          <a:xfrm>
            <a:off x="304800" y="2286000"/>
            <a:ext cx="8610600" cy="3878263"/>
            <a:chOff x="192" y="1440"/>
            <a:chExt cx="5424" cy="2443"/>
          </a:xfrm>
        </p:grpSpPr>
        <p:sp>
          <p:nvSpPr>
            <p:cNvPr id="13317"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13318"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3319"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3320"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3321"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3322"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3323"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3324"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3325"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3326"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13331"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3333"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3334"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3343"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3344"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3345"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433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4340" name="Group 4"/>
          <p:cNvGrpSpPr>
            <a:grpSpLocks/>
          </p:cNvGrpSpPr>
          <p:nvPr/>
        </p:nvGrpSpPr>
        <p:grpSpPr bwMode="auto">
          <a:xfrm>
            <a:off x="304800" y="2286000"/>
            <a:ext cx="8610600" cy="3878263"/>
            <a:chOff x="192" y="1440"/>
            <a:chExt cx="5424" cy="2443"/>
          </a:xfrm>
        </p:grpSpPr>
        <p:sp>
          <p:nvSpPr>
            <p:cNvPr id="14341"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14342"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4343"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4344"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4345"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4346"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4347"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4348"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4349"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4350"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4355"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4357"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4358"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4367"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4368"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4369"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5363"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5364" name="Group 4"/>
          <p:cNvGrpSpPr>
            <a:grpSpLocks/>
          </p:cNvGrpSpPr>
          <p:nvPr/>
        </p:nvGrpSpPr>
        <p:grpSpPr bwMode="auto">
          <a:xfrm>
            <a:off x="304800" y="2286000"/>
            <a:ext cx="8610600" cy="3878263"/>
            <a:chOff x="192" y="1440"/>
            <a:chExt cx="5424" cy="2443"/>
          </a:xfrm>
        </p:grpSpPr>
        <p:sp>
          <p:nvSpPr>
            <p:cNvPr id="15365"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2</a:t>
              </a:r>
            </a:p>
          </p:txBody>
        </p:sp>
        <p:sp>
          <p:nvSpPr>
            <p:cNvPr id="15366"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5367"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5368"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5369"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5370"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5371"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5372"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5373"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5374"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5379"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5381"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5382"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5391"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5392"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5393"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638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6388" name="Group 4"/>
          <p:cNvGrpSpPr>
            <a:grpSpLocks/>
          </p:cNvGrpSpPr>
          <p:nvPr/>
        </p:nvGrpSpPr>
        <p:grpSpPr bwMode="auto">
          <a:xfrm>
            <a:off x="304800" y="2286000"/>
            <a:ext cx="8610600" cy="3878263"/>
            <a:chOff x="192" y="1440"/>
            <a:chExt cx="5424" cy="2443"/>
          </a:xfrm>
        </p:grpSpPr>
        <p:sp>
          <p:nvSpPr>
            <p:cNvPr id="16389"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2</a:t>
              </a:r>
            </a:p>
          </p:txBody>
        </p:sp>
        <p:sp>
          <p:nvSpPr>
            <p:cNvPr id="16390"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6391"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6392"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6393"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6394"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6395"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6396"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6397"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6398"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6403"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6405"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6406"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6415"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2</a:t>
              </a:r>
            </a:p>
          </p:txBody>
        </p:sp>
        <p:sp>
          <p:nvSpPr>
            <p:cNvPr id="16416"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6417"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741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7412" name="Group 4"/>
          <p:cNvGrpSpPr>
            <a:grpSpLocks/>
          </p:cNvGrpSpPr>
          <p:nvPr/>
        </p:nvGrpSpPr>
        <p:grpSpPr bwMode="auto">
          <a:xfrm>
            <a:off x="304800" y="2286000"/>
            <a:ext cx="8610600" cy="3878263"/>
            <a:chOff x="192" y="1440"/>
            <a:chExt cx="5424" cy="2443"/>
          </a:xfrm>
        </p:grpSpPr>
        <p:sp>
          <p:nvSpPr>
            <p:cNvPr id="17413"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2</a:t>
              </a:r>
            </a:p>
          </p:txBody>
        </p:sp>
        <p:sp>
          <p:nvSpPr>
            <p:cNvPr id="17414"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7415"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7416"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7417"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10</a:t>
              </a:r>
            </a:p>
          </p:txBody>
        </p:sp>
        <p:sp>
          <p:nvSpPr>
            <p:cNvPr id="17418"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7419"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7420"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7421"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7422"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7427"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7429"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7430"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5"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7439"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2</a:t>
              </a:r>
            </a:p>
          </p:txBody>
        </p:sp>
        <p:sp>
          <p:nvSpPr>
            <p:cNvPr id="17440"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7441"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843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8436" name="Group 4"/>
          <p:cNvGrpSpPr>
            <a:grpSpLocks/>
          </p:cNvGrpSpPr>
          <p:nvPr/>
        </p:nvGrpSpPr>
        <p:grpSpPr bwMode="auto">
          <a:xfrm>
            <a:off x="304800" y="2286000"/>
            <a:ext cx="8610600" cy="3878263"/>
            <a:chOff x="192" y="1440"/>
            <a:chExt cx="5424" cy="2443"/>
          </a:xfrm>
        </p:grpSpPr>
        <p:sp>
          <p:nvSpPr>
            <p:cNvPr id="18437"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2</a:t>
              </a:r>
            </a:p>
          </p:txBody>
        </p:sp>
        <p:sp>
          <p:nvSpPr>
            <p:cNvPr id="18438"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8439"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18</a:t>
              </a:r>
            </a:p>
          </p:txBody>
        </p:sp>
        <p:sp>
          <p:nvSpPr>
            <p:cNvPr id="18440"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8441"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10</a:t>
              </a:r>
            </a:p>
          </p:txBody>
        </p:sp>
        <p:sp>
          <p:nvSpPr>
            <p:cNvPr id="18442"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E</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8443"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8444"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8445"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8446"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8451"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8453"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8454"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5</a:t>
              </a:r>
            </a:p>
          </p:txBody>
        </p:sp>
        <p:sp>
          <p:nvSpPr>
            <p:cNvPr id="18463"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2</a:t>
              </a:r>
            </a:p>
          </p:txBody>
        </p:sp>
        <p:sp>
          <p:nvSpPr>
            <p:cNvPr id="18464"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5</a:t>
              </a:r>
            </a:p>
          </p:txBody>
        </p:sp>
        <p:sp>
          <p:nvSpPr>
            <p:cNvPr id="18465"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945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4.1.3</a:t>
            </a:r>
            <a:r>
              <a:rPr lang="zh-CN" altLang="en-US" b="1" smtClean="0">
                <a:ea typeface="黑体" pitchFamily="2" charset="-122"/>
              </a:rPr>
              <a:t> </a:t>
            </a:r>
            <a:r>
              <a:rPr lang="zh-CN" altLang="en-US" b="1" smtClean="0"/>
              <a:t>继承属性</a:t>
            </a:r>
          </a:p>
          <a:p>
            <a:pPr>
              <a:spcBef>
                <a:spcPct val="0"/>
              </a:spcBef>
              <a:buFontTx/>
              <a:buNone/>
            </a:pPr>
            <a:r>
              <a:rPr lang="zh-CN" altLang="en-US" b="1" smtClean="0"/>
              <a:t>	</a:t>
            </a:r>
            <a:r>
              <a:rPr lang="en-US" altLang="zh-CN" b="1" smtClean="0"/>
              <a:t>int id, id, id</a:t>
            </a:r>
            <a:endParaRPr lang="zh-CN" altLang="en-US" b="1" smtClean="0"/>
          </a:p>
        </p:txBody>
      </p:sp>
      <p:graphicFrame>
        <p:nvGraphicFramePr>
          <p:cNvPr id="569412" name="Group 68"/>
          <p:cNvGraphicFramePr>
            <a:graphicFrameLocks noGrp="1"/>
          </p:cNvGraphicFramePr>
          <p:nvPr/>
        </p:nvGraphicFramePr>
        <p:xfrm>
          <a:off x="1371600" y="2514600"/>
          <a:ext cx="7086600" cy="4189413"/>
        </p:xfrm>
        <a:graphic>
          <a:graphicData uri="http://schemas.openxmlformats.org/drawingml/2006/table">
            <a:tbl>
              <a:tblPr/>
              <a:tblGrid>
                <a:gridCol w="2362200"/>
                <a:gridCol w="4724400"/>
              </a:tblGrid>
              <a:tr h="54536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产  生  式</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语</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义</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规</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则</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  D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TL</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4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int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real</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real</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6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1507" name="Rectangle 3"/>
          <p:cNvSpPr>
            <a:spLocks noGrp="1" noChangeArrowheads="1"/>
          </p:cNvSpPr>
          <p:nvPr>
            <p:ph idx="1"/>
          </p:nvPr>
        </p:nvSpPr>
        <p:spPr>
          <a:xfrm>
            <a:off x="287338" y="1438275"/>
            <a:ext cx="8564562" cy="5038725"/>
          </a:xfrm>
          <a:noFill/>
        </p:spPr>
        <p:txBody>
          <a:bodyPr/>
          <a:lstStyle/>
          <a:p>
            <a:pPr>
              <a:spcBef>
                <a:spcPct val="0"/>
              </a:spcBef>
            </a:pPr>
            <a:r>
              <a:rPr lang="zh-CN" altLang="en-US" b="1" smtClean="0"/>
              <a:t>例	</a:t>
            </a:r>
            <a:r>
              <a:rPr lang="en-US" altLang="zh-CN" b="1" smtClean="0"/>
              <a:t>int id</a:t>
            </a:r>
            <a:r>
              <a:rPr lang="en-US" altLang="zh-CN" b="1" baseline="-25000" smtClean="0"/>
              <a:t>1</a:t>
            </a:r>
            <a:r>
              <a:rPr lang="en-US" altLang="zh-CN" b="1" smtClean="0"/>
              <a:t>, id</a:t>
            </a:r>
            <a:r>
              <a:rPr lang="en-US" altLang="zh-CN" b="1" baseline="-25000" smtClean="0"/>
              <a:t>2</a:t>
            </a:r>
            <a:r>
              <a:rPr lang="en-US" altLang="zh-CN" b="1" smtClean="0"/>
              <a:t>, id</a:t>
            </a:r>
            <a:r>
              <a:rPr lang="en-US" altLang="zh-CN" b="1" baseline="-25000" smtClean="0"/>
              <a:t>3</a:t>
            </a:r>
            <a:r>
              <a:rPr lang="zh-CN" altLang="en-US" b="1" smtClean="0"/>
              <a:t>的标注了部分属性的分析树</a:t>
            </a:r>
          </a:p>
          <a:p>
            <a:pPr lvl="1">
              <a:spcBef>
                <a:spcPct val="0"/>
              </a:spcBef>
              <a:buFontTx/>
              <a:buNone/>
            </a:pPr>
            <a:r>
              <a:rPr lang="zh-CN" altLang="en-US" b="1" smtClean="0"/>
              <a:t>不可能像像综合属性那样自下而上标注属性</a:t>
            </a:r>
          </a:p>
        </p:txBody>
      </p:sp>
      <p:grpSp>
        <p:nvGrpSpPr>
          <p:cNvPr id="20484" name="Group 51"/>
          <p:cNvGrpSpPr>
            <a:grpSpLocks/>
          </p:cNvGrpSpPr>
          <p:nvPr/>
        </p:nvGrpSpPr>
        <p:grpSpPr bwMode="auto">
          <a:xfrm>
            <a:off x="381000" y="2979738"/>
            <a:ext cx="8229600" cy="3435350"/>
            <a:chOff x="240" y="1488"/>
            <a:chExt cx="5184" cy="2164"/>
          </a:xfrm>
        </p:grpSpPr>
        <p:sp>
          <p:nvSpPr>
            <p:cNvPr id="20485" name="Rectangle 28"/>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0486" name="Rectangle 29"/>
            <p:cNvSpPr>
              <a:spLocks noChangeArrowheads="1"/>
            </p:cNvSpPr>
            <p:nvPr/>
          </p:nvSpPr>
          <p:spPr bwMode="auto">
            <a:xfrm>
              <a:off x="565" y="2496"/>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800"/>
                <a:t>int</a:t>
              </a:r>
            </a:p>
          </p:txBody>
        </p:sp>
        <p:sp>
          <p:nvSpPr>
            <p:cNvPr id="20487" name="Rectangle 30"/>
            <p:cNvSpPr>
              <a:spLocks noChangeArrowheads="1"/>
            </p:cNvSpPr>
            <p:nvPr/>
          </p:nvSpPr>
          <p:spPr bwMode="auto">
            <a:xfrm>
              <a:off x="240" y="1992"/>
              <a:ext cx="15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type </a:t>
              </a:r>
              <a:r>
                <a:rPr lang="en-US" altLang="zh-CN" sz="2800"/>
                <a:t>= </a:t>
              </a:r>
              <a:r>
                <a:rPr lang="en-US" altLang="zh-CN" sz="2800" i="1"/>
                <a:t>integer</a:t>
              </a:r>
            </a:p>
          </p:txBody>
        </p:sp>
        <p:sp>
          <p:nvSpPr>
            <p:cNvPr id="20488" name="Line 31"/>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 name="Rectangle 32"/>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0490" name="Line 33"/>
            <p:cNvSpPr>
              <a:spLocks noChangeShapeType="1"/>
            </p:cNvSpPr>
            <p:nvPr/>
          </p:nvSpPr>
          <p:spPr bwMode="auto">
            <a:xfrm>
              <a:off x="925" y="2292"/>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34"/>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35"/>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Rectangle 36"/>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0494" name="Rectangle 37"/>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20495" name="Line 39"/>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40"/>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41"/>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42"/>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Rectangle 43"/>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20500" name="Rectangle 44"/>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20501" name="Line 45"/>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46"/>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Rectangle 47"/>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0504" name="Rectangle 48"/>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0505" name="Rectangle 49"/>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ox(in)">
                                      <p:cBhvr>
                                        <p:cTn id="7"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3075" name="Rectangle 3"/>
          <p:cNvSpPr>
            <a:spLocks noGrp="1" noChangeArrowheads="1"/>
          </p:cNvSpPr>
          <p:nvPr>
            <p:ph idx="1"/>
          </p:nvPr>
        </p:nvSpPr>
        <p:spPr>
          <a:xfrm>
            <a:off x="287338" y="1438275"/>
            <a:ext cx="8564562" cy="5038725"/>
          </a:xfrm>
          <a:noFill/>
        </p:spPr>
        <p:txBody>
          <a:bodyPr/>
          <a:lstStyle/>
          <a:p>
            <a:r>
              <a:rPr lang="zh-CN" altLang="en-US" b="1" smtClean="0"/>
              <a:t>例	简单计算器的语法制导定义</a:t>
            </a:r>
          </a:p>
          <a:p>
            <a:pPr>
              <a:lnSpc>
                <a:spcPct val="0"/>
              </a:lnSpc>
            </a:pPr>
            <a:endParaRPr lang="zh-CN" altLang="en-US" smtClean="0"/>
          </a:p>
        </p:txBody>
      </p:sp>
      <p:graphicFrame>
        <p:nvGraphicFramePr>
          <p:cNvPr id="487461" name="Group 37"/>
          <p:cNvGraphicFramePr>
            <a:graphicFrameLocks noGrp="1"/>
          </p:cNvGraphicFramePr>
          <p:nvPr/>
        </p:nvGraphicFramePr>
        <p:xfrm>
          <a:off x="1219200" y="2514600"/>
          <a:ext cx="6858000" cy="4040185"/>
        </p:xfrm>
        <a:graphic>
          <a:graphicData uri="http://schemas.openxmlformats.org/drawingml/2006/table">
            <a:tbl>
              <a:tblPr/>
              <a:tblGrid>
                <a:gridCol w="2971800"/>
                <a:gridCol w="3886200"/>
              </a:tblGrid>
              <a:tr h="50798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1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print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1507"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ea typeface="黑体" pitchFamily="2" charset="-122"/>
              </a:rPr>
              <a:t>4.1.4 </a:t>
            </a:r>
            <a:r>
              <a:rPr lang="zh-CN" altLang="en-US" b="1" smtClean="0"/>
              <a:t>属性依赖图</a:t>
            </a:r>
            <a:endParaRPr lang="en-US" altLang="zh-CN" b="1" smtClean="0"/>
          </a:p>
          <a:p>
            <a:pPr>
              <a:spcBef>
                <a:spcPct val="0"/>
              </a:spcBef>
            </a:pPr>
            <a:r>
              <a:rPr lang="zh-CN" altLang="en-US" b="1" smtClean="0"/>
              <a:t>例	</a:t>
            </a:r>
            <a:r>
              <a:rPr lang="en-US" altLang="zh-CN" b="1" smtClean="0"/>
              <a:t>int id</a:t>
            </a:r>
            <a:r>
              <a:rPr lang="en-US" altLang="zh-CN" b="1" baseline="-25000" smtClean="0"/>
              <a:t>1</a:t>
            </a:r>
            <a:r>
              <a:rPr lang="en-US" altLang="zh-CN" b="1" smtClean="0"/>
              <a:t>, id</a:t>
            </a:r>
            <a:r>
              <a:rPr lang="en-US" altLang="zh-CN" b="1" baseline="-25000" smtClean="0"/>
              <a:t>2</a:t>
            </a:r>
            <a:r>
              <a:rPr lang="en-US" altLang="zh-CN" b="1" smtClean="0"/>
              <a:t>, id</a:t>
            </a:r>
            <a:r>
              <a:rPr lang="en-US" altLang="zh-CN" b="1" baseline="-25000" smtClean="0"/>
              <a:t>3</a:t>
            </a:r>
            <a:r>
              <a:rPr lang="zh-CN" altLang="en-US" b="1" smtClean="0"/>
              <a:t>的分析树（虚线）的依赖图（实线）</a:t>
            </a:r>
            <a:r>
              <a:rPr lang="en-US" altLang="zh-CN" sz="2800" b="1" smtClean="0"/>
              <a:t>		            </a:t>
            </a:r>
            <a:r>
              <a:rPr lang="en-US" altLang="zh-CN" sz="2800" b="1" i="1" smtClean="0">
                <a:solidFill>
                  <a:srgbClr val="00FF00"/>
                </a:solidFill>
              </a:rPr>
              <a:t>D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TL</a:t>
            </a:r>
            <a:r>
              <a:rPr lang="en-US" altLang="zh-CN" sz="2800" b="1" smtClean="0"/>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in</a:t>
            </a:r>
            <a:r>
              <a:rPr lang="en-US" altLang="zh-CN" sz="2800" b="1" smtClean="0">
                <a:solidFill>
                  <a:srgbClr val="00FF00"/>
                </a:solidFill>
              </a:rPr>
              <a:t> =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a:t>
            </a:r>
            <a:endParaRPr lang="zh-CN" altLang="en-US" sz="2800" b="1" i="1" smtClean="0">
              <a:solidFill>
                <a:srgbClr val="00FF00"/>
              </a:solidFill>
            </a:endParaRPr>
          </a:p>
        </p:txBody>
      </p:sp>
      <p:grpSp>
        <p:nvGrpSpPr>
          <p:cNvPr id="21508" name="Group 68"/>
          <p:cNvGrpSpPr>
            <a:grpSpLocks/>
          </p:cNvGrpSpPr>
          <p:nvPr/>
        </p:nvGrpSpPr>
        <p:grpSpPr bwMode="auto">
          <a:xfrm>
            <a:off x="381000" y="2979738"/>
            <a:ext cx="8458200" cy="3878262"/>
            <a:chOff x="288" y="1392"/>
            <a:chExt cx="5328" cy="2443"/>
          </a:xfrm>
        </p:grpSpPr>
        <p:sp>
          <p:nvSpPr>
            <p:cNvPr id="21509" name="Rectangle 27"/>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1510" name="Rectangle 28"/>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1511" name="Rectangle 29"/>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1512" name="Line 30"/>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Rectangle 31"/>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1514" name="Line 32"/>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33"/>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34"/>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Rectangle 35"/>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1518" name="Rectangle 36"/>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1519" name="Line 38"/>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39"/>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40"/>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41"/>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Rectangle 42"/>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1524" name="Rectangle 43"/>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1525" name="Line 44"/>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45"/>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Rectangle 46"/>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1528" name="Rectangle 47"/>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1529" name="Rectangle 48"/>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1530" name="Rectangle 49"/>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1531" name="Rectangle 50"/>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1532" name="Line 51"/>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33" name="Rectangle 52"/>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1534" name="Rectangle 53"/>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1535" name="Rectangle 54"/>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1536" name="Rectangle 55"/>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1537" name="Rectangle 56"/>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1538" name="Rectangle 57"/>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1539" name="Rectangle 58"/>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1540" name="Rectangle 59"/>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1541" name="Line 60"/>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2" name="Line 61"/>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3" name="Line 62"/>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4" name="Line 63"/>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5" name="Freeform 64"/>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6" name="Freeform 65"/>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7" name="Freeform 66"/>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8" name="Freeform 67"/>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2531"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ea typeface="黑体" pitchFamily="2" charset="-122"/>
              </a:rPr>
              <a:t>4.1.4 </a:t>
            </a:r>
            <a:r>
              <a:rPr lang="zh-CN" altLang="en-US" b="1" smtClean="0"/>
              <a:t>属性依赖图</a:t>
            </a:r>
            <a:endParaRPr lang="en-US" altLang="zh-CN" b="1" smtClean="0"/>
          </a:p>
          <a:p>
            <a:pPr>
              <a:spcBef>
                <a:spcPct val="0"/>
              </a:spcBef>
            </a:pPr>
            <a:r>
              <a:rPr lang="zh-CN" altLang="en-US" b="1" smtClean="0"/>
              <a:t>例	</a:t>
            </a:r>
            <a:r>
              <a:rPr lang="en-US" altLang="zh-CN" b="1" smtClean="0"/>
              <a:t>int id</a:t>
            </a:r>
            <a:r>
              <a:rPr lang="en-US" altLang="zh-CN" b="1" baseline="-25000" smtClean="0"/>
              <a:t>1</a:t>
            </a:r>
            <a:r>
              <a:rPr lang="en-US" altLang="zh-CN" b="1" smtClean="0"/>
              <a:t>, id</a:t>
            </a:r>
            <a:r>
              <a:rPr lang="en-US" altLang="zh-CN" b="1" baseline="-25000" smtClean="0"/>
              <a:t>2</a:t>
            </a:r>
            <a:r>
              <a:rPr lang="en-US" altLang="zh-CN" b="1" smtClean="0"/>
              <a:t>, id</a:t>
            </a:r>
            <a:r>
              <a:rPr lang="en-US" altLang="zh-CN" b="1" baseline="-25000" smtClean="0"/>
              <a:t>3</a:t>
            </a:r>
            <a:r>
              <a:rPr lang="zh-CN" altLang="en-US" b="1" smtClean="0"/>
              <a:t>的分析树（虚线）的依赖图（实线）</a:t>
            </a:r>
            <a:r>
              <a:rPr lang="en-US" altLang="zh-CN" sz="2800" b="1" i="1" smtClean="0"/>
              <a:t>			</a:t>
            </a:r>
            <a:r>
              <a:rPr lang="en-US" altLang="zh-CN" sz="2800" b="1" i="1" smtClean="0">
                <a:solidFill>
                  <a:srgbClr val="00FF00"/>
                </a:solidFill>
              </a:rPr>
              <a:t>L</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L</a:t>
            </a:r>
            <a:r>
              <a:rPr lang="en-US" altLang="zh-CN" sz="2800" b="1" baseline="-30000" smtClean="0">
                <a:solidFill>
                  <a:srgbClr val="00FF00"/>
                </a:solidFill>
              </a:rPr>
              <a:t>1</a:t>
            </a:r>
            <a:r>
              <a:rPr lang="en-US" altLang="zh-CN" sz="2800" b="1" smtClean="0">
                <a:solidFill>
                  <a:srgbClr val="00FF00"/>
                </a:solidFill>
              </a:rPr>
              <a:t>,</a:t>
            </a:r>
            <a:r>
              <a:rPr lang="en-US" altLang="zh-CN" sz="2800" smtClean="0">
                <a:solidFill>
                  <a:srgbClr val="00FF00"/>
                </a:solidFill>
              </a:rPr>
              <a:t> </a:t>
            </a:r>
            <a:r>
              <a:rPr lang="en-US" altLang="zh-CN" sz="2800" b="1" smtClean="0">
                <a:solidFill>
                  <a:srgbClr val="00FF00"/>
                </a:solidFill>
              </a:rPr>
              <a:t>id</a:t>
            </a:r>
            <a:r>
              <a:rPr lang="en-US" altLang="zh-CN" sz="2800" smtClean="0">
                <a:solidFill>
                  <a:srgbClr val="FF3399"/>
                </a:solidFill>
              </a:rPr>
              <a:t>   </a:t>
            </a:r>
            <a:r>
              <a:rPr lang="en-US" altLang="zh-CN" sz="2800" b="1" i="1" smtClean="0">
                <a:solidFill>
                  <a:srgbClr val="FF3399"/>
                </a:solidFill>
              </a:rPr>
              <a:t>L</a:t>
            </a:r>
            <a:r>
              <a:rPr lang="en-US" altLang="zh-CN" sz="2800" b="1" baseline="-30000" smtClean="0">
                <a:solidFill>
                  <a:srgbClr val="FF3399"/>
                </a:solidFill>
              </a:rPr>
              <a:t>1</a:t>
            </a:r>
            <a:r>
              <a:rPr lang="en-US" altLang="zh-CN" sz="2800" b="1" i="1" smtClean="0">
                <a:solidFill>
                  <a:srgbClr val="FF3399"/>
                </a:solidFill>
              </a:rPr>
              <a:t>.in</a:t>
            </a:r>
            <a:r>
              <a:rPr lang="en-US" altLang="zh-CN" sz="2800" b="1" smtClean="0">
                <a:solidFill>
                  <a:srgbClr val="FF3399"/>
                </a:solidFill>
              </a:rPr>
              <a:t> = </a:t>
            </a:r>
            <a:r>
              <a:rPr lang="en-US" altLang="zh-CN" sz="2800" b="1" i="1" smtClean="0">
                <a:solidFill>
                  <a:srgbClr val="FF3399"/>
                </a:solidFill>
              </a:rPr>
              <a:t>L</a:t>
            </a:r>
            <a:r>
              <a:rPr lang="en-US" altLang="zh-CN" sz="2800" b="1" smtClean="0">
                <a:solidFill>
                  <a:srgbClr val="FF3399"/>
                </a:solidFill>
              </a:rPr>
              <a:t>.</a:t>
            </a:r>
            <a:r>
              <a:rPr lang="en-US" altLang="zh-CN" sz="2800" b="1" i="1" smtClean="0">
                <a:solidFill>
                  <a:srgbClr val="FF3399"/>
                </a:solidFill>
              </a:rPr>
              <a:t>in</a:t>
            </a:r>
            <a:r>
              <a:rPr lang="en-US" altLang="zh-CN" sz="2800" b="1" smtClean="0">
                <a:solidFill>
                  <a:srgbClr val="FF3399"/>
                </a:solidFill>
              </a:rPr>
              <a:t>;</a:t>
            </a:r>
          </a:p>
          <a:p>
            <a:pPr>
              <a:lnSpc>
                <a:spcPct val="90000"/>
              </a:lnSpc>
              <a:spcBef>
                <a:spcPct val="0"/>
              </a:spcBef>
              <a:buFontTx/>
              <a:buNone/>
            </a:pPr>
            <a:r>
              <a:rPr lang="en-US" altLang="zh-CN" sz="2800" b="1" smtClean="0">
                <a:solidFill>
                  <a:srgbClr val="FF3399"/>
                </a:solidFill>
              </a:rPr>
              <a:t>      					   </a:t>
            </a:r>
            <a:r>
              <a:rPr lang="en-US" altLang="zh-CN" sz="2800" b="1" i="1" smtClean="0">
                <a:solidFill>
                  <a:schemeClr val="tx2"/>
                </a:solidFill>
              </a:rPr>
              <a:t>addType</a:t>
            </a:r>
            <a:r>
              <a:rPr lang="en-US" altLang="zh-CN" sz="2800" b="1" smtClean="0">
                <a:solidFill>
                  <a:schemeClr val="tx2"/>
                </a:solidFill>
              </a:rPr>
              <a:t> (id.</a:t>
            </a:r>
            <a:r>
              <a:rPr lang="en-US" altLang="zh-CN" sz="2800" b="1" i="1" smtClean="0">
                <a:solidFill>
                  <a:schemeClr val="tx2"/>
                </a:solidFill>
              </a:rPr>
              <a:t>entry</a:t>
            </a:r>
            <a:r>
              <a:rPr lang="en-US" altLang="zh-CN" sz="2800" b="1" smtClean="0">
                <a:solidFill>
                  <a:schemeClr val="tx2"/>
                </a:solidFill>
              </a:rPr>
              <a:t>, </a:t>
            </a:r>
            <a:r>
              <a:rPr lang="en-US" altLang="zh-CN" sz="2800" b="1" i="1" smtClean="0">
                <a:solidFill>
                  <a:schemeClr val="tx2"/>
                </a:solidFill>
              </a:rPr>
              <a:t>L</a:t>
            </a:r>
            <a:r>
              <a:rPr lang="en-US" altLang="zh-CN" sz="2800" b="1" smtClean="0">
                <a:solidFill>
                  <a:schemeClr val="tx2"/>
                </a:solidFill>
              </a:rPr>
              <a:t>.</a:t>
            </a:r>
            <a:r>
              <a:rPr lang="en-US" altLang="zh-CN" sz="2800" b="1" i="1" smtClean="0">
                <a:solidFill>
                  <a:schemeClr val="tx2"/>
                </a:solidFill>
              </a:rPr>
              <a:t>in</a:t>
            </a:r>
            <a:r>
              <a:rPr lang="en-US" altLang="zh-CN" sz="2800" b="1" smtClean="0">
                <a:solidFill>
                  <a:schemeClr val="tx2"/>
                </a:solidFill>
              </a:rPr>
              <a:t>)</a:t>
            </a:r>
            <a:r>
              <a:rPr lang="en-US" altLang="zh-CN" sz="2800" smtClean="0"/>
              <a:t> </a:t>
            </a:r>
            <a:endParaRPr lang="zh-CN" altLang="en-US" sz="2800" smtClean="0"/>
          </a:p>
        </p:txBody>
      </p:sp>
      <p:grpSp>
        <p:nvGrpSpPr>
          <p:cNvPr id="22532" name="Group 4"/>
          <p:cNvGrpSpPr>
            <a:grpSpLocks/>
          </p:cNvGrpSpPr>
          <p:nvPr/>
        </p:nvGrpSpPr>
        <p:grpSpPr bwMode="auto">
          <a:xfrm>
            <a:off x="381000" y="2979738"/>
            <a:ext cx="8458200" cy="3878262"/>
            <a:chOff x="288" y="1392"/>
            <a:chExt cx="5328" cy="2443"/>
          </a:xfrm>
        </p:grpSpPr>
        <p:sp>
          <p:nvSpPr>
            <p:cNvPr id="22533"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2534"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2535"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2536"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2538"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2542"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2543"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2548"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2549"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2552"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2553"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2554"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2555"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2556"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57"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2558"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2559"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2560"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2561"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2562"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2563"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2564"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2565" name="Line 37"/>
            <p:cNvSpPr>
              <a:spLocks noChangeShapeType="1"/>
            </p:cNvSpPr>
            <p:nvPr/>
          </p:nvSpPr>
          <p:spPr bwMode="auto">
            <a:xfrm flipH="1">
              <a:off x="2084" y="2331"/>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6" name="Line 38"/>
            <p:cNvSpPr>
              <a:spLocks noChangeShapeType="1"/>
            </p:cNvSpPr>
            <p:nvPr/>
          </p:nvSpPr>
          <p:spPr bwMode="auto">
            <a:xfrm flipH="1">
              <a:off x="1056" y="2736"/>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7" name="Line 39"/>
            <p:cNvSpPr>
              <a:spLocks noChangeShapeType="1"/>
            </p:cNvSpPr>
            <p:nvPr/>
          </p:nvSpPr>
          <p:spPr bwMode="auto">
            <a:xfrm flipH="1" flipV="1">
              <a:off x="4130" y="2244"/>
              <a:ext cx="1060" cy="331"/>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8" name="Line 40"/>
            <p:cNvSpPr>
              <a:spLocks noChangeShapeType="1"/>
            </p:cNvSpPr>
            <p:nvPr/>
          </p:nvSpPr>
          <p:spPr bwMode="auto">
            <a:xfrm flipH="1" flipV="1">
              <a:off x="2945" y="2741"/>
              <a:ext cx="1060" cy="33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9" name="Freeform 41"/>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0" name="Freeform 42"/>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1" name="Freeform 43"/>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2" name="Freeform 44"/>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3555"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ea typeface="黑体" pitchFamily="2" charset="-122"/>
              </a:rPr>
              <a:t>4.1.4 </a:t>
            </a:r>
            <a:r>
              <a:rPr lang="zh-CN" altLang="en-US" b="1" smtClean="0"/>
              <a:t>属性依赖图</a:t>
            </a:r>
            <a:endParaRPr lang="en-US" altLang="zh-CN" b="1" smtClean="0"/>
          </a:p>
          <a:p>
            <a:pPr>
              <a:spcBef>
                <a:spcPct val="0"/>
              </a:spcBef>
            </a:pPr>
            <a:r>
              <a:rPr lang="zh-CN" altLang="en-US" b="1" smtClean="0"/>
              <a:t>例	</a:t>
            </a:r>
            <a:r>
              <a:rPr lang="en-US" altLang="zh-CN" b="1" smtClean="0"/>
              <a:t>int id</a:t>
            </a:r>
            <a:r>
              <a:rPr lang="en-US" altLang="zh-CN" b="1" baseline="-25000" smtClean="0"/>
              <a:t>1</a:t>
            </a:r>
            <a:r>
              <a:rPr lang="en-US" altLang="zh-CN" b="1" smtClean="0"/>
              <a:t>, id</a:t>
            </a:r>
            <a:r>
              <a:rPr lang="en-US" altLang="zh-CN" b="1" baseline="-25000" smtClean="0"/>
              <a:t>2</a:t>
            </a:r>
            <a:r>
              <a:rPr lang="en-US" altLang="zh-CN" b="1" smtClean="0"/>
              <a:t>, id</a:t>
            </a:r>
            <a:r>
              <a:rPr lang="en-US" altLang="zh-CN" b="1" baseline="-25000" smtClean="0"/>
              <a:t>3</a:t>
            </a:r>
            <a:r>
              <a:rPr lang="zh-CN" altLang="en-US" b="1" smtClean="0"/>
              <a:t>的分析树（虚线）的依赖图（实线）	</a:t>
            </a:r>
            <a:r>
              <a:rPr lang="en-US" altLang="zh-CN" sz="2800" b="1" i="1" smtClean="0"/>
              <a:t>		</a:t>
            </a:r>
            <a:r>
              <a:rPr lang="en-US" altLang="zh-CN" sz="2800" b="1" i="1" smtClean="0">
                <a:solidFill>
                  <a:srgbClr val="00FF00"/>
                </a:solidFill>
              </a:rPr>
              <a:t>L</a:t>
            </a:r>
            <a:r>
              <a:rPr lang="en-US" altLang="zh-CN" sz="2800" b="1" smtClean="0">
                <a:solidFill>
                  <a:srgbClr val="00FF00"/>
                </a:solidFill>
                <a:sym typeface="Symbol" pitchFamily="18" charset="2"/>
              </a:rPr>
              <a:t></a:t>
            </a:r>
            <a:r>
              <a:rPr lang="en-US" altLang="zh-CN" sz="2800" b="1" smtClean="0">
                <a:solidFill>
                  <a:srgbClr val="00FF00"/>
                </a:solidFill>
              </a:rPr>
              <a:t> id</a:t>
            </a:r>
            <a:endParaRPr lang="en-US" altLang="zh-CN" sz="2800" b="1" smtClean="0">
              <a:solidFill>
                <a:srgbClr val="FF3399"/>
              </a:solidFill>
            </a:endParaRPr>
          </a:p>
          <a:p>
            <a:pPr>
              <a:lnSpc>
                <a:spcPct val="90000"/>
              </a:lnSpc>
              <a:spcBef>
                <a:spcPct val="0"/>
              </a:spcBef>
              <a:buFontTx/>
              <a:buNone/>
            </a:pPr>
            <a:r>
              <a:rPr lang="en-US" altLang="zh-CN" sz="2800" b="1" smtClean="0">
                <a:solidFill>
                  <a:srgbClr val="FF3399"/>
                </a:solidFill>
              </a:rPr>
              <a:t>      					   </a:t>
            </a:r>
            <a:r>
              <a:rPr lang="en-US" altLang="zh-CN" sz="2800" b="1" i="1" smtClean="0">
                <a:solidFill>
                  <a:schemeClr val="tx2"/>
                </a:solidFill>
              </a:rPr>
              <a:t>addType</a:t>
            </a:r>
            <a:r>
              <a:rPr lang="en-US" altLang="zh-CN" sz="2800" b="1" smtClean="0">
                <a:solidFill>
                  <a:schemeClr val="tx2"/>
                </a:solidFill>
              </a:rPr>
              <a:t> (id.</a:t>
            </a:r>
            <a:r>
              <a:rPr lang="en-US" altLang="zh-CN" sz="2800" b="1" i="1" smtClean="0">
                <a:solidFill>
                  <a:schemeClr val="tx2"/>
                </a:solidFill>
              </a:rPr>
              <a:t>entry</a:t>
            </a:r>
            <a:r>
              <a:rPr lang="en-US" altLang="zh-CN" sz="2800" b="1" smtClean="0">
                <a:solidFill>
                  <a:schemeClr val="tx2"/>
                </a:solidFill>
              </a:rPr>
              <a:t>, </a:t>
            </a:r>
            <a:r>
              <a:rPr lang="en-US" altLang="zh-CN" sz="2800" b="1" i="1" smtClean="0">
                <a:solidFill>
                  <a:schemeClr val="tx2"/>
                </a:solidFill>
              </a:rPr>
              <a:t>L</a:t>
            </a:r>
            <a:r>
              <a:rPr lang="en-US" altLang="zh-CN" sz="2800" b="1" smtClean="0">
                <a:solidFill>
                  <a:schemeClr val="tx2"/>
                </a:solidFill>
              </a:rPr>
              <a:t>.</a:t>
            </a:r>
            <a:r>
              <a:rPr lang="en-US" altLang="zh-CN" sz="2800" b="1" i="1" smtClean="0">
                <a:solidFill>
                  <a:schemeClr val="tx2"/>
                </a:solidFill>
              </a:rPr>
              <a:t>in</a:t>
            </a:r>
            <a:r>
              <a:rPr lang="en-US" altLang="zh-CN" sz="2800" b="1" smtClean="0">
                <a:solidFill>
                  <a:schemeClr val="tx2"/>
                </a:solidFill>
              </a:rPr>
              <a:t>)</a:t>
            </a:r>
            <a:r>
              <a:rPr lang="en-US" altLang="zh-CN" sz="2800" smtClean="0"/>
              <a:t> </a:t>
            </a:r>
            <a:endParaRPr lang="zh-CN" altLang="en-US" sz="2800" smtClean="0"/>
          </a:p>
        </p:txBody>
      </p:sp>
      <p:grpSp>
        <p:nvGrpSpPr>
          <p:cNvPr id="23556" name="Group 4"/>
          <p:cNvGrpSpPr>
            <a:grpSpLocks/>
          </p:cNvGrpSpPr>
          <p:nvPr/>
        </p:nvGrpSpPr>
        <p:grpSpPr bwMode="auto">
          <a:xfrm>
            <a:off x="381000" y="2979738"/>
            <a:ext cx="8458200" cy="3878262"/>
            <a:chOff x="288" y="1392"/>
            <a:chExt cx="5328" cy="2443"/>
          </a:xfrm>
        </p:grpSpPr>
        <p:sp>
          <p:nvSpPr>
            <p:cNvPr id="23557"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3558"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3559"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3560"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3562"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3566"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3567"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3572"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3573"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3576"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3577"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3578"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3579"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3580" name="Line 28"/>
            <p:cNvSpPr>
              <a:spLocks noChangeShapeType="1"/>
            </p:cNvSpPr>
            <p:nvPr/>
          </p:nvSpPr>
          <p:spPr bwMode="auto">
            <a:xfrm flipV="1">
              <a:off x="1811" y="3241"/>
              <a:ext cx="0" cy="345"/>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81"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3582"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3583"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3584"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3585"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3586"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3587"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3588"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3589" name="Line 37"/>
            <p:cNvSpPr>
              <a:spLocks noChangeShapeType="1"/>
            </p:cNvSpPr>
            <p:nvPr/>
          </p:nvSpPr>
          <p:spPr bwMode="auto">
            <a:xfrm flipH="1">
              <a:off x="2084" y="2331"/>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90" name="Line 38"/>
            <p:cNvSpPr>
              <a:spLocks noChangeShapeType="1"/>
            </p:cNvSpPr>
            <p:nvPr/>
          </p:nvSpPr>
          <p:spPr bwMode="auto">
            <a:xfrm flipH="1">
              <a:off x="1056" y="2736"/>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91" name="Line 39"/>
            <p:cNvSpPr>
              <a:spLocks noChangeShapeType="1"/>
            </p:cNvSpPr>
            <p:nvPr/>
          </p:nvSpPr>
          <p:spPr bwMode="auto">
            <a:xfrm flipH="1" flipV="1">
              <a:off x="4130" y="2244"/>
              <a:ext cx="1060" cy="331"/>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92" name="Line 40"/>
            <p:cNvSpPr>
              <a:spLocks noChangeShapeType="1"/>
            </p:cNvSpPr>
            <p:nvPr/>
          </p:nvSpPr>
          <p:spPr bwMode="auto">
            <a:xfrm flipH="1" flipV="1">
              <a:off x="2945" y="2741"/>
              <a:ext cx="1060" cy="33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93" name="Freeform 41"/>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4" name="Freeform 42"/>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5" name="Freeform 43"/>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6" name="Freeform 44"/>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457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4.1.5 </a:t>
            </a:r>
            <a:r>
              <a:rPr lang="zh-CN" altLang="en-US" b="1" smtClean="0"/>
              <a:t>属性计算次序</a:t>
            </a:r>
          </a:p>
          <a:p>
            <a:pPr>
              <a:lnSpc>
                <a:spcPct val="90000"/>
              </a:lnSpc>
              <a:spcBef>
                <a:spcPct val="0"/>
              </a:spcBef>
              <a:buFontTx/>
              <a:buNone/>
            </a:pPr>
            <a:r>
              <a:rPr lang="en-US" altLang="zh-CN" sz="2800" b="1" smtClean="0"/>
              <a:t>1</a:t>
            </a:r>
            <a:r>
              <a:rPr lang="zh-CN" altLang="en-US" sz="2800" b="1" smtClean="0"/>
              <a:t>、拓扑排序</a:t>
            </a:r>
            <a:r>
              <a:rPr lang="zh-CN" altLang="en-US" sz="2800" b="1" smtClean="0">
                <a:latin typeface="宋体" charset="-122"/>
              </a:rPr>
              <a:t>：结点的一种排序，使得边只会从该次序中先出现的结点到后出现的结点</a:t>
            </a:r>
            <a:endParaRPr lang="en-US" altLang="zh-CN" sz="2800" b="1" smtClean="0">
              <a:latin typeface="宋体" charset="-122"/>
            </a:endParaRPr>
          </a:p>
          <a:p>
            <a:pPr>
              <a:lnSpc>
                <a:spcPct val="90000"/>
              </a:lnSpc>
              <a:spcBef>
                <a:spcPct val="0"/>
              </a:spcBef>
            </a:pPr>
            <a:r>
              <a:rPr lang="zh-CN" altLang="en-US" sz="2800" b="1" smtClean="0">
                <a:latin typeface="宋体" charset="-122"/>
              </a:rPr>
              <a:t>例	</a:t>
            </a:r>
            <a:r>
              <a:rPr lang="zh-CN" altLang="en-US" sz="2800" b="1" smtClean="0"/>
              <a:t>1，2，3，4，5，6，7，8，9，10</a:t>
            </a:r>
          </a:p>
        </p:txBody>
      </p:sp>
      <p:grpSp>
        <p:nvGrpSpPr>
          <p:cNvPr id="24580" name="Group 4"/>
          <p:cNvGrpSpPr>
            <a:grpSpLocks/>
          </p:cNvGrpSpPr>
          <p:nvPr/>
        </p:nvGrpSpPr>
        <p:grpSpPr bwMode="auto">
          <a:xfrm>
            <a:off x="381000" y="2979738"/>
            <a:ext cx="8458200" cy="3878262"/>
            <a:chOff x="288" y="1392"/>
            <a:chExt cx="5328" cy="2443"/>
          </a:xfrm>
        </p:grpSpPr>
        <p:sp>
          <p:nvSpPr>
            <p:cNvPr id="24581"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4582"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4583"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4584"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4586"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4590"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4591"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4596"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4597"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8"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9"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4600"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4601"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4602"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4603"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4604"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05"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4606"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4607"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4608"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4609"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4610"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4611"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4612"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4613"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4"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5"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6"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7" name="Freeform 41"/>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42"/>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43"/>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44"/>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5603"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4.1.5 </a:t>
            </a:r>
            <a:r>
              <a:rPr lang="zh-CN" altLang="en-US" b="1" smtClean="0"/>
              <a:t>属性计算次序</a:t>
            </a:r>
          </a:p>
          <a:p>
            <a:pPr>
              <a:spcBef>
                <a:spcPct val="0"/>
              </a:spcBef>
              <a:buFontTx/>
              <a:buNone/>
            </a:pPr>
            <a:r>
              <a:rPr lang="en-US" altLang="zh-CN" sz="2800" b="1" smtClean="0"/>
              <a:t>2</a:t>
            </a:r>
            <a:r>
              <a:rPr lang="zh-CN" altLang="en-US" sz="2800" b="1" smtClean="0"/>
              <a:t>、属性计算次序：</a:t>
            </a:r>
            <a:r>
              <a:rPr lang="zh-CN" altLang="en-US" sz="2800" b="1" smtClean="0">
                <a:latin typeface="宋体" charset="-122"/>
              </a:rPr>
              <a:t>构造输入的分析树</a:t>
            </a:r>
          </a:p>
        </p:txBody>
      </p:sp>
      <p:grpSp>
        <p:nvGrpSpPr>
          <p:cNvPr id="25604" name="Group 45"/>
          <p:cNvGrpSpPr>
            <a:grpSpLocks/>
          </p:cNvGrpSpPr>
          <p:nvPr/>
        </p:nvGrpSpPr>
        <p:grpSpPr bwMode="auto">
          <a:xfrm>
            <a:off x="381000" y="2979738"/>
            <a:ext cx="8458200" cy="3878262"/>
            <a:chOff x="288" y="1392"/>
            <a:chExt cx="5328" cy="2443"/>
          </a:xfrm>
        </p:grpSpPr>
        <p:sp>
          <p:nvSpPr>
            <p:cNvPr id="25605" name="Rectangle 46"/>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5606" name="Rectangle 47"/>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5607" name="Rectangle 48"/>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5608" name="Line 49"/>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Rectangle 50"/>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5610" name="Line 51"/>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52"/>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53"/>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Rectangle 54"/>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5614" name="Rectangle 55"/>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5615" name="Line 56"/>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57"/>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Line 58"/>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59"/>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Rectangle 60"/>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5620" name="Rectangle 61"/>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5621" name="Line 62"/>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63"/>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64"/>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5624" name="Rectangle 65"/>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5625" name="Rectangle 66"/>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5626" name="Rectangle 67"/>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5627" name="Rectangle 68"/>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5628" name="Line 69"/>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29" name="Rectangle 70"/>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5630" name="Rectangle 71"/>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5631" name="Rectangle 72"/>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5632" name="Rectangle 73"/>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5633" name="Rectangle 74"/>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5634" name="Rectangle 75"/>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5635" name="Rectangle 76"/>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5636" name="Rectangle 77"/>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5637" name="Line 78"/>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38" name="Line 79"/>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80"/>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40" name="Line 81"/>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41" name="Freeform 82"/>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2" name="Freeform 83"/>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3" name="Freeform 84"/>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4" name="Freeform 85"/>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662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4.1.5 </a:t>
            </a:r>
            <a:r>
              <a:rPr lang="zh-CN" altLang="en-US" b="1" smtClean="0"/>
              <a:t>属性计算次序</a:t>
            </a:r>
          </a:p>
          <a:p>
            <a:pPr>
              <a:spcBef>
                <a:spcPct val="0"/>
              </a:spcBef>
              <a:buFontTx/>
              <a:buNone/>
            </a:pPr>
            <a:r>
              <a:rPr lang="en-US" altLang="zh-CN" sz="2800" b="1" smtClean="0"/>
              <a:t>2</a:t>
            </a:r>
            <a:r>
              <a:rPr lang="zh-CN" altLang="en-US" sz="2800" b="1" smtClean="0"/>
              <a:t>、属性计算次序：</a:t>
            </a:r>
            <a:r>
              <a:rPr lang="zh-CN" altLang="en-US" sz="2800" b="1" smtClean="0">
                <a:latin typeface="宋体" charset="-122"/>
              </a:rPr>
              <a:t>构造输入的分析树，构造属性依赖图</a:t>
            </a:r>
          </a:p>
        </p:txBody>
      </p:sp>
      <p:grpSp>
        <p:nvGrpSpPr>
          <p:cNvPr id="26628" name="Group 45"/>
          <p:cNvGrpSpPr>
            <a:grpSpLocks/>
          </p:cNvGrpSpPr>
          <p:nvPr/>
        </p:nvGrpSpPr>
        <p:grpSpPr bwMode="auto">
          <a:xfrm>
            <a:off x="381000" y="2979738"/>
            <a:ext cx="8458200" cy="3878262"/>
            <a:chOff x="288" y="1392"/>
            <a:chExt cx="5328" cy="2443"/>
          </a:xfrm>
        </p:grpSpPr>
        <p:sp>
          <p:nvSpPr>
            <p:cNvPr id="26629" name="Rectangle 46"/>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6630" name="Rectangle 47"/>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6631" name="Rectangle 48"/>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6632" name="Line 49"/>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Rectangle 50"/>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6634" name="Line 51"/>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52"/>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53"/>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Rectangle 54"/>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6638" name="Rectangle 55"/>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6639" name="Line 56"/>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57"/>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58"/>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59"/>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60"/>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6644" name="Rectangle 61"/>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6645" name="Line 62"/>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63"/>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Rectangle 64"/>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6648" name="Rectangle 65"/>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6649" name="Rectangle 66"/>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6650" name="Rectangle 67"/>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6651" name="Rectangle 68"/>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6652" name="Line 69"/>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6653" name="Rectangle 70"/>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6654" name="Rectangle 71"/>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6655" name="Rectangle 72"/>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6656" name="Rectangle 73"/>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6657" name="Rectangle 74"/>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6658" name="Rectangle 75"/>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6659" name="Rectangle 76"/>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6660" name="Rectangle 77"/>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6661" name="Line 78"/>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79"/>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80"/>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81"/>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6665" name="Freeform 82"/>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6" name="Freeform 83"/>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7" name="Freeform 84"/>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8" name="Freeform 85"/>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765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4.1.5 </a:t>
            </a:r>
            <a:r>
              <a:rPr lang="zh-CN" altLang="en-US" b="1" smtClean="0"/>
              <a:t>属性计算次序</a:t>
            </a:r>
          </a:p>
          <a:p>
            <a:pPr>
              <a:spcBef>
                <a:spcPct val="0"/>
              </a:spcBef>
              <a:buFontTx/>
              <a:buNone/>
            </a:pPr>
            <a:r>
              <a:rPr lang="en-US" altLang="zh-CN" sz="2800" b="1" smtClean="0"/>
              <a:t>2</a:t>
            </a:r>
            <a:r>
              <a:rPr lang="zh-CN" altLang="en-US" sz="2800" b="1" smtClean="0"/>
              <a:t>、属性计算次序：</a:t>
            </a:r>
            <a:r>
              <a:rPr lang="zh-CN" altLang="en-US" sz="2800" b="1" smtClean="0">
                <a:latin typeface="宋体" charset="-122"/>
              </a:rPr>
              <a:t>构造输入的分析树，构造属性依赖图，对结点进行拓扑排序</a:t>
            </a:r>
          </a:p>
        </p:txBody>
      </p:sp>
      <p:grpSp>
        <p:nvGrpSpPr>
          <p:cNvPr id="27652" name="Group 45"/>
          <p:cNvGrpSpPr>
            <a:grpSpLocks/>
          </p:cNvGrpSpPr>
          <p:nvPr/>
        </p:nvGrpSpPr>
        <p:grpSpPr bwMode="auto">
          <a:xfrm>
            <a:off x="381000" y="2979738"/>
            <a:ext cx="8458200" cy="3878262"/>
            <a:chOff x="288" y="1392"/>
            <a:chExt cx="5328" cy="2443"/>
          </a:xfrm>
        </p:grpSpPr>
        <p:sp>
          <p:nvSpPr>
            <p:cNvPr id="27653" name="Rectangle 46"/>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7654" name="Rectangle 47"/>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7655" name="Rectangle 48"/>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7656" name="Line 49"/>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Rectangle 50"/>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7658" name="Line 51"/>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52"/>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53"/>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Rectangle 54"/>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7662" name="Rectangle 55"/>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7663" name="Line 56"/>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57"/>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58"/>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59"/>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Rectangle 60"/>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7668" name="Rectangle 61"/>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7669" name="Line 62"/>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63"/>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Rectangle 64"/>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7672" name="Rectangle 65"/>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7673" name="Rectangle 66"/>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7674" name="Rectangle 67"/>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7675" name="Rectangle 68"/>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7676" name="Line 69"/>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7677" name="Rectangle 70"/>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7678" name="Rectangle 71"/>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7679" name="Rectangle 72"/>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7680" name="Rectangle 73"/>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7681" name="Rectangle 74"/>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7682" name="Rectangle 75"/>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7683" name="Rectangle 76"/>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7684" name="Rectangle 77"/>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7685" name="Line 78"/>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79"/>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80"/>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81"/>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7689" name="Freeform 82"/>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0" name="Freeform 83"/>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1" name="Freeform 84"/>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2" name="Freeform 85"/>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2867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4.1.5 </a:t>
            </a:r>
            <a:r>
              <a:rPr lang="zh-CN" altLang="en-US" b="1" smtClean="0"/>
              <a:t>属性计算次序</a:t>
            </a:r>
          </a:p>
          <a:p>
            <a:pPr>
              <a:spcBef>
                <a:spcPct val="0"/>
              </a:spcBef>
              <a:buFontTx/>
              <a:buNone/>
            </a:pPr>
            <a:r>
              <a:rPr lang="en-US" altLang="zh-CN" sz="2800" b="1" smtClean="0"/>
              <a:t>2</a:t>
            </a:r>
            <a:r>
              <a:rPr lang="zh-CN" altLang="en-US" sz="2800" b="1" smtClean="0"/>
              <a:t>、属性计算次序：</a:t>
            </a:r>
            <a:r>
              <a:rPr lang="zh-CN" altLang="en-US" sz="2800" b="1" smtClean="0">
                <a:latin typeface="宋体" charset="-122"/>
              </a:rPr>
              <a:t>构造输入的分析树，构造属性依赖图，对结点进行拓扑排序，按拓扑排序的次序计算属性</a:t>
            </a:r>
          </a:p>
        </p:txBody>
      </p:sp>
      <p:grpSp>
        <p:nvGrpSpPr>
          <p:cNvPr id="28676" name="Group 45"/>
          <p:cNvGrpSpPr>
            <a:grpSpLocks/>
          </p:cNvGrpSpPr>
          <p:nvPr/>
        </p:nvGrpSpPr>
        <p:grpSpPr bwMode="auto">
          <a:xfrm>
            <a:off x="381000" y="2979738"/>
            <a:ext cx="8458200" cy="3878262"/>
            <a:chOff x="288" y="1392"/>
            <a:chExt cx="5328" cy="2443"/>
          </a:xfrm>
        </p:grpSpPr>
        <p:sp>
          <p:nvSpPr>
            <p:cNvPr id="28677" name="Rectangle 46"/>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28678" name="Rectangle 47"/>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28679" name="Rectangle 48"/>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28680" name="Line 49"/>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Rectangle 50"/>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8682" name="Line 51"/>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52"/>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53"/>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Rectangle 54"/>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28686" name="Rectangle 55"/>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8687" name="Line 56"/>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57"/>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58"/>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59"/>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Rectangle 60"/>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8692" name="Rectangle 61"/>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28693" name="Line 62"/>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63"/>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Rectangle 64"/>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28696" name="Rectangle 65"/>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28697" name="Rectangle 66"/>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28698" name="Rectangle 67"/>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28699" name="Rectangle 68"/>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28700" name="Line 69"/>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70"/>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r>
                <a:rPr lang="zh-CN" altLang="en-US" sz="2800" b="0"/>
                <a:t> </a:t>
              </a:r>
              <a:r>
                <a:rPr lang="en-US" altLang="zh-CN" sz="2800" i="1"/>
                <a:t>entry</a:t>
              </a:r>
            </a:p>
          </p:txBody>
        </p:sp>
        <p:sp>
          <p:nvSpPr>
            <p:cNvPr id="28702" name="Rectangle 71"/>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28703" name="Rectangle 72"/>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28704" name="Rectangle 73"/>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28705" name="Rectangle 74"/>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28706" name="Rectangle 75"/>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28707" name="Rectangle 76"/>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28708" name="Rectangle 77"/>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28709" name="Line 78"/>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710" name="Line 79"/>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711" name="Line 80"/>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712" name="Line 81"/>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713" name="Freeform 82"/>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Freeform 83"/>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5" name="Freeform 84"/>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85"/>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58777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语义规则的计算方法</a:t>
            </a:r>
          </a:p>
          <a:p>
            <a:pPr>
              <a:spcBef>
                <a:spcPct val="0"/>
              </a:spcBef>
            </a:pPr>
            <a:r>
              <a:rPr lang="zh-CN" altLang="en-US" b="1" smtClean="0"/>
              <a:t>分析树方法：刚才介绍的方法，动态确定计算次序，效率低		</a:t>
            </a:r>
            <a:r>
              <a:rPr lang="zh-CN" altLang="en-US" b="1" smtClean="0">
                <a:solidFill>
                  <a:srgbClr val="00FF00"/>
                </a:solidFill>
              </a:rPr>
              <a:t>概念上的一般方法</a:t>
            </a:r>
            <a:endParaRPr lang="zh-CN" altLang="en-US" b="1" smtClean="0">
              <a:solidFill>
                <a:srgbClr val="00FF00"/>
              </a:solidFill>
              <a:ea typeface="黑体" pitchFamily="2" charset="-122"/>
            </a:endParaRPr>
          </a:p>
          <a:p>
            <a:pPr>
              <a:spcBef>
                <a:spcPct val="0"/>
              </a:spcBef>
            </a:pPr>
            <a:r>
              <a:rPr lang="zh-CN" altLang="en-US" b="1" smtClean="0"/>
              <a:t>基于规则的方法：</a:t>
            </a:r>
            <a:r>
              <a:rPr lang="zh-CN" altLang="en-US" b="1" smtClean="0">
                <a:solidFill>
                  <a:schemeClr val="folHlink"/>
                </a:solidFill>
              </a:rPr>
              <a:t>（编译器实现者）</a:t>
            </a:r>
            <a:r>
              <a:rPr lang="zh-CN" altLang="en-US" b="1" smtClean="0"/>
              <a:t>静态确定</a:t>
            </a:r>
            <a:r>
              <a:rPr lang="zh-CN" altLang="en-US" b="1" smtClean="0">
                <a:solidFill>
                  <a:schemeClr val="folHlink"/>
                </a:solidFill>
              </a:rPr>
              <a:t>（编译器设计者提供的）</a:t>
            </a:r>
            <a:r>
              <a:rPr lang="zh-CN" altLang="en-US" b="1" smtClean="0">
                <a:latin typeface="宋体" charset="-122"/>
              </a:rPr>
              <a:t>语义规则的计算次序			 </a:t>
            </a:r>
            <a:r>
              <a:rPr lang="zh-CN" altLang="en-US" b="1" smtClean="0">
                <a:solidFill>
                  <a:srgbClr val="00FF00"/>
                </a:solidFill>
                <a:latin typeface="宋体" charset="-122"/>
              </a:rPr>
              <a:t>适用于手工构造的方法</a:t>
            </a:r>
            <a:endParaRPr lang="zh-CN" altLang="en-US" b="1" smtClean="0">
              <a:solidFill>
                <a:srgbClr val="00FF00"/>
              </a:solidFill>
            </a:endParaRPr>
          </a:p>
          <a:p>
            <a:pPr>
              <a:spcBef>
                <a:spcPct val="0"/>
              </a:spcBef>
            </a:pPr>
            <a:r>
              <a:rPr lang="zh-CN" altLang="en-US" b="1" smtClean="0"/>
              <a:t>忽略规则的方法：</a:t>
            </a:r>
            <a:r>
              <a:rPr lang="zh-CN" altLang="en-US" b="1" smtClean="0">
                <a:solidFill>
                  <a:schemeClr val="folHlink"/>
                </a:solidFill>
              </a:rPr>
              <a:t>（编译器实现者）</a:t>
            </a:r>
            <a:r>
              <a:rPr lang="zh-CN" altLang="en-US" b="1" smtClean="0">
                <a:latin typeface="宋体" charset="-122"/>
              </a:rPr>
              <a:t>事先确定属性的计算策略（如边分析边计算）</a:t>
            </a:r>
            <a:r>
              <a:rPr lang="en-US" altLang="zh-CN" b="1" smtClean="0">
                <a:latin typeface="宋体" charset="-122"/>
              </a:rPr>
              <a:t>,</a:t>
            </a:r>
            <a:r>
              <a:rPr lang="zh-CN" altLang="en-US" b="1" smtClean="0">
                <a:solidFill>
                  <a:schemeClr val="folHlink"/>
                </a:solidFill>
              </a:rPr>
              <a:t>（编译器设计者提供的）</a:t>
            </a:r>
            <a:r>
              <a:rPr lang="zh-CN" altLang="en-US" b="1" smtClean="0">
                <a:latin typeface="宋体" charset="-122"/>
              </a:rPr>
              <a:t>语义规则必须符合所选分析方法的限制	  </a:t>
            </a:r>
            <a:r>
              <a:rPr lang="zh-CN" altLang="en-US" b="1" smtClean="0">
                <a:solidFill>
                  <a:srgbClr val="00FF00"/>
                </a:solidFill>
                <a:latin typeface="宋体" charset="-122"/>
              </a:rPr>
              <a:t>适用于自动生成的方法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7779">
                                            <p:txEl>
                                              <p:pRg st="2" end="2"/>
                                            </p:txEl>
                                          </p:spTgt>
                                        </p:tgtEl>
                                        <p:attrNameLst>
                                          <p:attrName>style.visibility</p:attrName>
                                        </p:attrNameLst>
                                      </p:cBhvr>
                                      <p:to>
                                        <p:strVal val="visible"/>
                                      </p:to>
                                    </p:set>
                                    <p:animEffect transition="in" filter="box(in)">
                                      <p:cBhvr>
                                        <p:cTn id="7" dur="500"/>
                                        <p:tgtEl>
                                          <p:spTgt spid="5877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7779">
                                            <p:txEl>
                                              <p:pRg st="3" end="3"/>
                                            </p:txEl>
                                          </p:spTgt>
                                        </p:tgtEl>
                                        <p:attrNameLst>
                                          <p:attrName>style.visibility</p:attrName>
                                        </p:attrNameLst>
                                      </p:cBhvr>
                                      <p:to>
                                        <p:strVal val="visible"/>
                                      </p:to>
                                    </p:set>
                                    <p:animEffect transition="in" filter="box(in)">
                                      <p:cBhvr>
                                        <p:cTn id="12" dur="500"/>
                                        <p:tgtEl>
                                          <p:spTgt spid="587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endParaRPr lang="en-US" altLang="zh-CN" sz="4800" b="1" smtClean="0"/>
          </a:p>
        </p:txBody>
      </p:sp>
      <p:sp>
        <p:nvSpPr>
          <p:cNvPr id="87245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4.2.1</a:t>
            </a:r>
            <a:r>
              <a:rPr lang="zh-CN" altLang="en-US" b="1" smtClean="0">
                <a:latin typeface="宋体" charset="-122"/>
                <a:ea typeface="黑体" pitchFamily="2" charset="-122"/>
              </a:rPr>
              <a:t> </a:t>
            </a:r>
            <a:r>
              <a:rPr lang="zh-CN" altLang="en-US" b="1" smtClean="0"/>
              <a:t>语法树</a:t>
            </a:r>
            <a:endParaRPr lang="zh-CN" altLang="en-US" b="1" smtClean="0">
              <a:latin typeface="宋体" charset="-122"/>
            </a:endParaRPr>
          </a:p>
          <a:p>
            <a:pPr>
              <a:spcBef>
                <a:spcPct val="0"/>
              </a:spcBef>
            </a:pPr>
            <a:r>
              <a:rPr lang="zh-CN" altLang="en-US" sz="2800" b="1" smtClean="0">
                <a:latin typeface="宋体" charset="-122"/>
              </a:rPr>
              <a:t>语法树是分析树的浓缩表示</a:t>
            </a:r>
            <a:r>
              <a:rPr lang="zh-CN" altLang="en-US" sz="2800" b="1" smtClean="0"/>
              <a:t>：</a:t>
            </a:r>
            <a:r>
              <a:rPr lang="zh-CN" altLang="en-US" sz="2800" b="1" smtClean="0">
                <a:latin typeface="宋体" charset="-122"/>
              </a:rPr>
              <a:t>算符和关键字是作为内部结点</a:t>
            </a:r>
            <a:endParaRPr lang="zh-CN" altLang="en-US" sz="2800" b="1" smtClean="0"/>
          </a:p>
          <a:p>
            <a:pPr>
              <a:spcBef>
                <a:spcPct val="0"/>
              </a:spcBef>
            </a:pPr>
            <a:r>
              <a:rPr lang="zh-CN" altLang="en-US" sz="2800" b="1" smtClean="0">
                <a:latin typeface="宋体" charset="-122"/>
              </a:rPr>
              <a:t>语法制导翻译可以基于分析树，也可以基于语法树</a:t>
            </a:r>
            <a:endParaRPr lang="zh-CN" altLang="en-US" sz="2800" b="1" smtClean="0"/>
          </a:p>
          <a:p>
            <a:pPr>
              <a:spcBef>
                <a:spcPct val="0"/>
              </a:spcBef>
            </a:pPr>
            <a:r>
              <a:rPr lang="zh-CN" altLang="en-US" sz="2800" b="1" smtClean="0"/>
              <a:t>语法树的例子：</a:t>
            </a:r>
          </a:p>
          <a:p>
            <a:pPr>
              <a:spcBef>
                <a:spcPct val="0"/>
              </a:spcBef>
              <a:buFontTx/>
              <a:buNone/>
            </a:pPr>
            <a:r>
              <a:rPr lang="zh-CN" altLang="en-US" sz="2800" b="1" smtClean="0"/>
              <a:t>	      </a:t>
            </a:r>
            <a:r>
              <a:rPr lang="en-US" altLang="zh-CN" sz="2800" b="1" smtClean="0"/>
              <a:t>if </a:t>
            </a:r>
            <a:r>
              <a:rPr lang="en-US" altLang="zh-CN" sz="2800" b="1" i="1" smtClean="0"/>
              <a:t>B</a:t>
            </a:r>
            <a:r>
              <a:rPr lang="en-US" altLang="zh-CN" sz="2800" b="1" smtClean="0"/>
              <a:t> then </a:t>
            </a:r>
            <a:r>
              <a:rPr lang="en-US" altLang="zh-CN" sz="2800" b="1" i="1" smtClean="0"/>
              <a:t>S</a:t>
            </a:r>
            <a:r>
              <a:rPr lang="en-US" altLang="zh-CN" sz="2800" b="1" baseline="-25000" smtClean="0"/>
              <a:t>1</a:t>
            </a:r>
            <a:r>
              <a:rPr lang="en-US" altLang="zh-CN" sz="2800" b="1" i="1" smtClean="0"/>
              <a:t> </a:t>
            </a:r>
            <a:r>
              <a:rPr lang="en-US" altLang="zh-CN" sz="2800" b="1" smtClean="0"/>
              <a:t>else </a:t>
            </a:r>
            <a:r>
              <a:rPr lang="en-US" altLang="zh-CN" sz="2800" b="1" i="1" smtClean="0"/>
              <a:t>S</a:t>
            </a:r>
            <a:r>
              <a:rPr lang="en-US" altLang="zh-CN" sz="2800" b="1" baseline="-25000" smtClean="0"/>
              <a:t>2</a:t>
            </a:r>
            <a:r>
              <a:rPr lang="en-US" altLang="zh-CN" sz="2800" b="1" smtClean="0"/>
              <a:t>		     8 + 5 </a:t>
            </a:r>
            <a:r>
              <a:rPr lang="en-US" altLang="zh-CN" sz="2800" b="1" smtClean="0">
                <a:sym typeface="Symbol" pitchFamily="18" charset="2"/>
              </a:rPr>
              <a:t></a:t>
            </a:r>
            <a:r>
              <a:rPr lang="en-US" altLang="zh-CN" sz="2800" b="1" smtClean="0"/>
              <a:t> 2</a:t>
            </a:r>
          </a:p>
        </p:txBody>
      </p:sp>
      <p:grpSp>
        <p:nvGrpSpPr>
          <p:cNvPr id="30724" name="Group 21"/>
          <p:cNvGrpSpPr>
            <a:grpSpLocks/>
          </p:cNvGrpSpPr>
          <p:nvPr/>
        </p:nvGrpSpPr>
        <p:grpSpPr bwMode="auto">
          <a:xfrm>
            <a:off x="762000" y="4267200"/>
            <a:ext cx="8001000" cy="1855788"/>
            <a:chOff x="480" y="2688"/>
            <a:chExt cx="5040" cy="1169"/>
          </a:xfrm>
        </p:grpSpPr>
        <p:sp>
          <p:nvSpPr>
            <p:cNvPr id="30725" name="Rectangle 5"/>
            <p:cNvSpPr>
              <a:spLocks noChangeArrowheads="1"/>
            </p:cNvSpPr>
            <p:nvPr/>
          </p:nvSpPr>
          <p:spPr bwMode="auto">
            <a:xfrm>
              <a:off x="1020" y="2696"/>
              <a:ext cx="11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if-then-else</a:t>
              </a:r>
            </a:p>
          </p:txBody>
        </p:sp>
        <p:sp>
          <p:nvSpPr>
            <p:cNvPr id="30726" name="Line 6"/>
            <p:cNvSpPr>
              <a:spLocks noChangeShapeType="1"/>
            </p:cNvSpPr>
            <p:nvPr/>
          </p:nvSpPr>
          <p:spPr bwMode="auto">
            <a:xfrm flipH="1">
              <a:off x="569" y="3004"/>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7" name="Line 7"/>
            <p:cNvSpPr>
              <a:spLocks noChangeShapeType="1"/>
            </p:cNvSpPr>
            <p:nvPr/>
          </p:nvSpPr>
          <p:spPr bwMode="auto">
            <a:xfrm>
              <a:off x="1632" y="3004"/>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8" name="Line 8"/>
            <p:cNvSpPr>
              <a:spLocks noChangeShapeType="1"/>
            </p:cNvSpPr>
            <p:nvPr/>
          </p:nvSpPr>
          <p:spPr bwMode="auto">
            <a:xfrm>
              <a:off x="1541" y="3015"/>
              <a:ext cx="1" cy="4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Rectangle 9"/>
            <p:cNvSpPr>
              <a:spLocks noChangeArrowheads="1"/>
            </p:cNvSpPr>
            <p:nvPr/>
          </p:nvSpPr>
          <p:spPr bwMode="auto">
            <a:xfrm>
              <a:off x="480" y="338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B</a:t>
              </a:r>
            </a:p>
          </p:txBody>
        </p:sp>
        <p:sp>
          <p:nvSpPr>
            <p:cNvPr id="30730" name="Rectangle 10"/>
            <p:cNvSpPr>
              <a:spLocks noChangeArrowheads="1"/>
            </p:cNvSpPr>
            <p:nvPr/>
          </p:nvSpPr>
          <p:spPr bwMode="auto">
            <a:xfrm>
              <a:off x="1471" y="3389"/>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S</a:t>
              </a:r>
              <a:r>
                <a:rPr lang="en-US" altLang="zh-CN" sz="2800" baseline="-25000"/>
                <a:t>1</a:t>
              </a:r>
            </a:p>
          </p:txBody>
        </p:sp>
        <p:sp>
          <p:nvSpPr>
            <p:cNvPr id="30731" name="Rectangle 11"/>
            <p:cNvSpPr>
              <a:spLocks noChangeArrowheads="1"/>
            </p:cNvSpPr>
            <p:nvPr/>
          </p:nvSpPr>
          <p:spPr bwMode="auto">
            <a:xfrm>
              <a:off x="2453" y="336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S</a:t>
              </a:r>
              <a:r>
                <a:rPr lang="en-US" altLang="zh-CN" sz="2800" baseline="-25000"/>
                <a:t>2</a:t>
              </a:r>
            </a:p>
          </p:txBody>
        </p:sp>
        <p:sp>
          <p:nvSpPr>
            <p:cNvPr id="30732" name="Rectangle 12"/>
            <p:cNvSpPr>
              <a:spLocks noChangeArrowheads="1"/>
            </p:cNvSpPr>
            <p:nvPr/>
          </p:nvSpPr>
          <p:spPr bwMode="auto">
            <a:xfrm>
              <a:off x="3707" y="268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30733" name="Line 13"/>
            <p:cNvSpPr>
              <a:spLocks noChangeShapeType="1"/>
            </p:cNvSpPr>
            <p:nvPr/>
          </p:nvSpPr>
          <p:spPr bwMode="auto">
            <a:xfrm flipH="1">
              <a:off x="3041" y="2912"/>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4"/>
            <p:cNvSpPr>
              <a:spLocks noChangeShapeType="1"/>
            </p:cNvSpPr>
            <p:nvPr/>
          </p:nvSpPr>
          <p:spPr bwMode="auto">
            <a:xfrm>
              <a:off x="3830" y="2927"/>
              <a:ext cx="662"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Rectangle 15"/>
            <p:cNvSpPr>
              <a:spLocks noChangeArrowheads="1"/>
            </p:cNvSpPr>
            <p:nvPr/>
          </p:nvSpPr>
          <p:spPr bwMode="auto">
            <a:xfrm>
              <a:off x="4485" y="3132"/>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30736" name="Line 16"/>
            <p:cNvSpPr>
              <a:spLocks noChangeShapeType="1"/>
            </p:cNvSpPr>
            <p:nvPr/>
          </p:nvSpPr>
          <p:spPr bwMode="auto">
            <a:xfrm>
              <a:off x="4608" y="3301"/>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7"/>
            <p:cNvSpPr>
              <a:spLocks noChangeShapeType="1"/>
            </p:cNvSpPr>
            <p:nvPr/>
          </p:nvSpPr>
          <p:spPr bwMode="auto">
            <a:xfrm flipH="1">
              <a:off x="3809" y="3310"/>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18"/>
            <p:cNvSpPr>
              <a:spLocks noChangeArrowheads="1"/>
            </p:cNvSpPr>
            <p:nvPr/>
          </p:nvSpPr>
          <p:spPr bwMode="auto">
            <a:xfrm>
              <a:off x="5235" y="354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p>
          </p:txBody>
        </p:sp>
        <p:sp>
          <p:nvSpPr>
            <p:cNvPr id="30739" name="Rectangle 19"/>
            <p:cNvSpPr>
              <a:spLocks noChangeArrowheads="1"/>
            </p:cNvSpPr>
            <p:nvPr/>
          </p:nvSpPr>
          <p:spPr bwMode="auto">
            <a:xfrm>
              <a:off x="3727" y="3561"/>
              <a:ext cx="2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5</a:t>
              </a:r>
            </a:p>
          </p:txBody>
        </p:sp>
        <p:sp>
          <p:nvSpPr>
            <p:cNvPr id="30740" name="Rectangle 20"/>
            <p:cNvSpPr>
              <a:spLocks noChangeArrowheads="1"/>
            </p:cNvSpPr>
            <p:nvPr/>
          </p:nvSpPr>
          <p:spPr bwMode="auto">
            <a:xfrm>
              <a:off x="2959" y="315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2451">
                                            <p:txEl>
                                              <p:pRg st="2" end="2"/>
                                            </p:txEl>
                                          </p:spTgt>
                                        </p:tgtEl>
                                        <p:attrNameLst>
                                          <p:attrName>style.visibility</p:attrName>
                                        </p:attrNameLst>
                                      </p:cBhvr>
                                      <p:to>
                                        <p:strVal val="visible"/>
                                      </p:to>
                                    </p:set>
                                    <p:animEffect transition="in" filter="box(in)">
                                      <p:cBhvr>
                                        <p:cTn id="7" dur="500"/>
                                        <p:tgtEl>
                                          <p:spTgt spid="872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864259" name="Rectangle 3"/>
          <p:cNvSpPr>
            <a:spLocks noGrp="1" noChangeArrowheads="1"/>
          </p:cNvSpPr>
          <p:nvPr>
            <p:ph idx="1"/>
          </p:nvPr>
        </p:nvSpPr>
        <p:spPr>
          <a:xfrm>
            <a:off x="287338" y="1438275"/>
            <a:ext cx="8564562" cy="5326063"/>
          </a:xfrm>
          <a:noFill/>
        </p:spPr>
        <p:txBody>
          <a:bodyPr/>
          <a:lstStyle/>
          <a:p>
            <a:pPr>
              <a:spcBef>
                <a:spcPct val="10000"/>
              </a:spcBef>
              <a:buFontTx/>
              <a:buNone/>
            </a:pPr>
            <a:r>
              <a:rPr lang="zh-CN" altLang="en-US" b="1" smtClean="0">
                <a:ea typeface="黑体" pitchFamily="2" charset="-122"/>
              </a:rPr>
              <a:t>4.1.1 </a:t>
            </a:r>
            <a:r>
              <a:rPr lang="zh-CN" altLang="en-US" b="1" smtClean="0"/>
              <a:t>语法制导定义的形式</a:t>
            </a:r>
          </a:p>
          <a:p>
            <a:pPr>
              <a:spcBef>
                <a:spcPct val="10000"/>
              </a:spcBef>
            </a:pPr>
            <a:r>
              <a:rPr lang="zh-CN" altLang="en-US" b="1" smtClean="0"/>
              <a:t>基础文法</a:t>
            </a:r>
          </a:p>
          <a:p>
            <a:pPr>
              <a:spcBef>
                <a:spcPct val="10000"/>
              </a:spcBef>
            </a:pPr>
            <a:r>
              <a:rPr lang="zh-CN" altLang="en-US" b="1" smtClean="0"/>
              <a:t>每个文法符号有一组属性</a:t>
            </a:r>
          </a:p>
          <a:p>
            <a:pPr>
              <a:spcBef>
                <a:spcPct val="10000"/>
              </a:spcBef>
            </a:pPr>
            <a:r>
              <a:rPr lang="zh-CN" altLang="en-US" b="1" smtClean="0">
                <a:latin typeface="宋体" charset="-122"/>
              </a:rPr>
              <a:t>每个文法产生式</a:t>
            </a:r>
            <a:r>
              <a:rPr lang="en-US" altLang="zh-CN" b="1" i="1" smtClean="0"/>
              <a:t>A </a:t>
            </a:r>
            <a:r>
              <a:rPr lang="en-US" altLang="zh-CN" b="1" smtClean="0">
                <a:sym typeface="Symbol" pitchFamily="18" charset="2"/>
              </a:rPr>
              <a:t></a:t>
            </a:r>
            <a:r>
              <a:rPr lang="en-US" altLang="zh-CN" b="1" smtClean="0"/>
              <a:t> </a:t>
            </a:r>
            <a:r>
              <a:rPr lang="en-US" altLang="zh-CN" b="1" i="1" smtClean="0">
                <a:sym typeface="Symbol" pitchFamily="18" charset="2"/>
              </a:rPr>
              <a:t></a:t>
            </a:r>
            <a:r>
              <a:rPr lang="zh-CN" altLang="en-US" b="1" smtClean="0">
                <a:latin typeface="宋体" charset="-122"/>
              </a:rPr>
              <a:t>有</a:t>
            </a:r>
          </a:p>
          <a:p>
            <a:pPr lvl="1">
              <a:spcBef>
                <a:spcPct val="10000"/>
              </a:spcBef>
              <a:buFontTx/>
              <a:buNone/>
            </a:pPr>
            <a:r>
              <a:rPr lang="zh-CN" altLang="en-US" b="1" smtClean="0">
                <a:latin typeface="宋体" charset="-122"/>
              </a:rPr>
              <a:t>一组形式为</a:t>
            </a:r>
            <a:r>
              <a:rPr lang="en-US" altLang="zh-CN" b="1" i="1" smtClean="0"/>
              <a:t>b</a:t>
            </a:r>
            <a:r>
              <a:rPr lang="en-US" altLang="zh-CN" b="1" smtClean="0"/>
              <a:t>=</a:t>
            </a:r>
            <a:r>
              <a:rPr lang="en-US" altLang="zh-CN" b="1" i="1" smtClean="0"/>
              <a:t>f</a:t>
            </a:r>
            <a:r>
              <a:rPr lang="en-US" altLang="zh-CN" b="1" smtClean="0"/>
              <a:t>(</a:t>
            </a:r>
            <a:r>
              <a:rPr lang="en-US" altLang="zh-CN" b="1" i="1" smtClean="0"/>
              <a:t>c</a:t>
            </a:r>
            <a:r>
              <a:rPr lang="en-US" altLang="zh-CN" b="1" baseline="-30000" smtClean="0"/>
              <a:t>1</a:t>
            </a:r>
            <a:r>
              <a:rPr lang="en-US" altLang="zh-CN" b="1" smtClean="0"/>
              <a:t>, </a:t>
            </a:r>
            <a:r>
              <a:rPr lang="en-US" altLang="zh-CN" b="1" i="1" smtClean="0"/>
              <a:t>c</a:t>
            </a:r>
            <a:r>
              <a:rPr lang="en-US" altLang="zh-CN" b="1" baseline="-30000" smtClean="0"/>
              <a:t>2</a:t>
            </a:r>
            <a:r>
              <a:rPr lang="en-US" altLang="zh-CN" b="1" smtClean="0"/>
              <a:t>, …, </a:t>
            </a:r>
            <a:r>
              <a:rPr lang="en-US" altLang="zh-CN" b="1" i="1" smtClean="0"/>
              <a:t>c</a:t>
            </a:r>
            <a:r>
              <a:rPr lang="en-US" altLang="zh-CN" b="1" i="1" baseline="-30000" smtClean="0"/>
              <a:t>k</a:t>
            </a:r>
            <a:r>
              <a:rPr lang="en-US" altLang="zh-CN" b="1" smtClean="0"/>
              <a:t> )</a:t>
            </a:r>
            <a:r>
              <a:rPr lang="zh-CN" altLang="en-US" b="1" smtClean="0">
                <a:latin typeface="宋体" charset="-122"/>
              </a:rPr>
              <a:t>的语义规则</a:t>
            </a:r>
            <a:r>
              <a:rPr lang="zh-CN" altLang="en-US" b="1" smtClean="0"/>
              <a:t>，</a:t>
            </a:r>
            <a:r>
              <a:rPr lang="zh-CN" altLang="en-US" b="1" smtClean="0">
                <a:latin typeface="宋体" charset="-122"/>
              </a:rPr>
              <a:t>其中</a:t>
            </a:r>
          </a:p>
          <a:p>
            <a:pPr lvl="1">
              <a:spcBef>
                <a:spcPct val="10000"/>
              </a:spcBef>
              <a:buFontTx/>
              <a:buNone/>
            </a:pPr>
            <a:r>
              <a:rPr lang="en-US" altLang="zh-CN" b="1" i="1" smtClean="0"/>
              <a:t>b</a:t>
            </a:r>
            <a:r>
              <a:rPr lang="zh-CN" altLang="en-US" b="1" smtClean="0">
                <a:latin typeface="宋体" charset="-122"/>
              </a:rPr>
              <a:t>和</a:t>
            </a:r>
            <a:r>
              <a:rPr lang="en-US" altLang="zh-CN" b="1" i="1" smtClean="0"/>
              <a:t>c</a:t>
            </a:r>
            <a:r>
              <a:rPr lang="en-US" altLang="zh-CN" b="1" baseline="-30000" smtClean="0"/>
              <a:t>1</a:t>
            </a:r>
            <a:r>
              <a:rPr lang="en-US" altLang="zh-CN" b="1" smtClean="0"/>
              <a:t>, </a:t>
            </a:r>
            <a:r>
              <a:rPr lang="en-US" altLang="zh-CN" b="1" i="1" smtClean="0"/>
              <a:t>c</a:t>
            </a:r>
            <a:r>
              <a:rPr lang="en-US" altLang="zh-CN" b="1" baseline="-30000" smtClean="0"/>
              <a:t>2</a:t>
            </a:r>
            <a:r>
              <a:rPr lang="en-US" altLang="zh-CN" b="1" smtClean="0"/>
              <a:t>, …, </a:t>
            </a:r>
            <a:r>
              <a:rPr lang="en-US" altLang="zh-CN" b="1" i="1" smtClean="0"/>
              <a:t>c</a:t>
            </a:r>
            <a:r>
              <a:rPr lang="en-US" altLang="zh-CN" b="1" i="1" baseline="-30000" smtClean="0"/>
              <a:t>k</a:t>
            </a:r>
            <a:r>
              <a:rPr lang="en-US" altLang="zh-CN" b="1" smtClean="0"/>
              <a:t> </a:t>
            </a:r>
            <a:r>
              <a:rPr lang="zh-CN" altLang="en-US" b="1" smtClean="0">
                <a:latin typeface="宋体" charset="-122"/>
              </a:rPr>
              <a:t>是该产生式文法符号的属性，</a:t>
            </a:r>
            <a:endParaRPr lang="en-US" altLang="zh-CN" b="1" smtClean="0">
              <a:latin typeface="宋体" charset="-122"/>
            </a:endParaRPr>
          </a:p>
          <a:p>
            <a:pPr lvl="1">
              <a:spcBef>
                <a:spcPct val="10000"/>
              </a:spcBef>
              <a:buFontTx/>
              <a:buNone/>
            </a:pPr>
            <a:r>
              <a:rPr lang="en-US" altLang="zh-CN" b="1" i="1" smtClean="0"/>
              <a:t>f</a:t>
            </a:r>
            <a:r>
              <a:rPr lang="en-US" altLang="zh-CN" b="1" smtClean="0"/>
              <a:t> </a:t>
            </a:r>
            <a:r>
              <a:rPr lang="zh-CN" altLang="en-US" b="1" smtClean="0">
                <a:latin typeface="宋体" charset="-122"/>
              </a:rPr>
              <a:t>是函数</a:t>
            </a:r>
          </a:p>
          <a:p>
            <a:pPr>
              <a:spcBef>
                <a:spcPct val="10000"/>
              </a:spcBef>
            </a:pPr>
            <a:r>
              <a:rPr lang="zh-CN" altLang="en-US" b="1" smtClean="0"/>
              <a:t>综合属性：</a:t>
            </a:r>
            <a:r>
              <a:rPr lang="zh-CN" altLang="en-US" b="1" smtClean="0">
                <a:latin typeface="宋体" charset="-122"/>
              </a:rPr>
              <a:t>如果</a:t>
            </a:r>
            <a:r>
              <a:rPr lang="en-US" altLang="zh-CN" b="1" i="1" smtClean="0"/>
              <a:t>b</a:t>
            </a:r>
            <a:r>
              <a:rPr lang="zh-CN" altLang="en-US" b="1" smtClean="0">
                <a:latin typeface="宋体" charset="-122"/>
              </a:rPr>
              <a:t>是</a:t>
            </a:r>
            <a:r>
              <a:rPr lang="en-US" altLang="zh-CN" b="1" i="1" smtClean="0"/>
              <a:t>A</a:t>
            </a:r>
            <a:r>
              <a:rPr lang="zh-CN" altLang="en-US" b="1" smtClean="0">
                <a:latin typeface="宋体" charset="-122"/>
              </a:rPr>
              <a:t>的属性，</a:t>
            </a:r>
            <a:r>
              <a:rPr lang="en-US" altLang="zh-CN" b="1" i="1" smtClean="0"/>
              <a:t>c</a:t>
            </a:r>
            <a:r>
              <a:rPr lang="en-US" altLang="zh-CN" b="1" baseline="-30000" smtClean="0"/>
              <a:t>1</a:t>
            </a:r>
            <a:r>
              <a:rPr lang="en-US" altLang="zh-CN" b="1" smtClean="0"/>
              <a:t> , </a:t>
            </a:r>
            <a:r>
              <a:rPr lang="en-US" altLang="zh-CN" b="1" i="1" smtClean="0"/>
              <a:t>c</a:t>
            </a:r>
            <a:r>
              <a:rPr lang="en-US" altLang="zh-CN" b="1" baseline="-30000" smtClean="0"/>
              <a:t>2</a:t>
            </a:r>
            <a:r>
              <a:rPr lang="en-US" altLang="zh-CN" b="1" smtClean="0"/>
              <a:t> , …, </a:t>
            </a:r>
            <a:r>
              <a:rPr lang="en-US" altLang="zh-CN" b="1" i="1" smtClean="0"/>
              <a:t>c</a:t>
            </a:r>
            <a:r>
              <a:rPr lang="en-US" altLang="zh-CN" b="1" i="1" baseline="-30000" smtClean="0"/>
              <a:t>k</a:t>
            </a:r>
            <a:r>
              <a:rPr lang="en-US" altLang="zh-CN" b="1" smtClean="0"/>
              <a:t> </a:t>
            </a:r>
            <a:r>
              <a:rPr lang="zh-CN" altLang="en-US" b="1" smtClean="0">
                <a:latin typeface="宋体" charset="-122"/>
              </a:rPr>
              <a:t>是产生式右部文法符号的属性或</a:t>
            </a:r>
            <a:r>
              <a:rPr lang="en-US" altLang="zh-CN" b="1" i="1" smtClean="0"/>
              <a:t>A</a:t>
            </a:r>
            <a:r>
              <a:rPr lang="zh-CN" altLang="en-US" b="1" smtClean="0">
                <a:latin typeface="宋体" charset="-122"/>
              </a:rPr>
              <a:t>的其它属性</a:t>
            </a:r>
          </a:p>
          <a:p>
            <a:pPr>
              <a:spcBef>
                <a:spcPct val="10000"/>
              </a:spcBef>
            </a:pPr>
            <a:r>
              <a:rPr lang="zh-CN" altLang="en-US" b="1" smtClean="0"/>
              <a:t>继承属性</a:t>
            </a:r>
            <a:r>
              <a:rPr lang="zh-CN" altLang="en-US" b="1" smtClean="0">
                <a:latin typeface="宋体" charset="-122"/>
              </a:rPr>
              <a:t>：如果</a:t>
            </a:r>
            <a:r>
              <a:rPr lang="en-US" altLang="zh-CN" b="1" i="1" smtClean="0"/>
              <a:t>b</a:t>
            </a:r>
            <a:r>
              <a:rPr lang="zh-CN" altLang="en-US" b="1" smtClean="0">
                <a:latin typeface="宋体" charset="-122"/>
              </a:rPr>
              <a:t>是右部某文法符号</a:t>
            </a:r>
            <a:r>
              <a:rPr lang="en-US" altLang="zh-CN" b="1" i="1" smtClean="0"/>
              <a:t>X</a:t>
            </a:r>
            <a:r>
              <a:rPr lang="zh-CN" altLang="en-US" b="1" smtClean="0">
                <a:latin typeface="宋体" charset="-122"/>
              </a:rPr>
              <a:t>的属性</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4259">
                                            <p:txEl>
                                              <p:pRg st="2" end="2"/>
                                            </p:txEl>
                                          </p:spTgt>
                                        </p:tgtEl>
                                        <p:attrNameLst>
                                          <p:attrName>style.visibility</p:attrName>
                                        </p:attrNameLst>
                                      </p:cBhvr>
                                      <p:to>
                                        <p:strVal val="visible"/>
                                      </p:to>
                                    </p:set>
                                    <p:animEffect transition="in" filter="box(in)">
                                      <p:cBhvr>
                                        <p:cTn id="7" dur="500"/>
                                        <p:tgtEl>
                                          <p:spTgt spid="8642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64259">
                                            <p:txEl>
                                              <p:pRg st="3" end="3"/>
                                            </p:txEl>
                                          </p:spTgt>
                                        </p:tgtEl>
                                        <p:attrNameLst>
                                          <p:attrName>style.visibility</p:attrName>
                                        </p:attrNameLst>
                                      </p:cBhvr>
                                      <p:to>
                                        <p:strVal val="visible"/>
                                      </p:to>
                                    </p:set>
                                    <p:animEffect transition="in" filter="box(in)">
                                      <p:cBhvr>
                                        <p:cTn id="12" dur="500"/>
                                        <p:tgtEl>
                                          <p:spTgt spid="864259">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64259">
                                            <p:txEl>
                                              <p:pRg st="4" end="4"/>
                                            </p:txEl>
                                          </p:spTgt>
                                        </p:tgtEl>
                                        <p:attrNameLst>
                                          <p:attrName>style.visibility</p:attrName>
                                        </p:attrNameLst>
                                      </p:cBhvr>
                                      <p:to>
                                        <p:strVal val="visible"/>
                                      </p:to>
                                    </p:set>
                                    <p:animEffect transition="in" filter="box(in)">
                                      <p:cBhvr>
                                        <p:cTn id="15" dur="500"/>
                                        <p:tgtEl>
                                          <p:spTgt spid="864259">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64259">
                                            <p:txEl>
                                              <p:pRg st="5" end="5"/>
                                            </p:txEl>
                                          </p:spTgt>
                                        </p:tgtEl>
                                        <p:attrNameLst>
                                          <p:attrName>style.visibility</p:attrName>
                                        </p:attrNameLst>
                                      </p:cBhvr>
                                      <p:to>
                                        <p:strVal val="visible"/>
                                      </p:to>
                                    </p:set>
                                    <p:animEffect transition="in" filter="box(in)">
                                      <p:cBhvr>
                                        <p:cTn id="18" dur="500"/>
                                        <p:tgtEl>
                                          <p:spTgt spid="864259">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64259">
                                            <p:txEl>
                                              <p:pRg st="6" end="6"/>
                                            </p:txEl>
                                          </p:spTgt>
                                        </p:tgtEl>
                                        <p:attrNameLst>
                                          <p:attrName>style.visibility</p:attrName>
                                        </p:attrNameLst>
                                      </p:cBhvr>
                                      <p:to>
                                        <p:strVal val="visible"/>
                                      </p:to>
                                    </p:set>
                                    <p:animEffect transition="in" filter="box(in)">
                                      <p:cBhvr>
                                        <p:cTn id="21" dur="500"/>
                                        <p:tgtEl>
                                          <p:spTgt spid="86425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864259">
                                            <p:txEl>
                                              <p:pRg st="7" end="7"/>
                                            </p:txEl>
                                          </p:spTgt>
                                        </p:tgtEl>
                                        <p:attrNameLst>
                                          <p:attrName>style.visibility</p:attrName>
                                        </p:attrNameLst>
                                      </p:cBhvr>
                                      <p:to>
                                        <p:strVal val="visible"/>
                                      </p:to>
                                    </p:set>
                                    <p:animEffect transition="in" filter="box(in)">
                                      <p:cBhvr>
                                        <p:cTn id="26" dur="500"/>
                                        <p:tgtEl>
                                          <p:spTgt spid="864259">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864259">
                                            <p:txEl>
                                              <p:pRg st="8" end="8"/>
                                            </p:txEl>
                                          </p:spTgt>
                                        </p:tgtEl>
                                        <p:attrNameLst>
                                          <p:attrName>style.visibility</p:attrName>
                                        </p:attrNameLst>
                                      </p:cBhvr>
                                      <p:to>
                                        <p:strVal val="visible"/>
                                      </p:to>
                                    </p:set>
                                    <p:animEffect transition="in" filter="box(in)">
                                      <p:cBhvr>
                                        <p:cTn id="31" dur="500"/>
                                        <p:tgtEl>
                                          <p:spTgt spid="864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174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4.2.2</a:t>
            </a:r>
            <a:r>
              <a:rPr lang="zh-CN" altLang="en-US" b="1" smtClean="0">
                <a:latin typeface="宋体" charset="-122"/>
                <a:ea typeface="黑体" pitchFamily="2" charset="-122"/>
              </a:rPr>
              <a:t> </a:t>
            </a:r>
            <a:r>
              <a:rPr lang="zh-CN" altLang="en-US" b="1" smtClean="0"/>
              <a:t>构造语法树的语法制导定义</a:t>
            </a:r>
            <a:endParaRPr lang="zh-CN" altLang="en-US" b="1" smtClean="0">
              <a:latin typeface="宋体" charset="-122"/>
            </a:endParaRPr>
          </a:p>
        </p:txBody>
      </p:sp>
      <p:graphicFrame>
        <p:nvGraphicFramePr>
          <p:cNvPr id="598136" name="Group 120"/>
          <p:cNvGraphicFramePr>
            <a:graphicFrameLocks noGrp="1"/>
          </p:cNvGraphicFramePr>
          <p:nvPr/>
        </p:nvGraphicFramePr>
        <p:xfrm>
          <a:off x="304800" y="2133600"/>
          <a:ext cx="8450263" cy="4145152"/>
        </p:xfrm>
        <a:graphic>
          <a:graphicData uri="http://schemas.openxmlformats.org/drawingml/2006/table">
            <a:tbl>
              <a:tblPr/>
              <a:tblGrid>
                <a:gridCol w="2057400"/>
                <a:gridCol w="6392863"/>
              </a:tblGrid>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  生  式</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0"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id</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(id, id.</a:t>
                      </a:r>
                      <a:r>
                        <a:rPr kumimoji="0" lang="en-US" altLang="zh-CN" sz="28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num</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(num, num.</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2771"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2772" name="Group 115"/>
          <p:cNvGrpSpPr>
            <a:grpSpLocks/>
          </p:cNvGrpSpPr>
          <p:nvPr/>
        </p:nvGrpSpPr>
        <p:grpSpPr bwMode="auto">
          <a:xfrm>
            <a:off x="95250" y="1978025"/>
            <a:ext cx="9048750" cy="4495800"/>
            <a:chOff x="60" y="1152"/>
            <a:chExt cx="5700" cy="2832"/>
          </a:xfrm>
        </p:grpSpPr>
        <p:sp>
          <p:nvSpPr>
            <p:cNvPr id="32773" name="Rectangle 47"/>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2774" name="Rectangle 48"/>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2775" name="Rectangle 49"/>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2776" name="Rectangle 50"/>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2777" name="Rectangle 51"/>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2778" name="Rectangle 52"/>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2779" name="Rectangle 53"/>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2780" name="Rectangle 54"/>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2781" name="Rectangle 55"/>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2782" name="Rectangle 56"/>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2783" name="Rectangle 57"/>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2784" name="Rectangle 58"/>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2785" name="Rectangle 59"/>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2786" name="Line 61"/>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62"/>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63"/>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64"/>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65"/>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66"/>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67"/>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68"/>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69"/>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70"/>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71"/>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72"/>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8" name="Group 73"/>
            <p:cNvGrpSpPr>
              <a:grpSpLocks/>
            </p:cNvGrpSpPr>
            <p:nvPr/>
          </p:nvGrpSpPr>
          <p:grpSpPr bwMode="auto">
            <a:xfrm>
              <a:off x="825" y="3240"/>
              <a:ext cx="793" cy="412"/>
              <a:chOff x="2582" y="5834"/>
              <a:chExt cx="1156" cy="673"/>
            </a:xfrm>
          </p:grpSpPr>
          <p:sp>
            <p:nvSpPr>
              <p:cNvPr id="32833" name="Rectangle 7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2834" name="Line 7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5" name="Line 7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799" name="Group 77"/>
            <p:cNvGrpSpPr>
              <a:grpSpLocks/>
            </p:cNvGrpSpPr>
            <p:nvPr/>
          </p:nvGrpSpPr>
          <p:grpSpPr bwMode="auto">
            <a:xfrm>
              <a:off x="4797" y="3250"/>
              <a:ext cx="793" cy="412"/>
              <a:chOff x="2582" y="5834"/>
              <a:chExt cx="1156" cy="673"/>
            </a:xfrm>
          </p:grpSpPr>
          <p:sp>
            <p:nvSpPr>
              <p:cNvPr id="32830" name="Rectangle 78"/>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2831" name="Line 79"/>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2" name="Line 80"/>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800" name="Group 81"/>
            <p:cNvGrpSpPr>
              <a:grpSpLocks/>
            </p:cNvGrpSpPr>
            <p:nvPr/>
          </p:nvGrpSpPr>
          <p:grpSpPr bwMode="auto">
            <a:xfrm>
              <a:off x="3451" y="3250"/>
              <a:ext cx="793" cy="265"/>
              <a:chOff x="6306" y="5910"/>
              <a:chExt cx="1156" cy="433"/>
            </a:xfrm>
          </p:grpSpPr>
          <p:sp>
            <p:nvSpPr>
              <p:cNvPr id="32828" name="Rectangle 82"/>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2829" name="Line 83"/>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01" name="Group 84"/>
            <p:cNvGrpSpPr>
              <a:grpSpLocks/>
            </p:cNvGrpSpPr>
            <p:nvPr/>
          </p:nvGrpSpPr>
          <p:grpSpPr bwMode="auto">
            <a:xfrm>
              <a:off x="3943" y="2707"/>
              <a:ext cx="1173" cy="265"/>
              <a:chOff x="7626" y="5010"/>
              <a:chExt cx="1710" cy="433"/>
            </a:xfrm>
          </p:grpSpPr>
          <p:sp>
            <p:nvSpPr>
              <p:cNvPr id="32825" name="Rectangle 8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2826" name="Line 8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7" name="Line 8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02" name="Group 88"/>
            <p:cNvGrpSpPr>
              <a:grpSpLocks/>
            </p:cNvGrpSpPr>
            <p:nvPr/>
          </p:nvGrpSpPr>
          <p:grpSpPr bwMode="auto">
            <a:xfrm>
              <a:off x="1496" y="2119"/>
              <a:ext cx="1172" cy="266"/>
              <a:chOff x="7626" y="5010"/>
              <a:chExt cx="1710" cy="433"/>
            </a:xfrm>
          </p:grpSpPr>
          <p:sp>
            <p:nvSpPr>
              <p:cNvPr id="32822" name="Rectangle 8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2823" name="Line 9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4" name="Line 9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03" name="Rectangle 92"/>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2804" name="Rectangle 93"/>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2805" name="Line 94"/>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06" name="Line 95"/>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07" name="Line 96"/>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Line 97"/>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98"/>
            <p:cNvSpPr>
              <a:spLocks noChangeShapeType="1"/>
            </p:cNvSpPr>
            <p:nvPr/>
          </p:nvSpPr>
          <p:spPr bwMode="auto">
            <a:xfrm>
              <a:off x="607" y="2450"/>
              <a:ext cx="277"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99"/>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1" name="Line 100"/>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101"/>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102"/>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4" name="Line 103"/>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5" name="Freeform 104"/>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6" name="Freeform 105"/>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7" name="Freeform 106"/>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8" name="Freeform 107"/>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9" name="Line 110"/>
            <p:cNvSpPr>
              <a:spLocks noChangeShapeType="1"/>
            </p:cNvSpPr>
            <p:nvPr/>
          </p:nvSpPr>
          <p:spPr bwMode="auto">
            <a:xfrm flipH="1">
              <a:off x="864" y="2448"/>
              <a:ext cx="0" cy="80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20" name="Line 111"/>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21" name="Line 112"/>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3795"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3796" name="Group 4"/>
          <p:cNvGrpSpPr>
            <a:grpSpLocks/>
          </p:cNvGrpSpPr>
          <p:nvPr/>
        </p:nvGrpSpPr>
        <p:grpSpPr bwMode="auto">
          <a:xfrm>
            <a:off x="95250" y="1978025"/>
            <a:ext cx="9048750" cy="4495800"/>
            <a:chOff x="60" y="1152"/>
            <a:chExt cx="5700" cy="2832"/>
          </a:xfrm>
        </p:grpSpPr>
        <p:sp>
          <p:nvSpPr>
            <p:cNvPr id="33797" name="Rectangle 5"/>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3798" name="Rectangle 6"/>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3799" name="Rectangle 7"/>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3800" name="Rectangle 8"/>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3801" name="Rectangle 9"/>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3802" name="Rectangle 10"/>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3803" name="Rectangle 11"/>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3804" name="Rectangle 12"/>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3805" name="Rectangle 13"/>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3806" name="Rectangle 14"/>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3807" name="Rectangle 15"/>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3808" name="Rectangle 16"/>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3809" name="Rectangle 17"/>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3810"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9"/>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20"/>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21"/>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22"/>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3"/>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24"/>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26"/>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27"/>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28"/>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22" name="Group 30"/>
            <p:cNvGrpSpPr>
              <a:grpSpLocks/>
            </p:cNvGrpSpPr>
            <p:nvPr/>
          </p:nvGrpSpPr>
          <p:grpSpPr bwMode="auto">
            <a:xfrm>
              <a:off x="825" y="3240"/>
              <a:ext cx="793" cy="412"/>
              <a:chOff x="2582" y="5834"/>
              <a:chExt cx="1156" cy="673"/>
            </a:xfrm>
          </p:grpSpPr>
          <p:sp>
            <p:nvSpPr>
              <p:cNvPr id="33857" name="Rectangle 31"/>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3858" name="Line 32"/>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9" name="Line 33"/>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823" name="Group 34"/>
            <p:cNvGrpSpPr>
              <a:grpSpLocks/>
            </p:cNvGrpSpPr>
            <p:nvPr/>
          </p:nvGrpSpPr>
          <p:grpSpPr bwMode="auto">
            <a:xfrm>
              <a:off x="4797" y="3250"/>
              <a:ext cx="793" cy="412"/>
              <a:chOff x="2582" y="5834"/>
              <a:chExt cx="1156" cy="673"/>
            </a:xfrm>
          </p:grpSpPr>
          <p:sp>
            <p:nvSpPr>
              <p:cNvPr id="33854" name="Rectangle 35"/>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3855" name="Line 36"/>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37"/>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824" name="Group 38"/>
            <p:cNvGrpSpPr>
              <a:grpSpLocks/>
            </p:cNvGrpSpPr>
            <p:nvPr/>
          </p:nvGrpSpPr>
          <p:grpSpPr bwMode="auto">
            <a:xfrm>
              <a:off x="3451" y="3250"/>
              <a:ext cx="793" cy="265"/>
              <a:chOff x="6306" y="5910"/>
              <a:chExt cx="1156" cy="433"/>
            </a:xfrm>
          </p:grpSpPr>
          <p:sp>
            <p:nvSpPr>
              <p:cNvPr id="33852" name="Rectangle 39"/>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3853" name="Line 40"/>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25" name="Group 41"/>
            <p:cNvGrpSpPr>
              <a:grpSpLocks/>
            </p:cNvGrpSpPr>
            <p:nvPr/>
          </p:nvGrpSpPr>
          <p:grpSpPr bwMode="auto">
            <a:xfrm>
              <a:off x="3943" y="2707"/>
              <a:ext cx="1173" cy="265"/>
              <a:chOff x="7626" y="5010"/>
              <a:chExt cx="1710" cy="433"/>
            </a:xfrm>
          </p:grpSpPr>
          <p:sp>
            <p:nvSpPr>
              <p:cNvPr id="33849" name="Rectangle 42"/>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3850" name="Line 43"/>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44"/>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26" name="Group 45"/>
            <p:cNvGrpSpPr>
              <a:grpSpLocks/>
            </p:cNvGrpSpPr>
            <p:nvPr/>
          </p:nvGrpSpPr>
          <p:grpSpPr bwMode="auto">
            <a:xfrm>
              <a:off x="1496" y="2119"/>
              <a:ext cx="1172" cy="266"/>
              <a:chOff x="7626" y="5010"/>
              <a:chExt cx="1710" cy="433"/>
            </a:xfrm>
          </p:grpSpPr>
          <p:sp>
            <p:nvSpPr>
              <p:cNvPr id="33846" name="Rectangle 46"/>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3847" name="Line 47"/>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48"/>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7" name="Rectangle 49"/>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3828" name="Rectangle 50"/>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3829" name="Line 51"/>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30" name="Line 52"/>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31" name="Line 53"/>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54"/>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55"/>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56"/>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35" name="Line 57"/>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58"/>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Line 59"/>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38" name="Line 60"/>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39" name="Freeform 61"/>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0" name="Freeform 62"/>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1" name="Freeform 63"/>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2" name="Freeform 64"/>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3" name="Line 65"/>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44" name="Line 66"/>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3845" name="Line 67"/>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4819"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4820" name="Group 68"/>
          <p:cNvGrpSpPr>
            <a:grpSpLocks/>
          </p:cNvGrpSpPr>
          <p:nvPr/>
        </p:nvGrpSpPr>
        <p:grpSpPr bwMode="auto">
          <a:xfrm>
            <a:off x="95250" y="1978025"/>
            <a:ext cx="9048750" cy="4495800"/>
            <a:chOff x="60" y="1152"/>
            <a:chExt cx="5700" cy="2832"/>
          </a:xfrm>
        </p:grpSpPr>
        <p:sp>
          <p:nvSpPr>
            <p:cNvPr id="34821" name="Rectangle 5"/>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4822" name="Rectangle 6"/>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4823" name="Rectangle 7"/>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4824" name="Rectangle 8"/>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4825" name="Rectangle 9"/>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4826" name="Rectangle 10"/>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4827" name="Rectangle 11"/>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4828" name="Rectangle 12"/>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4829" name="Rectangle 13"/>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4830" name="Rectangle 14"/>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4831" name="Rectangle 15"/>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4832" name="Rectangle 16"/>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4833" name="Rectangle 17"/>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4834"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9"/>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1"/>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2"/>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23"/>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4"/>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26"/>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7"/>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8"/>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46" name="Group 30"/>
            <p:cNvGrpSpPr>
              <a:grpSpLocks/>
            </p:cNvGrpSpPr>
            <p:nvPr/>
          </p:nvGrpSpPr>
          <p:grpSpPr bwMode="auto">
            <a:xfrm>
              <a:off x="825" y="3240"/>
              <a:ext cx="793" cy="412"/>
              <a:chOff x="2582" y="5834"/>
              <a:chExt cx="1156" cy="673"/>
            </a:xfrm>
          </p:grpSpPr>
          <p:sp>
            <p:nvSpPr>
              <p:cNvPr id="34881" name="Rectangle 31"/>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4882" name="Line 32"/>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3" name="Line 33"/>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47" name="Group 34"/>
            <p:cNvGrpSpPr>
              <a:grpSpLocks/>
            </p:cNvGrpSpPr>
            <p:nvPr/>
          </p:nvGrpSpPr>
          <p:grpSpPr bwMode="auto">
            <a:xfrm>
              <a:off x="4797" y="3250"/>
              <a:ext cx="793" cy="412"/>
              <a:chOff x="2582" y="5834"/>
              <a:chExt cx="1156" cy="673"/>
            </a:xfrm>
          </p:grpSpPr>
          <p:sp>
            <p:nvSpPr>
              <p:cNvPr id="34878" name="Rectangle 35"/>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4879" name="Line 36"/>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Line 37"/>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48" name="Group 38"/>
            <p:cNvGrpSpPr>
              <a:grpSpLocks/>
            </p:cNvGrpSpPr>
            <p:nvPr/>
          </p:nvGrpSpPr>
          <p:grpSpPr bwMode="auto">
            <a:xfrm>
              <a:off x="3451" y="3250"/>
              <a:ext cx="793" cy="265"/>
              <a:chOff x="6306" y="5910"/>
              <a:chExt cx="1156" cy="433"/>
            </a:xfrm>
          </p:grpSpPr>
          <p:sp>
            <p:nvSpPr>
              <p:cNvPr id="34876" name="Rectangle 39"/>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4877" name="Line 40"/>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49" name="Group 41"/>
            <p:cNvGrpSpPr>
              <a:grpSpLocks/>
            </p:cNvGrpSpPr>
            <p:nvPr/>
          </p:nvGrpSpPr>
          <p:grpSpPr bwMode="auto">
            <a:xfrm>
              <a:off x="3943" y="2707"/>
              <a:ext cx="1173" cy="265"/>
              <a:chOff x="7626" y="5010"/>
              <a:chExt cx="1710" cy="433"/>
            </a:xfrm>
          </p:grpSpPr>
          <p:sp>
            <p:nvSpPr>
              <p:cNvPr id="34873" name="Rectangle 42"/>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4874" name="Line 43"/>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5" name="Line 44"/>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50" name="Group 45"/>
            <p:cNvGrpSpPr>
              <a:grpSpLocks/>
            </p:cNvGrpSpPr>
            <p:nvPr/>
          </p:nvGrpSpPr>
          <p:grpSpPr bwMode="auto">
            <a:xfrm>
              <a:off x="1496" y="2119"/>
              <a:ext cx="1172" cy="266"/>
              <a:chOff x="7626" y="5010"/>
              <a:chExt cx="1710" cy="433"/>
            </a:xfrm>
          </p:grpSpPr>
          <p:sp>
            <p:nvSpPr>
              <p:cNvPr id="34870" name="Rectangle 46"/>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4871" name="Line 47"/>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Line 48"/>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51" name="Rectangle 49"/>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4852" name="Rectangle 50"/>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4853" name="Line 51"/>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54" name="Line 52"/>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55" name="Line 53"/>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54"/>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55"/>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56"/>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59" name="Line 57"/>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58"/>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59"/>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62" name="Line 60"/>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63" name="Freeform 61"/>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4" name="Freeform 62"/>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5" name="Freeform 63"/>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6" name="Freeform 64"/>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7" name="Line 65"/>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68" name="Line 66"/>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69" name="Line 67"/>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5843"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5844" name="Group 67"/>
          <p:cNvGrpSpPr>
            <a:grpSpLocks/>
          </p:cNvGrpSpPr>
          <p:nvPr/>
        </p:nvGrpSpPr>
        <p:grpSpPr bwMode="auto">
          <a:xfrm>
            <a:off x="95250" y="1978025"/>
            <a:ext cx="9048750" cy="4495800"/>
            <a:chOff x="60" y="1152"/>
            <a:chExt cx="5700" cy="2832"/>
          </a:xfrm>
        </p:grpSpPr>
        <p:sp>
          <p:nvSpPr>
            <p:cNvPr id="35845"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5846"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5847"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5848"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5849"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5850"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5851"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5852"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5853"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5854"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5855"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5856"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5857"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5858"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70" name="Group 29"/>
            <p:cNvGrpSpPr>
              <a:grpSpLocks/>
            </p:cNvGrpSpPr>
            <p:nvPr/>
          </p:nvGrpSpPr>
          <p:grpSpPr bwMode="auto">
            <a:xfrm>
              <a:off x="825" y="3240"/>
              <a:ext cx="793" cy="412"/>
              <a:chOff x="2582" y="5834"/>
              <a:chExt cx="1156" cy="673"/>
            </a:xfrm>
          </p:grpSpPr>
          <p:sp>
            <p:nvSpPr>
              <p:cNvPr id="35905"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5906"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7"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5871" name="Group 33"/>
            <p:cNvGrpSpPr>
              <a:grpSpLocks/>
            </p:cNvGrpSpPr>
            <p:nvPr/>
          </p:nvGrpSpPr>
          <p:grpSpPr bwMode="auto">
            <a:xfrm>
              <a:off x="4797" y="3250"/>
              <a:ext cx="793" cy="412"/>
              <a:chOff x="2582" y="5834"/>
              <a:chExt cx="1156" cy="673"/>
            </a:xfrm>
          </p:grpSpPr>
          <p:sp>
            <p:nvSpPr>
              <p:cNvPr id="35902"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5903"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5872" name="Group 37"/>
            <p:cNvGrpSpPr>
              <a:grpSpLocks/>
            </p:cNvGrpSpPr>
            <p:nvPr/>
          </p:nvGrpSpPr>
          <p:grpSpPr bwMode="auto">
            <a:xfrm>
              <a:off x="3451" y="3250"/>
              <a:ext cx="793" cy="265"/>
              <a:chOff x="6306" y="5910"/>
              <a:chExt cx="1156" cy="433"/>
            </a:xfrm>
          </p:grpSpPr>
          <p:sp>
            <p:nvSpPr>
              <p:cNvPr id="35900" name="Rectangle 38"/>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5901" name="Line 39"/>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73" name="Group 40"/>
            <p:cNvGrpSpPr>
              <a:grpSpLocks/>
            </p:cNvGrpSpPr>
            <p:nvPr/>
          </p:nvGrpSpPr>
          <p:grpSpPr bwMode="auto">
            <a:xfrm>
              <a:off x="3943" y="2707"/>
              <a:ext cx="1173" cy="265"/>
              <a:chOff x="7626" y="5010"/>
              <a:chExt cx="1710" cy="433"/>
            </a:xfrm>
          </p:grpSpPr>
          <p:sp>
            <p:nvSpPr>
              <p:cNvPr id="35897"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5898"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74" name="Group 44"/>
            <p:cNvGrpSpPr>
              <a:grpSpLocks/>
            </p:cNvGrpSpPr>
            <p:nvPr/>
          </p:nvGrpSpPr>
          <p:grpSpPr bwMode="auto">
            <a:xfrm>
              <a:off x="1496" y="2119"/>
              <a:ext cx="1172" cy="266"/>
              <a:chOff x="7626" y="5010"/>
              <a:chExt cx="1710" cy="433"/>
            </a:xfrm>
          </p:grpSpPr>
          <p:sp>
            <p:nvSpPr>
              <p:cNvPr id="35894"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5895"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5"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5876"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5877"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78"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79"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55"/>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83" name="Line 56"/>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4" name="Line 57"/>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5"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86"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87"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88"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89"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0"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1"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92"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93" name="Line 66"/>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6867"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6868" name="Group 67"/>
          <p:cNvGrpSpPr>
            <a:grpSpLocks/>
          </p:cNvGrpSpPr>
          <p:nvPr/>
        </p:nvGrpSpPr>
        <p:grpSpPr bwMode="auto">
          <a:xfrm>
            <a:off x="95250" y="1978025"/>
            <a:ext cx="9048750" cy="4495800"/>
            <a:chOff x="60" y="1152"/>
            <a:chExt cx="5700" cy="2832"/>
          </a:xfrm>
        </p:grpSpPr>
        <p:sp>
          <p:nvSpPr>
            <p:cNvPr id="36869"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6870"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6871"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6872"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6873"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6874"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6875"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6876"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6877"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6878"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6879"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6880"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6881"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6882"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94" name="Group 29"/>
            <p:cNvGrpSpPr>
              <a:grpSpLocks/>
            </p:cNvGrpSpPr>
            <p:nvPr/>
          </p:nvGrpSpPr>
          <p:grpSpPr bwMode="auto">
            <a:xfrm>
              <a:off x="825" y="3240"/>
              <a:ext cx="793" cy="412"/>
              <a:chOff x="2582" y="5834"/>
              <a:chExt cx="1156" cy="673"/>
            </a:xfrm>
          </p:grpSpPr>
          <p:sp>
            <p:nvSpPr>
              <p:cNvPr id="36929"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6930"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1"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6895" name="Group 33"/>
            <p:cNvGrpSpPr>
              <a:grpSpLocks/>
            </p:cNvGrpSpPr>
            <p:nvPr/>
          </p:nvGrpSpPr>
          <p:grpSpPr bwMode="auto">
            <a:xfrm>
              <a:off x="4797" y="3250"/>
              <a:ext cx="793" cy="412"/>
              <a:chOff x="2582" y="5834"/>
              <a:chExt cx="1156" cy="673"/>
            </a:xfrm>
          </p:grpSpPr>
          <p:sp>
            <p:nvSpPr>
              <p:cNvPr id="36926"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6927"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8"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6896" name="Group 37"/>
            <p:cNvGrpSpPr>
              <a:grpSpLocks/>
            </p:cNvGrpSpPr>
            <p:nvPr/>
          </p:nvGrpSpPr>
          <p:grpSpPr bwMode="auto">
            <a:xfrm>
              <a:off x="3451" y="3250"/>
              <a:ext cx="793" cy="265"/>
              <a:chOff x="6306" y="5910"/>
              <a:chExt cx="1156" cy="433"/>
            </a:xfrm>
          </p:grpSpPr>
          <p:sp>
            <p:nvSpPr>
              <p:cNvPr id="36924"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6925"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7" name="Group 40"/>
            <p:cNvGrpSpPr>
              <a:grpSpLocks/>
            </p:cNvGrpSpPr>
            <p:nvPr/>
          </p:nvGrpSpPr>
          <p:grpSpPr bwMode="auto">
            <a:xfrm>
              <a:off x="3943" y="2707"/>
              <a:ext cx="1173" cy="265"/>
              <a:chOff x="7626" y="5010"/>
              <a:chExt cx="1710" cy="433"/>
            </a:xfrm>
          </p:grpSpPr>
          <p:sp>
            <p:nvSpPr>
              <p:cNvPr id="36921"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6922"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3"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8" name="Group 44"/>
            <p:cNvGrpSpPr>
              <a:grpSpLocks/>
            </p:cNvGrpSpPr>
            <p:nvPr/>
          </p:nvGrpSpPr>
          <p:grpSpPr bwMode="auto">
            <a:xfrm>
              <a:off x="1496" y="2119"/>
              <a:ext cx="1172" cy="266"/>
              <a:chOff x="7626" y="5010"/>
              <a:chExt cx="1710" cy="433"/>
            </a:xfrm>
          </p:grpSpPr>
          <p:sp>
            <p:nvSpPr>
              <p:cNvPr id="36918"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6919"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0"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9"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6900"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6901"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02"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03"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Line 55"/>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07" name="Line 56"/>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9"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10"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11"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2"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3"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4"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5"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16"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917"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7891"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7892" name="Group 67"/>
          <p:cNvGrpSpPr>
            <a:grpSpLocks/>
          </p:cNvGrpSpPr>
          <p:nvPr/>
        </p:nvGrpSpPr>
        <p:grpSpPr bwMode="auto">
          <a:xfrm>
            <a:off x="95250" y="1978025"/>
            <a:ext cx="9048750" cy="4495800"/>
            <a:chOff x="60" y="1152"/>
            <a:chExt cx="5700" cy="2832"/>
          </a:xfrm>
        </p:grpSpPr>
        <p:sp>
          <p:nvSpPr>
            <p:cNvPr id="37893"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7894"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7895"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7896"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7897"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7898"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7899"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7900"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7901"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7902"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7903"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7904"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7905"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7906"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18" name="Group 29"/>
            <p:cNvGrpSpPr>
              <a:grpSpLocks/>
            </p:cNvGrpSpPr>
            <p:nvPr/>
          </p:nvGrpSpPr>
          <p:grpSpPr bwMode="auto">
            <a:xfrm>
              <a:off x="825" y="3240"/>
              <a:ext cx="793" cy="412"/>
              <a:chOff x="2582" y="5834"/>
              <a:chExt cx="1156" cy="673"/>
            </a:xfrm>
          </p:grpSpPr>
          <p:sp>
            <p:nvSpPr>
              <p:cNvPr id="37953"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7954"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5"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919" name="Group 33"/>
            <p:cNvGrpSpPr>
              <a:grpSpLocks/>
            </p:cNvGrpSpPr>
            <p:nvPr/>
          </p:nvGrpSpPr>
          <p:grpSpPr bwMode="auto">
            <a:xfrm>
              <a:off x="4797" y="3250"/>
              <a:ext cx="793" cy="412"/>
              <a:chOff x="2582" y="5834"/>
              <a:chExt cx="1156" cy="673"/>
            </a:xfrm>
          </p:grpSpPr>
          <p:sp>
            <p:nvSpPr>
              <p:cNvPr id="37950"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7951"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2"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920" name="Group 37"/>
            <p:cNvGrpSpPr>
              <a:grpSpLocks/>
            </p:cNvGrpSpPr>
            <p:nvPr/>
          </p:nvGrpSpPr>
          <p:grpSpPr bwMode="auto">
            <a:xfrm>
              <a:off x="3451" y="3250"/>
              <a:ext cx="793" cy="265"/>
              <a:chOff x="6306" y="5910"/>
              <a:chExt cx="1156" cy="433"/>
            </a:xfrm>
          </p:grpSpPr>
          <p:sp>
            <p:nvSpPr>
              <p:cNvPr id="37948"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7949"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1" name="Group 40"/>
            <p:cNvGrpSpPr>
              <a:grpSpLocks/>
            </p:cNvGrpSpPr>
            <p:nvPr/>
          </p:nvGrpSpPr>
          <p:grpSpPr bwMode="auto">
            <a:xfrm>
              <a:off x="3943" y="2707"/>
              <a:ext cx="1173" cy="265"/>
              <a:chOff x="7626" y="5010"/>
              <a:chExt cx="1710" cy="433"/>
            </a:xfrm>
          </p:grpSpPr>
          <p:sp>
            <p:nvSpPr>
              <p:cNvPr id="37945"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7946"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7"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2" name="Group 44"/>
            <p:cNvGrpSpPr>
              <a:grpSpLocks/>
            </p:cNvGrpSpPr>
            <p:nvPr/>
          </p:nvGrpSpPr>
          <p:grpSpPr bwMode="auto">
            <a:xfrm>
              <a:off x="1496" y="2119"/>
              <a:ext cx="1172" cy="266"/>
              <a:chOff x="7626" y="5010"/>
              <a:chExt cx="1710" cy="433"/>
            </a:xfrm>
          </p:grpSpPr>
          <p:sp>
            <p:nvSpPr>
              <p:cNvPr id="37942"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7943"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4"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23"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7924"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7925"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26"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27"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8"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9"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31"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34"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35"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6"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7"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8"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9"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40"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941"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8915"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8916" name="Group 67"/>
          <p:cNvGrpSpPr>
            <a:grpSpLocks/>
          </p:cNvGrpSpPr>
          <p:nvPr/>
        </p:nvGrpSpPr>
        <p:grpSpPr bwMode="auto">
          <a:xfrm>
            <a:off x="95250" y="1978025"/>
            <a:ext cx="9048750" cy="4495800"/>
            <a:chOff x="60" y="1152"/>
            <a:chExt cx="5700" cy="2832"/>
          </a:xfrm>
        </p:grpSpPr>
        <p:sp>
          <p:nvSpPr>
            <p:cNvPr id="38917"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8918"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8919"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8920"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8921"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8922"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8923"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8924"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8925"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8926"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8927"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8928"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8929"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8930"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42" name="Group 29"/>
            <p:cNvGrpSpPr>
              <a:grpSpLocks/>
            </p:cNvGrpSpPr>
            <p:nvPr/>
          </p:nvGrpSpPr>
          <p:grpSpPr bwMode="auto">
            <a:xfrm>
              <a:off x="825" y="3240"/>
              <a:ext cx="793" cy="412"/>
              <a:chOff x="2582" y="5834"/>
              <a:chExt cx="1156" cy="673"/>
            </a:xfrm>
          </p:grpSpPr>
          <p:sp>
            <p:nvSpPr>
              <p:cNvPr id="38977"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8978"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43" name="Group 33"/>
            <p:cNvGrpSpPr>
              <a:grpSpLocks/>
            </p:cNvGrpSpPr>
            <p:nvPr/>
          </p:nvGrpSpPr>
          <p:grpSpPr bwMode="auto">
            <a:xfrm>
              <a:off x="4797" y="3250"/>
              <a:ext cx="793" cy="412"/>
              <a:chOff x="2582" y="5834"/>
              <a:chExt cx="1156" cy="673"/>
            </a:xfrm>
          </p:grpSpPr>
          <p:sp>
            <p:nvSpPr>
              <p:cNvPr id="38974"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8975"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44" name="Group 37"/>
            <p:cNvGrpSpPr>
              <a:grpSpLocks/>
            </p:cNvGrpSpPr>
            <p:nvPr/>
          </p:nvGrpSpPr>
          <p:grpSpPr bwMode="auto">
            <a:xfrm>
              <a:off x="3451" y="3250"/>
              <a:ext cx="793" cy="265"/>
              <a:chOff x="6306" y="5910"/>
              <a:chExt cx="1156" cy="433"/>
            </a:xfrm>
          </p:grpSpPr>
          <p:sp>
            <p:nvSpPr>
              <p:cNvPr id="38972"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8973"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45" name="Group 40"/>
            <p:cNvGrpSpPr>
              <a:grpSpLocks/>
            </p:cNvGrpSpPr>
            <p:nvPr/>
          </p:nvGrpSpPr>
          <p:grpSpPr bwMode="auto">
            <a:xfrm>
              <a:off x="3943" y="2707"/>
              <a:ext cx="1173" cy="265"/>
              <a:chOff x="7626" y="5010"/>
              <a:chExt cx="1710" cy="433"/>
            </a:xfrm>
          </p:grpSpPr>
          <p:sp>
            <p:nvSpPr>
              <p:cNvPr id="38969"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8970"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46" name="Group 44"/>
            <p:cNvGrpSpPr>
              <a:grpSpLocks/>
            </p:cNvGrpSpPr>
            <p:nvPr/>
          </p:nvGrpSpPr>
          <p:grpSpPr bwMode="auto">
            <a:xfrm>
              <a:off x="1496" y="2119"/>
              <a:ext cx="1172" cy="266"/>
              <a:chOff x="7626" y="5010"/>
              <a:chExt cx="1710" cy="433"/>
            </a:xfrm>
          </p:grpSpPr>
          <p:sp>
            <p:nvSpPr>
              <p:cNvPr id="38966"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8967"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47"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8948"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8949"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55"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58"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59"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0"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1"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2"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3"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64"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65"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39939"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39940" name="Group 67"/>
          <p:cNvGrpSpPr>
            <a:grpSpLocks/>
          </p:cNvGrpSpPr>
          <p:nvPr/>
        </p:nvGrpSpPr>
        <p:grpSpPr bwMode="auto">
          <a:xfrm>
            <a:off x="95250" y="1978025"/>
            <a:ext cx="9048750" cy="4495800"/>
            <a:chOff x="60" y="1152"/>
            <a:chExt cx="5700" cy="2832"/>
          </a:xfrm>
        </p:grpSpPr>
        <p:sp>
          <p:nvSpPr>
            <p:cNvPr id="39941"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9942"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9943"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39944"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9945"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39946"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39947"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39948"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39949"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9950"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9951"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39952"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39953"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39954"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66" name="Group 29"/>
            <p:cNvGrpSpPr>
              <a:grpSpLocks/>
            </p:cNvGrpSpPr>
            <p:nvPr/>
          </p:nvGrpSpPr>
          <p:grpSpPr bwMode="auto">
            <a:xfrm>
              <a:off x="825" y="3240"/>
              <a:ext cx="793" cy="412"/>
              <a:chOff x="2582" y="5834"/>
              <a:chExt cx="1156" cy="673"/>
            </a:xfrm>
          </p:grpSpPr>
          <p:sp>
            <p:nvSpPr>
              <p:cNvPr id="40001"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40002"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3"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967" name="Group 33"/>
            <p:cNvGrpSpPr>
              <a:grpSpLocks/>
            </p:cNvGrpSpPr>
            <p:nvPr/>
          </p:nvGrpSpPr>
          <p:grpSpPr bwMode="auto">
            <a:xfrm>
              <a:off x="4797" y="3250"/>
              <a:ext cx="793" cy="412"/>
              <a:chOff x="2582" y="5834"/>
              <a:chExt cx="1156" cy="673"/>
            </a:xfrm>
          </p:grpSpPr>
          <p:sp>
            <p:nvSpPr>
              <p:cNvPr id="39998"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39999"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0"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968" name="Group 37"/>
            <p:cNvGrpSpPr>
              <a:grpSpLocks/>
            </p:cNvGrpSpPr>
            <p:nvPr/>
          </p:nvGrpSpPr>
          <p:grpSpPr bwMode="auto">
            <a:xfrm>
              <a:off x="3451" y="3250"/>
              <a:ext cx="793" cy="265"/>
              <a:chOff x="6306" y="5910"/>
              <a:chExt cx="1156" cy="433"/>
            </a:xfrm>
          </p:grpSpPr>
          <p:sp>
            <p:nvSpPr>
              <p:cNvPr id="39996"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39997"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69" name="Group 40"/>
            <p:cNvGrpSpPr>
              <a:grpSpLocks/>
            </p:cNvGrpSpPr>
            <p:nvPr/>
          </p:nvGrpSpPr>
          <p:grpSpPr bwMode="auto">
            <a:xfrm>
              <a:off x="3943" y="2707"/>
              <a:ext cx="1173" cy="265"/>
              <a:chOff x="7626" y="5010"/>
              <a:chExt cx="1710" cy="433"/>
            </a:xfrm>
          </p:grpSpPr>
          <p:sp>
            <p:nvSpPr>
              <p:cNvPr id="39993" name="Rectangle 41"/>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39994" name="Line 42"/>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43"/>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70" name="Group 44"/>
            <p:cNvGrpSpPr>
              <a:grpSpLocks/>
            </p:cNvGrpSpPr>
            <p:nvPr/>
          </p:nvGrpSpPr>
          <p:grpSpPr bwMode="auto">
            <a:xfrm>
              <a:off x="1496" y="2119"/>
              <a:ext cx="1172" cy="266"/>
              <a:chOff x="7626" y="5010"/>
              <a:chExt cx="1710" cy="433"/>
            </a:xfrm>
          </p:grpSpPr>
          <p:sp>
            <p:nvSpPr>
              <p:cNvPr id="39990"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39991"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2"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71"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39972"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39973"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4"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5"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9"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58"/>
            <p:cNvSpPr>
              <a:spLocks noChangeShapeType="1"/>
            </p:cNvSpPr>
            <p:nvPr/>
          </p:nvSpPr>
          <p:spPr bwMode="auto">
            <a:xfrm>
              <a:off x="4309" y="1752"/>
              <a:ext cx="0" cy="945"/>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82" name="Line 59"/>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83"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4"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5"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6"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7"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88"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89"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0963"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i="1" smtClean="0"/>
              <a:t>a</a:t>
            </a:r>
            <a:r>
              <a:rPr lang="en-US" altLang="zh-CN" b="1" smtClean="0"/>
              <a:t>+5</a:t>
            </a:r>
            <a:r>
              <a:rPr lang="en-US" altLang="zh-CN" b="1" smtClean="0">
                <a:sym typeface="Symbol" pitchFamily="18" charset="2"/>
              </a:rPr>
              <a:t></a:t>
            </a:r>
            <a:r>
              <a:rPr lang="en-US" altLang="zh-CN" b="1" i="1" smtClean="0"/>
              <a:t>b</a:t>
            </a:r>
            <a:r>
              <a:rPr lang="zh-CN" altLang="en-US" b="1" smtClean="0"/>
              <a:t>的语法树的构造</a:t>
            </a:r>
          </a:p>
        </p:txBody>
      </p:sp>
      <p:grpSp>
        <p:nvGrpSpPr>
          <p:cNvPr id="40964" name="Group 67"/>
          <p:cNvGrpSpPr>
            <a:grpSpLocks/>
          </p:cNvGrpSpPr>
          <p:nvPr/>
        </p:nvGrpSpPr>
        <p:grpSpPr bwMode="auto">
          <a:xfrm>
            <a:off x="95250" y="1978025"/>
            <a:ext cx="9048750" cy="4495800"/>
            <a:chOff x="60" y="1152"/>
            <a:chExt cx="5700" cy="2832"/>
          </a:xfrm>
        </p:grpSpPr>
        <p:sp>
          <p:nvSpPr>
            <p:cNvPr id="40965"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40966"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40967"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40968"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40969"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40970"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40971"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40972"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40973"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40974"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40975"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40976"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40977"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40978"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90" name="Group 29"/>
            <p:cNvGrpSpPr>
              <a:grpSpLocks/>
            </p:cNvGrpSpPr>
            <p:nvPr/>
          </p:nvGrpSpPr>
          <p:grpSpPr bwMode="auto">
            <a:xfrm>
              <a:off x="825" y="3240"/>
              <a:ext cx="793" cy="412"/>
              <a:chOff x="2582" y="5834"/>
              <a:chExt cx="1156" cy="673"/>
            </a:xfrm>
          </p:grpSpPr>
          <p:sp>
            <p:nvSpPr>
              <p:cNvPr id="41025"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41026"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0991" name="Group 33"/>
            <p:cNvGrpSpPr>
              <a:grpSpLocks/>
            </p:cNvGrpSpPr>
            <p:nvPr/>
          </p:nvGrpSpPr>
          <p:grpSpPr bwMode="auto">
            <a:xfrm>
              <a:off x="4797" y="3250"/>
              <a:ext cx="793" cy="412"/>
              <a:chOff x="2582" y="5834"/>
              <a:chExt cx="1156" cy="673"/>
            </a:xfrm>
          </p:grpSpPr>
          <p:sp>
            <p:nvSpPr>
              <p:cNvPr id="41022"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41023"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0992" name="Group 37"/>
            <p:cNvGrpSpPr>
              <a:grpSpLocks/>
            </p:cNvGrpSpPr>
            <p:nvPr/>
          </p:nvGrpSpPr>
          <p:grpSpPr bwMode="auto">
            <a:xfrm>
              <a:off x="3451" y="3250"/>
              <a:ext cx="793" cy="265"/>
              <a:chOff x="6306" y="5910"/>
              <a:chExt cx="1156" cy="433"/>
            </a:xfrm>
          </p:grpSpPr>
          <p:sp>
            <p:nvSpPr>
              <p:cNvPr id="41020"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41021"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3" name="Group 40"/>
            <p:cNvGrpSpPr>
              <a:grpSpLocks/>
            </p:cNvGrpSpPr>
            <p:nvPr/>
          </p:nvGrpSpPr>
          <p:grpSpPr bwMode="auto">
            <a:xfrm>
              <a:off x="3943" y="2707"/>
              <a:ext cx="1173" cy="265"/>
              <a:chOff x="7626" y="5010"/>
              <a:chExt cx="1710" cy="433"/>
            </a:xfrm>
          </p:grpSpPr>
          <p:sp>
            <p:nvSpPr>
              <p:cNvPr id="41017" name="Rectangle 41"/>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41018" name="Line 42"/>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43"/>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4" name="Group 44"/>
            <p:cNvGrpSpPr>
              <a:grpSpLocks/>
            </p:cNvGrpSpPr>
            <p:nvPr/>
          </p:nvGrpSpPr>
          <p:grpSpPr bwMode="auto">
            <a:xfrm>
              <a:off x="1496" y="2119"/>
              <a:ext cx="1172" cy="266"/>
              <a:chOff x="7626" y="5010"/>
              <a:chExt cx="1710" cy="433"/>
            </a:xfrm>
          </p:grpSpPr>
          <p:sp>
            <p:nvSpPr>
              <p:cNvPr id="41014" name="Rectangle 45"/>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41015" name="Line 46"/>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47"/>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95"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40996"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40997" name="Line 50"/>
            <p:cNvSpPr>
              <a:spLocks noChangeShapeType="1"/>
            </p:cNvSpPr>
            <p:nvPr/>
          </p:nvSpPr>
          <p:spPr bwMode="auto">
            <a:xfrm>
              <a:off x="1800" y="1412"/>
              <a:ext cx="0" cy="70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0998"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0999"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003"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58"/>
            <p:cNvSpPr>
              <a:spLocks noChangeShapeType="1"/>
            </p:cNvSpPr>
            <p:nvPr/>
          </p:nvSpPr>
          <p:spPr bwMode="auto">
            <a:xfrm>
              <a:off x="4309" y="1752"/>
              <a:ext cx="0" cy="945"/>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006" name="Line 59"/>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007" name="Freeform 60"/>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8" name="Freeform 61"/>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9" name="Freeform 62"/>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0" name="Freeform 63"/>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1"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012"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013"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512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ea typeface="黑体" pitchFamily="2" charset="-122"/>
              </a:rPr>
              <a:t>4.1.2 </a:t>
            </a:r>
            <a:r>
              <a:rPr lang="zh-CN" altLang="en-US" b="1" smtClean="0"/>
              <a:t>综合属性</a:t>
            </a:r>
          </a:p>
          <a:p>
            <a:pPr>
              <a:buFontTx/>
              <a:buNone/>
            </a:pPr>
            <a:r>
              <a:rPr lang="en-US" altLang="zh-CN" b="1" i="1" smtClean="0"/>
              <a:t>S</a:t>
            </a:r>
            <a:r>
              <a:rPr lang="zh-CN" altLang="en-US" b="1" smtClean="0"/>
              <a:t>属性定义</a:t>
            </a:r>
            <a:r>
              <a:rPr lang="zh-CN" altLang="en-US" b="1" smtClean="0">
                <a:ea typeface="黑体" pitchFamily="2" charset="-122"/>
              </a:rPr>
              <a:t>：</a:t>
            </a:r>
            <a:r>
              <a:rPr lang="zh-CN" altLang="en-US" b="1" smtClean="0">
                <a:latin typeface="宋体" charset="-122"/>
              </a:rPr>
              <a:t>仅使用综合属性的语法制导定义</a:t>
            </a:r>
            <a:endParaRPr lang="zh-CN" altLang="en-US" sz="3600" b="1" smtClean="0"/>
          </a:p>
          <a:p>
            <a:pPr>
              <a:lnSpc>
                <a:spcPct val="0"/>
              </a:lnSpc>
            </a:pPr>
            <a:endParaRPr lang="zh-CN" altLang="en-US" smtClean="0"/>
          </a:p>
          <a:p>
            <a:pPr>
              <a:lnSpc>
                <a:spcPct val="0"/>
              </a:lnSpc>
            </a:pPr>
            <a:endParaRPr lang="zh-CN" altLang="en-US" sz="3600" b="1" smtClean="0"/>
          </a:p>
          <a:p>
            <a:pPr>
              <a:lnSpc>
                <a:spcPct val="0"/>
              </a:lnSpc>
            </a:pPr>
            <a:endParaRPr lang="zh-CN" altLang="en-US" smtClean="0"/>
          </a:p>
        </p:txBody>
      </p:sp>
      <p:graphicFrame>
        <p:nvGraphicFramePr>
          <p:cNvPr id="491524" name="Group 4"/>
          <p:cNvGraphicFramePr>
            <a:graphicFrameLocks noGrp="1"/>
          </p:cNvGraphicFramePr>
          <p:nvPr/>
        </p:nvGraphicFramePr>
        <p:xfrm>
          <a:off x="1295400" y="2701925"/>
          <a:ext cx="6858000" cy="4040185"/>
        </p:xfrm>
        <a:graphic>
          <a:graphicData uri="http://schemas.openxmlformats.org/drawingml/2006/table">
            <a:tbl>
              <a:tblPr/>
              <a:tblGrid>
                <a:gridCol w="2971800"/>
                <a:gridCol w="3886200"/>
              </a:tblGrid>
              <a:tr h="50798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1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print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198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4.2.3 </a:t>
            </a:r>
            <a:r>
              <a:rPr lang="en-US" altLang="zh-CN" b="1" i="1" smtClean="0">
                <a:ea typeface="黑体" pitchFamily="2" charset="-122"/>
              </a:rPr>
              <a:t>S</a:t>
            </a:r>
            <a:r>
              <a:rPr lang="zh-CN" altLang="en-US" b="1" smtClean="0"/>
              <a:t>属性的自下而上计算</a:t>
            </a:r>
          </a:p>
          <a:p>
            <a:pPr>
              <a:spcBef>
                <a:spcPct val="0"/>
              </a:spcBef>
              <a:buFontTx/>
              <a:buNone/>
            </a:pPr>
            <a:r>
              <a:rPr lang="en-US" altLang="zh-CN" sz="2800" b="1" smtClean="0"/>
              <a:t>	LR</a:t>
            </a:r>
            <a:r>
              <a:rPr lang="zh-CN" altLang="en-US" sz="2800" b="1" smtClean="0">
                <a:latin typeface="宋体" charset="-122"/>
              </a:rPr>
              <a:t>分析器的栈</a:t>
            </a:r>
            <a:r>
              <a:rPr lang="zh-CN" altLang="en-US" sz="2800" b="1" smtClean="0"/>
              <a:t>增加</a:t>
            </a:r>
            <a:r>
              <a:rPr lang="zh-CN" altLang="en-US" sz="2800" b="1" smtClean="0">
                <a:latin typeface="宋体" charset="-122"/>
              </a:rPr>
              <a:t>一个域来保存综合属性值</a:t>
            </a:r>
            <a:endParaRPr lang="zh-CN" altLang="en-US" sz="2800" b="1" smtClean="0"/>
          </a:p>
          <a:p>
            <a:pPr>
              <a:spcBef>
                <a:spcPct val="0"/>
              </a:spcBef>
              <a:buFontTx/>
              <a:buNone/>
            </a:pPr>
            <a:endParaRPr lang="zh-CN" altLang="en-US" sz="2800" b="1" smtClean="0"/>
          </a:p>
        </p:txBody>
      </p:sp>
      <p:sp>
        <p:nvSpPr>
          <p:cNvPr id="622620" name="Rectangle 28"/>
          <p:cNvSpPr>
            <a:spLocks noChangeArrowheads="1"/>
          </p:cNvSpPr>
          <p:nvPr/>
        </p:nvSpPr>
        <p:spPr bwMode="auto">
          <a:xfrm>
            <a:off x="3429000" y="2819400"/>
            <a:ext cx="5105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800">
                <a:latin typeface="宋体" charset="-122"/>
              </a:rPr>
              <a:t>若产生式</a:t>
            </a:r>
            <a:r>
              <a:rPr lang="en-US" altLang="zh-CN" sz="2800" i="1"/>
              <a:t>A</a:t>
            </a:r>
            <a:r>
              <a:rPr lang="en-US" altLang="zh-CN" sz="2800" baseline="-30000"/>
              <a:t> </a:t>
            </a:r>
            <a:r>
              <a:rPr lang="en-US" altLang="zh-CN" sz="2800">
                <a:latin typeface="宋体" charset="-122"/>
              </a:rPr>
              <a:t>→</a:t>
            </a:r>
            <a:r>
              <a:rPr lang="en-US" altLang="zh-CN" sz="2800" i="1"/>
              <a:t>XYZ</a:t>
            </a:r>
            <a:r>
              <a:rPr lang="zh-CN" altLang="en-US" sz="2800">
                <a:latin typeface="宋体" charset="-122"/>
              </a:rPr>
              <a:t>的语义规则是</a:t>
            </a:r>
          </a:p>
          <a:p>
            <a:r>
              <a:rPr lang="en-US" altLang="zh-CN" sz="2800" i="1"/>
              <a:t>A</a:t>
            </a:r>
            <a:r>
              <a:rPr lang="en-US" altLang="zh-CN" sz="2800"/>
              <a:t>.</a:t>
            </a:r>
            <a:r>
              <a:rPr lang="en-US" altLang="zh-CN" sz="2800" i="1"/>
              <a:t>a</a:t>
            </a:r>
            <a:r>
              <a:rPr lang="en-US" altLang="zh-CN" sz="2800"/>
              <a:t> = </a:t>
            </a:r>
            <a:r>
              <a:rPr lang="en-US" altLang="zh-CN" sz="2800" i="1"/>
              <a:t>f </a:t>
            </a:r>
            <a:r>
              <a:rPr lang="en-US" altLang="zh-CN" sz="2800"/>
              <a:t>(</a:t>
            </a:r>
            <a:r>
              <a:rPr lang="en-US" altLang="zh-CN" sz="2800" i="1"/>
              <a:t>X</a:t>
            </a:r>
            <a:r>
              <a:rPr lang="en-US" altLang="zh-CN" sz="2800"/>
              <a:t>.</a:t>
            </a:r>
            <a:r>
              <a:rPr lang="en-US" altLang="zh-CN" sz="2800" i="1"/>
              <a:t>x</a:t>
            </a:r>
            <a:r>
              <a:rPr lang="en-US" altLang="zh-CN" sz="2800"/>
              <a:t>, </a:t>
            </a:r>
            <a:r>
              <a:rPr lang="en-US" altLang="zh-CN" sz="2800" i="1"/>
              <a:t>Y</a:t>
            </a:r>
            <a:r>
              <a:rPr lang="en-US" altLang="zh-CN" sz="2800"/>
              <a:t>.</a:t>
            </a:r>
            <a:r>
              <a:rPr lang="en-US" altLang="zh-CN" sz="2800" i="1"/>
              <a:t>y</a:t>
            </a:r>
            <a:r>
              <a:rPr lang="en-US" altLang="zh-CN" sz="2800"/>
              <a:t>, </a:t>
            </a:r>
            <a:r>
              <a:rPr lang="en-US" altLang="zh-CN" sz="2800" i="1"/>
              <a:t>Z</a:t>
            </a:r>
            <a:r>
              <a:rPr lang="en-US" altLang="zh-CN" sz="2800"/>
              <a:t>.</a:t>
            </a:r>
            <a:r>
              <a:rPr lang="en-US" altLang="zh-CN" sz="2800" i="1"/>
              <a:t>z</a:t>
            </a:r>
            <a:r>
              <a:rPr lang="en-US" altLang="zh-CN" sz="2800"/>
              <a:t>)，</a:t>
            </a:r>
          </a:p>
          <a:p>
            <a:r>
              <a:rPr lang="zh-CN" altLang="en-US" sz="2800"/>
              <a:t>那么归约后：</a:t>
            </a:r>
          </a:p>
        </p:txBody>
      </p:sp>
      <p:graphicFrame>
        <p:nvGraphicFramePr>
          <p:cNvPr id="622643" name="Group 51"/>
          <p:cNvGraphicFramePr>
            <a:graphicFrameLocks noGrp="1"/>
          </p:cNvGraphicFramePr>
          <p:nvPr/>
        </p:nvGraphicFramePr>
        <p:xfrm>
          <a:off x="5715000" y="4343400"/>
          <a:ext cx="1600200" cy="1674814"/>
        </p:xfrm>
        <a:graphic>
          <a:graphicData uri="http://schemas.openxmlformats.org/drawingml/2006/table">
            <a:tbl>
              <a:tblPr/>
              <a:tblGrid>
                <a:gridCol w="685800"/>
                <a:gridCol w="914400"/>
              </a:tblGrid>
              <a:tr h="5476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A</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2644" name="Line 52"/>
          <p:cNvSpPr>
            <a:spLocks noChangeShapeType="1"/>
          </p:cNvSpPr>
          <p:nvPr/>
        </p:nvSpPr>
        <p:spPr bwMode="auto">
          <a:xfrm>
            <a:off x="5029200" y="51054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2645" name="Rectangle 53"/>
          <p:cNvSpPr>
            <a:spLocks noChangeArrowheads="1"/>
          </p:cNvSpPr>
          <p:nvPr/>
        </p:nvSpPr>
        <p:spPr bwMode="auto">
          <a:xfrm>
            <a:off x="5029200" y="4648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graphicFrame>
        <p:nvGraphicFramePr>
          <p:cNvPr id="622691" name="Group 99"/>
          <p:cNvGraphicFramePr>
            <a:graphicFrameLocks noGrp="1"/>
          </p:cNvGraphicFramePr>
          <p:nvPr/>
        </p:nvGraphicFramePr>
        <p:xfrm>
          <a:off x="1206500" y="30353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5" name="Rectangle 119"/>
          <p:cNvSpPr>
            <a:spLocks noChangeArrowheads="1"/>
          </p:cNvSpPr>
          <p:nvPr/>
        </p:nvSpPr>
        <p:spPr bwMode="auto">
          <a:xfrm>
            <a:off x="292100" y="60071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2026" name="Line 120"/>
          <p:cNvSpPr>
            <a:spLocks noChangeShapeType="1"/>
          </p:cNvSpPr>
          <p:nvPr/>
        </p:nvSpPr>
        <p:spPr bwMode="auto">
          <a:xfrm>
            <a:off x="444500" y="38735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7" name="Rectangle 121"/>
          <p:cNvSpPr>
            <a:spLocks noChangeArrowheads="1"/>
          </p:cNvSpPr>
          <p:nvPr/>
        </p:nvSpPr>
        <p:spPr bwMode="auto">
          <a:xfrm>
            <a:off x="444500" y="33401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2028" name="Line 122"/>
          <p:cNvSpPr>
            <a:spLocks noChangeShapeType="1"/>
          </p:cNvSpPr>
          <p:nvPr/>
        </p:nvSpPr>
        <p:spPr bwMode="auto">
          <a:xfrm flipV="1">
            <a:off x="596900" y="46355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2620"/>
                                        </p:tgtEl>
                                        <p:attrNameLst>
                                          <p:attrName>style.visibility</p:attrName>
                                        </p:attrNameLst>
                                      </p:cBhvr>
                                      <p:to>
                                        <p:strVal val="visible"/>
                                      </p:to>
                                    </p:set>
                                    <p:animEffect transition="in" filter="box(in)">
                                      <p:cBhvr>
                                        <p:cTn id="7" dur="500"/>
                                        <p:tgtEl>
                                          <p:spTgt spid="622620"/>
                                        </p:tgtEl>
                                      </p:cBhvr>
                                    </p:animEffect>
                                  </p:childTnLst>
                                </p:cTn>
                              </p:par>
                              <p:par>
                                <p:cTn id="8" presetID="4" presetClass="entr" presetSubtype="16" fill="hold" nodeType="withEffect">
                                  <p:stCondLst>
                                    <p:cond delay="0"/>
                                  </p:stCondLst>
                                  <p:childTnLst>
                                    <p:set>
                                      <p:cBhvr>
                                        <p:cTn id="9" dur="1" fill="hold">
                                          <p:stCondLst>
                                            <p:cond delay="0"/>
                                          </p:stCondLst>
                                        </p:cTn>
                                        <p:tgtEl>
                                          <p:spTgt spid="622643"/>
                                        </p:tgtEl>
                                        <p:attrNameLst>
                                          <p:attrName>style.visibility</p:attrName>
                                        </p:attrNameLst>
                                      </p:cBhvr>
                                      <p:to>
                                        <p:strVal val="visible"/>
                                      </p:to>
                                    </p:set>
                                    <p:animEffect transition="in" filter="box(in)">
                                      <p:cBhvr>
                                        <p:cTn id="10" dur="500"/>
                                        <p:tgtEl>
                                          <p:spTgt spid="62264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22644"/>
                                        </p:tgtEl>
                                        <p:attrNameLst>
                                          <p:attrName>style.visibility</p:attrName>
                                        </p:attrNameLst>
                                      </p:cBhvr>
                                      <p:to>
                                        <p:strVal val="visible"/>
                                      </p:to>
                                    </p:set>
                                    <p:animEffect transition="in" filter="box(in)">
                                      <p:cBhvr>
                                        <p:cTn id="13" dur="500"/>
                                        <p:tgtEl>
                                          <p:spTgt spid="62264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22645"/>
                                        </p:tgtEl>
                                        <p:attrNameLst>
                                          <p:attrName>style.visibility</p:attrName>
                                        </p:attrNameLst>
                                      </p:cBhvr>
                                      <p:to>
                                        <p:strVal val="visible"/>
                                      </p:to>
                                    </p:set>
                                    <p:animEffect transition="in" filter="box(in)">
                                      <p:cBhvr>
                                        <p:cTn id="16" dur="500"/>
                                        <p:tgtEl>
                                          <p:spTgt spid="62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20" grpId="0"/>
      <p:bldP spid="622644" grpId="0" animBg="1"/>
      <p:bldP spid="6226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3011"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26692"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2"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3033"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4"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3035"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26751" name="Group 63"/>
          <p:cNvGraphicFramePr>
            <a:graphicFrameLocks noGrp="1"/>
          </p:cNvGraphicFramePr>
          <p:nvPr/>
        </p:nvGraphicFramePr>
        <p:xfrm>
          <a:off x="2971800" y="1447800"/>
          <a:ext cx="5867400" cy="3887786"/>
        </p:xfrm>
        <a:graphic>
          <a:graphicData uri="http://schemas.openxmlformats.org/drawingml/2006/table">
            <a:tbl>
              <a:tblPr/>
              <a:tblGrid>
                <a:gridCol w="2543175"/>
                <a:gridCol w="3324225"/>
              </a:tblGrid>
              <a:tr h="4844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 义 规 则</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4035"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47172"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56"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4057"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8"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4059"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7196" name="Group 28"/>
          <p:cNvGraphicFramePr>
            <a:graphicFrameLocks noGrp="1"/>
          </p:cNvGraphicFramePr>
          <p:nvPr/>
        </p:nvGraphicFramePr>
        <p:xfrm>
          <a:off x="2971800" y="1447800"/>
          <a:ext cx="5867400" cy="3887786"/>
        </p:xfrm>
        <a:graphic>
          <a:graphicData uri="http://schemas.openxmlformats.org/drawingml/2006/table">
            <a:tbl>
              <a:tblPr/>
              <a:tblGrid>
                <a:gridCol w="2543175"/>
                <a:gridCol w="3324225"/>
              </a:tblGrid>
              <a:tr h="4844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5059"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49220"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0"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5081"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2"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5083"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9244" name="Group 28"/>
          <p:cNvGraphicFramePr>
            <a:graphicFrameLocks noGrp="1"/>
          </p:cNvGraphicFramePr>
          <p:nvPr/>
        </p:nvGraphicFramePr>
        <p:xfrm>
          <a:off x="2971800" y="1447800"/>
          <a:ext cx="5867400" cy="3887786"/>
        </p:xfrm>
        <a:graphic>
          <a:graphicData uri="http://schemas.openxmlformats.org/drawingml/2006/table">
            <a:tbl>
              <a:tblPr/>
              <a:tblGrid>
                <a:gridCol w="2543175"/>
                <a:gridCol w="3324225"/>
              </a:tblGrid>
              <a:tr h="4844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6083"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51268"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4"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6105"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6"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6107"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1323" name="Group 59"/>
          <p:cNvGraphicFramePr>
            <a:graphicFrameLocks noGrp="1"/>
          </p:cNvGraphicFramePr>
          <p:nvPr/>
        </p:nvGraphicFramePr>
        <p:xfrm>
          <a:off x="2971800" y="1447800"/>
          <a:ext cx="5867400" cy="4399086"/>
        </p:xfrm>
        <a:graphic>
          <a:graphicData uri="http://schemas.openxmlformats.org/drawingml/2006/table">
            <a:tbl>
              <a:tblPr/>
              <a:tblGrid>
                <a:gridCol w="2543175"/>
                <a:gridCol w="3324225"/>
              </a:tblGrid>
              <a:tr h="4842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2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7107"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53316"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28"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7129"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0"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7131"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3340" name="Group 28"/>
          <p:cNvGraphicFramePr>
            <a:graphicFrameLocks noGrp="1"/>
          </p:cNvGraphicFramePr>
          <p:nvPr/>
        </p:nvGraphicFramePr>
        <p:xfrm>
          <a:off x="2971800" y="1447800"/>
          <a:ext cx="5867400" cy="4399086"/>
        </p:xfrm>
        <a:graphic>
          <a:graphicData uri="http://schemas.openxmlformats.org/drawingml/2006/table">
            <a:tbl>
              <a:tblPr/>
              <a:tblGrid>
                <a:gridCol w="2543175"/>
                <a:gridCol w="3324225"/>
              </a:tblGrid>
              <a:tr h="4842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2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8131"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55364"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52"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8153"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4"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8155"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5419" name="Group 59"/>
          <p:cNvGraphicFramePr>
            <a:graphicFrameLocks noGrp="1"/>
          </p:cNvGraphicFramePr>
          <p:nvPr/>
        </p:nvGraphicFramePr>
        <p:xfrm>
          <a:off x="2971800" y="1447800"/>
          <a:ext cx="5867400" cy="4911723"/>
        </p:xfrm>
        <a:graphic>
          <a:graphicData uri="http://schemas.openxmlformats.org/drawingml/2006/table">
            <a:tbl>
              <a:tblPr/>
              <a:tblGrid>
                <a:gridCol w="2543175"/>
                <a:gridCol w="3324225"/>
              </a:tblGrid>
              <a:tr h="4843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49155"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57412"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76"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49177"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8"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49179"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7436" name="Group 28"/>
          <p:cNvGraphicFramePr>
            <a:graphicFrameLocks noGrp="1"/>
          </p:cNvGraphicFramePr>
          <p:nvPr/>
        </p:nvGraphicFramePr>
        <p:xfrm>
          <a:off x="2971800" y="1447800"/>
          <a:ext cx="5867400" cy="4911723"/>
        </p:xfrm>
        <a:graphic>
          <a:graphicData uri="http://schemas.openxmlformats.org/drawingml/2006/table">
            <a:tbl>
              <a:tblPr/>
              <a:tblGrid>
                <a:gridCol w="2543175"/>
                <a:gridCol w="3324225"/>
              </a:tblGrid>
              <a:tr h="4843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50179"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59460"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00"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50201"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2"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50203"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9514" name="Group 58"/>
          <p:cNvGraphicFramePr>
            <a:graphicFrameLocks noGrp="1"/>
          </p:cNvGraphicFramePr>
          <p:nvPr/>
        </p:nvGraphicFramePr>
        <p:xfrm>
          <a:off x="2971800" y="1447800"/>
          <a:ext cx="5867400" cy="5423139"/>
        </p:xfrm>
        <a:graphic>
          <a:graphicData uri="http://schemas.openxmlformats.org/drawingml/2006/table">
            <a:tbl>
              <a:tblPr/>
              <a:tblGrid>
                <a:gridCol w="2543175"/>
                <a:gridCol w="3324225"/>
              </a:tblGrid>
              <a:tr h="48428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en-US" altLang="zh-CN" sz="2800" b="1" i="1"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228600"/>
            <a:ext cx="8382000" cy="838200"/>
          </a:xfrm>
        </p:spPr>
        <p:txBody>
          <a:bodyPr/>
          <a:lstStyle/>
          <a:p>
            <a:r>
              <a:rPr lang="zh-CN" altLang="en-US" b="1" smtClean="0">
                <a:ea typeface="黑体" pitchFamily="2" charset="-122"/>
              </a:rPr>
              <a:t>4.2  </a:t>
            </a:r>
            <a:r>
              <a:rPr lang="en-US" altLang="zh-CN" b="1" i="1" smtClean="0">
                <a:ea typeface="黑体" pitchFamily="2" charset="-122"/>
              </a:rPr>
              <a:t>S</a:t>
            </a:r>
            <a:r>
              <a:rPr lang="zh-CN" altLang="en-US" b="1" smtClean="0"/>
              <a:t>属性定义的自下而上计算</a:t>
            </a:r>
          </a:p>
        </p:txBody>
      </p:sp>
      <p:sp>
        <p:nvSpPr>
          <p:cNvPr id="51203" name="Rectangle 3"/>
          <p:cNvSpPr>
            <a:spLocks noGrp="1" noChangeArrowheads="1"/>
          </p:cNvSpPr>
          <p:nvPr>
            <p:ph idx="1"/>
          </p:nvPr>
        </p:nvSpPr>
        <p:spPr>
          <a:xfrm>
            <a:off x="304800" y="990600"/>
            <a:ext cx="8610600" cy="5334000"/>
          </a:xfrm>
        </p:spPr>
        <p:txBody>
          <a:bodyPr/>
          <a:lstStyle/>
          <a:p>
            <a:pPr>
              <a:spcBef>
                <a:spcPct val="0"/>
              </a:spcBef>
              <a:buFontTx/>
              <a:buNone/>
            </a:pPr>
            <a:r>
              <a:rPr lang="zh-CN" altLang="en-US" sz="2800" b="1" smtClean="0">
                <a:latin typeface="宋体" charset="-122"/>
              </a:rPr>
              <a:t>简单计算器的语法制导定义改成栈操作代码</a:t>
            </a:r>
            <a:endParaRPr lang="en-US" altLang="zh-CN" b="1" smtClean="0"/>
          </a:p>
          <a:p>
            <a:pPr>
              <a:spcBef>
                <a:spcPct val="0"/>
              </a:spcBef>
              <a:buFontTx/>
              <a:buNone/>
            </a:pPr>
            <a:r>
              <a:rPr lang="en-US" altLang="zh-CN" sz="2800" b="1" smtClean="0"/>
              <a:t>	</a:t>
            </a:r>
            <a:endParaRPr lang="zh-CN" altLang="en-US" sz="2800" b="1" smtClean="0"/>
          </a:p>
          <a:p>
            <a:pPr>
              <a:spcBef>
                <a:spcPct val="0"/>
              </a:spcBef>
              <a:buFontTx/>
              <a:buNone/>
            </a:pPr>
            <a:endParaRPr lang="zh-CN" altLang="en-US" sz="2800" b="1" smtClean="0"/>
          </a:p>
        </p:txBody>
      </p:sp>
      <p:graphicFrame>
        <p:nvGraphicFramePr>
          <p:cNvPr id="661508"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24"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51225"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6"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51227"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1561" name="Group 57"/>
          <p:cNvGraphicFramePr>
            <a:graphicFrameLocks noGrp="1"/>
          </p:cNvGraphicFramePr>
          <p:nvPr/>
        </p:nvGraphicFramePr>
        <p:xfrm>
          <a:off x="2971800" y="1447800"/>
          <a:ext cx="5867400" cy="5423139"/>
        </p:xfrm>
        <a:graphic>
          <a:graphicData uri="http://schemas.openxmlformats.org/drawingml/2006/table">
            <a:tbl>
              <a:tblPr/>
              <a:tblGrid>
                <a:gridCol w="2543175"/>
                <a:gridCol w="3324225"/>
              </a:tblGrid>
              <a:tr h="48428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en-US" altLang="zh-CN" sz="2800" b="1" i="1"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614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注释分析树:</a:t>
            </a:r>
            <a:r>
              <a:rPr lang="zh-CN" altLang="en-US" b="1" smtClean="0"/>
              <a:t>结点的属性值都标注出来的分析树</a:t>
            </a:r>
          </a:p>
          <a:p>
            <a:pPr lvl="1">
              <a:spcBef>
                <a:spcPct val="0"/>
              </a:spcBef>
              <a:buFontTx/>
              <a:buNone/>
            </a:pPr>
            <a:r>
              <a:rPr lang="en-US" altLang="zh-CN" b="1" smtClean="0"/>
              <a:t>8+5</a:t>
            </a:r>
            <a:r>
              <a:rPr lang="en-US" altLang="zh-CN" b="1" smtClean="0">
                <a:latin typeface="宋体" charset="-122"/>
              </a:rPr>
              <a:t>*</a:t>
            </a:r>
            <a:r>
              <a:rPr lang="en-US" altLang="zh-CN" b="1" smtClean="0"/>
              <a:t>2 n</a:t>
            </a:r>
            <a:r>
              <a:rPr lang="zh-CN" altLang="en-US" b="1" smtClean="0"/>
              <a:t>的注释分析树</a:t>
            </a:r>
          </a:p>
        </p:txBody>
      </p:sp>
      <p:grpSp>
        <p:nvGrpSpPr>
          <p:cNvPr id="6148" name="Group 66"/>
          <p:cNvGrpSpPr>
            <a:grpSpLocks/>
          </p:cNvGrpSpPr>
          <p:nvPr/>
        </p:nvGrpSpPr>
        <p:grpSpPr bwMode="auto">
          <a:xfrm>
            <a:off x="304800" y="2286000"/>
            <a:ext cx="8610600" cy="3878263"/>
            <a:chOff x="192" y="1440"/>
            <a:chExt cx="5424" cy="2443"/>
          </a:xfrm>
        </p:grpSpPr>
        <p:sp>
          <p:nvSpPr>
            <p:cNvPr id="6149" name="Rectangle 60"/>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6150" name="Rectangle 34"/>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6151" name="Rectangle 35"/>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6152" name="Rectangle 36"/>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6153" name="Rectangle 37"/>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6154" name="Rectangle 38"/>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8</a:t>
              </a:r>
            </a:p>
          </p:txBody>
        </p:sp>
        <p:sp>
          <p:nvSpPr>
            <p:cNvPr id="6155" name="Rectangle 39"/>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8</a:t>
              </a:r>
            </a:p>
          </p:txBody>
        </p:sp>
        <p:sp>
          <p:nvSpPr>
            <p:cNvPr id="6156" name="Rectangle 40"/>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8</a:t>
              </a:r>
            </a:p>
          </p:txBody>
        </p:sp>
        <p:sp>
          <p:nvSpPr>
            <p:cNvPr id="6157" name="Rectangle 41"/>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8</a:t>
              </a:r>
            </a:p>
          </p:txBody>
        </p:sp>
        <p:sp>
          <p:nvSpPr>
            <p:cNvPr id="6158" name="Line 42"/>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43"/>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44"/>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45"/>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46"/>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6163" name="Line 47"/>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Rectangle 48"/>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6165" name="Rectangle 49"/>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166" name="Line 50"/>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51"/>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52"/>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53"/>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0" name="Line 54"/>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1" name="Line 55"/>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2" name="Line 56"/>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3" name="Line 57"/>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Rectangle 58"/>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6175" name="Rectangle 59"/>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6176" name="Rectangle 61"/>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6177" name="Line 62"/>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ox(in)">
                                      <p:cBhvr>
                                        <p:cTn id="7" dur="500"/>
                                        <p:tgtEl>
                                          <p:spTgt spid="614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box(in)">
                                      <p:cBhvr>
                                        <p:cTn id="10"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65603"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边分析边翻译的方式能否用于继承属性</a:t>
            </a:r>
            <a:r>
              <a:rPr lang="zh-CN" altLang="en-US" b="1" smtClean="0"/>
              <a:t>？</a:t>
            </a:r>
          </a:p>
          <a:p>
            <a:pPr>
              <a:spcBef>
                <a:spcPct val="0"/>
              </a:spcBef>
            </a:pPr>
            <a:endParaRPr lang="zh-CN" altLang="en-US" sz="2800" b="1" smtClean="0">
              <a:latin typeface="宋体" charset="-122"/>
            </a:endParaRPr>
          </a:p>
          <a:p>
            <a:r>
              <a:rPr lang="zh-CN" altLang="en-US" sz="2800" b="1" smtClean="0">
                <a:latin typeface="宋体" charset="-122"/>
              </a:rPr>
              <a:t>属性的计算次序一定受分析方法所限定的分析树结点建立次序的限制</a:t>
            </a:r>
          </a:p>
          <a:p>
            <a:r>
              <a:rPr lang="zh-CN" altLang="en-US" sz="2800" b="1" smtClean="0">
                <a:latin typeface="宋体" charset="-122"/>
              </a:rPr>
              <a:t>分析树的结点是自左向右生成</a:t>
            </a:r>
          </a:p>
          <a:p>
            <a:r>
              <a:rPr lang="zh-CN" altLang="en-US" sz="2800" b="1" smtClean="0">
                <a:latin typeface="宋体" charset="-122"/>
              </a:rPr>
              <a:t>如果属性信息是自左向右流动，那么就有可能在分析的同时完成属性计算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03">
                                            <p:txEl>
                                              <p:pRg st="3" end="3"/>
                                            </p:txEl>
                                          </p:spTgt>
                                        </p:tgtEl>
                                        <p:attrNameLst>
                                          <p:attrName>style.visibility</p:attrName>
                                        </p:attrNameLst>
                                      </p:cBhvr>
                                      <p:to>
                                        <p:strVal val="visible"/>
                                      </p:to>
                                    </p:set>
                                    <p:animEffect transition="in" filter="box(in)">
                                      <p:cBhvr>
                                        <p:cTn id="7" dur="500"/>
                                        <p:tgtEl>
                                          <p:spTgt spid="66560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03">
                                            <p:txEl>
                                              <p:pRg st="4" end="4"/>
                                            </p:txEl>
                                          </p:spTgt>
                                        </p:tgtEl>
                                        <p:attrNameLst>
                                          <p:attrName>style.visibility</p:attrName>
                                        </p:attrNameLst>
                                      </p:cBhvr>
                                      <p:to>
                                        <p:strVal val="visible"/>
                                      </p:to>
                                    </p:set>
                                    <p:animEffect transition="in" filter="box(in)">
                                      <p:cBhvr>
                                        <p:cTn id="12" dur="500"/>
                                        <p:tgtEl>
                                          <p:spTgt spid="66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71747"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ea typeface="黑体" pitchFamily="2" charset="-122"/>
              </a:rPr>
              <a:t>4.3.1 </a:t>
            </a:r>
            <a:r>
              <a:rPr lang="en-US" altLang="zh-CN" b="1" i="1" smtClean="0">
                <a:ea typeface="黑体" pitchFamily="2" charset="-122"/>
              </a:rPr>
              <a:t>L</a:t>
            </a:r>
            <a:r>
              <a:rPr lang="zh-CN" altLang="en-US" b="1" smtClean="0"/>
              <a:t>属性定义</a:t>
            </a:r>
          </a:p>
          <a:p>
            <a:pPr>
              <a:spcBef>
                <a:spcPct val="0"/>
              </a:spcBef>
              <a:buFontTx/>
              <a:buNone/>
            </a:pPr>
            <a:endParaRPr lang="zh-CN" altLang="en-US" b="1" smtClean="0"/>
          </a:p>
          <a:p>
            <a:pPr algn="just"/>
            <a:r>
              <a:rPr lang="zh-CN" altLang="en-US" b="1" smtClean="0"/>
              <a:t>如果每个产生式</a:t>
            </a:r>
            <a:r>
              <a:rPr lang="en-US" altLang="zh-CN" b="1" i="1" smtClean="0"/>
              <a:t>A</a:t>
            </a:r>
            <a:r>
              <a:rPr lang="en-US" altLang="zh-CN" b="1" smtClean="0">
                <a:sym typeface="Symbol" pitchFamily="18" charset="2"/>
              </a:rPr>
              <a:t></a:t>
            </a:r>
            <a:r>
              <a:rPr lang="en-US" altLang="zh-CN" b="1" i="1" smtClean="0"/>
              <a:t>X</a:t>
            </a:r>
            <a:r>
              <a:rPr lang="en-US" altLang="zh-CN" b="1" baseline="-30000" smtClean="0"/>
              <a:t>1</a:t>
            </a:r>
            <a:r>
              <a:rPr lang="en-US" altLang="zh-CN" b="1" smtClean="0"/>
              <a:t>…</a:t>
            </a:r>
            <a:r>
              <a:rPr lang="en-US" altLang="zh-CN" b="1" i="1" smtClean="0"/>
              <a:t>X</a:t>
            </a:r>
            <a:r>
              <a:rPr lang="en-US" altLang="zh-CN" b="1" baseline="-30000" smtClean="0"/>
              <a:t>j-1</a:t>
            </a:r>
            <a:r>
              <a:rPr lang="en-US" altLang="zh-CN" b="1" i="1" smtClean="0"/>
              <a:t>X</a:t>
            </a:r>
            <a:r>
              <a:rPr lang="en-US" altLang="zh-CN" b="1" baseline="-30000" smtClean="0"/>
              <a:t>j</a:t>
            </a:r>
            <a:r>
              <a:rPr lang="en-US" altLang="zh-CN" b="1" smtClean="0"/>
              <a:t>…</a:t>
            </a:r>
            <a:r>
              <a:rPr lang="en-US" altLang="zh-CN" b="1" i="1" smtClean="0"/>
              <a:t>X</a:t>
            </a:r>
            <a:r>
              <a:rPr lang="en-US" altLang="zh-CN" b="1" i="1" baseline="-30000" smtClean="0"/>
              <a:t>n</a:t>
            </a:r>
            <a:r>
              <a:rPr lang="zh-CN" altLang="en-US" b="1" smtClean="0"/>
              <a:t>的每条语义规则计算的属性是</a:t>
            </a:r>
            <a:r>
              <a:rPr lang="en-US" altLang="zh-CN" b="1" i="1" smtClean="0"/>
              <a:t>A</a:t>
            </a:r>
            <a:r>
              <a:rPr lang="zh-CN" altLang="en-US" b="1" smtClean="0"/>
              <a:t>的综合属性；或者是</a:t>
            </a:r>
            <a:r>
              <a:rPr lang="en-US" altLang="zh-CN" b="1" i="1" smtClean="0"/>
              <a:t>X</a:t>
            </a:r>
            <a:r>
              <a:rPr lang="en-US" altLang="zh-CN" b="1" i="1" baseline="-30000" smtClean="0"/>
              <a:t>j</a:t>
            </a:r>
            <a:r>
              <a:rPr lang="en-US" altLang="zh-CN" b="1" i="1" smtClean="0"/>
              <a:t> </a:t>
            </a:r>
            <a:r>
              <a:rPr lang="zh-CN" altLang="en-US" b="1" smtClean="0"/>
              <a:t>的继承属性，但它仅依赖：</a:t>
            </a:r>
            <a:endParaRPr lang="zh-CN" altLang="en-US" b="1" smtClean="0">
              <a:latin typeface="宋体" charset="-122"/>
            </a:endParaRPr>
          </a:p>
          <a:p>
            <a:pPr lvl="1" algn="just"/>
            <a:r>
              <a:rPr lang="zh-CN" altLang="en-US" b="1" smtClean="0"/>
              <a:t>该产生式中</a:t>
            </a:r>
            <a:r>
              <a:rPr lang="en-US" altLang="zh-CN" b="1" i="1" smtClean="0"/>
              <a:t>X</a:t>
            </a:r>
            <a:r>
              <a:rPr lang="en-US" altLang="zh-CN" b="1" i="1" baseline="-30000" smtClean="0"/>
              <a:t>j</a:t>
            </a:r>
            <a:r>
              <a:rPr lang="zh-CN" altLang="en-US" b="1" smtClean="0"/>
              <a:t>左边符号</a:t>
            </a:r>
            <a:r>
              <a:rPr lang="en-US" altLang="zh-CN" b="1" i="1" smtClean="0"/>
              <a:t>X</a:t>
            </a:r>
            <a:r>
              <a:rPr lang="en-US" altLang="zh-CN" b="1" baseline="-30000" smtClean="0"/>
              <a:t>1</a:t>
            </a:r>
            <a:r>
              <a:rPr lang="en-US" altLang="zh-CN" b="1" smtClean="0"/>
              <a:t>, </a:t>
            </a:r>
            <a:r>
              <a:rPr lang="en-US" altLang="zh-CN" b="1" i="1" smtClean="0"/>
              <a:t>X</a:t>
            </a:r>
            <a:r>
              <a:rPr lang="en-US" altLang="zh-CN" b="1" baseline="-30000" smtClean="0"/>
              <a:t>2</a:t>
            </a:r>
            <a:r>
              <a:rPr lang="en-US" altLang="zh-CN" b="1" smtClean="0"/>
              <a:t>, …, </a:t>
            </a:r>
            <a:r>
              <a:rPr lang="en-US" altLang="zh-CN" b="1" i="1" smtClean="0"/>
              <a:t>X</a:t>
            </a:r>
            <a:r>
              <a:rPr lang="en-US" altLang="zh-CN" b="1" i="1" baseline="-30000" smtClean="0"/>
              <a:t>j</a:t>
            </a:r>
            <a:r>
              <a:rPr lang="en-US" altLang="zh-CN" b="1" baseline="-30000" smtClean="0"/>
              <a:t>-1</a:t>
            </a:r>
            <a:r>
              <a:rPr lang="zh-CN" altLang="en-US" b="1" smtClean="0"/>
              <a:t>的属性；</a:t>
            </a:r>
            <a:endParaRPr lang="zh-CN" altLang="en-US" b="1" smtClean="0">
              <a:latin typeface="宋体" charset="-122"/>
            </a:endParaRPr>
          </a:p>
          <a:p>
            <a:pPr lvl="1" algn="just"/>
            <a:r>
              <a:rPr lang="en-US" altLang="zh-CN" b="1" i="1" smtClean="0"/>
              <a:t>A</a:t>
            </a:r>
            <a:r>
              <a:rPr lang="zh-CN" altLang="en-US" b="1" smtClean="0"/>
              <a:t>的继承属性</a:t>
            </a:r>
            <a:endParaRPr lang="zh-CN" altLang="en-US" b="1" smtClean="0">
              <a:latin typeface="宋体" charset="-122"/>
            </a:endParaRPr>
          </a:p>
          <a:p>
            <a:pPr>
              <a:spcBef>
                <a:spcPct val="0"/>
              </a:spcBef>
            </a:pPr>
            <a:endParaRPr lang="zh-CN" altLang="en-US" sz="2800" b="1" smtClean="0">
              <a:latin typeface="宋体" charset="-122"/>
            </a:endParaRPr>
          </a:p>
          <a:p>
            <a:pPr>
              <a:spcBef>
                <a:spcPct val="0"/>
              </a:spcBef>
            </a:pPr>
            <a:r>
              <a:rPr lang="en-US" altLang="zh-CN" sz="2800" b="1" i="1" smtClean="0"/>
              <a:t>S</a:t>
            </a:r>
            <a:r>
              <a:rPr lang="zh-CN" altLang="en-US" b="1" smtClean="0"/>
              <a:t>属性定义属于</a:t>
            </a:r>
            <a:r>
              <a:rPr lang="en-US" altLang="zh-CN" b="1" i="1" smtClean="0"/>
              <a:t>L</a:t>
            </a:r>
            <a:r>
              <a:rPr lang="zh-CN" altLang="en-US" b="1" smtClean="0"/>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1747">
                                            <p:txEl>
                                              <p:pRg st="6" end="6"/>
                                            </p:txEl>
                                          </p:spTgt>
                                        </p:tgtEl>
                                        <p:attrNameLst>
                                          <p:attrName>style.visibility</p:attrName>
                                        </p:attrNameLst>
                                      </p:cBhvr>
                                      <p:to>
                                        <p:strVal val="visible"/>
                                      </p:to>
                                    </p:set>
                                    <p:animEffect transition="in" filter="box(in)">
                                      <p:cBhvr>
                                        <p:cTn id="7" dur="500"/>
                                        <p:tgtEl>
                                          <p:spTgt spid="67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54275" name="Rectangle 3"/>
          <p:cNvSpPr>
            <a:spLocks noGrp="1" noChangeArrowheads="1"/>
          </p:cNvSpPr>
          <p:nvPr>
            <p:ph idx="1"/>
          </p:nvPr>
        </p:nvSpPr>
        <p:spPr>
          <a:xfrm>
            <a:off x="287338" y="1438275"/>
            <a:ext cx="8637587" cy="5038725"/>
          </a:xfrm>
          <a:noFill/>
        </p:spPr>
        <p:txBody>
          <a:bodyPr/>
          <a:lstStyle/>
          <a:p>
            <a:pPr>
              <a:spcBef>
                <a:spcPct val="0"/>
              </a:spcBef>
              <a:buFontTx/>
              <a:buNone/>
            </a:pPr>
            <a:r>
              <a:rPr lang="zh-CN" altLang="en-US" b="1" smtClean="0">
                <a:latin typeface="宋体" charset="-122"/>
              </a:rPr>
              <a:t>变量类型声明的语法制导定义是一个</a:t>
            </a:r>
            <a:r>
              <a:rPr lang="en-US" altLang="zh-CN" b="1" i="1" smtClean="0"/>
              <a:t>L</a:t>
            </a:r>
            <a:r>
              <a:rPr lang="zh-CN" altLang="en-US" b="1" smtClean="0">
                <a:latin typeface="宋体" charset="-122"/>
              </a:rPr>
              <a:t>属性定义</a:t>
            </a:r>
            <a:r>
              <a:rPr lang="zh-CN" altLang="en-US" b="1" smtClean="0"/>
              <a:t> </a:t>
            </a:r>
          </a:p>
          <a:p>
            <a:pPr algn="just">
              <a:spcBef>
                <a:spcPct val="0"/>
              </a:spcBef>
              <a:buFontTx/>
              <a:buNone/>
            </a:pPr>
            <a:endParaRPr lang="zh-CN" altLang="en-US" sz="2800" b="1" smtClean="0">
              <a:latin typeface="宋体" charset="-122"/>
            </a:endParaRPr>
          </a:p>
        </p:txBody>
      </p:sp>
      <p:graphicFrame>
        <p:nvGraphicFramePr>
          <p:cNvPr id="673796" name="Group 4"/>
          <p:cNvGraphicFramePr>
            <a:graphicFrameLocks noGrp="1"/>
          </p:cNvGraphicFramePr>
          <p:nvPr/>
        </p:nvGraphicFramePr>
        <p:xfrm>
          <a:off x="1371600" y="2133600"/>
          <a:ext cx="7086600" cy="4189413"/>
        </p:xfrm>
        <a:graphic>
          <a:graphicData uri="http://schemas.openxmlformats.org/drawingml/2006/table">
            <a:tbl>
              <a:tblPr/>
              <a:tblGrid>
                <a:gridCol w="2362200"/>
                <a:gridCol w="4724400"/>
              </a:tblGrid>
              <a:tr h="54536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产  生  式</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语</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义</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规</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则</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  D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TL</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4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int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real</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real</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6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L</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94275" name="Rectangle 3"/>
          <p:cNvSpPr>
            <a:spLocks noGrp="1" noChangeArrowheads="1"/>
          </p:cNvSpPr>
          <p:nvPr>
            <p:ph idx="1"/>
          </p:nvPr>
        </p:nvSpPr>
        <p:spPr>
          <a:xfrm>
            <a:off x="287338" y="1438275"/>
            <a:ext cx="8564562" cy="5181600"/>
          </a:xfrm>
          <a:noFill/>
        </p:spPr>
        <p:txBody>
          <a:bodyPr wrap="none"/>
          <a:lstStyle/>
          <a:p>
            <a:pPr>
              <a:spcBef>
                <a:spcPct val="0"/>
              </a:spcBef>
              <a:buFontTx/>
              <a:buNone/>
            </a:pPr>
            <a:r>
              <a:rPr lang="zh-CN" altLang="en-US" b="1" smtClean="0">
                <a:ea typeface="黑体" pitchFamily="2" charset="-122"/>
              </a:rPr>
              <a:t>4.3.2 </a:t>
            </a:r>
            <a:r>
              <a:rPr lang="zh-CN" altLang="en-US" b="1" smtClean="0"/>
              <a:t>翻译方案</a:t>
            </a:r>
          </a:p>
          <a:p>
            <a:pPr>
              <a:spcBef>
                <a:spcPct val="0"/>
              </a:spcBef>
            </a:pPr>
            <a:r>
              <a:rPr lang="zh-CN" altLang="en-US" sz="2800" b="1" smtClean="0"/>
              <a:t>例	把有加和减的中缀表达式翻译成后缀表达式</a:t>
            </a:r>
          </a:p>
          <a:p>
            <a:pPr>
              <a:spcBef>
                <a:spcPct val="0"/>
              </a:spcBef>
              <a:buFontTx/>
              <a:buNone/>
            </a:pPr>
            <a:r>
              <a:rPr lang="zh-CN" altLang="en-US" sz="2800" b="1" smtClean="0">
                <a:latin typeface="宋体" charset="-122"/>
              </a:rPr>
              <a:t>		如果输入是</a:t>
            </a:r>
            <a:r>
              <a:rPr lang="zh-CN" altLang="en-US" sz="2800" b="1" smtClean="0"/>
              <a:t>8+5 </a:t>
            </a:r>
            <a:r>
              <a:rPr lang="zh-CN" altLang="en-US" sz="2800" b="1" smtClean="0">
                <a:sym typeface="Symbol" pitchFamily="18" charset="2"/>
              </a:rPr>
              <a:t></a:t>
            </a:r>
            <a:r>
              <a:rPr lang="zh-CN" altLang="en-US" sz="2800" b="1" smtClean="0"/>
              <a:t>2</a:t>
            </a:r>
            <a:r>
              <a:rPr lang="zh-CN" altLang="en-US" sz="2800" b="1" smtClean="0">
                <a:latin typeface="宋体" charset="-122"/>
              </a:rPr>
              <a:t>，则输出是</a:t>
            </a:r>
            <a:r>
              <a:rPr lang="zh-CN" altLang="en-US" sz="2800" b="1" smtClean="0"/>
              <a:t>8 5 + 2 </a:t>
            </a:r>
            <a:r>
              <a:rPr lang="zh-CN" altLang="en-US" sz="2800" b="1" smtClean="0">
                <a:sym typeface="Symbol" pitchFamily="18" charset="2"/>
              </a:rPr>
              <a:t></a:t>
            </a:r>
            <a:endParaRPr lang="zh-CN" altLang="en-US" sz="2800" b="1" smtClean="0"/>
          </a:p>
          <a:p>
            <a:pPr>
              <a:spcBef>
                <a:spcPct val="0"/>
              </a:spcBef>
              <a:buFontTx/>
              <a:buNone/>
            </a:pPr>
            <a:r>
              <a:rPr lang="en-US" altLang="zh-CN" sz="2800" b="1" i="1" smtClean="0"/>
              <a:t>	E </a:t>
            </a:r>
            <a:r>
              <a:rPr lang="en-US" altLang="zh-CN" sz="2800" b="1" smtClean="0">
                <a:sym typeface="Symbol" pitchFamily="18" charset="2"/>
              </a:rPr>
              <a:t></a:t>
            </a:r>
            <a:r>
              <a:rPr lang="en-US" altLang="zh-CN" sz="2800" b="1" smtClean="0"/>
              <a:t> </a:t>
            </a:r>
            <a:r>
              <a:rPr lang="en-US" altLang="zh-CN" sz="2800" b="1" i="1" smtClean="0"/>
              <a:t>T R</a:t>
            </a:r>
            <a:endParaRPr lang="en-US" altLang="zh-CN" sz="2800" b="1" smtClean="0"/>
          </a:p>
          <a:p>
            <a:pPr>
              <a:spcBef>
                <a:spcPct val="0"/>
              </a:spcBef>
              <a:buFontTx/>
              <a:buNone/>
            </a:pPr>
            <a:r>
              <a:rPr lang="en-US" altLang="zh-CN" sz="2800" b="1" smtClean="0"/>
              <a:t>	</a:t>
            </a:r>
            <a:r>
              <a:rPr lang="en-US" altLang="zh-CN" sz="2800" b="1" i="1" smtClean="0"/>
              <a:t>R </a:t>
            </a:r>
            <a:r>
              <a:rPr lang="en-US" altLang="zh-CN" sz="2800" b="1" smtClean="0">
                <a:sym typeface="Symbol" pitchFamily="18" charset="2"/>
              </a:rPr>
              <a:t></a:t>
            </a:r>
            <a:r>
              <a:rPr lang="en-US" altLang="zh-CN" sz="2800" b="1" smtClean="0"/>
              <a:t> addop </a:t>
            </a:r>
            <a:r>
              <a:rPr lang="en-US" altLang="zh-CN" sz="2800" b="1" i="1" smtClean="0"/>
              <a:t>T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(addop.</a:t>
            </a:r>
            <a:r>
              <a:rPr lang="en-US" altLang="zh-CN" sz="2800" b="1" i="1" smtClean="0">
                <a:solidFill>
                  <a:srgbClr val="00FF00"/>
                </a:solidFill>
              </a:rPr>
              <a:t>lexeme</a:t>
            </a:r>
            <a:r>
              <a:rPr lang="en-US" altLang="zh-CN" sz="2800" b="1" smtClean="0">
                <a:solidFill>
                  <a:srgbClr val="00FF00"/>
                </a:solidFill>
              </a:rPr>
              <a:t>)}</a:t>
            </a:r>
            <a:r>
              <a:rPr lang="en-US" altLang="zh-CN" sz="2800" b="1" smtClean="0"/>
              <a:t> </a:t>
            </a:r>
            <a:r>
              <a:rPr lang="en-US" altLang="zh-CN" sz="2800" b="1" i="1" smtClean="0"/>
              <a:t>R</a:t>
            </a:r>
            <a:r>
              <a:rPr lang="en-US" altLang="zh-CN" sz="2800" b="1" baseline="-30000" smtClean="0"/>
              <a:t>1  </a:t>
            </a:r>
            <a:r>
              <a:rPr lang="en-US" altLang="zh-CN" sz="2800" b="1" smtClean="0"/>
              <a:t>| </a:t>
            </a:r>
            <a:r>
              <a:rPr lang="en-US" altLang="zh-CN" sz="2800" b="1" smtClean="0">
                <a:sym typeface="Symbol" pitchFamily="18" charset="2"/>
              </a:rPr>
              <a:t></a:t>
            </a:r>
            <a:endParaRPr lang="en-US" altLang="zh-CN" sz="2800" b="1" smtClean="0"/>
          </a:p>
          <a:p>
            <a:pPr>
              <a:spcBef>
                <a:spcPct val="0"/>
              </a:spcBef>
              <a:buFontTx/>
              <a:buNone/>
            </a:pPr>
            <a:r>
              <a:rPr lang="en-US" altLang="zh-CN" sz="2800" b="1" smtClean="0"/>
              <a:t>	</a:t>
            </a:r>
            <a:r>
              <a:rPr lang="en-US" altLang="zh-CN" sz="2800" b="1" i="1" smtClean="0"/>
              <a:t>T </a:t>
            </a:r>
            <a:r>
              <a:rPr lang="en-US" altLang="zh-CN" sz="2800" b="1" smtClean="0">
                <a:sym typeface="Symbol" pitchFamily="18" charset="2"/>
              </a:rPr>
              <a:t></a:t>
            </a:r>
            <a:r>
              <a:rPr lang="en-US" altLang="zh-CN" sz="2800" b="1" smtClean="0"/>
              <a:t> num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(num.</a:t>
            </a:r>
            <a:r>
              <a:rPr lang="en-US" altLang="zh-CN" sz="2800" b="1" i="1" smtClean="0">
                <a:solidFill>
                  <a:srgbClr val="00FF00"/>
                </a:solidFill>
              </a:rPr>
              <a:t>val</a:t>
            </a:r>
            <a:r>
              <a:rPr lang="en-US" altLang="zh-CN" sz="2800" b="1" smtClean="0">
                <a:solidFill>
                  <a:srgbClr val="00FF00"/>
                </a:solidFill>
              </a:rPr>
              <a:t>)}</a:t>
            </a:r>
          </a:p>
          <a:p>
            <a:pPr>
              <a:spcBef>
                <a:spcPct val="50000"/>
              </a:spcBef>
              <a:buFontTx/>
              <a:buNone/>
            </a:pPr>
            <a:r>
              <a:rPr lang="en-US" altLang="zh-CN" sz="2800" b="1" i="1" smtClean="0"/>
              <a:t>	E </a:t>
            </a:r>
            <a:r>
              <a:rPr lang="en-US" altLang="zh-CN" sz="2800" b="1" smtClean="0">
                <a:sym typeface="Symbol" pitchFamily="18" charset="2"/>
              </a:rPr>
              <a:t></a:t>
            </a:r>
            <a:r>
              <a:rPr lang="en-US" altLang="zh-CN" sz="2800" b="1" smtClean="0"/>
              <a:t> </a:t>
            </a:r>
            <a:r>
              <a:rPr lang="en-US" altLang="zh-CN" sz="2800" b="1" i="1" smtClean="0"/>
              <a:t>T R </a:t>
            </a:r>
            <a:r>
              <a:rPr lang="en-US" altLang="zh-CN" sz="2800" b="1" smtClean="0">
                <a:sym typeface="Symbol" pitchFamily="18" charset="2"/>
              </a:rPr>
              <a:t> </a:t>
            </a:r>
            <a:r>
              <a:rPr lang="en-US" altLang="zh-CN" sz="2800" b="1" smtClean="0"/>
              <a:t>num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(8)}</a:t>
            </a:r>
            <a:r>
              <a:rPr lang="en-US" altLang="zh-CN" sz="2800" b="1" smtClean="0"/>
              <a:t> </a:t>
            </a:r>
            <a:r>
              <a:rPr lang="en-US" altLang="zh-CN" sz="2800" b="1" i="1" smtClean="0"/>
              <a:t>R</a:t>
            </a:r>
            <a:endParaRPr lang="en-US" altLang="zh-CN" sz="2800" b="1" smtClean="0">
              <a:sym typeface="Symbol" pitchFamily="18" charset="2"/>
            </a:endParaRPr>
          </a:p>
          <a:p>
            <a:pPr>
              <a:spcBef>
                <a:spcPct val="0"/>
              </a:spcBef>
              <a:buFontTx/>
              <a:buNone/>
            </a:pPr>
            <a:r>
              <a:rPr lang="en-US" altLang="zh-CN" sz="2800" b="1" smtClean="0">
                <a:sym typeface="Symbol" pitchFamily="18" charset="2"/>
              </a:rPr>
              <a:t>	   </a:t>
            </a:r>
            <a:r>
              <a:rPr lang="zh-CN" altLang="en-US" sz="2800" b="1" smtClean="0">
                <a:sym typeface="Symbol" pitchFamily="18" charset="2"/>
              </a:rPr>
              <a:t> </a:t>
            </a:r>
            <a:r>
              <a:rPr lang="en-US" altLang="zh-CN" sz="2800" b="1" smtClean="0"/>
              <a:t>num</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(8)}</a:t>
            </a:r>
            <a:r>
              <a:rPr lang="en-US" altLang="zh-CN" sz="2800" b="1" smtClean="0"/>
              <a:t>addop </a:t>
            </a:r>
            <a:r>
              <a:rPr lang="en-US" altLang="zh-CN" sz="2800" b="1" i="1" smtClean="0"/>
              <a:t>T</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a:t>
            </a:r>
            <a:r>
              <a:rPr lang="en-US" altLang="zh-CN" sz="2800" b="1" i="1" smtClean="0"/>
              <a:t>R</a:t>
            </a:r>
          </a:p>
          <a:p>
            <a:pPr>
              <a:spcBef>
                <a:spcPct val="0"/>
              </a:spcBef>
              <a:buFontTx/>
              <a:buNone/>
            </a:pPr>
            <a:r>
              <a:rPr lang="en-US" altLang="zh-CN" sz="2800" b="1" i="1" smtClean="0"/>
              <a:t>	   </a:t>
            </a:r>
            <a:r>
              <a:rPr lang="en-US" altLang="zh-CN" sz="2800" b="1" smtClean="0">
                <a:sym typeface="Symbol" pitchFamily="18" charset="2"/>
              </a:rPr>
              <a:t> </a:t>
            </a:r>
            <a:r>
              <a:rPr lang="en-US" altLang="zh-CN" sz="2800" b="1" smtClean="0"/>
              <a:t>num</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(8)}</a:t>
            </a:r>
            <a:r>
              <a:rPr lang="en-US" altLang="zh-CN" sz="2800" b="1" smtClean="0"/>
              <a:t>addop num</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(5)}{</a:t>
            </a:r>
            <a:r>
              <a:rPr lang="en-US" altLang="zh-CN" sz="2800" b="1" i="1" smtClean="0">
                <a:solidFill>
                  <a:srgbClr val="00FF00"/>
                </a:solidFill>
              </a:rPr>
              <a:t>print </a:t>
            </a:r>
            <a:r>
              <a:rPr lang="en-US" altLang="zh-CN" sz="2800" b="1" smtClean="0">
                <a:solidFill>
                  <a:srgbClr val="00FF00"/>
                </a:solidFill>
              </a:rPr>
              <a:t>(+)}</a:t>
            </a:r>
            <a:r>
              <a:rPr lang="en-US" altLang="zh-CN" sz="2800" b="1" i="1" smtClean="0"/>
              <a:t>R</a:t>
            </a:r>
          </a:p>
          <a:p>
            <a:pPr>
              <a:spcBef>
                <a:spcPct val="0"/>
              </a:spcBef>
              <a:buFontTx/>
              <a:buNone/>
            </a:pPr>
            <a:r>
              <a:rPr lang="zh-CN" altLang="en-US" sz="2800" b="1" i="1" smtClean="0"/>
              <a:t>	   </a:t>
            </a:r>
            <a:r>
              <a:rPr lang="zh-CN" altLang="en-US" sz="2800" b="1" smtClean="0">
                <a:sym typeface="Symbol" pitchFamily="18" charset="2"/>
              </a:rPr>
              <a:t>…</a:t>
            </a:r>
            <a:r>
              <a:rPr lang="en-US" altLang="zh-CN" sz="2800" b="1" smtClean="0">
                <a:sym typeface="Symbol" pitchFamily="18" charset="2"/>
              </a:rPr>
              <a:t> </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(8)}{</a:t>
            </a:r>
            <a:r>
              <a:rPr lang="en-US" altLang="zh-CN" sz="2800" b="1" i="1" smtClean="0">
                <a:solidFill>
                  <a:srgbClr val="00FF00"/>
                </a:solidFill>
              </a:rPr>
              <a:t>print</a:t>
            </a:r>
            <a:r>
              <a:rPr lang="en-US" altLang="zh-CN" sz="2800" b="1" smtClean="0">
                <a:solidFill>
                  <a:srgbClr val="00FF00"/>
                </a:solidFill>
              </a:rPr>
              <a:t>(5)}{</a:t>
            </a:r>
            <a:r>
              <a:rPr lang="en-US" altLang="zh-CN" sz="2800" b="1" i="1" smtClean="0">
                <a:solidFill>
                  <a:srgbClr val="00FF00"/>
                </a:solidFill>
              </a:rPr>
              <a:t>print</a:t>
            </a:r>
            <a:r>
              <a:rPr lang="en-US" altLang="zh-CN" sz="2800" b="1" smtClean="0">
                <a:solidFill>
                  <a:srgbClr val="00FF00"/>
                </a:solidFill>
              </a:rPr>
              <a:t>(+)}</a:t>
            </a:r>
            <a:r>
              <a:rPr lang="en-US" altLang="zh-CN" sz="2800" b="1" smtClean="0"/>
              <a:t>addop </a:t>
            </a:r>
            <a:r>
              <a:rPr lang="en-US" altLang="zh-CN" sz="2800" b="1" i="1" smtClean="0"/>
              <a:t>T</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a:t>
            </a:r>
            <a:r>
              <a:rPr lang="zh-CN" altLang="en-US" sz="2800" b="1" smtClean="0">
                <a:solidFill>
                  <a:srgbClr val="00FF00"/>
                </a:solidFill>
                <a:sym typeface="Symbol" pitchFamily="18" charset="2"/>
              </a:rPr>
              <a:t></a:t>
            </a:r>
            <a:r>
              <a:rPr lang="en-US" altLang="zh-CN" sz="2800" b="1" smtClean="0">
                <a:solidFill>
                  <a:srgbClr val="00FF00"/>
                </a:solidFill>
              </a:rPr>
              <a:t>)}</a:t>
            </a:r>
            <a:r>
              <a:rPr lang="en-US" altLang="zh-CN" sz="2800" b="1" i="1" smtClean="0"/>
              <a:t>R</a:t>
            </a:r>
          </a:p>
          <a:p>
            <a:pPr>
              <a:spcBef>
                <a:spcPct val="0"/>
              </a:spcBef>
              <a:buFontTx/>
              <a:buNone/>
            </a:pPr>
            <a:r>
              <a:rPr lang="zh-CN" altLang="en-US" sz="2800" b="1" smtClean="0">
                <a:sym typeface="Symbol" pitchFamily="18" charset="2"/>
              </a:rPr>
              <a:t>       …</a:t>
            </a:r>
            <a:r>
              <a:rPr lang="en-US" altLang="zh-CN" sz="2800" b="1" smtClean="0">
                <a:sym typeface="Symbol" pitchFamily="18" charset="2"/>
              </a:rPr>
              <a:t> </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(8)}{</a:t>
            </a:r>
            <a:r>
              <a:rPr lang="en-US" altLang="zh-CN" sz="2800" b="1" i="1" smtClean="0">
                <a:solidFill>
                  <a:srgbClr val="00FF00"/>
                </a:solidFill>
              </a:rPr>
              <a:t>print</a:t>
            </a:r>
            <a:r>
              <a:rPr lang="en-US" altLang="zh-CN" sz="2800" b="1" smtClean="0">
                <a:solidFill>
                  <a:srgbClr val="00FF00"/>
                </a:solidFill>
              </a:rPr>
              <a:t>(5)}{</a:t>
            </a:r>
            <a:r>
              <a:rPr lang="en-US" altLang="zh-CN" sz="2800" b="1" i="1" smtClean="0">
                <a:solidFill>
                  <a:srgbClr val="00FF00"/>
                </a:solidFill>
              </a:rPr>
              <a:t>print</a:t>
            </a:r>
            <a:r>
              <a:rPr lang="en-US" altLang="zh-CN" sz="2800" b="1" smtClean="0">
                <a:solidFill>
                  <a:srgbClr val="00FF00"/>
                </a:solidFill>
              </a:rPr>
              <a:t>(+)}{</a:t>
            </a:r>
            <a:r>
              <a:rPr lang="en-US" altLang="zh-CN" sz="2800" b="1" i="1" smtClean="0">
                <a:solidFill>
                  <a:srgbClr val="00FF00"/>
                </a:solidFill>
              </a:rPr>
              <a:t>print</a:t>
            </a:r>
            <a:r>
              <a:rPr lang="en-US" altLang="zh-CN" sz="2800" b="1" smtClean="0">
                <a:solidFill>
                  <a:srgbClr val="00FF00"/>
                </a:solidFill>
              </a:rPr>
              <a:t>(2)}{</a:t>
            </a:r>
            <a:r>
              <a:rPr lang="en-US" altLang="zh-CN" sz="2800" b="1" i="1" smtClean="0">
                <a:solidFill>
                  <a:srgbClr val="00FF00"/>
                </a:solidFill>
              </a:rPr>
              <a:t>print</a:t>
            </a:r>
            <a:r>
              <a:rPr lang="en-US" altLang="zh-CN" sz="2800" b="1" smtClean="0">
                <a:solidFill>
                  <a:srgbClr val="00FF00"/>
                </a:solidFill>
              </a:rPr>
              <a:t>(</a:t>
            </a:r>
            <a:r>
              <a:rPr lang="zh-CN" altLang="en-US" sz="2800" b="1" smtClean="0">
                <a:solidFill>
                  <a:srgbClr val="00FF00"/>
                </a:solidFill>
                <a:sym typeface="Symbol" pitchFamily="18" charset="2"/>
              </a:rPr>
              <a:t>)}</a:t>
            </a:r>
            <a:endParaRPr lang="zh-CN" altLang="en-US" sz="2800" b="1" i="1" smtClean="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4275">
                                            <p:txEl>
                                              <p:pRg st="3" end="3"/>
                                            </p:txEl>
                                          </p:spTgt>
                                        </p:tgtEl>
                                        <p:attrNameLst>
                                          <p:attrName>style.visibility</p:attrName>
                                        </p:attrNameLst>
                                      </p:cBhvr>
                                      <p:to>
                                        <p:strVal val="visible"/>
                                      </p:to>
                                    </p:set>
                                    <p:animEffect transition="in" filter="box(in)">
                                      <p:cBhvr>
                                        <p:cTn id="7" dur="500"/>
                                        <p:tgtEl>
                                          <p:spTgt spid="69427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94275">
                                            <p:txEl>
                                              <p:pRg st="4" end="4"/>
                                            </p:txEl>
                                          </p:spTgt>
                                        </p:tgtEl>
                                        <p:attrNameLst>
                                          <p:attrName>style.visibility</p:attrName>
                                        </p:attrNameLst>
                                      </p:cBhvr>
                                      <p:to>
                                        <p:strVal val="visible"/>
                                      </p:to>
                                    </p:set>
                                    <p:animEffect transition="in" filter="box(in)">
                                      <p:cBhvr>
                                        <p:cTn id="10" dur="500"/>
                                        <p:tgtEl>
                                          <p:spTgt spid="69427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94275">
                                            <p:txEl>
                                              <p:pRg st="5" end="5"/>
                                            </p:txEl>
                                          </p:spTgt>
                                        </p:tgtEl>
                                        <p:attrNameLst>
                                          <p:attrName>style.visibility</p:attrName>
                                        </p:attrNameLst>
                                      </p:cBhvr>
                                      <p:to>
                                        <p:strVal val="visible"/>
                                      </p:to>
                                    </p:set>
                                    <p:animEffect transition="in" filter="box(in)">
                                      <p:cBhvr>
                                        <p:cTn id="13" dur="500"/>
                                        <p:tgtEl>
                                          <p:spTgt spid="69427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94275">
                                            <p:txEl>
                                              <p:pRg st="6" end="6"/>
                                            </p:txEl>
                                          </p:spTgt>
                                        </p:tgtEl>
                                        <p:attrNameLst>
                                          <p:attrName>style.visibility</p:attrName>
                                        </p:attrNameLst>
                                      </p:cBhvr>
                                      <p:to>
                                        <p:strVal val="visible"/>
                                      </p:to>
                                    </p:set>
                                    <p:animEffect transition="in" filter="box(in)">
                                      <p:cBhvr>
                                        <p:cTn id="18" dur="500"/>
                                        <p:tgtEl>
                                          <p:spTgt spid="694275">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94275">
                                            <p:txEl>
                                              <p:pRg st="7" end="7"/>
                                            </p:txEl>
                                          </p:spTgt>
                                        </p:tgtEl>
                                        <p:attrNameLst>
                                          <p:attrName>style.visibility</p:attrName>
                                        </p:attrNameLst>
                                      </p:cBhvr>
                                      <p:to>
                                        <p:strVal val="visible"/>
                                      </p:to>
                                    </p:set>
                                    <p:animEffect transition="in" filter="box(in)">
                                      <p:cBhvr>
                                        <p:cTn id="21" dur="500"/>
                                        <p:tgtEl>
                                          <p:spTgt spid="694275">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94275">
                                            <p:txEl>
                                              <p:pRg st="8" end="8"/>
                                            </p:txEl>
                                          </p:spTgt>
                                        </p:tgtEl>
                                        <p:attrNameLst>
                                          <p:attrName>style.visibility</p:attrName>
                                        </p:attrNameLst>
                                      </p:cBhvr>
                                      <p:to>
                                        <p:strVal val="visible"/>
                                      </p:to>
                                    </p:set>
                                    <p:animEffect transition="in" filter="box(in)">
                                      <p:cBhvr>
                                        <p:cTn id="24" dur="500"/>
                                        <p:tgtEl>
                                          <p:spTgt spid="694275">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94275">
                                            <p:txEl>
                                              <p:pRg st="9" end="9"/>
                                            </p:txEl>
                                          </p:spTgt>
                                        </p:tgtEl>
                                        <p:attrNameLst>
                                          <p:attrName>style.visibility</p:attrName>
                                        </p:attrNameLst>
                                      </p:cBhvr>
                                      <p:to>
                                        <p:strVal val="visible"/>
                                      </p:to>
                                    </p:set>
                                    <p:animEffect transition="in" filter="box(in)">
                                      <p:cBhvr>
                                        <p:cTn id="27" dur="500"/>
                                        <p:tgtEl>
                                          <p:spTgt spid="694275">
                                            <p:txEl>
                                              <p:pRg st="9" end="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94275">
                                            <p:txEl>
                                              <p:pRg st="10" end="10"/>
                                            </p:txEl>
                                          </p:spTgt>
                                        </p:tgtEl>
                                        <p:attrNameLst>
                                          <p:attrName>style.visibility</p:attrName>
                                        </p:attrNameLst>
                                      </p:cBhvr>
                                      <p:to>
                                        <p:strVal val="visible"/>
                                      </p:to>
                                    </p:set>
                                    <p:animEffect transition="in" filter="box(in)">
                                      <p:cBhvr>
                                        <p:cTn id="30" dur="500"/>
                                        <p:tgtEl>
                                          <p:spTgt spid="6942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56323" name="Rectangle 3"/>
          <p:cNvSpPr>
            <a:spLocks noGrp="1" noChangeArrowheads="1"/>
          </p:cNvSpPr>
          <p:nvPr>
            <p:ph idx="1"/>
          </p:nvPr>
        </p:nvSpPr>
        <p:spPr>
          <a:xfrm>
            <a:off x="287338" y="1438275"/>
            <a:ext cx="8564562" cy="50387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p>
          <a:p>
            <a:pPr>
              <a:spcBef>
                <a:spcPct val="0"/>
              </a:spcBef>
              <a:buFontTx/>
              <a:buNone/>
            </a:pPr>
            <a:r>
              <a:rPr lang="en-US" altLang="zh-CN" b="1" smtClean="0"/>
              <a:t> </a:t>
            </a:r>
            <a:r>
              <a:rPr lang="en-US" altLang="zh-CN" b="1" i="1" smtClean="0"/>
              <a:t>E</a:t>
            </a:r>
            <a:r>
              <a:rPr lang="en-US" altLang="zh-CN" b="1" smtClean="0"/>
              <a:t>  sub  1  .val </a:t>
            </a:r>
          </a:p>
          <a:p>
            <a:pPr>
              <a:spcBef>
                <a:spcPct val="0"/>
              </a:spcBef>
              <a:buFontTx/>
              <a:buNone/>
            </a:pPr>
            <a:endParaRPr lang="en-US" altLang="zh-CN" b="1" i="1" smtClean="0"/>
          </a:p>
          <a:p>
            <a:pPr>
              <a:spcBef>
                <a:spcPct val="0"/>
              </a:spcBef>
              <a:buFontTx/>
              <a:buNone/>
            </a:pPr>
            <a:endParaRPr lang="en-US" altLang="zh-CN" b="1" i="1" smtClean="0"/>
          </a:p>
          <a:p>
            <a:pPr>
              <a:spcBef>
                <a:spcPct val="0"/>
              </a:spcBef>
              <a:buFontTx/>
              <a:buNone/>
            </a:pPr>
            <a:r>
              <a:rPr lang="en-US" altLang="zh-CN" b="1" i="1" smtClean="0"/>
              <a:t>S </a:t>
            </a:r>
            <a:r>
              <a:rPr lang="en-US" altLang="zh-CN" b="1" smtClean="0">
                <a:sym typeface="Symbol" pitchFamily="18" charset="2"/>
              </a:rPr>
              <a:t></a:t>
            </a:r>
            <a:r>
              <a:rPr lang="en-US" altLang="zh-CN" b="1" i="1" smtClean="0"/>
              <a:t> B </a:t>
            </a:r>
          </a:p>
          <a:p>
            <a:pPr>
              <a:spcBef>
                <a:spcPct val="0"/>
              </a:spcBef>
              <a:buFontTx/>
              <a:buNone/>
            </a:pPr>
            <a:r>
              <a:rPr lang="en-US" altLang="zh-CN" b="1" i="1" smtClean="0"/>
              <a:t>B </a:t>
            </a:r>
            <a:r>
              <a:rPr lang="en-US" altLang="zh-CN" b="1" smtClean="0">
                <a:sym typeface="Symbol" pitchFamily="18" charset="2"/>
              </a:rPr>
              <a:t></a:t>
            </a:r>
            <a:r>
              <a:rPr lang="en-US" altLang="zh-CN" b="1" i="1" smtClean="0"/>
              <a:t> B</a:t>
            </a:r>
            <a:r>
              <a:rPr lang="en-US" altLang="zh-CN" b="1" baseline="-30000" smtClean="0"/>
              <a:t>1</a:t>
            </a:r>
            <a:r>
              <a:rPr lang="en-US" altLang="zh-CN" b="1" i="1" smtClean="0"/>
              <a:t> B</a:t>
            </a:r>
            <a:r>
              <a:rPr lang="en-US" altLang="zh-CN" b="1" baseline="-30000" smtClean="0"/>
              <a:t>2</a:t>
            </a:r>
            <a:r>
              <a:rPr lang="en-US" altLang="zh-CN" b="1" smtClean="0"/>
              <a:t> </a:t>
            </a:r>
          </a:p>
          <a:p>
            <a:pPr>
              <a:spcBef>
                <a:spcPct val="0"/>
              </a:spcBef>
              <a:buFontTx/>
              <a:buNone/>
            </a:pPr>
            <a:r>
              <a:rPr lang="en-US" altLang="zh-CN" b="1" i="1" smtClean="0"/>
              <a:t>B </a:t>
            </a:r>
            <a:r>
              <a:rPr lang="en-US" altLang="zh-CN" b="1" smtClean="0">
                <a:sym typeface="Symbol" pitchFamily="18" charset="2"/>
              </a:rPr>
              <a:t></a:t>
            </a:r>
            <a:r>
              <a:rPr lang="en-US" altLang="zh-CN" b="1" i="1" smtClean="0"/>
              <a:t> B</a:t>
            </a:r>
            <a:r>
              <a:rPr lang="en-US" altLang="zh-CN" b="1" baseline="-30000" smtClean="0"/>
              <a:t>1</a:t>
            </a:r>
            <a:r>
              <a:rPr lang="en-US" altLang="zh-CN" b="1" i="1" smtClean="0"/>
              <a:t> </a:t>
            </a:r>
            <a:r>
              <a:rPr lang="en-US" altLang="zh-CN" b="1" smtClean="0"/>
              <a:t>sub</a:t>
            </a:r>
            <a:r>
              <a:rPr lang="en-US" altLang="zh-CN" b="1" i="1" smtClean="0"/>
              <a:t> B</a:t>
            </a:r>
            <a:r>
              <a:rPr lang="en-US" altLang="zh-CN" b="1" baseline="-30000" smtClean="0"/>
              <a:t>2 </a:t>
            </a:r>
          </a:p>
          <a:p>
            <a:pPr>
              <a:spcBef>
                <a:spcPct val="0"/>
              </a:spcBef>
              <a:buFontTx/>
              <a:buNone/>
            </a:pPr>
            <a:r>
              <a:rPr lang="en-US" altLang="zh-CN" b="1" i="1" smtClean="0"/>
              <a:t>B </a:t>
            </a:r>
            <a:r>
              <a:rPr lang="en-US" altLang="zh-CN" b="1" smtClean="0">
                <a:sym typeface="Symbol" pitchFamily="18" charset="2"/>
              </a:rPr>
              <a:t></a:t>
            </a:r>
            <a:r>
              <a:rPr lang="en-US" altLang="zh-CN" b="1" smtClean="0"/>
              <a:t> text </a:t>
            </a:r>
            <a:endParaRPr lang="zh-CN" altLang="en-US" b="1" smtClean="0"/>
          </a:p>
        </p:txBody>
      </p:sp>
      <p:grpSp>
        <p:nvGrpSpPr>
          <p:cNvPr id="56324" name="Group 43"/>
          <p:cNvGrpSpPr>
            <a:grpSpLocks/>
          </p:cNvGrpSpPr>
          <p:nvPr/>
        </p:nvGrpSpPr>
        <p:grpSpPr bwMode="auto">
          <a:xfrm>
            <a:off x="4859338" y="2133600"/>
            <a:ext cx="1447800" cy="609600"/>
            <a:chOff x="3468" y="1104"/>
            <a:chExt cx="559" cy="278"/>
          </a:xfrm>
        </p:grpSpPr>
        <p:sp>
          <p:nvSpPr>
            <p:cNvPr id="56325" name="Rectangle 39"/>
            <p:cNvSpPr>
              <a:spLocks noChangeArrowheads="1"/>
            </p:cNvSpPr>
            <p:nvPr/>
          </p:nvSpPr>
          <p:spPr bwMode="auto">
            <a:xfrm>
              <a:off x="3468" y="1104"/>
              <a:ext cx="138" cy="22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en-US" altLang="zh-CN" i="1"/>
                <a:t>E</a:t>
              </a:r>
            </a:p>
          </p:txBody>
        </p:sp>
        <p:sp>
          <p:nvSpPr>
            <p:cNvPr id="56326" name="Rectangle 40"/>
            <p:cNvSpPr>
              <a:spLocks noChangeArrowheads="1"/>
            </p:cNvSpPr>
            <p:nvPr/>
          </p:nvSpPr>
          <p:spPr bwMode="auto">
            <a:xfrm>
              <a:off x="3612" y="1219"/>
              <a:ext cx="96" cy="1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zh-CN" altLang="en-US" sz="2400" b="0"/>
                <a:t>1</a:t>
              </a:r>
            </a:p>
          </p:txBody>
        </p:sp>
        <p:sp>
          <p:nvSpPr>
            <p:cNvPr id="56327" name="Rectangle 41"/>
            <p:cNvSpPr>
              <a:spLocks noChangeArrowheads="1"/>
            </p:cNvSpPr>
            <p:nvPr/>
          </p:nvSpPr>
          <p:spPr bwMode="auto">
            <a:xfrm>
              <a:off x="3720" y="1106"/>
              <a:ext cx="307" cy="2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zh-CN" altLang="en-US"/>
                <a:t>.</a:t>
              </a:r>
              <a:r>
                <a:rPr lang="en-US" altLang="zh-CN" i="1"/>
                <a:t>val</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57347" name="Rectangle 3"/>
          <p:cNvSpPr>
            <a:spLocks noGrp="1" noChangeArrowheads="1"/>
          </p:cNvSpPr>
          <p:nvPr>
            <p:ph idx="1"/>
          </p:nvPr>
        </p:nvSpPr>
        <p:spPr>
          <a:xfrm>
            <a:off x="287338" y="1438275"/>
            <a:ext cx="8564562" cy="50387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r>
              <a:rPr lang="zh-CN" altLang="en-US" b="1" smtClean="0"/>
              <a:t>（语法制导定义）</a:t>
            </a:r>
          </a:p>
          <a:p>
            <a:pPr>
              <a:spcBef>
                <a:spcPct val="0"/>
              </a:spcBef>
              <a:buFontTx/>
              <a:buNone/>
            </a:pPr>
            <a:r>
              <a:rPr lang="en-US" altLang="zh-CN" b="1" smtClean="0"/>
              <a:t> </a:t>
            </a:r>
            <a:r>
              <a:rPr lang="en-US" altLang="zh-CN" b="1" i="1" smtClean="0"/>
              <a:t>E</a:t>
            </a:r>
            <a:r>
              <a:rPr lang="en-US" altLang="zh-CN" b="1" smtClean="0"/>
              <a:t>  sub  1  .val </a:t>
            </a:r>
            <a:endParaRPr lang="zh-CN" altLang="en-US" b="1" smtClean="0"/>
          </a:p>
        </p:txBody>
      </p:sp>
      <p:graphicFrame>
        <p:nvGraphicFramePr>
          <p:cNvPr id="700420" name="Group 4"/>
          <p:cNvGraphicFramePr>
            <a:graphicFrameLocks noGrp="1"/>
          </p:cNvGraphicFramePr>
          <p:nvPr/>
        </p:nvGraphicFramePr>
        <p:xfrm>
          <a:off x="381000" y="2971800"/>
          <a:ext cx="8382000" cy="3657601"/>
        </p:xfrm>
        <a:graphic>
          <a:graphicData uri="http://schemas.openxmlformats.org/drawingml/2006/table">
            <a:tbl>
              <a:tblPr/>
              <a:tblGrid>
                <a:gridCol w="2655888"/>
                <a:gridCol w="5726112"/>
              </a:tblGrid>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10;  </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29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7368" name="Group 24"/>
          <p:cNvGrpSpPr>
            <a:grpSpLocks/>
          </p:cNvGrpSpPr>
          <p:nvPr/>
        </p:nvGrpSpPr>
        <p:grpSpPr bwMode="auto">
          <a:xfrm>
            <a:off x="4859338" y="2133600"/>
            <a:ext cx="1447800" cy="609600"/>
            <a:chOff x="3468" y="1104"/>
            <a:chExt cx="559" cy="278"/>
          </a:xfrm>
        </p:grpSpPr>
        <p:sp>
          <p:nvSpPr>
            <p:cNvPr id="57369" name="Rectangle 25"/>
            <p:cNvSpPr>
              <a:spLocks noChangeArrowheads="1"/>
            </p:cNvSpPr>
            <p:nvPr/>
          </p:nvSpPr>
          <p:spPr bwMode="auto">
            <a:xfrm>
              <a:off x="3468" y="1104"/>
              <a:ext cx="138" cy="22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en-US" altLang="zh-CN" i="1"/>
                <a:t>E</a:t>
              </a:r>
            </a:p>
          </p:txBody>
        </p:sp>
        <p:sp>
          <p:nvSpPr>
            <p:cNvPr id="57370" name="Rectangle 26"/>
            <p:cNvSpPr>
              <a:spLocks noChangeArrowheads="1"/>
            </p:cNvSpPr>
            <p:nvPr/>
          </p:nvSpPr>
          <p:spPr bwMode="auto">
            <a:xfrm>
              <a:off x="3612" y="1219"/>
              <a:ext cx="96" cy="1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zh-CN" altLang="en-US" sz="2400" b="0"/>
                <a:t>1</a:t>
              </a:r>
            </a:p>
          </p:txBody>
        </p:sp>
        <p:sp>
          <p:nvSpPr>
            <p:cNvPr id="57371" name="Rectangle 27"/>
            <p:cNvSpPr>
              <a:spLocks noChangeArrowheads="1"/>
            </p:cNvSpPr>
            <p:nvPr/>
          </p:nvSpPr>
          <p:spPr bwMode="auto">
            <a:xfrm>
              <a:off x="3720" y="1106"/>
              <a:ext cx="307" cy="2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p>
              <a:pPr algn="just"/>
              <a:r>
                <a:rPr lang="zh-CN" altLang="en-US"/>
                <a:t>.</a:t>
              </a:r>
              <a:r>
                <a:rPr lang="en-US" altLang="zh-CN" i="1"/>
                <a:t>val</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58371" name="Rectangle 3"/>
          <p:cNvSpPr>
            <a:spLocks noGrp="1" noChangeArrowheads="1"/>
          </p:cNvSpPr>
          <p:nvPr>
            <p:ph idx="1"/>
          </p:nvPr>
        </p:nvSpPr>
        <p:spPr>
          <a:xfrm>
            <a:off x="287338" y="1438275"/>
            <a:ext cx="8564562" cy="52546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r>
              <a:rPr lang="zh-CN" altLang="en-US" b="1" smtClean="0"/>
              <a:t>（翻译方案）</a:t>
            </a:r>
          </a:p>
          <a:p>
            <a:pPr>
              <a:lnSpc>
                <a:spcPct val="95000"/>
              </a:lnSpc>
              <a:spcBef>
                <a:spcPct val="0"/>
              </a:spcBef>
              <a:buFontTx/>
              <a:buNone/>
            </a:pPr>
            <a:r>
              <a:rPr lang="en-US" altLang="zh-CN" b="1" smtClean="0"/>
              <a:t> </a:t>
            </a:r>
            <a:r>
              <a:rPr lang="en-US" altLang="zh-CN" b="1" i="1" smtClean="0"/>
              <a:t>S </a:t>
            </a:r>
            <a:r>
              <a:rPr lang="en-US" altLang="zh-CN" b="1" smtClean="0">
                <a:sym typeface="Symbol" pitchFamily="18" charset="2"/>
              </a:rPr>
              <a:t></a:t>
            </a:r>
            <a:r>
              <a:rPr lang="en-US" altLang="zh-CN" b="1" smtClean="0"/>
              <a:t> 	{</a:t>
            </a:r>
            <a:r>
              <a:rPr lang="en-US" altLang="zh-CN" b="1" i="1" smtClean="0"/>
              <a:t>B</a:t>
            </a:r>
            <a:r>
              <a:rPr lang="en-US" altLang="zh-CN" b="1" smtClean="0"/>
              <a:t>.</a:t>
            </a:r>
            <a:r>
              <a:rPr lang="en-US" altLang="zh-CN" b="1" i="1" smtClean="0"/>
              <a:t>ps</a:t>
            </a:r>
            <a:r>
              <a:rPr lang="en-US" altLang="zh-CN" b="1" smtClean="0"/>
              <a:t> = 10 }	     </a:t>
            </a:r>
            <a:r>
              <a:rPr lang="en-US" altLang="zh-CN" b="1" i="1" smtClean="0">
                <a:solidFill>
                  <a:srgbClr val="00FF00"/>
                </a:solidFill>
              </a:rPr>
              <a:t>B</a:t>
            </a:r>
            <a:r>
              <a:rPr lang="zh-CN" altLang="en-US" b="1" smtClean="0">
                <a:solidFill>
                  <a:srgbClr val="00FF00"/>
                </a:solidFill>
              </a:rPr>
              <a:t>继承属性的计算</a:t>
            </a:r>
          </a:p>
          <a:p>
            <a:pPr>
              <a:lnSpc>
                <a:spcPct val="95000"/>
              </a:lnSpc>
              <a:spcBef>
                <a:spcPct val="0"/>
              </a:spcBef>
              <a:buFontTx/>
              <a:buNone/>
            </a:pPr>
            <a:r>
              <a:rPr lang="en-US" altLang="zh-CN" b="1" i="1" smtClean="0"/>
              <a:t>		B	</a:t>
            </a:r>
            <a:r>
              <a:rPr lang="en-US" altLang="zh-CN" b="1" smtClean="0"/>
              <a:t>{</a:t>
            </a:r>
            <a:r>
              <a:rPr lang="en-US" altLang="zh-CN" b="1" i="1" smtClean="0"/>
              <a:t>S</a:t>
            </a:r>
            <a:r>
              <a:rPr lang="en-US" altLang="zh-CN" b="1" smtClean="0"/>
              <a:t>.</a:t>
            </a:r>
            <a:r>
              <a:rPr lang="en-US" altLang="zh-CN" b="1" i="1" smtClean="0"/>
              <a:t>ht</a:t>
            </a:r>
            <a:r>
              <a:rPr lang="en-US" altLang="zh-CN" b="1" smtClean="0"/>
              <a:t> = </a:t>
            </a:r>
            <a:r>
              <a:rPr lang="en-US" altLang="zh-CN" b="1" i="1" smtClean="0"/>
              <a:t>B</a:t>
            </a:r>
            <a:r>
              <a:rPr lang="en-US" altLang="zh-CN" b="1" smtClean="0"/>
              <a:t>.</a:t>
            </a:r>
            <a:r>
              <a:rPr lang="en-US" altLang="zh-CN" b="1" i="1" smtClean="0"/>
              <a:t>ht</a:t>
            </a:r>
            <a:r>
              <a:rPr lang="en-US" altLang="zh-CN" b="1" smtClean="0"/>
              <a:t> }	</a:t>
            </a:r>
            <a:r>
              <a:rPr lang="zh-CN" altLang="en-US" b="1" smtClean="0">
                <a:solidFill>
                  <a:srgbClr val="00FF00"/>
                </a:solidFill>
              </a:rPr>
              <a:t>位于</a:t>
            </a:r>
            <a:r>
              <a:rPr lang="en-US" altLang="zh-CN" b="1" i="1" smtClean="0">
                <a:solidFill>
                  <a:srgbClr val="00FF00"/>
                </a:solidFill>
              </a:rPr>
              <a:t>B</a:t>
            </a:r>
            <a:r>
              <a:rPr lang="zh-CN" altLang="en-US" b="1" smtClean="0">
                <a:solidFill>
                  <a:srgbClr val="00FF00"/>
                </a:solidFill>
              </a:rPr>
              <a:t>的左边</a:t>
            </a:r>
            <a:endParaRPr lang="zh-CN" altLang="en-US" b="1"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59395" name="Rectangle 3"/>
          <p:cNvSpPr>
            <a:spLocks noGrp="1" noChangeArrowheads="1"/>
          </p:cNvSpPr>
          <p:nvPr>
            <p:ph idx="1"/>
          </p:nvPr>
        </p:nvSpPr>
        <p:spPr>
          <a:xfrm>
            <a:off x="287338" y="1438275"/>
            <a:ext cx="8564562" cy="52546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r>
              <a:rPr lang="zh-CN" altLang="en-US" b="1" smtClean="0"/>
              <a:t>（翻译方案）</a:t>
            </a:r>
            <a:endParaRPr lang="en-US" altLang="zh-CN" b="1" smtClean="0"/>
          </a:p>
          <a:p>
            <a:pPr>
              <a:lnSpc>
                <a:spcPct val="95000"/>
              </a:lnSpc>
              <a:spcBef>
                <a:spcPct val="0"/>
              </a:spcBef>
              <a:buFontTx/>
              <a:buNone/>
            </a:pPr>
            <a:r>
              <a:rPr lang="en-US" altLang="zh-CN" b="1" smtClean="0"/>
              <a:t> </a:t>
            </a:r>
            <a:r>
              <a:rPr lang="en-US" altLang="zh-CN" b="1" i="1" smtClean="0"/>
              <a:t>S </a:t>
            </a:r>
            <a:r>
              <a:rPr lang="en-US" altLang="zh-CN" b="1" smtClean="0">
                <a:sym typeface="Symbol" pitchFamily="18" charset="2"/>
              </a:rPr>
              <a:t></a:t>
            </a:r>
            <a:r>
              <a:rPr lang="en-US" altLang="zh-CN" b="1" smtClean="0"/>
              <a:t> 	{</a:t>
            </a:r>
            <a:r>
              <a:rPr lang="en-US" altLang="zh-CN" b="1" i="1" smtClean="0"/>
              <a:t>B</a:t>
            </a:r>
            <a:r>
              <a:rPr lang="en-US" altLang="zh-CN" b="1" smtClean="0"/>
              <a:t>.</a:t>
            </a:r>
            <a:r>
              <a:rPr lang="en-US" altLang="zh-CN" b="1" i="1" smtClean="0"/>
              <a:t>ps</a:t>
            </a:r>
            <a:r>
              <a:rPr lang="en-US" altLang="zh-CN" b="1" smtClean="0"/>
              <a:t> = 10 }	     </a:t>
            </a:r>
            <a:r>
              <a:rPr lang="en-US" altLang="zh-CN" b="1" i="1" smtClean="0">
                <a:solidFill>
                  <a:srgbClr val="00FF00"/>
                </a:solidFill>
              </a:rPr>
              <a:t>B</a:t>
            </a:r>
            <a:r>
              <a:rPr lang="zh-CN" altLang="en-US" b="1" smtClean="0">
                <a:solidFill>
                  <a:srgbClr val="00FF00"/>
                </a:solidFill>
              </a:rPr>
              <a:t>综合属性的计算</a:t>
            </a:r>
            <a:endParaRPr lang="zh-CN" altLang="en-US" b="1" smtClean="0"/>
          </a:p>
          <a:p>
            <a:pPr>
              <a:lnSpc>
                <a:spcPct val="95000"/>
              </a:lnSpc>
              <a:spcBef>
                <a:spcPct val="0"/>
              </a:spcBef>
              <a:buFontTx/>
              <a:buNone/>
            </a:pPr>
            <a:r>
              <a:rPr lang="en-US" altLang="zh-CN" b="1" i="1" smtClean="0"/>
              <a:t>		B	</a:t>
            </a:r>
            <a:r>
              <a:rPr lang="en-US" altLang="zh-CN" b="1" smtClean="0"/>
              <a:t>{</a:t>
            </a:r>
            <a:r>
              <a:rPr lang="en-US" altLang="zh-CN" b="1" i="1" smtClean="0"/>
              <a:t>S</a:t>
            </a:r>
            <a:r>
              <a:rPr lang="en-US" altLang="zh-CN" b="1" smtClean="0"/>
              <a:t>.</a:t>
            </a:r>
            <a:r>
              <a:rPr lang="en-US" altLang="zh-CN" b="1" i="1" smtClean="0"/>
              <a:t>ht</a:t>
            </a:r>
            <a:r>
              <a:rPr lang="en-US" altLang="zh-CN" b="1" smtClean="0"/>
              <a:t> = </a:t>
            </a:r>
            <a:r>
              <a:rPr lang="en-US" altLang="zh-CN" b="1" i="1" smtClean="0"/>
              <a:t>B</a:t>
            </a:r>
            <a:r>
              <a:rPr lang="en-US" altLang="zh-CN" b="1" smtClean="0"/>
              <a:t>.</a:t>
            </a:r>
            <a:r>
              <a:rPr lang="en-US" altLang="zh-CN" b="1" i="1" smtClean="0"/>
              <a:t>ht</a:t>
            </a:r>
            <a:r>
              <a:rPr lang="en-US" altLang="zh-CN" b="1" smtClean="0"/>
              <a:t> }	</a:t>
            </a:r>
            <a:r>
              <a:rPr lang="zh-CN" altLang="en-US" b="1" smtClean="0">
                <a:solidFill>
                  <a:srgbClr val="00FF00"/>
                </a:solidFill>
              </a:rPr>
              <a:t>放在右部末端</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0419" name="Rectangle 3"/>
          <p:cNvSpPr>
            <a:spLocks noGrp="1" noChangeArrowheads="1"/>
          </p:cNvSpPr>
          <p:nvPr>
            <p:ph type="body" idx="4294967295"/>
          </p:nvPr>
        </p:nvSpPr>
        <p:spPr>
          <a:xfrm>
            <a:off x="0" y="1438275"/>
            <a:ext cx="8564563" cy="52546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r>
              <a:rPr lang="zh-CN" altLang="en-US" b="1" smtClean="0"/>
              <a:t>（翻译方案）</a:t>
            </a:r>
            <a:endParaRPr lang="en-US" altLang="zh-CN" b="1" smtClean="0"/>
          </a:p>
          <a:p>
            <a:pPr>
              <a:lnSpc>
                <a:spcPct val="95000"/>
              </a:lnSpc>
              <a:spcBef>
                <a:spcPct val="0"/>
              </a:spcBef>
              <a:buFontTx/>
              <a:buNone/>
            </a:pPr>
            <a:r>
              <a:rPr lang="en-US" altLang="zh-CN" b="1" smtClean="0"/>
              <a:t> </a:t>
            </a:r>
            <a:r>
              <a:rPr lang="en-US" altLang="zh-CN" b="1" i="1" smtClean="0"/>
              <a:t>S </a:t>
            </a:r>
            <a:r>
              <a:rPr lang="en-US" altLang="zh-CN" b="1" smtClean="0">
                <a:sym typeface="Symbol" pitchFamily="18" charset="2"/>
              </a:rPr>
              <a:t></a:t>
            </a:r>
            <a:r>
              <a:rPr lang="en-US" altLang="zh-CN" b="1" smtClean="0"/>
              <a:t> 	{</a:t>
            </a:r>
            <a:r>
              <a:rPr lang="en-US" altLang="zh-CN" b="1" i="1" smtClean="0"/>
              <a:t>B</a:t>
            </a:r>
            <a:r>
              <a:rPr lang="en-US" altLang="zh-CN" b="1" smtClean="0"/>
              <a:t>.</a:t>
            </a:r>
            <a:r>
              <a:rPr lang="en-US" altLang="zh-CN" b="1" i="1" smtClean="0"/>
              <a:t>ps</a:t>
            </a:r>
            <a:r>
              <a:rPr lang="en-US" altLang="zh-CN" b="1" smtClean="0"/>
              <a:t> = 10 }</a:t>
            </a:r>
            <a:endParaRPr lang="zh-CN" altLang="en-US" b="1" smtClean="0">
              <a:solidFill>
                <a:srgbClr val="00FF00"/>
              </a:solidFill>
            </a:endParaRPr>
          </a:p>
          <a:p>
            <a:pPr>
              <a:lnSpc>
                <a:spcPct val="95000"/>
              </a:lnSpc>
              <a:spcBef>
                <a:spcPct val="0"/>
              </a:spcBef>
              <a:buFontTx/>
              <a:buNone/>
            </a:pPr>
            <a:r>
              <a:rPr lang="en-US" altLang="zh-CN" b="1" i="1" smtClean="0"/>
              <a:t>		B	</a:t>
            </a:r>
            <a:r>
              <a:rPr lang="en-US" altLang="zh-CN" b="1" smtClean="0"/>
              <a:t>{</a:t>
            </a:r>
            <a:r>
              <a:rPr lang="en-US" altLang="zh-CN" b="1" i="1" smtClean="0"/>
              <a:t>S</a:t>
            </a:r>
            <a:r>
              <a:rPr lang="en-US" altLang="zh-CN" b="1" smtClean="0"/>
              <a:t>.</a:t>
            </a:r>
            <a:r>
              <a:rPr lang="en-US" altLang="zh-CN" b="1" i="1" smtClean="0"/>
              <a:t>ht</a:t>
            </a:r>
            <a:r>
              <a:rPr lang="en-US" altLang="zh-CN" b="1" smtClean="0"/>
              <a:t> = </a:t>
            </a:r>
            <a:r>
              <a:rPr lang="en-US" altLang="zh-CN" b="1" i="1" smtClean="0"/>
              <a:t>B</a:t>
            </a:r>
            <a:r>
              <a:rPr lang="en-US" altLang="zh-CN" b="1" smtClean="0"/>
              <a:t>.</a:t>
            </a:r>
            <a:r>
              <a:rPr lang="en-US" altLang="zh-CN" b="1" i="1" smtClean="0"/>
              <a:t>ht</a:t>
            </a:r>
            <a:r>
              <a:rPr lang="en-US" altLang="zh-CN" b="1" smtClean="0"/>
              <a:t> }</a:t>
            </a:r>
            <a:endParaRPr lang="zh-CN" altLang="en-US" b="1" smtClean="0">
              <a:solidFill>
                <a:srgbClr val="00FF00"/>
              </a:solidFill>
            </a:endParaRPr>
          </a:p>
          <a:p>
            <a:pPr>
              <a:lnSpc>
                <a:spcPct val="95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a:t>
            </a:r>
            <a:r>
              <a:rPr lang="en-US" altLang="zh-CN" b="1" i="1" smtClean="0"/>
              <a:t>B</a:t>
            </a:r>
            <a:r>
              <a:rPr lang="en-US" altLang="zh-CN" b="1" baseline="-30000" smtClean="0"/>
              <a:t>1</a:t>
            </a:r>
            <a:r>
              <a:rPr lang="en-US" altLang="zh-CN" b="1" smtClean="0"/>
              <a:t>.</a:t>
            </a:r>
            <a:r>
              <a:rPr lang="en-US" altLang="zh-CN" b="1" i="1" smtClean="0"/>
              <a:t>ps</a:t>
            </a:r>
            <a:r>
              <a:rPr lang="en-US" altLang="zh-CN" b="1" smtClean="0"/>
              <a:t> = </a:t>
            </a:r>
            <a:r>
              <a:rPr lang="en-US" altLang="zh-CN" b="1" i="1" smtClean="0"/>
              <a:t>B</a:t>
            </a:r>
            <a:r>
              <a:rPr lang="en-US" altLang="zh-CN" b="1" smtClean="0"/>
              <a:t>.</a:t>
            </a:r>
            <a:r>
              <a:rPr lang="en-US" altLang="zh-CN" b="1" i="1" smtClean="0"/>
              <a:t>ps </a:t>
            </a:r>
            <a:r>
              <a:rPr lang="en-US" altLang="zh-CN" b="1" smtClean="0"/>
              <a:t>}</a:t>
            </a:r>
          </a:p>
          <a:p>
            <a:pPr>
              <a:lnSpc>
                <a:spcPct val="95000"/>
              </a:lnSpc>
              <a:spcBef>
                <a:spcPct val="0"/>
              </a:spcBef>
              <a:buFontTx/>
              <a:buNone/>
            </a:pPr>
            <a:r>
              <a:rPr lang="en-US" altLang="zh-CN" b="1" smtClean="0"/>
              <a:t>      	</a:t>
            </a:r>
            <a:r>
              <a:rPr lang="en-US" altLang="zh-CN" b="1" i="1" smtClean="0"/>
              <a:t>B</a:t>
            </a:r>
            <a:r>
              <a:rPr lang="en-US" altLang="zh-CN" b="1" baseline="-30000" smtClean="0"/>
              <a:t>1	</a:t>
            </a:r>
            <a:r>
              <a:rPr lang="en-US" altLang="zh-CN" b="1" smtClean="0"/>
              <a:t>{</a:t>
            </a:r>
            <a:r>
              <a:rPr lang="en-US" altLang="zh-CN" b="1" i="1" smtClean="0"/>
              <a:t>B</a:t>
            </a:r>
            <a:r>
              <a:rPr lang="en-US" altLang="zh-CN" b="1" baseline="-30000" smtClean="0"/>
              <a:t>2</a:t>
            </a:r>
            <a:r>
              <a:rPr lang="en-US" altLang="zh-CN" b="1" smtClean="0"/>
              <a:t>.</a:t>
            </a:r>
            <a:r>
              <a:rPr lang="en-US" altLang="zh-CN" b="1" i="1" smtClean="0"/>
              <a:t>ps</a:t>
            </a:r>
            <a:r>
              <a:rPr lang="en-US" altLang="zh-CN" b="1" smtClean="0"/>
              <a:t> = </a:t>
            </a:r>
            <a:r>
              <a:rPr lang="en-US" altLang="zh-CN" b="1" i="1" smtClean="0"/>
              <a:t>B</a:t>
            </a:r>
            <a:r>
              <a:rPr lang="en-US" altLang="zh-CN" b="1" smtClean="0"/>
              <a:t>.</a:t>
            </a:r>
            <a:r>
              <a:rPr lang="en-US" altLang="zh-CN" b="1" i="1" smtClean="0"/>
              <a:t>ps </a:t>
            </a:r>
            <a:r>
              <a:rPr lang="en-US" altLang="zh-CN" b="1" smtClean="0"/>
              <a:t>}</a:t>
            </a:r>
          </a:p>
          <a:p>
            <a:pPr>
              <a:lnSpc>
                <a:spcPct val="95000"/>
              </a:lnSpc>
              <a:spcBef>
                <a:spcPct val="0"/>
              </a:spcBef>
              <a:buFontTx/>
              <a:buNone/>
            </a:pPr>
            <a:r>
              <a:rPr lang="en-US" altLang="zh-CN" b="1" smtClean="0"/>
              <a:t>     	</a:t>
            </a:r>
            <a:r>
              <a:rPr lang="en-US" altLang="zh-CN" b="1" i="1" smtClean="0"/>
              <a:t>B</a:t>
            </a:r>
            <a:r>
              <a:rPr lang="en-US" altLang="zh-CN" b="1" baseline="-30000" smtClean="0"/>
              <a:t>2	</a:t>
            </a:r>
            <a:r>
              <a:rPr lang="en-US" altLang="zh-CN" b="1" smtClean="0"/>
              <a:t>{</a:t>
            </a:r>
            <a:r>
              <a:rPr lang="en-US" altLang="zh-CN" b="1" i="1" smtClean="0"/>
              <a:t>B</a:t>
            </a:r>
            <a:r>
              <a:rPr lang="en-US" altLang="zh-CN" b="1" smtClean="0"/>
              <a:t>.</a:t>
            </a:r>
            <a:r>
              <a:rPr lang="en-US" altLang="zh-CN" b="1" i="1" smtClean="0"/>
              <a:t>ht</a:t>
            </a:r>
            <a:r>
              <a:rPr lang="en-US" altLang="zh-CN" b="1" smtClean="0"/>
              <a:t> = </a:t>
            </a:r>
            <a:r>
              <a:rPr lang="en-US" altLang="zh-CN" b="1" i="1" smtClean="0"/>
              <a:t>max</a:t>
            </a:r>
            <a:r>
              <a:rPr lang="en-US" altLang="zh-CN" b="1" smtClean="0"/>
              <a:t>(</a:t>
            </a:r>
            <a:r>
              <a:rPr lang="en-US" altLang="zh-CN" b="1" i="1" smtClean="0"/>
              <a:t>B</a:t>
            </a:r>
            <a:r>
              <a:rPr lang="en-US" altLang="zh-CN" b="1" baseline="-30000" smtClean="0"/>
              <a:t>1</a:t>
            </a:r>
            <a:r>
              <a:rPr lang="en-US" altLang="zh-CN" b="1" smtClean="0"/>
              <a:t>.</a:t>
            </a:r>
            <a:r>
              <a:rPr lang="en-US" altLang="zh-CN" b="1" i="1" smtClean="0"/>
              <a:t>ht</a:t>
            </a:r>
            <a:r>
              <a:rPr lang="en-US" altLang="zh-CN" b="1" smtClean="0"/>
              <a:t>, </a:t>
            </a:r>
            <a:r>
              <a:rPr lang="en-US" altLang="zh-CN" b="1" i="1" smtClean="0"/>
              <a:t>B</a:t>
            </a:r>
            <a:r>
              <a:rPr lang="en-US" altLang="zh-CN" b="1" baseline="-30000" smtClean="0"/>
              <a:t>2</a:t>
            </a:r>
            <a:r>
              <a:rPr lang="en-US" altLang="zh-CN" b="1" smtClean="0"/>
              <a:t>.</a:t>
            </a:r>
            <a:r>
              <a:rPr lang="en-US" altLang="zh-CN" b="1" i="1" smtClean="0"/>
              <a:t>ht </a:t>
            </a:r>
            <a:r>
              <a:rPr lang="en-US" altLang="zh-CN" b="1" smtClean="0"/>
              <a:t>) }</a:t>
            </a:r>
          </a:p>
          <a:p>
            <a:pPr>
              <a:lnSpc>
                <a:spcPct val="95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 </a:t>
            </a:r>
            <a:r>
              <a:rPr lang="en-US" altLang="zh-CN" b="1" i="1" smtClean="0"/>
              <a:t>B</a:t>
            </a:r>
            <a:r>
              <a:rPr lang="en-US" altLang="zh-CN" b="1" baseline="-30000" smtClean="0"/>
              <a:t>1</a:t>
            </a:r>
            <a:r>
              <a:rPr lang="en-US" altLang="zh-CN" b="1" smtClean="0"/>
              <a:t>.</a:t>
            </a:r>
            <a:r>
              <a:rPr lang="en-US" altLang="zh-CN" b="1" i="1" smtClean="0"/>
              <a:t>ps</a:t>
            </a:r>
            <a:r>
              <a:rPr lang="en-US" altLang="zh-CN" b="1" smtClean="0"/>
              <a:t> =</a:t>
            </a:r>
            <a:r>
              <a:rPr lang="en-US" altLang="zh-CN" b="1" i="1" smtClean="0"/>
              <a:t>B</a:t>
            </a:r>
            <a:r>
              <a:rPr lang="en-US" altLang="zh-CN" b="1" smtClean="0"/>
              <a:t>.</a:t>
            </a:r>
            <a:r>
              <a:rPr lang="en-US" altLang="zh-CN" b="1" i="1" smtClean="0"/>
              <a:t>ps</a:t>
            </a:r>
            <a:r>
              <a:rPr lang="en-US" altLang="zh-CN" b="1" smtClean="0"/>
              <a:t> }</a:t>
            </a:r>
          </a:p>
          <a:p>
            <a:pPr>
              <a:lnSpc>
                <a:spcPct val="95000"/>
              </a:lnSpc>
              <a:spcBef>
                <a:spcPct val="0"/>
              </a:spcBef>
              <a:buFontTx/>
              <a:buNone/>
            </a:pPr>
            <a:r>
              <a:rPr lang="en-US" altLang="zh-CN" b="1" smtClean="0"/>
              <a:t>  		</a:t>
            </a:r>
            <a:r>
              <a:rPr lang="en-US" altLang="zh-CN" b="1" i="1" smtClean="0"/>
              <a:t>B</a:t>
            </a:r>
            <a:r>
              <a:rPr lang="en-US" altLang="zh-CN" b="1" baseline="-30000" smtClean="0"/>
              <a:t>1</a:t>
            </a:r>
            <a:endParaRPr lang="en-US" altLang="zh-CN" b="1" smtClean="0"/>
          </a:p>
          <a:p>
            <a:pPr>
              <a:lnSpc>
                <a:spcPct val="95000"/>
              </a:lnSpc>
              <a:spcBef>
                <a:spcPct val="0"/>
              </a:spcBef>
              <a:buFontTx/>
              <a:buNone/>
            </a:pPr>
            <a:r>
              <a:rPr lang="en-US" altLang="zh-CN" b="1" smtClean="0"/>
              <a:t>		sub	{ </a:t>
            </a:r>
            <a:r>
              <a:rPr lang="en-US" altLang="zh-CN" b="1" i="1" smtClean="0"/>
              <a:t>B</a:t>
            </a:r>
            <a:r>
              <a:rPr lang="en-US" altLang="zh-CN" b="1" baseline="-30000" smtClean="0"/>
              <a:t>2</a:t>
            </a:r>
            <a:r>
              <a:rPr lang="en-US" altLang="zh-CN" b="1" smtClean="0"/>
              <a:t>.</a:t>
            </a:r>
            <a:r>
              <a:rPr lang="en-US" altLang="zh-CN" b="1" i="1" smtClean="0"/>
              <a:t>ps</a:t>
            </a:r>
            <a:r>
              <a:rPr lang="en-US" altLang="zh-CN" b="1" smtClean="0"/>
              <a:t> = </a:t>
            </a:r>
            <a:r>
              <a:rPr lang="en-US" altLang="zh-CN" b="1" i="1" smtClean="0"/>
              <a:t>shrink</a:t>
            </a:r>
            <a:r>
              <a:rPr lang="en-US" altLang="zh-CN" b="1" smtClean="0"/>
              <a:t>(</a:t>
            </a:r>
            <a:r>
              <a:rPr lang="en-US" altLang="zh-CN" b="1" i="1" smtClean="0"/>
              <a:t>B</a:t>
            </a:r>
            <a:r>
              <a:rPr lang="en-US" altLang="zh-CN" b="1" smtClean="0"/>
              <a:t>.</a:t>
            </a:r>
            <a:r>
              <a:rPr lang="en-US" altLang="zh-CN" b="1" i="1" smtClean="0"/>
              <a:t>ps</a:t>
            </a:r>
            <a:r>
              <a:rPr lang="en-US" altLang="zh-CN" b="1" smtClean="0"/>
              <a:t>) }</a:t>
            </a:r>
          </a:p>
          <a:p>
            <a:pPr>
              <a:lnSpc>
                <a:spcPct val="95000"/>
              </a:lnSpc>
              <a:spcBef>
                <a:spcPct val="0"/>
              </a:spcBef>
              <a:buFontTx/>
              <a:buNone/>
            </a:pPr>
            <a:r>
              <a:rPr lang="en-US" altLang="zh-CN" b="1" i="1" smtClean="0"/>
              <a:t>		B</a:t>
            </a:r>
            <a:r>
              <a:rPr lang="en-US" altLang="zh-CN" b="1" baseline="-30000" smtClean="0"/>
              <a:t>2	</a:t>
            </a:r>
            <a:r>
              <a:rPr lang="en-US" altLang="zh-CN" b="1" smtClean="0"/>
              <a:t>{</a:t>
            </a:r>
            <a:r>
              <a:rPr lang="en-US" altLang="zh-CN" b="1" i="1" smtClean="0"/>
              <a:t>B.ht</a:t>
            </a:r>
            <a:r>
              <a:rPr lang="en-US" altLang="zh-CN" b="1" smtClean="0"/>
              <a:t> = </a:t>
            </a:r>
            <a:r>
              <a:rPr lang="en-US" altLang="zh-CN" b="1" i="1" smtClean="0"/>
              <a:t>disp</a:t>
            </a:r>
            <a:r>
              <a:rPr lang="en-US" altLang="zh-CN" b="1" smtClean="0"/>
              <a:t> (</a:t>
            </a:r>
            <a:r>
              <a:rPr lang="en-US" altLang="zh-CN" b="1" i="1" smtClean="0"/>
              <a:t>B</a:t>
            </a:r>
            <a:r>
              <a:rPr lang="en-US" altLang="zh-CN" b="1" baseline="-30000" smtClean="0"/>
              <a:t>1</a:t>
            </a:r>
            <a:r>
              <a:rPr lang="en-US" altLang="zh-CN" b="1" smtClean="0"/>
              <a:t>.</a:t>
            </a:r>
            <a:r>
              <a:rPr lang="en-US" altLang="zh-CN" b="1" i="1" smtClean="0"/>
              <a:t>ht</a:t>
            </a:r>
            <a:r>
              <a:rPr lang="en-US" altLang="zh-CN" b="1" smtClean="0"/>
              <a:t>, </a:t>
            </a:r>
            <a:r>
              <a:rPr lang="en-US" altLang="zh-CN" b="1" i="1" smtClean="0"/>
              <a:t>B</a:t>
            </a:r>
            <a:r>
              <a:rPr lang="en-US" altLang="zh-CN" b="1" baseline="-30000" smtClean="0"/>
              <a:t>2</a:t>
            </a:r>
            <a:r>
              <a:rPr lang="en-US" altLang="zh-CN" b="1" smtClean="0"/>
              <a:t>.</a:t>
            </a:r>
            <a:r>
              <a:rPr lang="en-US" altLang="zh-CN" b="1" i="1" smtClean="0"/>
              <a:t>ht </a:t>
            </a:r>
            <a:r>
              <a:rPr lang="en-US" altLang="zh-CN" b="1" smtClean="0"/>
              <a:t>) }</a:t>
            </a:r>
          </a:p>
          <a:p>
            <a:pPr>
              <a:lnSpc>
                <a:spcPct val="95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text	{</a:t>
            </a:r>
            <a:r>
              <a:rPr lang="en-US" altLang="zh-CN" b="1" i="1" smtClean="0"/>
              <a:t>B</a:t>
            </a:r>
            <a:r>
              <a:rPr lang="en-US" altLang="zh-CN" b="1" smtClean="0"/>
              <a:t>.</a:t>
            </a:r>
            <a:r>
              <a:rPr lang="en-US" altLang="zh-CN" b="1" i="1" smtClean="0"/>
              <a:t>ht</a:t>
            </a:r>
            <a:r>
              <a:rPr lang="en-US" altLang="zh-CN" b="1" smtClean="0"/>
              <a:t> = text.</a:t>
            </a:r>
            <a:r>
              <a:rPr lang="en-US" altLang="zh-CN" b="1" i="1" smtClean="0"/>
              <a:t>h</a:t>
            </a:r>
            <a:r>
              <a:rPr lang="en-US" altLang="zh-CN" b="1" smtClean="0"/>
              <a:t> </a:t>
            </a:r>
            <a:r>
              <a:rPr lang="en-US" altLang="zh-CN" b="1" smtClean="0">
                <a:sym typeface="Symbol" pitchFamily="18" charset="2"/>
              </a:rPr>
              <a:t></a:t>
            </a:r>
            <a:r>
              <a:rPr lang="en-US" altLang="zh-CN" b="1" i="1" smtClean="0"/>
              <a:t> B</a:t>
            </a:r>
            <a:r>
              <a:rPr lang="en-US" altLang="zh-CN" b="1" smtClean="0"/>
              <a:t>.</a:t>
            </a:r>
            <a:r>
              <a:rPr lang="en-US" altLang="zh-CN" b="1" i="1" smtClean="0"/>
              <a:t>ps</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1443" name="Rectangle 3"/>
          <p:cNvSpPr>
            <a:spLocks noGrp="1" noChangeArrowheads="1"/>
          </p:cNvSpPr>
          <p:nvPr>
            <p:ph idx="1"/>
          </p:nvPr>
        </p:nvSpPr>
        <p:spPr>
          <a:xfrm>
            <a:off x="287338" y="1438275"/>
            <a:ext cx="8564562" cy="5038725"/>
          </a:xfrm>
          <a:noFill/>
        </p:spPr>
        <p:txBody>
          <a:bodyPr wrap="none"/>
          <a:lstStyle/>
          <a:p>
            <a:pPr>
              <a:spcBef>
                <a:spcPct val="0"/>
              </a:spcBef>
            </a:pPr>
            <a:r>
              <a:rPr lang="zh-CN" altLang="en-US" b="1" smtClean="0">
                <a:latin typeface="宋体" charset="-122"/>
              </a:rPr>
              <a:t>例	左递归的消除引起继承属性</a:t>
            </a:r>
            <a:endParaRPr lang="en-US" altLang="zh-CN" b="1" smtClean="0">
              <a:latin typeface="宋体" charset="-122"/>
            </a:endParaRPr>
          </a:p>
        </p:txBody>
      </p:sp>
      <p:graphicFrame>
        <p:nvGraphicFramePr>
          <p:cNvPr id="704551" name="Group 39"/>
          <p:cNvGraphicFramePr>
            <a:graphicFrameLocks noGrp="1"/>
          </p:cNvGraphicFramePr>
          <p:nvPr/>
        </p:nvGraphicFramePr>
        <p:xfrm>
          <a:off x="304800" y="2420938"/>
          <a:ext cx="8450263" cy="4145136"/>
        </p:xfrm>
        <a:graphic>
          <a:graphicData uri="http://schemas.openxmlformats.org/drawingml/2006/table">
            <a:tbl>
              <a:tblPr/>
              <a:tblGrid>
                <a:gridCol w="2057400"/>
                <a:gridCol w="6392863"/>
              </a:tblGrid>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  生  式</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宋体" charset="-122"/>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宋体" charset="-122"/>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0" i="1" u="none" strike="noStrike" cap="none" normalizeH="0" baseline="0" smtClean="0">
                          <a:ln>
                            <a:noFill/>
                          </a:ln>
                          <a:solidFill>
                            <a:schemeClr val="tx1"/>
                          </a:solidFill>
                          <a:effectLst/>
                          <a:latin typeface="Times New Roman" pitchFamily="18" charset="0"/>
                          <a:ea typeface="宋体" charset="-122"/>
                        </a:rPr>
                        <a:t>F </a:t>
                      </a:r>
                      <a:r>
                        <a:rPr kumimoji="0" lang="en-US" altLang="zh-CN" sz="2800" b="0"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id</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(id, id.</a:t>
                      </a:r>
                      <a:r>
                        <a:rPr kumimoji="0" lang="en-US" altLang="zh-CN" sz="28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num</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(num, num.</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717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7172" name="Group 4"/>
          <p:cNvGrpSpPr>
            <a:grpSpLocks/>
          </p:cNvGrpSpPr>
          <p:nvPr/>
        </p:nvGrpSpPr>
        <p:grpSpPr bwMode="auto">
          <a:xfrm>
            <a:off x="304800" y="2286000"/>
            <a:ext cx="8610600" cy="3878263"/>
            <a:chOff x="192" y="1440"/>
            <a:chExt cx="5424" cy="2443"/>
          </a:xfrm>
        </p:grpSpPr>
        <p:sp>
          <p:nvSpPr>
            <p:cNvPr id="7173"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7174"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7175"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7176"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7177"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7178"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8</a:t>
              </a:r>
            </a:p>
          </p:txBody>
        </p:sp>
        <p:sp>
          <p:nvSpPr>
            <p:cNvPr id="7179"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8</a:t>
              </a:r>
            </a:p>
          </p:txBody>
        </p:sp>
        <p:sp>
          <p:nvSpPr>
            <p:cNvPr id="7180"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8</a:t>
              </a:r>
            </a:p>
          </p:txBody>
        </p:sp>
        <p:sp>
          <p:nvSpPr>
            <p:cNvPr id="7181"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8</a:t>
              </a:r>
            </a:p>
          </p:txBody>
        </p:sp>
        <p:sp>
          <p:nvSpPr>
            <p:cNvPr id="7182"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7187"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7189"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7190"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7199"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7200"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7201"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64515" name="Rectangle 3"/>
          <p:cNvSpPr>
            <a:spLocks noGrp="1" noChangeArrowheads="1"/>
          </p:cNvSpPr>
          <p:nvPr>
            <p:ph idx="1"/>
          </p:nvPr>
        </p:nvSpPr>
        <p:spPr>
          <a:xfrm>
            <a:off x="287338" y="1438275"/>
            <a:ext cx="8564562" cy="5254625"/>
          </a:xfrm>
          <a:noFill/>
        </p:spPr>
        <p:txBody>
          <a:bodyPr wrap="none"/>
          <a:lstStyle/>
          <a:p>
            <a:pPr>
              <a:lnSpc>
                <a:spcPct val="90000"/>
              </a:lnSpc>
              <a:spcBef>
                <a:spcPct val="0"/>
              </a:spcBef>
              <a:buFontTx/>
              <a:buNone/>
            </a:pPr>
            <a:r>
              <a:rPr lang="en-US" altLang="zh-CN" sz="2800" b="1" i="1" smtClean="0"/>
              <a:t>E </a:t>
            </a:r>
            <a:r>
              <a:rPr lang="en-US" altLang="zh-CN" sz="2800" b="1" smtClean="0">
                <a:sym typeface="Symbol" pitchFamily="18" charset="2"/>
              </a:rPr>
              <a:t> </a:t>
            </a:r>
            <a:r>
              <a:rPr lang="en-US" altLang="zh-CN" sz="2800" b="1" i="1" smtClean="0"/>
              <a:t>T</a:t>
            </a:r>
            <a:r>
              <a:rPr lang="en-US" altLang="zh-CN" sz="2800" b="1" smtClean="0"/>
              <a:t> 	{</a:t>
            </a:r>
            <a:r>
              <a:rPr lang="en-US" altLang="zh-CN" sz="2800" b="1" i="1" smtClean="0"/>
              <a:t>R</a:t>
            </a:r>
            <a:r>
              <a:rPr lang="en-US" altLang="zh-CN" sz="2800" b="1" smtClean="0"/>
              <a:t>.</a:t>
            </a:r>
            <a:r>
              <a:rPr lang="en-US" altLang="zh-CN" sz="2800" b="1" i="1" smtClean="0"/>
              <a:t>i </a:t>
            </a:r>
            <a:r>
              <a:rPr lang="en-US" altLang="zh-CN" sz="2800" b="1" smtClean="0"/>
              <a:t>= </a:t>
            </a:r>
            <a:r>
              <a:rPr lang="en-US" altLang="zh-CN" sz="2800" b="1" i="1" smtClean="0"/>
              <a:t>T</a:t>
            </a:r>
            <a:r>
              <a:rPr lang="en-US" altLang="zh-CN" sz="2800" b="1" smtClean="0"/>
              <a:t>.</a:t>
            </a:r>
            <a:r>
              <a:rPr lang="en-US" altLang="zh-CN" sz="2800" b="1" i="1" smtClean="0"/>
              <a:t>nptr</a:t>
            </a:r>
            <a:r>
              <a:rPr lang="en-US" altLang="zh-CN" sz="2800" b="1" smtClean="0"/>
              <a:t>}	  	</a:t>
            </a:r>
            <a:r>
              <a:rPr lang="en-US" altLang="zh-CN" sz="2800" b="1" i="1" smtClean="0"/>
              <a:t>T </a:t>
            </a:r>
            <a:r>
              <a:rPr lang="en-US" altLang="zh-CN" sz="2800" b="1" smtClean="0">
                <a:solidFill>
                  <a:srgbClr val="00FF00"/>
                </a:solidFill>
              </a:rPr>
              <a:t>+ </a:t>
            </a:r>
            <a:r>
              <a:rPr lang="en-US" altLang="zh-CN" sz="2800" b="1" i="1" smtClean="0">
                <a:solidFill>
                  <a:srgbClr val="00FF00"/>
                </a:solidFill>
              </a:rPr>
              <a:t>T + T + …</a:t>
            </a:r>
            <a:endParaRPr lang="en-US" altLang="zh-CN" sz="2800" b="1" smtClean="0">
              <a:solidFill>
                <a:srgbClr val="00FF00"/>
              </a:solidFill>
            </a:endParaRPr>
          </a:p>
          <a:p>
            <a:pPr>
              <a:lnSpc>
                <a:spcPct val="90000"/>
              </a:lnSpc>
              <a:spcBef>
                <a:spcPct val="0"/>
              </a:spcBef>
              <a:buFontTx/>
              <a:buNone/>
            </a:pPr>
            <a:r>
              <a:rPr lang="en-US" altLang="zh-CN" sz="2800" b="1" i="1" smtClean="0"/>
              <a:t>		R	</a:t>
            </a:r>
            <a:r>
              <a:rPr lang="en-US" altLang="zh-CN" sz="2800" b="1" smtClean="0"/>
              <a:t>{</a:t>
            </a:r>
            <a:r>
              <a:rPr lang="en-US" altLang="zh-CN" sz="2800" b="1" i="1" smtClean="0"/>
              <a:t>E</a:t>
            </a:r>
            <a:r>
              <a:rPr lang="en-US" altLang="zh-CN" sz="2800" b="1" smtClean="0"/>
              <a:t>.</a:t>
            </a:r>
            <a:r>
              <a:rPr lang="en-US" altLang="zh-CN" sz="2800" b="1" i="1" smtClean="0"/>
              <a:t>nptr</a:t>
            </a:r>
            <a:r>
              <a:rPr lang="en-US" altLang="zh-CN" sz="2800" b="1" smtClean="0"/>
              <a:t> = </a:t>
            </a:r>
            <a:r>
              <a:rPr lang="en-US" altLang="zh-CN" sz="2800" b="1" i="1" smtClean="0"/>
              <a:t>R</a:t>
            </a:r>
            <a:r>
              <a:rPr lang="en-US" altLang="zh-CN" sz="2800" b="1" smtClean="0"/>
              <a:t>.</a:t>
            </a:r>
            <a:r>
              <a:rPr lang="en-US" altLang="zh-CN" sz="2800" b="1" i="1" smtClean="0"/>
              <a:t>s</a:t>
            </a:r>
            <a:r>
              <a:rPr lang="en-US" altLang="zh-CN" sz="2800" b="1" smtClean="0"/>
              <a:t>}</a:t>
            </a:r>
          </a:p>
          <a:p>
            <a:pPr>
              <a:lnSpc>
                <a:spcPct val="90000"/>
              </a:lnSpc>
              <a:spcBef>
                <a:spcPct val="0"/>
              </a:spcBef>
              <a:buFontTx/>
              <a:buNone/>
            </a:pPr>
            <a:r>
              <a:rPr lang="en-US" altLang="zh-CN" sz="2800" b="1" i="1" smtClean="0"/>
              <a:t>R </a:t>
            </a:r>
            <a:r>
              <a:rPr lang="en-US" altLang="zh-CN" sz="2800" b="1" smtClean="0">
                <a:sym typeface="Symbol" pitchFamily="18" charset="2"/>
              </a:rPr>
              <a:t></a:t>
            </a:r>
            <a:r>
              <a:rPr lang="en-US" altLang="zh-CN" sz="2800" b="1" smtClean="0"/>
              <a:t>  +</a:t>
            </a:r>
          </a:p>
          <a:p>
            <a:pPr>
              <a:lnSpc>
                <a:spcPct val="90000"/>
              </a:lnSpc>
              <a:spcBef>
                <a:spcPct val="0"/>
              </a:spcBef>
              <a:buFontTx/>
              <a:buNone/>
            </a:pPr>
            <a:r>
              <a:rPr lang="en-US" altLang="zh-CN" sz="2800" b="1" i="1" smtClean="0"/>
              <a:t>		T	</a:t>
            </a:r>
            <a:r>
              <a:rPr lang="en-US" altLang="zh-CN" sz="2800" b="1" smtClean="0"/>
              <a:t>{</a:t>
            </a:r>
            <a:r>
              <a:rPr lang="en-US" altLang="zh-CN" sz="2800" b="1" i="1" smtClean="0"/>
              <a:t>R</a:t>
            </a:r>
            <a:r>
              <a:rPr lang="en-US" altLang="zh-CN" sz="2800" b="1" baseline="-30000" smtClean="0"/>
              <a:t>1</a:t>
            </a:r>
            <a:r>
              <a:rPr lang="en-US" altLang="zh-CN" sz="2800" b="1" smtClean="0"/>
              <a:t>.</a:t>
            </a:r>
            <a:r>
              <a:rPr lang="en-US" altLang="zh-CN" sz="2800" b="1" i="1" smtClean="0"/>
              <a:t>i </a:t>
            </a:r>
            <a:r>
              <a:rPr lang="en-US" altLang="zh-CN" sz="2800" b="1" smtClean="0"/>
              <a:t>= </a:t>
            </a:r>
            <a:r>
              <a:rPr lang="en-US" altLang="zh-CN" sz="2800" b="1" i="1" smtClean="0"/>
              <a:t>mkNode</a:t>
            </a:r>
            <a:r>
              <a:rPr lang="en-US" altLang="zh-CN" sz="2800" b="1" smtClean="0"/>
              <a:t> ( ‘+’, </a:t>
            </a:r>
            <a:r>
              <a:rPr lang="en-US" altLang="zh-CN" sz="2800" b="1" i="1" smtClean="0"/>
              <a:t>R</a:t>
            </a:r>
            <a:r>
              <a:rPr lang="en-US" altLang="zh-CN" sz="2800" b="1" smtClean="0"/>
              <a:t>.</a:t>
            </a:r>
            <a:r>
              <a:rPr lang="en-US" altLang="zh-CN" sz="2800" b="1" i="1" smtClean="0"/>
              <a:t>i</a:t>
            </a:r>
            <a:r>
              <a:rPr lang="en-US" altLang="zh-CN" sz="2800" b="1" smtClean="0"/>
              <a:t>, </a:t>
            </a:r>
            <a:r>
              <a:rPr lang="en-US" altLang="zh-CN" sz="2800" b="1" i="1" smtClean="0"/>
              <a:t>T</a:t>
            </a:r>
            <a:r>
              <a:rPr lang="en-US" altLang="zh-CN" sz="2800" b="1" smtClean="0"/>
              <a:t>.</a:t>
            </a:r>
            <a:r>
              <a:rPr lang="en-US" altLang="zh-CN" sz="2800" b="1" i="1" smtClean="0"/>
              <a:t>nptr</a:t>
            </a:r>
            <a:r>
              <a:rPr lang="en-US" altLang="zh-CN" sz="2800" b="1" smtClean="0"/>
              <a:t>)}</a:t>
            </a:r>
          </a:p>
          <a:p>
            <a:pPr>
              <a:lnSpc>
                <a:spcPct val="90000"/>
              </a:lnSpc>
              <a:spcBef>
                <a:spcPct val="0"/>
              </a:spcBef>
              <a:buFontTx/>
              <a:buNone/>
            </a:pPr>
            <a:r>
              <a:rPr lang="en-US" altLang="zh-CN" sz="2800" b="1" i="1" smtClean="0"/>
              <a:t>		R</a:t>
            </a:r>
            <a:r>
              <a:rPr lang="en-US" altLang="zh-CN" sz="2800" b="1" baseline="-30000" smtClean="0"/>
              <a:t>1	</a:t>
            </a:r>
            <a:r>
              <a:rPr lang="en-US" altLang="zh-CN" sz="2800" b="1" smtClean="0"/>
              <a:t>{</a:t>
            </a:r>
            <a:r>
              <a:rPr lang="en-US" altLang="zh-CN" sz="2800" b="1" i="1" smtClean="0"/>
              <a:t>R</a:t>
            </a:r>
            <a:r>
              <a:rPr lang="en-US" altLang="zh-CN" sz="2800" b="1" smtClean="0"/>
              <a:t>.</a:t>
            </a:r>
            <a:r>
              <a:rPr lang="en-US" altLang="zh-CN" sz="2800" b="1" i="1" smtClean="0"/>
              <a:t>s</a:t>
            </a:r>
            <a:r>
              <a:rPr lang="en-US" altLang="zh-CN" sz="2800" b="1" smtClean="0"/>
              <a:t> = </a:t>
            </a:r>
            <a:r>
              <a:rPr lang="en-US" altLang="zh-CN" sz="2800" b="1" i="1" smtClean="0"/>
              <a:t>R</a:t>
            </a:r>
            <a:r>
              <a:rPr lang="en-US" altLang="zh-CN" sz="2800" b="1" baseline="-30000" smtClean="0"/>
              <a:t>1</a:t>
            </a:r>
            <a:r>
              <a:rPr lang="en-US" altLang="zh-CN" sz="2800" b="1" smtClean="0"/>
              <a:t>.</a:t>
            </a:r>
            <a:r>
              <a:rPr lang="en-US" altLang="zh-CN" sz="2800" b="1" i="1" smtClean="0"/>
              <a:t>s</a:t>
            </a:r>
            <a:r>
              <a:rPr lang="en-US" altLang="zh-CN" sz="2800" b="1" smtClean="0"/>
              <a:t>}</a:t>
            </a:r>
          </a:p>
          <a:p>
            <a:pPr>
              <a:lnSpc>
                <a:spcPct val="90000"/>
              </a:lnSpc>
              <a:spcBef>
                <a:spcPct val="0"/>
              </a:spcBef>
              <a:buFontTx/>
              <a:buNone/>
            </a:pPr>
            <a:r>
              <a:rPr lang="en-US" altLang="zh-CN" sz="2800" b="1" i="1" smtClean="0"/>
              <a:t>R </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baseline="-30000" smtClean="0"/>
              <a:t> 	</a:t>
            </a:r>
            <a:r>
              <a:rPr lang="en-US" altLang="zh-CN" sz="2800" b="1" smtClean="0"/>
              <a:t>{</a:t>
            </a:r>
            <a:r>
              <a:rPr lang="en-US" altLang="zh-CN" sz="2800" b="1" i="1" smtClean="0"/>
              <a:t>R</a:t>
            </a:r>
            <a:r>
              <a:rPr lang="en-US" altLang="zh-CN" sz="2800" b="1" smtClean="0"/>
              <a:t>.</a:t>
            </a:r>
            <a:r>
              <a:rPr lang="en-US" altLang="zh-CN" sz="2800" b="1" i="1" smtClean="0"/>
              <a:t>s</a:t>
            </a:r>
            <a:r>
              <a:rPr lang="en-US" altLang="zh-CN" sz="2800" b="1" smtClean="0"/>
              <a:t> = </a:t>
            </a:r>
            <a:r>
              <a:rPr lang="en-US" altLang="zh-CN" sz="2800" b="1" i="1" smtClean="0"/>
              <a:t>R</a:t>
            </a:r>
            <a:r>
              <a:rPr lang="en-US" altLang="zh-CN" sz="2800" b="1" smtClean="0"/>
              <a:t>.</a:t>
            </a:r>
            <a:r>
              <a:rPr lang="en-US" altLang="zh-CN" sz="2800" b="1" i="1" smtClean="0"/>
              <a:t>i</a:t>
            </a:r>
            <a:r>
              <a:rPr lang="en-US" altLang="zh-CN" sz="2800" b="1" smtClean="0"/>
              <a:t> }</a:t>
            </a:r>
          </a:p>
          <a:p>
            <a:pPr>
              <a:lnSpc>
                <a:spcPct val="90000"/>
              </a:lnSpc>
              <a:spcBef>
                <a:spcPct val="0"/>
              </a:spcBef>
              <a:buFontTx/>
              <a:buNone/>
            </a:pPr>
            <a:r>
              <a:rPr lang="en-US" altLang="zh-CN" sz="2800" b="1" i="1" smtClean="0"/>
              <a:t>T </a:t>
            </a:r>
            <a:r>
              <a:rPr lang="en-US" altLang="zh-CN" sz="2800" b="1" smtClean="0">
                <a:sym typeface="Symbol" pitchFamily="18" charset="2"/>
              </a:rPr>
              <a:t></a:t>
            </a:r>
            <a:r>
              <a:rPr lang="en-US" altLang="zh-CN" sz="2800" b="1" smtClean="0"/>
              <a:t>  </a:t>
            </a:r>
            <a:r>
              <a:rPr lang="en-US" altLang="zh-CN" sz="2800" b="1" i="1" smtClean="0"/>
              <a:t>F</a:t>
            </a:r>
            <a:r>
              <a:rPr lang="en-US" altLang="zh-CN" sz="2800" b="1" smtClean="0"/>
              <a:t> 	{</a:t>
            </a:r>
            <a:r>
              <a:rPr lang="en-US" altLang="zh-CN" sz="2800" b="1" i="1" smtClean="0"/>
              <a:t>W</a:t>
            </a:r>
            <a:r>
              <a:rPr lang="en-US" altLang="zh-CN" sz="2800" b="1" smtClean="0"/>
              <a:t>.</a:t>
            </a:r>
            <a:r>
              <a:rPr lang="en-US" altLang="zh-CN" sz="2800" b="1" i="1" smtClean="0"/>
              <a:t>i </a:t>
            </a:r>
            <a:r>
              <a:rPr lang="en-US" altLang="zh-CN" sz="2800" b="1" smtClean="0"/>
              <a:t>= </a:t>
            </a:r>
            <a:r>
              <a:rPr lang="en-US" altLang="zh-CN" sz="2800" b="1" i="1" smtClean="0"/>
              <a:t>F.nptr</a:t>
            </a:r>
            <a:r>
              <a:rPr lang="en-US" altLang="zh-CN" sz="2800" b="1" smtClean="0"/>
              <a:t>}</a:t>
            </a:r>
          </a:p>
          <a:p>
            <a:pPr>
              <a:lnSpc>
                <a:spcPct val="90000"/>
              </a:lnSpc>
              <a:spcBef>
                <a:spcPct val="0"/>
              </a:spcBef>
              <a:buFontTx/>
              <a:buNone/>
            </a:pPr>
            <a:r>
              <a:rPr lang="en-US" altLang="zh-CN" sz="2800" b="1" i="1" smtClean="0"/>
              <a:t>		W	</a:t>
            </a:r>
            <a:r>
              <a:rPr lang="en-US" altLang="zh-CN" sz="2800" b="1" smtClean="0"/>
              <a:t>{</a:t>
            </a:r>
            <a:r>
              <a:rPr lang="en-US" altLang="zh-CN" sz="2800" b="1" i="1" smtClean="0"/>
              <a:t>T</a:t>
            </a:r>
            <a:r>
              <a:rPr lang="en-US" altLang="zh-CN" sz="2800" b="1" smtClean="0"/>
              <a:t>.</a:t>
            </a:r>
            <a:r>
              <a:rPr lang="en-US" altLang="zh-CN" sz="2800" b="1" i="1" smtClean="0"/>
              <a:t>nptr</a:t>
            </a:r>
            <a:r>
              <a:rPr lang="en-US" altLang="zh-CN" sz="2800" b="1" smtClean="0"/>
              <a:t> = </a:t>
            </a:r>
            <a:r>
              <a:rPr lang="en-US" altLang="zh-CN" sz="2800" b="1" i="1" smtClean="0"/>
              <a:t>W.s</a:t>
            </a:r>
            <a:r>
              <a:rPr lang="en-US" altLang="zh-CN" sz="2800" b="1" smtClean="0"/>
              <a:t>}</a:t>
            </a:r>
          </a:p>
          <a:p>
            <a:pPr>
              <a:lnSpc>
                <a:spcPct val="90000"/>
              </a:lnSpc>
              <a:spcBef>
                <a:spcPct val="0"/>
              </a:spcBef>
              <a:buFontTx/>
              <a:buNone/>
            </a:pPr>
            <a:r>
              <a:rPr lang="en-US" altLang="zh-CN" sz="2800" b="1" i="1" smtClean="0"/>
              <a:t>W </a:t>
            </a:r>
            <a:r>
              <a:rPr lang="en-US" altLang="zh-CN" sz="2800" b="1" smtClean="0">
                <a:sym typeface="Symbol" pitchFamily="18" charset="2"/>
              </a:rPr>
              <a:t></a:t>
            </a:r>
            <a:r>
              <a:rPr lang="en-US" altLang="zh-CN" sz="2800" b="1" smtClean="0"/>
              <a:t> </a:t>
            </a:r>
            <a:r>
              <a:rPr lang="en-US" altLang="zh-CN" sz="2800" b="1" smtClean="0">
                <a:latin typeface="宋体" charset="-122"/>
                <a:sym typeface="Symbol" pitchFamily="18" charset="2"/>
              </a:rPr>
              <a:t></a:t>
            </a:r>
            <a:endParaRPr lang="en-US" altLang="zh-CN" sz="2800" b="1" smtClean="0">
              <a:latin typeface="宋体" charset="-122"/>
            </a:endParaRPr>
          </a:p>
          <a:p>
            <a:pPr>
              <a:lnSpc>
                <a:spcPct val="90000"/>
              </a:lnSpc>
              <a:spcBef>
                <a:spcPct val="0"/>
              </a:spcBef>
              <a:buFontTx/>
              <a:buNone/>
            </a:pPr>
            <a:r>
              <a:rPr lang="en-US" altLang="zh-CN" sz="2800" b="1" i="1" smtClean="0"/>
              <a:t>		F	</a:t>
            </a:r>
            <a:r>
              <a:rPr lang="en-US" altLang="zh-CN" sz="2800" b="1" smtClean="0"/>
              <a:t>{</a:t>
            </a:r>
            <a:r>
              <a:rPr lang="en-US" altLang="zh-CN" sz="2800" b="1" i="1" smtClean="0"/>
              <a:t>W</a:t>
            </a:r>
            <a:r>
              <a:rPr lang="en-US" altLang="zh-CN" sz="2800" b="1" baseline="-30000" smtClean="0"/>
              <a:t>1</a:t>
            </a:r>
            <a:r>
              <a:rPr lang="en-US" altLang="zh-CN" sz="2800" b="1" smtClean="0"/>
              <a:t>.</a:t>
            </a:r>
            <a:r>
              <a:rPr lang="en-US" altLang="zh-CN" sz="2800" b="1" i="1" smtClean="0"/>
              <a:t>i </a:t>
            </a:r>
            <a:r>
              <a:rPr lang="en-US" altLang="zh-CN" sz="2800" b="1" smtClean="0"/>
              <a:t>= </a:t>
            </a:r>
            <a:r>
              <a:rPr lang="en-US" altLang="zh-CN" sz="2800" b="1" i="1" smtClean="0"/>
              <a:t>mkNode</a:t>
            </a:r>
            <a:r>
              <a:rPr lang="en-US" altLang="zh-CN" sz="2800" b="1" smtClean="0"/>
              <a:t> ( ‘</a:t>
            </a:r>
            <a:r>
              <a:rPr lang="en-US" altLang="zh-CN" sz="2800" b="1" smtClean="0">
                <a:latin typeface="宋体" charset="-122"/>
                <a:sym typeface="Symbol" pitchFamily="18" charset="2"/>
              </a:rPr>
              <a:t></a:t>
            </a:r>
            <a:r>
              <a:rPr lang="en-US" altLang="zh-CN" sz="2800" b="1" smtClean="0"/>
              <a:t>’, </a:t>
            </a:r>
            <a:r>
              <a:rPr lang="en-US" altLang="zh-CN" sz="2800" b="1" i="1" smtClean="0"/>
              <a:t>W</a:t>
            </a:r>
            <a:r>
              <a:rPr lang="en-US" altLang="zh-CN" sz="2800" b="1" smtClean="0"/>
              <a:t>.</a:t>
            </a:r>
            <a:r>
              <a:rPr lang="en-US" altLang="zh-CN" sz="2800" b="1" i="1" smtClean="0"/>
              <a:t>i</a:t>
            </a:r>
            <a:r>
              <a:rPr lang="en-US" altLang="zh-CN" sz="2800" b="1" smtClean="0"/>
              <a:t>, </a:t>
            </a:r>
            <a:r>
              <a:rPr lang="en-US" altLang="zh-CN" sz="2800" b="1" i="1" smtClean="0"/>
              <a:t>F</a:t>
            </a:r>
            <a:r>
              <a:rPr lang="en-US" altLang="zh-CN" sz="2800" b="1" smtClean="0"/>
              <a:t>.</a:t>
            </a:r>
            <a:r>
              <a:rPr lang="en-US" altLang="zh-CN" sz="2800" b="1" i="1" smtClean="0"/>
              <a:t>nptr</a:t>
            </a:r>
            <a:r>
              <a:rPr lang="en-US" altLang="zh-CN" sz="2800" b="1" smtClean="0"/>
              <a:t>)}</a:t>
            </a:r>
          </a:p>
          <a:p>
            <a:pPr>
              <a:lnSpc>
                <a:spcPct val="90000"/>
              </a:lnSpc>
              <a:spcBef>
                <a:spcPct val="0"/>
              </a:spcBef>
              <a:buFontTx/>
              <a:buNone/>
            </a:pPr>
            <a:r>
              <a:rPr lang="en-US" altLang="zh-CN" sz="2800" b="1" i="1" smtClean="0"/>
              <a:t>		W</a:t>
            </a:r>
            <a:r>
              <a:rPr lang="en-US" altLang="zh-CN" sz="2800" b="1" baseline="-30000" smtClean="0"/>
              <a:t>1	</a:t>
            </a:r>
            <a:r>
              <a:rPr lang="en-US" altLang="zh-CN" sz="2800" b="1" smtClean="0"/>
              <a:t>{</a:t>
            </a:r>
            <a:r>
              <a:rPr lang="en-US" altLang="zh-CN" sz="2800" b="1" i="1" smtClean="0"/>
              <a:t>W</a:t>
            </a:r>
            <a:r>
              <a:rPr lang="en-US" altLang="zh-CN" sz="2800" b="1" smtClean="0"/>
              <a:t>.</a:t>
            </a:r>
            <a:r>
              <a:rPr lang="en-US" altLang="zh-CN" sz="2800" b="1" i="1" smtClean="0"/>
              <a:t>s</a:t>
            </a:r>
            <a:r>
              <a:rPr lang="en-US" altLang="zh-CN" sz="2800" b="1" smtClean="0"/>
              <a:t> = </a:t>
            </a:r>
            <a:r>
              <a:rPr lang="en-US" altLang="zh-CN" sz="2800" b="1" i="1" smtClean="0"/>
              <a:t>W</a:t>
            </a:r>
            <a:r>
              <a:rPr lang="en-US" altLang="zh-CN" sz="2800" b="1" baseline="-30000" smtClean="0"/>
              <a:t>1</a:t>
            </a:r>
            <a:r>
              <a:rPr lang="en-US" altLang="zh-CN" sz="2800" b="1" i="1" smtClean="0"/>
              <a:t>.s</a:t>
            </a:r>
            <a:r>
              <a:rPr lang="en-US" altLang="zh-CN" sz="2800" b="1" smtClean="0"/>
              <a:t>}</a:t>
            </a:r>
          </a:p>
          <a:p>
            <a:pPr>
              <a:lnSpc>
                <a:spcPct val="90000"/>
              </a:lnSpc>
              <a:spcBef>
                <a:spcPct val="0"/>
              </a:spcBef>
              <a:buFontTx/>
              <a:buNone/>
            </a:pPr>
            <a:r>
              <a:rPr lang="en-US" altLang="zh-CN" sz="2800" b="1" i="1" smtClean="0"/>
              <a:t>W </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baseline="-30000" smtClean="0"/>
              <a:t>	</a:t>
            </a:r>
            <a:r>
              <a:rPr lang="en-US" altLang="zh-CN" sz="2800" b="1" smtClean="0"/>
              <a:t>{</a:t>
            </a:r>
            <a:r>
              <a:rPr lang="en-US" altLang="zh-CN" sz="2800" b="1" i="1" smtClean="0"/>
              <a:t>W</a:t>
            </a:r>
            <a:r>
              <a:rPr lang="en-US" altLang="zh-CN" sz="2800" b="1" smtClean="0"/>
              <a:t>.</a:t>
            </a:r>
            <a:r>
              <a:rPr lang="en-US" altLang="zh-CN" sz="2800" b="1" i="1" smtClean="0"/>
              <a:t>s</a:t>
            </a:r>
            <a:r>
              <a:rPr lang="en-US" altLang="zh-CN" sz="2800" b="1" smtClean="0"/>
              <a:t> = </a:t>
            </a:r>
            <a:r>
              <a:rPr lang="en-US" altLang="zh-CN" sz="2800" b="1" i="1" smtClean="0"/>
              <a:t>W</a:t>
            </a:r>
            <a:r>
              <a:rPr lang="en-US" altLang="zh-CN" sz="2800" b="1" smtClean="0"/>
              <a:t>.</a:t>
            </a:r>
            <a:r>
              <a:rPr lang="en-US" altLang="zh-CN" sz="2800" b="1" i="1" smtClean="0"/>
              <a:t>i</a:t>
            </a:r>
            <a:r>
              <a:rPr lang="en-US" altLang="zh-CN" sz="2800" b="1" smtClean="0"/>
              <a:t> }</a:t>
            </a:r>
          </a:p>
          <a:p>
            <a:pPr>
              <a:buFontTx/>
              <a:buNone/>
            </a:pPr>
            <a:r>
              <a:rPr lang="en-US" altLang="zh-CN" sz="2800" b="1" i="1" smtClean="0">
                <a:solidFill>
                  <a:srgbClr val="00FF00"/>
                </a:solidFill>
              </a:rPr>
              <a:t>	F </a:t>
            </a:r>
            <a:r>
              <a:rPr lang="zh-CN" altLang="en-US" sz="2800" b="1" smtClean="0">
                <a:solidFill>
                  <a:srgbClr val="00FF00"/>
                </a:solidFill>
              </a:rPr>
              <a:t>产生式部分不再给出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515">
                                            <p:txEl>
                                              <p:pRg st="6" end="6"/>
                                            </p:txEl>
                                          </p:spTgt>
                                        </p:tgtEl>
                                        <p:attrNameLst>
                                          <p:attrName>style.visibility</p:attrName>
                                        </p:attrNameLst>
                                      </p:cBhvr>
                                      <p:to>
                                        <p:strVal val="visible"/>
                                      </p:to>
                                    </p:set>
                                    <p:animEffect transition="in" filter="box(in)">
                                      <p:cBhvr>
                                        <p:cTn id="7" dur="500"/>
                                        <p:tgtEl>
                                          <p:spTgt spid="64515">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515">
                                            <p:txEl>
                                              <p:pRg st="7" end="7"/>
                                            </p:txEl>
                                          </p:spTgt>
                                        </p:tgtEl>
                                        <p:attrNameLst>
                                          <p:attrName>style.visibility</p:attrName>
                                        </p:attrNameLst>
                                      </p:cBhvr>
                                      <p:to>
                                        <p:strVal val="visible"/>
                                      </p:to>
                                    </p:set>
                                    <p:animEffect transition="in" filter="box(in)">
                                      <p:cBhvr>
                                        <p:cTn id="10" dur="500"/>
                                        <p:tgtEl>
                                          <p:spTgt spid="64515">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animEffect transition="in" filter="box(in)">
                                      <p:cBhvr>
                                        <p:cTn id="13" dur="500"/>
                                        <p:tgtEl>
                                          <p:spTgt spid="64515">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4515">
                                            <p:txEl>
                                              <p:pRg st="9" end="9"/>
                                            </p:txEl>
                                          </p:spTgt>
                                        </p:tgtEl>
                                        <p:attrNameLst>
                                          <p:attrName>style.visibility</p:attrName>
                                        </p:attrNameLst>
                                      </p:cBhvr>
                                      <p:to>
                                        <p:strVal val="visible"/>
                                      </p:to>
                                    </p:set>
                                    <p:animEffect transition="in" filter="box(in)">
                                      <p:cBhvr>
                                        <p:cTn id="16" dur="500"/>
                                        <p:tgtEl>
                                          <p:spTgt spid="64515">
                                            <p:txEl>
                                              <p:pRg st="9" end="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4515">
                                            <p:txEl>
                                              <p:pRg st="10" end="10"/>
                                            </p:txEl>
                                          </p:spTgt>
                                        </p:tgtEl>
                                        <p:attrNameLst>
                                          <p:attrName>style.visibility</p:attrName>
                                        </p:attrNameLst>
                                      </p:cBhvr>
                                      <p:to>
                                        <p:strVal val="visible"/>
                                      </p:to>
                                    </p:set>
                                    <p:animEffect transition="in" filter="box(in)">
                                      <p:cBhvr>
                                        <p:cTn id="19" dur="500"/>
                                        <p:tgtEl>
                                          <p:spTgt spid="64515">
                                            <p:txEl>
                                              <p:pRg st="10" end="10"/>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4515">
                                            <p:txEl>
                                              <p:pRg st="11" end="11"/>
                                            </p:txEl>
                                          </p:spTgt>
                                        </p:tgtEl>
                                        <p:attrNameLst>
                                          <p:attrName>style.visibility</p:attrName>
                                        </p:attrNameLst>
                                      </p:cBhvr>
                                      <p:to>
                                        <p:strVal val="visible"/>
                                      </p:to>
                                    </p:set>
                                    <p:animEffect transition="in" filter="box(in)">
                                      <p:cBhvr>
                                        <p:cTn id="22" dur="500"/>
                                        <p:tgtEl>
                                          <p:spTgt spid="64515">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4515">
                                            <p:txEl>
                                              <p:pRg st="12" end="12"/>
                                            </p:txEl>
                                          </p:spTgt>
                                        </p:tgtEl>
                                        <p:attrNameLst>
                                          <p:attrName>style.visibility</p:attrName>
                                        </p:attrNameLst>
                                      </p:cBhvr>
                                      <p:to>
                                        <p:strVal val="visible"/>
                                      </p:to>
                                    </p:set>
                                    <p:animEffect transition="in" filter="box(in)">
                                      <p:cBhvr>
                                        <p:cTn id="27" dur="500"/>
                                        <p:tgtEl>
                                          <p:spTgt spid="645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3491" name="Group 67"/>
          <p:cNvGrpSpPr>
            <a:grpSpLocks/>
          </p:cNvGrpSpPr>
          <p:nvPr/>
        </p:nvGrpSpPr>
        <p:grpSpPr bwMode="auto">
          <a:xfrm>
            <a:off x="152400" y="1103313"/>
            <a:ext cx="8915400" cy="5638800"/>
            <a:chOff x="96" y="624"/>
            <a:chExt cx="5616" cy="3552"/>
          </a:xfrm>
        </p:grpSpPr>
        <p:sp>
          <p:nvSpPr>
            <p:cNvPr id="63493" name="Rectangle 5"/>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3494" name="Rectangle 6"/>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3495" name="Rectangle 7"/>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3496" name="Rectangle 8"/>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3497" name="Rectangle 9"/>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3498" name="Rectangle 10"/>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3499" name="Rectangle 11"/>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3500" name="Rectangle 12"/>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3501" name="Rectangle 13"/>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3502" name="Rectangle 14"/>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3503" name="Line 16"/>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Line 17"/>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18"/>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06" name="Group 19"/>
            <p:cNvGrpSpPr>
              <a:grpSpLocks/>
            </p:cNvGrpSpPr>
            <p:nvPr/>
          </p:nvGrpSpPr>
          <p:grpSpPr bwMode="auto">
            <a:xfrm>
              <a:off x="438" y="3589"/>
              <a:ext cx="768" cy="422"/>
              <a:chOff x="2582" y="5834"/>
              <a:chExt cx="1156" cy="673"/>
            </a:xfrm>
          </p:grpSpPr>
          <p:sp>
            <p:nvSpPr>
              <p:cNvPr id="63547" name="Rectangle 20"/>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3548" name="Line 21"/>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9" name="Line 22"/>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3507" name="Group 23"/>
            <p:cNvGrpSpPr>
              <a:grpSpLocks/>
            </p:cNvGrpSpPr>
            <p:nvPr/>
          </p:nvGrpSpPr>
          <p:grpSpPr bwMode="auto">
            <a:xfrm>
              <a:off x="3719" y="2988"/>
              <a:ext cx="768" cy="422"/>
              <a:chOff x="2582" y="5834"/>
              <a:chExt cx="1156" cy="673"/>
            </a:xfrm>
          </p:grpSpPr>
          <p:sp>
            <p:nvSpPr>
              <p:cNvPr id="63544" name="Rectangle 2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3545" name="Line 2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Line 2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3508" name="Group 27"/>
            <p:cNvGrpSpPr>
              <a:grpSpLocks/>
            </p:cNvGrpSpPr>
            <p:nvPr/>
          </p:nvGrpSpPr>
          <p:grpSpPr bwMode="auto">
            <a:xfrm>
              <a:off x="1872" y="3589"/>
              <a:ext cx="1008" cy="299"/>
              <a:chOff x="6306" y="5910"/>
              <a:chExt cx="1156" cy="433"/>
            </a:xfrm>
          </p:grpSpPr>
          <p:sp>
            <p:nvSpPr>
              <p:cNvPr id="63542" name="Rectangle 28"/>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3543" name="Line 29"/>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09" name="Group 30"/>
            <p:cNvGrpSpPr>
              <a:grpSpLocks/>
            </p:cNvGrpSpPr>
            <p:nvPr/>
          </p:nvGrpSpPr>
          <p:grpSpPr bwMode="auto">
            <a:xfrm>
              <a:off x="4246" y="2500"/>
              <a:ext cx="1136" cy="271"/>
              <a:chOff x="7626" y="5010"/>
              <a:chExt cx="1710" cy="433"/>
            </a:xfrm>
          </p:grpSpPr>
          <p:sp>
            <p:nvSpPr>
              <p:cNvPr id="63539" name="Rectangle 3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3540" name="Line 3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3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10" name="Group 34"/>
            <p:cNvGrpSpPr>
              <a:grpSpLocks/>
            </p:cNvGrpSpPr>
            <p:nvPr/>
          </p:nvGrpSpPr>
          <p:grpSpPr bwMode="auto">
            <a:xfrm>
              <a:off x="2376" y="2987"/>
              <a:ext cx="1136" cy="271"/>
              <a:chOff x="7626" y="5010"/>
              <a:chExt cx="1710" cy="433"/>
            </a:xfrm>
          </p:grpSpPr>
          <p:sp>
            <p:nvSpPr>
              <p:cNvPr id="63536" name="Rectangle 3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3537" name="Line 3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Line 3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11" name="Rectangle 38"/>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3512" name="Rectangle 39"/>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3513" name="Line 40"/>
            <p:cNvSpPr>
              <a:spLocks noChangeShapeType="1"/>
            </p:cNvSpPr>
            <p:nvPr/>
          </p:nvSpPr>
          <p:spPr bwMode="auto">
            <a:xfrm flipH="1">
              <a:off x="586" y="1295"/>
              <a:ext cx="1" cy="2293"/>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3514" name="Line 41"/>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Rectangle 42"/>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3516" name="Line 43"/>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7" name="Rectangle 44"/>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3518" name="Line 45"/>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9" name="Line 46"/>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47"/>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48"/>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49"/>
            <p:cNvSpPr>
              <a:spLocks noChangeShapeType="1"/>
            </p:cNvSpPr>
            <p:nvPr/>
          </p:nvSpPr>
          <p:spPr bwMode="auto">
            <a:xfrm flipH="1">
              <a:off x="2291" y="1538"/>
              <a:ext cx="11" cy="2030"/>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3523" name="Line 50"/>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Line 51"/>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Rectangle 52"/>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3526" name="Line 53"/>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Freeform 54"/>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8" name="Line 55"/>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3529" name="Freeform 56"/>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0" name="Freeform 57"/>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1" name="Freeform 58"/>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2" name="Freeform 59"/>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3" name="Freeform 60"/>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4" name="Freeform 61"/>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5" name="Freeform 62"/>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492" name="Rectangle 68"/>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4515" name="Group 3"/>
          <p:cNvGrpSpPr>
            <a:grpSpLocks/>
          </p:cNvGrpSpPr>
          <p:nvPr/>
        </p:nvGrpSpPr>
        <p:grpSpPr bwMode="auto">
          <a:xfrm>
            <a:off x="152400" y="1103313"/>
            <a:ext cx="8915400" cy="5638800"/>
            <a:chOff x="96" y="624"/>
            <a:chExt cx="5616" cy="3552"/>
          </a:xfrm>
        </p:grpSpPr>
        <p:sp>
          <p:nvSpPr>
            <p:cNvPr id="64517"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4518"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4519"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4520"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4521"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4522"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4523"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4524"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4525"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4526"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4527"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30" name="Group 17"/>
            <p:cNvGrpSpPr>
              <a:grpSpLocks/>
            </p:cNvGrpSpPr>
            <p:nvPr/>
          </p:nvGrpSpPr>
          <p:grpSpPr bwMode="auto">
            <a:xfrm>
              <a:off x="438" y="3589"/>
              <a:ext cx="768" cy="422"/>
              <a:chOff x="2582" y="5834"/>
              <a:chExt cx="1156" cy="673"/>
            </a:xfrm>
          </p:grpSpPr>
          <p:sp>
            <p:nvSpPr>
              <p:cNvPr id="64571"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4572"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3"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4531" name="Group 21"/>
            <p:cNvGrpSpPr>
              <a:grpSpLocks/>
            </p:cNvGrpSpPr>
            <p:nvPr/>
          </p:nvGrpSpPr>
          <p:grpSpPr bwMode="auto">
            <a:xfrm>
              <a:off x="3719" y="2988"/>
              <a:ext cx="768" cy="422"/>
              <a:chOff x="2582" y="5834"/>
              <a:chExt cx="1156" cy="673"/>
            </a:xfrm>
          </p:grpSpPr>
          <p:sp>
            <p:nvSpPr>
              <p:cNvPr id="64568" name="Rectangle 22"/>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4569" name="Line 23"/>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0" name="Line 24"/>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4532" name="Group 25"/>
            <p:cNvGrpSpPr>
              <a:grpSpLocks/>
            </p:cNvGrpSpPr>
            <p:nvPr/>
          </p:nvGrpSpPr>
          <p:grpSpPr bwMode="auto">
            <a:xfrm>
              <a:off x="1872" y="3589"/>
              <a:ext cx="1008" cy="299"/>
              <a:chOff x="6306" y="5910"/>
              <a:chExt cx="1156" cy="433"/>
            </a:xfrm>
          </p:grpSpPr>
          <p:sp>
            <p:nvSpPr>
              <p:cNvPr id="64566" name="Rectangle 26"/>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4567" name="Line 27"/>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3" name="Group 28"/>
            <p:cNvGrpSpPr>
              <a:grpSpLocks/>
            </p:cNvGrpSpPr>
            <p:nvPr/>
          </p:nvGrpSpPr>
          <p:grpSpPr bwMode="auto">
            <a:xfrm>
              <a:off x="4246" y="2500"/>
              <a:ext cx="1136" cy="271"/>
              <a:chOff x="7626" y="5010"/>
              <a:chExt cx="1710" cy="433"/>
            </a:xfrm>
          </p:grpSpPr>
          <p:sp>
            <p:nvSpPr>
              <p:cNvPr id="64563" name="Rectangle 2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4564" name="Line 3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5" name="Line 3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4" name="Group 32"/>
            <p:cNvGrpSpPr>
              <a:grpSpLocks/>
            </p:cNvGrpSpPr>
            <p:nvPr/>
          </p:nvGrpSpPr>
          <p:grpSpPr bwMode="auto">
            <a:xfrm>
              <a:off x="2376" y="2987"/>
              <a:ext cx="1136" cy="271"/>
              <a:chOff x="7626" y="5010"/>
              <a:chExt cx="1710" cy="433"/>
            </a:xfrm>
          </p:grpSpPr>
          <p:sp>
            <p:nvSpPr>
              <p:cNvPr id="64560" name="Rectangle 33"/>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4561" name="Line 34"/>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2" name="Line 35"/>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35"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4536"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4537"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4538"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9"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4540"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1"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4542"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6" name="Line 47"/>
            <p:cNvSpPr>
              <a:spLocks noChangeShapeType="1"/>
            </p:cNvSpPr>
            <p:nvPr/>
          </p:nvSpPr>
          <p:spPr bwMode="auto">
            <a:xfrm flipH="1">
              <a:off x="2291" y="1538"/>
              <a:ext cx="11" cy="2030"/>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4547"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8"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4550"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1"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2" name="Line 53"/>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4553"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4"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5"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6"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7"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8"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9"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4516"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5539" name="Group 3"/>
          <p:cNvGrpSpPr>
            <a:grpSpLocks/>
          </p:cNvGrpSpPr>
          <p:nvPr/>
        </p:nvGrpSpPr>
        <p:grpSpPr bwMode="auto">
          <a:xfrm>
            <a:off x="152400" y="1103313"/>
            <a:ext cx="8915400" cy="5638800"/>
            <a:chOff x="96" y="624"/>
            <a:chExt cx="5616" cy="3552"/>
          </a:xfrm>
        </p:grpSpPr>
        <p:sp>
          <p:nvSpPr>
            <p:cNvPr id="65541"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5542"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5543"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5544"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5545"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5546"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5547"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5548"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5549"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5550"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5551"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554" name="Group 17"/>
            <p:cNvGrpSpPr>
              <a:grpSpLocks/>
            </p:cNvGrpSpPr>
            <p:nvPr/>
          </p:nvGrpSpPr>
          <p:grpSpPr bwMode="auto">
            <a:xfrm>
              <a:off x="438" y="3589"/>
              <a:ext cx="768" cy="422"/>
              <a:chOff x="2582" y="5834"/>
              <a:chExt cx="1156" cy="673"/>
            </a:xfrm>
          </p:grpSpPr>
          <p:sp>
            <p:nvSpPr>
              <p:cNvPr id="65595"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5596"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7"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5555" name="Group 21"/>
            <p:cNvGrpSpPr>
              <a:grpSpLocks/>
            </p:cNvGrpSpPr>
            <p:nvPr/>
          </p:nvGrpSpPr>
          <p:grpSpPr bwMode="auto">
            <a:xfrm>
              <a:off x="3719" y="2988"/>
              <a:ext cx="768" cy="422"/>
              <a:chOff x="2582" y="5834"/>
              <a:chExt cx="1156" cy="673"/>
            </a:xfrm>
          </p:grpSpPr>
          <p:sp>
            <p:nvSpPr>
              <p:cNvPr id="65592" name="Rectangle 22"/>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5593" name="Line 23"/>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Line 24"/>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5556" name="Group 25"/>
            <p:cNvGrpSpPr>
              <a:grpSpLocks/>
            </p:cNvGrpSpPr>
            <p:nvPr/>
          </p:nvGrpSpPr>
          <p:grpSpPr bwMode="auto">
            <a:xfrm>
              <a:off x="1872" y="3589"/>
              <a:ext cx="1008" cy="299"/>
              <a:chOff x="6306" y="5910"/>
              <a:chExt cx="1156" cy="433"/>
            </a:xfrm>
          </p:grpSpPr>
          <p:sp>
            <p:nvSpPr>
              <p:cNvPr id="65590" name="Rectangle 26"/>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5591" name="Line 27"/>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57" name="Group 28"/>
            <p:cNvGrpSpPr>
              <a:grpSpLocks/>
            </p:cNvGrpSpPr>
            <p:nvPr/>
          </p:nvGrpSpPr>
          <p:grpSpPr bwMode="auto">
            <a:xfrm>
              <a:off x="4246" y="2500"/>
              <a:ext cx="1136" cy="271"/>
              <a:chOff x="7626" y="5010"/>
              <a:chExt cx="1710" cy="433"/>
            </a:xfrm>
          </p:grpSpPr>
          <p:sp>
            <p:nvSpPr>
              <p:cNvPr id="65587" name="Rectangle 2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5588" name="Line 3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3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58" name="Group 32"/>
            <p:cNvGrpSpPr>
              <a:grpSpLocks/>
            </p:cNvGrpSpPr>
            <p:nvPr/>
          </p:nvGrpSpPr>
          <p:grpSpPr bwMode="auto">
            <a:xfrm>
              <a:off x="2376" y="2987"/>
              <a:ext cx="1136" cy="271"/>
              <a:chOff x="7626" y="5010"/>
              <a:chExt cx="1710" cy="433"/>
            </a:xfrm>
          </p:grpSpPr>
          <p:sp>
            <p:nvSpPr>
              <p:cNvPr id="65584" name="Rectangle 33"/>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5585" name="Line 34"/>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Line 35"/>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59"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5560"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5561"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5562"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5564"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5566"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47"/>
            <p:cNvSpPr>
              <a:spLocks noChangeShapeType="1"/>
            </p:cNvSpPr>
            <p:nvPr/>
          </p:nvSpPr>
          <p:spPr bwMode="auto">
            <a:xfrm flipH="1">
              <a:off x="2291" y="1538"/>
              <a:ext cx="11" cy="2030"/>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5571"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2"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3"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5574"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Line 53"/>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5577"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8"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9"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80"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81"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82"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83"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540"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6563" name="Group 3"/>
          <p:cNvGrpSpPr>
            <a:grpSpLocks/>
          </p:cNvGrpSpPr>
          <p:nvPr/>
        </p:nvGrpSpPr>
        <p:grpSpPr bwMode="auto">
          <a:xfrm>
            <a:off x="152400" y="1103313"/>
            <a:ext cx="8915400" cy="5638800"/>
            <a:chOff x="96" y="624"/>
            <a:chExt cx="5616" cy="3552"/>
          </a:xfrm>
        </p:grpSpPr>
        <p:sp>
          <p:nvSpPr>
            <p:cNvPr id="66565"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6566"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6567"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6568"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6569"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6570"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6571"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6572"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6573"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6574"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6575"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78" name="Group 17"/>
            <p:cNvGrpSpPr>
              <a:grpSpLocks/>
            </p:cNvGrpSpPr>
            <p:nvPr/>
          </p:nvGrpSpPr>
          <p:grpSpPr bwMode="auto">
            <a:xfrm>
              <a:off x="438" y="3589"/>
              <a:ext cx="768" cy="422"/>
              <a:chOff x="2582" y="5834"/>
              <a:chExt cx="1156" cy="673"/>
            </a:xfrm>
          </p:grpSpPr>
          <p:sp>
            <p:nvSpPr>
              <p:cNvPr id="66619"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6620"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1"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6579" name="Group 21"/>
            <p:cNvGrpSpPr>
              <a:grpSpLocks/>
            </p:cNvGrpSpPr>
            <p:nvPr/>
          </p:nvGrpSpPr>
          <p:grpSpPr bwMode="auto">
            <a:xfrm>
              <a:off x="3719" y="2988"/>
              <a:ext cx="768" cy="422"/>
              <a:chOff x="2582" y="5834"/>
              <a:chExt cx="1156" cy="673"/>
            </a:xfrm>
          </p:grpSpPr>
          <p:sp>
            <p:nvSpPr>
              <p:cNvPr id="66616" name="Rectangle 22"/>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6617" name="Line 23"/>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Line 24"/>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6580" name="Group 25"/>
            <p:cNvGrpSpPr>
              <a:grpSpLocks/>
            </p:cNvGrpSpPr>
            <p:nvPr/>
          </p:nvGrpSpPr>
          <p:grpSpPr bwMode="auto">
            <a:xfrm>
              <a:off x="1872" y="3589"/>
              <a:ext cx="1008" cy="299"/>
              <a:chOff x="6306" y="5910"/>
              <a:chExt cx="1156" cy="433"/>
            </a:xfrm>
          </p:grpSpPr>
          <p:sp>
            <p:nvSpPr>
              <p:cNvPr id="66614" name="Rectangle 26"/>
              <p:cNvSpPr>
                <a:spLocks noChangeArrowheads="1"/>
              </p:cNvSpPr>
              <p:nvPr/>
            </p:nvSpPr>
            <p:spPr bwMode="auto">
              <a:xfrm>
                <a:off x="6306" y="5910"/>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6615" name="Line 27"/>
              <p:cNvSpPr>
                <a:spLocks noChangeShapeType="1"/>
              </p:cNvSpPr>
              <p:nvPr/>
            </p:nvSpPr>
            <p:spPr bwMode="auto">
              <a:xfrm>
                <a:off x="6874" y="59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81" name="Group 28"/>
            <p:cNvGrpSpPr>
              <a:grpSpLocks/>
            </p:cNvGrpSpPr>
            <p:nvPr/>
          </p:nvGrpSpPr>
          <p:grpSpPr bwMode="auto">
            <a:xfrm>
              <a:off x="4246" y="2500"/>
              <a:ext cx="1136" cy="271"/>
              <a:chOff x="7626" y="5010"/>
              <a:chExt cx="1710" cy="433"/>
            </a:xfrm>
          </p:grpSpPr>
          <p:sp>
            <p:nvSpPr>
              <p:cNvPr id="66611" name="Rectangle 2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6612" name="Line 3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Line 3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82" name="Group 32"/>
            <p:cNvGrpSpPr>
              <a:grpSpLocks/>
            </p:cNvGrpSpPr>
            <p:nvPr/>
          </p:nvGrpSpPr>
          <p:grpSpPr bwMode="auto">
            <a:xfrm>
              <a:off x="2376" y="2987"/>
              <a:ext cx="1136" cy="271"/>
              <a:chOff x="7626" y="5010"/>
              <a:chExt cx="1710" cy="433"/>
            </a:xfrm>
          </p:grpSpPr>
          <p:sp>
            <p:nvSpPr>
              <p:cNvPr id="66608" name="Rectangle 33"/>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6609" name="Line 34"/>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35"/>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83"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6584"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6585"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6"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6588"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6590"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1"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3"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4" name="Line 47"/>
            <p:cNvSpPr>
              <a:spLocks noChangeShapeType="1"/>
            </p:cNvSpPr>
            <p:nvPr/>
          </p:nvSpPr>
          <p:spPr bwMode="auto">
            <a:xfrm flipH="1">
              <a:off x="2291" y="1538"/>
              <a:ext cx="11" cy="2030"/>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95"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6598"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0" name="Line 53"/>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601"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2"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3"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4"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5"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6"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7"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4"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7587" name="Group 3"/>
          <p:cNvGrpSpPr>
            <a:grpSpLocks/>
          </p:cNvGrpSpPr>
          <p:nvPr/>
        </p:nvGrpSpPr>
        <p:grpSpPr bwMode="auto">
          <a:xfrm>
            <a:off x="152400" y="1103313"/>
            <a:ext cx="8915400" cy="5638800"/>
            <a:chOff x="96" y="624"/>
            <a:chExt cx="5616" cy="3552"/>
          </a:xfrm>
        </p:grpSpPr>
        <p:sp>
          <p:nvSpPr>
            <p:cNvPr id="67589"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7590"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7591"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7592"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7593"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7594"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7595"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7596"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7597"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7598"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7599"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0"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2" name="Group 17"/>
            <p:cNvGrpSpPr>
              <a:grpSpLocks/>
            </p:cNvGrpSpPr>
            <p:nvPr/>
          </p:nvGrpSpPr>
          <p:grpSpPr bwMode="auto">
            <a:xfrm>
              <a:off x="438" y="3589"/>
              <a:ext cx="768" cy="422"/>
              <a:chOff x="2582" y="5834"/>
              <a:chExt cx="1156" cy="673"/>
            </a:xfrm>
          </p:grpSpPr>
          <p:sp>
            <p:nvSpPr>
              <p:cNvPr id="67643"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7644"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7603" name="Group 21"/>
            <p:cNvGrpSpPr>
              <a:grpSpLocks/>
            </p:cNvGrpSpPr>
            <p:nvPr/>
          </p:nvGrpSpPr>
          <p:grpSpPr bwMode="auto">
            <a:xfrm>
              <a:off x="3719" y="2988"/>
              <a:ext cx="768" cy="422"/>
              <a:chOff x="2582" y="5834"/>
              <a:chExt cx="1156" cy="673"/>
            </a:xfrm>
          </p:grpSpPr>
          <p:sp>
            <p:nvSpPr>
              <p:cNvPr id="67640" name="Rectangle 22"/>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7641" name="Line 23"/>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24"/>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7604" name="Group 25"/>
            <p:cNvGrpSpPr>
              <a:grpSpLocks/>
            </p:cNvGrpSpPr>
            <p:nvPr/>
          </p:nvGrpSpPr>
          <p:grpSpPr bwMode="auto">
            <a:xfrm>
              <a:off x="1872" y="3589"/>
              <a:ext cx="1008" cy="299"/>
              <a:chOff x="6306" y="5910"/>
              <a:chExt cx="1156" cy="433"/>
            </a:xfrm>
          </p:grpSpPr>
          <p:sp>
            <p:nvSpPr>
              <p:cNvPr id="67638" name="Rectangle 26"/>
              <p:cNvSpPr>
                <a:spLocks noChangeArrowheads="1"/>
              </p:cNvSpPr>
              <p:nvPr/>
            </p:nvSpPr>
            <p:spPr bwMode="auto">
              <a:xfrm>
                <a:off x="6306" y="5910"/>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7639" name="Line 27"/>
              <p:cNvSpPr>
                <a:spLocks noChangeShapeType="1"/>
              </p:cNvSpPr>
              <p:nvPr/>
            </p:nvSpPr>
            <p:spPr bwMode="auto">
              <a:xfrm>
                <a:off x="6874" y="59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605" name="Group 28"/>
            <p:cNvGrpSpPr>
              <a:grpSpLocks/>
            </p:cNvGrpSpPr>
            <p:nvPr/>
          </p:nvGrpSpPr>
          <p:grpSpPr bwMode="auto">
            <a:xfrm>
              <a:off x="4246" y="2500"/>
              <a:ext cx="1136" cy="271"/>
              <a:chOff x="7626" y="5010"/>
              <a:chExt cx="1710" cy="433"/>
            </a:xfrm>
          </p:grpSpPr>
          <p:sp>
            <p:nvSpPr>
              <p:cNvPr id="67635" name="Rectangle 2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7636" name="Line 3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3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606" name="Group 32"/>
            <p:cNvGrpSpPr>
              <a:grpSpLocks/>
            </p:cNvGrpSpPr>
            <p:nvPr/>
          </p:nvGrpSpPr>
          <p:grpSpPr bwMode="auto">
            <a:xfrm>
              <a:off x="2376" y="2987"/>
              <a:ext cx="1136" cy="271"/>
              <a:chOff x="7626" y="5010"/>
              <a:chExt cx="1710" cy="433"/>
            </a:xfrm>
          </p:grpSpPr>
          <p:sp>
            <p:nvSpPr>
              <p:cNvPr id="67632" name="Rectangle 33"/>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7633" name="Line 34"/>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35"/>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607"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7608"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7609"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7610"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7612"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7614"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47"/>
            <p:cNvSpPr>
              <a:spLocks noChangeShapeType="1"/>
            </p:cNvSpPr>
            <p:nvPr/>
          </p:nvSpPr>
          <p:spPr bwMode="auto">
            <a:xfrm flipH="1">
              <a:off x="2291" y="1538"/>
              <a:ext cx="11" cy="2030"/>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7619"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7622"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3"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4" name="Line 53"/>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7625"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6"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7"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8"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9"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30"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31"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588"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8611" name="Group 3"/>
          <p:cNvGrpSpPr>
            <a:grpSpLocks/>
          </p:cNvGrpSpPr>
          <p:nvPr/>
        </p:nvGrpSpPr>
        <p:grpSpPr bwMode="auto">
          <a:xfrm>
            <a:off x="152400" y="1103313"/>
            <a:ext cx="8915400" cy="5638800"/>
            <a:chOff x="96" y="624"/>
            <a:chExt cx="5616" cy="3552"/>
          </a:xfrm>
        </p:grpSpPr>
        <p:sp>
          <p:nvSpPr>
            <p:cNvPr id="68613"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8614"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8615"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8616"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8617"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8618"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8619"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8620"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8621"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8622"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8623"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26" name="Group 17"/>
            <p:cNvGrpSpPr>
              <a:grpSpLocks/>
            </p:cNvGrpSpPr>
            <p:nvPr/>
          </p:nvGrpSpPr>
          <p:grpSpPr bwMode="auto">
            <a:xfrm>
              <a:off x="438" y="3589"/>
              <a:ext cx="768" cy="422"/>
              <a:chOff x="2582" y="5834"/>
              <a:chExt cx="1156" cy="673"/>
            </a:xfrm>
          </p:grpSpPr>
          <p:sp>
            <p:nvSpPr>
              <p:cNvPr id="68667"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8668"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9"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27" name="Group 21"/>
            <p:cNvGrpSpPr>
              <a:grpSpLocks/>
            </p:cNvGrpSpPr>
            <p:nvPr/>
          </p:nvGrpSpPr>
          <p:grpSpPr bwMode="auto">
            <a:xfrm>
              <a:off x="3719" y="2988"/>
              <a:ext cx="768" cy="422"/>
              <a:chOff x="2582" y="5834"/>
              <a:chExt cx="1156" cy="673"/>
            </a:xfrm>
          </p:grpSpPr>
          <p:sp>
            <p:nvSpPr>
              <p:cNvPr id="68664" name="Rectangle 22"/>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8665" name="Line 23"/>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6" name="Line 24"/>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28" name="Group 25"/>
            <p:cNvGrpSpPr>
              <a:grpSpLocks/>
            </p:cNvGrpSpPr>
            <p:nvPr/>
          </p:nvGrpSpPr>
          <p:grpSpPr bwMode="auto">
            <a:xfrm>
              <a:off x="1872" y="3589"/>
              <a:ext cx="1008" cy="299"/>
              <a:chOff x="6306" y="5910"/>
              <a:chExt cx="1156" cy="433"/>
            </a:xfrm>
          </p:grpSpPr>
          <p:sp>
            <p:nvSpPr>
              <p:cNvPr id="68662" name="Rectangle 26"/>
              <p:cNvSpPr>
                <a:spLocks noChangeArrowheads="1"/>
              </p:cNvSpPr>
              <p:nvPr/>
            </p:nvSpPr>
            <p:spPr bwMode="auto">
              <a:xfrm>
                <a:off x="6306" y="5910"/>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8663" name="Line 27"/>
              <p:cNvSpPr>
                <a:spLocks noChangeShapeType="1"/>
              </p:cNvSpPr>
              <p:nvPr/>
            </p:nvSpPr>
            <p:spPr bwMode="auto">
              <a:xfrm>
                <a:off x="6874" y="59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29" name="Group 28"/>
            <p:cNvGrpSpPr>
              <a:grpSpLocks/>
            </p:cNvGrpSpPr>
            <p:nvPr/>
          </p:nvGrpSpPr>
          <p:grpSpPr bwMode="auto">
            <a:xfrm>
              <a:off x="4246" y="2500"/>
              <a:ext cx="1136" cy="271"/>
              <a:chOff x="7626" y="5010"/>
              <a:chExt cx="1710" cy="433"/>
            </a:xfrm>
          </p:grpSpPr>
          <p:sp>
            <p:nvSpPr>
              <p:cNvPr id="68659" name="Rectangle 2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8660" name="Line 3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Line 3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0" name="Group 32"/>
            <p:cNvGrpSpPr>
              <a:grpSpLocks/>
            </p:cNvGrpSpPr>
            <p:nvPr/>
          </p:nvGrpSpPr>
          <p:grpSpPr bwMode="auto">
            <a:xfrm>
              <a:off x="2376" y="2987"/>
              <a:ext cx="1136" cy="271"/>
              <a:chOff x="7626" y="5010"/>
              <a:chExt cx="1710" cy="433"/>
            </a:xfrm>
          </p:grpSpPr>
          <p:sp>
            <p:nvSpPr>
              <p:cNvPr id="68656" name="Rectangle 33"/>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8657" name="Line 34"/>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35"/>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31"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8632"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8633"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8634"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8636"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7"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8638"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9"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1"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2" name="Line 47"/>
            <p:cNvSpPr>
              <a:spLocks noChangeShapeType="1"/>
            </p:cNvSpPr>
            <p:nvPr/>
          </p:nvSpPr>
          <p:spPr bwMode="auto">
            <a:xfrm flipH="1">
              <a:off x="2291" y="1538"/>
              <a:ext cx="11" cy="2030"/>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8643"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4"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5"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8646"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8" name="Line 53"/>
            <p:cNvSpPr>
              <a:spLocks noChangeShapeType="1"/>
            </p:cNvSpPr>
            <p:nvPr/>
          </p:nvSpPr>
          <p:spPr bwMode="auto">
            <a:xfrm>
              <a:off x="3754" y="2000"/>
              <a:ext cx="0" cy="969"/>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8649"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0"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1"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2"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3"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4"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5"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8612"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69635" name="Group 3"/>
          <p:cNvGrpSpPr>
            <a:grpSpLocks/>
          </p:cNvGrpSpPr>
          <p:nvPr/>
        </p:nvGrpSpPr>
        <p:grpSpPr bwMode="auto">
          <a:xfrm>
            <a:off x="152400" y="1103313"/>
            <a:ext cx="8915400" cy="5638800"/>
            <a:chOff x="96" y="624"/>
            <a:chExt cx="5616" cy="3552"/>
          </a:xfrm>
        </p:grpSpPr>
        <p:sp>
          <p:nvSpPr>
            <p:cNvPr id="69637"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69638"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9639"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9640"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9641"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69642"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9643"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9644"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69645"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69646"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69647"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50" name="Group 17"/>
            <p:cNvGrpSpPr>
              <a:grpSpLocks/>
            </p:cNvGrpSpPr>
            <p:nvPr/>
          </p:nvGrpSpPr>
          <p:grpSpPr bwMode="auto">
            <a:xfrm>
              <a:off x="438" y="3589"/>
              <a:ext cx="768" cy="422"/>
              <a:chOff x="2582" y="5834"/>
              <a:chExt cx="1156" cy="673"/>
            </a:xfrm>
          </p:grpSpPr>
          <p:sp>
            <p:nvSpPr>
              <p:cNvPr id="69691"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9692"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51" name="Group 21"/>
            <p:cNvGrpSpPr>
              <a:grpSpLocks/>
            </p:cNvGrpSpPr>
            <p:nvPr/>
          </p:nvGrpSpPr>
          <p:grpSpPr bwMode="auto">
            <a:xfrm>
              <a:off x="3719" y="2988"/>
              <a:ext cx="768" cy="422"/>
              <a:chOff x="2582" y="5834"/>
              <a:chExt cx="1156" cy="673"/>
            </a:xfrm>
          </p:grpSpPr>
          <p:sp>
            <p:nvSpPr>
              <p:cNvPr id="69688" name="Rectangle 22"/>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69689" name="Line 23"/>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0" name="Line 24"/>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52" name="Group 25"/>
            <p:cNvGrpSpPr>
              <a:grpSpLocks/>
            </p:cNvGrpSpPr>
            <p:nvPr/>
          </p:nvGrpSpPr>
          <p:grpSpPr bwMode="auto">
            <a:xfrm>
              <a:off x="1872" y="3589"/>
              <a:ext cx="1008" cy="299"/>
              <a:chOff x="6306" y="5910"/>
              <a:chExt cx="1156" cy="433"/>
            </a:xfrm>
          </p:grpSpPr>
          <p:sp>
            <p:nvSpPr>
              <p:cNvPr id="69686" name="Rectangle 26"/>
              <p:cNvSpPr>
                <a:spLocks noChangeArrowheads="1"/>
              </p:cNvSpPr>
              <p:nvPr/>
            </p:nvSpPr>
            <p:spPr bwMode="auto">
              <a:xfrm>
                <a:off x="6306" y="5910"/>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69687" name="Line 27"/>
              <p:cNvSpPr>
                <a:spLocks noChangeShapeType="1"/>
              </p:cNvSpPr>
              <p:nvPr/>
            </p:nvSpPr>
            <p:spPr bwMode="auto">
              <a:xfrm>
                <a:off x="6874" y="59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53" name="Group 28"/>
            <p:cNvGrpSpPr>
              <a:grpSpLocks/>
            </p:cNvGrpSpPr>
            <p:nvPr/>
          </p:nvGrpSpPr>
          <p:grpSpPr bwMode="auto">
            <a:xfrm>
              <a:off x="4246" y="2500"/>
              <a:ext cx="1136" cy="271"/>
              <a:chOff x="7626" y="5010"/>
              <a:chExt cx="1710" cy="433"/>
            </a:xfrm>
          </p:grpSpPr>
          <p:sp>
            <p:nvSpPr>
              <p:cNvPr id="69683" name="Rectangle 29"/>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9684" name="Line 30"/>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31"/>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54" name="Group 32"/>
            <p:cNvGrpSpPr>
              <a:grpSpLocks/>
            </p:cNvGrpSpPr>
            <p:nvPr/>
          </p:nvGrpSpPr>
          <p:grpSpPr bwMode="auto">
            <a:xfrm>
              <a:off x="2376" y="2987"/>
              <a:ext cx="1136" cy="271"/>
              <a:chOff x="7626" y="5010"/>
              <a:chExt cx="1710" cy="433"/>
            </a:xfrm>
          </p:grpSpPr>
          <p:sp>
            <p:nvSpPr>
              <p:cNvPr id="69680" name="Rectangle 33"/>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69681" name="Line 34"/>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35"/>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5"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9656"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9657"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9658"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69660"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69662"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47"/>
            <p:cNvSpPr>
              <a:spLocks noChangeShapeType="1"/>
            </p:cNvSpPr>
            <p:nvPr/>
          </p:nvSpPr>
          <p:spPr bwMode="auto">
            <a:xfrm flipH="1">
              <a:off x="2291" y="1538"/>
              <a:ext cx="11" cy="2030"/>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9667"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69670"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2" name="Line 53"/>
            <p:cNvSpPr>
              <a:spLocks noChangeShapeType="1"/>
            </p:cNvSpPr>
            <p:nvPr/>
          </p:nvSpPr>
          <p:spPr bwMode="auto">
            <a:xfrm>
              <a:off x="3754" y="2000"/>
              <a:ext cx="0" cy="969"/>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9673"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4"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5"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6"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7"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8"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9"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636"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grpSp>
        <p:nvGrpSpPr>
          <p:cNvPr id="70659" name="Group 3"/>
          <p:cNvGrpSpPr>
            <a:grpSpLocks/>
          </p:cNvGrpSpPr>
          <p:nvPr/>
        </p:nvGrpSpPr>
        <p:grpSpPr bwMode="auto">
          <a:xfrm>
            <a:off x="152400" y="1103313"/>
            <a:ext cx="8915400" cy="5638800"/>
            <a:chOff x="96" y="624"/>
            <a:chExt cx="5616" cy="3552"/>
          </a:xfrm>
        </p:grpSpPr>
        <p:sp>
          <p:nvSpPr>
            <p:cNvPr id="70661" name="Rectangle 4"/>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endParaRPr lang="en-US" altLang="zh-CN" sz="2800"/>
            </a:p>
          </p:txBody>
        </p:sp>
        <p:sp>
          <p:nvSpPr>
            <p:cNvPr id="70662" name="Rectangle 5"/>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70663" name="Rectangle 6"/>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70664" name="Rectangle 7"/>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70665" name="Rectangle 8"/>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800" i="1"/>
                <a:t> </a:t>
              </a:r>
              <a:r>
                <a:rPr lang="en-US" altLang="zh-CN" sz="1000" b="0" i="1"/>
                <a:t> </a:t>
              </a:r>
              <a:r>
                <a:rPr lang="en-US" altLang="zh-CN" sz="2800" i="1"/>
                <a:t>W</a:t>
              </a:r>
              <a:endParaRPr lang="en-US" altLang="zh-CN" sz="2800"/>
            </a:p>
          </p:txBody>
        </p:sp>
        <p:sp>
          <p:nvSpPr>
            <p:cNvPr id="70666" name="Rectangle 9"/>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70667" name="Rectangle 10"/>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70668" name="Rectangle 11"/>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solidFill>
                    <a:srgbClr val="00FF00"/>
                  </a:solidFill>
                </a:rPr>
                <a:t>nptr</a:t>
              </a:r>
              <a:endParaRPr lang="en-US" altLang="zh-CN" sz="2800">
                <a:solidFill>
                  <a:srgbClr val="00FF00"/>
                </a:solidFill>
              </a:endParaRPr>
            </a:p>
          </p:txBody>
        </p:sp>
        <p:sp>
          <p:nvSpPr>
            <p:cNvPr id="70669" name="Rectangle 12"/>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id</a:t>
              </a:r>
              <a:endParaRPr lang="en-US" altLang="zh-CN" sz="2800" b="0"/>
            </a:p>
          </p:txBody>
        </p:sp>
        <p:sp>
          <p:nvSpPr>
            <p:cNvPr id="70670" name="Rectangle 13"/>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num</a:t>
              </a:r>
            </a:p>
          </p:txBody>
        </p:sp>
        <p:sp>
          <p:nvSpPr>
            <p:cNvPr id="70671" name="Line 14"/>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Line 15"/>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3" name="Line 16"/>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74" name="Group 17"/>
            <p:cNvGrpSpPr>
              <a:grpSpLocks/>
            </p:cNvGrpSpPr>
            <p:nvPr/>
          </p:nvGrpSpPr>
          <p:grpSpPr bwMode="auto">
            <a:xfrm>
              <a:off x="438" y="3589"/>
              <a:ext cx="768" cy="422"/>
              <a:chOff x="2582" y="5834"/>
              <a:chExt cx="1156" cy="673"/>
            </a:xfrm>
          </p:grpSpPr>
          <p:sp>
            <p:nvSpPr>
              <p:cNvPr id="70715" name="Rectangle 18"/>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70716" name="Line 19"/>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20"/>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675" name="Group 21"/>
            <p:cNvGrpSpPr>
              <a:grpSpLocks/>
            </p:cNvGrpSpPr>
            <p:nvPr/>
          </p:nvGrpSpPr>
          <p:grpSpPr bwMode="auto">
            <a:xfrm>
              <a:off x="3719" y="2988"/>
              <a:ext cx="768" cy="422"/>
              <a:chOff x="2582" y="5834"/>
              <a:chExt cx="1156" cy="673"/>
            </a:xfrm>
          </p:grpSpPr>
          <p:sp>
            <p:nvSpPr>
              <p:cNvPr id="70712" name="Rectangle 22"/>
              <p:cNvSpPr>
                <a:spLocks noChangeArrowheads="1"/>
              </p:cNvSpPr>
              <p:nvPr/>
            </p:nvSpPr>
            <p:spPr bwMode="auto">
              <a:xfrm>
                <a:off x="2582" y="5834"/>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800"/>
                  <a:t>id</a:t>
                </a:r>
              </a:p>
            </p:txBody>
          </p:sp>
          <p:sp>
            <p:nvSpPr>
              <p:cNvPr id="70713" name="Line 23"/>
              <p:cNvSpPr>
                <a:spLocks noChangeShapeType="1"/>
              </p:cNvSpPr>
              <p:nvPr/>
            </p:nvSpPr>
            <p:spPr bwMode="auto">
              <a:xfrm>
                <a:off x="3150" y="5847"/>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4" name="Line 24"/>
              <p:cNvSpPr>
                <a:spLocks noChangeShapeType="1"/>
              </p:cNvSpPr>
              <p:nvPr/>
            </p:nvSpPr>
            <p:spPr bwMode="auto">
              <a:xfrm>
                <a:off x="3420" y="6057"/>
                <a:ext cx="0" cy="450"/>
              </a:xfrm>
              <a:prstGeom prst="line">
                <a:avLst/>
              </a:prstGeom>
              <a:noFill/>
              <a:ln w="25400">
                <a:solidFill>
                  <a:schemeClr val="tx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676" name="Group 25"/>
            <p:cNvGrpSpPr>
              <a:grpSpLocks/>
            </p:cNvGrpSpPr>
            <p:nvPr/>
          </p:nvGrpSpPr>
          <p:grpSpPr bwMode="auto">
            <a:xfrm>
              <a:off x="1872" y="3589"/>
              <a:ext cx="1008" cy="299"/>
              <a:chOff x="6306" y="5910"/>
              <a:chExt cx="1156" cy="433"/>
            </a:xfrm>
          </p:grpSpPr>
          <p:sp>
            <p:nvSpPr>
              <p:cNvPr id="70710" name="Rectangle 26"/>
              <p:cNvSpPr>
                <a:spLocks noChangeArrowheads="1"/>
              </p:cNvSpPr>
              <p:nvPr/>
            </p:nvSpPr>
            <p:spPr bwMode="auto">
              <a:xfrm>
                <a:off x="6306" y="5910"/>
                <a:ext cx="1156"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800"/>
                  <a:t>num  5</a:t>
                </a:r>
              </a:p>
            </p:txBody>
          </p:sp>
          <p:sp>
            <p:nvSpPr>
              <p:cNvPr id="70711" name="Line 27"/>
              <p:cNvSpPr>
                <a:spLocks noChangeShapeType="1"/>
              </p:cNvSpPr>
              <p:nvPr/>
            </p:nvSpPr>
            <p:spPr bwMode="auto">
              <a:xfrm>
                <a:off x="6874" y="59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77" name="Group 28"/>
            <p:cNvGrpSpPr>
              <a:grpSpLocks/>
            </p:cNvGrpSpPr>
            <p:nvPr/>
          </p:nvGrpSpPr>
          <p:grpSpPr bwMode="auto">
            <a:xfrm>
              <a:off x="4246" y="2500"/>
              <a:ext cx="1136" cy="271"/>
              <a:chOff x="7626" y="5010"/>
              <a:chExt cx="1710" cy="433"/>
            </a:xfrm>
          </p:grpSpPr>
          <p:sp>
            <p:nvSpPr>
              <p:cNvPr id="70707" name="Rectangle 29"/>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70708" name="Line 30"/>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9" name="Line 31"/>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78" name="Group 32"/>
            <p:cNvGrpSpPr>
              <a:grpSpLocks/>
            </p:cNvGrpSpPr>
            <p:nvPr/>
          </p:nvGrpSpPr>
          <p:grpSpPr bwMode="auto">
            <a:xfrm>
              <a:off x="2376" y="2987"/>
              <a:ext cx="1136" cy="271"/>
              <a:chOff x="7626" y="5010"/>
              <a:chExt cx="1710" cy="433"/>
            </a:xfrm>
          </p:grpSpPr>
          <p:sp>
            <p:nvSpPr>
              <p:cNvPr id="70704" name="Rectangle 33"/>
              <p:cNvSpPr>
                <a:spLocks noChangeArrowheads="1"/>
              </p:cNvSpPr>
              <p:nvPr/>
            </p:nvSpPr>
            <p:spPr bwMode="auto">
              <a:xfrm>
                <a:off x="7626" y="5010"/>
                <a:ext cx="1710" cy="4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70705" name="Line 34"/>
              <p:cNvSpPr>
                <a:spLocks noChangeShapeType="1"/>
              </p:cNvSpPr>
              <p:nvPr/>
            </p:nvSpPr>
            <p:spPr bwMode="auto">
              <a:xfrm>
                <a:off x="8194" y="5023"/>
                <a:ext cx="0" cy="42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6" name="Line 35"/>
              <p:cNvSpPr>
                <a:spLocks noChangeShapeType="1"/>
              </p:cNvSpPr>
              <p:nvPr/>
            </p:nvSpPr>
            <p:spPr bwMode="auto">
              <a:xfrm>
                <a:off x="8777" y="5010"/>
                <a:ext cx="0" cy="39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79" name="Rectangle 36"/>
            <p:cNvSpPr>
              <a:spLocks noChangeArrowheads="1"/>
            </p:cNvSpPr>
            <p:nvPr/>
          </p:nvSpPr>
          <p:spPr bwMode="auto">
            <a:xfrm>
              <a:off x="96" y="395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70680" name="Rectangle 37"/>
            <p:cNvSpPr>
              <a:spLocks noChangeArrowheads="1"/>
            </p:cNvSpPr>
            <p:nvPr/>
          </p:nvSpPr>
          <p:spPr bwMode="auto">
            <a:xfrm>
              <a:off x="3408" y="3368"/>
              <a:ext cx="23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70681" name="Line 38"/>
            <p:cNvSpPr>
              <a:spLocks noChangeShapeType="1"/>
            </p:cNvSpPr>
            <p:nvPr/>
          </p:nvSpPr>
          <p:spPr bwMode="auto">
            <a:xfrm flipH="1">
              <a:off x="586" y="1295"/>
              <a:ext cx="1" cy="2293"/>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0682" name="Line 39"/>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3" name="Rectangle 40"/>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a:t>
              </a:r>
              <a:r>
                <a:rPr lang="en-US" altLang="zh-CN" sz="2400" i="1"/>
                <a:t> </a:t>
              </a:r>
              <a:r>
                <a:rPr lang="en-US" altLang="zh-CN" sz="2800" i="1"/>
                <a:t> W</a:t>
              </a:r>
              <a:r>
                <a:rPr lang="en-US" altLang="zh-CN" sz="1000" b="0"/>
                <a:t>  </a:t>
              </a:r>
              <a:r>
                <a:rPr lang="en-US" altLang="zh-CN" sz="2800" i="1">
                  <a:solidFill>
                    <a:srgbClr val="00FF00"/>
                  </a:solidFill>
                </a:rPr>
                <a:t>s</a:t>
              </a:r>
            </a:p>
          </p:txBody>
        </p:sp>
        <p:sp>
          <p:nvSpPr>
            <p:cNvPr id="70684" name="Line 41"/>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5" name="Rectangle 42"/>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solidFill>
                    <a:srgbClr val="00FF00"/>
                  </a:solidFill>
                </a:rPr>
                <a:t>i </a:t>
              </a:r>
              <a:r>
                <a:rPr lang="en-US" altLang="zh-CN" sz="2800" i="1"/>
                <a:t>  W</a:t>
              </a:r>
              <a:endParaRPr lang="en-US" altLang="zh-CN" sz="2800"/>
            </a:p>
          </p:txBody>
        </p:sp>
        <p:sp>
          <p:nvSpPr>
            <p:cNvPr id="70686" name="Line 43"/>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Line 44"/>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45"/>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46"/>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47"/>
            <p:cNvSpPr>
              <a:spLocks noChangeShapeType="1"/>
            </p:cNvSpPr>
            <p:nvPr/>
          </p:nvSpPr>
          <p:spPr bwMode="auto">
            <a:xfrm flipH="1">
              <a:off x="2291" y="1538"/>
              <a:ext cx="11" cy="2030"/>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0691" name="Line 48"/>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49"/>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3" name="Rectangle 50"/>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70694" name="Line 51"/>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Freeform 52"/>
            <p:cNvSpPr>
              <a:spLocks/>
            </p:cNvSpPr>
            <p:nvPr/>
          </p:nvSpPr>
          <p:spPr bwMode="auto">
            <a:xfrm>
              <a:off x="2468" y="1605"/>
              <a:ext cx="752" cy="1392"/>
            </a:xfrm>
            <a:custGeom>
              <a:avLst/>
              <a:gdLst>
                <a:gd name="T0" fmla="*/ 326 w 1132"/>
                <a:gd name="T1" fmla="*/ 0 h 2220"/>
                <a:gd name="T2" fmla="*/ 313 w 1132"/>
                <a:gd name="T3" fmla="*/ 192 h 2220"/>
                <a:gd name="T4" fmla="*/ 212 w 1132"/>
                <a:gd name="T5" fmla="*/ 259 h 2220"/>
                <a:gd name="T6" fmla="*/ 66 w 1132"/>
                <a:gd name="T7" fmla="*/ 266 h 2220"/>
                <a:gd name="T8" fmla="*/ 9 w 1132"/>
                <a:gd name="T9" fmla="*/ 318 h 2220"/>
                <a:gd name="T10" fmla="*/ 9 w 1132"/>
                <a:gd name="T11" fmla="*/ 547 h 22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6" name="Line 53"/>
            <p:cNvSpPr>
              <a:spLocks noChangeShapeType="1"/>
            </p:cNvSpPr>
            <p:nvPr/>
          </p:nvSpPr>
          <p:spPr bwMode="auto">
            <a:xfrm>
              <a:off x="3754" y="2000"/>
              <a:ext cx="0" cy="969"/>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0697" name="Freeform 54"/>
            <p:cNvSpPr>
              <a:spLocks/>
            </p:cNvSpPr>
            <p:nvPr/>
          </p:nvSpPr>
          <p:spPr bwMode="auto">
            <a:xfrm>
              <a:off x="4317" y="2038"/>
              <a:ext cx="338" cy="452"/>
            </a:xfrm>
            <a:custGeom>
              <a:avLst/>
              <a:gdLst>
                <a:gd name="T0" fmla="*/ 137 w 510"/>
                <a:gd name="T1" fmla="*/ 0 h 720"/>
                <a:gd name="T2" fmla="*/ 129 w 510"/>
                <a:gd name="T3" fmla="*/ 89 h 720"/>
                <a:gd name="T4" fmla="*/ 20 w 510"/>
                <a:gd name="T5" fmla="*/ 104 h 720"/>
                <a:gd name="T6" fmla="*/ 11 w 51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8" name="Freeform 55"/>
            <p:cNvSpPr>
              <a:spLocks/>
            </p:cNvSpPr>
            <p:nvPr/>
          </p:nvSpPr>
          <p:spPr bwMode="auto">
            <a:xfrm>
              <a:off x="4455" y="2038"/>
              <a:ext cx="624" cy="452"/>
            </a:xfrm>
            <a:custGeom>
              <a:avLst/>
              <a:gdLst>
                <a:gd name="T0" fmla="*/ 275 w 940"/>
                <a:gd name="T1" fmla="*/ 0 h 720"/>
                <a:gd name="T2" fmla="*/ 231 w 940"/>
                <a:gd name="T3" fmla="*/ 130 h 720"/>
                <a:gd name="T4" fmla="*/ 38 w 940"/>
                <a:gd name="T5" fmla="*/ 141 h 720"/>
                <a:gd name="T6" fmla="*/ 3 w 940"/>
                <a:gd name="T7" fmla="*/ 178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9" name="Freeform 56"/>
            <p:cNvSpPr>
              <a:spLocks/>
            </p:cNvSpPr>
            <p:nvPr/>
          </p:nvSpPr>
          <p:spPr bwMode="auto">
            <a:xfrm>
              <a:off x="765" y="3155"/>
              <a:ext cx="2259" cy="424"/>
            </a:xfrm>
            <a:custGeom>
              <a:avLst/>
              <a:gdLst>
                <a:gd name="T0" fmla="*/ 954 w 3401"/>
                <a:gd name="T1" fmla="*/ 0 h 676"/>
                <a:gd name="T2" fmla="*/ 861 w 3401"/>
                <a:gd name="T3" fmla="*/ 89 h 676"/>
                <a:gd name="T4" fmla="*/ 145 w 3401"/>
                <a:gd name="T5" fmla="*/ 97 h 676"/>
                <a:gd name="T6" fmla="*/ 48 w 3401"/>
                <a:gd name="T7" fmla="*/ 107 h 676"/>
                <a:gd name="T8" fmla="*/ 0 w 3401"/>
                <a:gd name="T9" fmla="*/ 16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0" name="Freeform 57"/>
            <p:cNvSpPr>
              <a:spLocks/>
            </p:cNvSpPr>
            <p:nvPr/>
          </p:nvSpPr>
          <p:spPr bwMode="auto">
            <a:xfrm>
              <a:off x="2339" y="3148"/>
              <a:ext cx="1112" cy="432"/>
            </a:xfrm>
            <a:custGeom>
              <a:avLst/>
              <a:gdLst>
                <a:gd name="T0" fmla="*/ 443 w 1675"/>
                <a:gd name="T1" fmla="*/ 0 h 690"/>
                <a:gd name="T2" fmla="*/ 430 w 1675"/>
                <a:gd name="T3" fmla="*/ 81 h 690"/>
                <a:gd name="T4" fmla="*/ 84 w 1675"/>
                <a:gd name="T5" fmla="*/ 121 h 690"/>
                <a:gd name="T6" fmla="*/ 0 w 1675"/>
                <a:gd name="T7" fmla="*/ 169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2"/>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1" name="Freeform 58"/>
            <p:cNvSpPr>
              <a:spLocks/>
            </p:cNvSpPr>
            <p:nvPr/>
          </p:nvSpPr>
          <p:spPr bwMode="auto">
            <a:xfrm>
              <a:off x="2540" y="2640"/>
              <a:ext cx="2424" cy="338"/>
            </a:xfrm>
            <a:custGeom>
              <a:avLst/>
              <a:gdLst>
                <a:gd name="T0" fmla="*/ 1005 w 3650"/>
                <a:gd name="T1" fmla="*/ 0 h 540"/>
                <a:gd name="T2" fmla="*/ 926 w 3650"/>
                <a:gd name="T3" fmla="*/ 74 h 540"/>
                <a:gd name="T4" fmla="*/ 149 w 3650"/>
                <a:gd name="T5" fmla="*/ 85 h 540"/>
                <a:gd name="T6" fmla="*/ 35 w 3650"/>
                <a:gd name="T7" fmla="*/ 133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2" name="Freeform 59"/>
            <p:cNvSpPr>
              <a:spLocks/>
            </p:cNvSpPr>
            <p:nvPr/>
          </p:nvSpPr>
          <p:spPr bwMode="auto">
            <a:xfrm>
              <a:off x="3876" y="2658"/>
              <a:ext cx="1325" cy="320"/>
            </a:xfrm>
            <a:custGeom>
              <a:avLst/>
              <a:gdLst>
                <a:gd name="T0" fmla="*/ 554 w 1995"/>
                <a:gd name="T1" fmla="*/ 0 h 510"/>
                <a:gd name="T2" fmla="*/ 505 w 1995"/>
                <a:gd name="T3" fmla="*/ 92 h 510"/>
                <a:gd name="T4" fmla="*/ 79 w 1995"/>
                <a:gd name="T5" fmla="*/ 100 h 510"/>
                <a:gd name="T6" fmla="*/ 31 w 1995"/>
                <a:gd name="T7" fmla="*/ 126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3" name="Freeform 60"/>
            <p:cNvSpPr>
              <a:spLocks/>
            </p:cNvSpPr>
            <p:nvPr/>
          </p:nvSpPr>
          <p:spPr bwMode="auto">
            <a:xfrm>
              <a:off x="667" y="1135"/>
              <a:ext cx="1145" cy="2445"/>
            </a:xfrm>
            <a:custGeom>
              <a:avLst/>
              <a:gdLst>
                <a:gd name="T0" fmla="*/ 506 w 1723"/>
                <a:gd name="T1" fmla="*/ 0 h 3900"/>
                <a:gd name="T2" fmla="*/ 400 w 1723"/>
                <a:gd name="T3" fmla="*/ 429 h 3900"/>
                <a:gd name="T4" fmla="*/ 110 w 1723"/>
                <a:gd name="T5" fmla="*/ 536 h 3900"/>
                <a:gd name="T6" fmla="*/ 17 w 1723"/>
                <a:gd name="T7" fmla="*/ 614 h 3900"/>
                <a:gd name="T8" fmla="*/ 8 w 1723"/>
                <a:gd name="T9" fmla="*/ 961 h 3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660" name="Rectangle 61"/>
          <p:cNvSpPr>
            <a:spLocks noChangeArrowheads="1"/>
          </p:cNvSpPr>
          <p:nvPr/>
        </p:nvSpPr>
        <p:spPr bwMode="auto">
          <a:xfrm>
            <a:off x="4267200" y="1219200"/>
            <a:ext cx="449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FF00"/>
                </a:solidFill>
              </a:rPr>
              <a:t>略去了</a:t>
            </a:r>
            <a:r>
              <a:rPr lang="en-US" altLang="zh-CN" i="1">
                <a:solidFill>
                  <a:srgbClr val="00FF00"/>
                </a:solidFill>
              </a:rPr>
              <a:t>E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TR </a:t>
            </a:r>
            <a:r>
              <a:rPr lang="en-US" altLang="zh-CN">
                <a:solidFill>
                  <a:srgbClr val="00FF00"/>
                </a:solidFill>
                <a:sym typeface="Symbol" pitchFamily="18" charset="2"/>
              </a:rPr>
              <a:t></a:t>
            </a:r>
            <a:r>
              <a:rPr lang="en-US" altLang="zh-CN">
                <a:solidFill>
                  <a:srgbClr val="00FF00"/>
                </a:solidFill>
              </a:rPr>
              <a:t> </a:t>
            </a:r>
            <a:r>
              <a:rPr lang="en-US" altLang="zh-CN" i="1">
                <a:solidFill>
                  <a:srgbClr val="00FF00"/>
                </a:solidFill>
              </a:rPr>
              <a:t>T</a:t>
            </a:r>
            <a:r>
              <a:rPr lang="en-US" altLang="zh-CN">
                <a:solidFill>
                  <a:srgbClr val="00FF00"/>
                </a:solidFill>
              </a:rPr>
              <a:t> </a:t>
            </a:r>
            <a:r>
              <a:rPr lang="zh-CN" altLang="en-US">
                <a:solidFill>
                  <a:srgbClr val="00FF00"/>
                </a:solidFill>
              </a:rPr>
              <a:t>部分</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710659" name="Rectangle 3"/>
          <p:cNvSpPr>
            <a:spLocks noGrp="1" noChangeArrowheads="1"/>
          </p:cNvSpPr>
          <p:nvPr>
            <p:ph idx="1"/>
          </p:nvPr>
        </p:nvSpPr>
        <p:spPr>
          <a:xfrm>
            <a:off x="287338" y="1438275"/>
            <a:ext cx="8637587" cy="5038725"/>
          </a:xfrm>
          <a:noFill/>
        </p:spPr>
        <p:txBody>
          <a:bodyPr wrap="none"/>
          <a:lstStyle/>
          <a:p>
            <a:pPr>
              <a:spcBef>
                <a:spcPct val="0"/>
              </a:spcBef>
              <a:buFontTx/>
              <a:buNone/>
            </a:pPr>
            <a:r>
              <a:rPr lang="zh-CN" altLang="en-US" b="1" smtClean="0">
                <a:ea typeface="黑体" pitchFamily="2" charset="-122"/>
              </a:rPr>
              <a:t>4.3.3 </a:t>
            </a:r>
            <a:r>
              <a:rPr lang="zh-CN" altLang="en-US" b="1" smtClean="0"/>
              <a:t>预测翻译器的设计</a:t>
            </a:r>
          </a:p>
          <a:p>
            <a:pPr>
              <a:spcBef>
                <a:spcPct val="0"/>
              </a:spcBef>
              <a:buFontTx/>
              <a:buNone/>
            </a:pPr>
            <a:r>
              <a:rPr lang="zh-CN" altLang="en-US" b="1" smtClean="0">
                <a:latin typeface="宋体" charset="-122"/>
              </a:rPr>
              <a:t>把预测分析器的构造方法推广到翻译方案的实现</a:t>
            </a:r>
          </a:p>
          <a:p>
            <a:pPr>
              <a:spcBef>
                <a:spcPct val="0"/>
              </a:spcBef>
              <a:buFontTx/>
              <a:buNone/>
            </a:pPr>
            <a:endParaRPr lang="zh-CN" altLang="en-US" b="1" smtClean="0">
              <a:latin typeface="宋体" charset="-122"/>
            </a:endParaRPr>
          </a:p>
          <a:p>
            <a:pPr>
              <a:spcBef>
                <a:spcPct val="0"/>
              </a:spcBef>
              <a:buFontTx/>
              <a:buNone/>
            </a:pPr>
            <a:r>
              <a:rPr lang="zh-CN" altLang="en-US" b="1" smtClean="0">
                <a:latin typeface="宋体" charset="-122"/>
              </a:rPr>
              <a:t>产生式</a:t>
            </a:r>
            <a:r>
              <a:rPr lang="en-US" altLang="zh-CN" b="1" i="1" smtClean="0"/>
              <a:t>R </a:t>
            </a:r>
            <a:r>
              <a:rPr lang="en-US" altLang="zh-CN" b="1" smtClean="0">
                <a:sym typeface="Symbol" pitchFamily="18" charset="2"/>
              </a:rPr>
              <a:t></a:t>
            </a:r>
            <a:r>
              <a:rPr lang="en-US" altLang="zh-CN" b="1" smtClean="0"/>
              <a:t> +</a:t>
            </a:r>
            <a:r>
              <a:rPr lang="en-US" altLang="zh-CN" b="1" i="1" smtClean="0"/>
              <a:t>TR</a:t>
            </a:r>
            <a:r>
              <a:rPr lang="en-US" altLang="zh-CN" b="1" smtClean="0"/>
              <a:t> | </a:t>
            </a:r>
            <a:r>
              <a:rPr lang="en-US" altLang="zh-CN" b="1" smtClean="0">
                <a:sym typeface="Symbol" pitchFamily="18" charset="2"/>
              </a:rPr>
              <a:t></a:t>
            </a:r>
            <a:r>
              <a:rPr lang="en-US" altLang="zh-CN" b="1" smtClean="0">
                <a:latin typeface="Symbol" pitchFamily="18" charset="2"/>
              </a:rPr>
              <a:t> </a:t>
            </a:r>
            <a:r>
              <a:rPr lang="zh-CN" altLang="en-US" b="1" smtClean="0">
                <a:latin typeface="宋体" charset="-122"/>
              </a:rPr>
              <a:t>的分析过程</a:t>
            </a:r>
          </a:p>
          <a:p>
            <a:pPr>
              <a:spcBef>
                <a:spcPct val="0"/>
              </a:spcBef>
              <a:buFontTx/>
              <a:buNone/>
            </a:pPr>
            <a:endParaRPr lang="en-US" altLang="zh-CN" sz="2800" b="1" smtClean="0"/>
          </a:p>
          <a:p>
            <a:pPr>
              <a:spcBef>
                <a:spcPct val="0"/>
              </a:spcBef>
              <a:buFontTx/>
              <a:buNone/>
            </a:pPr>
            <a:r>
              <a:rPr lang="en-US" altLang="zh-CN" sz="2800" b="1" smtClean="0"/>
              <a:t>void </a:t>
            </a:r>
            <a:r>
              <a:rPr lang="en-US" altLang="zh-CN" sz="2800" b="1" i="1" smtClean="0"/>
              <a:t>R</a:t>
            </a:r>
            <a:r>
              <a:rPr lang="en-US" altLang="zh-CN" sz="2800" b="1" smtClean="0"/>
              <a:t>( ) {</a:t>
            </a:r>
          </a:p>
          <a:p>
            <a:pPr>
              <a:spcBef>
                <a:spcPct val="0"/>
              </a:spcBef>
              <a:buFontTx/>
              <a:buNone/>
            </a:pPr>
            <a:r>
              <a:rPr lang="en-US" altLang="zh-CN" sz="2800" b="1" smtClean="0"/>
              <a:t>	if (lookahead == '+' ) {</a:t>
            </a:r>
          </a:p>
          <a:p>
            <a:pPr>
              <a:spcBef>
                <a:spcPct val="0"/>
              </a:spcBef>
              <a:buFontTx/>
              <a:buNone/>
            </a:pPr>
            <a:r>
              <a:rPr lang="en-US" altLang="zh-CN" sz="2800" b="1" smtClean="0"/>
              <a:t>		match ( '+' ); </a:t>
            </a:r>
            <a:r>
              <a:rPr lang="en-US" altLang="zh-CN" sz="2800" b="1" i="1" smtClean="0"/>
              <a:t>T</a:t>
            </a:r>
            <a:r>
              <a:rPr lang="en-US" altLang="zh-CN" sz="2800" b="1" smtClean="0"/>
              <a:t>( ); </a:t>
            </a:r>
            <a:r>
              <a:rPr lang="en-US" altLang="zh-CN" sz="2800" b="1" i="1" smtClean="0"/>
              <a:t>R</a:t>
            </a:r>
            <a:r>
              <a:rPr lang="en-US" altLang="zh-CN" sz="2800" b="1" smtClean="0"/>
              <a:t>( );</a:t>
            </a:r>
          </a:p>
          <a:p>
            <a:pPr>
              <a:spcBef>
                <a:spcPct val="0"/>
              </a:spcBef>
              <a:buFontTx/>
              <a:buNone/>
            </a:pPr>
            <a:r>
              <a:rPr lang="en-US" altLang="zh-CN" sz="2800" b="1" i="1" smtClean="0"/>
              <a:t>	</a:t>
            </a:r>
            <a:r>
              <a:rPr lang="en-US" altLang="zh-CN" sz="2800" b="1" smtClean="0"/>
              <a:t>}</a:t>
            </a:r>
          </a:p>
          <a:p>
            <a:pPr>
              <a:spcBef>
                <a:spcPct val="0"/>
              </a:spcBef>
              <a:buFontTx/>
              <a:buNone/>
            </a:pPr>
            <a:r>
              <a:rPr lang="en-US" altLang="zh-CN" sz="2800" b="1" smtClean="0"/>
              <a:t>	else  /</a:t>
            </a:r>
            <a:r>
              <a:rPr lang="en-US" altLang="zh-CN" sz="2800" b="1" smtClean="0">
                <a:latin typeface="宋体" charset="-122"/>
                <a:sym typeface="Symbol" pitchFamily="18" charset="2"/>
              </a:rPr>
              <a:t></a:t>
            </a:r>
            <a:r>
              <a:rPr lang="en-US" altLang="zh-CN" sz="2800" b="1" smtClean="0"/>
              <a:t> </a:t>
            </a:r>
            <a:r>
              <a:rPr lang="zh-CN" altLang="en-US" sz="2800" b="1" smtClean="0"/>
              <a:t>什么也不做 </a:t>
            </a:r>
            <a:r>
              <a:rPr lang="en-US" altLang="zh-CN" sz="2800" b="1" smtClean="0">
                <a:latin typeface="宋体" charset="-122"/>
                <a:sym typeface="Symbol" pitchFamily="18" charset="2"/>
              </a:rPr>
              <a:t></a:t>
            </a:r>
            <a:r>
              <a:rPr lang="zh-CN" altLang="en-US" sz="2800" b="1" smtClean="0"/>
              <a:t>/</a:t>
            </a:r>
          </a:p>
          <a:p>
            <a:pPr>
              <a:spcBef>
                <a:spcPct val="0"/>
              </a:spcBef>
              <a:buFontTx/>
              <a:buNone/>
            </a:pPr>
            <a:r>
              <a:rPr lang="en-US" altLang="zh-CN" sz="2800" b="1" smtClean="0"/>
              <a:t>}</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0659">
                                            <p:txEl>
                                              <p:pRg st="3" end="3"/>
                                            </p:txEl>
                                          </p:spTgt>
                                        </p:tgtEl>
                                        <p:attrNameLst>
                                          <p:attrName>style.visibility</p:attrName>
                                        </p:attrNameLst>
                                      </p:cBhvr>
                                      <p:to>
                                        <p:strVal val="visible"/>
                                      </p:to>
                                    </p:set>
                                    <p:animEffect transition="in" filter="box(in)">
                                      <p:cBhvr>
                                        <p:cTn id="7" dur="500"/>
                                        <p:tgtEl>
                                          <p:spTgt spid="71065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10659">
                                            <p:txEl>
                                              <p:pRg st="5" end="5"/>
                                            </p:txEl>
                                          </p:spTgt>
                                        </p:tgtEl>
                                        <p:attrNameLst>
                                          <p:attrName>style.visibility</p:attrName>
                                        </p:attrNameLst>
                                      </p:cBhvr>
                                      <p:to>
                                        <p:strVal val="visible"/>
                                      </p:to>
                                    </p:set>
                                    <p:animEffect transition="in" filter="box(in)">
                                      <p:cBhvr>
                                        <p:cTn id="10" dur="500"/>
                                        <p:tgtEl>
                                          <p:spTgt spid="710659">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10659">
                                            <p:txEl>
                                              <p:pRg st="6" end="6"/>
                                            </p:txEl>
                                          </p:spTgt>
                                        </p:tgtEl>
                                        <p:attrNameLst>
                                          <p:attrName>style.visibility</p:attrName>
                                        </p:attrNameLst>
                                      </p:cBhvr>
                                      <p:to>
                                        <p:strVal val="visible"/>
                                      </p:to>
                                    </p:set>
                                    <p:animEffect transition="in" filter="box(in)">
                                      <p:cBhvr>
                                        <p:cTn id="13" dur="500"/>
                                        <p:tgtEl>
                                          <p:spTgt spid="710659">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10659">
                                            <p:txEl>
                                              <p:pRg st="7" end="7"/>
                                            </p:txEl>
                                          </p:spTgt>
                                        </p:tgtEl>
                                        <p:attrNameLst>
                                          <p:attrName>style.visibility</p:attrName>
                                        </p:attrNameLst>
                                      </p:cBhvr>
                                      <p:to>
                                        <p:strVal val="visible"/>
                                      </p:to>
                                    </p:set>
                                    <p:animEffect transition="in" filter="box(in)">
                                      <p:cBhvr>
                                        <p:cTn id="16" dur="500"/>
                                        <p:tgtEl>
                                          <p:spTgt spid="710659">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10659">
                                            <p:txEl>
                                              <p:pRg st="8" end="8"/>
                                            </p:txEl>
                                          </p:spTgt>
                                        </p:tgtEl>
                                        <p:attrNameLst>
                                          <p:attrName>style.visibility</p:attrName>
                                        </p:attrNameLst>
                                      </p:cBhvr>
                                      <p:to>
                                        <p:strVal val="visible"/>
                                      </p:to>
                                    </p:set>
                                    <p:animEffect transition="in" filter="box(in)">
                                      <p:cBhvr>
                                        <p:cTn id="19" dur="500"/>
                                        <p:tgtEl>
                                          <p:spTgt spid="710659">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710659">
                                            <p:txEl>
                                              <p:pRg st="9" end="9"/>
                                            </p:txEl>
                                          </p:spTgt>
                                        </p:tgtEl>
                                        <p:attrNameLst>
                                          <p:attrName>style.visibility</p:attrName>
                                        </p:attrNameLst>
                                      </p:cBhvr>
                                      <p:to>
                                        <p:strVal val="visible"/>
                                      </p:to>
                                    </p:set>
                                    <p:animEffect transition="in" filter="box(in)">
                                      <p:cBhvr>
                                        <p:cTn id="22" dur="500"/>
                                        <p:tgtEl>
                                          <p:spTgt spid="710659">
                                            <p:txEl>
                                              <p:pRg st="9" end="9"/>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710659">
                                            <p:txEl>
                                              <p:pRg st="10" end="10"/>
                                            </p:txEl>
                                          </p:spTgt>
                                        </p:tgtEl>
                                        <p:attrNameLst>
                                          <p:attrName>style.visibility</p:attrName>
                                        </p:attrNameLst>
                                      </p:cBhvr>
                                      <p:to>
                                        <p:strVal val="visible"/>
                                      </p:to>
                                    </p:set>
                                    <p:animEffect transition="in" filter="box(in)">
                                      <p:cBhvr>
                                        <p:cTn id="25" dur="500"/>
                                        <p:tgtEl>
                                          <p:spTgt spid="7106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819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8196" name="Group 4"/>
          <p:cNvGrpSpPr>
            <a:grpSpLocks/>
          </p:cNvGrpSpPr>
          <p:nvPr/>
        </p:nvGrpSpPr>
        <p:grpSpPr bwMode="auto">
          <a:xfrm>
            <a:off x="304800" y="2286000"/>
            <a:ext cx="8610600" cy="3878263"/>
            <a:chOff x="192" y="1440"/>
            <a:chExt cx="5424" cy="2443"/>
          </a:xfrm>
        </p:grpSpPr>
        <p:sp>
          <p:nvSpPr>
            <p:cNvPr id="8197"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8198"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199"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8200"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8201"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8202"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8</a:t>
              </a:r>
            </a:p>
          </p:txBody>
        </p:sp>
        <p:sp>
          <p:nvSpPr>
            <p:cNvPr id="8203"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8</a:t>
              </a:r>
            </a:p>
          </p:txBody>
        </p:sp>
        <p:sp>
          <p:nvSpPr>
            <p:cNvPr id="8204"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8</a:t>
              </a:r>
            </a:p>
          </p:txBody>
        </p:sp>
        <p:sp>
          <p:nvSpPr>
            <p:cNvPr id="8205"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8206"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8211"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213"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8214"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8223"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8224"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8225"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72707" name="Rectangle 3"/>
          <p:cNvSpPr>
            <a:spLocks noGrp="1" noChangeArrowheads="1"/>
          </p:cNvSpPr>
          <p:nvPr>
            <p:ph idx="1"/>
          </p:nvPr>
        </p:nvSpPr>
        <p:spPr>
          <a:xfrm>
            <a:off x="287338" y="1438275"/>
            <a:ext cx="8564562" cy="5254625"/>
          </a:xfrm>
          <a:noFill/>
        </p:spPr>
        <p:txBody>
          <a:bodyPr wrap="none"/>
          <a:lstStyle/>
          <a:p>
            <a:pPr>
              <a:lnSpc>
                <a:spcPct val="90000"/>
              </a:lnSpc>
              <a:spcBef>
                <a:spcPct val="0"/>
              </a:spcBef>
              <a:buFontTx/>
              <a:buNone/>
            </a:pPr>
            <a:r>
              <a:rPr lang="en-US" altLang="zh-CN" sz="2800" b="1" smtClean="0"/>
              <a:t>syntaxTreeNode</a:t>
            </a:r>
            <a:r>
              <a:rPr lang="en-US" altLang="zh-CN" sz="2800" b="1" smtClean="0">
                <a:sym typeface="Symbol" pitchFamily="18" charset="2"/>
              </a:rPr>
              <a:t></a:t>
            </a:r>
            <a:r>
              <a:rPr lang="en-US" altLang="zh-CN" sz="2800" b="1" smtClean="0"/>
              <a:t> </a:t>
            </a:r>
            <a:r>
              <a:rPr lang="en-US" altLang="zh-CN" sz="2800" b="1" smtClean="0">
                <a:solidFill>
                  <a:srgbClr val="00FF00"/>
                </a:solidFill>
              </a:rPr>
              <a:t>R (</a:t>
            </a:r>
            <a:r>
              <a:rPr lang="en-US" altLang="zh-CN" sz="2800" b="1" smtClean="0"/>
              <a:t>syntaxTreeNode</a:t>
            </a:r>
            <a:r>
              <a:rPr lang="en-US" altLang="zh-CN" sz="2800" b="1" smtClean="0">
                <a:sym typeface="Symbol" pitchFamily="18" charset="2"/>
              </a:rPr>
              <a:t></a:t>
            </a:r>
            <a:r>
              <a:rPr lang="en-US" altLang="zh-CN" sz="2800" b="1" smtClean="0"/>
              <a:t> i</a:t>
            </a:r>
            <a:r>
              <a:rPr lang="en-US" altLang="zh-CN" sz="2800" b="1" smtClean="0">
                <a:solidFill>
                  <a:srgbClr val="00FF00"/>
                </a:solidFill>
              </a:rPr>
              <a:t>)</a:t>
            </a:r>
            <a:r>
              <a:rPr lang="en-US" altLang="zh-CN" sz="2800" b="1" smtClean="0"/>
              <a:t> {</a:t>
            </a:r>
          </a:p>
          <a:p>
            <a:pPr>
              <a:lnSpc>
                <a:spcPct val="90000"/>
              </a:lnSpc>
              <a:spcBef>
                <a:spcPct val="0"/>
              </a:spcBef>
              <a:buFontTx/>
              <a:buNone/>
            </a:pPr>
            <a:r>
              <a:rPr lang="en-US" altLang="zh-CN" sz="2800" b="1" smtClean="0"/>
              <a:t>	syntaxTreeNode </a:t>
            </a:r>
            <a:r>
              <a:rPr lang="en-US" altLang="zh-CN" sz="2800" b="1" smtClean="0">
                <a:sym typeface="Symbol" pitchFamily="18" charset="2"/>
              </a:rPr>
              <a:t></a:t>
            </a:r>
            <a:r>
              <a:rPr lang="en-US" altLang="zh-CN" sz="2800" b="1" smtClean="0"/>
              <a:t>nptr, </a:t>
            </a:r>
            <a:r>
              <a:rPr lang="en-US" altLang="zh-CN" sz="2800" b="1" smtClean="0">
                <a:sym typeface="Symbol" pitchFamily="18" charset="2"/>
              </a:rPr>
              <a:t></a:t>
            </a:r>
            <a:r>
              <a:rPr lang="en-US" altLang="zh-CN" sz="2800" b="1" smtClean="0"/>
              <a:t>i1, </a:t>
            </a:r>
            <a:r>
              <a:rPr lang="en-US" altLang="zh-CN" sz="2800" b="1" smtClean="0">
                <a:sym typeface="Symbol" pitchFamily="18" charset="2"/>
              </a:rPr>
              <a:t></a:t>
            </a:r>
            <a:r>
              <a:rPr lang="en-US" altLang="zh-CN" sz="2800" b="1" smtClean="0"/>
              <a:t>s1, </a:t>
            </a:r>
            <a:r>
              <a:rPr lang="en-US" altLang="zh-CN" sz="2800" b="1" smtClean="0">
                <a:sym typeface="Symbol" pitchFamily="18" charset="2"/>
              </a:rPr>
              <a:t></a:t>
            </a:r>
            <a:r>
              <a:rPr lang="en-US" altLang="zh-CN" sz="2800" b="1" smtClean="0"/>
              <a:t>s;</a:t>
            </a:r>
          </a:p>
          <a:p>
            <a:pPr>
              <a:lnSpc>
                <a:spcPct val="90000"/>
              </a:lnSpc>
              <a:spcBef>
                <a:spcPct val="0"/>
              </a:spcBef>
              <a:buFontTx/>
              <a:buNone/>
            </a:pPr>
            <a:r>
              <a:rPr lang="zh-CN" altLang="en-US" sz="2800" b="1" smtClean="0"/>
              <a:t>	</a:t>
            </a:r>
            <a:r>
              <a:rPr lang="en-US" altLang="zh-CN" sz="2800" b="1" smtClean="0"/>
              <a:t>char addoplexeme;</a:t>
            </a:r>
          </a:p>
          <a:p>
            <a:pPr>
              <a:lnSpc>
                <a:spcPct val="90000"/>
              </a:lnSpc>
              <a:spcBef>
                <a:spcPct val="0"/>
              </a:spcBef>
              <a:buFontTx/>
              <a:buNone/>
            </a:pPr>
            <a:endParaRPr lang="zh-CN" altLang="en-US" sz="2800" b="1" smtClean="0"/>
          </a:p>
          <a:p>
            <a:pPr>
              <a:lnSpc>
                <a:spcPct val="90000"/>
              </a:lnSpc>
              <a:spcBef>
                <a:spcPct val="0"/>
              </a:spcBef>
              <a:buFontTx/>
              <a:buNone/>
            </a:pPr>
            <a:r>
              <a:rPr lang="zh-CN" altLang="en-US" sz="2800" b="1" smtClean="0"/>
              <a:t>	</a:t>
            </a:r>
            <a:r>
              <a:rPr lang="en-US" altLang="zh-CN" sz="2800" b="1" smtClean="0">
                <a:solidFill>
                  <a:srgbClr val="00FF00"/>
                </a:solidFill>
              </a:rPr>
              <a:t>if (lookahead == '+' ) {</a:t>
            </a:r>
            <a:r>
              <a:rPr lang="en-US" altLang="zh-CN" sz="2800" b="1" smtClean="0"/>
              <a:t> /</a:t>
            </a:r>
            <a:r>
              <a:rPr lang="en-US" altLang="zh-CN" sz="2800" b="1" smtClean="0">
                <a:sym typeface="Symbol" pitchFamily="18" charset="2"/>
              </a:rPr>
              <a:t></a:t>
            </a:r>
            <a:r>
              <a:rPr lang="en-US" altLang="zh-CN" sz="2800" b="1" smtClean="0"/>
              <a:t> </a:t>
            </a:r>
            <a:r>
              <a:rPr lang="zh-CN" altLang="en-US" sz="2800" b="1" smtClean="0"/>
              <a:t>产生式 </a:t>
            </a:r>
            <a:r>
              <a:rPr lang="en-US" altLang="zh-CN" sz="2800" b="1" i="1" smtClean="0"/>
              <a:t>R </a:t>
            </a:r>
            <a:r>
              <a:rPr lang="en-US" altLang="zh-CN" sz="2800" b="1" smtClean="0">
                <a:sym typeface="Symbol" pitchFamily="18" charset="2"/>
              </a:rPr>
              <a:t></a:t>
            </a:r>
            <a:r>
              <a:rPr lang="en-US" altLang="zh-CN" sz="2800" b="1" smtClean="0"/>
              <a:t> +</a:t>
            </a:r>
            <a:r>
              <a:rPr lang="en-US" altLang="zh-CN" sz="2800" b="1" i="1" smtClean="0"/>
              <a:t>T R</a:t>
            </a:r>
            <a:r>
              <a:rPr lang="en-US" altLang="zh-CN" sz="2800" b="1" smtClean="0"/>
              <a:t>  </a:t>
            </a:r>
            <a:r>
              <a:rPr lang="en-US" altLang="zh-CN" sz="2800" b="1" smtClean="0">
                <a:sym typeface="Symbol" pitchFamily="18" charset="2"/>
              </a:rPr>
              <a:t></a:t>
            </a:r>
            <a:r>
              <a:rPr lang="en-US" altLang="zh-CN" sz="2800" b="1" smtClean="0"/>
              <a:t>/</a:t>
            </a:r>
          </a:p>
          <a:p>
            <a:pPr>
              <a:lnSpc>
                <a:spcPct val="90000"/>
              </a:lnSpc>
              <a:spcBef>
                <a:spcPct val="0"/>
              </a:spcBef>
              <a:buFontTx/>
              <a:buNone/>
            </a:pPr>
            <a:r>
              <a:rPr lang="zh-CN" altLang="en-US" sz="2800" b="1" smtClean="0"/>
              <a:t>		</a:t>
            </a:r>
            <a:r>
              <a:rPr lang="en-US" altLang="zh-CN" sz="2800" b="1" smtClean="0"/>
              <a:t>addoplexeme = lexval;</a:t>
            </a:r>
          </a:p>
          <a:p>
            <a:pPr>
              <a:lnSpc>
                <a:spcPct val="90000"/>
              </a:lnSpc>
              <a:spcBef>
                <a:spcPct val="0"/>
              </a:spcBef>
              <a:buFontTx/>
              <a:buNone/>
            </a:pPr>
            <a:r>
              <a:rPr lang="zh-CN" altLang="en-US" sz="2800" b="1" smtClean="0"/>
              <a:t>		</a:t>
            </a:r>
            <a:r>
              <a:rPr lang="en-US" altLang="zh-CN" sz="2800" b="1" smtClean="0">
                <a:solidFill>
                  <a:srgbClr val="00FF00"/>
                </a:solidFill>
              </a:rPr>
              <a:t>match('+' );</a:t>
            </a:r>
            <a:r>
              <a:rPr lang="en-US" altLang="zh-CN" sz="2800" b="1" smtClean="0"/>
              <a:t> nptr = </a:t>
            </a:r>
            <a:r>
              <a:rPr lang="en-US" altLang="zh-CN" sz="2800" b="1" smtClean="0">
                <a:solidFill>
                  <a:srgbClr val="00FF00"/>
                </a:solidFill>
              </a:rPr>
              <a:t>T();</a:t>
            </a:r>
            <a:endParaRPr lang="en-US" altLang="zh-CN" smtClean="0">
              <a:solidFill>
                <a:srgbClr val="00FF00"/>
              </a:solidFill>
            </a:endParaRPr>
          </a:p>
          <a:p>
            <a:pPr>
              <a:lnSpc>
                <a:spcPct val="90000"/>
              </a:lnSpc>
              <a:spcBef>
                <a:spcPct val="0"/>
              </a:spcBef>
              <a:buFontTx/>
              <a:buNone/>
            </a:pPr>
            <a:r>
              <a:rPr lang="zh-CN" altLang="en-US" smtClean="0"/>
              <a:t>		</a:t>
            </a:r>
            <a:r>
              <a:rPr lang="en-US" altLang="zh-CN" sz="2800" b="1" smtClean="0"/>
              <a:t>i1 = mkNode(addoplexeme, i , nptr);</a:t>
            </a:r>
            <a:endParaRPr lang="en-US" altLang="zh-CN" smtClean="0"/>
          </a:p>
          <a:p>
            <a:pPr>
              <a:lnSpc>
                <a:spcPct val="90000"/>
              </a:lnSpc>
              <a:spcBef>
                <a:spcPct val="0"/>
              </a:spcBef>
              <a:buFontTx/>
              <a:buNone/>
            </a:pPr>
            <a:r>
              <a:rPr lang="zh-CN" altLang="en-US" smtClean="0"/>
              <a:t>		</a:t>
            </a:r>
            <a:r>
              <a:rPr lang="en-US" altLang="zh-CN" sz="2800" b="1" smtClean="0"/>
              <a:t>s1 = </a:t>
            </a:r>
            <a:r>
              <a:rPr lang="en-US" altLang="zh-CN" sz="2800" b="1" smtClean="0">
                <a:solidFill>
                  <a:srgbClr val="00FF00"/>
                </a:solidFill>
              </a:rPr>
              <a:t>R</a:t>
            </a:r>
            <a:r>
              <a:rPr lang="en-US" altLang="zh-CN" sz="2800" b="1" smtClean="0"/>
              <a:t> </a:t>
            </a:r>
            <a:r>
              <a:rPr lang="en-US" altLang="zh-CN" sz="2800" b="1" smtClean="0">
                <a:solidFill>
                  <a:srgbClr val="00FF00"/>
                </a:solidFill>
              </a:rPr>
              <a:t>(</a:t>
            </a:r>
            <a:r>
              <a:rPr lang="en-US" altLang="zh-CN" sz="2800" b="1" smtClean="0"/>
              <a:t>i1</a:t>
            </a:r>
            <a:r>
              <a:rPr lang="en-US" altLang="zh-CN" sz="2800" b="1" smtClean="0">
                <a:solidFill>
                  <a:srgbClr val="00FF00"/>
                </a:solidFill>
              </a:rPr>
              <a:t>)</a:t>
            </a:r>
            <a:r>
              <a:rPr lang="en-US" altLang="zh-CN" sz="2800" b="1" smtClean="0"/>
              <a:t>; s = s1;</a:t>
            </a:r>
          </a:p>
          <a:p>
            <a:pPr>
              <a:lnSpc>
                <a:spcPct val="90000"/>
              </a:lnSpc>
              <a:spcBef>
                <a:spcPct val="0"/>
              </a:spcBef>
              <a:buFontTx/>
              <a:buNone/>
            </a:pPr>
            <a:r>
              <a:rPr lang="zh-CN" altLang="en-US" sz="2800" b="1" smtClean="0"/>
              <a:t>	</a:t>
            </a:r>
            <a:r>
              <a:rPr lang="en-US" altLang="zh-CN" sz="2800" b="1" smtClean="0">
                <a:solidFill>
                  <a:srgbClr val="00FF00"/>
                </a:solidFill>
              </a:rPr>
              <a:t>}</a:t>
            </a:r>
            <a:endParaRPr lang="en-US" altLang="zh-CN" sz="2800" smtClean="0">
              <a:solidFill>
                <a:srgbClr val="00FF00"/>
              </a:solidFill>
            </a:endParaRPr>
          </a:p>
          <a:p>
            <a:pPr>
              <a:lnSpc>
                <a:spcPct val="90000"/>
              </a:lnSpc>
              <a:spcBef>
                <a:spcPct val="0"/>
              </a:spcBef>
              <a:buFontTx/>
              <a:buNone/>
            </a:pPr>
            <a:r>
              <a:rPr lang="zh-CN" altLang="en-US" sz="2800" smtClean="0"/>
              <a:t>	</a:t>
            </a:r>
            <a:r>
              <a:rPr lang="en-US" altLang="zh-CN" sz="2800" b="1" smtClean="0">
                <a:solidFill>
                  <a:srgbClr val="00FF00"/>
                </a:solidFill>
              </a:rPr>
              <a:t>else</a:t>
            </a:r>
            <a:r>
              <a:rPr lang="en-US" altLang="zh-CN" sz="2800" b="1" smtClean="0"/>
              <a:t>  s = i;  /</a:t>
            </a:r>
            <a:r>
              <a:rPr lang="en-US" altLang="zh-CN" sz="2800" b="1" smtClean="0">
                <a:sym typeface="Symbol" pitchFamily="18" charset="2"/>
              </a:rPr>
              <a:t></a:t>
            </a:r>
            <a:r>
              <a:rPr lang="en-US" altLang="zh-CN" sz="2800" b="1" smtClean="0"/>
              <a:t> </a:t>
            </a:r>
            <a:r>
              <a:rPr lang="zh-CN" altLang="en-US" sz="2800" b="1" smtClean="0"/>
              <a:t>产生式</a:t>
            </a:r>
            <a:r>
              <a:rPr lang="zh-CN" altLang="en-US" sz="2800" b="1" i="1" smtClean="0"/>
              <a:t> </a:t>
            </a:r>
            <a:r>
              <a:rPr lang="en-US" altLang="zh-CN" sz="2800" b="1" i="1" smtClean="0"/>
              <a:t>R </a:t>
            </a:r>
            <a:r>
              <a:rPr lang="en-US" altLang="zh-CN" sz="2800" b="1" smtClean="0">
                <a:sym typeface="Symbol" pitchFamily="18" charset="2"/>
              </a:rPr>
              <a:t> </a:t>
            </a:r>
            <a:r>
              <a:rPr lang="en-US" altLang="zh-CN" sz="2800" b="1" i="1" smtClean="0"/>
              <a:t> </a:t>
            </a:r>
            <a:r>
              <a:rPr lang="en-US" altLang="zh-CN" sz="2800" b="1" smtClean="0"/>
              <a:t> </a:t>
            </a:r>
            <a:r>
              <a:rPr lang="en-US" altLang="zh-CN" sz="2800" b="1" smtClean="0">
                <a:sym typeface="Symbol" pitchFamily="18" charset="2"/>
              </a:rPr>
              <a:t></a:t>
            </a:r>
            <a:r>
              <a:rPr lang="en-US" altLang="zh-CN" sz="2800" b="1" smtClean="0"/>
              <a:t>/</a:t>
            </a:r>
            <a:endParaRPr lang="en-US" altLang="zh-CN" smtClean="0"/>
          </a:p>
          <a:p>
            <a:pPr>
              <a:lnSpc>
                <a:spcPct val="90000"/>
              </a:lnSpc>
              <a:spcBef>
                <a:spcPct val="0"/>
              </a:spcBef>
              <a:buFontTx/>
              <a:buNone/>
            </a:pPr>
            <a:r>
              <a:rPr lang="zh-CN" altLang="en-US" smtClean="0"/>
              <a:t>	</a:t>
            </a:r>
            <a:r>
              <a:rPr lang="en-US" altLang="zh-CN" sz="2800" b="1" smtClean="0"/>
              <a:t>return s;</a:t>
            </a:r>
          </a:p>
          <a:p>
            <a:pPr>
              <a:lnSpc>
                <a:spcPct val="90000"/>
              </a:lnSpc>
              <a:spcBef>
                <a:spcPct val="0"/>
              </a:spcBef>
              <a:buFontTx/>
              <a:buNone/>
            </a:pPr>
            <a:r>
              <a:rPr lang="en-US" altLang="zh-CN" sz="2800" b="1" smtClean="0">
                <a:solidFill>
                  <a:srgbClr val="00FF00"/>
                </a:solidFill>
              </a:rPr>
              <a:t>}</a:t>
            </a:r>
          </a:p>
        </p:txBody>
      </p:sp>
      <p:sp>
        <p:nvSpPr>
          <p:cNvPr id="72708" name="Rectangle 5"/>
          <p:cNvSpPr>
            <a:spLocks noChangeArrowheads="1"/>
          </p:cNvSpPr>
          <p:nvPr/>
        </p:nvSpPr>
        <p:spPr bwMode="auto">
          <a:xfrm>
            <a:off x="6084888" y="4868863"/>
            <a:ext cx="2667000" cy="1524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i="1"/>
              <a:t>R</a:t>
            </a:r>
            <a:r>
              <a:rPr lang="en-US" altLang="zh-CN"/>
              <a:t> : </a:t>
            </a:r>
            <a:r>
              <a:rPr lang="en-US" altLang="zh-CN" i="1"/>
              <a:t>i</a:t>
            </a:r>
            <a:r>
              <a:rPr lang="en-US" altLang="zh-CN"/>
              <a:t>, </a:t>
            </a:r>
            <a:r>
              <a:rPr lang="en-US" altLang="zh-CN" i="1"/>
              <a:t>s</a:t>
            </a:r>
            <a:endParaRPr lang="en-US" altLang="zh-CN"/>
          </a:p>
          <a:p>
            <a:r>
              <a:rPr lang="en-US" altLang="zh-CN" i="1"/>
              <a:t>T</a:t>
            </a:r>
            <a:r>
              <a:rPr lang="en-US" altLang="zh-CN"/>
              <a:t> : </a:t>
            </a:r>
            <a:r>
              <a:rPr lang="en-US" altLang="zh-CN" i="1"/>
              <a:t>nptr</a:t>
            </a:r>
          </a:p>
          <a:p>
            <a:r>
              <a:rPr lang="en-US" altLang="zh-CN"/>
              <a:t>+ : </a:t>
            </a:r>
            <a:r>
              <a:rPr lang="en-US" altLang="zh-CN" sz="2800" i="1"/>
              <a:t>addoplexeme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75779" name="Rectangle 3"/>
          <p:cNvSpPr>
            <a:spLocks noGrp="1" noChangeArrowheads="1"/>
          </p:cNvSpPr>
          <p:nvPr>
            <p:ph idx="1"/>
          </p:nvPr>
        </p:nvSpPr>
        <p:spPr>
          <a:xfrm>
            <a:off x="287338" y="1438275"/>
            <a:ext cx="8564562" cy="5038725"/>
          </a:xfrm>
          <a:noFill/>
        </p:spPr>
        <p:txBody>
          <a:bodyPr wrap="none"/>
          <a:lstStyle/>
          <a:p>
            <a:pPr>
              <a:spcBef>
                <a:spcPct val="0"/>
              </a:spcBef>
              <a:buFontTx/>
              <a:buNone/>
            </a:pPr>
            <a:r>
              <a:rPr lang="zh-CN" altLang="en-US" b="1" smtClean="0">
                <a:ea typeface="黑体" pitchFamily="2" charset="-122"/>
              </a:rPr>
              <a:t>4.3.4 </a:t>
            </a:r>
            <a:r>
              <a:rPr lang="zh-CN" altLang="en-US" b="1" smtClean="0">
                <a:latin typeface="宋体" charset="-122"/>
              </a:rPr>
              <a:t>用综合属性代替继承属性</a:t>
            </a:r>
          </a:p>
          <a:p>
            <a:pPr>
              <a:spcBef>
                <a:spcPct val="0"/>
              </a:spcBef>
              <a:buFontTx/>
              <a:buNone/>
            </a:pPr>
            <a:r>
              <a:rPr lang="en-US" altLang="zh-CN" b="1" smtClean="0"/>
              <a:t>Pascal</a:t>
            </a:r>
            <a:r>
              <a:rPr lang="zh-CN" altLang="en-US" b="1" smtClean="0"/>
              <a:t>的声明，如</a:t>
            </a:r>
            <a:r>
              <a:rPr lang="en-US" altLang="zh-CN" b="1" smtClean="0"/>
              <a:t>m, n : integer</a:t>
            </a:r>
          </a:p>
          <a:p>
            <a:pPr>
              <a:spcBef>
                <a:spcPct val="0"/>
              </a:spcBef>
              <a:buFontTx/>
              <a:buNone/>
            </a:pPr>
            <a:r>
              <a:rPr lang="en-US" altLang="zh-CN" b="1" i="1" smtClean="0"/>
              <a:t>	D </a:t>
            </a:r>
            <a:r>
              <a:rPr lang="en-US" altLang="zh-CN" b="1" smtClean="0">
                <a:sym typeface="Symbol" pitchFamily="18" charset="2"/>
              </a:rPr>
              <a:t></a:t>
            </a:r>
            <a:r>
              <a:rPr lang="en-US" altLang="zh-CN" b="1" smtClean="0"/>
              <a:t> </a:t>
            </a:r>
            <a:r>
              <a:rPr lang="en-US" altLang="zh-CN" b="1" i="1" smtClean="0"/>
              <a:t>L </a:t>
            </a:r>
            <a:r>
              <a:rPr lang="en-US" altLang="zh-CN" b="1" smtClean="0"/>
              <a:t>:</a:t>
            </a:r>
            <a:r>
              <a:rPr lang="en-US" altLang="zh-CN" b="1" i="1" smtClean="0"/>
              <a:t> T		</a:t>
            </a:r>
            <a:r>
              <a:rPr lang="zh-CN" altLang="en-US" b="1" smtClean="0">
                <a:solidFill>
                  <a:srgbClr val="00FF00"/>
                </a:solidFill>
              </a:rPr>
              <a:t>（非</a:t>
            </a:r>
            <a:r>
              <a:rPr lang="en-US" altLang="zh-CN" b="1" i="1" smtClean="0">
                <a:solidFill>
                  <a:srgbClr val="00FF00"/>
                </a:solidFill>
              </a:rPr>
              <a:t>L</a:t>
            </a:r>
            <a:r>
              <a:rPr lang="zh-CN" altLang="en-US" b="1" smtClean="0">
                <a:solidFill>
                  <a:srgbClr val="00FF00"/>
                </a:solidFill>
              </a:rPr>
              <a:t>属性定义）</a:t>
            </a:r>
            <a:endParaRPr lang="en-US" altLang="zh-CN" b="1" smtClean="0"/>
          </a:p>
          <a:p>
            <a:pPr>
              <a:spcBef>
                <a:spcPct val="0"/>
              </a:spcBef>
              <a:buFontTx/>
              <a:buNone/>
            </a:pPr>
            <a:r>
              <a:rPr lang="en-US" altLang="zh-CN" b="1" smtClean="0"/>
              <a:t>	</a:t>
            </a:r>
            <a:r>
              <a:rPr lang="en-US" altLang="zh-CN" b="1" i="1" smtClean="0"/>
              <a:t>T </a:t>
            </a:r>
            <a:r>
              <a:rPr lang="en-US" altLang="zh-CN" b="1" smtClean="0">
                <a:sym typeface="Symbol" pitchFamily="18" charset="2"/>
              </a:rPr>
              <a:t></a:t>
            </a:r>
            <a:r>
              <a:rPr lang="en-US" altLang="zh-CN" b="1" smtClean="0"/>
              <a:t> integer | char</a:t>
            </a:r>
          </a:p>
          <a:p>
            <a:pPr>
              <a:spcBef>
                <a:spcPct val="0"/>
              </a:spcBef>
              <a:buFontTx/>
              <a:buNone/>
            </a:pPr>
            <a:r>
              <a:rPr lang="en-US" altLang="zh-CN" b="1" smtClean="0"/>
              <a:t>	</a:t>
            </a:r>
            <a:r>
              <a:rPr lang="en-US" altLang="zh-CN" b="1" i="1" smtClean="0"/>
              <a:t>L </a:t>
            </a:r>
            <a:r>
              <a:rPr lang="en-US" altLang="zh-CN" b="1" smtClean="0">
                <a:sym typeface="Symbol" pitchFamily="18" charset="2"/>
              </a:rPr>
              <a:t></a:t>
            </a:r>
            <a:r>
              <a:rPr lang="en-US" altLang="zh-CN" b="1" smtClean="0"/>
              <a:t> </a:t>
            </a:r>
            <a:r>
              <a:rPr lang="en-US" altLang="zh-CN" b="1" i="1" smtClean="0"/>
              <a:t>L</a:t>
            </a:r>
            <a:r>
              <a:rPr lang="en-US" altLang="zh-CN" b="1" smtClean="0"/>
              <a:t>, id | id</a:t>
            </a:r>
          </a:p>
          <a:p>
            <a:pPr>
              <a:spcBef>
                <a:spcPct val="0"/>
              </a:spcBef>
              <a:buFontTx/>
              <a:buNone/>
            </a:pPr>
            <a:r>
              <a:rPr lang="zh-CN" altLang="en-US" b="1" smtClean="0"/>
              <a:t>信息从右向左流，归约从左向右，两者不一致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79">
                                            <p:txEl>
                                              <p:pRg st="5" end="5"/>
                                            </p:txEl>
                                          </p:spTgt>
                                        </p:tgtEl>
                                        <p:attrNameLst>
                                          <p:attrName>style.visibility</p:attrName>
                                        </p:attrNameLst>
                                      </p:cBhvr>
                                      <p:to>
                                        <p:strVal val="visible"/>
                                      </p:to>
                                    </p:set>
                                    <p:animEffect transition="in" filter="box(in)">
                                      <p:cBhvr>
                                        <p:cTn id="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76803" name="Rectangle 3"/>
          <p:cNvSpPr>
            <a:spLocks noGrp="1" noChangeArrowheads="1"/>
          </p:cNvSpPr>
          <p:nvPr>
            <p:ph idx="1"/>
          </p:nvPr>
        </p:nvSpPr>
        <p:spPr>
          <a:xfrm>
            <a:off x="287338" y="1438275"/>
            <a:ext cx="8564562" cy="5038725"/>
          </a:xfrm>
          <a:noFill/>
        </p:spPr>
        <p:txBody>
          <a:bodyPr wrap="none"/>
          <a:lstStyle/>
          <a:p>
            <a:pPr>
              <a:spcBef>
                <a:spcPct val="0"/>
              </a:spcBef>
              <a:buFontTx/>
              <a:buNone/>
            </a:pPr>
            <a:r>
              <a:rPr lang="zh-CN" altLang="en-US" b="1" smtClean="0">
                <a:ea typeface="黑体" pitchFamily="2" charset="-122"/>
              </a:rPr>
              <a:t>4.3.4 </a:t>
            </a:r>
            <a:r>
              <a:rPr lang="zh-CN" altLang="en-US" b="1" smtClean="0">
                <a:latin typeface="宋体" charset="-122"/>
              </a:rPr>
              <a:t>用综合属性代替继承属性</a:t>
            </a:r>
          </a:p>
          <a:p>
            <a:pPr>
              <a:spcBef>
                <a:spcPct val="0"/>
              </a:spcBef>
              <a:buFontTx/>
              <a:buNone/>
            </a:pPr>
            <a:r>
              <a:rPr lang="en-US" altLang="zh-CN" b="1" smtClean="0"/>
              <a:t>Pascal</a:t>
            </a:r>
            <a:r>
              <a:rPr lang="zh-CN" altLang="en-US" b="1" smtClean="0"/>
              <a:t>的声明，如</a:t>
            </a:r>
            <a:r>
              <a:rPr lang="en-US" altLang="zh-CN" b="1" smtClean="0"/>
              <a:t>m, n : integer</a:t>
            </a:r>
          </a:p>
          <a:p>
            <a:pPr>
              <a:spcBef>
                <a:spcPct val="0"/>
              </a:spcBef>
              <a:buFontTx/>
              <a:buNone/>
            </a:pPr>
            <a:r>
              <a:rPr lang="en-US" altLang="zh-CN" b="1" i="1" smtClean="0"/>
              <a:t>	D </a:t>
            </a:r>
            <a:r>
              <a:rPr lang="en-US" altLang="zh-CN" b="1" smtClean="0">
                <a:sym typeface="Symbol" pitchFamily="18" charset="2"/>
              </a:rPr>
              <a:t></a:t>
            </a:r>
            <a:r>
              <a:rPr lang="en-US" altLang="zh-CN" b="1" smtClean="0"/>
              <a:t> </a:t>
            </a:r>
            <a:r>
              <a:rPr lang="en-US" altLang="zh-CN" b="1" i="1" smtClean="0"/>
              <a:t>L </a:t>
            </a:r>
            <a:r>
              <a:rPr lang="en-US" altLang="zh-CN" b="1" smtClean="0"/>
              <a:t>:</a:t>
            </a:r>
            <a:r>
              <a:rPr lang="en-US" altLang="zh-CN" b="1" i="1" smtClean="0"/>
              <a:t> T		</a:t>
            </a:r>
            <a:r>
              <a:rPr lang="zh-CN" altLang="en-US" b="1" smtClean="0">
                <a:solidFill>
                  <a:srgbClr val="00FF00"/>
                </a:solidFill>
              </a:rPr>
              <a:t>（非</a:t>
            </a:r>
            <a:r>
              <a:rPr lang="en-US" altLang="zh-CN" b="1" i="1" smtClean="0">
                <a:solidFill>
                  <a:srgbClr val="00FF00"/>
                </a:solidFill>
              </a:rPr>
              <a:t>L</a:t>
            </a:r>
            <a:r>
              <a:rPr lang="zh-CN" altLang="en-US" b="1" smtClean="0">
                <a:solidFill>
                  <a:srgbClr val="00FF00"/>
                </a:solidFill>
              </a:rPr>
              <a:t>属性定义）</a:t>
            </a:r>
          </a:p>
          <a:p>
            <a:pPr>
              <a:spcBef>
                <a:spcPct val="0"/>
              </a:spcBef>
              <a:buFontTx/>
              <a:buNone/>
            </a:pPr>
            <a:r>
              <a:rPr lang="en-US" altLang="zh-CN" b="1" smtClean="0"/>
              <a:t>	</a:t>
            </a:r>
            <a:r>
              <a:rPr lang="en-US" altLang="zh-CN" b="1" i="1" smtClean="0"/>
              <a:t>T </a:t>
            </a:r>
            <a:r>
              <a:rPr lang="en-US" altLang="zh-CN" b="1" smtClean="0">
                <a:sym typeface="Symbol" pitchFamily="18" charset="2"/>
              </a:rPr>
              <a:t></a:t>
            </a:r>
            <a:r>
              <a:rPr lang="en-US" altLang="zh-CN" b="1" smtClean="0"/>
              <a:t> integer | char</a:t>
            </a:r>
          </a:p>
          <a:p>
            <a:pPr>
              <a:spcBef>
                <a:spcPct val="0"/>
              </a:spcBef>
              <a:buFontTx/>
              <a:buNone/>
            </a:pPr>
            <a:r>
              <a:rPr lang="en-US" altLang="zh-CN" b="1" smtClean="0"/>
              <a:t>	</a:t>
            </a:r>
            <a:r>
              <a:rPr lang="en-US" altLang="zh-CN" b="1" i="1" smtClean="0"/>
              <a:t>L </a:t>
            </a:r>
            <a:r>
              <a:rPr lang="en-US" altLang="zh-CN" b="1" smtClean="0">
                <a:sym typeface="Symbol" pitchFamily="18" charset="2"/>
              </a:rPr>
              <a:t></a:t>
            </a:r>
            <a:r>
              <a:rPr lang="en-US" altLang="zh-CN" b="1" smtClean="0"/>
              <a:t> </a:t>
            </a:r>
            <a:r>
              <a:rPr lang="en-US" altLang="zh-CN" b="1" i="1" smtClean="0"/>
              <a:t>L</a:t>
            </a:r>
            <a:r>
              <a:rPr lang="en-US" altLang="zh-CN" b="1" smtClean="0"/>
              <a:t>, id | id</a:t>
            </a:r>
          </a:p>
          <a:p>
            <a:pPr>
              <a:spcBef>
                <a:spcPct val="0"/>
              </a:spcBef>
              <a:buFontTx/>
              <a:buNone/>
            </a:pPr>
            <a:r>
              <a:rPr lang="zh-CN" altLang="en-US" b="1" smtClean="0"/>
              <a:t>等所需信息获得后再归约</a:t>
            </a:r>
          </a:p>
          <a:p>
            <a:pPr>
              <a:spcBef>
                <a:spcPct val="0"/>
              </a:spcBef>
              <a:buFontTx/>
              <a:buNone/>
            </a:pPr>
            <a:r>
              <a:rPr lang="zh-CN" altLang="en-US" b="1" smtClean="0"/>
              <a:t>改成从右向左归约</a:t>
            </a:r>
          </a:p>
          <a:p>
            <a:pPr>
              <a:spcBef>
                <a:spcPct val="0"/>
              </a:spcBef>
              <a:buFontTx/>
              <a:buNone/>
            </a:pPr>
            <a:r>
              <a:rPr lang="en-US" altLang="zh-CN" b="1" i="1" smtClean="0"/>
              <a:t>	D </a:t>
            </a:r>
            <a:r>
              <a:rPr lang="en-US" altLang="zh-CN" b="1" smtClean="0">
                <a:sym typeface="Symbol" pitchFamily="18" charset="2"/>
              </a:rPr>
              <a:t></a:t>
            </a:r>
            <a:r>
              <a:rPr lang="en-US" altLang="zh-CN" b="1" smtClean="0"/>
              <a:t> id </a:t>
            </a:r>
            <a:r>
              <a:rPr lang="en-US" altLang="zh-CN" b="1" i="1" smtClean="0"/>
              <a:t>L</a:t>
            </a:r>
            <a:endParaRPr lang="en-US" altLang="zh-CN" b="1" smtClean="0"/>
          </a:p>
          <a:p>
            <a:pPr>
              <a:spcBef>
                <a:spcPct val="0"/>
              </a:spcBef>
              <a:buFontTx/>
              <a:buNone/>
            </a:pPr>
            <a:r>
              <a:rPr lang="en-US" altLang="zh-CN" b="1" smtClean="0"/>
              <a:t>	</a:t>
            </a:r>
            <a:r>
              <a:rPr lang="en-US" altLang="zh-CN" b="1" i="1" smtClean="0"/>
              <a:t>L </a:t>
            </a:r>
            <a:r>
              <a:rPr lang="en-US" altLang="zh-CN" b="1" smtClean="0">
                <a:sym typeface="Symbol" pitchFamily="18" charset="2"/>
              </a:rPr>
              <a:t></a:t>
            </a:r>
            <a:r>
              <a:rPr lang="en-US" altLang="zh-CN" b="1" smtClean="0"/>
              <a:t> , id </a:t>
            </a:r>
            <a:r>
              <a:rPr lang="en-US" altLang="zh-CN" b="1" i="1" smtClean="0"/>
              <a:t>L </a:t>
            </a:r>
            <a:r>
              <a:rPr lang="en-US" altLang="zh-CN" b="1" smtClean="0"/>
              <a:t>| : </a:t>
            </a:r>
            <a:r>
              <a:rPr lang="en-US" altLang="zh-CN" b="1" i="1" smtClean="0"/>
              <a:t>T</a:t>
            </a:r>
            <a:endParaRPr lang="en-US" altLang="zh-CN" b="1" smtClean="0"/>
          </a:p>
          <a:p>
            <a:pPr>
              <a:spcBef>
                <a:spcPct val="0"/>
              </a:spcBef>
              <a:buFontTx/>
              <a:buNone/>
            </a:pPr>
            <a:r>
              <a:rPr lang="en-US" altLang="zh-CN" b="1" smtClean="0"/>
              <a:t>	</a:t>
            </a:r>
            <a:r>
              <a:rPr lang="en-US" altLang="zh-CN" b="1" i="1" smtClean="0"/>
              <a:t>T </a:t>
            </a:r>
            <a:r>
              <a:rPr lang="en-US" altLang="zh-CN" b="1" smtClean="0">
                <a:sym typeface="Symbol" pitchFamily="18" charset="2"/>
              </a:rPr>
              <a:t></a:t>
            </a:r>
            <a:r>
              <a:rPr lang="en-US" altLang="zh-CN" b="1" smtClean="0"/>
              <a:t> integer | char</a:t>
            </a:r>
            <a:endParaRPr lang="zh-CN" altLang="en-US" b="1" smtClean="0"/>
          </a:p>
        </p:txBody>
      </p:sp>
      <p:grpSp>
        <p:nvGrpSpPr>
          <p:cNvPr id="720920" name="Group 24"/>
          <p:cNvGrpSpPr>
            <a:grpSpLocks/>
          </p:cNvGrpSpPr>
          <p:nvPr/>
        </p:nvGrpSpPr>
        <p:grpSpPr bwMode="auto">
          <a:xfrm>
            <a:off x="4918075" y="3730625"/>
            <a:ext cx="4191000" cy="2971800"/>
            <a:chOff x="2928" y="2256"/>
            <a:chExt cx="2640" cy="1872"/>
          </a:xfrm>
        </p:grpSpPr>
        <p:sp>
          <p:nvSpPr>
            <p:cNvPr id="74757" name="Rectangle 6"/>
            <p:cNvSpPr>
              <a:spLocks noChangeArrowheads="1"/>
            </p:cNvSpPr>
            <p:nvPr/>
          </p:nvSpPr>
          <p:spPr bwMode="auto">
            <a:xfrm>
              <a:off x="3312" y="2256"/>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D</a:t>
              </a:r>
            </a:p>
          </p:txBody>
        </p:sp>
        <p:sp>
          <p:nvSpPr>
            <p:cNvPr id="74758" name="Rectangle 7"/>
            <p:cNvSpPr>
              <a:spLocks noChangeArrowheads="1"/>
            </p:cNvSpPr>
            <p:nvPr/>
          </p:nvSpPr>
          <p:spPr bwMode="auto">
            <a:xfrm>
              <a:off x="4176" y="340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a:t>
              </a:r>
            </a:p>
          </p:txBody>
        </p:sp>
        <p:sp>
          <p:nvSpPr>
            <p:cNvPr id="74759" name="Rectangle 8"/>
            <p:cNvSpPr>
              <a:spLocks noChangeArrowheads="1"/>
            </p:cNvSpPr>
            <p:nvPr/>
          </p:nvSpPr>
          <p:spPr bwMode="auto">
            <a:xfrm>
              <a:off x="3696" y="254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L</a:t>
              </a:r>
            </a:p>
          </p:txBody>
        </p:sp>
        <p:sp>
          <p:nvSpPr>
            <p:cNvPr id="74760" name="Rectangle 9"/>
            <p:cNvSpPr>
              <a:spLocks noChangeArrowheads="1"/>
            </p:cNvSpPr>
            <p:nvPr/>
          </p:nvSpPr>
          <p:spPr bwMode="auto">
            <a:xfrm>
              <a:off x="3360" y="2880"/>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a:t>
              </a:r>
            </a:p>
          </p:txBody>
        </p:sp>
        <p:sp>
          <p:nvSpPr>
            <p:cNvPr id="74761" name="Rectangle 10"/>
            <p:cNvSpPr>
              <a:spLocks noChangeArrowheads="1"/>
            </p:cNvSpPr>
            <p:nvPr/>
          </p:nvSpPr>
          <p:spPr bwMode="auto">
            <a:xfrm>
              <a:off x="2928" y="254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id</a:t>
              </a:r>
            </a:p>
          </p:txBody>
        </p:sp>
        <p:sp>
          <p:nvSpPr>
            <p:cNvPr id="74762" name="Rectangle 11"/>
            <p:cNvSpPr>
              <a:spLocks noChangeArrowheads="1"/>
            </p:cNvSpPr>
            <p:nvPr/>
          </p:nvSpPr>
          <p:spPr bwMode="auto">
            <a:xfrm>
              <a:off x="4656" y="292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L</a:t>
              </a:r>
            </a:p>
          </p:txBody>
        </p:sp>
        <p:sp>
          <p:nvSpPr>
            <p:cNvPr id="74763" name="Rectangle 12"/>
            <p:cNvSpPr>
              <a:spLocks noChangeArrowheads="1"/>
            </p:cNvSpPr>
            <p:nvPr/>
          </p:nvSpPr>
          <p:spPr bwMode="auto">
            <a:xfrm>
              <a:off x="4080" y="292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id</a:t>
              </a:r>
            </a:p>
          </p:txBody>
        </p:sp>
        <p:sp>
          <p:nvSpPr>
            <p:cNvPr id="74764" name="Rectangle 13"/>
            <p:cNvSpPr>
              <a:spLocks noChangeArrowheads="1"/>
            </p:cNvSpPr>
            <p:nvPr/>
          </p:nvSpPr>
          <p:spPr bwMode="auto">
            <a:xfrm>
              <a:off x="4752" y="3888"/>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integer</a:t>
              </a:r>
            </a:p>
          </p:txBody>
        </p:sp>
        <p:sp>
          <p:nvSpPr>
            <p:cNvPr id="74765" name="Line 14"/>
            <p:cNvSpPr>
              <a:spLocks noChangeShapeType="1"/>
            </p:cNvSpPr>
            <p:nvPr/>
          </p:nvSpPr>
          <p:spPr bwMode="auto">
            <a:xfrm>
              <a:off x="3600" y="2448"/>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6" name="Line 15"/>
            <p:cNvSpPr>
              <a:spLocks noChangeShapeType="1"/>
            </p:cNvSpPr>
            <p:nvPr/>
          </p:nvSpPr>
          <p:spPr bwMode="auto">
            <a:xfrm flipH="1">
              <a:off x="3552" y="2784"/>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7" name="Line 16"/>
            <p:cNvSpPr>
              <a:spLocks noChangeShapeType="1"/>
            </p:cNvSpPr>
            <p:nvPr/>
          </p:nvSpPr>
          <p:spPr bwMode="auto">
            <a:xfrm>
              <a:off x="4080" y="2784"/>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8" name="Line 17"/>
            <p:cNvSpPr>
              <a:spLocks noChangeShapeType="1"/>
            </p:cNvSpPr>
            <p:nvPr/>
          </p:nvSpPr>
          <p:spPr bwMode="auto">
            <a:xfrm flipH="1">
              <a:off x="3216" y="2448"/>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9" name="Line 18"/>
            <p:cNvSpPr>
              <a:spLocks noChangeShapeType="1"/>
            </p:cNvSpPr>
            <p:nvPr/>
          </p:nvSpPr>
          <p:spPr bwMode="auto">
            <a:xfrm>
              <a:off x="4080" y="2736"/>
              <a:ext cx="67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0" name="Line 19"/>
            <p:cNvSpPr>
              <a:spLocks noChangeShapeType="1"/>
            </p:cNvSpPr>
            <p:nvPr/>
          </p:nvSpPr>
          <p:spPr bwMode="auto">
            <a:xfrm flipH="1">
              <a:off x="4512" y="3216"/>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1" name="Line 20"/>
            <p:cNvSpPr>
              <a:spLocks noChangeShapeType="1"/>
            </p:cNvSpPr>
            <p:nvPr/>
          </p:nvSpPr>
          <p:spPr bwMode="auto">
            <a:xfrm>
              <a:off x="4944" y="3216"/>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2" name="Rectangle 22"/>
            <p:cNvSpPr>
              <a:spLocks noChangeArrowheads="1"/>
            </p:cNvSpPr>
            <p:nvPr/>
          </p:nvSpPr>
          <p:spPr bwMode="auto">
            <a:xfrm>
              <a:off x="4992" y="3456"/>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T</a:t>
              </a:r>
            </a:p>
          </p:txBody>
        </p:sp>
        <p:sp>
          <p:nvSpPr>
            <p:cNvPr id="74773" name="Line 23"/>
            <p:cNvSpPr>
              <a:spLocks noChangeShapeType="1"/>
            </p:cNvSpPr>
            <p:nvPr/>
          </p:nvSpPr>
          <p:spPr bwMode="auto">
            <a:xfrm>
              <a:off x="5232" y="369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03">
                                            <p:txEl>
                                              <p:pRg st="6" end="6"/>
                                            </p:txEl>
                                          </p:spTgt>
                                        </p:tgtEl>
                                        <p:attrNameLst>
                                          <p:attrName>style.visibility</p:attrName>
                                        </p:attrNameLst>
                                      </p:cBhvr>
                                      <p:to>
                                        <p:strVal val="visible"/>
                                      </p:to>
                                    </p:set>
                                    <p:animEffect transition="in" filter="box(in)">
                                      <p:cBhvr>
                                        <p:cTn id="7" dur="500"/>
                                        <p:tgtEl>
                                          <p:spTgt spid="768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6803">
                                            <p:txEl>
                                              <p:pRg st="7" end="7"/>
                                            </p:txEl>
                                          </p:spTgt>
                                        </p:tgtEl>
                                        <p:attrNameLst>
                                          <p:attrName>style.visibility</p:attrName>
                                        </p:attrNameLst>
                                      </p:cBhvr>
                                      <p:to>
                                        <p:strVal val="visible"/>
                                      </p:to>
                                    </p:set>
                                    <p:animEffect transition="in" filter="box(in)">
                                      <p:cBhvr>
                                        <p:cTn id="12" dur="500"/>
                                        <p:tgtEl>
                                          <p:spTgt spid="76803">
                                            <p:txEl>
                                              <p:pRg st="7" end="7"/>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6803">
                                            <p:txEl>
                                              <p:pRg st="8" end="8"/>
                                            </p:txEl>
                                          </p:spTgt>
                                        </p:tgtEl>
                                        <p:attrNameLst>
                                          <p:attrName>style.visibility</p:attrName>
                                        </p:attrNameLst>
                                      </p:cBhvr>
                                      <p:to>
                                        <p:strVal val="visible"/>
                                      </p:to>
                                    </p:set>
                                    <p:animEffect transition="in" filter="box(in)">
                                      <p:cBhvr>
                                        <p:cTn id="15" dur="500"/>
                                        <p:tgtEl>
                                          <p:spTgt spid="76803">
                                            <p:txEl>
                                              <p:pRg st="8"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6803">
                                            <p:txEl>
                                              <p:pRg st="9" end="9"/>
                                            </p:txEl>
                                          </p:spTgt>
                                        </p:tgtEl>
                                        <p:attrNameLst>
                                          <p:attrName>style.visibility</p:attrName>
                                        </p:attrNameLst>
                                      </p:cBhvr>
                                      <p:to>
                                        <p:strVal val="visible"/>
                                      </p:to>
                                    </p:set>
                                    <p:animEffect transition="in" filter="box(in)">
                                      <p:cBhvr>
                                        <p:cTn id="18" dur="500"/>
                                        <p:tgtEl>
                                          <p:spTgt spid="76803">
                                            <p:txEl>
                                              <p:pRg st="9" end="9"/>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20920"/>
                                        </p:tgtEl>
                                        <p:attrNameLst>
                                          <p:attrName>style.visibility</p:attrName>
                                        </p:attrNameLst>
                                      </p:cBhvr>
                                      <p:to>
                                        <p:strVal val="visible"/>
                                      </p:to>
                                    </p:set>
                                    <p:animEffect transition="in" filter="box(in)">
                                      <p:cBhvr>
                                        <p:cTn id="21" dur="500"/>
                                        <p:tgtEl>
                                          <p:spTgt spid="720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4.3  </a:t>
            </a:r>
            <a:r>
              <a:rPr lang="en-US" altLang="zh-CN" b="1" i="1" smtClean="0">
                <a:ea typeface="黑体" pitchFamily="2" charset="-122"/>
              </a:rPr>
              <a:t>L</a:t>
            </a:r>
            <a:r>
              <a:rPr lang="zh-CN" altLang="en-US" b="1" smtClean="0"/>
              <a:t>属性定义的自上而下计算</a:t>
            </a:r>
          </a:p>
        </p:txBody>
      </p:sp>
      <p:sp>
        <p:nvSpPr>
          <p:cNvPr id="75779" name="Rectangle 3"/>
          <p:cNvSpPr>
            <a:spLocks noGrp="1" noChangeArrowheads="1"/>
          </p:cNvSpPr>
          <p:nvPr>
            <p:ph idx="1"/>
          </p:nvPr>
        </p:nvSpPr>
        <p:spPr>
          <a:xfrm>
            <a:off x="287338" y="1438275"/>
            <a:ext cx="8564562" cy="5038725"/>
          </a:xfrm>
          <a:noFill/>
        </p:spPr>
        <p:txBody>
          <a:bodyPr wrap="none"/>
          <a:lstStyle/>
          <a:p>
            <a:pPr>
              <a:spcBef>
                <a:spcPct val="0"/>
              </a:spcBef>
              <a:buFontTx/>
              <a:buNone/>
            </a:pPr>
            <a:r>
              <a:rPr lang="en-US" altLang="zh-CN" b="1" i="1" smtClean="0"/>
              <a:t>D</a:t>
            </a:r>
            <a:r>
              <a:rPr lang="en-US" altLang="zh-CN" b="1" smtClean="0"/>
              <a:t> </a:t>
            </a:r>
            <a:r>
              <a:rPr lang="en-US" altLang="zh-CN" b="1" smtClean="0">
                <a:sym typeface="Symbol" pitchFamily="18" charset="2"/>
              </a:rPr>
              <a:t></a:t>
            </a:r>
            <a:r>
              <a:rPr lang="en-US" altLang="zh-CN" b="1" smtClean="0"/>
              <a:t> id </a:t>
            </a:r>
            <a:r>
              <a:rPr lang="en-US" altLang="zh-CN" b="1" i="1" smtClean="0"/>
              <a:t>L</a:t>
            </a:r>
            <a:r>
              <a:rPr lang="en-US" altLang="zh-CN" b="1" smtClean="0"/>
              <a:t> 	  {</a:t>
            </a:r>
            <a:r>
              <a:rPr lang="en-US" altLang="zh-CN" b="1" i="1" smtClean="0"/>
              <a:t> addtype</a:t>
            </a:r>
            <a:r>
              <a:rPr lang="en-US" altLang="zh-CN" b="1" smtClean="0"/>
              <a:t> (id. </a:t>
            </a:r>
            <a:r>
              <a:rPr lang="en-US" altLang="zh-CN" b="1" i="1" smtClean="0"/>
              <a:t>entry</a:t>
            </a:r>
            <a:r>
              <a:rPr lang="en-US" altLang="zh-CN" b="1" smtClean="0"/>
              <a:t>, </a:t>
            </a:r>
            <a:r>
              <a:rPr lang="en-US" altLang="zh-CN" b="1" i="1" smtClean="0"/>
              <a:t>L</a:t>
            </a:r>
            <a:r>
              <a:rPr lang="en-US" altLang="zh-CN" b="1" smtClean="0"/>
              <a:t>. </a:t>
            </a:r>
            <a:r>
              <a:rPr lang="en-US" altLang="zh-CN" b="1" i="1" smtClean="0"/>
              <a:t>type</a:t>
            </a:r>
            <a:r>
              <a:rPr lang="en-US" altLang="zh-CN" b="1" smtClean="0"/>
              <a:t>)}</a:t>
            </a:r>
          </a:p>
          <a:p>
            <a:pPr>
              <a:spcBef>
                <a:spcPct val="0"/>
              </a:spcBef>
              <a:buFontTx/>
              <a:buNone/>
            </a:pPr>
            <a:r>
              <a:rPr lang="en-US" altLang="zh-CN" b="1" i="1" smtClean="0"/>
              <a:t>L</a:t>
            </a:r>
            <a:r>
              <a:rPr lang="en-US" altLang="zh-CN" b="1" smtClean="0"/>
              <a:t> </a:t>
            </a:r>
            <a:r>
              <a:rPr lang="en-US" altLang="zh-CN" b="1" smtClean="0">
                <a:sym typeface="Symbol" pitchFamily="18" charset="2"/>
              </a:rPr>
              <a:t></a:t>
            </a:r>
            <a:r>
              <a:rPr lang="en-US" altLang="zh-CN" b="1" smtClean="0"/>
              <a:t> , id</a:t>
            </a:r>
            <a:r>
              <a:rPr lang="en-US" altLang="zh-CN" b="1" i="1" smtClean="0"/>
              <a:t> L</a:t>
            </a:r>
            <a:r>
              <a:rPr lang="en-US" altLang="zh-CN" b="1" baseline="-30000" smtClean="0"/>
              <a:t>1</a:t>
            </a:r>
            <a:r>
              <a:rPr lang="en-US" altLang="zh-CN" b="1" smtClean="0"/>
              <a:t>  {</a:t>
            </a:r>
            <a:r>
              <a:rPr lang="en-US" altLang="zh-CN" b="1" i="1" smtClean="0"/>
              <a:t>L</a:t>
            </a:r>
            <a:r>
              <a:rPr lang="en-US" altLang="zh-CN" b="1" smtClean="0"/>
              <a:t>. </a:t>
            </a:r>
            <a:r>
              <a:rPr lang="en-US" altLang="zh-CN" b="1" i="1" smtClean="0"/>
              <a:t>type</a:t>
            </a:r>
            <a:r>
              <a:rPr lang="en-US" altLang="zh-CN" b="1" smtClean="0"/>
              <a:t> = </a:t>
            </a:r>
            <a:r>
              <a:rPr lang="en-US" altLang="zh-CN" b="1" i="1" smtClean="0"/>
              <a:t>L</a:t>
            </a:r>
            <a:r>
              <a:rPr lang="en-US" altLang="zh-CN" b="1" baseline="-30000" smtClean="0"/>
              <a:t>1</a:t>
            </a:r>
            <a:r>
              <a:rPr lang="en-US" altLang="zh-CN" b="1" smtClean="0"/>
              <a:t>. </a:t>
            </a:r>
            <a:r>
              <a:rPr lang="en-US" altLang="zh-CN" b="1" i="1" smtClean="0"/>
              <a:t>Type</a:t>
            </a:r>
            <a:r>
              <a:rPr lang="en-US" altLang="zh-CN" b="1" smtClean="0"/>
              <a:t>; </a:t>
            </a:r>
          </a:p>
          <a:p>
            <a:pPr>
              <a:spcBef>
                <a:spcPct val="0"/>
              </a:spcBef>
              <a:buFontTx/>
              <a:buNone/>
            </a:pPr>
            <a:r>
              <a:rPr lang="en-US" altLang="zh-CN" b="1" smtClean="0"/>
              <a:t>			   	</a:t>
            </a:r>
            <a:r>
              <a:rPr lang="en-US" altLang="zh-CN" b="1" i="1" smtClean="0"/>
              <a:t>addtype</a:t>
            </a:r>
            <a:r>
              <a:rPr lang="en-US" altLang="zh-CN" b="1" smtClean="0"/>
              <a:t> (id. </a:t>
            </a:r>
            <a:r>
              <a:rPr lang="en-US" altLang="zh-CN" b="1" i="1" smtClean="0"/>
              <a:t>entry</a:t>
            </a:r>
            <a:r>
              <a:rPr lang="en-US" altLang="zh-CN" b="1" smtClean="0"/>
              <a:t>, </a:t>
            </a:r>
            <a:r>
              <a:rPr lang="en-US" altLang="zh-CN" b="1" i="1" smtClean="0"/>
              <a:t>L</a:t>
            </a:r>
            <a:r>
              <a:rPr lang="en-US" altLang="zh-CN" b="1" baseline="-30000" smtClean="0"/>
              <a:t>1</a:t>
            </a:r>
            <a:r>
              <a:rPr lang="en-US" altLang="zh-CN" b="1" smtClean="0"/>
              <a:t>. </a:t>
            </a:r>
            <a:r>
              <a:rPr lang="en-US" altLang="zh-CN" b="1" i="1" smtClean="0"/>
              <a:t>type</a:t>
            </a:r>
            <a:r>
              <a:rPr lang="en-US" altLang="zh-CN" b="1" smtClean="0"/>
              <a:t>)}</a:t>
            </a:r>
          </a:p>
          <a:p>
            <a:pPr>
              <a:spcBef>
                <a:spcPct val="0"/>
              </a:spcBef>
              <a:buFontTx/>
              <a:buNone/>
            </a:pPr>
            <a:r>
              <a:rPr lang="en-US" altLang="zh-CN" b="1" i="1" smtClean="0"/>
              <a:t>L </a:t>
            </a:r>
            <a:r>
              <a:rPr lang="en-US" altLang="zh-CN" b="1" smtClean="0">
                <a:sym typeface="Symbol" pitchFamily="18" charset="2"/>
              </a:rPr>
              <a:t></a:t>
            </a:r>
            <a:r>
              <a:rPr lang="en-US" altLang="zh-CN" b="1" smtClean="0"/>
              <a:t> : </a:t>
            </a:r>
            <a:r>
              <a:rPr lang="en-US" altLang="zh-CN" b="1" i="1" smtClean="0"/>
              <a:t>T</a:t>
            </a:r>
            <a:r>
              <a:rPr lang="en-US" altLang="zh-CN" b="1" smtClean="0"/>
              <a:t> 	   {</a:t>
            </a:r>
            <a:r>
              <a:rPr lang="en-US" altLang="zh-CN" b="1" i="1" smtClean="0"/>
              <a:t>L</a:t>
            </a:r>
            <a:r>
              <a:rPr lang="en-US" altLang="zh-CN" b="1" smtClean="0"/>
              <a:t>. </a:t>
            </a:r>
            <a:r>
              <a:rPr lang="en-US" altLang="zh-CN" b="1" i="1" smtClean="0"/>
              <a:t>type</a:t>
            </a:r>
            <a:r>
              <a:rPr lang="en-US" altLang="zh-CN" b="1" smtClean="0"/>
              <a:t> = </a:t>
            </a:r>
            <a:r>
              <a:rPr lang="en-US" altLang="zh-CN" b="1" i="1" smtClean="0"/>
              <a:t>T</a:t>
            </a:r>
            <a:r>
              <a:rPr lang="en-US" altLang="zh-CN" b="1" smtClean="0"/>
              <a:t>. </a:t>
            </a:r>
            <a:r>
              <a:rPr lang="en-US" altLang="zh-CN" b="1" i="1" smtClean="0"/>
              <a:t>type</a:t>
            </a:r>
            <a:r>
              <a:rPr lang="en-US" altLang="zh-CN" b="1" smtClean="0"/>
              <a:t>}</a:t>
            </a:r>
          </a:p>
          <a:p>
            <a:pPr>
              <a:spcBef>
                <a:spcPct val="0"/>
              </a:spcBef>
              <a:buFontTx/>
              <a:buNone/>
            </a:pPr>
            <a:r>
              <a:rPr lang="en-US" altLang="zh-CN" b="1" i="1" smtClean="0"/>
              <a:t>T</a:t>
            </a:r>
            <a:r>
              <a:rPr lang="en-US" altLang="zh-CN" b="1" smtClean="0"/>
              <a:t> </a:t>
            </a:r>
            <a:r>
              <a:rPr lang="en-US" altLang="zh-CN" b="1" smtClean="0">
                <a:sym typeface="Symbol" pitchFamily="18" charset="2"/>
              </a:rPr>
              <a:t></a:t>
            </a:r>
            <a:r>
              <a:rPr lang="en-US" altLang="zh-CN" b="1" smtClean="0"/>
              <a:t> integer {</a:t>
            </a:r>
            <a:r>
              <a:rPr lang="en-US" altLang="zh-CN" b="1" i="1" smtClean="0"/>
              <a:t>T</a:t>
            </a:r>
            <a:r>
              <a:rPr lang="en-US" altLang="zh-CN" b="1" smtClean="0"/>
              <a:t>. </a:t>
            </a:r>
            <a:r>
              <a:rPr lang="en-US" altLang="zh-CN" b="1" i="1" smtClean="0"/>
              <a:t>type</a:t>
            </a:r>
            <a:r>
              <a:rPr lang="en-US" altLang="zh-CN" b="1" smtClean="0"/>
              <a:t> = </a:t>
            </a:r>
            <a:r>
              <a:rPr lang="en-US" altLang="zh-CN" b="1" i="1" smtClean="0"/>
              <a:t>integer</a:t>
            </a:r>
            <a:r>
              <a:rPr lang="en-US" altLang="zh-CN" b="1" smtClean="0"/>
              <a:t>}</a:t>
            </a:r>
          </a:p>
          <a:p>
            <a:pPr>
              <a:spcBef>
                <a:spcPct val="0"/>
              </a:spcBef>
              <a:buFontTx/>
              <a:buNone/>
            </a:pPr>
            <a:r>
              <a:rPr lang="en-US" altLang="zh-CN" b="1" i="1" smtClean="0"/>
              <a:t>T</a:t>
            </a:r>
            <a:r>
              <a:rPr lang="en-US" altLang="zh-CN" b="1" smtClean="0"/>
              <a:t> </a:t>
            </a:r>
            <a:r>
              <a:rPr lang="en-US" altLang="zh-CN" b="1" smtClean="0">
                <a:sym typeface="Symbol" pitchFamily="18" charset="2"/>
              </a:rPr>
              <a:t></a:t>
            </a:r>
            <a:r>
              <a:rPr lang="en-US" altLang="zh-CN" b="1" smtClean="0"/>
              <a:t> real 	   {</a:t>
            </a:r>
            <a:r>
              <a:rPr lang="en-US" altLang="zh-CN" b="1" i="1" smtClean="0"/>
              <a:t>T</a:t>
            </a:r>
            <a:r>
              <a:rPr lang="en-US" altLang="zh-CN" b="1" smtClean="0"/>
              <a:t>. </a:t>
            </a:r>
            <a:r>
              <a:rPr lang="en-US" altLang="zh-CN" b="1" i="1" smtClean="0"/>
              <a:t>type</a:t>
            </a:r>
            <a:r>
              <a:rPr lang="en-US" altLang="zh-CN" b="1" smtClean="0"/>
              <a:t> = </a:t>
            </a:r>
            <a:r>
              <a:rPr lang="en-US" altLang="zh-CN" b="1" i="1" smtClean="0"/>
              <a:t>real</a:t>
            </a:r>
            <a:r>
              <a:rPr lang="en-US" altLang="zh-CN" b="1" smtClean="0"/>
              <a:t>}</a:t>
            </a:r>
            <a:endParaRPr lang="zh-CN" altLang="en-US" b="1" smtClean="0"/>
          </a:p>
        </p:txBody>
      </p:sp>
      <p:grpSp>
        <p:nvGrpSpPr>
          <p:cNvPr id="75780" name="Group 20"/>
          <p:cNvGrpSpPr>
            <a:grpSpLocks/>
          </p:cNvGrpSpPr>
          <p:nvPr/>
        </p:nvGrpSpPr>
        <p:grpSpPr bwMode="auto">
          <a:xfrm>
            <a:off x="4918075" y="3733800"/>
            <a:ext cx="4191000" cy="2971800"/>
            <a:chOff x="2928" y="2256"/>
            <a:chExt cx="2640" cy="1872"/>
          </a:xfrm>
        </p:grpSpPr>
        <p:sp>
          <p:nvSpPr>
            <p:cNvPr id="75781" name="Rectangle 21"/>
            <p:cNvSpPr>
              <a:spLocks noChangeArrowheads="1"/>
            </p:cNvSpPr>
            <p:nvPr/>
          </p:nvSpPr>
          <p:spPr bwMode="auto">
            <a:xfrm>
              <a:off x="3312" y="2256"/>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D</a:t>
              </a:r>
            </a:p>
          </p:txBody>
        </p:sp>
        <p:sp>
          <p:nvSpPr>
            <p:cNvPr id="75782" name="Rectangle 22"/>
            <p:cNvSpPr>
              <a:spLocks noChangeArrowheads="1"/>
            </p:cNvSpPr>
            <p:nvPr/>
          </p:nvSpPr>
          <p:spPr bwMode="auto">
            <a:xfrm>
              <a:off x="4176" y="340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a:t>
              </a:r>
            </a:p>
          </p:txBody>
        </p:sp>
        <p:sp>
          <p:nvSpPr>
            <p:cNvPr id="75783" name="Rectangle 23"/>
            <p:cNvSpPr>
              <a:spLocks noChangeArrowheads="1"/>
            </p:cNvSpPr>
            <p:nvPr/>
          </p:nvSpPr>
          <p:spPr bwMode="auto">
            <a:xfrm>
              <a:off x="3696" y="254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L</a:t>
              </a:r>
            </a:p>
          </p:txBody>
        </p:sp>
        <p:sp>
          <p:nvSpPr>
            <p:cNvPr id="75784" name="Rectangle 24"/>
            <p:cNvSpPr>
              <a:spLocks noChangeArrowheads="1"/>
            </p:cNvSpPr>
            <p:nvPr/>
          </p:nvSpPr>
          <p:spPr bwMode="auto">
            <a:xfrm>
              <a:off x="3360" y="2880"/>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a:t>
              </a:r>
            </a:p>
          </p:txBody>
        </p:sp>
        <p:sp>
          <p:nvSpPr>
            <p:cNvPr id="75785" name="Rectangle 25"/>
            <p:cNvSpPr>
              <a:spLocks noChangeArrowheads="1"/>
            </p:cNvSpPr>
            <p:nvPr/>
          </p:nvSpPr>
          <p:spPr bwMode="auto">
            <a:xfrm>
              <a:off x="2928" y="254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id</a:t>
              </a:r>
            </a:p>
          </p:txBody>
        </p:sp>
        <p:sp>
          <p:nvSpPr>
            <p:cNvPr id="75786" name="Rectangle 26"/>
            <p:cNvSpPr>
              <a:spLocks noChangeArrowheads="1"/>
            </p:cNvSpPr>
            <p:nvPr/>
          </p:nvSpPr>
          <p:spPr bwMode="auto">
            <a:xfrm>
              <a:off x="4656" y="292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L</a:t>
              </a:r>
            </a:p>
          </p:txBody>
        </p:sp>
        <p:sp>
          <p:nvSpPr>
            <p:cNvPr id="75787" name="Rectangle 27"/>
            <p:cNvSpPr>
              <a:spLocks noChangeArrowheads="1"/>
            </p:cNvSpPr>
            <p:nvPr/>
          </p:nvSpPr>
          <p:spPr bwMode="auto">
            <a:xfrm>
              <a:off x="4080" y="292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id</a:t>
              </a:r>
            </a:p>
          </p:txBody>
        </p:sp>
        <p:sp>
          <p:nvSpPr>
            <p:cNvPr id="75788" name="Rectangle 28"/>
            <p:cNvSpPr>
              <a:spLocks noChangeArrowheads="1"/>
            </p:cNvSpPr>
            <p:nvPr/>
          </p:nvSpPr>
          <p:spPr bwMode="auto">
            <a:xfrm>
              <a:off x="4752" y="3888"/>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integer</a:t>
              </a:r>
            </a:p>
          </p:txBody>
        </p:sp>
        <p:sp>
          <p:nvSpPr>
            <p:cNvPr id="75789" name="Line 29"/>
            <p:cNvSpPr>
              <a:spLocks noChangeShapeType="1"/>
            </p:cNvSpPr>
            <p:nvPr/>
          </p:nvSpPr>
          <p:spPr bwMode="auto">
            <a:xfrm>
              <a:off x="3600" y="2448"/>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0" name="Line 30"/>
            <p:cNvSpPr>
              <a:spLocks noChangeShapeType="1"/>
            </p:cNvSpPr>
            <p:nvPr/>
          </p:nvSpPr>
          <p:spPr bwMode="auto">
            <a:xfrm flipH="1">
              <a:off x="3552" y="2784"/>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1" name="Line 31"/>
            <p:cNvSpPr>
              <a:spLocks noChangeShapeType="1"/>
            </p:cNvSpPr>
            <p:nvPr/>
          </p:nvSpPr>
          <p:spPr bwMode="auto">
            <a:xfrm>
              <a:off x="4080" y="2784"/>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2" name="Line 32"/>
            <p:cNvSpPr>
              <a:spLocks noChangeShapeType="1"/>
            </p:cNvSpPr>
            <p:nvPr/>
          </p:nvSpPr>
          <p:spPr bwMode="auto">
            <a:xfrm flipH="1">
              <a:off x="3216" y="2448"/>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3" name="Line 33"/>
            <p:cNvSpPr>
              <a:spLocks noChangeShapeType="1"/>
            </p:cNvSpPr>
            <p:nvPr/>
          </p:nvSpPr>
          <p:spPr bwMode="auto">
            <a:xfrm>
              <a:off x="4080" y="2736"/>
              <a:ext cx="67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4" name="Line 34"/>
            <p:cNvSpPr>
              <a:spLocks noChangeShapeType="1"/>
            </p:cNvSpPr>
            <p:nvPr/>
          </p:nvSpPr>
          <p:spPr bwMode="auto">
            <a:xfrm flipH="1">
              <a:off x="4512" y="3216"/>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5" name="Line 35"/>
            <p:cNvSpPr>
              <a:spLocks noChangeShapeType="1"/>
            </p:cNvSpPr>
            <p:nvPr/>
          </p:nvSpPr>
          <p:spPr bwMode="auto">
            <a:xfrm>
              <a:off x="4944" y="3216"/>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6" name="Rectangle 36"/>
            <p:cNvSpPr>
              <a:spLocks noChangeArrowheads="1"/>
            </p:cNvSpPr>
            <p:nvPr/>
          </p:nvSpPr>
          <p:spPr bwMode="auto">
            <a:xfrm>
              <a:off x="4992" y="3456"/>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T</a:t>
              </a:r>
            </a:p>
          </p:txBody>
        </p:sp>
        <p:sp>
          <p:nvSpPr>
            <p:cNvPr id="75797" name="Line 37"/>
            <p:cNvSpPr>
              <a:spLocks noChangeShapeType="1"/>
            </p:cNvSpPr>
            <p:nvPr/>
          </p:nvSpPr>
          <p:spPr bwMode="auto">
            <a:xfrm>
              <a:off x="5232" y="369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876547" name="Rectangle 3"/>
          <p:cNvSpPr>
            <a:spLocks noGrp="1" noChangeArrowheads="1"/>
          </p:cNvSpPr>
          <p:nvPr>
            <p:ph idx="1"/>
          </p:nvPr>
        </p:nvSpPr>
        <p:spPr>
          <a:xfrm>
            <a:off x="287338" y="1438275"/>
            <a:ext cx="8637587" cy="5038725"/>
          </a:xfrm>
          <a:noFill/>
        </p:spPr>
        <p:txBody>
          <a:bodyPr/>
          <a:lstStyle/>
          <a:p>
            <a:pPr>
              <a:spcBef>
                <a:spcPct val="0"/>
              </a:spcBef>
              <a:buFontTx/>
              <a:buNone/>
            </a:pPr>
            <a:r>
              <a:rPr lang="zh-CN" altLang="en-US" b="1" smtClean="0">
                <a:latin typeface="宋体" charset="-122"/>
              </a:rPr>
              <a:t>在自下而上分析的框架中实现</a:t>
            </a:r>
            <a:r>
              <a:rPr lang="en-US" altLang="zh-CN" b="1" i="1" smtClean="0"/>
              <a:t>L</a:t>
            </a:r>
            <a:r>
              <a:rPr lang="zh-CN" altLang="en-US" b="1" smtClean="0">
                <a:latin typeface="宋体" charset="-122"/>
              </a:rPr>
              <a:t>属性定义的方法</a:t>
            </a:r>
          </a:p>
          <a:p>
            <a:pPr>
              <a:spcBef>
                <a:spcPct val="0"/>
              </a:spcBef>
            </a:pPr>
            <a:endParaRPr lang="zh-CN" altLang="en-US" b="1" smtClean="0"/>
          </a:p>
          <a:p>
            <a:pPr>
              <a:spcBef>
                <a:spcPct val="0"/>
              </a:spcBef>
            </a:pPr>
            <a:r>
              <a:rPr lang="zh-CN" altLang="en-US" b="1" smtClean="0">
                <a:latin typeface="宋体" charset="-122"/>
              </a:rPr>
              <a:t>它能实现任何基于</a:t>
            </a:r>
            <a:r>
              <a:rPr lang="en-US" altLang="zh-CN" b="1" smtClean="0"/>
              <a:t>LL(1)</a:t>
            </a:r>
            <a:r>
              <a:rPr lang="zh-CN" altLang="en-US" b="1" smtClean="0">
                <a:latin typeface="宋体" charset="-122"/>
              </a:rPr>
              <a:t>文法的</a:t>
            </a:r>
            <a:r>
              <a:rPr lang="en-US" altLang="zh-CN" b="1" i="1" smtClean="0"/>
              <a:t>L</a:t>
            </a:r>
            <a:r>
              <a:rPr lang="zh-CN" altLang="en-US" b="1" smtClean="0">
                <a:latin typeface="宋体" charset="-122"/>
              </a:rPr>
              <a:t>属性定义</a:t>
            </a:r>
            <a:endParaRPr lang="zh-CN" altLang="en-US" b="1" smtClean="0"/>
          </a:p>
          <a:p>
            <a:pPr>
              <a:spcBef>
                <a:spcPct val="0"/>
              </a:spcBef>
            </a:pPr>
            <a:r>
              <a:rPr lang="zh-CN" altLang="en-US" b="1" smtClean="0">
                <a:latin typeface="宋体" charset="-122"/>
              </a:rPr>
              <a:t>也能实现许多（但不是所有的）基于</a:t>
            </a:r>
            <a:r>
              <a:rPr lang="en-US" altLang="zh-CN" b="1" smtClean="0"/>
              <a:t>LR(1) </a:t>
            </a:r>
            <a:r>
              <a:rPr lang="zh-CN" altLang="en-US" b="1" smtClean="0">
                <a:latin typeface="宋体" charset="-122"/>
              </a:rPr>
              <a:t>的</a:t>
            </a:r>
            <a:r>
              <a:rPr lang="en-US" altLang="zh-CN" b="1" i="1" smtClean="0"/>
              <a:t>L</a:t>
            </a:r>
            <a:r>
              <a:rPr lang="zh-CN" altLang="en-US" b="1" smtClean="0">
                <a:latin typeface="宋体" charset="-122"/>
              </a:rPr>
              <a:t>属性定义</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6547">
                                            <p:txEl>
                                              <p:pRg st="3" end="3"/>
                                            </p:txEl>
                                          </p:spTgt>
                                        </p:tgtEl>
                                        <p:attrNameLst>
                                          <p:attrName>style.visibility</p:attrName>
                                        </p:attrNameLst>
                                      </p:cBhvr>
                                      <p:to>
                                        <p:strVal val="visible"/>
                                      </p:to>
                                    </p:set>
                                    <p:animEffect transition="in" filter="box(in)">
                                      <p:cBhvr>
                                        <p:cTn id="7" dur="500"/>
                                        <p:tgtEl>
                                          <p:spTgt spid="876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729091" name="Rectangle 3"/>
          <p:cNvSpPr>
            <a:spLocks noGrp="1" noChangeArrowheads="1"/>
          </p:cNvSpPr>
          <p:nvPr>
            <p:ph idx="1"/>
          </p:nvPr>
        </p:nvSpPr>
        <p:spPr>
          <a:xfrm>
            <a:off x="287338" y="1438275"/>
            <a:ext cx="8564562" cy="5326063"/>
          </a:xfrm>
          <a:noFill/>
        </p:spPr>
        <p:txBody>
          <a:bodyPr/>
          <a:lstStyle/>
          <a:p>
            <a:pPr>
              <a:spcBef>
                <a:spcPct val="0"/>
              </a:spcBef>
              <a:buFontTx/>
              <a:buNone/>
            </a:pPr>
            <a:r>
              <a:rPr lang="zh-CN" altLang="en-US" b="1" smtClean="0"/>
              <a:t>4.4.1</a:t>
            </a:r>
            <a:r>
              <a:rPr lang="zh-CN" altLang="en-US" b="1" smtClean="0">
                <a:latin typeface="宋体" charset="-122"/>
              </a:rPr>
              <a:t> </a:t>
            </a:r>
            <a:r>
              <a:rPr lang="zh-CN" altLang="en-US" b="1" smtClean="0"/>
              <a:t>删除翻译方案中嵌入的动作</a:t>
            </a:r>
            <a:endParaRPr lang="zh-CN" altLang="en-US" b="1" smtClean="0">
              <a:latin typeface="宋体" charset="-122"/>
            </a:endParaRPr>
          </a:p>
          <a:p>
            <a:pPr>
              <a:spcBef>
                <a:spcPct val="0"/>
              </a:spcBef>
              <a:buFontTx/>
              <a:buNone/>
            </a:pPr>
            <a:r>
              <a:rPr lang="en-US" altLang="zh-CN" sz="2800" b="1" i="1" smtClean="0"/>
              <a:t>E </a:t>
            </a:r>
            <a:r>
              <a:rPr lang="en-US" altLang="zh-CN" sz="2800" b="1" smtClean="0">
                <a:sym typeface="Symbol" pitchFamily="18" charset="2"/>
              </a:rPr>
              <a:t></a:t>
            </a:r>
            <a:r>
              <a:rPr lang="en-US" altLang="zh-CN" sz="2800" b="1" smtClean="0"/>
              <a:t> </a:t>
            </a:r>
            <a:r>
              <a:rPr lang="en-US" altLang="zh-CN" sz="2800" b="1" i="1" smtClean="0"/>
              <a:t>T R</a:t>
            </a:r>
            <a:endParaRPr lang="en-US" altLang="zh-CN" sz="2800" b="1" smtClean="0"/>
          </a:p>
          <a:p>
            <a:pPr>
              <a:spcBef>
                <a:spcPct val="0"/>
              </a:spcBef>
              <a:buFontTx/>
              <a:buNone/>
            </a:pPr>
            <a:r>
              <a:rPr lang="en-US" altLang="zh-CN" sz="2800" b="1" i="1" smtClean="0"/>
              <a:t>R </a:t>
            </a:r>
            <a:r>
              <a:rPr lang="en-US" altLang="zh-CN" sz="2800" b="1" smtClean="0">
                <a:sym typeface="Symbol" pitchFamily="18" charset="2"/>
              </a:rPr>
              <a:t></a:t>
            </a:r>
            <a:r>
              <a:rPr lang="en-US" altLang="zh-CN" sz="2800" b="1" smtClean="0"/>
              <a:t> + </a:t>
            </a:r>
            <a:r>
              <a:rPr lang="en-US" altLang="zh-CN" sz="2800" b="1" i="1" smtClean="0"/>
              <a:t>T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a:t>
            </a:r>
            <a:r>
              <a:rPr lang="en-US" altLang="zh-CN" sz="2800" b="1" i="1" smtClean="0"/>
              <a:t>R</a:t>
            </a:r>
            <a:r>
              <a:rPr lang="en-US" altLang="zh-CN" sz="2800" b="1" baseline="-30000" smtClean="0"/>
              <a:t>1  </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T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a:t>
            </a:r>
            <a:r>
              <a:rPr lang="en-US" altLang="zh-CN" sz="2800" b="1" smtClean="0">
                <a:solidFill>
                  <a:srgbClr val="00FF00"/>
                </a:solidFill>
                <a:sym typeface="Symbol" pitchFamily="18" charset="2"/>
              </a:rPr>
              <a:t></a:t>
            </a:r>
            <a:r>
              <a:rPr lang="en-US" altLang="zh-CN" sz="2800" b="1" smtClean="0">
                <a:solidFill>
                  <a:srgbClr val="00FF00"/>
                </a:solidFill>
              </a:rPr>
              <a:t>’)}</a:t>
            </a:r>
            <a:r>
              <a:rPr lang="en-US" altLang="zh-CN" sz="2800" b="1" i="1" smtClean="0"/>
              <a:t>R</a:t>
            </a:r>
            <a:r>
              <a:rPr lang="en-US" altLang="zh-CN" sz="2800" b="1" baseline="-30000" smtClean="0"/>
              <a:t>1 </a:t>
            </a:r>
            <a:r>
              <a:rPr lang="en-US" altLang="zh-CN" sz="2800" b="1" smtClean="0"/>
              <a:t>| </a:t>
            </a:r>
            <a:r>
              <a:rPr lang="en-US" altLang="zh-CN" sz="2800" b="1" smtClean="0">
                <a:sym typeface="Symbol" pitchFamily="18" charset="2"/>
              </a:rPr>
              <a:t></a:t>
            </a:r>
            <a:r>
              <a:rPr lang="en-US" altLang="zh-CN" sz="2800" b="1" smtClean="0"/>
              <a:t>   </a:t>
            </a:r>
          </a:p>
          <a:p>
            <a:pPr>
              <a:spcBef>
                <a:spcPct val="0"/>
              </a:spcBef>
              <a:buFontTx/>
              <a:buNone/>
            </a:pPr>
            <a:r>
              <a:rPr lang="en-US" altLang="zh-CN" sz="2800" b="1" i="1" smtClean="0"/>
              <a:t>T </a:t>
            </a:r>
            <a:r>
              <a:rPr lang="en-US" altLang="zh-CN" sz="2800" b="1" smtClean="0">
                <a:sym typeface="Symbol" pitchFamily="18" charset="2"/>
              </a:rPr>
              <a:t></a:t>
            </a:r>
            <a:r>
              <a:rPr lang="en-US" altLang="zh-CN" sz="2800" b="1" smtClean="0"/>
              <a:t> num {</a:t>
            </a:r>
            <a:r>
              <a:rPr lang="en-US" altLang="zh-CN" sz="2800" b="1" i="1" smtClean="0"/>
              <a:t>print </a:t>
            </a:r>
            <a:r>
              <a:rPr lang="en-US" altLang="zh-CN" sz="2800" b="1" smtClean="0"/>
              <a:t>(num.</a:t>
            </a:r>
            <a:r>
              <a:rPr lang="en-US" altLang="zh-CN" sz="2800" b="1" i="1" smtClean="0"/>
              <a:t>val</a:t>
            </a:r>
            <a:r>
              <a:rPr lang="en-US" altLang="zh-CN" sz="2800" b="1" smtClean="0"/>
              <a:t>)}</a:t>
            </a:r>
            <a:endParaRPr lang="zh-CN" altLang="en-US" sz="2800" b="1" smtClean="0">
              <a:latin typeface="宋体" charset="-122"/>
            </a:endParaRPr>
          </a:p>
          <a:p>
            <a:pPr>
              <a:spcBef>
                <a:spcPct val="0"/>
              </a:spcBef>
              <a:buFontTx/>
              <a:buNone/>
            </a:pPr>
            <a:r>
              <a:rPr lang="zh-CN" altLang="en-US" sz="2800" b="1" smtClean="0">
                <a:latin typeface="宋体" charset="-122"/>
              </a:rPr>
              <a:t>	在文法中加入产生</a:t>
            </a:r>
            <a:r>
              <a:rPr lang="zh-CN" altLang="en-US" sz="2800" b="1" smtClean="0">
                <a:sym typeface="Symbol" pitchFamily="18" charset="2"/>
              </a:rPr>
              <a:t></a:t>
            </a:r>
            <a:r>
              <a:rPr lang="zh-CN" altLang="en-US" sz="2800" b="1" smtClean="0">
                <a:latin typeface="宋体" charset="-122"/>
              </a:rPr>
              <a:t>的</a:t>
            </a:r>
            <a:r>
              <a:rPr lang="zh-CN" altLang="en-US" sz="2800" b="1" smtClean="0"/>
              <a:t>标记非终结符</a:t>
            </a:r>
            <a:r>
              <a:rPr lang="zh-CN" altLang="en-US" sz="2800" b="1" smtClean="0">
                <a:latin typeface="宋体" charset="-122"/>
              </a:rPr>
              <a:t>，让每个嵌入动作由不同标记非终结符</a:t>
            </a:r>
            <a:r>
              <a:rPr lang="en-US" altLang="zh-CN" sz="2800" b="1" i="1" smtClean="0"/>
              <a:t>M</a:t>
            </a:r>
            <a:r>
              <a:rPr lang="zh-CN" altLang="en-US" sz="2800" b="1" smtClean="0">
                <a:latin typeface="宋体" charset="-122"/>
              </a:rPr>
              <a:t>代表，并把该动作放在产生式</a:t>
            </a:r>
            <a:r>
              <a:rPr lang="en-US" altLang="zh-CN" sz="2800" b="1" i="1" smtClean="0"/>
              <a:t>M </a:t>
            </a:r>
            <a:r>
              <a:rPr lang="en-US" altLang="zh-CN" sz="2800" b="1" smtClean="0">
                <a:sym typeface="Symbol" pitchFamily="18" charset="2"/>
              </a:rPr>
              <a:t></a:t>
            </a:r>
            <a:r>
              <a:rPr lang="en-US" altLang="zh-CN" sz="2800" b="1" i="1" smtClean="0"/>
              <a:t> </a:t>
            </a:r>
            <a:r>
              <a:rPr lang="en-US" altLang="zh-CN" sz="2800" b="1" smtClean="0">
                <a:sym typeface="Symbol" pitchFamily="18" charset="2"/>
              </a:rPr>
              <a:t></a:t>
            </a:r>
            <a:r>
              <a:rPr lang="zh-CN" altLang="en-US" sz="2800" b="1" smtClean="0">
                <a:latin typeface="宋体" charset="-122"/>
              </a:rPr>
              <a:t>的右端</a:t>
            </a:r>
          </a:p>
          <a:p>
            <a:pPr>
              <a:spcBef>
                <a:spcPct val="0"/>
              </a:spcBef>
              <a:buFontTx/>
              <a:buNone/>
            </a:pPr>
            <a:r>
              <a:rPr lang="en-US" altLang="zh-CN" sz="2800" b="1" i="1" smtClean="0"/>
              <a:t>E </a:t>
            </a:r>
            <a:r>
              <a:rPr lang="en-US" altLang="zh-CN" sz="2800" b="1" smtClean="0">
                <a:sym typeface="Symbol" pitchFamily="18" charset="2"/>
              </a:rPr>
              <a:t></a:t>
            </a:r>
            <a:r>
              <a:rPr lang="en-US" altLang="zh-CN" sz="2800" b="1" smtClean="0"/>
              <a:t> </a:t>
            </a:r>
            <a:r>
              <a:rPr lang="en-US" altLang="zh-CN" sz="2800" b="1" i="1" smtClean="0"/>
              <a:t>T R</a:t>
            </a:r>
            <a:endParaRPr lang="en-US" altLang="zh-CN" sz="2800" b="1" smtClean="0"/>
          </a:p>
          <a:p>
            <a:pPr>
              <a:spcBef>
                <a:spcPct val="0"/>
              </a:spcBef>
              <a:buFontTx/>
              <a:buNone/>
            </a:pPr>
            <a:r>
              <a:rPr lang="en-US" altLang="zh-CN" sz="2800" b="1" i="1" smtClean="0"/>
              <a:t>R </a:t>
            </a:r>
            <a:r>
              <a:rPr lang="en-US" altLang="zh-CN" sz="2800" b="1" smtClean="0">
                <a:sym typeface="Symbol" pitchFamily="18" charset="2"/>
              </a:rPr>
              <a:t></a:t>
            </a:r>
            <a:r>
              <a:rPr lang="en-US" altLang="zh-CN" sz="2800" b="1" smtClean="0"/>
              <a:t> + </a:t>
            </a:r>
            <a:r>
              <a:rPr lang="en-US" altLang="zh-CN" sz="2800" b="1" i="1" smtClean="0"/>
              <a:t>T </a:t>
            </a:r>
            <a:r>
              <a:rPr lang="en-US" altLang="zh-CN" sz="2800" b="1" i="1" smtClean="0">
                <a:solidFill>
                  <a:srgbClr val="00FF00"/>
                </a:solidFill>
              </a:rPr>
              <a:t>M</a:t>
            </a:r>
            <a:r>
              <a:rPr lang="en-US" altLang="zh-CN" sz="2800" b="1" i="1" smtClean="0"/>
              <a:t> R</a:t>
            </a:r>
            <a:r>
              <a:rPr lang="en-US" altLang="zh-CN" sz="2800" b="1" baseline="-30000" smtClean="0"/>
              <a:t>1  </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T </a:t>
            </a:r>
            <a:r>
              <a:rPr lang="en-US" altLang="zh-CN" sz="2800" b="1" i="1" smtClean="0">
                <a:solidFill>
                  <a:srgbClr val="00FF00"/>
                </a:solidFill>
              </a:rPr>
              <a:t>N</a:t>
            </a:r>
            <a:r>
              <a:rPr lang="en-US" altLang="zh-CN" sz="2800" b="1" i="1" smtClean="0"/>
              <a:t> R</a:t>
            </a:r>
            <a:r>
              <a:rPr lang="en-US" altLang="zh-CN" sz="2800" b="1" baseline="-30000" smtClean="0"/>
              <a:t>1 </a:t>
            </a:r>
            <a:r>
              <a:rPr lang="en-US" altLang="zh-CN" sz="2800" b="1" smtClean="0"/>
              <a:t>| </a:t>
            </a:r>
            <a:r>
              <a:rPr lang="en-US" altLang="zh-CN" sz="2800" b="1" smtClean="0">
                <a:sym typeface="Symbol" pitchFamily="18" charset="2"/>
              </a:rPr>
              <a:t></a:t>
            </a:r>
            <a:endParaRPr lang="en-US" altLang="zh-CN" sz="2800" b="1" smtClean="0"/>
          </a:p>
          <a:p>
            <a:pPr>
              <a:spcBef>
                <a:spcPct val="0"/>
              </a:spcBef>
              <a:buFontTx/>
              <a:buNone/>
            </a:pPr>
            <a:r>
              <a:rPr lang="en-US" altLang="zh-CN" sz="2800" b="1" i="1" smtClean="0"/>
              <a:t>T </a:t>
            </a:r>
            <a:r>
              <a:rPr lang="en-US" altLang="zh-CN" sz="2800" b="1" smtClean="0">
                <a:sym typeface="Symbol" pitchFamily="18" charset="2"/>
              </a:rPr>
              <a:t></a:t>
            </a:r>
            <a:r>
              <a:rPr lang="en-US" altLang="zh-CN" sz="2800" b="1" smtClean="0"/>
              <a:t> num {</a:t>
            </a:r>
            <a:r>
              <a:rPr lang="en-US" altLang="zh-CN" sz="2800" b="1" i="1" smtClean="0"/>
              <a:t>print </a:t>
            </a:r>
            <a:r>
              <a:rPr lang="en-US" altLang="zh-CN" sz="2800" b="1" smtClean="0"/>
              <a:t>(num.</a:t>
            </a:r>
            <a:r>
              <a:rPr lang="en-US" altLang="zh-CN" sz="2800" b="1" i="1" smtClean="0"/>
              <a:t>val</a:t>
            </a:r>
            <a:r>
              <a:rPr lang="en-US" altLang="zh-CN" sz="2800" b="1" smtClean="0"/>
              <a:t>)}</a:t>
            </a:r>
          </a:p>
          <a:p>
            <a:pPr algn="just">
              <a:spcBef>
                <a:spcPct val="0"/>
              </a:spcBef>
              <a:buFontTx/>
              <a:buNone/>
            </a:pPr>
            <a:r>
              <a:rPr lang="en-US" altLang="zh-CN" sz="2800" b="1" i="1" smtClean="0">
                <a:solidFill>
                  <a:srgbClr val="00FF00"/>
                </a:solidFill>
              </a:rPr>
              <a:t>M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i="1" smtClean="0">
                <a:solidFill>
                  <a:srgbClr val="00FF00"/>
                </a:solidFill>
              </a:rPr>
              <a:t> </a:t>
            </a:r>
            <a:r>
              <a:rPr lang="en-US" altLang="zh-CN" sz="2800" b="1" smtClean="0">
                <a:solidFill>
                  <a:srgbClr val="00FF00"/>
                </a:solidFill>
              </a:rPr>
              <a:t>{</a:t>
            </a:r>
            <a:r>
              <a:rPr lang="en-US" altLang="zh-CN" sz="2800" b="1" i="1" smtClean="0">
                <a:solidFill>
                  <a:srgbClr val="00FF00"/>
                </a:solidFill>
              </a:rPr>
              <a:t>print </a:t>
            </a:r>
            <a:r>
              <a:rPr lang="en-US" altLang="zh-CN" sz="2800" b="1" smtClean="0">
                <a:solidFill>
                  <a:srgbClr val="00FF00"/>
                </a:solidFill>
              </a:rPr>
              <a:t>(‘+’)}</a:t>
            </a:r>
          </a:p>
          <a:p>
            <a:pPr>
              <a:spcBef>
                <a:spcPct val="0"/>
              </a:spcBef>
              <a:buFontTx/>
              <a:buNone/>
            </a:pPr>
            <a:r>
              <a:rPr lang="en-US" altLang="zh-CN" sz="2800" b="1" i="1" smtClean="0">
                <a:solidFill>
                  <a:srgbClr val="00FF00"/>
                </a:solidFill>
              </a:rPr>
              <a:t>N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print </a:t>
            </a:r>
            <a:r>
              <a:rPr lang="en-US" altLang="zh-CN" sz="2800" b="1" smtClean="0">
                <a:solidFill>
                  <a:srgbClr val="00FF00"/>
                </a:solidFill>
              </a:rPr>
              <a:t>(‘</a:t>
            </a:r>
            <a:r>
              <a:rPr lang="en-US" altLang="zh-CN" sz="2800" b="1" smtClean="0">
                <a:solidFill>
                  <a:srgbClr val="00FF00"/>
                </a:solidFill>
                <a:sym typeface="Symbol" pitchFamily="18" charset="2"/>
              </a:rPr>
              <a:t></a:t>
            </a:r>
            <a:r>
              <a:rPr lang="en-US" altLang="zh-CN" sz="2800" b="1" smtClean="0">
                <a:solidFill>
                  <a:srgbClr val="00FF00"/>
                </a:solidFill>
              </a:rPr>
              <a:t>’)}</a:t>
            </a:r>
            <a:r>
              <a:rPr lang="en-US" altLang="zh-CN" sz="2800" b="1" smtClean="0">
                <a:latin typeface="宋体" charset="-122"/>
              </a:rPr>
              <a:t> </a:t>
            </a:r>
            <a:endParaRPr lang="zh-CN" altLang="en-US" b="1" smtClean="0">
              <a:latin typeface="宋体" charset="-122"/>
            </a:endParaRPr>
          </a:p>
        </p:txBody>
      </p:sp>
      <p:sp>
        <p:nvSpPr>
          <p:cNvPr id="729092" name="Rectangle 4"/>
          <p:cNvSpPr>
            <a:spLocks noChangeArrowheads="1"/>
          </p:cNvSpPr>
          <p:nvPr/>
        </p:nvSpPr>
        <p:spPr bwMode="auto">
          <a:xfrm>
            <a:off x="4787900" y="4581525"/>
            <a:ext cx="40322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a:t>
            </a:r>
            <a:r>
              <a:rPr lang="zh-CN" altLang="en-US" sz="2800">
                <a:solidFill>
                  <a:srgbClr val="00FF00"/>
                </a:solidFill>
              </a:rPr>
              <a:t>这些动作的一个重要</a:t>
            </a:r>
          </a:p>
          <a:p>
            <a:pPr marL="342900" indent="-342900"/>
            <a:r>
              <a:rPr lang="zh-CN" altLang="en-US" sz="2800">
                <a:solidFill>
                  <a:srgbClr val="00FF00"/>
                </a:solidFill>
              </a:rPr>
              <a:t>特点：</a:t>
            </a:r>
          </a:p>
          <a:p>
            <a:pPr marL="342900" indent="-342900"/>
            <a:r>
              <a:rPr lang="zh-CN" altLang="en-US" sz="2800">
                <a:solidFill>
                  <a:srgbClr val="00FF00"/>
                </a:solidFill>
              </a:rPr>
              <a:t>	没有引用原来产生式</a:t>
            </a:r>
          </a:p>
          <a:p>
            <a:pPr marL="342900" indent="-342900"/>
            <a:r>
              <a:rPr lang="zh-CN" altLang="en-US" sz="2800">
                <a:solidFill>
                  <a:srgbClr val="00FF00"/>
                </a:solidFill>
              </a:rPr>
              <a:t>文法符号的属性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9091">
                                            <p:txEl>
                                              <p:pRg st="4" end="4"/>
                                            </p:txEl>
                                          </p:spTgt>
                                        </p:tgtEl>
                                        <p:attrNameLst>
                                          <p:attrName>style.visibility</p:attrName>
                                        </p:attrNameLst>
                                      </p:cBhvr>
                                      <p:to>
                                        <p:strVal val="visible"/>
                                      </p:to>
                                    </p:set>
                                    <p:animEffect transition="in" filter="box(in)">
                                      <p:cBhvr>
                                        <p:cTn id="7" dur="500"/>
                                        <p:tgtEl>
                                          <p:spTgt spid="72909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29091">
                                            <p:txEl>
                                              <p:pRg st="5" end="5"/>
                                            </p:txEl>
                                          </p:spTgt>
                                        </p:tgtEl>
                                        <p:attrNameLst>
                                          <p:attrName>style.visibility</p:attrName>
                                        </p:attrNameLst>
                                      </p:cBhvr>
                                      <p:to>
                                        <p:strVal val="visible"/>
                                      </p:to>
                                    </p:set>
                                    <p:animEffect transition="in" filter="box(in)">
                                      <p:cBhvr>
                                        <p:cTn id="10" dur="500"/>
                                        <p:tgtEl>
                                          <p:spTgt spid="72909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29091">
                                            <p:txEl>
                                              <p:pRg st="6" end="6"/>
                                            </p:txEl>
                                          </p:spTgt>
                                        </p:tgtEl>
                                        <p:attrNameLst>
                                          <p:attrName>style.visibility</p:attrName>
                                        </p:attrNameLst>
                                      </p:cBhvr>
                                      <p:to>
                                        <p:strVal val="visible"/>
                                      </p:to>
                                    </p:set>
                                    <p:animEffect transition="in" filter="box(in)">
                                      <p:cBhvr>
                                        <p:cTn id="13" dur="500"/>
                                        <p:tgtEl>
                                          <p:spTgt spid="729091">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29091">
                                            <p:txEl>
                                              <p:pRg st="7" end="7"/>
                                            </p:txEl>
                                          </p:spTgt>
                                        </p:tgtEl>
                                        <p:attrNameLst>
                                          <p:attrName>style.visibility</p:attrName>
                                        </p:attrNameLst>
                                      </p:cBhvr>
                                      <p:to>
                                        <p:strVal val="visible"/>
                                      </p:to>
                                    </p:set>
                                    <p:animEffect transition="in" filter="box(in)">
                                      <p:cBhvr>
                                        <p:cTn id="16" dur="500"/>
                                        <p:tgtEl>
                                          <p:spTgt spid="729091">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29091">
                                            <p:txEl>
                                              <p:pRg st="8" end="8"/>
                                            </p:txEl>
                                          </p:spTgt>
                                        </p:tgtEl>
                                        <p:attrNameLst>
                                          <p:attrName>style.visibility</p:attrName>
                                        </p:attrNameLst>
                                      </p:cBhvr>
                                      <p:to>
                                        <p:strVal val="visible"/>
                                      </p:to>
                                    </p:set>
                                    <p:animEffect transition="in" filter="box(in)">
                                      <p:cBhvr>
                                        <p:cTn id="19" dur="500"/>
                                        <p:tgtEl>
                                          <p:spTgt spid="729091">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729091">
                                            <p:txEl>
                                              <p:pRg st="9" end="9"/>
                                            </p:txEl>
                                          </p:spTgt>
                                        </p:tgtEl>
                                        <p:attrNameLst>
                                          <p:attrName>style.visibility</p:attrName>
                                        </p:attrNameLst>
                                      </p:cBhvr>
                                      <p:to>
                                        <p:strVal val="visible"/>
                                      </p:to>
                                    </p:set>
                                    <p:animEffect transition="in" filter="box(in)">
                                      <p:cBhvr>
                                        <p:cTn id="22" dur="500"/>
                                        <p:tgtEl>
                                          <p:spTgt spid="729091">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29092">
                                            <p:txEl>
                                              <p:pRg st="0" end="0"/>
                                            </p:txEl>
                                          </p:spTgt>
                                        </p:tgtEl>
                                        <p:attrNameLst>
                                          <p:attrName>style.visibility</p:attrName>
                                        </p:attrNameLst>
                                      </p:cBhvr>
                                      <p:to>
                                        <p:strVal val="visible"/>
                                      </p:to>
                                    </p:set>
                                    <p:animEffect transition="in" filter="box(in)">
                                      <p:cBhvr>
                                        <p:cTn id="27" dur="500"/>
                                        <p:tgtEl>
                                          <p:spTgt spid="729092">
                                            <p:txEl>
                                              <p:pRg st="0" end="0"/>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29092">
                                            <p:txEl>
                                              <p:pRg st="1" end="1"/>
                                            </p:txEl>
                                          </p:spTgt>
                                        </p:tgtEl>
                                        <p:attrNameLst>
                                          <p:attrName>style.visibility</p:attrName>
                                        </p:attrNameLst>
                                      </p:cBhvr>
                                      <p:to>
                                        <p:strVal val="visible"/>
                                      </p:to>
                                    </p:set>
                                    <p:animEffect transition="in" filter="box(in)">
                                      <p:cBhvr>
                                        <p:cTn id="30" dur="500"/>
                                        <p:tgtEl>
                                          <p:spTgt spid="729092">
                                            <p:txEl>
                                              <p:pRg st="1" end="1"/>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729092">
                                            <p:txEl>
                                              <p:pRg st="2" end="2"/>
                                            </p:txEl>
                                          </p:spTgt>
                                        </p:tgtEl>
                                        <p:attrNameLst>
                                          <p:attrName>style.visibility</p:attrName>
                                        </p:attrNameLst>
                                      </p:cBhvr>
                                      <p:to>
                                        <p:strVal val="visible"/>
                                      </p:to>
                                    </p:set>
                                    <p:animEffect transition="in" filter="box(in)">
                                      <p:cBhvr>
                                        <p:cTn id="33" dur="500"/>
                                        <p:tgtEl>
                                          <p:spTgt spid="729092">
                                            <p:txEl>
                                              <p:pRg st="2" end="2"/>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729092">
                                            <p:txEl>
                                              <p:pRg st="3" end="3"/>
                                            </p:txEl>
                                          </p:spTgt>
                                        </p:tgtEl>
                                        <p:attrNameLst>
                                          <p:attrName>style.visibility</p:attrName>
                                        </p:attrNameLst>
                                      </p:cBhvr>
                                      <p:to>
                                        <p:strVal val="visible"/>
                                      </p:to>
                                    </p:set>
                                    <p:animEffect transition="in" filter="box(in)">
                                      <p:cBhvr>
                                        <p:cTn id="36" dur="500"/>
                                        <p:tgtEl>
                                          <p:spTgt spid="7290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7885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4.4.2 分析栈上的继承属性</a:t>
            </a:r>
            <a:endParaRPr lang="zh-CN" altLang="en-US" b="1" smtClean="0">
              <a:latin typeface="宋体" charset="-122"/>
            </a:endParaRPr>
          </a:p>
          <a:p>
            <a:pPr algn="just">
              <a:lnSpc>
                <a:spcPct val="90000"/>
              </a:lnSpc>
              <a:spcBef>
                <a:spcPct val="0"/>
              </a:spcBef>
              <a:buFontTx/>
              <a:buNone/>
            </a:pPr>
            <a:endParaRPr lang="zh-CN" altLang="en-US" sz="2800" b="1" smtClean="0"/>
          </a:p>
          <a:p>
            <a:pPr algn="just">
              <a:lnSpc>
                <a:spcPct val="90000"/>
              </a:lnSpc>
              <a:spcBef>
                <a:spcPct val="0"/>
              </a:spcBef>
              <a:buFontTx/>
              <a:buNone/>
            </a:pPr>
            <a:endParaRPr lang="zh-CN" altLang="en-US" sz="2800" b="1" smtClean="0"/>
          </a:p>
          <a:p>
            <a:pPr algn="just">
              <a:lnSpc>
                <a:spcPct val="90000"/>
              </a:lnSpc>
              <a:spcBef>
                <a:spcPct val="0"/>
              </a:spcBef>
              <a:buFontTx/>
              <a:buNone/>
            </a:pPr>
            <a:endParaRPr lang="zh-CN" altLang="en-US" sz="2800" b="1" smtClean="0"/>
          </a:p>
          <a:p>
            <a:pPr algn="just">
              <a:lnSpc>
                <a:spcPct val="90000"/>
              </a:lnSpc>
              <a:spcBef>
                <a:spcPct val="0"/>
              </a:spcBef>
              <a:buFontTx/>
              <a:buNone/>
            </a:pPr>
            <a:r>
              <a:rPr lang="zh-CN" altLang="en-US" sz="2800" b="1" smtClean="0"/>
              <a:t>例 </a:t>
            </a:r>
            <a:r>
              <a:rPr lang="en-US" altLang="zh-CN" sz="2800" b="1" smtClean="0"/>
              <a:t>int p, q, r </a:t>
            </a:r>
            <a:endParaRPr lang="zh-CN" altLang="en-US" sz="2800" b="1" smtClean="0"/>
          </a:p>
          <a:p>
            <a:pPr algn="just">
              <a:lnSpc>
                <a:spcPct val="90000"/>
              </a:lnSpc>
              <a:spcBef>
                <a:spcPct val="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T</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 </a:t>
            </a:r>
            <a:r>
              <a:rPr lang="en-US" altLang="zh-CN" sz="2800" b="1" i="1" smtClean="0"/>
              <a:t>T</a:t>
            </a:r>
            <a:r>
              <a:rPr lang="en-US" altLang="zh-CN" sz="2800" b="1" smtClean="0"/>
              <a:t>.</a:t>
            </a:r>
            <a:r>
              <a:rPr lang="en-US" altLang="zh-CN" sz="2800" b="1" i="1" smtClean="0"/>
              <a:t>type</a:t>
            </a:r>
            <a:r>
              <a:rPr lang="en-US" altLang="zh-CN" sz="2800" b="1" smtClean="0"/>
              <a:t>}</a:t>
            </a:r>
          </a:p>
          <a:p>
            <a:pPr algn="just">
              <a:lnSpc>
                <a:spcPct val="90000"/>
              </a:lnSpc>
              <a:spcBef>
                <a:spcPct val="0"/>
              </a:spcBef>
              <a:buFontTx/>
              <a:buNone/>
            </a:pPr>
            <a:r>
              <a:rPr lang="en-US" altLang="zh-CN" sz="2800" b="1" i="1" smtClean="0">
                <a:cs typeface="Times New Roman" pitchFamily="18" charset="0"/>
              </a:rPr>
              <a:t>	     L</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int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integer</a:t>
            </a:r>
            <a:r>
              <a:rPr lang="en-US" altLang="zh-CN" sz="2800" b="1" smtClean="0"/>
              <a:t>}</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real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real</a:t>
            </a:r>
            <a:r>
              <a:rPr lang="en-US" altLang="zh-CN" sz="2800" b="1" smtClean="0"/>
              <a:t>}</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a:t>
            </a:r>
            <a:r>
              <a:rPr lang="en-US" altLang="zh-CN" sz="2800" b="1" i="1" smtClean="0"/>
              <a:t>L</a:t>
            </a:r>
            <a:r>
              <a:rPr lang="en-US" altLang="zh-CN" sz="2800" b="1" baseline="-30000" smtClean="0"/>
              <a:t>1</a:t>
            </a:r>
            <a:r>
              <a:rPr lang="en-US" altLang="zh-CN" sz="2800" b="1" i="1" smtClean="0"/>
              <a:t>.in</a:t>
            </a:r>
            <a:r>
              <a:rPr lang="en-US" altLang="zh-CN" sz="2800" b="1" smtClean="0"/>
              <a:t> = </a:t>
            </a:r>
            <a:r>
              <a:rPr lang="en-US" altLang="zh-CN" sz="2800" b="1" i="1" smtClean="0"/>
              <a:t>L</a:t>
            </a:r>
            <a:r>
              <a:rPr lang="en-US" altLang="zh-CN" sz="2800" b="1" smtClean="0"/>
              <a:t>.</a:t>
            </a:r>
            <a:r>
              <a:rPr lang="en-US" altLang="zh-CN" sz="2800" b="1" i="1" smtClean="0"/>
              <a:t>in</a:t>
            </a:r>
            <a:r>
              <a:rPr lang="en-US" altLang="zh-CN" sz="2800" b="1" smtClean="0"/>
              <a:t> }</a:t>
            </a:r>
          </a:p>
          <a:p>
            <a:pPr algn="just">
              <a:lnSpc>
                <a:spcPct val="90000"/>
              </a:lnSpc>
              <a:spcBef>
                <a:spcPct val="0"/>
              </a:spcBef>
              <a:buFontTx/>
              <a:buNone/>
            </a:pPr>
            <a:r>
              <a:rPr lang="en-US" altLang="zh-CN" sz="2800" b="1" smtClean="0"/>
              <a:t>     </a:t>
            </a:r>
            <a:r>
              <a:rPr lang="en-US" altLang="zh-CN" sz="2800" b="1" i="1" smtClean="0"/>
              <a:t>L</a:t>
            </a:r>
            <a:r>
              <a:rPr lang="en-US" altLang="zh-CN" sz="2800" b="1" baseline="-30000" smtClean="0"/>
              <a:t>1</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a:t>
            </a:r>
            <a:endParaRPr lang="zh-CN" altLang="en-US" sz="2800" b="1"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7987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4.4.2 分析栈上的继承属性</a:t>
            </a:r>
            <a:endParaRPr lang="zh-CN" altLang="en-US" b="1" smtClean="0">
              <a:latin typeface="宋体" charset="-122"/>
            </a:endParaRPr>
          </a:p>
          <a:p>
            <a:pPr algn="just">
              <a:lnSpc>
                <a:spcPct val="90000"/>
              </a:lnSpc>
              <a:spcBef>
                <a:spcPct val="0"/>
              </a:spcBef>
              <a:buFontTx/>
              <a:buNone/>
            </a:pPr>
            <a:r>
              <a:rPr lang="en-US" altLang="zh-CN" sz="2800" b="1" smtClean="0"/>
              <a:t>1</a:t>
            </a:r>
            <a:r>
              <a:rPr lang="zh-CN" altLang="en-US" sz="2800" b="1" smtClean="0"/>
              <a:t>、属性位置能预测</a:t>
            </a:r>
          </a:p>
          <a:p>
            <a:pPr algn="just">
              <a:lnSpc>
                <a:spcPct val="90000"/>
              </a:lnSpc>
              <a:spcBef>
                <a:spcPct val="0"/>
              </a:spcBef>
              <a:buFontTx/>
              <a:buNone/>
            </a:pPr>
            <a:endParaRPr lang="zh-CN" altLang="en-US" sz="2800" b="1" smtClean="0"/>
          </a:p>
          <a:p>
            <a:pPr algn="just">
              <a:lnSpc>
                <a:spcPct val="90000"/>
              </a:lnSpc>
              <a:spcBef>
                <a:spcPct val="0"/>
              </a:spcBef>
              <a:buFontTx/>
              <a:buNone/>
            </a:pPr>
            <a:endParaRPr lang="zh-CN" altLang="en-US" sz="2800" b="1" smtClean="0"/>
          </a:p>
          <a:p>
            <a:pPr algn="just">
              <a:lnSpc>
                <a:spcPct val="90000"/>
              </a:lnSpc>
              <a:spcBef>
                <a:spcPct val="0"/>
              </a:spcBef>
              <a:buFontTx/>
              <a:buNone/>
            </a:pPr>
            <a:r>
              <a:rPr lang="zh-CN" altLang="en-US" sz="2800" b="1" smtClean="0"/>
              <a:t>例 </a:t>
            </a:r>
            <a:r>
              <a:rPr lang="en-US" altLang="zh-CN" sz="2800" b="1" smtClean="0"/>
              <a:t>int p, q, r </a:t>
            </a:r>
            <a:endParaRPr lang="zh-CN" altLang="en-US" sz="2800" b="1" smtClean="0"/>
          </a:p>
          <a:p>
            <a:pPr algn="just">
              <a:lnSpc>
                <a:spcPct val="90000"/>
              </a:lnSpc>
              <a:spcBef>
                <a:spcPct val="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T</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 </a:t>
            </a:r>
            <a:r>
              <a:rPr lang="en-US" altLang="zh-CN" sz="2800" b="1" i="1" smtClean="0"/>
              <a:t>T</a:t>
            </a:r>
            <a:r>
              <a:rPr lang="en-US" altLang="zh-CN" sz="2800" b="1" smtClean="0"/>
              <a:t>.</a:t>
            </a:r>
            <a:r>
              <a:rPr lang="en-US" altLang="zh-CN" sz="2800" b="1" i="1" smtClean="0"/>
              <a:t>type</a:t>
            </a:r>
            <a:r>
              <a:rPr lang="en-US" altLang="zh-CN" sz="2800" b="1" smtClean="0"/>
              <a:t>}</a:t>
            </a:r>
          </a:p>
          <a:p>
            <a:pPr algn="just">
              <a:lnSpc>
                <a:spcPct val="90000"/>
              </a:lnSpc>
              <a:spcBef>
                <a:spcPct val="0"/>
              </a:spcBef>
              <a:buFontTx/>
              <a:buNone/>
            </a:pPr>
            <a:r>
              <a:rPr lang="en-US" altLang="zh-CN" sz="2800" b="1" i="1" smtClean="0">
                <a:cs typeface="Times New Roman" pitchFamily="18" charset="0"/>
              </a:rPr>
              <a:t>	     L</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int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integer</a:t>
            </a:r>
            <a:r>
              <a:rPr lang="en-US" altLang="zh-CN" sz="2800" b="1" smtClean="0"/>
              <a:t>}</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real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real</a:t>
            </a:r>
            <a:r>
              <a:rPr lang="en-US" altLang="zh-CN" sz="2800" b="1" smtClean="0"/>
              <a:t>}</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a:t>
            </a:r>
            <a:r>
              <a:rPr lang="en-US" altLang="zh-CN" sz="2800" b="1" i="1" smtClean="0"/>
              <a:t>L</a:t>
            </a:r>
            <a:r>
              <a:rPr lang="en-US" altLang="zh-CN" sz="2800" b="1" baseline="-30000" smtClean="0"/>
              <a:t>1</a:t>
            </a:r>
            <a:r>
              <a:rPr lang="en-US" altLang="zh-CN" sz="2800" b="1" i="1" smtClean="0"/>
              <a:t>.in</a:t>
            </a:r>
            <a:r>
              <a:rPr lang="en-US" altLang="zh-CN" sz="2800" b="1" smtClean="0"/>
              <a:t> = </a:t>
            </a:r>
            <a:r>
              <a:rPr lang="en-US" altLang="zh-CN" sz="2800" b="1" i="1" smtClean="0"/>
              <a:t>L</a:t>
            </a:r>
            <a:r>
              <a:rPr lang="en-US" altLang="zh-CN" sz="2800" b="1" smtClean="0"/>
              <a:t>.</a:t>
            </a:r>
            <a:r>
              <a:rPr lang="en-US" altLang="zh-CN" sz="2800" b="1" i="1" smtClean="0"/>
              <a:t>in</a:t>
            </a:r>
            <a:r>
              <a:rPr lang="en-US" altLang="zh-CN" sz="2800" b="1" smtClean="0"/>
              <a:t> }</a:t>
            </a:r>
          </a:p>
          <a:p>
            <a:pPr algn="just">
              <a:lnSpc>
                <a:spcPct val="90000"/>
              </a:lnSpc>
              <a:spcBef>
                <a:spcPct val="0"/>
              </a:spcBef>
              <a:buFontTx/>
              <a:buNone/>
            </a:pPr>
            <a:r>
              <a:rPr lang="en-US" altLang="zh-CN" sz="2800" b="1" smtClean="0"/>
              <a:t>     </a:t>
            </a:r>
            <a:r>
              <a:rPr lang="en-US" altLang="zh-CN" sz="2800" b="1" i="1" smtClean="0"/>
              <a:t>L</a:t>
            </a:r>
            <a:r>
              <a:rPr lang="en-US" altLang="zh-CN" sz="2800" b="1" baseline="-30000" smtClean="0"/>
              <a:t>1</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t>L</a:t>
            </a:r>
            <a:r>
              <a:rPr lang="en-US" altLang="zh-CN" sz="2800" b="1" smtClean="0"/>
              <a:t>.</a:t>
            </a:r>
            <a:r>
              <a:rPr lang="en-US" altLang="zh-CN" sz="2800" b="1" i="1" smtClean="0"/>
              <a:t>in</a:t>
            </a:r>
            <a:r>
              <a:rPr lang="en-US" altLang="zh-CN" sz="2800" b="1" smtClean="0"/>
              <a:t> )}</a:t>
            </a:r>
            <a:endParaRPr lang="zh-CN" altLang="en-US" sz="2800" b="1" smtClean="0"/>
          </a:p>
        </p:txBody>
      </p:sp>
      <p:grpSp>
        <p:nvGrpSpPr>
          <p:cNvPr id="79876" name="Group 4"/>
          <p:cNvGrpSpPr>
            <a:grpSpLocks/>
          </p:cNvGrpSpPr>
          <p:nvPr/>
        </p:nvGrpSpPr>
        <p:grpSpPr bwMode="auto">
          <a:xfrm>
            <a:off x="4195763" y="1371600"/>
            <a:ext cx="4948237" cy="3690938"/>
            <a:chOff x="2496" y="1200"/>
            <a:chExt cx="3117" cy="2325"/>
          </a:xfrm>
        </p:grpSpPr>
        <p:sp>
          <p:nvSpPr>
            <p:cNvPr id="79877" name="Rectangle 5"/>
            <p:cNvSpPr>
              <a:spLocks noChangeArrowheads="1"/>
            </p:cNvSpPr>
            <p:nvPr/>
          </p:nvSpPr>
          <p:spPr bwMode="auto">
            <a:xfrm>
              <a:off x="3680" y="1200"/>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D</a:t>
              </a:r>
            </a:p>
          </p:txBody>
        </p:sp>
        <p:sp>
          <p:nvSpPr>
            <p:cNvPr id="79878" name="Rectangle 6"/>
            <p:cNvSpPr>
              <a:spLocks noChangeArrowheads="1"/>
            </p:cNvSpPr>
            <p:nvPr/>
          </p:nvSpPr>
          <p:spPr bwMode="auto">
            <a:xfrm>
              <a:off x="2561" y="167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p>
          </p:txBody>
        </p:sp>
        <p:sp>
          <p:nvSpPr>
            <p:cNvPr id="79879" name="Rectangle 7"/>
            <p:cNvSpPr>
              <a:spLocks noChangeArrowheads="1"/>
            </p:cNvSpPr>
            <p:nvPr/>
          </p:nvSpPr>
          <p:spPr bwMode="auto">
            <a:xfrm>
              <a:off x="4800" y="1728"/>
              <a:ext cx="1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79880" name="Line 8"/>
            <p:cNvSpPr>
              <a:spLocks noChangeShapeType="1"/>
            </p:cNvSpPr>
            <p:nvPr/>
          </p:nvSpPr>
          <p:spPr bwMode="auto">
            <a:xfrm flipH="1">
              <a:off x="2739" y="1511"/>
              <a:ext cx="893" cy="32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Line 9"/>
            <p:cNvSpPr>
              <a:spLocks noChangeShapeType="1"/>
            </p:cNvSpPr>
            <p:nvPr/>
          </p:nvSpPr>
          <p:spPr bwMode="auto">
            <a:xfrm>
              <a:off x="3896" y="1498"/>
              <a:ext cx="892"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Rectangle 10"/>
            <p:cNvSpPr>
              <a:spLocks noChangeArrowheads="1"/>
            </p:cNvSpPr>
            <p:nvPr/>
          </p:nvSpPr>
          <p:spPr bwMode="auto">
            <a:xfrm>
              <a:off x="4224" y="2256"/>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79883" name="Rectangle 11"/>
            <p:cNvSpPr>
              <a:spLocks noChangeArrowheads="1"/>
            </p:cNvSpPr>
            <p:nvPr/>
          </p:nvSpPr>
          <p:spPr bwMode="auto">
            <a:xfrm>
              <a:off x="4849" y="2112"/>
              <a:ext cx="19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79884" name="Rectangle 12"/>
            <p:cNvSpPr>
              <a:spLocks noChangeArrowheads="1"/>
            </p:cNvSpPr>
            <p:nvPr/>
          </p:nvSpPr>
          <p:spPr bwMode="auto">
            <a:xfrm>
              <a:off x="5424" y="216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r</a:t>
              </a:r>
            </a:p>
          </p:txBody>
        </p:sp>
        <p:sp>
          <p:nvSpPr>
            <p:cNvPr id="79885" name="Line 13"/>
            <p:cNvSpPr>
              <a:spLocks noChangeShapeType="1"/>
            </p:cNvSpPr>
            <p:nvPr/>
          </p:nvSpPr>
          <p:spPr bwMode="auto">
            <a:xfrm flipH="1">
              <a:off x="4361" y="2059"/>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6" name="Line 14"/>
            <p:cNvSpPr>
              <a:spLocks noChangeShapeType="1"/>
            </p:cNvSpPr>
            <p:nvPr/>
          </p:nvSpPr>
          <p:spPr bwMode="auto">
            <a:xfrm>
              <a:off x="4992" y="1968"/>
              <a:ext cx="440"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7" name="Line 15"/>
            <p:cNvSpPr>
              <a:spLocks noChangeShapeType="1"/>
            </p:cNvSpPr>
            <p:nvPr/>
          </p:nvSpPr>
          <p:spPr bwMode="auto">
            <a:xfrm>
              <a:off x="4896" y="2016"/>
              <a:ext cx="0" cy="28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8" name="Rectangle 16"/>
            <p:cNvSpPr>
              <a:spLocks noChangeArrowheads="1"/>
            </p:cNvSpPr>
            <p:nvPr/>
          </p:nvSpPr>
          <p:spPr bwMode="auto">
            <a:xfrm>
              <a:off x="3648" y="2688"/>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79889" name="Rectangle 17"/>
            <p:cNvSpPr>
              <a:spLocks noChangeArrowheads="1"/>
            </p:cNvSpPr>
            <p:nvPr/>
          </p:nvSpPr>
          <p:spPr bwMode="auto">
            <a:xfrm>
              <a:off x="4272" y="2640"/>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79890" name="Rectangle 18"/>
            <p:cNvSpPr>
              <a:spLocks noChangeArrowheads="1"/>
            </p:cNvSpPr>
            <p:nvPr/>
          </p:nvSpPr>
          <p:spPr bwMode="auto">
            <a:xfrm>
              <a:off x="4848" y="2640"/>
              <a:ext cx="28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q</a:t>
              </a:r>
            </a:p>
          </p:txBody>
        </p:sp>
        <p:sp>
          <p:nvSpPr>
            <p:cNvPr id="79891" name="Line 19"/>
            <p:cNvSpPr>
              <a:spLocks noChangeShapeType="1"/>
            </p:cNvSpPr>
            <p:nvPr/>
          </p:nvSpPr>
          <p:spPr bwMode="auto">
            <a:xfrm flipH="1">
              <a:off x="3743" y="2464"/>
              <a:ext cx="442"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Line 20"/>
            <p:cNvSpPr>
              <a:spLocks noChangeShapeType="1"/>
            </p:cNvSpPr>
            <p:nvPr/>
          </p:nvSpPr>
          <p:spPr bwMode="auto">
            <a:xfrm>
              <a:off x="4384" y="2498"/>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Line 21"/>
            <p:cNvSpPr>
              <a:spLocks noChangeShapeType="1"/>
            </p:cNvSpPr>
            <p:nvPr/>
          </p:nvSpPr>
          <p:spPr bwMode="auto">
            <a:xfrm>
              <a:off x="4283" y="2480"/>
              <a:ext cx="0" cy="28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4" name="Rectangle 22"/>
            <p:cNvSpPr>
              <a:spLocks noChangeArrowheads="1"/>
            </p:cNvSpPr>
            <p:nvPr/>
          </p:nvSpPr>
          <p:spPr bwMode="auto">
            <a:xfrm>
              <a:off x="3696" y="3120"/>
              <a:ext cx="19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p</a:t>
              </a:r>
            </a:p>
          </p:txBody>
        </p:sp>
        <p:sp>
          <p:nvSpPr>
            <p:cNvPr id="79895" name="Rectangle 23"/>
            <p:cNvSpPr>
              <a:spLocks noChangeArrowheads="1"/>
            </p:cNvSpPr>
            <p:nvPr/>
          </p:nvSpPr>
          <p:spPr bwMode="auto">
            <a:xfrm>
              <a:off x="2496" y="2250"/>
              <a:ext cx="2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int</a:t>
              </a:r>
            </a:p>
          </p:txBody>
        </p:sp>
        <p:sp>
          <p:nvSpPr>
            <p:cNvPr id="79896" name="Line 24"/>
            <p:cNvSpPr>
              <a:spLocks noChangeShapeType="1"/>
            </p:cNvSpPr>
            <p:nvPr/>
          </p:nvSpPr>
          <p:spPr bwMode="auto">
            <a:xfrm>
              <a:off x="2611" y="2072"/>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7" name="Line 25"/>
            <p:cNvSpPr>
              <a:spLocks noChangeShapeType="1"/>
            </p:cNvSpPr>
            <p:nvPr/>
          </p:nvSpPr>
          <p:spPr bwMode="auto">
            <a:xfrm>
              <a:off x="3730" y="2921"/>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8" name="Rectangle 26"/>
            <p:cNvSpPr>
              <a:spLocks noChangeArrowheads="1"/>
            </p:cNvSpPr>
            <p:nvPr/>
          </p:nvSpPr>
          <p:spPr bwMode="auto">
            <a:xfrm>
              <a:off x="2928" y="1680"/>
              <a:ext cx="1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79899" name="Rectangle 27"/>
            <p:cNvSpPr>
              <a:spLocks noChangeArrowheads="1"/>
            </p:cNvSpPr>
            <p:nvPr/>
          </p:nvSpPr>
          <p:spPr bwMode="auto">
            <a:xfrm>
              <a:off x="2800" y="1824"/>
              <a:ext cx="4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type</a:t>
              </a:r>
            </a:p>
          </p:txBody>
        </p:sp>
        <p:sp>
          <p:nvSpPr>
            <p:cNvPr id="79900" name="Rectangle 28"/>
            <p:cNvSpPr>
              <a:spLocks noChangeArrowheads="1"/>
            </p:cNvSpPr>
            <p:nvPr/>
          </p:nvSpPr>
          <p:spPr bwMode="auto">
            <a:xfrm>
              <a:off x="4608" y="1728"/>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79901" name="Rectangle 29"/>
            <p:cNvSpPr>
              <a:spLocks noChangeArrowheads="1"/>
            </p:cNvSpPr>
            <p:nvPr/>
          </p:nvSpPr>
          <p:spPr bwMode="auto">
            <a:xfrm>
              <a:off x="4032" y="2160"/>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79902" name="Rectangle 30"/>
            <p:cNvSpPr>
              <a:spLocks noChangeArrowheads="1"/>
            </p:cNvSpPr>
            <p:nvPr/>
          </p:nvSpPr>
          <p:spPr bwMode="auto">
            <a:xfrm>
              <a:off x="3456" y="2544"/>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79903" name="Rectangle 31"/>
            <p:cNvSpPr>
              <a:spLocks noChangeArrowheads="1"/>
            </p:cNvSpPr>
            <p:nvPr/>
          </p:nvSpPr>
          <p:spPr bwMode="auto">
            <a:xfrm>
              <a:off x="3744" y="2112"/>
              <a:ext cx="25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79904" name="Rectangle 32"/>
            <p:cNvSpPr>
              <a:spLocks noChangeArrowheads="1"/>
            </p:cNvSpPr>
            <p:nvPr/>
          </p:nvSpPr>
          <p:spPr bwMode="auto">
            <a:xfrm>
              <a:off x="3168" y="2544"/>
              <a:ext cx="31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79905" name="Rectangle 33"/>
            <p:cNvSpPr>
              <a:spLocks noChangeArrowheads="1"/>
            </p:cNvSpPr>
            <p:nvPr/>
          </p:nvSpPr>
          <p:spPr bwMode="auto">
            <a:xfrm>
              <a:off x="4224" y="1728"/>
              <a:ext cx="2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79906" name="Line 34"/>
            <p:cNvSpPr>
              <a:spLocks noChangeShapeType="1"/>
            </p:cNvSpPr>
            <p:nvPr/>
          </p:nvSpPr>
          <p:spPr bwMode="auto">
            <a:xfrm flipH="1">
              <a:off x="3600" y="2352"/>
              <a:ext cx="466"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9907" name="Line 35"/>
            <p:cNvSpPr>
              <a:spLocks noChangeShapeType="1"/>
            </p:cNvSpPr>
            <p:nvPr/>
          </p:nvSpPr>
          <p:spPr bwMode="auto">
            <a:xfrm flipH="1">
              <a:off x="4135" y="1981"/>
              <a:ext cx="467"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9908" name="Freeform 36"/>
            <p:cNvSpPr>
              <a:spLocks/>
            </p:cNvSpPr>
            <p:nvPr/>
          </p:nvSpPr>
          <p:spPr bwMode="auto">
            <a:xfrm>
              <a:off x="3041" y="1587"/>
              <a:ext cx="1534" cy="284"/>
            </a:xfrm>
            <a:custGeom>
              <a:avLst/>
              <a:gdLst>
                <a:gd name="T0" fmla="*/ 0 w 1830"/>
                <a:gd name="T1" fmla="*/ 273 h 273"/>
                <a:gd name="T2" fmla="*/ 326 w 1830"/>
                <a:gd name="T3" fmla="*/ 70 h 273"/>
                <a:gd name="T4" fmla="*/ 521 w 1830"/>
                <a:gd name="T5" fmla="*/ 3 h 273"/>
                <a:gd name="T6" fmla="*/ 715 w 1830"/>
                <a:gd name="T7" fmla="*/ 87 h 273"/>
                <a:gd name="T8" fmla="*/ 1078 w 1830"/>
                <a:gd name="T9" fmla="*/ 30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8089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4.4.2 分析栈上的继承属性</a:t>
            </a:r>
            <a:endParaRPr lang="zh-CN" altLang="en-US" b="1" smtClean="0">
              <a:latin typeface="宋体" charset="-122"/>
            </a:endParaRPr>
          </a:p>
          <a:p>
            <a:pPr algn="just">
              <a:lnSpc>
                <a:spcPct val="90000"/>
              </a:lnSpc>
              <a:spcBef>
                <a:spcPct val="0"/>
              </a:spcBef>
              <a:buFontTx/>
              <a:buNone/>
            </a:pPr>
            <a:r>
              <a:rPr lang="en-US" altLang="zh-CN" sz="2800" b="1" smtClean="0"/>
              <a:t>1</a:t>
            </a:r>
            <a:r>
              <a:rPr lang="zh-CN" altLang="en-US" sz="2800" b="1" smtClean="0"/>
              <a:t>、属性位置能预测</a:t>
            </a:r>
          </a:p>
          <a:p>
            <a:pPr algn="just">
              <a:lnSpc>
                <a:spcPct val="90000"/>
              </a:lnSpc>
              <a:spcBef>
                <a:spcPct val="0"/>
              </a:spcBef>
              <a:buFontTx/>
              <a:buNone/>
            </a:pPr>
            <a:endParaRPr lang="zh-CN" altLang="en-US" sz="2800" b="1" smtClean="0"/>
          </a:p>
          <a:p>
            <a:pPr algn="just">
              <a:lnSpc>
                <a:spcPct val="90000"/>
              </a:lnSpc>
              <a:spcBef>
                <a:spcPct val="0"/>
              </a:spcBef>
              <a:buFontTx/>
              <a:buNone/>
            </a:pPr>
            <a:endParaRPr lang="zh-CN" altLang="en-US" sz="2800" b="1" smtClean="0"/>
          </a:p>
          <a:p>
            <a:pPr algn="just">
              <a:lnSpc>
                <a:spcPct val="90000"/>
              </a:lnSpc>
              <a:spcBef>
                <a:spcPct val="0"/>
              </a:spcBef>
              <a:buFontTx/>
              <a:buNone/>
            </a:pPr>
            <a:r>
              <a:rPr lang="zh-CN" altLang="en-US" sz="2800" b="1" smtClean="0"/>
              <a:t>例 </a:t>
            </a:r>
            <a:r>
              <a:rPr lang="en-US" altLang="zh-CN" sz="2800" b="1" smtClean="0"/>
              <a:t>int p, q, r </a:t>
            </a:r>
            <a:endParaRPr lang="zh-CN" altLang="en-US" sz="2800" b="1" smtClean="0"/>
          </a:p>
          <a:p>
            <a:pPr algn="just">
              <a:lnSpc>
                <a:spcPct val="90000"/>
              </a:lnSpc>
              <a:spcBef>
                <a:spcPct val="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T</a:t>
            </a:r>
            <a:r>
              <a:rPr lang="en-US" altLang="zh-CN" sz="2800" b="1" smtClean="0"/>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in</a:t>
            </a:r>
            <a:r>
              <a:rPr lang="en-US" altLang="zh-CN" sz="2800" b="1" smtClean="0">
                <a:solidFill>
                  <a:srgbClr val="00FF00"/>
                </a:solidFill>
              </a:rPr>
              <a:t> =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a:t>
            </a:r>
            <a:r>
              <a:rPr lang="en-US" altLang="zh-CN" sz="2800" b="1" smtClean="0"/>
              <a:t>}</a:t>
            </a:r>
          </a:p>
          <a:p>
            <a:pPr algn="just">
              <a:lnSpc>
                <a:spcPct val="90000"/>
              </a:lnSpc>
              <a:spcBef>
                <a:spcPct val="0"/>
              </a:spcBef>
              <a:buFontTx/>
              <a:buNone/>
            </a:pPr>
            <a:r>
              <a:rPr lang="en-US" altLang="zh-CN" sz="2800" b="1" i="1" smtClean="0">
                <a:cs typeface="Times New Roman" pitchFamily="18" charset="0"/>
              </a:rPr>
              <a:t>	     L</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int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integer</a:t>
            </a:r>
            <a:r>
              <a:rPr lang="en-US" altLang="zh-CN" sz="2800" b="1" smtClean="0"/>
              <a:t>}</a:t>
            </a:r>
          </a:p>
          <a:p>
            <a:pPr algn="just">
              <a:lnSpc>
                <a:spcPct val="90000"/>
              </a:lnSpc>
              <a:spcBef>
                <a:spcPct val="0"/>
              </a:spcBef>
              <a:buFontTx/>
              <a:buNone/>
            </a:pPr>
            <a:r>
              <a:rPr lang="en-US" altLang="zh-CN" sz="2800" b="1" i="1" smtClean="0"/>
              <a:t>T</a:t>
            </a:r>
            <a:r>
              <a:rPr lang="en-US" altLang="zh-CN" sz="2800" b="1" smtClean="0">
                <a:sym typeface="Symbol" pitchFamily="18" charset="2"/>
              </a:rPr>
              <a:t></a:t>
            </a:r>
            <a:r>
              <a:rPr lang="en-US" altLang="zh-CN" sz="2800" b="1" smtClean="0"/>
              <a:t> real {</a:t>
            </a:r>
            <a:r>
              <a:rPr lang="en-US" altLang="zh-CN" sz="2800" b="1" i="1" smtClean="0"/>
              <a:t>T</a:t>
            </a:r>
            <a:r>
              <a:rPr lang="en-US" altLang="zh-CN" sz="2800" b="1" smtClean="0"/>
              <a:t>.</a:t>
            </a:r>
            <a:r>
              <a:rPr lang="en-US" altLang="zh-CN" sz="2800" b="1" i="1" smtClean="0"/>
              <a:t> type</a:t>
            </a:r>
            <a:r>
              <a:rPr lang="en-US" altLang="zh-CN" sz="2800" b="1" smtClean="0"/>
              <a:t> = </a:t>
            </a:r>
            <a:r>
              <a:rPr lang="en-US" altLang="zh-CN" sz="2800" b="1" i="1" smtClean="0"/>
              <a:t>real</a:t>
            </a:r>
            <a:r>
              <a:rPr lang="en-US" altLang="zh-CN" sz="2800" b="1" smtClean="0"/>
              <a:t>}</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a:t>
            </a:r>
            <a:r>
              <a:rPr lang="en-US" altLang="zh-CN" sz="2800" b="1" i="1" smtClean="0">
                <a:solidFill>
                  <a:srgbClr val="00FF00"/>
                </a:solidFill>
              </a:rPr>
              <a:t>L</a:t>
            </a:r>
            <a:r>
              <a:rPr lang="en-US" altLang="zh-CN" sz="2800" b="1" baseline="-30000" smtClean="0">
                <a:solidFill>
                  <a:srgbClr val="00FF00"/>
                </a:solidFill>
              </a:rPr>
              <a:t>1</a:t>
            </a:r>
            <a:r>
              <a:rPr lang="en-US" altLang="zh-CN" sz="2800" b="1" i="1" smtClean="0">
                <a:solidFill>
                  <a:srgbClr val="00FF00"/>
                </a:solidFill>
              </a:rPr>
              <a:t>.in</a:t>
            </a:r>
            <a:r>
              <a:rPr lang="en-US" altLang="zh-CN" sz="2800" b="1" smtClean="0">
                <a:solidFill>
                  <a:srgbClr val="00FF00"/>
                </a:solidFill>
              </a:rPr>
              <a:t> =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in</a:t>
            </a:r>
            <a:r>
              <a:rPr lang="en-US" altLang="zh-CN" sz="2800" b="1" smtClean="0"/>
              <a:t> }</a:t>
            </a:r>
          </a:p>
          <a:p>
            <a:pPr algn="just">
              <a:lnSpc>
                <a:spcPct val="90000"/>
              </a:lnSpc>
              <a:spcBef>
                <a:spcPct val="0"/>
              </a:spcBef>
              <a:buFontTx/>
              <a:buNone/>
            </a:pPr>
            <a:r>
              <a:rPr lang="en-US" altLang="zh-CN" sz="2800" b="1" smtClean="0"/>
              <a:t>     </a:t>
            </a:r>
            <a:r>
              <a:rPr lang="en-US" altLang="zh-CN" sz="2800" b="1" i="1" smtClean="0"/>
              <a:t>L</a:t>
            </a:r>
            <a:r>
              <a:rPr lang="en-US" altLang="zh-CN" sz="2800" b="1" baseline="-30000" smtClean="0"/>
              <a:t>1</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solidFill>
                  <a:schemeClr val="tx2"/>
                </a:solidFill>
              </a:rPr>
              <a:t>L</a:t>
            </a:r>
            <a:r>
              <a:rPr lang="en-US" altLang="zh-CN" sz="2800" b="1" smtClean="0">
                <a:solidFill>
                  <a:schemeClr val="tx2"/>
                </a:solidFill>
              </a:rPr>
              <a:t>.</a:t>
            </a:r>
            <a:r>
              <a:rPr lang="en-US" altLang="zh-CN" sz="2800" b="1" i="1" smtClean="0">
                <a:solidFill>
                  <a:schemeClr val="tx2"/>
                </a:solidFill>
              </a:rPr>
              <a:t>in</a:t>
            </a:r>
            <a:r>
              <a:rPr lang="en-US" altLang="zh-CN" sz="2800" b="1" smtClean="0"/>
              <a:t> )}</a:t>
            </a:r>
          </a:p>
          <a:p>
            <a:pPr algn="just">
              <a:lnSpc>
                <a:spcPct val="90000"/>
              </a:lnSpc>
              <a:spcBef>
                <a:spcPct val="0"/>
              </a:spcBef>
              <a:buFontTx/>
              <a:buNone/>
            </a:pPr>
            <a:r>
              <a:rPr lang="en-US" altLang="zh-CN" sz="2800" b="1" i="1" smtClean="0"/>
              <a:t>L</a:t>
            </a:r>
            <a:r>
              <a:rPr lang="en-US" altLang="zh-CN" sz="2800" b="1" smtClean="0">
                <a:sym typeface="Symbol" pitchFamily="18" charset="2"/>
              </a:rPr>
              <a:t></a:t>
            </a:r>
            <a:r>
              <a:rPr lang="en-US" altLang="zh-CN" sz="2800" b="1" smtClean="0"/>
              <a:t> id     {</a:t>
            </a:r>
            <a:r>
              <a:rPr lang="en-US" altLang="zh-CN" sz="2800" b="1" i="1" smtClean="0"/>
              <a:t>addtype</a:t>
            </a:r>
            <a:r>
              <a:rPr lang="en-US" altLang="zh-CN" sz="2800" b="1" smtClean="0"/>
              <a:t> (id.</a:t>
            </a:r>
            <a:r>
              <a:rPr lang="en-US" altLang="zh-CN" sz="2800" b="1" i="1" smtClean="0"/>
              <a:t>entry</a:t>
            </a:r>
            <a:r>
              <a:rPr lang="en-US" altLang="zh-CN" sz="2800" b="1" smtClean="0"/>
              <a:t>, </a:t>
            </a:r>
            <a:r>
              <a:rPr lang="en-US" altLang="zh-CN" sz="2800" b="1" i="1" smtClean="0">
                <a:solidFill>
                  <a:schemeClr val="tx2"/>
                </a:solidFill>
              </a:rPr>
              <a:t>L</a:t>
            </a:r>
            <a:r>
              <a:rPr lang="en-US" altLang="zh-CN" sz="2800" b="1" smtClean="0">
                <a:solidFill>
                  <a:schemeClr val="tx2"/>
                </a:solidFill>
              </a:rPr>
              <a:t>.</a:t>
            </a:r>
            <a:r>
              <a:rPr lang="en-US" altLang="zh-CN" sz="2800" b="1" i="1" smtClean="0">
                <a:solidFill>
                  <a:schemeClr val="tx2"/>
                </a:solidFill>
              </a:rPr>
              <a:t>in</a:t>
            </a:r>
            <a:r>
              <a:rPr lang="en-US" altLang="zh-CN" sz="2800" b="1" smtClean="0"/>
              <a:t> )}</a:t>
            </a:r>
            <a:endParaRPr lang="zh-CN" altLang="en-US" sz="2800" b="1" smtClean="0"/>
          </a:p>
        </p:txBody>
      </p:sp>
      <p:grpSp>
        <p:nvGrpSpPr>
          <p:cNvPr id="80900" name="Group 4"/>
          <p:cNvGrpSpPr>
            <a:grpSpLocks/>
          </p:cNvGrpSpPr>
          <p:nvPr/>
        </p:nvGrpSpPr>
        <p:grpSpPr bwMode="auto">
          <a:xfrm>
            <a:off x="4195763" y="1371600"/>
            <a:ext cx="4948237" cy="3690938"/>
            <a:chOff x="2496" y="1200"/>
            <a:chExt cx="3117" cy="2325"/>
          </a:xfrm>
        </p:grpSpPr>
        <p:sp>
          <p:nvSpPr>
            <p:cNvPr id="80902" name="Rectangle 5"/>
            <p:cNvSpPr>
              <a:spLocks noChangeArrowheads="1"/>
            </p:cNvSpPr>
            <p:nvPr/>
          </p:nvSpPr>
          <p:spPr bwMode="auto">
            <a:xfrm>
              <a:off x="3680" y="1200"/>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D</a:t>
              </a:r>
            </a:p>
          </p:txBody>
        </p:sp>
        <p:sp>
          <p:nvSpPr>
            <p:cNvPr id="80903" name="Rectangle 6"/>
            <p:cNvSpPr>
              <a:spLocks noChangeArrowheads="1"/>
            </p:cNvSpPr>
            <p:nvPr/>
          </p:nvSpPr>
          <p:spPr bwMode="auto">
            <a:xfrm>
              <a:off x="2561" y="167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p>
          </p:txBody>
        </p:sp>
        <p:sp>
          <p:nvSpPr>
            <p:cNvPr id="80904" name="Rectangle 7"/>
            <p:cNvSpPr>
              <a:spLocks noChangeArrowheads="1"/>
            </p:cNvSpPr>
            <p:nvPr/>
          </p:nvSpPr>
          <p:spPr bwMode="auto">
            <a:xfrm>
              <a:off x="4800" y="1728"/>
              <a:ext cx="1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0905" name="Line 8"/>
            <p:cNvSpPr>
              <a:spLocks noChangeShapeType="1"/>
            </p:cNvSpPr>
            <p:nvPr/>
          </p:nvSpPr>
          <p:spPr bwMode="auto">
            <a:xfrm flipH="1">
              <a:off x="2739" y="1511"/>
              <a:ext cx="893" cy="32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6" name="Line 9"/>
            <p:cNvSpPr>
              <a:spLocks noChangeShapeType="1"/>
            </p:cNvSpPr>
            <p:nvPr/>
          </p:nvSpPr>
          <p:spPr bwMode="auto">
            <a:xfrm>
              <a:off x="3896" y="1498"/>
              <a:ext cx="892"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Rectangle 10"/>
            <p:cNvSpPr>
              <a:spLocks noChangeArrowheads="1"/>
            </p:cNvSpPr>
            <p:nvPr/>
          </p:nvSpPr>
          <p:spPr bwMode="auto">
            <a:xfrm>
              <a:off x="4224" y="2256"/>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0908" name="Rectangle 11"/>
            <p:cNvSpPr>
              <a:spLocks noChangeArrowheads="1"/>
            </p:cNvSpPr>
            <p:nvPr/>
          </p:nvSpPr>
          <p:spPr bwMode="auto">
            <a:xfrm>
              <a:off x="4849" y="2112"/>
              <a:ext cx="19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80909" name="Rectangle 12"/>
            <p:cNvSpPr>
              <a:spLocks noChangeArrowheads="1"/>
            </p:cNvSpPr>
            <p:nvPr/>
          </p:nvSpPr>
          <p:spPr bwMode="auto">
            <a:xfrm>
              <a:off x="5424" y="216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r</a:t>
              </a:r>
            </a:p>
          </p:txBody>
        </p:sp>
        <p:sp>
          <p:nvSpPr>
            <p:cNvPr id="80910" name="Line 13"/>
            <p:cNvSpPr>
              <a:spLocks noChangeShapeType="1"/>
            </p:cNvSpPr>
            <p:nvPr/>
          </p:nvSpPr>
          <p:spPr bwMode="auto">
            <a:xfrm flipH="1">
              <a:off x="4361" y="2059"/>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Line 14"/>
            <p:cNvSpPr>
              <a:spLocks noChangeShapeType="1"/>
            </p:cNvSpPr>
            <p:nvPr/>
          </p:nvSpPr>
          <p:spPr bwMode="auto">
            <a:xfrm>
              <a:off x="4992" y="1968"/>
              <a:ext cx="440"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2" name="Line 15"/>
            <p:cNvSpPr>
              <a:spLocks noChangeShapeType="1"/>
            </p:cNvSpPr>
            <p:nvPr/>
          </p:nvSpPr>
          <p:spPr bwMode="auto">
            <a:xfrm>
              <a:off x="4896" y="2016"/>
              <a:ext cx="0" cy="28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3" name="Rectangle 16"/>
            <p:cNvSpPr>
              <a:spLocks noChangeArrowheads="1"/>
            </p:cNvSpPr>
            <p:nvPr/>
          </p:nvSpPr>
          <p:spPr bwMode="auto">
            <a:xfrm>
              <a:off x="3648" y="2688"/>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0914" name="Rectangle 17"/>
            <p:cNvSpPr>
              <a:spLocks noChangeArrowheads="1"/>
            </p:cNvSpPr>
            <p:nvPr/>
          </p:nvSpPr>
          <p:spPr bwMode="auto">
            <a:xfrm>
              <a:off x="4272" y="2640"/>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80915" name="Rectangle 18"/>
            <p:cNvSpPr>
              <a:spLocks noChangeArrowheads="1"/>
            </p:cNvSpPr>
            <p:nvPr/>
          </p:nvSpPr>
          <p:spPr bwMode="auto">
            <a:xfrm>
              <a:off x="4848" y="2640"/>
              <a:ext cx="28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q</a:t>
              </a:r>
            </a:p>
          </p:txBody>
        </p:sp>
        <p:sp>
          <p:nvSpPr>
            <p:cNvPr id="80916" name="Line 19"/>
            <p:cNvSpPr>
              <a:spLocks noChangeShapeType="1"/>
            </p:cNvSpPr>
            <p:nvPr/>
          </p:nvSpPr>
          <p:spPr bwMode="auto">
            <a:xfrm flipH="1">
              <a:off x="3743" y="2464"/>
              <a:ext cx="442"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7" name="Line 20"/>
            <p:cNvSpPr>
              <a:spLocks noChangeShapeType="1"/>
            </p:cNvSpPr>
            <p:nvPr/>
          </p:nvSpPr>
          <p:spPr bwMode="auto">
            <a:xfrm>
              <a:off x="4384" y="2498"/>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8" name="Line 21"/>
            <p:cNvSpPr>
              <a:spLocks noChangeShapeType="1"/>
            </p:cNvSpPr>
            <p:nvPr/>
          </p:nvSpPr>
          <p:spPr bwMode="auto">
            <a:xfrm>
              <a:off x="4283" y="2480"/>
              <a:ext cx="0" cy="28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Rectangle 22"/>
            <p:cNvSpPr>
              <a:spLocks noChangeArrowheads="1"/>
            </p:cNvSpPr>
            <p:nvPr/>
          </p:nvSpPr>
          <p:spPr bwMode="auto">
            <a:xfrm>
              <a:off x="3696" y="3120"/>
              <a:ext cx="19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p</a:t>
              </a:r>
            </a:p>
          </p:txBody>
        </p:sp>
        <p:sp>
          <p:nvSpPr>
            <p:cNvPr id="80920" name="Rectangle 23"/>
            <p:cNvSpPr>
              <a:spLocks noChangeArrowheads="1"/>
            </p:cNvSpPr>
            <p:nvPr/>
          </p:nvSpPr>
          <p:spPr bwMode="auto">
            <a:xfrm>
              <a:off x="2496" y="2250"/>
              <a:ext cx="2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int</a:t>
              </a:r>
            </a:p>
          </p:txBody>
        </p:sp>
        <p:sp>
          <p:nvSpPr>
            <p:cNvPr id="80921" name="Line 24"/>
            <p:cNvSpPr>
              <a:spLocks noChangeShapeType="1"/>
            </p:cNvSpPr>
            <p:nvPr/>
          </p:nvSpPr>
          <p:spPr bwMode="auto">
            <a:xfrm>
              <a:off x="2611" y="2072"/>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2" name="Line 25"/>
            <p:cNvSpPr>
              <a:spLocks noChangeShapeType="1"/>
            </p:cNvSpPr>
            <p:nvPr/>
          </p:nvSpPr>
          <p:spPr bwMode="auto">
            <a:xfrm>
              <a:off x="3730" y="2921"/>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3" name="Rectangle 26"/>
            <p:cNvSpPr>
              <a:spLocks noChangeArrowheads="1"/>
            </p:cNvSpPr>
            <p:nvPr/>
          </p:nvSpPr>
          <p:spPr bwMode="auto">
            <a:xfrm>
              <a:off x="2928" y="1680"/>
              <a:ext cx="1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0924" name="Rectangle 27"/>
            <p:cNvSpPr>
              <a:spLocks noChangeArrowheads="1"/>
            </p:cNvSpPr>
            <p:nvPr/>
          </p:nvSpPr>
          <p:spPr bwMode="auto">
            <a:xfrm>
              <a:off x="2800" y="1824"/>
              <a:ext cx="4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type</a:t>
              </a:r>
            </a:p>
          </p:txBody>
        </p:sp>
        <p:sp>
          <p:nvSpPr>
            <p:cNvPr id="80925" name="Rectangle 28"/>
            <p:cNvSpPr>
              <a:spLocks noChangeArrowheads="1"/>
            </p:cNvSpPr>
            <p:nvPr/>
          </p:nvSpPr>
          <p:spPr bwMode="auto">
            <a:xfrm>
              <a:off x="4608" y="1728"/>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0926" name="Rectangle 29"/>
            <p:cNvSpPr>
              <a:spLocks noChangeArrowheads="1"/>
            </p:cNvSpPr>
            <p:nvPr/>
          </p:nvSpPr>
          <p:spPr bwMode="auto">
            <a:xfrm>
              <a:off x="4032" y="2160"/>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0927" name="Rectangle 30"/>
            <p:cNvSpPr>
              <a:spLocks noChangeArrowheads="1"/>
            </p:cNvSpPr>
            <p:nvPr/>
          </p:nvSpPr>
          <p:spPr bwMode="auto">
            <a:xfrm>
              <a:off x="3456" y="2544"/>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0928" name="Rectangle 31"/>
            <p:cNvSpPr>
              <a:spLocks noChangeArrowheads="1"/>
            </p:cNvSpPr>
            <p:nvPr/>
          </p:nvSpPr>
          <p:spPr bwMode="auto">
            <a:xfrm>
              <a:off x="3744" y="2112"/>
              <a:ext cx="25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0929" name="Rectangle 32"/>
            <p:cNvSpPr>
              <a:spLocks noChangeArrowheads="1"/>
            </p:cNvSpPr>
            <p:nvPr/>
          </p:nvSpPr>
          <p:spPr bwMode="auto">
            <a:xfrm>
              <a:off x="3168" y="2544"/>
              <a:ext cx="31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0930" name="Rectangle 33"/>
            <p:cNvSpPr>
              <a:spLocks noChangeArrowheads="1"/>
            </p:cNvSpPr>
            <p:nvPr/>
          </p:nvSpPr>
          <p:spPr bwMode="auto">
            <a:xfrm>
              <a:off x="4224" y="1728"/>
              <a:ext cx="2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0931" name="Line 34"/>
            <p:cNvSpPr>
              <a:spLocks noChangeShapeType="1"/>
            </p:cNvSpPr>
            <p:nvPr/>
          </p:nvSpPr>
          <p:spPr bwMode="auto">
            <a:xfrm flipH="1">
              <a:off x="3600" y="2352"/>
              <a:ext cx="466"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0932" name="Line 35"/>
            <p:cNvSpPr>
              <a:spLocks noChangeShapeType="1"/>
            </p:cNvSpPr>
            <p:nvPr/>
          </p:nvSpPr>
          <p:spPr bwMode="auto">
            <a:xfrm flipH="1">
              <a:off x="4135" y="1981"/>
              <a:ext cx="467"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0933" name="Freeform 36"/>
            <p:cNvSpPr>
              <a:spLocks/>
            </p:cNvSpPr>
            <p:nvPr/>
          </p:nvSpPr>
          <p:spPr bwMode="auto">
            <a:xfrm>
              <a:off x="3041" y="1587"/>
              <a:ext cx="1534" cy="284"/>
            </a:xfrm>
            <a:custGeom>
              <a:avLst/>
              <a:gdLst>
                <a:gd name="T0" fmla="*/ 0 w 1830"/>
                <a:gd name="T1" fmla="*/ 273 h 273"/>
                <a:gd name="T2" fmla="*/ 326 w 1830"/>
                <a:gd name="T3" fmla="*/ 70 h 273"/>
                <a:gd name="T4" fmla="*/ 521 w 1830"/>
                <a:gd name="T5" fmla="*/ 3 h 273"/>
                <a:gd name="T6" fmla="*/ 715 w 1830"/>
                <a:gd name="T7" fmla="*/ 87 h 273"/>
                <a:gd name="T8" fmla="*/ 1078 w 1830"/>
                <a:gd name="T9" fmla="*/ 30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0901" name="Rectangle 37"/>
          <p:cNvSpPr>
            <a:spLocks noChangeArrowheads="1"/>
          </p:cNvSpPr>
          <p:nvPr/>
        </p:nvSpPr>
        <p:spPr bwMode="auto">
          <a:xfrm>
            <a:off x="5580063" y="4868863"/>
            <a:ext cx="356393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a:t>
            </a:r>
            <a:r>
              <a:rPr lang="zh-CN" altLang="en-US" sz="2800">
                <a:solidFill>
                  <a:srgbClr val="00FF00"/>
                </a:solidFill>
              </a:rPr>
              <a:t>继承属性的计算可</a:t>
            </a:r>
          </a:p>
          <a:p>
            <a:pPr marL="342900" indent="-342900"/>
            <a:r>
              <a:rPr lang="zh-CN" altLang="en-US" sz="2800">
                <a:solidFill>
                  <a:srgbClr val="00FF00"/>
                </a:solidFill>
              </a:rPr>
              <a:t>以略去，</a:t>
            </a:r>
            <a:r>
              <a:rPr lang="zh-CN" altLang="en-US" sz="2800">
                <a:solidFill>
                  <a:schemeClr val="tx2"/>
                </a:solidFill>
              </a:rPr>
              <a:t>引用继承属</a:t>
            </a:r>
          </a:p>
          <a:p>
            <a:pPr marL="342900" indent="-342900"/>
            <a:r>
              <a:rPr lang="zh-CN" altLang="en-US" sz="2800">
                <a:solidFill>
                  <a:schemeClr val="tx2"/>
                </a:solidFill>
              </a:rPr>
              <a:t>性的地方改成引用其</a:t>
            </a:r>
          </a:p>
          <a:p>
            <a:pPr marL="342900" indent="-342900"/>
            <a:r>
              <a:rPr lang="zh-CN" altLang="en-US" sz="2800">
                <a:solidFill>
                  <a:schemeClr val="tx2"/>
                </a:solidFill>
              </a:rPr>
              <a:t>他符号的综合属性</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81923" name="Rectangle 3"/>
          <p:cNvSpPr>
            <a:spLocks noGrp="1" noChangeArrowheads="1"/>
          </p:cNvSpPr>
          <p:nvPr>
            <p:ph idx="1"/>
          </p:nvPr>
        </p:nvSpPr>
        <p:spPr>
          <a:xfrm>
            <a:off x="304800" y="1371600"/>
            <a:ext cx="8610600" cy="5334000"/>
          </a:xfrm>
        </p:spPr>
        <p:txBody>
          <a:bodyPr/>
          <a:lstStyle/>
          <a:p>
            <a:pPr>
              <a:spcBef>
                <a:spcPct val="0"/>
              </a:spcBef>
              <a:buFontTx/>
              <a:buNone/>
            </a:pPr>
            <a:endParaRPr lang="zh-CN" altLang="en-US" b="1" smtClean="0">
              <a:latin typeface="宋体" charset="-122"/>
            </a:endParaRPr>
          </a:p>
          <a:p>
            <a:pPr algn="just">
              <a:spcBef>
                <a:spcPct val="0"/>
              </a:spcBef>
              <a:buFontTx/>
              <a:buNone/>
            </a:pPr>
            <a:endParaRPr lang="zh-CN" altLang="en-US" sz="2800" b="1" smtClean="0"/>
          </a:p>
          <a:p>
            <a:pPr algn="just">
              <a:spcBef>
                <a:spcPct val="0"/>
              </a:spcBef>
              <a:buFontTx/>
              <a:buNone/>
            </a:pPr>
            <a:endParaRPr lang="zh-CN" altLang="en-US" sz="2800" b="1" smtClean="0"/>
          </a:p>
          <a:p>
            <a:pPr algn="just">
              <a:spcBef>
                <a:spcPct val="0"/>
              </a:spcBef>
              <a:buFontTx/>
              <a:buNone/>
            </a:pPr>
            <a:endParaRPr lang="zh-CN" altLang="en-US" sz="2800" b="1" smtClean="0"/>
          </a:p>
          <a:p>
            <a:pPr algn="just">
              <a:spcBef>
                <a:spcPct val="0"/>
              </a:spcBef>
              <a:buFontTx/>
              <a:buNone/>
            </a:pPr>
            <a:endParaRPr lang="zh-CN" altLang="en-US" sz="2800" b="1" smtClean="0"/>
          </a:p>
        </p:txBody>
      </p:sp>
      <p:grpSp>
        <p:nvGrpSpPr>
          <p:cNvPr id="81924" name="Group 4"/>
          <p:cNvGrpSpPr>
            <a:grpSpLocks/>
          </p:cNvGrpSpPr>
          <p:nvPr/>
        </p:nvGrpSpPr>
        <p:grpSpPr bwMode="auto">
          <a:xfrm>
            <a:off x="4195763" y="1370013"/>
            <a:ext cx="4948237" cy="3690937"/>
            <a:chOff x="2496" y="1200"/>
            <a:chExt cx="3117" cy="2325"/>
          </a:xfrm>
        </p:grpSpPr>
        <p:sp>
          <p:nvSpPr>
            <p:cNvPr id="81948" name="Rectangle 5"/>
            <p:cNvSpPr>
              <a:spLocks noChangeArrowheads="1"/>
            </p:cNvSpPr>
            <p:nvPr/>
          </p:nvSpPr>
          <p:spPr bwMode="auto">
            <a:xfrm>
              <a:off x="3680" y="1200"/>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D</a:t>
              </a:r>
            </a:p>
          </p:txBody>
        </p:sp>
        <p:sp>
          <p:nvSpPr>
            <p:cNvPr id="81949" name="Rectangle 6"/>
            <p:cNvSpPr>
              <a:spLocks noChangeArrowheads="1"/>
            </p:cNvSpPr>
            <p:nvPr/>
          </p:nvSpPr>
          <p:spPr bwMode="auto">
            <a:xfrm>
              <a:off x="2561" y="167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a:t>
              </a:r>
            </a:p>
          </p:txBody>
        </p:sp>
        <p:sp>
          <p:nvSpPr>
            <p:cNvPr id="81950" name="Rectangle 7"/>
            <p:cNvSpPr>
              <a:spLocks noChangeArrowheads="1"/>
            </p:cNvSpPr>
            <p:nvPr/>
          </p:nvSpPr>
          <p:spPr bwMode="auto">
            <a:xfrm>
              <a:off x="4800" y="1728"/>
              <a:ext cx="1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1951" name="Line 8"/>
            <p:cNvSpPr>
              <a:spLocks noChangeShapeType="1"/>
            </p:cNvSpPr>
            <p:nvPr/>
          </p:nvSpPr>
          <p:spPr bwMode="auto">
            <a:xfrm flipH="1">
              <a:off x="2739" y="1511"/>
              <a:ext cx="893" cy="32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9"/>
            <p:cNvSpPr>
              <a:spLocks noChangeShapeType="1"/>
            </p:cNvSpPr>
            <p:nvPr/>
          </p:nvSpPr>
          <p:spPr bwMode="auto">
            <a:xfrm>
              <a:off x="3896" y="1498"/>
              <a:ext cx="892"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Rectangle 10"/>
            <p:cNvSpPr>
              <a:spLocks noChangeArrowheads="1"/>
            </p:cNvSpPr>
            <p:nvPr/>
          </p:nvSpPr>
          <p:spPr bwMode="auto">
            <a:xfrm>
              <a:off x="4224" y="2256"/>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1954" name="Rectangle 11"/>
            <p:cNvSpPr>
              <a:spLocks noChangeArrowheads="1"/>
            </p:cNvSpPr>
            <p:nvPr/>
          </p:nvSpPr>
          <p:spPr bwMode="auto">
            <a:xfrm>
              <a:off x="4849" y="2112"/>
              <a:ext cx="19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81955" name="Rectangle 12"/>
            <p:cNvSpPr>
              <a:spLocks noChangeArrowheads="1"/>
            </p:cNvSpPr>
            <p:nvPr/>
          </p:nvSpPr>
          <p:spPr bwMode="auto">
            <a:xfrm>
              <a:off x="5424" y="216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r</a:t>
              </a:r>
            </a:p>
          </p:txBody>
        </p:sp>
        <p:sp>
          <p:nvSpPr>
            <p:cNvPr id="81956" name="Line 13"/>
            <p:cNvSpPr>
              <a:spLocks noChangeShapeType="1"/>
            </p:cNvSpPr>
            <p:nvPr/>
          </p:nvSpPr>
          <p:spPr bwMode="auto">
            <a:xfrm flipH="1">
              <a:off x="4361" y="2059"/>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Line 14"/>
            <p:cNvSpPr>
              <a:spLocks noChangeShapeType="1"/>
            </p:cNvSpPr>
            <p:nvPr/>
          </p:nvSpPr>
          <p:spPr bwMode="auto">
            <a:xfrm>
              <a:off x="4992" y="1968"/>
              <a:ext cx="440"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8" name="Line 15"/>
            <p:cNvSpPr>
              <a:spLocks noChangeShapeType="1"/>
            </p:cNvSpPr>
            <p:nvPr/>
          </p:nvSpPr>
          <p:spPr bwMode="auto">
            <a:xfrm>
              <a:off x="4896" y="2016"/>
              <a:ext cx="0" cy="28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Rectangle 16"/>
            <p:cNvSpPr>
              <a:spLocks noChangeArrowheads="1"/>
            </p:cNvSpPr>
            <p:nvPr/>
          </p:nvSpPr>
          <p:spPr bwMode="auto">
            <a:xfrm>
              <a:off x="3648" y="2688"/>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L</a:t>
              </a:r>
            </a:p>
          </p:txBody>
        </p:sp>
        <p:sp>
          <p:nvSpPr>
            <p:cNvPr id="81960" name="Rectangle 17"/>
            <p:cNvSpPr>
              <a:spLocks noChangeArrowheads="1"/>
            </p:cNvSpPr>
            <p:nvPr/>
          </p:nvSpPr>
          <p:spPr bwMode="auto">
            <a:xfrm>
              <a:off x="4272" y="2640"/>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a:t>
              </a:r>
            </a:p>
          </p:txBody>
        </p:sp>
        <p:sp>
          <p:nvSpPr>
            <p:cNvPr id="81961" name="Rectangle 18"/>
            <p:cNvSpPr>
              <a:spLocks noChangeArrowheads="1"/>
            </p:cNvSpPr>
            <p:nvPr/>
          </p:nvSpPr>
          <p:spPr bwMode="auto">
            <a:xfrm>
              <a:off x="4848" y="2640"/>
              <a:ext cx="28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q</a:t>
              </a:r>
            </a:p>
          </p:txBody>
        </p:sp>
        <p:sp>
          <p:nvSpPr>
            <p:cNvPr id="81962" name="Line 19"/>
            <p:cNvSpPr>
              <a:spLocks noChangeShapeType="1"/>
            </p:cNvSpPr>
            <p:nvPr/>
          </p:nvSpPr>
          <p:spPr bwMode="auto">
            <a:xfrm flipH="1">
              <a:off x="3743" y="2464"/>
              <a:ext cx="442"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3" name="Line 20"/>
            <p:cNvSpPr>
              <a:spLocks noChangeShapeType="1"/>
            </p:cNvSpPr>
            <p:nvPr/>
          </p:nvSpPr>
          <p:spPr bwMode="auto">
            <a:xfrm>
              <a:off x="4384" y="2498"/>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21"/>
            <p:cNvSpPr>
              <a:spLocks noChangeShapeType="1"/>
            </p:cNvSpPr>
            <p:nvPr/>
          </p:nvSpPr>
          <p:spPr bwMode="auto">
            <a:xfrm>
              <a:off x="4283" y="2480"/>
              <a:ext cx="0" cy="28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Rectangle 22"/>
            <p:cNvSpPr>
              <a:spLocks noChangeArrowheads="1"/>
            </p:cNvSpPr>
            <p:nvPr/>
          </p:nvSpPr>
          <p:spPr bwMode="auto">
            <a:xfrm>
              <a:off x="3696" y="3120"/>
              <a:ext cx="19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p</a:t>
              </a:r>
            </a:p>
          </p:txBody>
        </p:sp>
        <p:sp>
          <p:nvSpPr>
            <p:cNvPr id="81966" name="Rectangle 23"/>
            <p:cNvSpPr>
              <a:spLocks noChangeArrowheads="1"/>
            </p:cNvSpPr>
            <p:nvPr/>
          </p:nvSpPr>
          <p:spPr bwMode="auto">
            <a:xfrm>
              <a:off x="2496" y="2250"/>
              <a:ext cx="2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int</a:t>
              </a:r>
            </a:p>
          </p:txBody>
        </p:sp>
        <p:sp>
          <p:nvSpPr>
            <p:cNvPr id="81967" name="Line 24"/>
            <p:cNvSpPr>
              <a:spLocks noChangeShapeType="1"/>
            </p:cNvSpPr>
            <p:nvPr/>
          </p:nvSpPr>
          <p:spPr bwMode="auto">
            <a:xfrm>
              <a:off x="2611" y="2072"/>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25"/>
            <p:cNvSpPr>
              <a:spLocks noChangeShapeType="1"/>
            </p:cNvSpPr>
            <p:nvPr/>
          </p:nvSpPr>
          <p:spPr bwMode="auto">
            <a:xfrm>
              <a:off x="3730" y="2921"/>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Rectangle 26"/>
            <p:cNvSpPr>
              <a:spLocks noChangeArrowheads="1"/>
            </p:cNvSpPr>
            <p:nvPr/>
          </p:nvSpPr>
          <p:spPr bwMode="auto">
            <a:xfrm>
              <a:off x="2928" y="1680"/>
              <a:ext cx="1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1970" name="Rectangle 27"/>
            <p:cNvSpPr>
              <a:spLocks noChangeArrowheads="1"/>
            </p:cNvSpPr>
            <p:nvPr/>
          </p:nvSpPr>
          <p:spPr bwMode="auto">
            <a:xfrm>
              <a:off x="2800" y="1824"/>
              <a:ext cx="4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type</a:t>
              </a:r>
            </a:p>
          </p:txBody>
        </p:sp>
        <p:sp>
          <p:nvSpPr>
            <p:cNvPr id="81971" name="Rectangle 28"/>
            <p:cNvSpPr>
              <a:spLocks noChangeArrowheads="1"/>
            </p:cNvSpPr>
            <p:nvPr/>
          </p:nvSpPr>
          <p:spPr bwMode="auto">
            <a:xfrm>
              <a:off x="4608" y="1728"/>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1972" name="Rectangle 29"/>
            <p:cNvSpPr>
              <a:spLocks noChangeArrowheads="1"/>
            </p:cNvSpPr>
            <p:nvPr/>
          </p:nvSpPr>
          <p:spPr bwMode="auto">
            <a:xfrm>
              <a:off x="4032" y="2160"/>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1973" name="Rectangle 30"/>
            <p:cNvSpPr>
              <a:spLocks noChangeArrowheads="1"/>
            </p:cNvSpPr>
            <p:nvPr/>
          </p:nvSpPr>
          <p:spPr bwMode="auto">
            <a:xfrm>
              <a:off x="3456" y="2544"/>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sym typeface="Symbol" pitchFamily="18" charset="2"/>
                </a:rPr>
                <a:t></a:t>
              </a:r>
              <a:endParaRPr lang="zh-CN" altLang="en-US" sz="2800"/>
            </a:p>
          </p:txBody>
        </p:sp>
        <p:sp>
          <p:nvSpPr>
            <p:cNvPr id="81974" name="Rectangle 31"/>
            <p:cNvSpPr>
              <a:spLocks noChangeArrowheads="1"/>
            </p:cNvSpPr>
            <p:nvPr/>
          </p:nvSpPr>
          <p:spPr bwMode="auto">
            <a:xfrm>
              <a:off x="3744" y="2112"/>
              <a:ext cx="25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1975" name="Rectangle 32"/>
            <p:cNvSpPr>
              <a:spLocks noChangeArrowheads="1"/>
            </p:cNvSpPr>
            <p:nvPr/>
          </p:nvSpPr>
          <p:spPr bwMode="auto">
            <a:xfrm>
              <a:off x="3168" y="2544"/>
              <a:ext cx="31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1976" name="Rectangle 33"/>
            <p:cNvSpPr>
              <a:spLocks noChangeArrowheads="1"/>
            </p:cNvSpPr>
            <p:nvPr/>
          </p:nvSpPr>
          <p:spPr bwMode="auto">
            <a:xfrm>
              <a:off x="4224" y="1728"/>
              <a:ext cx="2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i="1"/>
                <a:t>in</a:t>
              </a:r>
            </a:p>
          </p:txBody>
        </p:sp>
        <p:sp>
          <p:nvSpPr>
            <p:cNvPr id="81977" name="Line 34"/>
            <p:cNvSpPr>
              <a:spLocks noChangeShapeType="1"/>
            </p:cNvSpPr>
            <p:nvPr/>
          </p:nvSpPr>
          <p:spPr bwMode="auto">
            <a:xfrm flipH="1">
              <a:off x="3600" y="2352"/>
              <a:ext cx="466"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1978" name="Line 35"/>
            <p:cNvSpPr>
              <a:spLocks noChangeShapeType="1"/>
            </p:cNvSpPr>
            <p:nvPr/>
          </p:nvSpPr>
          <p:spPr bwMode="auto">
            <a:xfrm flipH="1">
              <a:off x="4135" y="1981"/>
              <a:ext cx="467" cy="2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1979" name="Freeform 36"/>
            <p:cNvSpPr>
              <a:spLocks/>
            </p:cNvSpPr>
            <p:nvPr/>
          </p:nvSpPr>
          <p:spPr bwMode="auto">
            <a:xfrm>
              <a:off x="3041" y="1587"/>
              <a:ext cx="1534" cy="284"/>
            </a:xfrm>
            <a:custGeom>
              <a:avLst/>
              <a:gdLst>
                <a:gd name="T0" fmla="*/ 0 w 1830"/>
                <a:gd name="T1" fmla="*/ 273 h 273"/>
                <a:gd name="T2" fmla="*/ 326 w 1830"/>
                <a:gd name="T3" fmla="*/ 70 h 273"/>
                <a:gd name="T4" fmla="*/ 521 w 1830"/>
                <a:gd name="T5" fmla="*/ 3 h 273"/>
                <a:gd name="T6" fmla="*/ 715 w 1830"/>
                <a:gd name="T7" fmla="*/ 87 h 273"/>
                <a:gd name="T8" fmla="*/ 1078 w 1830"/>
                <a:gd name="T9" fmla="*/ 30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39407" name="Group 79"/>
          <p:cNvGraphicFramePr>
            <a:graphicFrameLocks noGrp="1"/>
          </p:cNvGraphicFramePr>
          <p:nvPr/>
        </p:nvGraphicFramePr>
        <p:xfrm>
          <a:off x="76200" y="2895600"/>
          <a:ext cx="4114800" cy="3713204"/>
        </p:xfrm>
        <a:graphic>
          <a:graphicData uri="http://schemas.openxmlformats.org/drawingml/2006/table">
            <a:tbl>
              <a:tblPr/>
              <a:tblGrid>
                <a:gridCol w="1625600"/>
                <a:gridCol w="2489200"/>
              </a:tblGrid>
              <a:tr h="51813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 生 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D </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r>
                        <a:rPr kumimoji="0" lang="en-US" altLang="zh-CN" sz="2400" b="1" i="1" u="none" strike="noStrike" cap="none" normalizeH="0" baseline="0" smtClean="0">
                          <a:ln>
                            <a:noFill/>
                          </a:ln>
                          <a:solidFill>
                            <a:schemeClr val="tx1"/>
                          </a:solidFill>
                          <a:effectLst/>
                          <a:latin typeface="Times New Roman" pitchFamily="18" charset="0"/>
                          <a:ea typeface="宋体" charset="-122"/>
                        </a:rPr>
                        <a:t>TL</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T</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 int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rPr>
                        <a:t>] = </a:t>
                      </a:r>
                      <a:r>
                        <a:rPr kumimoji="0" lang="en-US" altLang="zh-CN" sz="24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T</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 real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rPr>
                        <a:t>] = </a:t>
                      </a:r>
                      <a:r>
                        <a:rPr kumimoji="0" lang="en-US" altLang="zh-CN" sz="2400" b="1" i="1" u="none" strike="noStrike" cap="none" normalizeH="0" baseline="0" smtClean="0">
                          <a:ln>
                            <a:noFill/>
                          </a:ln>
                          <a:solidFill>
                            <a:schemeClr val="tx1"/>
                          </a:solidFill>
                          <a:effectLst/>
                          <a:latin typeface="Times New Roman" pitchFamily="18" charset="0"/>
                          <a:ea typeface="宋体" charset="-122"/>
                        </a:rPr>
                        <a:t>real</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L</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r>
                        <a:rPr kumimoji="0" lang="en-US" altLang="zh-CN" sz="2400" b="1" i="1" u="none" strike="noStrike" cap="none" normalizeH="0" baseline="0" smtClean="0">
                          <a:ln>
                            <a:noFill/>
                          </a:ln>
                          <a:solidFill>
                            <a:schemeClr val="tx1"/>
                          </a:solidFill>
                          <a:effectLst/>
                          <a:latin typeface="Times New Roman" pitchFamily="18" charset="0"/>
                          <a:ea typeface="宋体" charset="-122"/>
                        </a:rPr>
                        <a:t>L</a:t>
                      </a:r>
                      <a:r>
                        <a:rPr kumimoji="0" lang="en-US" altLang="zh-CN" sz="24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400" b="1" i="0" u="none" strike="noStrike" cap="none" normalizeH="0" baseline="0" smtClean="0">
                          <a:ln>
                            <a:noFill/>
                          </a:ln>
                          <a:solidFill>
                            <a:schemeClr val="tx1"/>
                          </a:solidFill>
                          <a:effectLst/>
                          <a:latin typeface="Times New Roman" pitchFamily="18" charset="0"/>
                          <a:ea typeface="宋体" charset="-122"/>
                        </a:rPr>
                        <a:t>, id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3])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L</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 id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charset="-122"/>
                        </a:rPr>
                        <a:t>addType</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rPr>
                        <a:t>], </a:t>
                      </a:r>
                      <a:r>
                        <a:rPr kumimoji="0" lang="en-US" altLang="zh-CN" sz="2400" b="1" i="1" u="none" strike="noStrike" cap="none" normalizeH="0" baseline="0" smtClean="0">
                          <a:ln>
                            <a:noFill/>
                          </a:ln>
                          <a:solidFill>
                            <a:schemeClr val="tx1"/>
                          </a:solidFill>
                          <a:effectLst/>
                          <a:latin typeface="Times New Roman" pitchFamily="18" charset="0"/>
                          <a:ea typeface="宋体" charset="-122"/>
                        </a:rPr>
                        <a:t>val</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en-US" altLang="zh-CN" sz="2400" b="1" i="1" u="none" strike="noStrike" cap="none" normalizeH="0" baseline="0" smtClean="0">
                          <a:ln>
                            <a:noFill/>
                          </a:ln>
                          <a:solidFill>
                            <a:schemeClr val="tx1"/>
                          </a:solidFill>
                          <a:effectLst/>
                          <a:latin typeface="Times New Roman" pitchFamily="18" charset="0"/>
                          <a:ea typeface="宋体" charset="-122"/>
                        </a:rPr>
                        <a:t>top</a:t>
                      </a:r>
                      <a:r>
                        <a:rPr kumimoji="0" lang="en-US" altLang="zh-CN" sz="24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9219"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9220" name="Group 4"/>
          <p:cNvGrpSpPr>
            <a:grpSpLocks/>
          </p:cNvGrpSpPr>
          <p:nvPr/>
        </p:nvGrpSpPr>
        <p:grpSpPr bwMode="auto">
          <a:xfrm>
            <a:off x="304800" y="2286000"/>
            <a:ext cx="8610600" cy="3878263"/>
            <a:chOff x="192" y="1440"/>
            <a:chExt cx="5424" cy="2443"/>
          </a:xfrm>
        </p:grpSpPr>
        <p:sp>
          <p:nvSpPr>
            <p:cNvPr id="9221"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9222"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9223"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9224"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9225"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9226"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8</a:t>
              </a:r>
            </a:p>
          </p:txBody>
        </p:sp>
        <p:sp>
          <p:nvSpPr>
            <p:cNvPr id="9227"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8</a:t>
              </a:r>
            </a:p>
          </p:txBody>
        </p:sp>
        <p:sp>
          <p:nvSpPr>
            <p:cNvPr id="9228"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9229"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9230"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9235"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9237"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9238"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9247"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9248"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9249"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743427"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t>2</a:t>
            </a:r>
            <a:r>
              <a:rPr lang="zh-CN" altLang="en-US" b="1" smtClean="0">
                <a:latin typeface="宋体" charset="-122"/>
              </a:rPr>
              <a:t>、属性的位置不能预测</a:t>
            </a:r>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aAC			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bABC</a:t>
            </a:r>
            <a:r>
              <a:rPr lang="en-US" altLang="zh-CN" b="1" smtClean="0"/>
              <a:t>		</a:t>
            </a:r>
            <a:r>
              <a:rPr lang="en-US" altLang="zh-CN" b="1" i="1" smtClean="0"/>
              <a:t>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a:t>
            </a:r>
          </a:p>
          <a:p>
            <a:pPr>
              <a:spcBef>
                <a:spcPct val="0"/>
              </a:spcBef>
              <a:buFontTx/>
              <a:buNone/>
            </a:pPr>
            <a:endParaRPr lang="zh-CN" altLang="en-US" b="1" smtClean="0">
              <a:latin typeface="宋体" charset="-122"/>
            </a:endParaRPr>
          </a:p>
          <a:p>
            <a:pPr>
              <a:spcBef>
                <a:spcPct val="0"/>
              </a:spcBef>
            </a:pPr>
            <a:r>
              <a:rPr lang="zh-CN" altLang="en-US" b="1" smtClean="0">
                <a:latin typeface="宋体" charset="-122"/>
              </a:rPr>
              <a:t>增加标记非终结符，使得位置可以预测</a:t>
            </a:r>
            <a:endParaRPr lang="zh-CN" altLang="en-US"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aAC			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bAB</a:t>
            </a:r>
            <a:r>
              <a:rPr lang="en-US" altLang="zh-CN" b="1" i="1" smtClean="0">
                <a:solidFill>
                  <a:srgbClr val="00FF00"/>
                </a:solidFill>
              </a:rPr>
              <a:t>M</a:t>
            </a:r>
            <a:r>
              <a:rPr lang="en-US" altLang="zh-CN" b="1" i="1" smtClean="0"/>
              <a:t>C</a:t>
            </a:r>
            <a:r>
              <a:rPr lang="en-US" altLang="zh-CN" b="1" smtClean="0"/>
              <a:t>		</a:t>
            </a:r>
            <a:r>
              <a:rPr lang="en-US" altLang="zh-CN" b="1" i="1" smtClean="0">
                <a:solidFill>
                  <a:srgbClr val="00FF00"/>
                </a:solidFill>
              </a:rPr>
              <a:t>M</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 = </a:t>
            </a:r>
            <a:r>
              <a:rPr lang="en-US" altLang="zh-CN" b="1" i="1" smtClean="0">
                <a:solidFill>
                  <a:srgbClr val="00FF00"/>
                </a:solidFill>
              </a:rPr>
              <a:t>A</a:t>
            </a:r>
            <a:r>
              <a:rPr lang="en-US" altLang="zh-CN" b="1" smtClean="0">
                <a:solidFill>
                  <a:srgbClr val="00FF00"/>
                </a:solidFill>
              </a:rPr>
              <a:t>.</a:t>
            </a:r>
            <a:r>
              <a:rPr lang="en-US" altLang="zh-CN" b="1" i="1" smtClean="0">
                <a:solidFill>
                  <a:srgbClr val="00FF00"/>
                </a:solidFill>
              </a:rPr>
              <a:t>s</a:t>
            </a:r>
            <a:r>
              <a:rPr lang="en-US" altLang="zh-CN" b="1" smtClean="0">
                <a:solidFill>
                  <a:srgbClr val="00FF00"/>
                </a:solidFill>
              </a:rPr>
              <a:t>;</a:t>
            </a:r>
            <a:r>
              <a:rPr lang="en-US" altLang="zh-CN" b="1" smtClean="0"/>
              <a:t> </a:t>
            </a:r>
            <a:r>
              <a:rPr lang="en-US" altLang="zh-CN" b="1" i="1" smtClean="0">
                <a:solidFill>
                  <a:srgbClr val="00FF00"/>
                </a:solidFill>
              </a:rPr>
              <a:t>C</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 = </a:t>
            </a:r>
            <a:r>
              <a:rPr lang="en-US" altLang="zh-CN" b="1" i="1" smtClean="0">
                <a:solidFill>
                  <a:srgbClr val="00FF00"/>
                </a:solidFill>
              </a:rPr>
              <a:t>M</a:t>
            </a:r>
            <a:r>
              <a:rPr lang="en-US" altLang="zh-CN" b="1" smtClean="0">
                <a:solidFill>
                  <a:srgbClr val="00FF00"/>
                </a:solidFill>
              </a:rPr>
              <a:t>.</a:t>
            </a:r>
            <a:r>
              <a:rPr lang="en-US" altLang="zh-CN" b="1" i="1" smtClean="0">
                <a:solidFill>
                  <a:srgbClr val="00FF00"/>
                </a:solidFill>
              </a:rPr>
              <a:t>s</a:t>
            </a:r>
            <a:endParaRPr lang="en-US" altLang="zh-CN" b="1" smtClean="0">
              <a:solidFill>
                <a:srgbClr val="00FF00"/>
              </a:solidFill>
            </a:endParaRPr>
          </a:p>
          <a:p>
            <a:pPr algn="just">
              <a:spcBef>
                <a:spcPct val="0"/>
              </a:spcBef>
              <a:buFontTx/>
              <a:buNone/>
            </a:pP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a:t>
            </a:r>
          </a:p>
          <a:p>
            <a:pPr algn="just">
              <a:spcBef>
                <a:spcPct val="0"/>
              </a:spcBef>
              <a:buFontTx/>
              <a:buNone/>
            </a:pPr>
            <a:r>
              <a:rPr lang="en-US" altLang="zh-CN" b="1" i="1" smtClean="0">
                <a:solidFill>
                  <a:srgbClr val="00FF00"/>
                </a:solidFill>
              </a:rPr>
              <a:t>M</a:t>
            </a:r>
            <a:r>
              <a:rPr lang="en-US" altLang="zh-CN" b="1" i="1" smtClean="0"/>
              <a:t>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solidFill>
                  <a:srgbClr val="00FF00"/>
                </a:solidFill>
              </a:rPr>
              <a:t>M</a:t>
            </a:r>
            <a:r>
              <a:rPr lang="en-US" altLang="zh-CN" b="1" smtClean="0">
                <a:solidFill>
                  <a:srgbClr val="00FF00"/>
                </a:solidFill>
              </a:rPr>
              <a:t>.</a:t>
            </a:r>
            <a:r>
              <a:rPr lang="en-US" altLang="zh-CN" b="1" i="1" smtClean="0">
                <a:solidFill>
                  <a:srgbClr val="00FF00"/>
                </a:solidFill>
              </a:rPr>
              <a:t>s</a:t>
            </a:r>
            <a:r>
              <a:rPr lang="en-US" altLang="zh-CN" b="1" smtClean="0">
                <a:solidFill>
                  <a:srgbClr val="00FF00"/>
                </a:solidFill>
              </a:rPr>
              <a:t> = </a:t>
            </a:r>
            <a:r>
              <a:rPr lang="en-US" altLang="zh-CN" b="1" i="1" smtClean="0">
                <a:solidFill>
                  <a:srgbClr val="00FF00"/>
                </a:solidFill>
              </a:rPr>
              <a:t>M</a:t>
            </a:r>
            <a:r>
              <a:rPr lang="en-US" altLang="zh-CN" b="1" smtClean="0">
                <a:solidFill>
                  <a:srgbClr val="00FF00"/>
                </a:solidFill>
              </a:rPr>
              <a:t>.</a:t>
            </a:r>
            <a:r>
              <a:rPr lang="en-US" altLang="zh-CN" b="1" i="1" smtClean="0">
                <a:solidFill>
                  <a:srgbClr val="00FF00"/>
                </a:solidFill>
              </a:rPr>
              <a:t>i</a:t>
            </a:r>
            <a:endParaRPr lang="zh-CN" altLang="en-US" sz="2800" b="1" smtClean="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3427">
                                            <p:txEl>
                                              <p:pRg st="5" end="5"/>
                                            </p:txEl>
                                          </p:spTgt>
                                        </p:tgtEl>
                                        <p:attrNameLst>
                                          <p:attrName>style.visibility</p:attrName>
                                        </p:attrNameLst>
                                      </p:cBhvr>
                                      <p:to>
                                        <p:strVal val="visible"/>
                                      </p:to>
                                    </p:set>
                                    <p:animEffect transition="in" filter="box(in)">
                                      <p:cBhvr>
                                        <p:cTn id="7" dur="500"/>
                                        <p:tgtEl>
                                          <p:spTgt spid="7434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3427">
                                            <p:txEl>
                                              <p:pRg st="6" end="6"/>
                                            </p:txEl>
                                          </p:spTgt>
                                        </p:tgtEl>
                                        <p:attrNameLst>
                                          <p:attrName>style.visibility</p:attrName>
                                        </p:attrNameLst>
                                      </p:cBhvr>
                                      <p:to>
                                        <p:strVal val="visible"/>
                                      </p:to>
                                    </p:set>
                                    <p:animEffect transition="in" filter="box(in)">
                                      <p:cBhvr>
                                        <p:cTn id="10" dur="500"/>
                                        <p:tgtEl>
                                          <p:spTgt spid="74342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43427">
                                            <p:txEl>
                                              <p:pRg st="7" end="7"/>
                                            </p:txEl>
                                          </p:spTgt>
                                        </p:tgtEl>
                                        <p:attrNameLst>
                                          <p:attrName>style.visibility</p:attrName>
                                        </p:attrNameLst>
                                      </p:cBhvr>
                                      <p:to>
                                        <p:strVal val="visible"/>
                                      </p:to>
                                    </p:set>
                                    <p:animEffect transition="in" filter="box(in)">
                                      <p:cBhvr>
                                        <p:cTn id="13" dur="500"/>
                                        <p:tgtEl>
                                          <p:spTgt spid="74342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43427">
                                            <p:txEl>
                                              <p:pRg st="8" end="8"/>
                                            </p:txEl>
                                          </p:spTgt>
                                        </p:tgtEl>
                                        <p:attrNameLst>
                                          <p:attrName>style.visibility</p:attrName>
                                        </p:attrNameLst>
                                      </p:cBhvr>
                                      <p:to>
                                        <p:strVal val="visible"/>
                                      </p:to>
                                    </p:set>
                                    <p:animEffect transition="in" filter="box(in)">
                                      <p:cBhvr>
                                        <p:cTn id="16" dur="500"/>
                                        <p:tgtEl>
                                          <p:spTgt spid="743427">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43427">
                                            <p:txEl>
                                              <p:pRg st="9" end="9"/>
                                            </p:txEl>
                                          </p:spTgt>
                                        </p:tgtEl>
                                        <p:attrNameLst>
                                          <p:attrName>style.visibility</p:attrName>
                                        </p:attrNameLst>
                                      </p:cBhvr>
                                      <p:to>
                                        <p:strVal val="visible"/>
                                      </p:to>
                                    </p:set>
                                    <p:animEffect transition="in" filter="box(in)">
                                      <p:cBhvr>
                                        <p:cTn id="19" dur="500"/>
                                        <p:tgtEl>
                                          <p:spTgt spid="7434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83971"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t>2</a:t>
            </a:r>
            <a:r>
              <a:rPr lang="zh-CN" altLang="en-US" b="1" smtClean="0">
                <a:latin typeface="宋体" charset="-122"/>
              </a:rPr>
              <a:t>、属性的位置不能预测</a:t>
            </a:r>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aAC			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bABC</a:t>
            </a:r>
            <a:r>
              <a:rPr lang="en-US" altLang="zh-CN" b="1" smtClean="0"/>
              <a:t>		</a:t>
            </a:r>
            <a:r>
              <a:rPr lang="en-US" altLang="zh-CN" b="1" i="1" smtClean="0"/>
              <a:t>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a:t>
            </a:r>
          </a:p>
          <a:p>
            <a:pPr>
              <a:spcBef>
                <a:spcPct val="0"/>
              </a:spcBef>
              <a:buFontTx/>
              <a:buNone/>
            </a:pPr>
            <a:endParaRPr lang="zh-CN" altLang="en-US" b="1" smtClean="0">
              <a:latin typeface="宋体" charset="-122"/>
            </a:endParaRPr>
          </a:p>
          <a:p>
            <a:pPr>
              <a:spcBef>
                <a:spcPct val="0"/>
              </a:spcBef>
            </a:pPr>
            <a:r>
              <a:rPr lang="zh-CN" altLang="en-US" b="1" smtClean="0">
                <a:latin typeface="宋体" charset="-122"/>
              </a:rPr>
              <a:t>增加标记非终结符，使得位置可以预测</a:t>
            </a:r>
            <a:endParaRPr lang="zh-CN" altLang="en-US"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aAC			C</a:t>
            </a:r>
            <a:r>
              <a:rPr lang="en-US" altLang="zh-CN" b="1" smtClean="0"/>
              <a:t>.</a:t>
            </a:r>
            <a:r>
              <a:rPr lang="en-US" altLang="zh-CN" b="1" i="1" smtClean="0"/>
              <a:t>i</a:t>
            </a:r>
            <a:r>
              <a:rPr lang="en-US" altLang="zh-CN" b="1" smtClean="0"/>
              <a:t> = </a:t>
            </a:r>
            <a:r>
              <a:rPr lang="en-US" altLang="zh-CN" b="1" i="1" smtClean="0"/>
              <a:t>A</a:t>
            </a:r>
            <a:r>
              <a:rPr lang="en-US" altLang="zh-CN" b="1" smtClean="0"/>
              <a:t>.</a:t>
            </a:r>
            <a:r>
              <a:rPr lang="en-US" altLang="zh-CN" b="1" i="1" smtClean="0"/>
              <a:t>s</a:t>
            </a:r>
            <a:endParaRPr lang="en-US" altLang="zh-CN" b="1" smtClean="0"/>
          </a:p>
          <a:p>
            <a:pPr algn="just">
              <a:spcBef>
                <a:spcPct val="0"/>
              </a:spcBef>
              <a:buFontTx/>
              <a:buNone/>
            </a:pP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bAB</a:t>
            </a:r>
            <a:r>
              <a:rPr lang="en-US" altLang="zh-CN" b="1" i="1" smtClean="0">
                <a:solidFill>
                  <a:srgbClr val="00FF00"/>
                </a:solidFill>
              </a:rPr>
              <a:t>M</a:t>
            </a:r>
            <a:r>
              <a:rPr lang="en-US" altLang="zh-CN" b="1" i="1" smtClean="0"/>
              <a:t>C</a:t>
            </a:r>
            <a:r>
              <a:rPr lang="en-US" altLang="zh-CN" b="1" smtClean="0"/>
              <a:t>		</a:t>
            </a:r>
            <a:r>
              <a:rPr lang="en-US" altLang="zh-CN" b="1" i="1" smtClean="0">
                <a:solidFill>
                  <a:schemeClr val="tx2"/>
                </a:solidFill>
              </a:rPr>
              <a:t>M</a:t>
            </a:r>
            <a:r>
              <a:rPr lang="en-US" altLang="zh-CN" b="1" smtClean="0">
                <a:solidFill>
                  <a:schemeClr val="tx2"/>
                </a:solidFill>
              </a:rPr>
              <a:t>.</a:t>
            </a:r>
            <a:r>
              <a:rPr lang="en-US" altLang="zh-CN" b="1" i="1" smtClean="0">
                <a:solidFill>
                  <a:schemeClr val="tx2"/>
                </a:solidFill>
              </a:rPr>
              <a:t>i</a:t>
            </a:r>
            <a:r>
              <a:rPr lang="en-US" altLang="zh-CN" b="1" smtClean="0">
                <a:solidFill>
                  <a:schemeClr val="tx2"/>
                </a:solidFill>
              </a:rPr>
              <a:t> = </a:t>
            </a:r>
            <a:r>
              <a:rPr lang="en-US" altLang="zh-CN" b="1" i="1" smtClean="0">
                <a:solidFill>
                  <a:schemeClr val="tx2"/>
                </a:solidFill>
              </a:rPr>
              <a:t>A</a:t>
            </a:r>
            <a:r>
              <a:rPr lang="en-US" altLang="zh-CN" b="1" smtClean="0">
                <a:solidFill>
                  <a:schemeClr val="tx2"/>
                </a:solidFill>
              </a:rPr>
              <a:t>.</a:t>
            </a:r>
            <a:r>
              <a:rPr lang="en-US" altLang="zh-CN" b="1" i="1" smtClean="0">
                <a:solidFill>
                  <a:schemeClr val="tx2"/>
                </a:solidFill>
              </a:rPr>
              <a:t>s</a:t>
            </a:r>
            <a:r>
              <a:rPr lang="en-US" altLang="zh-CN" b="1" smtClean="0"/>
              <a:t>; </a:t>
            </a:r>
            <a:r>
              <a:rPr lang="en-US" altLang="zh-CN" b="1" i="1" smtClean="0">
                <a:solidFill>
                  <a:srgbClr val="00FF00"/>
                </a:solidFill>
              </a:rPr>
              <a:t>C</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 = </a:t>
            </a:r>
            <a:r>
              <a:rPr lang="en-US" altLang="zh-CN" b="1" i="1" smtClean="0">
                <a:solidFill>
                  <a:srgbClr val="00FF00"/>
                </a:solidFill>
              </a:rPr>
              <a:t>M</a:t>
            </a:r>
            <a:r>
              <a:rPr lang="en-US" altLang="zh-CN" b="1" smtClean="0">
                <a:solidFill>
                  <a:srgbClr val="00FF00"/>
                </a:solidFill>
              </a:rPr>
              <a:t>.</a:t>
            </a:r>
            <a:r>
              <a:rPr lang="en-US" altLang="zh-CN" b="1" i="1" smtClean="0">
                <a:solidFill>
                  <a:srgbClr val="00FF00"/>
                </a:solidFill>
              </a:rPr>
              <a:t>s</a:t>
            </a:r>
            <a:endParaRPr lang="en-US" altLang="zh-CN" b="1" smtClean="0">
              <a:solidFill>
                <a:srgbClr val="00FF00"/>
              </a:solidFill>
            </a:endParaRPr>
          </a:p>
          <a:p>
            <a:pPr algn="just">
              <a:spcBef>
                <a:spcPct val="0"/>
              </a:spcBef>
              <a:buFontTx/>
              <a:buNone/>
            </a:pP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    </a:t>
            </a:r>
            <a:r>
              <a:rPr lang="zh-CN" altLang="en-US" b="1" smtClean="0">
                <a:solidFill>
                  <a:schemeClr val="tx2"/>
                </a:solidFill>
              </a:rPr>
              <a:t>还得考虑</a:t>
            </a:r>
            <a:r>
              <a:rPr lang="en-US" altLang="zh-CN" b="1" i="1" smtClean="0">
                <a:solidFill>
                  <a:schemeClr val="tx2"/>
                </a:solidFill>
              </a:rPr>
              <a:t>M</a:t>
            </a:r>
            <a:r>
              <a:rPr lang="en-US" altLang="zh-CN" b="1" smtClean="0">
                <a:solidFill>
                  <a:schemeClr val="tx2"/>
                </a:solidFill>
              </a:rPr>
              <a:t>.</a:t>
            </a:r>
            <a:r>
              <a:rPr lang="en-US" altLang="zh-CN" b="1" i="1" smtClean="0">
                <a:solidFill>
                  <a:schemeClr val="tx2"/>
                </a:solidFill>
              </a:rPr>
              <a:t>s</a:t>
            </a:r>
            <a:endParaRPr lang="zh-CN" altLang="en-US" b="1" smtClean="0"/>
          </a:p>
          <a:p>
            <a:pPr algn="just">
              <a:spcBef>
                <a:spcPct val="0"/>
              </a:spcBef>
              <a:buFontTx/>
              <a:buNone/>
            </a:pPr>
            <a:r>
              <a:rPr lang="en-US" altLang="zh-CN" b="1" i="1" smtClean="0">
                <a:solidFill>
                  <a:srgbClr val="00FF00"/>
                </a:solidFill>
              </a:rPr>
              <a:t>M</a:t>
            </a:r>
            <a:r>
              <a:rPr lang="en-US" altLang="zh-CN" b="1" i="1" smtClean="0"/>
              <a:t>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solidFill>
                  <a:schemeClr val="tx2"/>
                </a:solidFill>
              </a:rPr>
              <a:t>M</a:t>
            </a:r>
            <a:r>
              <a:rPr lang="en-US" altLang="zh-CN" b="1" smtClean="0">
                <a:solidFill>
                  <a:schemeClr val="tx2"/>
                </a:solidFill>
              </a:rPr>
              <a:t>.</a:t>
            </a:r>
            <a:r>
              <a:rPr lang="en-US" altLang="zh-CN" b="1" i="1" smtClean="0">
                <a:solidFill>
                  <a:schemeClr val="tx2"/>
                </a:solidFill>
              </a:rPr>
              <a:t>s</a:t>
            </a:r>
            <a:r>
              <a:rPr lang="en-US" altLang="zh-CN" b="1" smtClean="0">
                <a:solidFill>
                  <a:schemeClr val="tx2"/>
                </a:solidFill>
              </a:rPr>
              <a:t> = </a:t>
            </a:r>
            <a:r>
              <a:rPr lang="en-US" altLang="zh-CN" b="1" i="1" smtClean="0">
                <a:solidFill>
                  <a:schemeClr val="tx2"/>
                </a:solidFill>
              </a:rPr>
              <a:t>M</a:t>
            </a:r>
            <a:r>
              <a:rPr lang="en-US" altLang="zh-CN" b="1" smtClean="0">
                <a:solidFill>
                  <a:schemeClr val="tx2"/>
                </a:solidFill>
              </a:rPr>
              <a:t>.</a:t>
            </a:r>
            <a:r>
              <a:rPr lang="en-US" altLang="zh-CN" b="1" i="1" smtClean="0">
                <a:solidFill>
                  <a:schemeClr val="tx2"/>
                </a:solidFill>
              </a:rPr>
              <a:t>i   </a:t>
            </a:r>
            <a:r>
              <a:rPr lang="zh-CN" altLang="en-US" b="1" smtClean="0">
                <a:solidFill>
                  <a:schemeClr val="tx2"/>
                </a:solidFill>
              </a:rPr>
              <a:t>计算的可预测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sp>
        <p:nvSpPr>
          <p:cNvPr id="749571"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4.4.3</a:t>
            </a:r>
            <a:r>
              <a:rPr lang="zh-CN" altLang="en-US" b="1" smtClean="0">
                <a:latin typeface="宋体" charset="-122"/>
              </a:rPr>
              <a:t> </a:t>
            </a:r>
            <a:r>
              <a:rPr lang="zh-CN" altLang="en-US" b="1" smtClean="0"/>
              <a:t>模拟继承属性的计算</a:t>
            </a:r>
          </a:p>
          <a:p>
            <a:pPr>
              <a:spcBef>
                <a:spcPct val="0"/>
              </a:spcBef>
              <a:buFontTx/>
              <a:buNone/>
            </a:pPr>
            <a:r>
              <a:rPr lang="zh-CN" altLang="en-US" b="1" smtClean="0">
                <a:latin typeface="宋体" charset="-122"/>
              </a:rPr>
              <a:t>继承属性是某个综合属性的一个函数</a:t>
            </a:r>
            <a:endParaRPr lang="zh-CN" altLang="en-US" b="1" smtClean="0"/>
          </a:p>
          <a:p>
            <a:pPr algn="just">
              <a:spcBef>
                <a:spcPct val="0"/>
              </a:spcBef>
              <a:buFontTx/>
              <a:buNone/>
            </a:pPr>
            <a:r>
              <a:rPr lang="en-US" altLang="zh-CN" b="1" i="1" smtClean="0"/>
              <a:t>	S</a:t>
            </a:r>
            <a:r>
              <a:rPr lang="en-US" altLang="zh-CN" b="1" smtClean="0"/>
              <a:t> </a:t>
            </a:r>
            <a:r>
              <a:rPr lang="en-US" altLang="zh-CN" b="1" smtClean="0">
                <a:sym typeface="Symbol" pitchFamily="18" charset="2"/>
              </a:rPr>
              <a:t></a:t>
            </a:r>
            <a:r>
              <a:rPr lang="en-US" altLang="zh-CN" b="1" smtClean="0"/>
              <a:t> </a:t>
            </a:r>
            <a:r>
              <a:rPr lang="en-US" altLang="zh-CN" b="1" i="1" smtClean="0"/>
              <a:t>aAC		C</a:t>
            </a:r>
            <a:r>
              <a:rPr lang="en-US" altLang="zh-CN" b="1" smtClean="0"/>
              <a:t>.</a:t>
            </a:r>
            <a:r>
              <a:rPr lang="en-US" altLang="zh-CN" b="1" i="1" smtClean="0"/>
              <a:t>i</a:t>
            </a:r>
            <a:r>
              <a:rPr lang="en-US" altLang="zh-CN" b="1" smtClean="0"/>
              <a:t> = </a:t>
            </a:r>
            <a:r>
              <a:rPr lang="en-US" altLang="zh-CN" b="1" i="1" smtClean="0"/>
              <a:t>f </a:t>
            </a:r>
            <a:r>
              <a:rPr lang="en-US" altLang="zh-CN" b="1" smtClean="0"/>
              <a:t>(</a:t>
            </a:r>
            <a:r>
              <a:rPr lang="en-US" altLang="zh-CN" b="1" i="1" smtClean="0"/>
              <a:t>A</a:t>
            </a:r>
            <a:r>
              <a:rPr lang="en-US" altLang="zh-CN" b="1" smtClean="0"/>
              <a:t>.</a:t>
            </a:r>
            <a:r>
              <a:rPr lang="en-US" altLang="zh-CN" b="1" i="1" smtClean="0"/>
              <a:t>s</a:t>
            </a:r>
            <a:r>
              <a:rPr lang="en-US" altLang="zh-CN" b="1" smtClean="0"/>
              <a:t>)</a:t>
            </a:r>
          </a:p>
          <a:p>
            <a:pPr algn="just">
              <a:spcBef>
                <a:spcPct val="0"/>
              </a:spcBef>
              <a:buFontTx/>
              <a:buNone/>
            </a:pPr>
            <a:r>
              <a:rPr lang="en-US" altLang="zh-CN" b="1" smtClean="0"/>
              <a:t>	</a:t>
            </a: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a:t>
            </a:r>
          </a:p>
          <a:p>
            <a:pPr algn="just">
              <a:spcBef>
                <a:spcPct val="0"/>
              </a:spcBef>
              <a:buFontTx/>
              <a:buNone/>
            </a:pPr>
            <a:endParaRPr lang="zh-CN" altLang="en-US" b="1" smtClean="0">
              <a:latin typeface="宋体" charset="-122"/>
            </a:endParaRPr>
          </a:p>
          <a:p>
            <a:pPr algn="just">
              <a:spcBef>
                <a:spcPct val="0"/>
              </a:spcBef>
            </a:pPr>
            <a:r>
              <a:rPr lang="zh-CN" altLang="en-US" b="1" smtClean="0">
                <a:latin typeface="宋体" charset="-122"/>
              </a:rPr>
              <a:t>增加标记非终结符，把</a:t>
            </a:r>
            <a:r>
              <a:rPr lang="en-US" altLang="zh-CN" b="1" i="1" smtClean="0"/>
              <a:t>f</a:t>
            </a:r>
            <a:r>
              <a:rPr lang="en-US" altLang="zh-CN" b="1" smtClean="0"/>
              <a:t>(</a:t>
            </a:r>
            <a:r>
              <a:rPr lang="en-US" altLang="zh-CN" b="1" i="1" smtClean="0"/>
              <a:t>A</a:t>
            </a:r>
            <a:r>
              <a:rPr lang="en-US" altLang="zh-CN" b="1" smtClean="0"/>
              <a:t>.</a:t>
            </a:r>
            <a:r>
              <a:rPr lang="en-US" altLang="zh-CN" b="1" i="1" smtClean="0"/>
              <a:t>s</a:t>
            </a:r>
            <a:r>
              <a:rPr lang="en-US" altLang="zh-CN" b="1" smtClean="0"/>
              <a:t>)</a:t>
            </a:r>
            <a:r>
              <a:rPr lang="zh-CN" altLang="en-US" b="1" smtClean="0">
                <a:latin typeface="宋体" charset="-122"/>
              </a:rPr>
              <a:t>的计算移到对标记非终结符归约时进行</a:t>
            </a:r>
            <a:endParaRPr lang="zh-CN" altLang="en-US" b="1" smtClean="0"/>
          </a:p>
          <a:p>
            <a:pPr algn="just">
              <a:spcBef>
                <a:spcPct val="0"/>
              </a:spcBef>
              <a:buFontTx/>
              <a:buNone/>
            </a:pPr>
            <a:r>
              <a:rPr lang="en-US" altLang="zh-CN" b="1" i="1" smtClean="0"/>
              <a:t>	S</a:t>
            </a:r>
            <a:r>
              <a:rPr lang="en-US" altLang="zh-CN" b="1" smtClean="0"/>
              <a:t> </a:t>
            </a:r>
            <a:r>
              <a:rPr lang="en-US" altLang="zh-CN" b="1" smtClean="0">
                <a:sym typeface="Symbol" pitchFamily="18" charset="2"/>
              </a:rPr>
              <a:t></a:t>
            </a:r>
            <a:r>
              <a:rPr lang="en-US" altLang="zh-CN" b="1" smtClean="0"/>
              <a:t> </a:t>
            </a:r>
            <a:r>
              <a:rPr lang="en-US" altLang="zh-CN" b="1" i="1" smtClean="0"/>
              <a:t>aA</a:t>
            </a:r>
            <a:r>
              <a:rPr lang="en-US" altLang="zh-CN" b="1" i="1" smtClean="0">
                <a:solidFill>
                  <a:srgbClr val="00FF00"/>
                </a:solidFill>
              </a:rPr>
              <a:t>N</a:t>
            </a:r>
            <a:r>
              <a:rPr lang="en-US" altLang="zh-CN" b="1" i="1" smtClean="0"/>
              <a:t>C		</a:t>
            </a:r>
            <a:r>
              <a:rPr lang="en-US" altLang="zh-CN" b="1" i="1" smtClean="0">
                <a:solidFill>
                  <a:srgbClr val="00FF00"/>
                </a:solidFill>
              </a:rPr>
              <a:t>N</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 = </a:t>
            </a:r>
            <a:r>
              <a:rPr lang="en-US" altLang="zh-CN" b="1" i="1" smtClean="0">
                <a:solidFill>
                  <a:srgbClr val="00FF00"/>
                </a:solidFill>
              </a:rPr>
              <a:t>A</a:t>
            </a:r>
            <a:r>
              <a:rPr lang="en-US" altLang="zh-CN" b="1" smtClean="0">
                <a:solidFill>
                  <a:srgbClr val="00FF00"/>
                </a:solidFill>
              </a:rPr>
              <a:t>.</a:t>
            </a:r>
            <a:r>
              <a:rPr lang="en-US" altLang="zh-CN" b="1" i="1" smtClean="0">
                <a:solidFill>
                  <a:srgbClr val="00FF00"/>
                </a:solidFill>
              </a:rPr>
              <a:t>s</a:t>
            </a:r>
            <a:r>
              <a:rPr lang="en-US" altLang="zh-CN" b="1" smtClean="0">
                <a:solidFill>
                  <a:srgbClr val="00FF00"/>
                </a:solidFill>
              </a:rPr>
              <a:t>; </a:t>
            </a:r>
            <a:r>
              <a:rPr lang="en-US" altLang="zh-CN" b="1" i="1" smtClean="0">
                <a:solidFill>
                  <a:srgbClr val="00FF00"/>
                </a:solidFill>
              </a:rPr>
              <a:t>C</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 = </a:t>
            </a:r>
            <a:r>
              <a:rPr lang="en-US" altLang="zh-CN" b="1" i="1" smtClean="0">
                <a:solidFill>
                  <a:srgbClr val="00FF00"/>
                </a:solidFill>
              </a:rPr>
              <a:t>N</a:t>
            </a:r>
            <a:r>
              <a:rPr lang="en-US" altLang="zh-CN" b="1" smtClean="0">
                <a:solidFill>
                  <a:srgbClr val="00FF00"/>
                </a:solidFill>
              </a:rPr>
              <a:t>.</a:t>
            </a:r>
            <a:r>
              <a:rPr lang="en-US" altLang="zh-CN" b="1" i="1" smtClean="0">
                <a:solidFill>
                  <a:srgbClr val="00FF00"/>
                </a:solidFill>
              </a:rPr>
              <a:t>s</a:t>
            </a:r>
            <a:endParaRPr lang="en-US" altLang="zh-CN" b="1" smtClean="0">
              <a:solidFill>
                <a:srgbClr val="00FF00"/>
              </a:solidFill>
            </a:endParaRPr>
          </a:p>
          <a:p>
            <a:pPr algn="just">
              <a:spcBef>
                <a:spcPct val="0"/>
              </a:spcBef>
              <a:buFontTx/>
              <a:buNone/>
            </a:pPr>
            <a:r>
              <a:rPr lang="en-US" altLang="zh-CN" b="1" i="1" smtClean="0"/>
              <a:t>	</a:t>
            </a:r>
            <a:r>
              <a:rPr lang="en-US" altLang="zh-CN" b="1" i="1" smtClean="0">
                <a:solidFill>
                  <a:srgbClr val="00FF00"/>
                </a:solidFill>
              </a:rPr>
              <a:t>N</a:t>
            </a:r>
            <a:r>
              <a:rPr lang="en-US" altLang="zh-CN" b="1" smtClean="0"/>
              <a:t>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solidFill>
                  <a:srgbClr val="00FF00"/>
                </a:solidFill>
              </a:rPr>
              <a:t>N</a:t>
            </a:r>
            <a:r>
              <a:rPr lang="en-US" altLang="zh-CN" b="1" smtClean="0">
                <a:solidFill>
                  <a:srgbClr val="00FF00"/>
                </a:solidFill>
              </a:rPr>
              <a:t>.</a:t>
            </a:r>
            <a:r>
              <a:rPr lang="en-US" altLang="zh-CN" b="1" i="1" smtClean="0">
                <a:solidFill>
                  <a:srgbClr val="00FF00"/>
                </a:solidFill>
              </a:rPr>
              <a:t>s</a:t>
            </a:r>
            <a:r>
              <a:rPr lang="en-US" altLang="zh-CN" b="1" smtClean="0">
                <a:solidFill>
                  <a:srgbClr val="00FF00"/>
                </a:solidFill>
              </a:rPr>
              <a:t> = </a:t>
            </a:r>
            <a:r>
              <a:rPr lang="en-US" altLang="zh-CN" b="1" i="1" smtClean="0">
                <a:solidFill>
                  <a:srgbClr val="00FF00"/>
                </a:solidFill>
              </a:rPr>
              <a:t>f </a:t>
            </a:r>
            <a:r>
              <a:rPr lang="en-US" altLang="zh-CN" b="1" smtClean="0">
                <a:solidFill>
                  <a:srgbClr val="00FF00"/>
                </a:solidFill>
              </a:rPr>
              <a:t>(</a:t>
            </a:r>
            <a:r>
              <a:rPr lang="en-US" altLang="zh-CN" b="1" i="1" smtClean="0">
                <a:solidFill>
                  <a:srgbClr val="00FF00"/>
                </a:solidFill>
              </a:rPr>
              <a:t>N</a:t>
            </a:r>
            <a:r>
              <a:rPr lang="en-US" altLang="zh-CN" b="1" smtClean="0">
                <a:solidFill>
                  <a:srgbClr val="00FF00"/>
                </a:solidFill>
              </a:rPr>
              <a:t>.</a:t>
            </a:r>
            <a:r>
              <a:rPr lang="en-US" altLang="zh-CN" b="1" i="1" smtClean="0">
                <a:solidFill>
                  <a:srgbClr val="00FF00"/>
                </a:solidFill>
              </a:rPr>
              <a:t>i</a:t>
            </a:r>
            <a:r>
              <a:rPr lang="en-US" altLang="zh-CN" b="1" smtClean="0">
                <a:solidFill>
                  <a:srgbClr val="00FF00"/>
                </a:solidFill>
              </a:rPr>
              <a:t>)</a:t>
            </a:r>
          </a:p>
          <a:p>
            <a:pPr algn="just">
              <a:spcBef>
                <a:spcPct val="0"/>
              </a:spcBef>
              <a:buFontTx/>
              <a:buNone/>
            </a:pPr>
            <a:r>
              <a:rPr lang="en-US" altLang="zh-CN" b="1" smtClean="0"/>
              <a:t>	</a:t>
            </a:r>
            <a:r>
              <a:rPr lang="en-US" altLang="zh-CN" b="1" i="1" smtClean="0"/>
              <a:t>C </a:t>
            </a:r>
            <a:r>
              <a:rPr lang="en-US" altLang="zh-CN" b="1" smtClean="0">
                <a:sym typeface="Symbol" pitchFamily="18" charset="2"/>
              </a:rPr>
              <a:t></a:t>
            </a:r>
            <a:r>
              <a:rPr lang="en-US" altLang="zh-CN" b="1" smtClean="0"/>
              <a:t> </a:t>
            </a:r>
            <a:r>
              <a:rPr lang="en-US" altLang="zh-CN" b="1" i="1" smtClean="0"/>
              <a:t>c</a:t>
            </a:r>
            <a:r>
              <a:rPr lang="en-US" altLang="zh-CN" b="1" smtClean="0"/>
              <a:t>			</a:t>
            </a:r>
            <a:r>
              <a:rPr lang="en-US" altLang="zh-CN" b="1" i="1" smtClean="0"/>
              <a:t>C</a:t>
            </a:r>
            <a:r>
              <a:rPr lang="en-US" altLang="zh-CN" b="1" smtClean="0"/>
              <a:t>.</a:t>
            </a:r>
            <a:r>
              <a:rPr lang="en-US" altLang="zh-CN" b="1" i="1" smtClean="0"/>
              <a:t>s</a:t>
            </a:r>
            <a:r>
              <a:rPr lang="en-US" altLang="zh-CN" b="1" smtClean="0"/>
              <a:t> = </a:t>
            </a:r>
            <a:r>
              <a:rPr lang="en-US" altLang="zh-CN" b="1" i="1" smtClean="0"/>
              <a:t>g</a:t>
            </a:r>
            <a:r>
              <a:rPr lang="en-US" altLang="zh-CN" b="1" smtClean="0"/>
              <a:t>(</a:t>
            </a:r>
            <a:r>
              <a:rPr lang="en-US" altLang="zh-CN" b="1" i="1" smtClean="0"/>
              <a:t>C</a:t>
            </a:r>
            <a:r>
              <a:rPr lang="en-US" altLang="zh-CN" b="1" smtClean="0"/>
              <a:t>.</a:t>
            </a:r>
            <a:r>
              <a:rPr lang="en-US" altLang="zh-CN" b="1" i="1" smtClean="0"/>
              <a:t>i</a:t>
            </a:r>
            <a:r>
              <a:rPr lang="en-US" altLang="zh-CN" b="1" smtClean="0"/>
              <a:t>)</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9571">
                                            <p:txEl>
                                              <p:pRg st="5" end="5"/>
                                            </p:txEl>
                                          </p:spTgt>
                                        </p:tgtEl>
                                        <p:attrNameLst>
                                          <p:attrName>style.visibility</p:attrName>
                                        </p:attrNameLst>
                                      </p:cBhvr>
                                      <p:to>
                                        <p:strVal val="visible"/>
                                      </p:to>
                                    </p:set>
                                    <p:animEffect transition="in" filter="box(in)">
                                      <p:cBhvr>
                                        <p:cTn id="7" dur="500"/>
                                        <p:tgtEl>
                                          <p:spTgt spid="74957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9571">
                                            <p:txEl>
                                              <p:pRg st="6" end="6"/>
                                            </p:txEl>
                                          </p:spTgt>
                                        </p:tgtEl>
                                        <p:attrNameLst>
                                          <p:attrName>style.visibility</p:attrName>
                                        </p:attrNameLst>
                                      </p:cBhvr>
                                      <p:to>
                                        <p:strVal val="visible"/>
                                      </p:to>
                                    </p:set>
                                    <p:animEffect transition="in" filter="box(in)">
                                      <p:cBhvr>
                                        <p:cTn id="10" dur="500"/>
                                        <p:tgtEl>
                                          <p:spTgt spid="749571">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49571">
                                            <p:txEl>
                                              <p:pRg st="7" end="7"/>
                                            </p:txEl>
                                          </p:spTgt>
                                        </p:tgtEl>
                                        <p:attrNameLst>
                                          <p:attrName>style.visibility</p:attrName>
                                        </p:attrNameLst>
                                      </p:cBhvr>
                                      <p:to>
                                        <p:strVal val="visible"/>
                                      </p:to>
                                    </p:set>
                                    <p:animEffect transition="in" filter="box(in)">
                                      <p:cBhvr>
                                        <p:cTn id="13" dur="500"/>
                                        <p:tgtEl>
                                          <p:spTgt spid="749571">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49571">
                                            <p:txEl>
                                              <p:pRg st="8" end="8"/>
                                            </p:txEl>
                                          </p:spTgt>
                                        </p:tgtEl>
                                        <p:attrNameLst>
                                          <p:attrName>style.visibility</p:attrName>
                                        </p:attrNameLst>
                                      </p:cBhvr>
                                      <p:to>
                                        <p:strVal val="visible"/>
                                      </p:to>
                                    </p:set>
                                    <p:animEffect transition="in" filter="box(in)">
                                      <p:cBhvr>
                                        <p:cTn id="16" dur="500"/>
                                        <p:tgtEl>
                                          <p:spTgt spid="7495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p>
        </p:txBody>
      </p:sp>
      <p:sp>
        <p:nvSpPr>
          <p:cNvPr id="86019" name="Rectangle 3"/>
          <p:cNvSpPr>
            <a:spLocks noGrp="1" noChangeArrowheads="1"/>
          </p:cNvSpPr>
          <p:nvPr>
            <p:ph idx="1"/>
          </p:nvPr>
        </p:nvSpPr>
        <p:spPr>
          <a:xfrm>
            <a:off x="287338" y="1438275"/>
            <a:ext cx="8564562" cy="5038725"/>
          </a:xfrm>
          <a:noFill/>
        </p:spPr>
        <p:txBody>
          <a:bodyPr wrap="none"/>
          <a:lstStyle/>
          <a:p>
            <a:pPr>
              <a:spcBef>
                <a:spcPct val="0"/>
              </a:spcBef>
            </a:pPr>
            <a:r>
              <a:rPr lang="zh-CN" altLang="en-US" b="1" smtClean="0"/>
              <a:t>例  </a:t>
            </a:r>
            <a:r>
              <a:rPr lang="zh-CN" altLang="en-US" b="1" smtClean="0">
                <a:latin typeface="宋体" charset="-122"/>
              </a:rPr>
              <a:t>数学排版语言</a:t>
            </a:r>
            <a:r>
              <a:rPr lang="en-US" altLang="zh-CN" b="1" smtClean="0"/>
              <a:t>EQN</a:t>
            </a:r>
          </a:p>
          <a:p>
            <a:pPr>
              <a:lnSpc>
                <a:spcPct val="90000"/>
              </a:lnSpc>
              <a:spcBef>
                <a:spcPct val="0"/>
              </a:spcBef>
              <a:buFontTx/>
              <a:buNone/>
            </a:pPr>
            <a:r>
              <a:rPr lang="en-US" altLang="zh-CN" b="1" smtClean="0"/>
              <a:t> </a:t>
            </a:r>
            <a:r>
              <a:rPr lang="en-US" altLang="zh-CN" b="1" i="1" smtClean="0"/>
              <a:t>S </a:t>
            </a:r>
            <a:r>
              <a:rPr lang="en-US" altLang="zh-CN" b="1" smtClean="0">
                <a:sym typeface="Symbol" pitchFamily="18" charset="2"/>
              </a:rPr>
              <a:t></a:t>
            </a:r>
            <a:r>
              <a:rPr lang="en-US" altLang="zh-CN" b="1" smtClean="0"/>
              <a:t> 	{</a:t>
            </a:r>
            <a:r>
              <a:rPr lang="en-US" altLang="zh-CN" b="1" i="1" smtClean="0">
                <a:solidFill>
                  <a:srgbClr val="00FF00"/>
                </a:solidFill>
              </a:rPr>
              <a:t>B</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 = 10</a:t>
            </a:r>
            <a:r>
              <a:rPr lang="en-US" altLang="zh-CN" b="1" smtClean="0"/>
              <a:t> }</a:t>
            </a:r>
          </a:p>
          <a:p>
            <a:pPr>
              <a:lnSpc>
                <a:spcPct val="90000"/>
              </a:lnSpc>
              <a:spcBef>
                <a:spcPct val="0"/>
              </a:spcBef>
              <a:buFontTx/>
              <a:buNone/>
            </a:pPr>
            <a:r>
              <a:rPr lang="en-US" altLang="zh-CN" b="1" i="1" smtClean="0"/>
              <a:t>		B	</a:t>
            </a:r>
            <a:r>
              <a:rPr lang="en-US" altLang="zh-CN" b="1" smtClean="0"/>
              <a:t>{</a:t>
            </a:r>
            <a:r>
              <a:rPr lang="en-US" altLang="zh-CN" b="1" i="1" smtClean="0"/>
              <a:t>S</a:t>
            </a:r>
            <a:r>
              <a:rPr lang="en-US" altLang="zh-CN" b="1" smtClean="0"/>
              <a:t>.</a:t>
            </a:r>
            <a:r>
              <a:rPr lang="en-US" altLang="zh-CN" b="1" i="1" smtClean="0"/>
              <a:t>ht</a:t>
            </a:r>
            <a:r>
              <a:rPr lang="en-US" altLang="zh-CN" b="1" smtClean="0"/>
              <a:t> = </a:t>
            </a:r>
            <a:r>
              <a:rPr lang="en-US" altLang="zh-CN" b="1" i="1" smtClean="0"/>
              <a:t>B</a:t>
            </a:r>
            <a:r>
              <a:rPr lang="en-US" altLang="zh-CN" b="1" smtClean="0"/>
              <a:t>.</a:t>
            </a:r>
            <a:r>
              <a:rPr lang="en-US" altLang="zh-CN" b="1" i="1" smtClean="0"/>
              <a:t>ht</a:t>
            </a:r>
            <a:r>
              <a:rPr lang="en-US" altLang="zh-CN" b="1" smtClean="0"/>
              <a:t> }</a:t>
            </a:r>
          </a:p>
          <a:p>
            <a:pPr>
              <a:lnSpc>
                <a:spcPct val="90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a:t>
            </a:r>
            <a:r>
              <a:rPr lang="en-US" altLang="zh-CN" b="1" i="1" smtClean="0">
                <a:solidFill>
                  <a:srgbClr val="00FF00"/>
                </a:solidFill>
              </a:rPr>
              <a:t>B</a:t>
            </a:r>
            <a:r>
              <a:rPr lang="en-US" altLang="zh-CN" b="1" baseline="-30000" smtClean="0">
                <a:solidFill>
                  <a:srgbClr val="00FF00"/>
                </a:solidFill>
              </a:rPr>
              <a:t>1</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 = </a:t>
            </a:r>
            <a:r>
              <a:rPr lang="en-US" altLang="zh-CN" b="1" i="1" smtClean="0">
                <a:solidFill>
                  <a:srgbClr val="00FF00"/>
                </a:solidFill>
              </a:rPr>
              <a:t>B</a:t>
            </a:r>
            <a:r>
              <a:rPr lang="en-US" altLang="zh-CN" b="1" smtClean="0">
                <a:solidFill>
                  <a:srgbClr val="00FF00"/>
                </a:solidFill>
              </a:rPr>
              <a:t>.</a:t>
            </a:r>
            <a:r>
              <a:rPr lang="en-US" altLang="zh-CN" b="1" i="1" smtClean="0">
                <a:solidFill>
                  <a:srgbClr val="00FF00"/>
                </a:solidFill>
              </a:rPr>
              <a:t>ps</a:t>
            </a:r>
            <a:r>
              <a:rPr lang="en-US" altLang="zh-CN" b="1" i="1" smtClean="0"/>
              <a:t> </a:t>
            </a:r>
            <a:r>
              <a:rPr lang="en-US" altLang="zh-CN" b="1" smtClean="0"/>
              <a:t>}</a:t>
            </a:r>
          </a:p>
          <a:p>
            <a:pPr>
              <a:lnSpc>
                <a:spcPct val="90000"/>
              </a:lnSpc>
              <a:spcBef>
                <a:spcPct val="0"/>
              </a:spcBef>
              <a:buFontTx/>
              <a:buNone/>
            </a:pPr>
            <a:r>
              <a:rPr lang="en-US" altLang="zh-CN" b="1" smtClean="0"/>
              <a:t>      	</a:t>
            </a:r>
            <a:r>
              <a:rPr lang="en-US" altLang="zh-CN" b="1" i="1" smtClean="0"/>
              <a:t>B</a:t>
            </a:r>
            <a:r>
              <a:rPr lang="en-US" altLang="zh-CN" b="1" baseline="-30000" smtClean="0"/>
              <a:t>1	</a:t>
            </a:r>
            <a:r>
              <a:rPr lang="en-US" altLang="zh-CN" b="1" smtClean="0"/>
              <a:t>{</a:t>
            </a:r>
            <a:r>
              <a:rPr lang="en-US" altLang="zh-CN" b="1" i="1" smtClean="0">
                <a:solidFill>
                  <a:srgbClr val="00FF00"/>
                </a:solidFill>
              </a:rPr>
              <a:t>B</a:t>
            </a:r>
            <a:r>
              <a:rPr lang="en-US" altLang="zh-CN" b="1" baseline="-30000" smtClean="0">
                <a:solidFill>
                  <a:srgbClr val="00FF00"/>
                </a:solidFill>
              </a:rPr>
              <a:t>2</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 = </a:t>
            </a:r>
            <a:r>
              <a:rPr lang="en-US" altLang="zh-CN" b="1" i="1" smtClean="0">
                <a:solidFill>
                  <a:srgbClr val="00FF00"/>
                </a:solidFill>
              </a:rPr>
              <a:t>B</a:t>
            </a:r>
            <a:r>
              <a:rPr lang="en-US" altLang="zh-CN" b="1" smtClean="0">
                <a:solidFill>
                  <a:srgbClr val="00FF00"/>
                </a:solidFill>
              </a:rPr>
              <a:t>.</a:t>
            </a:r>
            <a:r>
              <a:rPr lang="en-US" altLang="zh-CN" b="1" i="1" smtClean="0">
                <a:solidFill>
                  <a:srgbClr val="00FF00"/>
                </a:solidFill>
              </a:rPr>
              <a:t>ps</a:t>
            </a:r>
            <a:r>
              <a:rPr lang="en-US" altLang="zh-CN" b="1" i="1" smtClean="0"/>
              <a:t> </a:t>
            </a:r>
            <a:r>
              <a:rPr lang="en-US" altLang="zh-CN" b="1" smtClean="0"/>
              <a:t>}</a:t>
            </a:r>
          </a:p>
          <a:p>
            <a:pPr>
              <a:lnSpc>
                <a:spcPct val="90000"/>
              </a:lnSpc>
              <a:spcBef>
                <a:spcPct val="0"/>
              </a:spcBef>
              <a:buFontTx/>
              <a:buNone/>
            </a:pPr>
            <a:r>
              <a:rPr lang="en-US" altLang="zh-CN" b="1" smtClean="0"/>
              <a:t>     	</a:t>
            </a:r>
            <a:r>
              <a:rPr lang="en-US" altLang="zh-CN" b="1" i="1" smtClean="0"/>
              <a:t>B</a:t>
            </a:r>
            <a:r>
              <a:rPr lang="en-US" altLang="zh-CN" b="1" baseline="-30000" smtClean="0"/>
              <a:t>2	</a:t>
            </a:r>
            <a:r>
              <a:rPr lang="en-US" altLang="zh-CN" b="1" smtClean="0"/>
              <a:t>{</a:t>
            </a:r>
            <a:r>
              <a:rPr lang="en-US" altLang="zh-CN" b="1" i="1" smtClean="0"/>
              <a:t>B</a:t>
            </a:r>
            <a:r>
              <a:rPr lang="en-US" altLang="zh-CN" b="1" smtClean="0"/>
              <a:t>.</a:t>
            </a:r>
            <a:r>
              <a:rPr lang="en-US" altLang="zh-CN" b="1" i="1" smtClean="0"/>
              <a:t>ht</a:t>
            </a:r>
            <a:r>
              <a:rPr lang="en-US" altLang="zh-CN" b="1" smtClean="0"/>
              <a:t> = </a:t>
            </a:r>
            <a:r>
              <a:rPr lang="en-US" altLang="zh-CN" b="1" i="1" smtClean="0"/>
              <a:t>max</a:t>
            </a:r>
            <a:r>
              <a:rPr lang="en-US" altLang="zh-CN" b="1" smtClean="0"/>
              <a:t>(</a:t>
            </a:r>
            <a:r>
              <a:rPr lang="en-US" altLang="zh-CN" b="1" i="1" smtClean="0"/>
              <a:t>B</a:t>
            </a:r>
            <a:r>
              <a:rPr lang="en-US" altLang="zh-CN" b="1" baseline="-30000" smtClean="0"/>
              <a:t>1</a:t>
            </a:r>
            <a:r>
              <a:rPr lang="en-US" altLang="zh-CN" b="1" smtClean="0"/>
              <a:t>.</a:t>
            </a:r>
            <a:r>
              <a:rPr lang="en-US" altLang="zh-CN" b="1" i="1" smtClean="0"/>
              <a:t>ht</a:t>
            </a:r>
            <a:r>
              <a:rPr lang="en-US" altLang="zh-CN" b="1" smtClean="0"/>
              <a:t>, </a:t>
            </a:r>
            <a:r>
              <a:rPr lang="en-US" altLang="zh-CN" b="1" i="1" smtClean="0"/>
              <a:t>B</a:t>
            </a:r>
            <a:r>
              <a:rPr lang="en-US" altLang="zh-CN" b="1" baseline="-30000" smtClean="0"/>
              <a:t>2</a:t>
            </a:r>
            <a:r>
              <a:rPr lang="en-US" altLang="zh-CN" b="1" smtClean="0"/>
              <a:t>.</a:t>
            </a:r>
            <a:r>
              <a:rPr lang="en-US" altLang="zh-CN" b="1" i="1" smtClean="0"/>
              <a:t>ht </a:t>
            </a:r>
            <a:r>
              <a:rPr lang="en-US" altLang="zh-CN" b="1" smtClean="0"/>
              <a:t>) }</a:t>
            </a:r>
          </a:p>
          <a:p>
            <a:pPr>
              <a:lnSpc>
                <a:spcPct val="90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 </a:t>
            </a:r>
            <a:r>
              <a:rPr lang="en-US" altLang="zh-CN" b="1" i="1" smtClean="0">
                <a:solidFill>
                  <a:srgbClr val="00FF00"/>
                </a:solidFill>
              </a:rPr>
              <a:t>B</a:t>
            </a:r>
            <a:r>
              <a:rPr lang="en-US" altLang="zh-CN" b="1" baseline="-30000" smtClean="0">
                <a:solidFill>
                  <a:srgbClr val="00FF00"/>
                </a:solidFill>
              </a:rPr>
              <a:t>1</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 =</a:t>
            </a:r>
            <a:r>
              <a:rPr lang="en-US" altLang="zh-CN" b="1" i="1" smtClean="0">
                <a:solidFill>
                  <a:srgbClr val="00FF00"/>
                </a:solidFill>
              </a:rPr>
              <a:t>B</a:t>
            </a:r>
            <a:r>
              <a:rPr lang="en-US" altLang="zh-CN" b="1" smtClean="0">
                <a:solidFill>
                  <a:srgbClr val="00FF00"/>
                </a:solidFill>
              </a:rPr>
              <a:t>.</a:t>
            </a:r>
            <a:r>
              <a:rPr lang="en-US" altLang="zh-CN" b="1" i="1" smtClean="0">
                <a:solidFill>
                  <a:srgbClr val="00FF00"/>
                </a:solidFill>
              </a:rPr>
              <a:t>ps</a:t>
            </a:r>
            <a:r>
              <a:rPr lang="en-US" altLang="zh-CN" b="1" smtClean="0"/>
              <a:t> }</a:t>
            </a:r>
          </a:p>
          <a:p>
            <a:pPr>
              <a:lnSpc>
                <a:spcPct val="90000"/>
              </a:lnSpc>
              <a:spcBef>
                <a:spcPct val="0"/>
              </a:spcBef>
              <a:buFontTx/>
              <a:buNone/>
            </a:pPr>
            <a:r>
              <a:rPr lang="en-US" altLang="zh-CN" b="1" smtClean="0"/>
              <a:t>  		</a:t>
            </a:r>
            <a:r>
              <a:rPr lang="en-US" altLang="zh-CN" b="1" i="1" smtClean="0"/>
              <a:t>B</a:t>
            </a:r>
            <a:r>
              <a:rPr lang="en-US" altLang="zh-CN" b="1" baseline="-30000" smtClean="0"/>
              <a:t>1</a:t>
            </a:r>
            <a:endParaRPr lang="en-US" altLang="zh-CN" b="1" smtClean="0"/>
          </a:p>
          <a:p>
            <a:pPr>
              <a:lnSpc>
                <a:spcPct val="90000"/>
              </a:lnSpc>
              <a:spcBef>
                <a:spcPct val="0"/>
              </a:spcBef>
              <a:buFontTx/>
              <a:buNone/>
            </a:pPr>
            <a:r>
              <a:rPr lang="en-US" altLang="zh-CN" b="1" smtClean="0"/>
              <a:t>		sub	{ </a:t>
            </a:r>
            <a:r>
              <a:rPr lang="en-US" altLang="zh-CN" b="1" i="1" smtClean="0">
                <a:solidFill>
                  <a:srgbClr val="00FF00"/>
                </a:solidFill>
              </a:rPr>
              <a:t>B</a:t>
            </a:r>
            <a:r>
              <a:rPr lang="en-US" altLang="zh-CN" b="1" baseline="-30000" smtClean="0">
                <a:solidFill>
                  <a:srgbClr val="00FF00"/>
                </a:solidFill>
              </a:rPr>
              <a:t>2</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 = </a:t>
            </a:r>
            <a:r>
              <a:rPr lang="en-US" altLang="zh-CN" b="1" i="1" smtClean="0">
                <a:solidFill>
                  <a:srgbClr val="00FF00"/>
                </a:solidFill>
              </a:rPr>
              <a:t>shrink</a:t>
            </a:r>
            <a:r>
              <a:rPr lang="en-US" altLang="zh-CN" b="1" smtClean="0">
                <a:solidFill>
                  <a:srgbClr val="00FF00"/>
                </a:solidFill>
              </a:rPr>
              <a:t>(</a:t>
            </a:r>
            <a:r>
              <a:rPr lang="en-US" altLang="zh-CN" b="1" i="1" smtClean="0">
                <a:solidFill>
                  <a:srgbClr val="00FF00"/>
                </a:solidFill>
              </a:rPr>
              <a:t>B</a:t>
            </a:r>
            <a:r>
              <a:rPr lang="en-US" altLang="zh-CN" b="1" smtClean="0">
                <a:solidFill>
                  <a:srgbClr val="00FF00"/>
                </a:solidFill>
              </a:rPr>
              <a:t>.</a:t>
            </a:r>
            <a:r>
              <a:rPr lang="en-US" altLang="zh-CN" b="1" i="1" smtClean="0">
                <a:solidFill>
                  <a:srgbClr val="00FF00"/>
                </a:solidFill>
              </a:rPr>
              <a:t>ps</a:t>
            </a:r>
            <a:r>
              <a:rPr lang="en-US" altLang="zh-CN" b="1" smtClean="0">
                <a:solidFill>
                  <a:srgbClr val="00FF00"/>
                </a:solidFill>
              </a:rPr>
              <a:t>)</a:t>
            </a:r>
            <a:r>
              <a:rPr lang="en-US" altLang="zh-CN" b="1" smtClean="0"/>
              <a:t> }</a:t>
            </a:r>
          </a:p>
          <a:p>
            <a:pPr>
              <a:lnSpc>
                <a:spcPct val="90000"/>
              </a:lnSpc>
              <a:spcBef>
                <a:spcPct val="0"/>
              </a:spcBef>
              <a:buFontTx/>
              <a:buNone/>
            </a:pPr>
            <a:r>
              <a:rPr lang="en-US" altLang="zh-CN" b="1" i="1" smtClean="0"/>
              <a:t>		B</a:t>
            </a:r>
            <a:r>
              <a:rPr lang="en-US" altLang="zh-CN" b="1" baseline="-30000" smtClean="0"/>
              <a:t>2	</a:t>
            </a:r>
            <a:r>
              <a:rPr lang="en-US" altLang="zh-CN" b="1" smtClean="0"/>
              <a:t>{</a:t>
            </a:r>
            <a:r>
              <a:rPr lang="en-US" altLang="zh-CN" b="1" i="1" smtClean="0"/>
              <a:t>B.ht</a:t>
            </a:r>
            <a:r>
              <a:rPr lang="en-US" altLang="zh-CN" b="1" smtClean="0"/>
              <a:t> = </a:t>
            </a:r>
            <a:r>
              <a:rPr lang="en-US" altLang="zh-CN" b="1" i="1" smtClean="0"/>
              <a:t>disp</a:t>
            </a:r>
            <a:r>
              <a:rPr lang="en-US" altLang="zh-CN" b="1" smtClean="0"/>
              <a:t> (</a:t>
            </a:r>
            <a:r>
              <a:rPr lang="en-US" altLang="zh-CN" b="1" i="1" smtClean="0"/>
              <a:t>B</a:t>
            </a:r>
            <a:r>
              <a:rPr lang="en-US" altLang="zh-CN" b="1" baseline="-30000" smtClean="0"/>
              <a:t>1</a:t>
            </a:r>
            <a:r>
              <a:rPr lang="en-US" altLang="zh-CN" b="1" smtClean="0"/>
              <a:t>.</a:t>
            </a:r>
            <a:r>
              <a:rPr lang="en-US" altLang="zh-CN" b="1" i="1" smtClean="0"/>
              <a:t>ht</a:t>
            </a:r>
            <a:r>
              <a:rPr lang="en-US" altLang="zh-CN" b="1" smtClean="0"/>
              <a:t>, </a:t>
            </a:r>
            <a:r>
              <a:rPr lang="en-US" altLang="zh-CN" b="1" i="1" smtClean="0"/>
              <a:t>B</a:t>
            </a:r>
            <a:r>
              <a:rPr lang="en-US" altLang="zh-CN" b="1" baseline="-30000" smtClean="0"/>
              <a:t>2</a:t>
            </a:r>
            <a:r>
              <a:rPr lang="en-US" altLang="zh-CN" b="1" smtClean="0"/>
              <a:t>.</a:t>
            </a:r>
            <a:r>
              <a:rPr lang="en-US" altLang="zh-CN" b="1" i="1" smtClean="0"/>
              <a:t>ht </a:t>
            </a:r>
            <a:r>
              <a:rPr lang="en-US" altLang="zh-CN" b="1" smtClean="0"/>
              <a:t>) }</a:t>
            </a:r>
          </a:p>
          <a:p>
            <a:pPr>
              <a:lnSpc>
                <a:spcPct val="90000"/>
              </a:lnSpc>
              <a:spcBef>
                <a:spcPct val="0"/>
              </a:spcBef>
              <a:buFontTx/>
              <a:buNone/>
            </a:pPr>
            <a:r>
              <a:rPr lang="en-US" altLang="zh-CN" b="1" smtClean="0"/>
              <a:t> </a:t>
            </a:r>
            <a:r>
              <a:rPr lang="en-US" altLang="zh-CN" b="1" i="1" smtClean="0"/>
              <a:t>B </a:t>
            </a:r>
            <a:r>
              <a:rPr lang="en-US" altLang="zh-CN" b="1" smtClean="0">
                <a:sym typeface="Symbol" pitchFamily="18" charset="2"/>
              </a:rPr>
              <a:t></a:t>
            </a:r>
            <a:r>
              <a:rPr lang="en-US" altLang="zh-CN" b="1" smtClean="0"/>
              <a:t> text	{</a:t>
            </a:r>
            <a:r>
              <a:rPr lang="en-US" altLang="zh-CN" b="1" i="1" smtClean="0"/>
              <a:t>B</a:t>
            </a:r>
            <a:r>
              <a:rPr lang="en-US" altLang="zh-CN" b="1" smtClean="0"/>
              <a:t>.</a:t>
            </a:r>
            <a:r>
              <a:rPr lang="en-US" altLang="zh-CN" b="1" i="1" smtClean="0"/>
              <a:t>ht</a:t>
            </a:r>
            <a:r>
              <a:rPr lang="en-US" altLang="zh-CN" b="1" smtClean="0"/>
              <a:t> = text.</a:t>
            </a:r>
            <a:r>
              <a:rPr lang="en-US" altLang="zh-CN" b="1" i="1" smtClean="0"/>
              <a:t>h</a:t>
            </a:r>
            <a:r>
              <a:rPr lang="en-US" altLang="zh-CN" b="1" smtClean="0"/>
              <a:t> </a:t>
            </a:r>
            <a:r>
              <a:rPr lang="en-US" altLang="zh-CN" b="1" smtClean="0">
                <a:sym typeface="Symbol" pitchFamily="18" charset="2"/>
              </a:rPr>
              <a:t></a:t>
            </a:r>
            <a:r>
              <a:rPr lang="en-US" altLang="zh-CN" b="1" i="1" smtClean="0"/>
              <a:t> B</a:t>
            </a:r>
            <a:r>
              <a:rPr lang="en-US" altLang="zh-CN" b="1" smtClean="0"/>
              <a:t>.</a:t>
            </a:r>
            <a:r>
              <a:rPr lang="en-US" altLang="zh-CN" b="1" i="1" smtClean="0"/>
              <a:t>ps</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51667" name="Group 51"/>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   义   规   则</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L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 </a:t>
                      </a:r>
                      <a:r>
                        <a:rPr kumimoji="0" lang="en-US" altLang="zh-CN" sz="2800" b="1" i="0" u="none" strike="noStrike" cap="none" normalizeH="0" baseline="0" smtClean="0">
                          <a:ln>
                            <a:noFill/>
                          </a:ln>
                          <a:solidFill>
                            <a:srgbClr val="00FF00"/>
                          </a:solidFill>
                          <a:effectLst/>
                          <a:latin typeface="Times New Roman" pitchFamily="18" charset="0"/>
                          <a:ea typeface="宋体" charset="-122"/>
                        </a:rPr>
                        <a:t>= 10   </a:t>
                      </a:r>
                      <a:r>
                        <a:rPr kumimoji="0" lang="zh-CN" altLang="en-US" sz="2800" b="1" i="0" u="none" strike="noStrike" cap="none" normalizeH="0" baseline="0" smtClean="0">
                          <a:ln>
                            <a:noFill/>
                          </a:ln>
                          <a:solidFill>
                            <a:schemeClr val="tx2"/>
                          </a:solidFill>
                          <a:effectLst/>
                          <a:latin typeface="Times New Roman" pitchFamily="18" charset="0"/>
                          <a:ea typeface="宋体" charset="-122"/>
                        </a:rPr>
                        <a:t>将</a:t>
                      </a:r>
                      <a:r>
                        <a:rPr kumimoji="0" lang="en-US" altLang="zh-CN" sz="2800" b="1" i="1" u="none" strike="noStrike" cap="none" normalizeH="0" baseline="0" smtClean="0">
                          <a:ln>
                            <a:noFill/>
                          </a:ln>
                          <a:solidFill>
                            <a:schemeClr val="tx2"/>
                          </a:solidFill>
                          <a:effectLst/>
                          <a:latin typeface="Times New Roman" pitchFamily="18" charset="0"/>
                          <a:ea typeface="宋体" charset="-122"/>
                        </a:rPr>
                        <a:t>B</a:t>
                      </a:r>
                      <a:r>
                        <a:rPr kumimoji="0" lang="en-US" altLang="zh-CN" sz="2800" b="1" i="0" u="none" strike="noStrike" cap="none" normalizeH="0" baseline="0" smtClean="0">
                          <a:ln>
                            <a:noFill/>
                          </a:ln>
                          <a:solidFill>
                            <a:schemeClr val="tx2"/>
                          </a:solidFill>
                          <a:effectLst/>
                          <a:latin typeface="Times New Roman" pitchFamily="18" charset="0"/>
                          <a:ea typeface="宋体" charset="-122"/>
                        </a:rPr>
                        <a:t>.</a:t>
                      </a:r>
                      <a:r>
                        <a:rPr kumimoji="0" lang="en-US" altLang="zh-CN" sz="2800" b="1" i="1" u="none" strike="noStrike" cap="none" normalizeH="0" baseline="0" smtClean="0">
                          <a:ln>
                            <a:noFill/>
                          </a:ln>
                          <a:solidFill>
                            <a:schemeClr val="tx2"/>
                          </a:solidFill>
                          <a:effectLst/>
                          <a:latin typeface="Times New Roman" pitchFamily="18" charset="0"/>
                          <a:ea typeface="宋体" charset="-122"/>
                        </a:rPr>
                        <a:t>ps</a:t>
                      </a:r>
                      <a:r>
                        <a:rPr kumimoji="0" lang="zh-CN" altLang="en-US" sz="2800" b="1" i="0" u="none" strike="noStrike" cap="none" normalizeH="0" baseline="0" smtClean="0">
                          <a:ln>
                            <a:noFill/>
                          </a:ln>
                          <a:solidFill>
                            <a:schemeClr val="tx2"/>
                          </a:solidFill>
                          <a:effectLst/>
                          <a:latin typeface="Times New Roman" pitchFamily="18" charset="0"/>
                          <a:ea typeface="宋体" charset="-122"/>
                        </a:rPr>
                        <a:t>存入栈中，便于引用</a:t>
                      </a:r>
                      <a:endParaRPr kumimoji="0" lang="zh-CN" altLang="en-US" sz="2800" b="1" i="1" u="none" strike="noStrike" cap="none" normalizeH="0" baseline="0" smtClean="0">
                        <a:ln>
                          <a:noFill/>
                        </a:ln>
                        <a:solidFill>
                          <a:schemeClr val="tx2"/>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907267" name="Group 3"/>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   义   规   则</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L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 </a:t>
                      </a:r>
                      <a:r>
                        <a:rPr kumimoji="0" lang="en-US" altLang="zh-CN" sz="2800" b="1" i="0" u="none" strike="noStrike" cap="none" normalizeH="0" baseline="0" smtClean="0">
                          <a:ln>
                            <a:noFill/>
                          </a:ln>
                          <a:solidFill>
                            <a:srgbClr val="00FF00"/>
                          </a:solidFill>
                          <a:effectLst/>
                          <a:latin typeface="Times New Roman" pitchFamily="18" charset="0"/>
                          <a:ea typeface="宋体" charset="-122"/>
                        </a:rPr>
                        <a:t>= 10   </a:t>
                      </a:r>
                      <a:r>
                        <a:rPr kumimoji="0" lang="zh-CN" altLang="en-US" sz="2800" b="1" i="0" u="none" strike="noStrike" cap="none" normalizeH="0" baseline="0" smtClean="0">
                          <a:ln>
                            <a:noFill/>
                          </a:ln>
                          <a:solidFill>
                            <a:schemeClr val="tx2"/>
                          </a:solidFill>
                          <a:effectLst/>
                          <a:latin typeface="Times New Roman" pitchFamily="18" charset="0"/>
                          <a:ea typeface="宋体" charset="-122"/>
                        </a:rPr>
                        <a:t>将</a:t>
                      </a:r>
                      <a:r>
                        <a:rPr kumimoji="0" lang="en-US" altLang="zh-CN" sz="2800" b="1" i="1" u="none" strike="noStrike" cap="none" normalizeH="0" baseline="0" smtClean="0">
                          <a:ln>
                            <a:noFill/>
                          </a:ln>
                          <a:solidFill>
                            <a:schemeClr val="tx2"/>
                          </a:solidFill>
                          <a:effectLst/>
                          <a:latin typeface="Times New Roman" pitchFamily="18" charset="0"/>
                          <a:ea typeface="宋体" charset="-122"/>
                        </a:rPr>
                        <a:t>B</a:t>
                      </a:r>
                      <a:r>
                        <a:rPr kumimoji="0" lang="en-US" altLang="zh-CN" sz="2800" b="1" i="0" u="none" strike="noStrike" cap="none" normalizeH="0" baseline="0" smtClean="0">
                          <a:ln>
                            <a:noFill/>
                          </a:ln>
                          <a:solidFill>
                            <a:schemeClr val="tx2"/>
                          </a:solidFill>
                          <a:effectLst/>
                          <a:latin typeface="Times New Roman" pitchFamily="18" charset="0"/>
                          <a:ea typeface="宋体" charset="-122"/>
                        </a:rPr>
                        <a:t>.</a:t>
                      </a:r>
                      <a:r>
                        <a:rPr kumimoji="0" lang="en-US" altLang="zh-CN" sz="2800" b="1" i="1" u="none" strike="noStrike" cap="none" normalizeH="0" baseline="0" smtClean="0">
                          <a:ln>
                            <a:noFill/>
                          </a:ln>
                          <a:solidFill>
                            <a:schemeClr val="tx2"/>
                          </a:solidFill>
                          <a:effectLst/>
                          <a:latin typeface="Times New Roman" pitchFamily="18" charset="0"/>
                          <a:ea typeface="宋体" charset="-122"/>
                        </a:rPr>
                        <a:t>ps</a:t>
                      </a:r>
                      <a:r>
                        <a:rPr kumimoji="0" lang="zh-CN" altLang="en-US" sz="2800" b="1" i="0" u="none" strike="noStrike" cap="none" normalizeH="0" baseline="0" smtClean="0">
                          <a:ln>
                            <a:noFill/>
                          </a:ln>
                          <a:solidFill>
                            <a:schemeClr val="tx2"/>
                          </a:solidFill>
                          <a:effectLst/>
                          <a:latin typeface="Times New Roman" pitchFamily="18" charset="0"/>
                          <a:ea typeface="宋体" charset="-122"/>
                        </a:rPr>
                        <a:t>存入栈中，便于引用</a:t>
                      </a:r>
                      <a:endParaRPr kumimoji="0" lang="zh-CN" altLang="en-US" sz="2800" b="1" i="1" u="none" strike="noStrike" cap="none" normalizeH="0" baseline="0" smtClean="0">
                        <a:ln>
                          <a:noFill/>
                        </a:ln>
                        <a:solidFill>
                          <a:schemeClr val="tx2"/>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30000" smtClean="0">
                          <a:ln>
                            <a:noFill/>
                          </a:ln>
                          <a:solidFill>
                            <a:srgbClr val="00FF00"/>
                          </a:solidFill>
                          <a:effectLst/>
                          <a:latin typeface="Times New Roman" pitchFamily="18" charset="0"/>
                          <a:ea typeface="宋体" charset="-122"/>
                        </a:rPr>
                        <a:t>2</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M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  </a:t>
                      </a:r>
                      <a:r>
                        <a:rPr kumimoji="0" lang="zh-CN" altLang="en-US" sz="2800" b="1" i="0" u="none" strike="noStrike" cap="none" normalizeH="0" baseline="0" smtClean="0">
                          <a:ln>
                            <a:noFill/>
                          </a:ln>
                          <a:solidFill>
                            <a:schemeClr val="tx2"/>
                          </a:solidFill>
                          <a:effectLst/>
                          <a:latin typeface="Times New Roman" pitchFamily="18" charset="0"/>
                          <a:ea typeface="宋体" charset="-122"/>
                        </a:rPr>
                        <a:t>单纯为了属性位置可预测</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909315" name="Group 3"/>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   义   规   则</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L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L</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 </a:t>
                      </a:r>
                      <a:r>
                        <a:rPr kumimoji="0" lang="en-US" altLang="zh-CN" sz="2800" b="1" i="0" u="none" strike="noStrike" cap="none" normalizeH="0" baseline="0" smtClean="0">
                          <a:ln>
                            <a:noFill/>
                          </a:ln>
                          <a:solidFill>
                            <a:srgbClr val="00FF00"/>
                          </a:solidFill>
                          <a:effectLst/>
                          <a:latin typeface="Times New Roman" pitchFamily="18" charset="0"/>
                          <a:ea typeface="宋体" charset="-122"/>
                        </a:rPr>
                        <a:t>= 10   </a:t>
                      </a:r>
                      <a:r>
                        <a:rPr kumimoji="0" lang="zh-CN" altLang="en-US" sz="2800" b="1" i="0" u="none" strike="noStrike" cap="none" normalizeH="0" baseline="0" smtClean="0">
                          <a:ln>
                            <a:noFill/>
                          </a:ln>
                          <a:solidFill>
                            <a:schemeClr val="tx2"/>
                          </a:solidFill>
                          <a:effectLst/>
                          <a:latin typeface="Times New Roman" pitchFamily="18" charset="0"/>
                          <a:ea typeface="宋体" charset="-122"/>
                        </a:rPr>
                        <a:t>将</a:t>
                      </a:r>
                      <a:r>
                        <a:rPr kumimoji="0" lang="en-US" altLang="zh-CN" sz="2800" b="1" i="1" u="none" strike="noStrike" cap="none" normalizeH="0" baseline="0" smtClean="0">
                          <a:ln>
                            <a:noFill/>
                          </a:ln>
                          <a:solidFill>
                            <a:schemeClr val="tx2"/>
                          </a:solidFill>
                          <a:effectLst/>
                          <a:latin typeface="Times New Roman" pitchFamily="18" charset="0"/>
                          <a:ea typeface="宋体" charset="-122"/>
                        </a:rPr>
                        <a:t>B</a:t>
                      </a:r>
                      <a:r>
                        <a:rPr kumimoji="0" lang="en-US" altLang="zh-CN" sz="2800" b="1" i="0" u="none" strike="noStrike" cap="none" normalizeH="0" baseline="0" smtClean="0">
                          <a:ln>
                            <a:noFill/>
                          </a:ln>
                          <a:solidFill>
                            <a:schemeClr val="tx2"/>
                          </a:solidFill>
                          <a:effectLst/>
                          <a:latin typeface="Times New Roman" pitchFamily="18" charset="0"/>
                          <a:ea typeface="宋体" charset="-122"/>
                        </a:rPr>
                        <a:t>.</a:t>
                      </a:r>
                      <a:r>
                        <a:rPr kumimoji="0" lang="en-US" altLang="zh-CN" sz="2800" b="1" i="1" u="none" strike="noStrike" cap="none" normalizeH="0" baseline="0" smtClean="0">
                          <a:ln>
                            <a:noFill/>
                          </a:ln>
                          <a:solidFill>
                            <a:schemeClr val="tx2"/>
                          </a:solidFill>
                          <a:effectLst/>
                          <a:latin typeface="Times New Roman" pitchFamily="18" charset="0"/>
                          <a:ea typeface="宋体" charset="-122"/>
                        </a:rPr>
                        <a:t>ps</a:t>
                      </a:r>
                      <a:r>
                        <a:rPr kumimoji="0" lang="zh-CN" altLang="en-US" sz="2800" b="1" i="0" u="none" strike="noStrike" cap="none" normalizeH="0" baseline="0" smtClean="0">
                          <a:ln>
                            <a:noFill/>
                          </a:ln>
                          <a:solidFill>
                            <a:schemeClr val="tx2"/>
                          </a:solidFill>
                          <a:effectLst/>
                          <a:latin typeface="Times New Roman" pitchFamily="18" charset="0"/>
                          <a:ea typeface="宋体" charset="-122"/>
                        </a:rPr>
                        <a:t>存入栈中，便于引用</a:t>
                      </a:r>
                      <a:endParaRPr kumimoji="0" lang="zh-CN" altLang="en-US" sz="2800" b="1" i="1" u="none" strike="noStrike" cap="none" normalizeH="0" baseline="0" smtClean="0">
                        <a:ln>
                          <a:noFill/>
                        </a:ln>
                        <a:solidFill>
                          <a:schemeClr val="tx2"/>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30000" smtClean="0">
                          <a:ln>
                            <a:noFill/>
                          </a:ln>
                          <a:solidFill>
                            <a:srgbClr val="00FF00"/>
                          </a:solidFill>
                          <a:effectLst/>
                          <a:latin typeface="Times New Roman" pitchFamily="18" charset="0"/>
                          <a:ea typeface="宋体" charset="-122"/>
                        </a:rPr>
                        <a:t>2</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M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M</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  </a:t>
                      </a:r>
                      <a:r>
                        <a:rPr kumimoji="0" lang="zh-CN" altLang="en-US" sz="2800" b="1" i="0" u="none" strike="noStrike" cap="none" normalizeH="0" baseline="0" smtClean="0">
                          <a:ln>
                            <a:noFill/>
                          </a:ln>
                          <a:solidFill>
                            <a:schemeClr val="tx2"/>
                          </a:solidFill>
                          <a:effectLst/>
                          <a:latin typeface="Times New Roman" pitchFamily="18" charset="0"/>
                          <a:ea typeface="宋体" charset="-122"/>
                        </a:rPr>
                        <a:t>单纯为了属性位置可预测</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N</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N</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a:t>
                      </a:r>
                      <a:r>
                        <a:rPr kumimoji="0" lang="en-US" altLang="zh-CN" sz="2800" b="1" i="0" u="none" strike="noStrike" cap="none" normalizeH="0" baseline="0" smtClean="0">
                          <a:ln>
                            <a:noFill/>
                          </a:ln>
                          <a:solidFill>
                            <a:srgbClr val="00FF00"/>
                          </a:solidFill>
                          <a:effectLst/>
                          <a:latin typeface="Times New Roman" pitchFamily="18" charset="0"/>
                          <a:ea typeface="宋体" charset="-122"/>
                        </a:rPr>
                        <a:t> = </a:t>
                      </a:r>
                      <a:r>
                        <a:rPr kumimoji="0" lang="en-US" altLang="zh-CN" sz="2800" b="1" i="1" u="none" strike="noStrike" cap="none" normalizeH="0" baseline="0" smtClean="0">
                          <a:ln>
                            <a:noFill/>
                          </a:ln>
                          <a:solidFill>
                            <a:srgbClr val="00FF00"/>
                          </a:solidFill>
                          <a:effectLst/>
                          <a:latin typeface="Times New Roman" pitchFamily="18" charset="0"/>
                          <a:ea typeface="宋体" charset="-122"/>
                        </a:rPr>
                        <a:t>B</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rgbClr val="00FF00"/>
                          </a:solidFill>
                          <a:effectLst/>
                          <a:latin typeface="Times New Roman" pitchFamily="18" charset="0"/>
                          <a:ea typeface="宋体" charset="-122"/>
                        </a:rPr>
                        <a:t>N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 </a:t>
                      </a:r>
                      <a:r>
                        <a:rPr kumimoji="0" lang="en-US" altLang="zh-CN" sz="2800" b="1" i="0" u="none" strike="noStrike" cap="none" normalizeH="0" baseline="0" smtClean="0">
                          <a:ln>
                            <a:noFill/>
                          </a:ln>
                          <a:solidFill>
                            <a:srgbClr val="00FF00"/>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N</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s </a:t>
                      </a:r>
                      <a:r>
                        <a:rPr kumimoji="0" lang="en-US" altLang="zh-CN" sz="2800" b="1" i="0" u="none" strike="noStrike" cap="none" normalizeH="0" baseline="0" smtClean="0">
                          <a:ln>
                            <a:noFill/>
                          </a:ln>
                          <a:solidFill>
                            <a:srgbClr val="00FF00"/>
                          </a:solidFill>
                          <a:effectLst/>
                          <a:latin typeface="Times New Roman" pitchFamily="18" charset="0"/>
                          <a:ea typeface="宋体" charset="-122"/>
                        </a:rPr>
                        <a:t>= </a:t>
                      </a:r>
                      <a:r>
                        <a:rPr kumimoji="0" lang="en-US" altLang="zh-CN" sz="2800" b="1" i="1" u="none" strike="noStrike" cap="none" normalizeH="0" baseline="0" smtClean="0">
                          <a:ln>
                            <a:noFill/>
                          </a:ln>
                          <a:solidFill>
                            <a:srgbClr val="00FF00"/>
                          </a:solidFill>
                          <a:effectLst/>
                          <a:latin typeface="Times New Roman" pitchFamily="18" charset="0"/>
                          <a:ea typeface="宋体" charset="-122"/>
                        </a:rPr>
                        <a:t>shrink</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N</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1" u="none" strike="noStrike" cap="none" normalizeH="0" baseline="0" smtClean="0">
                          <a:ln>
                            <a:noFill/>
                          </a:ln>
                          <a:solidFill>
                            <a:srgbClr val="00FF00"/>
                          </a:solidFill>
                          <a:effectLst/>
                          <a:latin typeface="Times New Roman" pitchFamily="18" charset="0"/>
                          <a:ea typeface="宋体" charset="-122"/>
                        </a:rPr>
                        <a:t>i</a:t>
                      </a:r>
                      <a:r>
                        <a:rPr kumimoji="0" lang="en-US" altLang="zh-CN" sz="2800" b="1" i="0" u="none" strike="noStrike" cap="none" normalizeH="0" baseline="0" smtClean="0">
                          <a:ln>
                            <a:noFill/>
                          </a:ln>
                          <a:solidFill>
                            <a:srgbClr val="00FF00"/>
                          </a:solidFill>
                          <a:effectLst/>
                          <a:latin typeface="Times New Roman" pitchFamily="18" charset="0"/>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2"/>
                          </a:solidFill>
                          <a:effectLst/>
                          <a:latin typeface="Times New Roman" pitchFamily="18" charset="0"/>
                          <a:ea typeface="宋体" charset="-122"/>
                        </a:rPr>
                        <a:t>兼有计算功能</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p>
        </p:txBody>
      </p:sp>
      <p:sp>
        <p:nvSpPr>
          <p:cNvPr id="90115" name="Rectangle 35"/>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spcBef>
                <a:spcPct val="0"/>
              </a:spcBef>
              <a:buFontTx/>
              <a:buNone/>
            </a:pPr>
            <a:r>
              <a:rPr lang="zh-CN" altLang="en-US" b="1" smtClean="0"/>
              <a:t>举例说明</a:t>
            </a:r>
          </a:p>
          <a:p>
            <a:pPr lvl="1">
              <a:spcBef>
                <a:spcPct val="0"/>
              </a:spcBef>
              <a:buFontTx/>
              <a:buNone/>
            </a:pPr>
            <a:r>
              <a:rPr lang="zh-CN" altLang="en-US" b="1" smtClean="0"/>
              <a:t>			        		在</a:t>
            </a:r>
            <a:r>
              <a:rPr lang="en-US" altLang="zh-CN" b="1" smtClean="0"/>
              <a:t>text</a:t>
            </a:r>
            <a:r>
              <a:rPr lang="zh-CN" altLang="en-US" b="1" smtClean="0"/>
              <a:t>归约成</a:t>
            </a:r>
            <a:r>
              <a:rPr lang="en-US" altLang="zh-CN" b="1" i="1" smtClean="0"/>
              <a:t>B</a:t>
            </a:r>
            <a:r>
              <a:rPr lang="zh-CN" altLang="en-US" b="1" smtClean="0"/>
              <a:t>时，</a:t>
            </a:r>
            <a:r>
              <a:rPr lang="en-US" altLang="zh-CN" b="1" i="1" smtClean="0"/>
              <a:t>B</a:t>
            </a:r>
            <a:r>
              <a:rPr lang="zh-CN" altLang="en-US" b="1" smtClean="0"/>
              <a:t>的</a:t>
            </a:r>
            <a:r>
              <a:rPr lang="en-US" altLang="zh-CN" b="1" i="1" smtClean="0"/>
              <a:t>ps</a:t>
            </a:r>
            <a:r>
              <a:rPr lang="zh-CN" altLang="en-US" b="1" smtClean="0"/>
              <a:t>属性</a:t>
            </a:r>
          </a:p>
          <a:p>
            <a:pPr lvl="1">
              <a:spcBef>
                <a:spcPct val="0"/>
              </a:spcBef>
              <a:buFontTx/>
              <a:buNone/>
            </a:pPr>
            <a:r>
              <a:rPr lang="zh-CN" altLang="en-US" b="1" smtClean="0"/>
              <a:t>				      都在次栈顶位置</a:t>
            </a:r>
          </a:p>
        </p:txBody>
      </p:sp>
      <p:grpSp>
        <p:nvGrpSpPr>
          <p:cNvPr id="90116" name="Group 43"/>
          <p:cNvGrpSpPr>
            <a:grpSpLocks/>
          </p:cNvGrpSpPr>
          <p:nvPr/>
        </p:nvGrpSpPr>
        <p:grpSpPr bwMode="auto">
          <a:xfrm>
            <a:off x="1042988" y="2205038"/>
            <a:ext cx="6446837" cy="3910012"/>
            <a:chOff x="657" y="935"/>
            <a:chExt cx="4061" cy="2463"/>
          </a:xfrm>
        </p:grpSpPr>
        <p:sp>
          <p:nvSpPr>
            <p:cNvPr id="90117" name="Rectangle 5"/>
            <p:cNvSpPr>
              <a:spLocks noChangeArrowheads="1"/>
            </p:cNvSpPr>
            <p:nvPr/>
          </p:nvSpPr>
          <p:spPr bwMode="auto">
            <a:xfrm>
              <a:off x="1404" y="935"/>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S</a:t>
              </a:r>
            </a:p>
          </p:txBody>
        </p:sp>
        <p:sp>
          <p:nvSpPr>
            <p:cNvPr id="90118" name="Rectangle 6"/>
            <p:cNvSpPr>
              <a:spLocks noChangeArrowheads="1"/>
            </p:cNvSpPr>
            <p:nvPr/>
          </p:nvSpPr>
          <p:spPr bwMode="auto">
            <a:xfrm>
              <a:off x="1882" y="1842"/>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M   </a:t>
              </a:r>
              <a:r>
                <a:rPr lang="en-US" altLang="zh-CN" sz="2800" i="1">
                  <a:solidFill>
                    <a:srgbClr val="00FF00"/>
                  </a:solidFill>
                </a:rPr>
                <a:t>s</a:t>
              </a:r>
            </a:p>
          </p:txBody>
        </p:sp>
        <p:sp>
          <p:nvSpPr>
            <p:cNvPr id="90119" name="Rectangle 7"/>
            <p:cNvSpPr>
              <a:spLocks noChangeArrowheads="1"/>
            </p:cNvSpPr>
            <p:nvPr/>
          </p:nvSpPr>
          <p:spPr bwMode="auto">
            <a:xfrm>
              <a:off x="1746" y="134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B</a:t>
              </a:r>
            </a:p>
          </p:txBody>
        </p:sp>
        <p:sp>
          <p:nvSpPr>
            <p:cNvPr id="90120" name="Rectangle 8"/>
            <p:cNvSpPr>
              <a:spLocks noChangeArrowheads="1"/>
            </p:cNvSpPr>
            <p:nvPr/>
          </p:nvSpPr>
          <p:spPr bwMode="auto">
            <a:xfrm>
              <a:off x="657" y="1842"/>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ym typeface="Symbol" pitchFamily="18" charset="2"/>
                </a:rPr>
                <a:t></a:t>
              </a:r>
            </a:p>
          </p:txBody>
        </p:sp>
        <p:sp>
          <p:nvSpPr>
            <p:cNvPr id="90121" name="Rectangle 9"/>
            <p:cNvSpPr>
              <a:spLocks noChangeArrowheads="1"/>
            </p:cNvSpPr>
            <p:nvPr/>
          </p:nvSpPr>
          <p:spPr bwMode="auto">
            <a:xfrm>
              <a:off x="703" y="1344"/>
              <a:ext cx="72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L   </a:t>
              </a:r>
              <a:r>
                <a:rPr lang="en-US" altLang="zh-CN" sz="2800" i="1">
                  <a:solidFill>
                    <a:srgbClr val="00FF00"/>
                  </a:solidFill>
                </a:rPr>
                <a:t>s</a:t>
              </a:r>
              <a:r>
                <a:rPr lang="en-US" altLang="zh-CN" sz="2800" i="1"/>
                <a:t>  </a:t>
              </a:r>
            </a:p>
          </p:txBody>
        </p:sp>
        <p:sp>
          <p:nvSpPr>
            <p:cNvPr id="90122" name="Rectangle 10"/>
            <p:cNvSpPr>
              <a:spLocks noChangeArrowheads="1"/>
            </p:cNvSpPr>
            <p:nvPr/>
          </p:nvSpPr>
          <p:spPr bwMode="auto">
            <a:xfrm>
              <a:off x="2608" y="1875"/>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B</a:t>
              </a:r>
            </a:p>
          </p:txBody>
        </p:sp>
        <p:sp>
          <p:nvSpPr>
            <p:cNvPr id="90123" name="Rectangle 11"/>
            <p:cNvSpPr>
              <a:spLocks noChangeArrowheads="1"/>
            </p:cNvSpPr>
            <p:nvPr/>
          </p:nvSpPr>
          <p:spPr bwMode="auto">
            <a:xfrm>
              <a:off x="1338" y="1842"/>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B</a:t>
              </a:r>
            </a:p>
          </p:txBody>
        </p:sp>
        <p:sp>
          <p:nvSpPr>
            <p:cNvPr id="90124" name="Rectangle 12"/>
            <p:cNvSpPr>
              <a:spLocks noChangeArrowheads="1"/>
            </p:cNvSpPr>
            <p:nvPr/>
          </p:nvSpPr>
          <p:spPr bwMode="auto">
            <a:xfrm>
              <a:off x="1156" y="2432"/>
              <a:ext cx="635"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text</a:t>
              </a:r>
            </a:p>
          </p:txBody>
        </p:sp>
        <p:sp>
          <p:nvSpPr>
            <p:cNvPr id="90125" name="Line 13"/>
            <p:cNvSpPr>
              <a:spLocks noChangeShapeType="1"/>
            </p:cNvSpPr>
            <p:nvPr/>
          </p:nvSpPr>
          <p:spPr bwMode="auto">
            <a:xfrm>
              <a:off x="1692" y="1127"/>
              <a:ext cx="235" cy="2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6" name="Line 14"/>
            <p:cNvSpPr>
              <a:spLocks noChangeShapeType="1"/>
            </p:cNvSpPr>
            <p:nvPr/>
          </p:nvSpPr>
          <p:spPr bwMode="auto">
            <a:xfrm flipH="1">
              <a:off x="1610" y="1616"/>
              <a:ext cx="285" cy="2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7" name="Line 15"/>
            <p:cNvSpPr>
              <a:spLocks noChangeShapeType="1"/>
            </p:cNvSpPr>
            <p:nvPr/>
          </p:nvSpPr>
          <p:spPr bwMode="auto">
            <a:xfrm>
              <a:off x="3152" y="2160"/>
              <a:ext cx="127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8" name="Line 16"/>
            <p:cNvSpPr>
              <a:spLocks noChangeShapeType="1"/>
            </p:cNvSpPr>
            <p:nvPr/>
          </p:nvSpPr>
          <p:spPr bwMode="auto">
            <a:xfrm flipH="1">
              <a:off x="1066" y="1127"/>
              <a:ext cx="482"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9" name="Line 17"/>
            <p:cNvSpPr>
              <a:spLocks noChangeShapeType="1"/>
            </p:cNvSpPr>
            <p:nvPr/>
          </p:nvSpPr>
          <p:spPr bwMode="auto">
            <a:xfrm>
              <a:off x="2109" y="1616"/>
              <a:ext cx="67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0" name="Line 18"/>
            <p:cNvSpPr>
              <a:spLocks noChangeShapeType="1"/>
            </p:cNvSpPr>
            <p:nvPr/>
          </p:nvSpPr>
          <p:spPr bwMode="auto">
            <a:xfrm flipH="1">
              <a:off x="2472" y="2205"/>
              <a:ext cx="24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1" name="Line 19"/>
            <p:cNvSpPr>
              <a:spLocks noChangeShapeType="1"/>
            </p:cNvSpPr>
            <p:nvPr/>
          </p:nvSpPr>
          <p:spPr bwMode="auto">
            <a:xfrm>
              <a:off x="2971" y="2205"/>
              <a:ext cx="499" cy="1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2" name="Rectangle 20"/>
            <p:cNvSpPr>
              <a:spLocks noChangeArrowheads="1"/>
            </p:cNvSpPr>
            <p:nvPr/>
          </p:nvSpPr>
          <p:spPr bwMode="auto">
            <a:xfrm>
              <a:off x="1746" y="2432"/>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ym typeface="Symbol" pitchFamily="18" charset="2"/>
                </a:rPr>
                <a:t></a:t>
              </a:r>
            </a:p>
          </p:txBody>
        </p:sp>
        <p:sp>
          <p:nvSpPr>
            <p:cNvPr id="90133" name="Line 21"/>
            <p:cNvSpPr>
              <a:spLocks noChangeShapeType="1"/>
            </p:cNvSpPr>
            <p:nvPr/>
          </p:nvSpPr>
          <p:spPr bwMode="auto">
            <a:xfrm>
              <a:off x="884" y="1661"/>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4" name="Line 22"/>
            <p:cNvSpPr>
              <a:spLocks noChangeShapeType="1"/>
            </p:cNvSpPr>
            <p:nvPr/>
          </p:nvSpPr>
          <p:spPr bwMode="auto">
            <a:xfrm>
              <a:off x="1973" y="1661"/>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5" name="Line 23"/>
            <p:cNvSpPr>
              <a:spLocks noChangeShapeType="1"/>
            </p:cNvSpPr>
            <p:nvPr/>
          </p:nvSpPr>
          <p:spPr bwMode="auto">
            <a:xfrm>
              <a:off x="1519" y="21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6" name="Line 24"/>
            <p:cNvSpPr>
              <a:spLocks noChangeShapeType="1"/>
            </p:cNvSpPr>
            <p:nvPr/>
          </p:nvSpPr>
          <p:spPr bwMode="auto">
            <a:xfrm>
              <a:off x="1973" y="21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7" name="Line 25"/>
            <p:cNvSpPr>
              <a:spLocks noChangeShapeType="1"/>
            </p:cNvSpPr>
            <p:nvPr/>
          </p:nvSpPr>
          <p:spPr bwMode="auto">
            <a:xfrm>
              <a:off x="3470" y="284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8" name="Line 26"/>
            <p:cNvSpPr>
              <a:spLocks noChangeShapeType="1"/>
            </p:cNvSpPr>
            <p:nvPr/>
          </p:nvSpPr>
          <p:spPr bwMode="auto">
            <a:xfrm>
              <a:off x="2381" y="284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9" name="Line 27"/>
            <p:cNvSpPr>
              <a:spLocks noChangeShapeType="1"/>
            </p:cNvSpPr>
            <p:nvPr/>
          </p:nvSpPr>
          <p:spPr bwMode="auto">
            <a:xfrm>
              <a:off x="2835" y="2205"/>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0" name="Line 28"/>
            <p:cNvSpPr>
              <a:spLocks noChangeShapeType="1"/>
            </p:cNvSpPr>
            <p:nvPr/>
          </p:nvSpPr>
          <p:spPr bwMode="auto">
            <a:xfrm>
              <a:off x="4513" y="284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1" name="Rectangle 36"/>
            <p:cNvSpPr>
              <a:spLocks noChangeArrowheads="1"/>
            </p:cNvSpPr>
            <p:nvPr/>
          </p:nvSpPr>
          <p:spPr bwMode="auto">
            <a:xfrm>
              <a:off x="2200" y="2464"/>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B</a:t>
              </a:r>
            </a:p>
          </p:txBody>
        </p:sp>
        <p:sp>
          <p:nvSpPr>
            <p:cNvPr id="90142" name="Rectangle 37"/>
            <p:cNvSpPr>
              <a:spLocks noChangeArrowheads="1"/>
            </p:cNvSpPr>
            <p:nvPr/>
          </p:nvSpPr>
          <p:spPr bwMode="auto">
            <a:xfrm>
              <a:off x="2653" y="2432"/>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sub</a:t>
              </a:r>
            </a:p>
          </p:txBody>
        </p:sp>
        <p:sp>
          <p:nvSpPr>
            <p:cNvPr id="90143" name="Rectangle 38"/>
            <p:cNvSpPr>
              <a:spLocks noChangeArrowheads="1"/>
            </p:cNvSpPr>
            <p:nvPr/>
          </p:nvSpPr>
          <p:spPr bwMode="auto">
            <a:xfrm>
              <a:off x="3288" y="2478"/>
              <a:ext cx="59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N   </a:t>
              </a:r>
              <a:r>
                <a:rPr lang="en-US" altLang="zh-CN" sz="2800" i="1">
                  <a:solidFill>
                    <a:srgbClr val="00FF00"/>
                  </a:solidFill>
                </a:rPr>
                <a:t>s</a:t>
              </a:r>
            </a:p>
          </p:txBody>
        </p:sp>
        <p:sp>
          <p:nvSpPr>
            <p:cNvPr id="90144" name="Rectangle 39"/>
            <p:cNvSpPr>
              <a:spLocks noChangeArrowheads="1"/>
            </p:cNvSpPr>
            <p:nvPr/>
          </p:nvSpPr>
          <p:spPr bwMode="auto">
            <a:xfrm>
              <a:off x="4286" y="247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i="1"/>
                <a:t>B</a:t>
              </a:r>
            </a:p>
          </p:txBody>
        </p:sp>
        <p:sp>
          <p:nvSpPr>
            <p:cNvPr id="90145" name="Rectangle 40"/>
            <p:cNvSpPr>
              <a:spLocks noChangeArrowheads="1"/>
            </p:cNvSpPr>
            <p:nvPr/>
          </p:nvSpPr>
          <p:spPr bwMode="auto">
            <a:xfrm>
              <a:off x="2154" y="3113"/>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text</a:t>
              </a:r>
            </a:p>
          </p:txBody>
        </p:sp>
        <p:sp>
          <p:nvSpPr>
            <p:cNvPr id="90146" name="Rectangle 41"/>
            <p:cNvSpPr>
              <a:spLocks noChangeArrowheads="1"/>
            </p:cNvSpPr>
            <p:nvPr/>
          </p:nvSpPr>
          <p:spPr bwMode="auto">
            <a:xfrm>
              <a:off x="3243" y="3113"/>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ym typeface="Symbol" pitchFamily="18" charset="2"/>
                </a:rPr>
                <a:t></a:t>
              </a:r>
            </a:p>
          </p:txBody>
        </p:sp>
        <p:sp>
          <p:nvSpPr>
            <p:cNvPr id="90147" name="Rectangle 42"/>
            <p:cNvSpPr>
              <a:spLocks noChangeArrowheads="1"/>
            </p:cNvSpPr>
            <p:nvPr/>
          </p:nvSpPr>
          <p:spPr bwMode="auto">
            <a:xfrm>
              <a:off x="4286" y="3158"/>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t>text</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68032" name="Group 32"/>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   义   规   则</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L</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2"/>
                          </a:solidFill>
                          <a:effectLst/>
                          <a:latin typeface="Times New Roman" pitchFamily="18" charset="0"/>
                          <a:ea typeface="宋体" charset="-122"/>
                        </a:rPr>
                        <a:t>N</a:t>
                      </a:r>
                      <a:r>
                        <a:rPr kumimoji="0" lang="en-US" altLang="zh-CN" sz="2800" b="1" i="0" u="none" strike="noStrike" cap="none" normalizeH="0" baseline="0" smtClean="0">
                          <a:ln>
                            <a:noFill/>
                          </a:ln>
                          <a:solidFill>
                            <a:schemeClr val="tx2"/>
                          </a:solidFill>
                          <a:effectLst/>
                          <a:latin typeface="Times New Roman" pitchFamily="18" charset="0"/>
                          <a:ea typeface="宋体" charset="-122"/>
                        </a:rPr>
                        <a:t>.</a:t>
                      </a:r>
                      <a:r>
                        <a:rPr kumimoji="0" lang="en-US" altLang="zh-CN" sz="2800" b="1" i="1" u="none" strike="noStrike" cap="none" normalizeH="0" baseline="0" smtClean="0">
                          <a:ln>
                            <a:noFill/>
                          </a:ln>
                          <a:solidFill>
                            <a:schemeClr val="tx2"/>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55715" name="Group 3"/>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4.1  </a:t>
            </a:r>
            <a:r>
              <a:rPr lang="zh-CN" altLang="en-US" b="1" smtClean="0"/>
              <a:t>语法制导的定义</a:t>
            </a:r>
          </a:p>
        </p:txBody>
      </p:sp>
      <p:sp>
        <p:nvSpPr>
          <p:cNvPr id="10243"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latin typeface="宋体" charset="-122"/>
              </a:rPr>
              <a:t>分析树各结点属性的计算可以自下而上地完成</a:t>
            </a:r>
            <a:endParaRPr lang="zh-CN" altLang="en-US" b="1" smtClean="0"/>
          </a:p>
        </p:txBody>
      </p:sp>
      <p:grpSp>
        <p:nvGrpSpPr>
          <p:cNvPr id="10244" name="Group 4"/>
          <p:cNvGrpSpPr>
            <a:grpSpLocks/>
          </p:cNvGrpSpPr>
          <p:nvPr/>
        </p:nvGrpSpPr>
        <p:grpSpPr bwMode="auto">
          <a:xfrm>
            <a:off x="304800" y="2286000"/>
            <a:ext cx="8610600" cy="3878263"/>
            <a:chOff x="192" y="1440"/>
            <a:chExt cx="5424" cy="2443"/>
          </a:xfrm>
        </p:grpSpPr>
        <p:sp>
          <p:nvSpPr>
            <p:cNvPr id="10245"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2</a:t>
              </a:r>
            </a:p>
          </p:txBody>
        </p:sp>
        <p:sp>
          <p:nvSpPr>
            <p:cNvPr id="10246"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10247"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18</a:t>
              </a:r>
            </a:p>
          </p:txBody>
        </p:sp>
        <p:sp>
          <p:nvSpPr>
            <p:cNvPr id="10248"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n</a:t>
              </a:r>
            </a:p>
          </p:txBody>
        </p:sp>
        <p:sp>
          <p:nvSpPr>
            <p:cNvPr id="10249"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10</a:t>
              </a:r>
            </a:p>
          </p:txBody>
        </p:sp>
        <p:sp>
          <p:nvSpPr>
            <p:cNvPr id="10250"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E</a:t>
              </a:r>
              <a:r>
                <a:rPr lang="en-US" altLang="zh-CN" sz="2800"/>
                <a:t>.</a:t>
              </a:r>
              <a:r>
                <a:rPr lang="en-US" altLang="zh-CN" sz="2800" i="1"/>
                <a:t>val </a:t>
              </a:r>
              <a:r>
                <a:rPr lang="en-US" altLang="zh-CN" sz="2800"/>
                <a:t>= 8</a:t>
              </a:r>
            </a:p>
          </p:txBody>
        </p:sp>
        <p:sp>
          <p:nvSpPr>
            <p:cNvPr id="10251"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T</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0252"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solidFill>
                    <a:srgbClr val="00FF00"/>
                  </a:solidFill>
                </a:rPr>
                <a:t>F</a:t>
              </a:r>
              <a:r>
                <a:rPr lang="en-US" altLang="zh-CN" sz="2800">
                  <a:solidFill>
                    <a:srgbClr val="00FF00"/>
                  </a:solidFill>
                </a:rPr>
                <a:t>.</a:t>
              </a:r>
              <a:r>
                <a:rPr lang="en-US" altLang="zh-CN" sz="2800" i="1">
                  <a:solidFill>
                    <a:srgbClr val="00FF00"/>
                  </a:solidFill>
                </a:rPr>
                <a:t>val </a:t>
              </a:r>
              <a:r>
                <a:rPr lang="en-US" altLang="zh-CN" sz="2800">
                  <a:solidFill>
                    <a:srgbClr val="00FF00"/>
                  </a:solidFill>
                </a:rPr>
                <a:t>= 8</a:t>
              </a:r>
            </a:p>
          </p:txBody>
        </p:sp>
        <p:sp>
          <p:nvSpPr>
            <p:cNvPr id="10253"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olidFill>
                    <a:srgbClr val="00FF00"/>
                  </a:solidFill>
                </a:rPr>
                <a:t>digit.</a:t>
              </a:r>
              <a:r>
                <a:rPr lang="en-US" altLang="zh-CN" sz="2800" i="1">
                  <a:solidFill>
                    <a:srgbClr val="00FF00"/>
                  </a:solidFill>
                </a:rPr>
                <a:t>lexval </a:t>
              </a:r>
              <a:r>
                <a:rPr lang="en-US" altLang="zh-CN" sz="2800">
                  <a:solidFill>
                    <a:srgbClr val="00FF00"/>
                  </a:solidFill>
                </a:rPr>
                <a:t>= 8</a:t>
              </a:r>
            </a:p>
          </p:txBody>
        </p:sp>
        <p:sp>
          <p:nvSpPr>
            <p:cNvPr id="10254"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r>
                <a:rPr lang="en-US" altLang="zh-CN" sz="2800"/>
                <a:t>.</a:t>
              </a:r>
              <a:r>
                <a:rPr lang="en-US" altLang="zh-CN" sz="2800" i="1"/>
                <a:t>val </a:t>
              </a:r>
              <a:r>
                <a:rPr lang="en-US" altLang="zh-CN" sz="2800"/>
                <a:t>= 5</a:t>
              </a:r>
            </a:p>
          </p:txBody>
        </p:sp>
        <p:sp>
          <p:nvSpPr>
            <p:cNvPr id="10259"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0261"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sym typeface="Symbol" pitchFamily="18" charset="2"/>
                </a:rPr>
                <a:t></a:t>
              </a:r>
              <a:endParaRPr lang="zh-CN" altLang="en-US" sz="2800">
                <a:sym typeface="Symbol" pitchFamily="18" charset="2"/>
              </a:endParaRPr>
            </a:p>
          </p:txBody>
        </p:sp>
        <p:sp>
          <p:nvSpPr>
            <p:cNvPr id="10262"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5</a:t>
              </a:r>
            </a:p>
          </p:txBody>
        </p:sp>
        <p:sp>
          <p:nvSpPr>
            <p:cNvPr id="10271"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F</a:t>
              </a:r>
              <a:r>
                <a:rPr lang="en-US" altLang="zh-CN" sz="2800"/>
                <a:t>.</a:t>
              </a:r>
              <a:r>
                <a:rPr lang="en-US" altLang="zh-CN" sz="2800" i="1"/>
                <a:t>val </a:t>
              </a:r>
              <a:r>
                <a:rPr lang="en-US" altLang="zh-CN" sz="2800"/>
                <a:t>= 2</a:t>
              </a:r>
            </a:p>
          </p:txBody>
        </p:sp>
        <p:sp>
          <p:nvSpPr>
            <p:cNvPr id="10272"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digit.</a:t>
              </a:r>
              <a:r>
                <a:rPr lang="en-US" altLang="zh-CN" sz="2800" i="1"/>
                <a:t>lexval </a:t>
              </a:r>
              <a:r>
                <a:rPr lang="en-US" altLang="zh-CN" sz="2800"/>
                <a:t>= 5</a:t>
              </a:r>
            </a:p>
          </p:txBody>
        </p:sp>
        <p:sp>
          <p:nvSpPr>
            <p:cNvPr id="10273"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57792" name="Group 32"/>
          <p:cNvGraphicFramePr>
            <a:graphicFrameLocks noGrp="1"/>
          </p:cNvGraphicFramePr>
          <p:nvPr/>
        </p:nvGraphicFramePr>
        <p:xfrm>
          <a:off x="304800" y="1447800"/>
          <a:ext cx="8534400" cy="5169232"/>
        </p:xfrm>
        <a:graphic>
          <a:graphicData uri="http://schemas.openxmlformats.org/drawingml/2006/table">
            <a:tbl>
              <a:tblPr/>
              <a:tblGrid>
                <a:gridCol w="2133600"/>
                <a:gridCol w="6400800"/>
              </a:tblGrid>
              <a:tr h="5181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M</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59840" name="Group 32"/>
          <p:cNvGraphicFramePr>
            <a:graphicFrameLocks noGrp="1"/>
          </p:cNvGraphicFramePr>
          <p:nvPr/>
        </p:nvGraphicFramePr>
        <p:xfrm>
          <a:off x="304800" y="1447800"/>
          <a:ext cx="8534400" cy="4657723"/>
        </p:xfrm>
        <a:graphic>
          <a:graphicData uri="http://schemas.openxmlformats.org/drawingml/2006/table">
            <a:tbl>
              <a:tblPr/>
              <a:tblGrid>
                <a:gridCol w="2133600"/>
                <a:gridCol w="6400800"/>
              </a:tblGrid>
              <a:tr h="5182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3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61859" name="Group 3"/>
          <p:cNvGraphicFramePr>
            <a:graphicFrameLocks noGrp="1"/>
          </p:cNvGraphicFramePr>
          <p:nvPr/>
        </p:nvGraphicFramePr>
        <p:xfrm>
          <a:off x="304800" y="1447800"/>
          <a:ext cx="8534400" cy="4657723"/>
        </p:xfrm>
        <a:graphic>
          <a:graphicData uri="http://schemas.openxmlformats.org/drawingml/2006/table">
            <a:tbl>
              <a:tblPr/>
              <a:tblGrid>
                <a:gridCol w="2133600"/>
                <a:gridCol w="6400800"/>
              </a:tblGrid>
              <a:tr h="5182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3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1</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i</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p>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folHlink"/>
                          </a:solidFill>
                          <a:effectLst/>
                          <a:latin typeface="Times New Roman" pitchFamily="18" charset="0"/>
                          <a:ea typeface="宋体" charset="-122"/>
                        </a:rPr>
                        <a:t>B</a:t>
                      </a:r>
                      <a:r>
                        <a:rPr kumimoji="0" lang="en-US" altLang="zh-CN" sz="2800" b="1" i="0" u="none" strike="noStrike" cap="none" normalizeH="0" baseline="-30000" smtClean="0">
                          <a:ln>
                            <a:noFill/>
                          </a:ln>
                          <a:solidFill>
                            <a:schemeClr val="folHlink"/>
                          </a:solidFill>
                          <a:effectLst/>
                          <a:latin typeface="Times New Roman" pitchFamily="18" charset="0"/>
                          <a:ea typeface="宋体" charset="-122"/>
                        </a:rPr>
                        <a:t>2</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ps</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 = </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N</a:t>
                      </a:r>
                      <a:r>
                        <a:rPr kumimoji="0" lang="en-US" altLang="zh-CN" sz="2800" b="1" i="0" u="none" strike="noStrike" cap="none" normalizeH="0" baseline="0" smtClean="0">
                          <a:ln>
                            <a:noFill/>
                          </a:ln>
                          <a:solidFill>
                            <a:schemeClr val="folHlink"/>
                          </a:solidFill>
                          <a:effectLst/>
                          <a:latin typeface="Times New Roman" pitchFamily="18" charset="0"/>
                          <a:ea typeface="宋体" charset="-122"/>
                        </a:rPr>
                        <a:t>.</a:t>
                      </a:r>
                      <a:r>
                        <a:rPr kumimoji="0" lang="en-US" altLang="zh-CN" sz="2800" b="1" i="1" u="none" strike="noStrike" cap="none" normalizeH="0" baseline="0" smtClean="0">
                          <a:ln>
                            <a:noFill/>
                          </a:ln>
                          <a:solidFill>
                            <a:schemeClr val="folHlink"/>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70080" name="Group 32"/>
          <p:cNvGraphicFramePr>
            <a:graphicFrameLocks noGrp="1"/>
          </p:cNvGraphicFramePr>
          <p:nvPr/>
        </p:nvGraphicFramePr>
        <p:xfrm>
          <a:off x="304800" y="1447800"/>
          <a:ext cx="8534400" cy="4572000"/>
        </p:xfrm>
        <a:graphic>
          <a:graphicData uri="http://schemas.openxmlformats.org/drawingml/2006/table">
            <a:tbl>
              <a:tblPr/>
              <a:tblGrid>
                <a:gridCol w="2133600"/>
                <a:gridCol w="64008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63936" name="Group 32"/>
          <p:cNvGraphicFramePr>
            <a:graphicFrameLocks noGrp="1"/>
          </p:cNvGraphicFramePr>
          <p:nvPr/>
        </p:nvGraphicFramePr>
        <p:xfrm>
          <a:off x="304800" y="1447800"/>
          <a:ext cx="8534400" cy="4572000"/>
        </p:xfrm>
        <a:graphic>
          <a:graphicData uri="http://schemas.openxmlformats.org/drawingml/2006/table">
            <a:tbl>
              <a:tblPr/>
              <a:tblGrid>
                <a:gridCol w="2133600"/>
                <a:gridCol w="64008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ht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text.</a:t>
                      </a:r>
                      <a:r>
                        <a:rPr kumimoji="0" lang="en-US" altLang="zh-CN" sz="2800" b="1" i="1" u="none" strike="noStrike" cap="none" normalizeH="0" baseline="0" smtClean="0">
                          <a:ln>
                            <a:noFill/>
                          </a:ln>
                          <a:solidFill>
                            <a:schemeClr val="tx1"/>
                          </a:solidFill>
                          <a:effectLst/>
                          <a:latin typeface="Times New Roman" pitchFamily="18" charset="0"/>
                          <a:ea typeface="宋体" charset="-122"/>
                        </a:rPr>
                        <a:t>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ps</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04800" y="228600"/>
            <a:ext cx="8382000" cy="1143000"/>
          </a:xfrm>
        </p:spPr>
        <p:txBody>
          <a:bodyPr/>
          <a:lstStyle/>
          <a:p>
            <a:r>
              <a:rPr lang="zh-CN" altLang="en-US" b="1" smtClean="0">
                <a:ea typeface="黑体" pitchFamily="2" charset="-122"/>
              </a:rPr>
              <a:t>4.4  </a:t>
            </a:r>
            <a:r>
              <a:rPr lang="en-US" altLang="zh-CN" b="1" i="1" smtClean="0">
                <a:ea typeface="黑体" pitchFamily="2" charset="-122"/>
              </a:rPr>
              <a:t>L</a:t>
            </a:r>
            <a:r>
              <a:rPr lang="zh-CN" altLang="en-US" b="1" smtClean="0"/>
              <a:t>属性的自下而上计算</a:t>
            </a:r>
            <a:endParaRPr lang="zh-CN" altLang="en-US" sz="4800" b="1" smtClean="0"/>
          </a:p>
        </p:txBody>
      </p:sp>
      <p:graphicFrame>
        <p:nvGraphicFramePr>
          <p:cNvPr id="765955" name="Group 3"/>
          <p:cNvGraphicFramePr>
            <a:graphicFrameLocks noGrp="1"/>
          </p:cNvGraphicFramePr>
          <p:nvPr/>
        </p:nvGraphicFramePr>
        <p:xfrm>
          <a:off x="304800" y="1447800"/>
          <a:ext cx="8534400" cy="4572000"/>
        </p:xfrm>
        <a:graphic>
          <a:graphicData uri="http://schemas.openxmlformats.org/drawingml/2006/table">
            <a:tbl>
              <a:tblPr/>
              <a:tblGrid>
                <a:gridCol w="2133600"/>
                <a:gridCol w="64008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LB</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MB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 max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M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sub</a:t>
                      </a:r>
                      <a:r>
                        <a:rPr kumimoji="0" lang="en-US" altLang="zh-CN" sz="2800" b="1" i="1" u="none" strike="noStrike" cap="none" normalizeH="0" baseline="0" smtClean="0">
                          <a:ln>
                            <a:noFill/>
                          </a:ln>
                          <a:solidFill>
                            <a:schemeClr val="tx1"/>
                          </a:solidFill>
                          <a:effectLst/>
                          <a:latin typeface="Times New Roman" pitchFamily="18" charset="0"/>
                          <a:ea typeface="宋体" charset="-122"/>
                        </a:rPr>
                        <a:t> NB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 </a:t>
                      </a:r>
                      <a:r>
                        <a:rPr kumimoji="0" lang="en-US" altLang="zh-CN" sz="2800" b="1" i="1" u="none" strike="noStrike" cap="none" normalizeH="0" baseline="0" smtClean="0">
                          <a:ln>
                            <a:noFill/>
                          </a:ln>
                          <a:solidFill>
                            <a:schemeClr val="tx1"/>
                          </a:solidFill>
                          <a:effectLst/>
                          <a:latin typeface="Times New Roman" pitchFamily="18" charset="0"/>
                          <a:ea typeface="宋体" charset="-122"/>
                        </a:rPr>
                        <a:t>disp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3],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N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shrink</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text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304800"/>
            <a:ext cx="8382000" cy="838200"/>
          </a:xfrm>
          <a:noFill/>
        </p:spPr>
        <p:txBody>
          <a:bodyPr/>
          <a:lstStyle/>
          <a:p>
            <a:r>
              <a:rPr lang="zh-CN" altLang="en-US" b="1" smtClean="0"/>
              <a:t>本  章  要  点</a:t>
            </a:r>
          </a:p>
        </p:txBody>
      </p:sp>
      <p:sp>
        <p:nvSpPr>
          <p:cNvPr id="99331" name="Rectangle 3"/>
          <p:cNvSpPr>
            <a:spLocks noGrp="1" noChangeArrowheads="1"/>
          </p:cNvSpPr>
          <p:nvPr>
            <p:ph idx="1"/>
          </p:nvPr>
        </p:nvSpPr>
        <p:spPr>
          <a:xfrm>
            <a:off x="287338" y="1438275"/>
            <a:ext cx="8564562" cy="5038725"/>
          </a:xfrm>
          <a:noFill/>
        </p:spPr>
        <p:txBody>
          <a:bodyPr/>
          <a:lstStyle/>
          <a:p>
            <a:pPr algn="just">
              <a:spcBef>
                <a:spcPct val="0"/>
              </a:spcBef>
            </a:pPr>
            <a:r>
              <a:rPr lang="zh-CN" altLang="en-US" b="1" smtClean="0">
                <a:latin typeface="宋体" charset="-122"/>
              </a:rPr>
              <a:t>语义规则的两种描述方法：语法制导的定义和翻译方案</a:t>
            </a:r>
            <a:endParaRPr lang="zh-CN" altLang="en-US" b="1" smtClean="0"/>
          </a:p>
          <a:p>
            <a:pPr algn="just">
              <a:spcBef>
                <a:spcPct val="0"/>
              </a:spcBef>
            </a:pPr>
            <a:r>
              <a:rPr lang="zh-CN" altLang="en-US" b="1" smtClean="0">
                <a:latin typeface="宋体" charset="-122"/>
              </a:rPr>
              <a:t>设计简单问题的语法制导定义和翻译方案，这是本章的重点和难点</a:t>
            </a:r>
            <a:endParaRPr lang="en-US" altLang="zh-CN" b="1" smtClean="0">
              <a:latin typeface="宋体" charset="-122"/>
            </a:endParaRPr>
          </a:p>
          <a:p>
            <a:pPr algn="just">
              <a:spcBef>
                <a:spcPct val="0"/>
              </a:spcBef>
            </a:pPr>
            <a:r>
              <a:rPr lang="zh-CN" altLang="en-US" b="1" smtClean="0">
                <a:latin typeface="宋体" charset="-122"/>
              </a:rPr>
              <a:t>语法制导定义和翻译方案的实现</a:t>
            </a:r>
            <a:endParaRPr lang="zh-CN" altLang="en-US" b="1" smtClean="0"/>
          </a:p>
          <a:p>
            <a:pPr lvl="1" algn="just">
              <a:spcBef>
                <a:spcPct val="0"/>
              </a:spcBef>
            </a:pPr>
            <a:r>
              <a:rPr lang="en-US" altLang="zh-CN" b="1" i="1" smtClean="0"/>
              <a:t>S</a:t>
            </a:r>
            <a:r>
              <a:rPr lang="zh-CN" altLang="en-US" b="1" smtClean="0">
                <a:latin typeface="宋体" charset="-122"/>
              </a:rPr>
              <a:t>属性的自下而上计算（边分析边计算）</a:t>
            </a:r>
            <a:endParaRPr lang="zh-CN" altLang="en-US" b="1" smtClean="0"/>
          </a:p>
          <a:p>
            <a:pPr lvl="1" algn="just">
              <a:spcBef>
                <a:spcPct val="0"/>
              </a:spcBef>
            </a:pPr>
            <a:r>
              <a:rPr lang="en-US" altLang="zh-CN" b="1" i="1" smtClean="0"/>
              <a:t>L</a:t>
            </a:r>
            <a:r>
              <a:rPr lang="zh-CN" altLang="en-US" b="1" smtClean="0">
                <a:latin typeface="宋体" charset="-122"/>
              </a:rPr>
              <a:t>属性的自上而下计算（边分析边计算）</a:t>
            </a:r>
            <a:endParaRPr lang="zh-CN" altLang="en-US" b="1" smtClean="0"/>
          </a:p>
          <a:p>
            <a:pPr lvl="1" algn="just">
              <a:spcBef>
                <a:spcPct val="0"/>
              </a:spcBef>
            </a:pPr>
            <a:r>
              <a:rPr lang="en-US" altLang="zh-CN" b="1" i="1" smtClean="0"/>
              <a:t>L</a:t>
            </a:r>
            <a:r>
              <a:rPr lang="zh-CN" altLang="en-US" b="1" smtClean="0">
                <a:latin typeface="宋体" charset="-122"/>
              </a:rPr>
              <a:t>属性的自下而上计算（边分析边计算）</a:t>
            </a:r>
            <a:endParaRPr lang="zh-CN" altLang="en-US" b="1" smtClean="0"/>
          </a:p>
          <a:p>
            <a:pPr algn="just">
              <a:spcBef>
                <a:spcPts val="1800"/>
              </a:spcBef>
            </a:pPr>
            <a:r>
              <a:rPr lang="zh-CN" altLang="en-US" b="1" smtClean="0">
                <a:latin typeface="宋体" charset="-122"/>
              </a:rPr>
              <a:t>不再介绍先分析后计算的方法</a:t>
            </a:r>
          </a:p>
          <a:p>
            <a:pPr lvl="1" algn="just">
              <a:spcBef>
                <a:spcPct val="0"/>
              </a:spcBef>
            </a:pPr>
            <a:r>
              <a:rPr lang="zh-CN" altLang="en-US" b="1" smtClean="0"/>
              <a:t>不能边</a:t>
            </a:r>
            <a:r>
              <a:rPr lang="zh-CN" altLang="en-US" b="1" smtClean="0">
                <a:latin typeface="宋体" charset="-122"/>
              </a:rPr>
              <a:t>分析边计算的情况是存在的，见</a:t>
            </a:r>
            <a:r>
              <a:rPr lang="en-US" altLang="zh-CN" b="1" smtClean="0"/>
              <a:t>5.6</a:t>
            </a:r>
            <a:r>
              <a:rPr lang="zh-CN" altLang="en-US" b="1" smtClean="0">
                <a:latin typeface="宋体" charset="-122"/>
              </a:rPr>
              <a:t>节</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1</a:t>
            </a:r>
          </a:p>
        </p:txBody>
      </p:sp>
      <p:sp>
        <p:nvSpPr>
          <p:cNvPr id="100355" name="Rectangle 1027"/>
          <p:cNvSpPr>
            <a:spLocks noGrp="1" noChangeArrowheads="1"/>
          </p:cNvSpPr>
          <p:nvPr>
            <p:ph idx="1"/>
          </p:nvPr>
        </p:nvSpPr>
        <p:spPr>
          <a:xfrm>
            <a:off x="287338" y="1438275"/>
            <a:ext cx="8853487" cy="5038725"/>
          </a:xfrm>
          <a:noFill/>
        </p:spPr>
        <p:txBody>
          <a:bodyPr/>
          <a:lstStyle/>
          <a:p>
            <a:pPr algn="just">
              <a:lnSpc>
                <a:spcPct val="90000"/>
              </a:lnSpc>
              <a:spcBef>
                <a:spcPct val="0"/>
              </a:spcBef>
              <a:buFontTx/>
              <a:buNone/>
            </a:pPr>
            <a:r>
              <a:rPr lang="zh-CN" altLang="en-US" sz="2800" b="1" smtClean="0"/>
              <a:t>	下面是产生字母表</a:t>
            </a:r>
            <a:r>
              <a:rPr lang="zh-CN" altLang="en-US" sz="2800" b="1" smtClean="0">
                <a:sym typeface="Symbol" pitchFamily="18" charset="2"/>
              </a:rPr>
              <a:t></a:t>
            </a:r>
            <a:r>
              <a:rPr lang="zh-CN" altLang="en-US" sz="2800" b="1" smtClean="0"/>
              <a:t> = {0, 1, 2}上数字串的一个</a:t>
            </a:r>
          </a:p>
          <a:p>
            <a:pPr algn="just">
              <a:lnSpc>
                <a:spcPct val="90000"/>
              </a:lnSpc>
              <a:spcBef>
                <a:spcPct val="0"/>
              </a:spcBef>
              <a:buFontTx/>
              <a:buNone/>
            </a:pPr>
            <a:r>
              <a:rPr lang="zh-CN" altLang="en-US" sz="2800" b="1" smtClean="0"/>
              <a:t>文法：</a:t>
            </a:r>
          </a:p>
          <a:p>
            <a:pPr algn="just">
              <a:lnSpc>
                <a:spcPct val="90000"/>
              </a:lnSpc>
              <a:spcBef>
                <a:spcPct val="0"/>
              </a:spcBef>
              <a:buFontTx/>
              <a:buNone/>
            </a:pPr>
            <a:r>
              <a:rPr lang="zh-CN" altLang="en-US" sz="2800" b="1" smtClean="0"/>
              <a:t>		</a:t>
            </a:r>
            <a:r>
              <a:rPr lang="en-US" altLang="zh-CN" sz="2800" b="1" smtClean="0"/>
              <a:t>S </a:t>
            </a:r>
            <a:r>
              <a:rPr lang="en-US" altLang="zh-CN" sz="2800" b="1" smtClean="0">
                <a:sym typeface="Symbol" pitchFamily="18" charset="2"/>
              </a:rPr>
              <a:t></a:t>
            </a:r>
            <a:r>
              <a:rPr lang="en-US" altLang="zh-CN" sz="2800" b="1" smtClean="0"/>
              <a:t> D S D | 2</a:t>
            </a:r>
          </a:p>
          <a:p>
            <a:pPr algn="just">
              <a:lnSpc>
                <a:spcPct val="90000"/>
              </a:lnSpc>
              <a:spcBef>
                <a:spcPct val="0"/>
              </a:spcBef>
              <a:buFontTx/>
              <a:buNone/>
            </a:pPr>
            <a:r>
              <a:rPr lang="en-US" altLang="zh-CN" sz="2800" b="1" smtClean="0"/>
              <a:t>		D </a:t>
            </a:r>
            <a:r>
              <a:rPr lang="en-US" altLang="zh-CN" sz="2800" b="1" smtClean="0">
                <a:sym typeface="Symbol" pitchFamily="18" charset="2"/>
              </a:rPr>
              <a:t></a:t>
            </a:r>
            <a:r>
              <a:rPr lang="en-US" altLang="zh-CN" sz="2800" b="1" smtClean="0"/>
              <a:t> 0 | 1</a:t>
            </a:r>
          </a:p>
          <a:p>
            <a:pPr algn="just">
              <a:lnSpc>
                <a:spcPct val="90000"/>
              </a:lnSpc>
              <a:spcBef>
                <a:spcPct val="0"/>
              </a:spcBef>
              <a:buFontTx/>
              <a:buNone/>
            </a:pPr>
            <a:r>
              <a:rPr lang="zh-CN" altLang="en-US" sz="2800" b="1" smtClean="0"/>
              <a:t>	写一个语法制导定义，判断它接受的句子是否为回文</a:t>
            </a:r>
          </a:p>
          <a:p>
            <a:pPr algn="just">
              <a:lnSpc>
                <a:spcPct val="90000"/>
              </a:lnSpc>
              <a:spcBef>
                <a:spcPct val="0"/>
              </a:spcBef>
              <a:buFontTx/>
              <a:buNone/>
            </a:pPr>
            <a:r>
              <a:rPr lang="zh-CN" altLang="en-US" sz="2800" b="1" smtClean="0"/>
              <a:t>数 </a:t>
            </a:r>
          </a:p>
          <a:p>
            <a:pPr>
              <a:lnSpc>
                <a:spcPct val="90000"/>
              </a:lnSpc>
              <a:spcBef>
                <a:spcPct val="0"/>
              </a:spcBef>
              <a:buFontTx/>
              <a:buNone/>
            </a:pPr>
            <a:endParaRPr lang="zh-CN" altLang="en-US" sz="2800" b="1" smtClean="0"/>
          </a:p>
          <a:p>
            <a:pPr algn="just">
              <a:lnSpc>
                <a:spcPct val="90000"/>
              </a:lnSpc>
              <a:spcBef>
                <a:spcPct val="0"/>
              </a:spcBef>
              <a:buFontTx/>
              <a:buNone/>
            </a:pPr>
            <a:r>
              <a:rPr lang="en-US" altLang="zh-CN" sz="2800" b="1" smtClean="0"/>
              <a:t>S</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smtClean="0"/>
              <a:t> S		print(S.</a:t>
            </a:r>
            <a:r>
              <a:rPr lang="en-US" altLang="zh-CN" sz="2800" b="1" i="1" smtClean="0"/>
              <a:t>val</a:t>
            </a:r>
            <a:r>
              <a:rPr lang="en-US" altLang="zh-CN" sz="2800" b="1" smtClean="0"/>
              <a:t>)</a:t>
            </a:r>
          </a:p>
          <a:p>
            <a:pPr algn="just">
              <a:lnSpc>
                <a:spcPct val="90000"/>
              </a:lnSpc>
              <a:spcBef>
                <a:spcPct val="0"/>
              </a:spcBef>
              <a:buFontTx/>
              <a:buNone/>
            </a:pPr>
            <a:r>
              <a:rPr lang="en-US" altLang="zh-CN" sz="2800" b="1" smtClean="0"/>
              <a:t>S </a:t>
            </a:r>
            <a:r>
              <a:rPr lang="en-US" altLang="zh-CN" sz="2800" b="1" smtClean="0">
                <a:sym typeface="Symbol" pitchFamily="18" charset="2"/>
              </a:rPr>
              <a:t></a:t>
            </a:r>
            <a:r>
              <a:rPr lang="en-US" altLang="zh-CN" sz="2800" b="1" smtClean="0"/>
              <a:t> D</a:t>
            </a:r>
            <a:r>
              <a:rPr lang="en-US" altLang="zh-CN" sz="2800" b="1" baseline="-30000" smtClean="0"/>
              <a:t>1</a:t>
            </a:r>
            <a:r>
              <a:rPr lang="en-US" altLang="zh-CN" sz="2800" b="1" smtClean="0"/>
              <a:t> S</a:t>
            </a:r>
            <a:r>
              <a:rPr lang="en-US" altLang="zh-CN" sz="2800" b="1" baseline="-30000" smtClean="0"/>
              <a:t>1</a:t>
            </a:r>
            <a:r>
              <a:rPr lang="en-US" altLang="zh-CN" sz="2800" b="1" smtClean="0"/>
              <a:t> D</a:t>
            </a:r>
            <a:r>
              <a:rPr lang="en-US" altLang="zh-CN" sz="2800" b="1" baseline="-30000" smtClean="0"/>
              <a:t>2</a:t>
            </a:r>
            <a:r>
              <a:rPr lang="en-US" altLang="zh-CN" sz="2800" b="1" smtClean="0"/>
              <a:t>	S.</a:t>
            </a:r>
            <a:r>
              <a:rPr lang="en-US" altLang="zh-CN" sz="2800" b="1" i="1" smtClean="0"/>
              <a:t>val</a:t>
            </a:r>
            <a:r>
              <a:rPr lang="en-US" altLang="zh-CN" sz="2800" b="1" smtClean="0"/>
              <a:t> = (D</a:t>
            </a:r>
            <a:r>
              <a:rPr lang="en-US" altLang="zh-CN" sz="2800" b="1" baseline="-30000" smtClean="0"/>
              <a:t>1</a:t>
            </a:r>
            <a:r>
              <a:rPr lang="en-US" altLang="zh-CN" sz="2800" b="1" smtClean="0"/>
              <a:t>.</a:t>
            </a:r>
            <a:r>
              <a:rPr lang="en-US" altLang="zh-CN" sz="2800" b="1" i="1" smtClean="0"/>
              <a:t>val</a:t>
            </a:r>
            <a:r>
              <a:rPr lang="en-US" altLang="zh-CN" sz="2800" b="1" smtClean="0"/>
              <a:t> == D</a:t>
            </a:r>
            <a:r>
              <a:rPr lang="en-US" altLang="zh-CN" sz="2800" b="1" baseline="-30000" smtClean="0"/>
              <a:t>2</a:t>
            </a:r>
            <a:r>
              <a:rPr lang="en-US" altLang="zh-CN" sz="2800" b="1" smtClean="0"/>
              <a:t>.</a:t>
            </a:r>
            <a:r>
              <a:rPr lang="en-US" altLang="zh-CN" sz="2800" b="1" i="1" smtClean="0"/>
              <a:t>val</a:t>
            </a:r>
            <a:r>
              <a:rPr lang="en-US" altLang="zh-CN" sz="2800" b="1" smtClean="0"/>
              <a:t>) and S</a:t>
            </a:r>
            <a:r>
              <a:rPr lang="en-US" altLang="zh-CN" sz="2800" b="1" baseline="-30000" smtClean="0"/>
              <a:t>1</a:t>
            </a:r>
            <a:r>
              <a:rPr lang="en-US" altLang="zh-CN" sz="2800" b="1" smtClean="0"/>
              <a:t>.</a:t>
            </a:r>
            <a:r>
              <a:rPr lang="en-US" altLang="zh-CN" sz="2800" b="1" i="1" smtClean="0"/>
              <a:t>val</a:t>
            </a:r>
            <a:r>
              <a:rPr lang="en-US" altLang="zh-CN" sz="2800" b="1" smtClean="0"/>
              <a:t> </a:t>
            </a:r>
          </a:p>
          <a:p>
            <a:pPr algn="just">
              <a:lnSpc>
                <a:spcPct val="90000"/>
              </a:lnSpc>
              <a:spcBef>
                <a:spcPct val="0"/>
              </a:spcBef>
              <a:buFontTx/>
              <a:buNone/>
            </a:pPr>
            <a:r>
              <a:rPr lang="en-US" altLang="zh-CN" sz="2800" b="1" smtClean="0"/>
              <a:t>S </a:t>
            </a:r>
            <a:r>
              <a:rPr lang="en-US" altLang="zh-CN" sz="2800" b="1" smtClean="0">
                <a:sym typeface="Symbol" pitchFamily="18" charset="2"/>
              </a:rPr>
              <a:t></a:t>
            </a:r>
            <a:r>
              <a:rPr lang="en-US" altLang="zh-CN" sz="2800" b="1" smtClean="0"/>
              <a:t> 2			S.</a:t>
            </a:r>
            <a:r>
              <a:rPr lang="en-US" altLang="zh-CN" sz="2800" b="1" i="1" smtClean="0"/>
              <a:t>val</a:t>
            </a:r>
            <a:r>
              <a:rPr lang="en-US" altLang="zh-CN" sz="2800" b="1" smtClean="0"/>
              <a:t> = </a:t>
            </a:r>
            <a:r>
              <a:rPr lang="en-US" altLang="zh-CN" sz="2800" b="1" i="1" smtClean="0"/>
              <a:t>true</a:t>
            </a:r>
            <a:endParaRPr lang="en-US" altLang="zh-CN" sz="2800" b="1" smtClean="0"/>
          </a:p>
          <a:p>
            <a:pPr algn="just">
              <a:lnSpc>
                <a:spcPct val="90000"/>
              </a:lnSpc>
              <a:spcBef>
                <a:spcPct val="0"/>
              </a:spcBef>
              <a:buFontTx/>
              <a:buNone/>
            </a:pPr>
            <a:r>
              <a:rPr lang="en-US" altLang="zh-CN" sz="2800" b="1" smtClean="0"/>
              <a:t>D </a:t>
            </a:r>
            <a:r>
              <a:rPr lang="en-US" altLang="zh-CN" sz="2800" b="1" smtClean="0">
                <a:sym typeface="Symbol" pitchFamily="18" charset="2"/>
              </a:rPr>
              <a:t></a:t>
            </a:r>
            <a:r>
              <a:rPr lang="en-US" altLang="zh-CN" sz="2800" b="1" smtClean="0"/>
              <a:t> 0		D.</a:t>
            </a:r>
            <a:r>
              <a:rPr lang="en-US" altLang="zh-CN" sz="2800" b="1" i="1" smtClean="0"/>
              <a:t>val</a:t>
            </a:r>
            <a:r>
              <a:rPr lang="en-US" altLang="zh-CN" sz="2800" b="1" smtClean="0"/>
              <a:t> = 0</a:t>
            </a:r>
          </a:p>
          <a:p>
            <a:pPr algn="just">
              <a:lnSpc>
                <a:spcPct val="90000"/>
              </a:lnSpc>
              <a:spcBef>
                <a:spcPct val="0"/>
              </a:spcBef>
              <a:buFontTx/>
              <a:buNone/>
            </a:pPr>
            <a:r>
              <a:rPr lang="en-US" altLang="zh-CN" sz="2800" b="1" smtClean="0"/>
              <a:t>D </a:t>
            </a:r>
            <a:r>
              <a:rPr lang="en-US" altLang="zh-CN" sz="2800" b="1" smtClean="0">
                <a:sym typeface="Symbol" pitchFamily="18" charset="2"/>
              </a:rPr>
              <a:t></a:t>
            </a:r>
            <a:r>
              <a:rPr lang="en-US" altLang="zh-CN" sz="2800" b="1" smtClean="0"/>
              <a:t> 1		D.</a:t>
            </a:r>
            <a:r>
              <a:rPr lang="en-US" altLang="zh-CN" sz="2800" b="1" i="1" smtClean="0"/>
              <a:t>val</a:t>
            </a:r>
            <a:r>
              <a:rPr lang="en-US" altLang="zh-CN" sz="2800" b="1" smtClean="0"/>
              <a:t> = 1</a:t>
            </a:r>
            <a:endParaRPr lang="zh-CN" altLang="en-US" sz="2800" b="1"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2</a:t>
            </a:r>
          </a:p>
        </p:txBody>
      </p:sp>
      <p:sp>
        <p:nvSpPr>
          <p:cNvPr id="843779" name="Rectangle 3"/>
          <p:cNvSpPr>
            <a:spLocks noGrp="1" noChangeArrowheads="1"/>
          </p:cNvSpPr>
          <p:nvPr>
            <p:ph idx="1"/>
          </p:nvPr>
        </p:nvSpPr>
        <p:spPr>
          <a:xfrm>
            <a:off x="287338" y="1438275"/>
            <a:ext cx="8853487" cy="5038725"/>
          </a:xfrm>
          <a:noFill/>
        </p:spPr>
        <p:txBody>
          <a:bodyPr/>
          <a:lstStyle/>
          <a:p>
            <a:pPr algn="just">
              <a:spcBef>
                <a:spcPct val="0"/>
              </a:spcBef>
              <a:buFontTx/>
              <a:buNone/>
            </a:pPr>
            <a:r>
              <a:rPr lang="zh-CN" altLang="en-US" sz="2800" b="1" smtClean="0"/>
              <a:t>为下面文法写一个语法制导的定义，用</a:t>
            </a:r>
            <a:r>
              <a:rPr lang="en-US" altLang="zh-CN" sz="2800" b="1" smtClean="0"/>
              <a:t>S</a:t>
            </a:r>
            <a:r>
              <a:rPr lang="zh-CN" altLang="en-US" sz="2800" b="1" smtClean="0"/>
              <a:t>的综合属性</a:t>
            </a:r>
            <a:r>
              <a:rPr lang="en-US" altLang="zh-CN" sz="2800" b="1" i="1" smtClean="0"/>
              <a:t>val</a:t>
            </a:r>
          </a:p>
          <a:p>
            <a:pPr algn="just">
              <a:spcBef>
                <a:spcPct val="0"/>
              </a:spcBef>
              <a:buFontTx/>
              <a:buNone/>
            </a:pPr>
            <a:r>
              <a:rPr lang="zh-CN" altLang="en-US" sz="2800" b="1" smtClean="0"/>
              <a:t>给出下面文法中</a:t>
            </a:r>
            <a:r>
              <a:rPr lang="en-US" altLang="zh-CN" sz="2800" b="1" smtClean="0"/>
              <a:t>S</a:t>
            </a:r>
            <a:r>
              <a:rPr lang="zh-CN" altLang="en-US" sz="2800" b="1" smtClean="0"/>
              <a:t>产生的二进制数的值。例如，输入</a:t>
            </a:r>
          </a:p>
          <a:p>
            <a:pPr algn="just">
              <a:spcBef>
                <a:spcPct val="0"/>
              </a:spcBef>
              <a:buFontTx/>
              <a:buNone/>
            </a:pPr>
            <a:r>
              <a:rPr lang="zh-CN" altLang="en-US" sz="2800" b="1" smtClean="0"/>
              <a:t>101.101时，</a:t>
            </a:r>
            <a:r>
              <a:rPr lang="en-US" altLang="zh-CN" sz="2800" b="1" smtClean="0"/>
              <a:t>S.</a:t>
            </a:r>
            <a:r>
              <a:rPr lang="en-US" altLang="zh-CN" sz="2800" b="1" i="1" smtClean="0"/>
              <a:t>val</a:t>
            </a:r>
            <a:r>
              <a:rPr lang="en-US" altLang="zh-CN" sz="2800" b="1" smtClean="0"/>
              <a:t> = 5.625</a:t>
            </a:r>
            <a:r>
              <a:rPr lang="zh-CN" altLang="en-US" sz="2800" b="1" smtClean="0"/>
              <a:t>（可以修改文法）</a:t>
            </a:r>
          </a:p>
          <a:p>
            <a:pPr algn="just">
              <a:spcBef>
                <a:spcPct val="0"/>
              </a:spcBef>
              <a:buFontTx/>
              <a:buNone/>
            </a:pPr>
            <a:r>
              <a:rPr lang="en-US" altLang="zh-CN" sz="2800" b="1" smtClean="0"/>
              <a:t>	</a:t>
            </a:r>
            <a:r>
              <a:rPr lang="zh-CN" altLang="en-US" sz="2800" b="1" smtClean="0">
                <a:solidFill>
                  <a:srgbClr val="00FF00"/>
                </a:solidFill>
              </a:rPr>
              <a:t>若按</a:t>
            </a:r>
            <a:r>
              <a:rPr lang="en-US" altLang="zh-CN" sz="2800" b="1" smtClean="0">
                <a:solidFill>
                  <a:srgbClr val="00FF00"/>
                </a:solidFill>
              </a:rPr>
              <a:t>2</a:t>
            </a:r>
            <a:r>
              <a:rPr lang="en-US" altLang="zh-CN" sz="2800" b="1" baseline="30000" smtClean="0">
                <a:solidFill>
                  <a:srgbClr val="00FF00"/>
                </a:solidFill>
              </a:rPr>
              <a:t>2</a:t>
            </a:r>
            <a:r>
              <a:rPr lang="en-US" altLang="zh-CN" sz="2800" b="1" smtClean="0">
                <a:solidFill>
                  <a:srgbClr val="00FF00"/>
                </a:solidFill>
              </a:rPr>
              <a:t>+ 0 + 2</a:t>
            </a:r>
            <a:r>
              <a:rPr lang="en-US" altLang="zh-CN" sz="2800" b="1" baseline="30000" smtClean="0">
                <a:solidFill>
                  <a:srgbClr val="00FF00"/>
                </a:solidFill>
              </a:rPr>
              <a:t>0</a:t>
            </a:r>
            <a:r>
              <a:rPr lang="en-US" altLang="zh-CN" sz="2800" b="1" smtClean="0">
                <a:solidFill>
                  <a:srgbClr val="00FF00"/>
                </a:solidFill>
              </a:rPr>
              <a:t> + 2</a:t>
            </a:r>
            <a:r>
              <a:rPr lang="en-US" altLang="zh-CN" sz="2800" b="1" baseline="30000" smtClean="0">
                <a:solidFill>
                  <a:srgbClr val="00FF00"/>
                </a:solidFill>
              </a:rPr>
              <a:t>-1</a:t>
            </a:r>
            <a:r>
              <a:rPr lang="en-US" altLang="zh-CN" sz="2800" b="1" smtClean="0">
                <a:solidFill>
                  <a:srgbClr val="00FF00"/>
                </a:solidFill>
              </a:rPr>
              <a:t> + 0 + 2</a:t>
            </a:r>
            <a:r>
              <a:rPr lang="en-US" altLang="zh-CN" sz="2800" b="1" baseline="30000" smtClean="0">
                <a:solidFill>
                  <a:srgbClr val="00FF00"/>
                </a:solidFill>
              </a:rPr>
              <a:t>-3</a:t>
            </a:r>
            <a:r>
              <a:rPr lang="zh-CN" altLang="en-US" sz="2800" b="1" smtClean="0">
                <a:solidFill>
                  <a:srgbClr val="00FF00"/>
                </a:solidFill>
              </a:rPr>
              <a:t>来计算，该文法对小数点</a:t>
            </a:r>
            <a:endParaRPr lang="en-US" altLang="zh-CN" sz="2800" b="1" smtClean="0">
              <a:solidFill>
                <a:srgbClr val="00FF00"/>
              </a:solidFill>
            </a:endParaRPr>
          </a:p>
          <a:p>
            <a:pPr algn="just">
              <a:spcBef>
                <a:spcPct val="0"/>
              </a:spcBef>
              <a:buFontTx/>
              <a:buNone/>
            </a:pPr>
            <a:r>
              <a:rPr lang="zh-CN" altLang="en-US" sz="2800" b="1" smtClean="0">
                <a:solidFill>
                  <a:srgbClr val="00FF00"/>
                </a:solidFill>
              </a:rPr>
              <a:t>左边部分的计算不利，因为需要继承属性来确定每个</a:t>
            </a:r>
            <a:r>
              <a:rPr lang="en-US" altLang="zh-CN" sz="2800" b="1" smtClean="0">
                <a:solidFill>
                  <a:srgbClr val="00FF00"/>
                </a:solidFill>
              </a:rPr>
              <a:t>B</a:t>
            </a:r>
          </a:p>
          <a:p>
            <a:pPr algn="just">
              <a:spcBef>
                <a:spcPct val="0"/>
              </a:spcBef>
              <a:buFontTx/>
              <a:buNone/>
            </a:pPr>
            <a:r>
              <a:rPr lang="zh-CN" altLang="en-US" sz="2800" b="1" smtClean="0">
                <a:solidFill>
                  <a:srgbClr val="00FF00"/>
                </a:solidFill>
              </a:rPr>
              <a:t>离开小数点的距离</a:t>
            </a:r>
          </a:p>
          <a:p>
            <a:pPr algn="just">
              <a:spcBef>
                <a:spcPct val="0"/>
              </a:spcBef>
              <a:buFontTx/>
              <a:buNone/>
            </a:pPr>
            <a:endParaRPr lang="en-US" altLang="zh-CN" sz="2800" b="1" smtClean="0"/>
          </a:p>
          <a:p>
            <a:pPr algn="just">
              <a:spcBef>
                <a:spcPct val="0"/>
              </a:spcBef>
              <a:buFontTx/>
              <a:buNone/>
            </a:pPr>
            <a:r>
              <a:rPr lang="en-US" altLang="zh-CN" sz="2800" b="1" smtClean="0"/>
              <a:t>	S </a:t>
            </a:r>
            <a:r>
              <a:rPr lang="en-US" altLang="zh-CN" sz="2800" b="1" smtClean="0">
                <a:sym typeface="Symbol" pitchFamily="18" charset="2"/>
              </a:rPr>
              <a:t></a:t>
            </a:r>
            <a:r>
              <a:rPr lang="en-US" altLang="zh-CN" sz="2800" b="1" smtClean="0"/>
              <a:t> L . L | L</a:t>
            </a:r>
          </a:p>
          <a:p>
            <a:pPr algn="just">
              <a:spcBef>
                <a:spcPct val="0"/>
              </a:spcBef>
              <a:buFontTx/>
              <a:buNone/>
            </a:pPr>
            <a:r>
              <a:rPr lang="en-US" altLang="zh-CN" sz="2800" b="1" smtClean="0"/>
              <a:t>	L </a:t>
            </a:r>
            <a:r>
              <a:rPr lang="en-US" altLang="zh-CN" sz="2800" b="1" smtClean="0">
                <a:sym typeface="Symbol" pitchFamily="18" charset="2"/>
              </a:rPr>
              <a:t></a:t>
            </a:r>
            <a:r>
              <a:rPr lang="en-US" altLang="zh-CN" sz="2800" b="1" smtClean="0"/>
              <a:t> L B | B</a:t>
            </a:r>
          </a:p>
          <a:p>
            <a:pPr algn="just">
              <a:spcBef>
                <a:spcPct val="0"/>
              </a:spcBef>
              <a:buFontTx/>
              <a:buNone/>
            </a:pPr>
            <a:r>
              <a:rPr lang="en-US" altLang="zh-CN" sz="2800" b="1" smtClean="0"/>
              <a:t>	B </a:t>
            </a:r>
            <a:r>
              <a:rPr lang="en-US" altLang="zh-CN" sz="2800" b="1" smtClean="0">
                <a:sym typeface="Symbol" pitchFamily="18" charset="2"/>
              </a:rPr>
              <a:t></a:t>
            </a:r>
            <a:r>
              <a:rPr lang="en-US" altLang="zh-CN" sz="2800" b="1" smtClean="0"/>
              <a:t> 0 | 1</a:t>
            </a:r>
          </a:p>
          <a:p>
            <a:pPr algn="just">
              <a:spcBef>
                <a:spcPct val="0"/>
              </a:spcBef>
              <a:buFontTx/>
              <a:buNone/>
            </a:pPr>
            <a:r>
              <a:rPr lang="en-US" altLang="zh-CN" sz="2800" b="1" smtClean="0"/>
              <a:t>	</a:t>
            </a:r>
          </a:p>
          <a:p>
            <a:pPr algn="just">
              <a:spcBef>
                <a:spcPct val="0"/>
              </a:spcBef>
              <a:buFontTx/>
              <a:buNone/>
            </a:pPr>
            <a:endParaRPr lang="en-US" altLang="zh-CN" sz="2800" b="1" smtClean="0"/>
          </a:p>
        </p:txBody>
      </p:sp>
      <p:grpSp>
        <p:nvGrpSpPr>
          <p:cNvPr id="101380" name="Group 44"/>
          <p:cNvGrpSpPr>
            <a:grpSpLocks/>
          </p:cNvGrpSpPr>
          <p:nvPr/>
        </p:nvGrpSpPr>
        <p:grpSpPr bwMode="auto">
          <a:xfrm>
            <a:off x="3779838" y="3579813"/>
            <a:ext cx="4632325" cy="3278187"/>
            <a:chOff x="2112" y="2255"/>
            <a:chExt cx="2918" cy="2065"/>
          </a:xfrm>
        </p:grpSpPr>
        <p:sp>
          <p:nvSpPr>
            <p:cNvPr id="101381"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S</a:t>
              </a:r>
            </a:p>
          </p:txBody>
        </p:sp>
        <p:sp>
          <p:nvSpPr>
            <p:cNvPr id="101382"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a:t>
              </a:r>
            </a:p>
          </p:txBody>
        </p:sp>
        <p:sp>
          <p:nvSpPr>
            <p:cNvPr id="101383"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4"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385"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386"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7"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388"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389"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390"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391"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2"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3"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4"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5"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6"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7"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398"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399"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400"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1401"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402"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1403"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4"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5"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6"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7"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3779">
                                            <p:txEl>
                                              <p:pRg st="3" end="3"/>
                                            </p:txEl>
                                          </p:spTgt>
                                        </p:tgtEl>
                                        <p:attrNameLst>
                                          <p:attrName>style.visibility</p:attrName>
                                        </p:attrNameLst>
                                      </p:cBhvr>
                                      <p:to>
                                        <p:strVal val="visible"/>
                                      </p:to>
                                    </p:set>
                                    <p:animEffect transition="in" filter="fade">
                                      <p:cBhvr>
                                        <p:cTn id="7" dur="500"/>
                                        <p:tgtEl>
                                          <p:spTgt spid="84377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43779">
                                            <p:txEl>
                                              <p:pRg st="4" end="4"/>
                                            </p:txEl>
                                          </p:spTgt>
                                        </p:tgtEl>
                                        <p:attrNameLst>
                                          <p:attrName>style.visibility</p:attrName>
                                        </p:attrNameLst>
                                      </p:cBhvr>
                                      <p:to>
                                        <p:strVal val="visible"/>
                                      </p:to>
                                    </p:set>
                                    <p:animEffect transition="in" filter="fade">
                                      <p:cBhvr>
                                        <p:cTn id="10" dur="500"/>
                                        <p:tgtEl>
                                          <p:spTgt spid="84377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43779">
                                            <p:txEl>
                                              <p:pRg st="5" end="5"/>
                                            </p:txEl>
                                          </p:spTgt>
                                        </p:tgtEl>
                                        <p:attrNameLst>
                                          <p:attrName>style.visibility</p:attrName>
                                        </p:attrNameLst>
                                      </p:cBhvr>
                                      <p:to>
                                        <p:strVal val="visible"/>
                                      </p:to>
                                    </p:set>
                                    <p:animEffect transition="in" filter="fade">
                                      <p:cBhvr>
                                        <p:cTn id="13" dur="500"/>
                                        <p:tgtEl>
                                          <p:spTgt spid="843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304800"/>
            <a:ext cx="8382000" cy="838200"/>
          </a:xfrm>
          <a:noFill/>
        </p:spPr>
        <p:txBody>
          <a:bodyPr/>
          <a:lstStyle/>
          <a:p>
            <a:r>
              <a:rPr lang="zh-CN" altLang="en-US" b="1" smtClean="0">
                <a:latin typeface="宋体" charset="-122"/>
              </a:rPr>
              <a:t>例   题   </a:t>
            </a:r>
            <a:r>
              <a:rPr lang="zh-CN" altLang="en-US" b="1" smtClean="0"/>
              <a:t>2</a:t>
            </a:r>
          </a:p>
        </p:txBody>
      </p:sp>
      <p:sp>
        <p:nvSpPr>
          <p:cNvPr id="102403" name="Rectangle 3"/>
          <p:cNvSpPr>
            <a:spLocks noGrp="1" noChangeArrowheads="1"/>
          </p:cNvSpPr>
          <p:nvPr>
            <p:ph idx="1"/>
          </p:nvPr>
        </p:nvSpPr>
        <p:spPr>
          <a:xfrm>
            <a:off x="287338" y="1438275"/>
            <a:ext cx="8853487" cy="5038725"/>
          </a:xfrm>
          <a:noFill/>
        </p:spPr>
        <p:txBody>
          <a:bodyPr/>
          <a:lstStyle/>
          <a:p>
            <a:pPr algn="just">
              <a:spcBef>
                <a:spcPct val="0"/>
              </a:spcBef>
              <a:buFontTx/>
              <a:buNone/>
            </a:pPr>
            <a:r>
              <a:rPr lang="zh-CN" altLang="en-US" sz="2800" b="1" smtClean="0"/>
              <a:t>为下面文法写一个语法制导的定义，用</a:t>
            </a:r>
            <a:r>
              <a:rPr lang="en-US" altLang="zh-CN" sz="2800" b="1" smtClean="0"/>
              <a:t>S</a:t>
            </a:r>
            <a:r>
              <a:rPr lang="zh-CN" altLang="en-US" sz="2800" b="1" smtClean="0"/>
              <a:t>的综合属性</a:t>
            </a:r>
            <a:r>
              <a:rPr lang="en-US" altLang="zh-CN" sz="2800" b="1" i="1" smtClean="0"/>
              <a:t>val</a:t>
            </a:r>
          </a:p>
          <a:p>
            <a:pPr algn="just">
              <a:spcBef>
                <a:spcPct val="0"/>
              </a:spcBef>
              <a:buFontTx/>
              <a:buNone/>
            </a:pPr>
            <a:r>
              <a:rPr lang="zh-CN" altLang="en-US" sz="2800" b="1" smtClean="0"/>
              <a:t>给出下面文法中</a:t>
            </a:r>
            <a:r>
              <a:rPr lang="en-US" altLang="zh-CN" sz="2800" b="1" smtClean="0"/>
              <a:t>S</a:t>
            </a:r>
            <a:r>
              <a:rPr lang="zh-CN" altLang="en-US" sz="2800" b="1" smtClean="0"/>
              <a:t>产生的二进制数的值。例如，输入</a:t>
            </a:r>
          </a:p>
          <a:p>
            <a:pPr algn="just">
              <a:spcBef>
                <a:spcPct val="0"/>
              </a:spcBef>
              <a:buFontTx/>
              <a:buNone/>
            </a:pPr>
            <a:r>
              <a:rPr lang="zh-CN" altLang="en-US" sz="2800" b="1" smtClean="0"/>
              <a:t>101.101时，</a:t>
            </a:r>
            <a:r>
              <a:rPr lang="en-US" altLang="zh-CN" sz="2800" b="1" smtClean="0"/>
              <a:t>S.</a:t>
            </a:r>
            <a:r>
              <a:rPr lang="en-US" altLang="zh-CN" sz="2800" b="1" i="1" smtClean="0"/>
              <a:t>val</a:t>
            </a:r>
            <a:r>
              <a:rPr lang="en-US" altLang="zh-CN" sz="2800" b="1" smtClean="0"/>
              <a:t> = 5.625</a:t>
            </a:r>
            <a:r>
              <a:rPr lang="zh-CN" altLang="en-US" sz="2800" b="1" smtClean="0"/>
              <a:t>（可以修改文法）</a:t>
            </a:r>
          </a:p>
          <a:p>
            <a:pPr algn="just">
              <a:spcBef>
                <a:spcPct val="0"/>
              </a:spcBef>
              <a:buFontTx/>
              <a:buNone/>
            </a:pPr>
            <a:r>
              <a:rPr lang="en-US" altLang="zh-CN" sz="2800" b="1" smtClean="0"/>
              <a:t>	</a:t>
            </a:r>
            <a:r>
              <a:rPr lang="zh-CN" altLang="en-US" sz="2800" b="1" smtClean="0">
                <a:solidFill>
                  <a:srgbClr val="00FF00"/>
                </a:solidFill>
              </a:rPr>
              <a:t>若小数点左边按</a:t>
            </a:r>
            <a:r>
              <a:rPr lang="en-US" altLang="zh-CN" sz="2800" b="1" smtClean="0">
                <a:solidFill>
                  <a:srgbClr val="00FF00"/>
                </a:solidFill>
              </a:rPr>
              <a:t>(1 </a:t>
            </a:r>
            <a:r>
              <a:rPr lang="en-US" altLang="zh-CN" sz="2800" b="1" smtClean="0">
                <a:solidFill>
                  <a:srgbClr val="00FF00"/>
                </a:solidFill>
                <a:sym typeface="Symbol" pitchFamily="18" charset="2"/>
              </a:rPr>
              <a:t> 2 + 0)  2 + 1</a:t>
            </a:r>
            <a:r>
              <a:rPr lang="zh-CN" altLang="en-US" sz="2800" b="1" smtClean="0">
                <a:solidFill>
                  <a:srgbClr val="00FF00"/>
                </a:solidFill>
                <a:sym typeface="Symbol" pitchFamily="18" charset="2"/>
              </a:rPr>
              <a:t>计算。该办法不能</a:t>
            </a:r>
            <a:endParaRPr lang="en-US" altLang="zh-CN" sz="2800" b="1" smtClean="0">
              <a:solidFill>
                <a:srgbClr val="00FF00"/>
              </a:solidFill>
              <a:sym typeface="Symbol" pitchFamily="18" charset="2"/>
            </a:endParaRPr>
          </a:p>
          <a:p>
            <a:pPr algn="just">
              <a:spcBef>
                <a:spcPct val="0"/>
              </a:spcBef>
              <a:buFontTx/>
              <a:buNone/>
            </a:pPr>
            <a:r>
              <a:rPr lang="zh-CN" altLang="en-US" sz="2800" b="1" smtClean="0">
                <a:solidFill>
                  <a:srgbClr val="00FF00"/>
                </a:solidFill>
                <a:sym typeface="Symbol" pitchFamily="18" charset="2"/>
              </a:rPr>
              <a:t>直接用于小数点右边，需改成</a:t>
            </a:r>
            <a:r>
              <a:rPr lang="en-US" altLang="zh-CN" sz="2800" b="1" smtClean="0">
                <a:solidFill>
                  <a:srgbClr val="00FF00"/>
                </a:solidFill>
              </a:rPr>
              <a:t>((1 </a:t>
            </a:r>
            <a:r>
              <a:rPr lang="en-US" altLang="zh-CN" sz="2800" b="1" smtClean="0">
                <a:solidFill>
                  <a:srgbClr val="00FF00"/>
                </a:solidFill>
                <a:sym typeface="Symbol" pitchFamily="18" charset="2"/>
              </a:rPr>
              <a:t> 2 + 0)  2 + 1)/2</a:t>
            </a:r>
            <a:r>
              <a:rPr lang="en-US" altLang="zh-CN" sz="2800" b="1" baseline="30000" smtClean="0">
                <a:solidFill>
                  <a:srgbClr val="00FF00"/>
                </a:solidFill>
                <a:sym typeface="Symbol" pitchFamily="18" charset="2"/>
              </a:rPr>
              <a:t>3</a:t>
            </a:r>
            <a:r>
              <a:rPr lang="zh-CN" altLang="en-US" sz="2800" b="1" smtClean="0">
                <a:solidFill>
                  <a:srgbClr val="00FF00"/>
                </a:solidFill>
                <a:sym typeface="Symbol" pitchFamily="18" charset="2"/>
              </a:rPr>
              <a:t>，</a:t>
            </a:r>
            <a:endParaRPr lang="en-US" altLang="zh-CN" sz="2800" b="1" smtClean="0">
              <a:solidFill>
                <a:srgbClr val="00FF00"/>
              </a:solidFill>
              <a:sym typeface="Symbol" pitchFamily="18" charset="2"/>
            </a:endParaRPr>
          </a:p>
          <a:p>
            <a:pPr algn="just">
              <a:spcBef>
                <a:spcPct val="0"/>
              </a:spcBef>
              <a:buFontTx/>
              <a:buNone/>
            </a:pPr>
            <a:r>
              <a:rPr lang="zh-CN" altLang="en-US" sz="2800" b="1" smtClean="0">
                <a:solidFill>
                  <a:srgbClr val="00FF00"/>
                </a:solidFill>
                <a:sym typeface="Symbol" pitchFamily="18" charset="2"/>
              </a:rPr>
              <a:t>这时需要综合属性来统计</a:t>
            </a:r>
            <a:r>
              <a:rPr lang="en-US" altLang="zh-CN" sz="2800" b="1" smtClean="0">
                <a:solidFill>
                  <a:srgbClr val="00FF00"/>
                </a:solidFill>
                <a:sym typeface="Symbol" pitchFamily="18" charset="2"/>
              </a:rPr>
              <a:t>B</a:t>
            </a:r>
            <a:r>
              <a:rPr lang="zh-CN" altLang="en-US" sz="2800" b="1" smtClean="0">
                <a:solidFill>
                  <a:srgbClr val="00FF00"/>
                </a:solidFill>
                <a:sym typeface="Symbol" pitchFamily="18" charset="2"/>
              </a:rPr>
              <a:t>的个数</a:t>
            </a:r>
            <a:endParaRPr lang="en-US" altLang="zh-CN" sz="2800" b="1" smtClean="0">
              <a:solidFill>
                <a:srgbClr val="00FF00"/>
              </a:solidFill>
              <a:sym typeface="Symbol" pitchFamily="18" charset="2"/>
            </a:endParaRPr>
          </a:p>
          <a:p>
            <a:pPr algn="just">
              <a:spcBef>
                <a:spcPct val="0"/>
              </a:spcBef>
              <a:buFontTx/>
              <a:buNone/>
            </a:pPr>
            <a:endParaRPr lang="en-US" altLang="zh-CN" sz="2800" b="1" smtClean="0"/>
          </a:p>
          <a:p>
            <a:pPr algn="just">
              <a:spcBef>
                <a:spcPct val="0"/>
              </a:spcBef>
              <a:buFontTx/>
              <a:buNone/>
            </a:pPr>
            <a:r>
              <a:rPr lang="en-US" altLang="zh-CN" sz="2800" b="1" smtClean="0"/>
              <a:t>	S </a:t>
            </a:r>
            <a:r>
              <a:rPr lang="en-US" altLang="zh-CN" sz="2800" b="1" smtClean="0">
                <a:sym typeface="Symbol" pitchFamily="18" charset="2"/>
              </a:rPr>
              <a:t></a:t>
            </a:r>
            <a:r>
              <a:rPr lang="en-US" altLang="zh-CN" sz="2800" b="1" smtClean="0"/>
              <a:t> L . L | L</a:t>
            </a:r>
          </a:p>
          <a:p>
            <a:pPr algn="just">
              <a:spcBef>
                <a:spcPct val="0"/>
              </a:spcBef>
              <a:buFontTx/>
              <a:buNone/>
            </a:pPr>
            <a:r>
              <a:rPr lang="en-US" altLang="zh-CN" sz="2800" b="1" smtClean="0"/>
              <a:t>	L </a:t>
            </a:r>
            <a:r>
              <a:rPr lang="en-US" altLang="zh-CN" sz="2800" b="1" smtClean="0">
                <a:sym typeface="Symbol" pitchFamily="18" charset="2"/>
              </a:rPr>
              <a:t></a:t>
            </a:r>
            <a:r>
              <a:rPr lang="en-US" altLang="zh-CN" sz="2800" b="1" smtClean="0"/>
              <a:t> L B | B</a:t>
            </a:r>
          </a:p>
          <a:p>
            <a:pPr algn="just">
              <a:spcBef>
                <a:spcPct val="0"/>
              </a:spcBef>
              <a:buFontTx/>
              <a:buNone/>
            </a:pPr>
            <a:r>
              <a:rPr lang="en-US" altLang="zh-CN" sz="2800" b="1" smtClean="0"/>
              <a:t>	B </a:t>
            </a:r>
            <a:r>
              <a:rPr lang="en-US" altLang="zh-CN" sz="2800" b="1" smtClean="0">
                <a:sym typeface="Symbol" pitchFamily="18" charset="2"/>
              </a:rPr>
              <a:t></a:t>
            </a:r>
            <a:r>
              <a:rPr lang="en-US" altLang="zh-CN" sz="2800" b="1" smtClean="0"/>
              <a:t> 0 | 1</a:t>
            </a:r>
          </a:p>
          <a:p>
            <a:pPr algn="just">
              <a:spcBef>
                <a:spcPct val="0"/>
              </a:spcBef>
              <a:buFontTx/>
              <a:buNone/>
            </a:pPr>
            <a:r>
              <a:rPr lang="en-US" altLang="zh-CN" sz="2800" b="1" smtClean="0"/>
              <a:t>	</a:t>
            </a:r>
          </a:p>
          <a:p>
            <a:pPr algn="just">
              <a:spcBef>
                <a:spcPct val="0"/>
              </a:spcBef>
              <a:buFontTx/>
              <a:buNone/>
            </a:pPr>
            <a:endParaRPr lang="en-US" altLang="zh-CN" sz="2800" b="1" smtClean="0"/>
          </a:p>
        </p:txBody>
      </p:sp>
      <p:grpSp>
        <p:nvGrpSpPr>
          <p:cNvPr id="102404" name="Group 33"/>
          <p:cNvGrpSpPr>
            <a:grpSpLocks/>
          </p:cNvGrpSpPr>
          <p:nvPr/>
        </p:nvGrpSpPr>
        <p:grpSpPr bwMode="auto">
          <a:xfrm>
            <a:off x="3779838" y="3579813"/>
            <a:ext cx="4632325" cy="3278187"/>
            <a:chOff x="2112" y="2255"/>
            <a:chExt cx="2918" cy="2065"/>
          </a:xfrm>
        </p:grpSpPr>
        <p:sp>
          <p:nvSpPr>
            <p:cNvPr id="102405"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S</a:t>
              </a:r>
            </a:p>
          </p:txBody>
        </p:sp>
        <p:sp>
          <p:nvSpPr>
            <p:cNvPr id="102406"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a:t>
              </a:r>
            </a:p>
          </p:txBody>
        </p:sp>
        <p:sp>
          <p:nvSpPr>
            <p:cNvPr id="102407"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08"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09"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10"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1"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12"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13"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14"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15"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6"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7"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8"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9"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0"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1"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22"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23"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24"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L</a:t>
              </a:r>
            </a:p>
          </p:txBody>
        </p:sp>
        <p:sp>
          <p:nvSpPr>
            <p:cNvPr id="102425"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26"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B</a:t>
              </a:r>
            </a:p>
          </p:txBody>
        </p:sp>
        <p:sp>
          <p:nvSpPr>
            <p:cNvPr id="102427"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8"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9"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0"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1"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11980</TotalTime>
  <Words>6753</Words>
  <Application>Microsoft Office PowerPoint</Application>
  <PresentationFormat>全屏显示(4:3)</PresentationFormat>
  <Paragraphs>2207</Paragraphs>
  <Slides>110</Slides>
  <Notes>110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110</vt:i4>
      </vt:variant>
    </vt:vector>
  </HeadingPairs>
  <TitlesOfParts>
    <vt:vector size="117" baseType="lpstr">
      <vt:lpstr>Times New Roman</vt:lpstr>
      <vt:lpstr>宋体</vt:lpstr>
      <vt:lpstr>Arial</vt:lpstr>
      <vt:lpstr>Courier New</vt:lpstr>
      <vt:lpstr>黑体</vt:lpstr>
      <vt:lpstr>Symbol</vt:lpstr>
      <vt:lpstr>Office 主题​​</vt:lpstr>
      <vt:lpstr>第四章   语法制导的翻译 </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4.1  语法制导的定义</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4.2  S属性定义的自下而上计算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4.3  L属性定义的自上而下计算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4.4  L属性的自下而上计算</vt:lpstr>
      <vt:lpstr>本  章  要  点</vt:lpstr>
      <vt:lpstr>例   题   1</vt:lpstr>
      <vt:lpstr>例   题   2</vt:lpstr>
      <vt:lpstr>例   题   2</vt:lpstr>
      <vt:lpstr>例   题   2</vt:lpstr>
      <vt:lpstr>例   题   2</vt:lpstr>
      <vt:lpstr>例   题   3</vt:lpstr>
      <vt:lpstr>例   题   3</vt:lpstr>
      <vt:lpstr>例   题   3</vt:lpstr>
      <vt:lpstr>例   题   3</vt:lpstr>
      <vt:lpstr>例   题   3</vt:lpstr>
      <vt:lpstr>例   题   3</vt:lpstr>
      <vt:lpstr>例   题   3</vt:lpstr>
      <vt:lpstr>例   题   3</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572</cp:revision>
  <dcterms:created xsi:type="dcterms:W3CDTF">2000-08-08T16:59:41Z</dcterms:created>
  <dcterms:modified xsi:type="dcterms:W3CDTF">2014-02-28T03:16:56Z</dcterms:modified>
</cp:coreProperties>
</file>