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0"/>
  </p:notesMasterIdLst>
  <p:handoutMasterIdLst>
    <p:handoutMasterId r:id="rId71"/>
  </p:handoutMasterIdLst>
  <p:sldIdLst>
    <p:sldId id="366" r:id="rId2"/>
    <p:sldId id="367" r:id="rId3"/>
    <p:sldId id="370" r:id="rId4"/>
    <p:sldId id="460" r:id="rId5"/>
    <p:sldId id="375" r:id="rId6"/>
    <p:sldId id="376" r:id="rId7"/>
    <p:sldId id="378" r:id="rId8"/>
    <p:sldId id="377" r:id="rId9"/>
    <p:sldId id="455" r:id="rId10"/>
    <p:sldId id="456" r:id="rId11"/>
    <p:sldId id="379" r:id="rId12"/>
    <p:sldId id="457" r:id="rId13"/>
    <p:sldId id="380" r:id="rId14"/>
    <p:sldId id="381" r:id="rId15"/>
    <p:sldId id="382" r:id="rId16"/>
    <p:sldId id="463" r:id="rId17"/>
    <p:sldId id="383" r:id="rId18"/>
    <p:sldId id="385" r:id="rId19"/>
    <p:sldId id="470" r:id="rId20"/>
    <p:sldId id="461" r:id="rId21"/>
    <p:sldId id="384" r:id="rId22"/>
    <p:sldId id="462" r:id="rId23"/>
    <p:sldId id="386" r:id="rId24"/>
    <p:sldId id="387" r:id="rId25"/>
    <p:sldId id="388" r:id="rId26"/>
    <p:sldId id="392" r:id="rId27"/>
    <p:sldId id="394" r:id="rId28"/>
    <p:sldId id="469" r:id="rId29"/>
    <p:sldId id="397" r:id="rId30"/>
    <p:sldId id="398" r:id="rId31"/>
    <p:sldId id="399" r:id="rId32"/>
    <p:sldId id="401" r:id="rId33"/>
    <p:sldId id="406" r:id="rId34"/>
    <p:sldId id="430" r:id="rId35"/>
    <p:sldId id="410" r:id="rId36"/>
    <p:sldId id="411" r:id="rId37"/>
    <p:sldId id="412" r:id="rId38"/>
    <p:sldId id="459" r:id="rId39"/>
    <p:sldId id="415" r:id="rId40"/>
    <p:sldId id="416" r:id="rId41"/>
    <p:sldId id="464" r:id="rId42"/>
    <p:sldId id="417" r:id="rId43"/>
    <p:sldId id="418" r:id="rId44"/>
    <p:sldId id="419" r:id="rId45"/>
    <p:sldId id="420" r:id="rId46"/>
    <p:sldId id="421" r:id="rId47"/>
    <p:sldId id="422" r:id="rId48"/>
    <p:sldId id="435" r:id="rId49"/>
    <p:sldId id="436" r:id="rId50"/>
    <p:sldId id="437" r:id="rId51"/>
    <p:sldId id="443" r:id="rId52"/>
    <p:sldId id="444" r:id="rId53"/>
    <p:sldId id="445" r:id="rId54"/>
    <p:sldId id="446" r:id="rId55"/>
    <p:sldId id="450" r:id="rId56"/>
    <p:sldId id="447" r:id="rId57"/>
    <p:sldId id="448" r:id="rId58"/>
    <p:sldId id="449" r:id="rId59"/>
    <p:sldId id="438" r:id="rId60"/>
    <p:sldId id="439" r:id="rId61"/>
    <p:sldId id="440" r:id="rId62"/>
    <p:sldId id="441" r:id="rId63"/>
    <p:sldId id="442" r:id="rId64"/>
    <p:sldId id="451" r:id="rId65"/>
    <p:sldId id="452" r:id="rId66"/>
    <p:sldId id="453" r:id="rId67"/>
    <p:sldId id="454" r:id="rId68"/>
    <p:sldId id="465" r:id="rId6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66" autoAdjust="0"/>
  </p:normalViewPr>
  <p:slideViewPr>
    <p:cSldViewPr>
      <p:cViewPr>
        <p:scale>
          <a:sx n="45" d="100"/>
          <a:sy n="45" d="100"/>
        </p:scale>
        <p:origin x="-2520" y="-8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16"/>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a:latin typeface="Courier New" pitchFamily="49" charset="0"/>
                <a:ea typeface="宋体"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a:latin typeface="Courier New" pitchFamily="49" charset="0"/>
                <a:ea typeface="宋体"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a:latin typeface="Courier New" pitchFamily="49" charset="0"/>
                <a:ea typeface="宋体"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a:latin typeface="Courier New" pitchFamily="49" charset="0"/>
                <a:ea typeface="宋体" charset="-122"/>
              </a:defRPr>
            </a:lvl1pPr>
          </a:lstStyle>
          <a:p>
            <a:pPr>
              <a:defRPr/>
            </a:pPr>
            <a:fld id="{83E3EC89-1EE7-4ABD-B5D3-F05DD9DF7AF5}" type="slidenum">
              <a:rPr lang="zh-CN" altLang="en-US"/>
              <a:pPr>
                <a:defRPr/>
              </a:pPr>
              <a:t>‹#›</a:t>
            </a:fld>
            <a:endParaRPr lang="en-US" altLang="zh-CN"/>
          </a:p>
        </p:txBody>
      </p:sp>
    </p:spTree>
    <p:extLst>
      <p:ext uri="{BB962C8B-B14F-4D97-AF65-F5344CB8AC3E}">
        <p14:creationId xmlns:p14="http://schemas.microsoft.com/office/powerpoint/2010/main" val="2690265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7578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A5AEC41D-1240-492B-98F8-54A13C27C34F}" type="slidenum">
              <a:rPr lang="zh-CN" altLang="en-US"/>
              <a:pPr>
                <a:defRPr/>
              </a:pPr>
              <a:t>‹#›</a:t>
            </a:fld>
            <a:endParaRPr lang="en-US" altLang="zh-CN"/>
          </a:p>
        </p:txBody>
      </p:sp>
    </p:spTree>
    <p:extLst>
      <p:ext uri="{BB962C8B-B14F-4D97-AF65-F5344CB8AC3E}">
        <p14:creationId xmlns:p14="http://schemas.microsoft.com/office/powerpoint/2010/main" val="751592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2E0AEE1-D638-4D21-A931-3A68C7CAF7CC}" type="slidenum">
              <a:rPr lang="zh-CN" altLang="en-US" sz="1200" smtClean="0"/>
              <a:pPr/>
              <a:t>1</a:t>
            </a:fld>
            <a:endParaRPr lang="en-US" altLang="zh-CN" sz="1200"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22C5D79-A186-4110-A18F-3D098566B35C}" type="slidenum">
              <a:rPr lang="zh-CN" altLang="en-US" sz="1200" smtClean="0"/>
              <a:pPr/>
              <a:t>10</a:t>
            </a:fld>
            <a:endParaRPr lang="en-US" altLang="zh-CN" sz="1200"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680A69E-3494-429A-A048-F50E858D66CF}" type="slidenum">
              <a:rPr lang="zh-CN" altLang="en-US" sz="1200" smtClean="0"/>
              <a:pPr/>
              <a:t>11</a:t>
            </a:fld>
            <a:endParaRPr lang="en-US" altLang="zh-CN" sz="1200"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FF2BD71-B6AC-4A4A-8153-3C9252B57A98}" type="slidenum">
              <a:rPr lang="zh-CN" altLang="en-US" sz="1200" smtClean="0"/>
              <a:pPr/>
              <a:t>12</a:t>
            </a:fld>
            <a:endParaRPr lang="en-US" altLang="zh-CN" sz="1200"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ED23D5D-DB8E-42C8-900C-F7961B8E8B9C}" type="slidenum">
              <a:rPr lang="zh-CN" altLang="en-US" sz="1200" smtClean="0"/>
              <a:pPr/>
              <a:t>13</a:t>
            </a:fld>
            <a:endParaRPr lang="en-US" altLang="zh-CN" sz="1200"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A19E68D-10CA-4975-AB3F-38EDC6D922E4}" type="slidenum">
              <a:rPr lang="zh-CN" altLang="en-US" sz="1200" smtClean="0"/>
              <a:pPr/>
              <a:t>14</a:t>
            </a:fld>
            <a:endParaRPr lang="en-US" altLang="zh-CN" sz="1200"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6F1E57A-F1F7-468B-B991-39EB59B03E39}" type="slidenum">
              <a:rPr lang="zh-CN" altLang="en-US" sz="1200" smtClean="0"/>
              <a:pPr/>
              <a:t>15</a:t>
            </a:fld>
            <a:endParaRPr lang="en-US" altLang="zh-CN" sz="1200"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5656CE2-A809-4A2F-8CAE-295996B8C142}" type="slidenum">
              <a:rPr lang="zh-CN" altLang="en-US" sz="1200" smtClean="0"/>
              <a:pPr/>
              <a:t>16</a:t>
            </a:fld>
            <a:endParaRPr lang="en-US" altLang="zh-CN" sz="1200"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5812C5E-6C43-4A75-B218-B474B2D93291}" type="slidenum">
              <a:rPr lang="zh-CN" altLang="en-US" sz="1200" smtClean="0"/>
              <a:pPr/>
              <a:t>17</a:t>
            </a:fld>
            <a:endParaRPr lang="en-US" altLang="zh-CN" sz="1200"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0AD790F-6D95-434A-A34D-C3E7C160C0B5}" type="slidenum">
              <a:rPr lang="zh-CN" altLang="en-US" sz="1200" smtClean="0"/>
              <a:pPr/>
              <a:t>18</a:t>
            </a:fld>
            <a:endParaRPr lang="en-US" altLang="zh-CN" sz="1200"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59F4C8B-B6C5-461E-B9BA-8B4FCC8AE4FC}" type="slidenum">
              <a:rPr lang="zh-CN" altLang="en-US" sz="1200" smtClean="0"/>
              <a:pPr/>
              <a:t>19</a:t>
            </a:fld>
            <a:endParaRPr lang="en-US" altLang="zh-CN" sz="1200"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7630B5F-1BA3-4ABA-B686-EE090D368219}" type="slidenum">
              <a:rPr lang="zh-CN" altLang="en-US" sz="1200" smtClean="0"/>
              <a:pPr/>
              <a:t>2</a:t>
            </a:fld>
            <a:endParaRPr lang="en-US" altLang="zh-CN" sz="1200" smtClean="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DA7AD3F-B81D-485F-9D7D-F91650916D54}" type="slidenum">
              <a:rPr lang="zh-CN" altLang="en-US" sz="1200" smtClean="0"/>
              <a:pPr/>
              <a:t>20</a:t>
            </a:fld>
            <a:endParaRPr lang="en-US" altLang="zh-CN" sz="1200"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472EB27-2EB6-4CEF-BBC9-E1CF3932E64D}" type="slidenum">
              <a:rPr lang="zh-CN" altLang="en-US" sz="1200" smtClean="0"/>
              <a:pPr/>
              <a:t>21</a:t>
            </a:fld>
            <a:endParaRPr lang="en-US" altLang="zh-CN" sz="1200"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89538B5-5E11-4C80-9A40-312D1986EBE3}" type="slidenum">
              <a:rPr lang="zh-CN" altLang="en-US" sz="1200" smtClean="0"/>
              <a:pPr/>
              <a:t>22</a:t>
            </a:fld>
            <a:endParaRPr lang="en-US" altLang="zh-CN" sz="1200" smtClean="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2BC4141-F690-4C27-990C-509247406838}" type="slidenum">
              <a:rPr lang="zh-CN" altLang="en-US" sz="1200" smtClean="0"/>
              <a:pPr/>
              <a:t>23</a:t>
            </a:fld>
            <a:endParaRPr lang="en-US" altLang="zh-CN" sz="1200" smtClean="0"/>
          </a:p>
        </p:txBody>
      </p:sp>
      <p:sp>
        <p:nvSpPr>
          <p:cNvPr id="99331" name="Rectangle 2"/>
          <p:cNvSpPr>
            <a:spLocks noChangeArrowheads="1" noTextEdit="1"/>
          </p:cNvSpPr>
          <p:nvPr>
            <p:ph type="sldImg"/>
          </p:nvPr>
        </p:nvSpPr>
        <p:spPr>
          <a:solidFill>
            <a:srgbClr val="FFFFFF"/>
          </a:solidFill>
          <a:ln/>
        </p:spPr>
      </p:sp>
      <p:sp>
        <p:nvSpPr>
          <p:cNvPr id="993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5AC6531-2737-4F03-A737-A1263D32EC17}" type="slidenum">
              <a:rPr lang="zh-CN" altLang="en-US" sz="1200" smtClean="0"/>
              <a:pPr/>
              <a:t>24</a:t>
            </a:fld>
            <a:endParaRPr lang="en-US" altLang="zh-CN" sz="1200" smtClean="0"/>
          </a:p>
        </p:txBody>
      </p:sp>
      <p:sp>
        <p:nvSpPr>
          <p:cNvPr id="100355" name="Rectangle 2"/>
          <p:cNvSpPr>
            <a:spLocks noChangeArrowheads="1" noTextEdit="1"/>
          </p:cNvSpPr>
          <p:nvPr>
            <p:ph type="sldImg"/>
          </p:nvPr>
        </p:nvSpPr>
        <p:spPr>
          <a:solidFill>
            <a:srgbClr val="FFFFFF"/>
          </a:solidFill>
          <a:ln/>
        </p:spPr>
      </p:sp>
      <p:sp>
        <p:nvSpPr>
          <p:cNvPr id="1003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5EB008F-EFC4-4E8A-82A0-12CD563A8370}" type="slidenum">
              <a:rPr lang="zh-CN" altLang="en-US" sz="1200" smtClean="0"/>
              <a:pPr/>
              <a:t>25</a:t>
            </a:fld>
            <a:endParaRPr lang="en-US" altLang="zh-CN" sz="1200" smtClean="0"/>
          </a:p>
        </p:txBody>
      </p:sp>
      <p:sp>
        <p:nvSpPr>
          <p:cNvPr id="101379" name="Rectangle 2"/>
          <p:cNvSpPr>
            <a:spLocks noChangeArrowheads="1" noTextEdit="1"/>
          </p:cNvSpPr>
          <p:nvPr>
            <p:ph type="sldImg"/>
          </p:nvPr>
        </p:nvSpPr>
        <p:spPr>
          <a:solidFill>
            <a:srgbClr val="FFFFFF"/>
          </a:solidFill>
          <a:ln/>
        </p:spPr>
      </p:sp>
      <p:sp>
        <p:nvSpPr>
          <p:cNvPr id="1013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7C399FE-0F9D-450B-933C-F3DEA1B89A1C}" type="slidenum">
              <a:rPr lang="zh-CN" altLang="en-US" sz="1200" smtClean="0"/>
              <a:pPr/>
              <a:t>26</a:t>
            </a:fld>
            <a:endParaRPr lang="en-US" altLang="zh-CN" sz="1200" smtClean="0"/>
          </a:p>
        </p:txBody>
      </p:sp>
      <p:sp>
        <p:nvSpPr>
          <p:cNvPr id="102403" name="Rectangle 2"/>
          <p:cNvSpPr>
            <a:spLocks noChangeArrowheads="1" noTextEdit="1"/>
          </p:cNvSpPr>
          <p:nvPr>
            <p:ph type="sldImg"/>
          </p:nvPr>
        </p:nvSpPr>
        <p:spPr>
          <a:solidFill>
            <a:srgbClr val="FFFFFF"/>
          </a:solidFill>
          <a:ln/>
        </p:spPr>
      </p:sp>
      <p:sp>
        <p:nvSpPr>
          <p:cNvPr id="1024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D083D4E-CA50-4B7A-952F-59351F10B881}" type="slidenum">
              <a:rPr lang="zh-CN" altLang="en-US" sz="1200" smtClean="0"/>
              <a:pPr/>
              <a:t>27</a:t>
            </a:fld>
            <a:endParaRPr lang="en-US" altLang="zh-CN" sz="1200" smtClean="0"/>
          </a:p>
        </p:txBody>
      </p:sp>
      <p:sp>
        <p:nvSpPr>
          <p:cNvPr id="103427" name="Rectangle 2"/>
          <p:cNvSpPr>
            <a:spLocks noChangeArrowheads="1" noTextEdit="1"/>
          </p:cNvSpPr>
          <p:nvPr>
            <p:ph type="sldImg"/>
          </p:nvPr>
        </p:nvSpPr>
        <p:spPr>
          <a:solidFill>
            <a:srgbClr val="FFFFFF"/>
          </a:solidFill>
          <a:ln/>
        </p:spPr>
      </p:sp>
      <p:sp>
        <p:nvSpPr>
          <p:cNvPr id="1034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5D9C961-360A-4D17-B519-AC7C3F73648E}" type="slidenum">
              <a:rPr lang="zh-CN" altLang="en-US" sz="1200" smtClean="0"/>
              <a:pPr/>
              <a:t>28</a:t>
            </a:fld>
            <a:endParaRPr lang="en-US" altLang="zh-CN" sz="1200" smtClean="0"/>
          </a:p>
        </p:txBody>
      </p:sp>
      <p:sp>
        <p:nvSpPr>
          <p:cNvPr id="104451" name="Rectangle 2"/>
          <p:cNvSpPr>
            <a:spLocks noChangeArrowheads="1" noTextEdit="1"/>
          </p:cNvSpPr>
          <p:nvPr>
            <p:ph type="sldImg"/>
          </p:nvPr>
        </p:nvSpPr>
        <p:spPr>
          <a:solidFill>
            <a:srgbClr val="FFFFFF"/>
          </a:solidFill>
          <a:ln/>
        </p:spPr>
      </p:sp>
      <p:sp>
        <p:nvSpPr>
          <p:cNvPr id="1044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3031612-3F02-4ABA-AE82-B9669DC09BCA}" type="slidenum">
              <a:rPr lang="zh-CN" altLang="en-US" sz="1200" smtClean="0"/>
              <a:pPr/>
              <a:t>29</a:t>
            </a:fld>
            <a:endParaRPr lang="en-US" altLang="zh-CN" sz="1200" smtClean="0"/>
          </a:p>
        </p:txBody>
      </p:sp>
      <p:sp>
        <p:nvSpPr>
          <p:cNvPr id="105475" name="Rectangle 2"/>
          <p:cNvSpPr>
            <a:spLocks noChangeArrowheads="1" noTextEdit="1"/>
          </p:cNvSpPr>
          <p:nvPr>
            <p:ph type="sldImg"/>
          </p:nvPr>
        </p:nvSpPr>
        <p:spPr>
          <a:solidFill>
            <a:srgbClr val="FFFFFF"/>
          </a:solidFill>
          <a:ln/>
        </p:spPr>
      </p:sp>
      <p:sp>
        <p:nvSpPr>
          <p:cNvPr id="1054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C72D732-EA48-49B5-A676-EEBE1F167210}" type="slidenum">
              <a:rPr lang="zh-CN" altLang="en-US" sz="1200" smtClean="0"/>
              <a:pPr/>
              <a:t>3</a:t>
            </a:fld>
            <a:endParaRPr lang="en-US" altLang="zh-CN" sz="1200" smtClean="0"/>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BF7F853-335F-4B90-9C7D-8C641843D8E1}" type="slidenum">
              <a:rPr lang="zh-CN" altLang="en-US" sz="1200" smtClean="0"/>
              <a:pPr/>
              <a:t>30</a:t>
            </a:fld>
            <a:endParaRPr lang="en-US" altLang="zh-CN" sz="1200" smtClean="0"/>
          </a:p>
        </p:txBody>
      </p:sp>
      <p:sp>
        <p:nvSpPr>
          <p:cNvPr id="106499" name="Rectangle 2"/>
          <p:cNvSpPr>
            <a:spLocks noChangeArrowheads="1" noTextEdit="1"/>
          </p:cNvSpPr>
          <p:nvPr>
            <p:ph type="sldImg"/>
          </p:nvPr>
        </p:nvSpPr>
        <p:spPr>
          <a:solidFill>
            <a:srgbClr val="FFFFFF"/>
          </a:solidFill>
          <a:ln/>
        </p:spPr>
      </p:sp>
      <p:sp>
        <p:nvSpPr>
          <p:cNvPr id="1065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02922CA-7C68-4E34-977B-F9C4103A5149}" type="slidenum">
              <a:rPr lang="zh-CN" altLang="en-US" sz="1200" smtClean="0"/>
              <a:pPr/>
              <a:t>31</a:t>
            </a:fld>
            <a:endParaRPr lang="en-US" altLang="zh-CN" sz="1200" smtClean="0"/>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4B7452B-DCC4-45A8-AA80-17FE2A33DAF6}" type="slidenum">
              <a:rPr lang="zh-CN" altLang="en-US" sz="1200" smtClean="0"/>
              <a:pPr/>
              <a:t>32</a:t>
            </a:fld>
            <a:endParaRPr lang="en-US" altLang="zh-CN" sz="1200" smtClean="0"/>
          </a:p>
        </p:txBody>
      </p:sp>
      <p:sp>
        <p:nvSpPr>
          <p:cNvPr id="108547" name="Rectangle 2"/>
          <p:cNvSpPr>
            <a:spLocks noChangeArrowheads="1" noTextEdit="1"/>
          </p:cNvSpPr>
          <p:nvPr>
            <p:ph type="sldImg"/>
          </p:nvPr>
        </p:nvSpPr>
        <p:spPr>
          <a:solidFill>
            <a:srgbClr val="FFFFFF"/>
          </a:solidFill>
          <a:ln/>
        </p:spPr>
      </p:sp>
      <p:sp>
        <p:nvSpPr>
          <p:cNvPr id="1085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B2EB63A-5005-4D60-B8F7-59A0ABEBDD16}" type="slidenum">
              <a:rPr lang="zh-CN" altLang="en-US" sz="1200" smtClean="0"/>
              <a:pPr/>
              <a:t>33</a:t>
            </a:fld>
            <a:endParaRPr lang="en-US" altLang="zh-CN" sz="1200" smtClean="0"/>
          </a:p>
        </p:txBody>
      </p:sp>
      <p:sp>
        <p:nvSpPr>
          <p:cNvPr id="109571" name="Rectangle 2"/>
          <p:cNvSpPr>
            <a:spLocks noChangeArrowheads="1" noTextEdit="1"/>
          </p:cNvSpPr>
          <p:nvPr>
            <p:ph type="sldImg"/>
          </p:nvPr>
        </p:nvSpPr>
        <p:spPr>
          <a:solidFill>
            <a:srgbClr val="FFFFFF"/>
          </a:solidFill>
          <a:ln/>
        </p:spPr>
      </p:sp>
      <p:sp>
        <p:nvSpPr>
          <p:cNvPr id="1095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F04BBDA-EADE-46A7-B4BD-D9E4CB1A68D7}" type="slidenum">
              <a:rPr lang="zh-CN" altLang="en-US" sz="1200" smtClean="0"/>
              <a:pPr/>
              <a:t>34</a:t>
            </a:fld>
            <a:endParaRPr lang="en-US" altLang="zh-CN" sz="1200" smtClean="0"/>
          </a:p>
        </p:txBody>
      </p:sp>
      <p:sp>
        <p:nvSpPr>
          <p:cNvPr id="110595" name="Rectangle 2"/>
          <p:cNvSpPr>
            <a:spLocks noChangeArrowheads="1" noTextEdit="1"/>
          </p:cNvSpPr>
          <p:nvPr>
            <p:ph type="sldImg"/>
          </p:nvPr>
        </p:nvSpPr>
        <p:spPr>
          <a:solidFill>
            <a:srgbClr val="FFFFFF"/>
          </a:solidFill>
          <a:ln/>
        </p:spPr>
      </p:sp>
      <p:sp>
        <p:nvSpPr>
          <p:cNvPr id="1105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499B842-5327-458B-8451-5F3697431E94}" type="slidenum">
              <a:rPr lang="zh-CN" altLang="en-US" sz="1200" smtClean="0"/>
              <a:pPr/>
              <a:t>35</a:t>
            </a:fld>
            <a:endParaRPr lang="en-US" altLang="zh-CN" sz="1200" smtClean="0"/>
          </a:p>
        </p:txBody>
      </p:sp>
      <p:sp>
        <p:nvSpPr>
          <p:cNvPr id="111619" name="Rectangle 2"/>
          <p:cNvSpPr>
            <a:spLocks noChangeArrowheads="1" noTextEdit="1"/>
          </p:cNvSpPr>
          <p:nvPr>
            <p:ph type="sldImg"/>
          </p:nvPr>
        </p:nvSpPr>
        <p:spPr>
          <a:solidFill>
            <a:srgbClr val="FFFFFF"/>
          </a:solidFill>
          <a:ln/>
        </p:spPr>
      </p:sp>
      <p:sp>
        <p:nvSpPr>
          <p:cNvPr id="1116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C224A62-B85D-4B57-9BC4-03C9E14B049D}" type="slidenum">
              <a:rPr lang="zh-CN" altLang="en-US" sz="1200" smtClean="0"/>
              <a:pPr/>
              <a:t>36</a:t>
            </a:fld>
            <a:endParaRPr lang="en-US" altLang="zh-CN" sz="1200" smtClean="0"/>
          </a:p>
        </p:txBody>
      </p:sp>
      <p:sp>
        <p:nvSpPr>
          <p:cNvPr id="112643" name="Rectangle 2"/>
          <p:cNvSpPr>
            <a:spLocks noChangeArrowheads="1" noTextEdit="1"/>
          </p:cNvSpPr>
          <p:nvPr>
            <p:ph type="sldImg"/>
          </p:nvPr>
        </p:nvSpPr>
        <p:spPr>
          <a:solidFill>
            <a:srgbClr val="FFFFFF"/>
          </a:solidFill>
          <a:ln/>
        </p:spPr>
      </p:sp>
      <p:sp>
        <p:nvSpPr>
          <p:cNvPr id="1126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CF2F23E-1051-4545-B609-1E8AA22723C9}" type="slidenum">
              <a:rPr lang="zh-CN" altLang="en-US" sz="1200" smtClean="0"/>
              <a:pPr/>
              <a:t>37</a:t>
            </a:fld>
            <a:endParaRPr lang="en-US" altLang="zh-CN" sz="1200" smtClean="0"/>
          </a:p>
        </p:txBody>
      </p:sp>
      <p:sp>
        <p:nvSpPr>
          <p:cNvPr id="113667" name="Rectangle 2"/>
          <p:cNvSpPr>
            <a:spLocks noChangeArrowheads="1" noTextEdit="1"/>
          </p:cNvSpPr>
          <p:nvPr>
            <p:ph type="sldImg"/>
          </p:nvPr>
        </p:nvSpPr>
        <p:spPr>
          <a:solidFill>
            <a:srgbClr val="FFFFFF"/>
          </a:solidFill>
          <a:ln/>
        </p:spPr>
      </p:sp>
      <p:sp>
        <p:nvSpPr>
          <p:cNvPr id="1136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8BA48B9-02A9-4FC7-8EEA-F3BF5BAFE8B2}" type="slidenum">
              <a:rPr lang="zh-CN" altLang="en-US" sz="1200" smtClean="0"/>
              <a:pPr/>
              <a:t>38</a:t>
            </a:fld>
            <a:endParaRPr lang="en-US" altLang="zh-CN" sz="1200" smtClean="0"/>
          </a:p>
        </p:txBody>
      </p:sp>
      <p:sp>
        <p:nvSpPr>
          <p:cNvPr id="114691" name="Rectangle 2"/>
          <p:cNvSpPr>
            <a:spLocks noChangeArrowheads="1" noTextEdit="1"/>
          </p:cNvSpPr>
          <p:nvPr>
            <p:ph type="sldImg"/>
          </p:nvPr>
        </p:nvSpPr>
        <p:spPr>
          <a:solidFill>
            <a:srgbClr val="FFFFFF"/>
          </a:solidFill>
          <a:ln/>
        </p:spPr>
      </p:sp>
      <p:sp>
        <p:nvSpPr>
          <p:cNvPr id="1146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F1A3A26-FC56-4727-8F10-D3D94281DA6E}" type="slidenum">
              <a:rPr lang="zh-CN" altLang="en-US" sz="1200" smtClean="0"/>
              <a:pPr/>
              <a:t>39</a:t>
            </a:fld>
            <a:endParaRPr lang="en-US" altLang="zh-CN" sz="1200" smtClean="0"/>
          </a:p>
        </p:txBody>
      </p:sp>
      <p:sp>
        <p:nvSpPr>
          <p:cNvPr id="115715" name="Rectangle 2"/>
          <p:cNvSpPr>
            <a:spLocks noChangeArrowheads="1" noTextEdit="1"/>
          </p:cNvSpPr>
          <p:nvPr>
            <p:ph type="sldImg"/>
          </p:nvPr>
        </p:nvSpPr>
        <p:spPr>
          <a:solidFill>
            <a:srgbClr val="FFFFFF"/>
          </a:solidFill>
          <a:ln/>
        </p:spPr>
      </p:sp>
      <p:sp>
        <p:nvSpPr>
          <p:cNvPr id="1157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CF99ED6-8B5F-43EA-AD37-C51EAE53E82C}" type="slidenum">
              <a:rPr lang="zh-CN" altLang="en-US" sz="1200" smtClean="0"/>
              <a:pPr/>
              <a:t>4</a:t>
            </a:fld>
            <a:endParaRPr lang="en-US" altLang="zh-CN" sz="1200" smtClean="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6B42C48-07F1-4FC5-812F-D48FFC46A380}" type="slidenum">
              <a:rPr lang="zh-CN" altLang="en-US" sz="1200" smtClean="0"/>
              <a:pPr/>
              <a:t>40</a:t>
            </a:fld>
            <a:endParaRPr lang="en-US" altLang="zh-CN" sz="1200" smtClean="0"/>
          </a:p>
        </p:txBody>
      </p:sp>
      <p:sp>
        <p:nvSpPr>
          <p:cNvPr id="116739" name="Rectangle 2"/>
          <p:cNvSpPr>
            <a:spLocks noChangeArrowheads="1" noTextEdit="1"/>
          </p:cNvSpPr>
          <p:nvPr>
            <p:ph type="sldImg"/>
          </p:nvPr>
        </p:nvSpPr>
        <p:spPr>
          <a:solidFill>
            <a:srgbClr val="FFFFFF"/>
          </a:solidFill>
          <a:ln/>
        </p:spPr>
      </p:sp>
      <p:sp>
        <p:nvSpPr>
          <p:cNvPr id="1167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56DC423-CE71-4859-A1A7-8371BE9620BB}" type="slidenum">
              <a:rPr lang="zh-CN" altLang="en-US" sz="1200" smtClean="0"/>
              <a:pPr/>
              <a:t>41</a:t>
            </a:fld>
            <a:endParaRPr lang="en-US" altLang="zh-CN" sz="1200" smtClean="0"/>
          </a:p>
        </p:txBody>
      </p:sp>
      <p:sp>
        <p:nvSpPr>
          <p:cNvPr id="117763" name="Rectangle 2"/>
          <p:cNvSpPr>
            <a:spLocks noChangeArrowheads="1" noTextEdit="1"/>
          </p:cNvSpPr>
          <p:nvPr>
            <p:ph type="sldImg"/>
          </p:nvPr>
        </p:nvSpPr>
        <p:spPr>
          <a:solidFill>
            <a:srgbClr val="FFFFFF"/>
          </a:solidFill>
          <a:ln/>
        </p:spPr>
      </p:sp>
      <p:sp>
        <p:nvSpPr>
          <p:cNvPr id="1177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C4BCBD7-AB42-45EF-9DB2-742CB1B53C73}" type="slidenum">
              <a:rPr lang="zh-CN" altLang="en-US" sz="1200" smtClean="0"/>
              <a:pPr/>
              <a:t>42</a:t>
            </a:fld>
            <a:endParaRPr lang="en-US" altLang="zh-CN" sz="1200" smtClean="0"/>
          </a:p>
        </p:txBody>
      </p:sp>
      <p:sp>
        <p:nvSpPr>
          <p:cNvPr id="118787" name="Rectangle 2"/>
          <p:cNvSpPr>
            <a:spLocks noChangeArrowheads="1" noTextEdit="1"/>
          </p:cNvSpPr>
          <p:nvPr>
            <p:ph type="sldImg"/>
          </p:nvPr>
        </p:nvSpPr>
        <p:spPr>
          <a:solidFill>
            <a:srgbClr val="FFFFFF"/>
          </a:solidFill>
          <a:ln/>
        </p:spPr>
      </p:sp>
      <p:sp>
        <p:nvSpPr>
          <p:cNvPr id="1187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8BB4983-8933-42AA-9A63-A7DE631494AA}" type="slidenum">
              <a:rPr lang="zh-CN" altLang="en-US" sz="1200" smtClean="0"/>
              <a:pPr/>
              <a:t>43</a:t>
            </a:fld>
            <a:endParaRPr lang="en-US" altLang="zh-CN" sz="1200" smtClean="0"/>
          </a:p>
        </p:txBody>
      </p:sp>
      <p:sp>
        <p:nvSpPr>
          <p:cNvPr id="119811" name="Rectangle 2"/>
          <p:cNvSpPr>
            <a:spLocks noChangeArrowheads="1" noTextEdit="1"/>
          </p:cNvSpPr>
          <p:nvPr>
            <p:ph type="sldImg"/>
          </p:nvPr>
        </p:nvSpPr>
        <p:spPr>
          <a:solidFill>
            <a:srgbClr val="FFFFFF"/>
          </a:solidFill>
          <a:ln/>
        </p:spPr>
      </p:sp>
      <p:sp>
        <p:nvSpPr>
          <p:cNvPr id="1198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D80D44C-6CDE-44C1-B132-D1AA629ED939}" type="slidenum">
              <a:rPr lang="zh-CN" altLang="en-US" sz="1200" smtClean="0"/>
              <a:pPr/>
              <a:t>44</a:t>
            </a:fld>
            <a:endParaRPr lang="en-US" altLang="zh-CN" sz="1200" smtClean="0"/>
          </a:p>
        </p:txBody>
      </p:sp>
      <p:sp>
        <p:nvSpPr>
          <p:cNvPr id="120835" name="Rectangle 2"/>
          <p:cNvSpPr>
            <a:spLocks noChangeArrowheads="1" noTextEdit="1"/>
          </p:cNvSpPr>
          <p:nvPr>
            <p:ph type="sldImg"/>
          </p:nvPr>
        </p:nvSpPr>
        <p:spPr>
          <a:solidFill>
            <a:srgbClr val="FFFFFF"/>
          </a:solidFill>
          <a:ln/>
        </p:spPr>
      </p:sp>
      <p:sp>
        <p:nvSpPr>
          <p:cNvPr id="1208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AA99F32-B60A-4D5A-9988-F6F9C7ECD6EB}" type="slidenum">
              <a:rPr lang="zh-CN" altLang="en-US" sz="1200" smtClean="0"/>
              <a:pPr/>
              <a:t>45</a:t>
            </a:fld>
            <a:endParaRPr lang="en-US" altLang="zh-CN" sz="1200" smtClean="0"/>
          </a:p>
        </p:txBody>
      </p:sp>
      <p:sp>
        <p:nvSpPr>
          <p:cNvPr id="121859" name="Rectangle 2"/>
          <p:cNvSpPr>
            <a:spLocks noChangeArrowheads="1" noTextEdit="1"/>
          </p:cNvSpPr>
          <p:nvPr>
            <p:ph type="sldImg"/>
          </p:nvPr>
        </p:nvSpPr>
        <p:spPr>
          <a:solidFill>
            <a:srgbClr val="FFFFFF"/>
          </a:solidFill>
          <a:ln/>
        </p:spPr>
      </p:sp>
      <p:sp>
        <p:nvSpPr>
          <p:cNvPr id="1218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F9A2A93-1D97-4BCE-8322-373E958260E4}" type="slidenum">
              <a:rPr lang="zh-CN" altLang="en-US" sz="1200" smtClean="0"/>
              <a:pPr/>
              <a:t>46</a:t>
            </a:fld>
            <a:endParaRPr lang="en-US" altLang="zh-CN" sz="1200" smtClean="0"/>
          </a:p>
        </p:txBody>
      </p:sp>
      <p:sp>
        <p:nvSpPr>
          <p:cNvPr id="122883" name="Rectangle 2"/>
          <p:cNvSpPr>
            <a:spLocks noChangeArrowheads="1" noTextEdit="1"/>
          </p:cNvSpPr>
          <p:nvPr>
            <p:ph type="sldImg"/>
          </p:nvPr>
        </p:nvSpPr>
        <p:spPr>
          <a:solidFill>
            <a:srgbClr val="FFFFFF"/>
          </a:solidFill>
          <a:ln/>
        </p:spPr>
      </p:sp>
      <p:sp>
        <p:nvSpPr>
          <p:cNvPr id="1228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921B2DE-0866-4D08-BA77-BD0A687FDA13}" type="slidenum">
              <a:rPr lang="zh-CN" altLang="en-US" sz="1200" smtClean="0"/>
              <a:pPr/>
              <a:t>47</a:t>
            </a:fld>
            <a:endParaRPr lang="en-US" altLang="zh-CN" sz="1200" smtClean="0"/>
          </a:p>
        </p:txBody>
      </p:sp>
      <p:sp>
        <p:nvSpPr>
          <p:cNvPr id="123907" name="Rectangle 2"/>
          <p:cNvSpPr>
            <a:spLocks noChangeArrowheads="1" noTextEdit="1"/>
          </p:cNvSpPr>
          <p:nvPr>
            <p:ph type="sldImg"/>
          </p:nvPr>
        </p:nvSpPr>
        <p:spPr>
          <a:solidFill>
            <a:srgbClr val="FFFFFF"/>
          </a:solidFill>
          <a:ln/>
        </p:spPr>
      </p:sp>
      <p:sp>
        <p:nvSpPr>
          <p:cNvPr id="1239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F510D68-8ACA-4C0A-8FED-F06558A536AD}" type="slidenum">
              <a:rPr lang="zh-CN" altLang="en-US" sz="1200" smtClean="0"/>
              <a:pPr/>
              <a:t>48</a:t>
            </a:fld>
            <a:endParaRPr lang="en-US" altLang="zh-CN" sz="1200" smtClean="0"/>
          </a:p>
        </p:txBody>
      </p:sp>
      <p:sp>
        <p:nvSpPr>
          <p:cNvPr id="124931" name="Rectangle 2"/>
          <p:cNvSpPr>
            <a:spLocks noChangeArrowheads="1" noTextEdit="1"/>
          </p:cNvSpPr>
          <p:nvPr>
            <p:ph type="sldImg"/>
          </p:nvPr>
        </p:nvSpPr>
        <p:spPr>
          <a:solidFill>
            <a:srgbClr val="FFFFFF"/>
          </a:solidFill>
          <a:ln/>
        </p:spPr>
      </p:sp>
      <p:sp>
        <p:nvSpPr>
          <p:cNvPr id="1249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3F94779-8848-4700-9CF0-494ABBDC1378}" type="slidenum">
              <a:rPr lang="zh-CN" altLang="en-US" sz="1200" smtClean="0"/>
              <a:pPr/>
              <a:t>49</a:t>
            </a:fld>
            <a:endParaRPr lang="en-US" altLang="zh-CN" sz="1200" smtClean="0"/>
          </a:p>
        </p:txBody>
      </p:sp>
      <p:sp>
        <p:nvSpPr>
          <p:cNvPr id="125955" name="Rectangle 2"/>
          <p:cNvSpPr>
            <a:spLocks noChangeArrowheads="1" noTextEdit="1"/>
          </p:cNvSpPr>
          <p:nvPr>
            <p:ph type="sldImg"/>
          </p:nvPr>
        </p:nvSpPr>
        <p:spPr>
          <a:solidFill>
            <a:srgbClr val="FFFFFF"/>
          </a:solidFill>
          <a:ln/>
        </p:spPr>
      </p:sp>
      <p:sp>
        <p:nvSpPr>
          <p:cNvPr id="1259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285B8E0-5633-402F-B904-47B1BECF1F66}" type="slidenum">
              <a:rPr lang="zh-CN" altLang="en-US" sz="1200" smtClean="0"/>
              <a:pPr/>
              <a:t>5</a:t>
            </a:fld>
            <a:endParaRPr lang="en-US" altLang="zh-CN" sz="1200" smtClean="0"/>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8747AAF-35B7-47AC-AB23-B0AFB5299A78}" type="slidenum">
              <a:rPr lang="zh-CN" altLang="en-US" sz="1200" smtClean="0"/>
              <a:pPr/>
              <a:t>50</a:t>
            </a:fld>
            <a:endParaRPr lang="en-US" altLang="zh-CN" sz="1200" smtClean="0"/>
          </a:p>
        </p:txBody>
      </p:sp>
      <p:sp>
        <p:nvSpPr>
          <p:cNvPr id="126979" name="Rectangle 2"/>
          <p:cNvSpPr>
            <a:spLocks noChangeArrowheads="1" noTextEdit="1"/>
          </p:cNvSpPr>
          <p:nvPr>
            <p:ph type="sldImg"/>
          </p:nvPr>
        </p:nvSpPr>
        <p:spPr>
          <a:solidFill>
            <a:srgbClr val="FFFFFF"/>
          </a:solidFill>
          <a:ln/>
        </p:spPr>
      </p:sp>
      <p:sp>
        <p:nvSpPr>
          <p:cNvPr id="1269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B9AC62F-B362-4E0F-B07C-71B2061852F3}" type="slidenum">
              <a:rPr lang="zh-CN" altLang="en-US" sz="1200" smtClean="0"/>
              <a:pPr/>
              <a:t>51</a:t>
            </a:fld>
            <a:endParaRPr lang="en-US" altLang="zh-CN" sz="1200" smtClean="0"/>
          </a:p>
        </p:txBody>
      </p:sp>
      <p:sp>
        <p:nvSpPr>
          <p:cNvPr id="128003" name="Rectangle 2"/>
          <p:cNvSpPr>
            <a:spLocks noChangeArrowheads="1" noTextEdit="1"/>
          </p:cNvSpPr>
          <p:nvPr>
            <p:ph type="sldImg"/>
          </p:nvPr>
        </p:nvSpPr>
        <p:spPr>
          <a:solidFill>
            <a:srgbClr val="FFFFFF"/>
          </a:solidFill>
          <a:ln/>
        </p:spPr>
      </p:sp>
      <p:sp>
        <p:nvSpPr>
          <p:cNvPr id="1280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B0F934A-0BF4-4914-98AE-5C4A37F8DBBD}" type="slidenum">
              <a:rPr lang="zh-CN" altLang="en-US" sz="1200" smtClean="0"/>
              <a:pPr/>
              <a:t>52</a:t>
            </a:fld>
            <a:endParaRPr lang="en-US" altLang="zh-CN" sz="1200" smtClean="0"/>
          </a:p>
        </p:txBody>
      </p:sp>
      <p:sp>
        <p:nvSpPr>
          <p:cNvPr id="129027" name="Rectangle 2"/>
          <p:cNvSpPr>
            <a:spLocks noChangeArrowheads="1" noTextEdit="1"/>
          </p:cNvSpPr>
          <p:nvPr>
            <p:ph type="sldImg"/>
          </p:nvPr>
        </p:nvSpPr>
        <p:spPr>
          <a:solidFill>
            <a:srgbClr val="FFFFFF"/>
          </a:solidFill>
          <a:ln/>
        </p:spPr>
      </p:sp>
      <p:sp>
        <p:nvSpPr>
          <p:cNvPr id="1290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B0781CA-E1D6-488C-A153-5687A5BE9018}" type="slidenum">
              <a:rPr lang="zh-CN" altLang="en-US" sz="1200" smtClean="0"/>
              <a:pPr/>
              <a:t>53</a:t>
            </a:fld>
            <a:endParaRPr lang="en-US" altLang="zh-CN" sz="1200" smtClean="0"/>
          </a:p>
        </p:txBody>
      </p:sp>
      <p:sp>
        <p:nvSpPr>
          <p:cNvPr id="130051" name="Rectangle 2"/>
          <p:cNvSpPr>
            <a:spLocks noChangeArrowheads="1" noTextEdit="1"/>
          </p:cNvSpPr>
          <p:nvPr>
            <p:ph type="sldImg"/>
          </p:nvPr>
        </p:nvSpPr>
        <p:spPr>
          <a:solidFill>
            <a:srgbClr val="FFFFFF"/>
          </a:solidFill>
          <a:ln/>
        </p:spPr>
      </p:sp>
      <p:sp>
        <p:nvSpPr>
          <p:cNvPr id="1300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D7F3296-90C7-4237-959F-56CF9C415CA2}" type="slidenum">
              <a:rPr lang="zh-CN" altLang="en-US" sz="1200" smtClean="0"/>
              <a:pPr/>
              <a:t>54</a:t>
            </a:fld>
            <a:endParaRPr lang="en-US" altLang="zh-CN" sz="1200" smtClean="0"/>
          </a:p>
        </p:txBody>
      </p:sp>
      <p:sp>
        <p:nvSpPr>
          <p:cNvPr id="131075" name="Rectangle 2"/>
          <p:cNvSpPr>
            <a:spLocks noChangeArrowheads="1" noTextEdit="1"/>
          </p:cNvSpPr>
          <p:nvPr>
            <p:ph type="sldImg"/>
          </p:nvPr>
        </p:nvSpPr>
        <p:spPr>
          <a:solidFill>
            <a:srgbClr val="FFFFFF"/>
          </a:solidFill>
          <a:ln/>
        </p:spPr>
      </p:sp>
      <p:sp>
        <p:nvSpPr>
          <p:cNvPr id="1310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59B3566-97B1-4C27-A64C-6EF4BA799723}" type="slidenum">
              <a:rPr lang="zh-CN" altLang="en-US" sz="1200" smtClean="0"/>
              <a:pPr/>
              <a:t>55</a:t>
            </a:fld>
            <a:endParaRPr lang="en-US" altLang="zh-CN" sz="1200" smtClean="0"/>
          </a:p>
        </p:txBody>
      </p:sp>
      <p:sp>
        <p:nvSpPr>
          <p:cNvPr id="132099" name="Rectangle 2"/>
          <p:cNvSpPr>
            <a:spLocks noChangeArrowheads="1" noTextEdit="1"/>
          </p:cNvSpPr>
          <p:nvPr>
            <p:ph type="sldImg"/>
          </p:nvPr>
        </p:nvSpPr>
        <p:spPr>
          <a:solidFill>
            <a:srgbClr val="FFFFFF"/>
          </a:solidFill>
          <a:ln/>
        </p:spPr>
      </p:sp>
      <p:sp>
        <p:nvSpPr>
          <p:cNvPr id="1321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1950E11-47BF-44E6-A2FF-17F463977689}" type="slidenum">
              <a:rPr lang="zh-CN" altLang="en-US" sz="1200" smtClean="0"/>
              <a:pPr/>
              <a:t>56</a:t>
            </a:fld>
            <a:endParaRPr lang="en-US" altLang="zh-CN" sz="1200" smtClean="0"/>
          </a:p>
        </p:txBody>
      </p:sp>
      <p:sp>
        <p:nvSpPr>
          <p:cNvPr id="133123" name="Rectangle 2"/>
          <p:cNvSpPr>
            <a:spLocks noChangeArrowheads="1" noTextEdit="1"/>
          </p:cNvSpPr>
          <p:nvPr>
            <p:ph type="sldImg"/>
          </p:nvPr>
        </p:nvSpPr>
        <p:spPr>
          <a:solidFill>
            <a:srgbClr val="FFFFFF"/>
          </a:solidFill>
          <a:ln/>
        </p:spPr>
      </p:sp>
      <p:sp>
        <p:nvSpPr>
          <p:cNvPr id="1331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B48B584-CF92-4E6B-B77B-EC61C2A93492}" type="slidenum">
              <a:rPr lang="zh-CN" altLang="en-US" sz="1200" smtClean="0"/>
              <a:pPr/>
              <a:t>57</a:t>
            </a:fld>
            <a:endParaRPr lang="en-US" altLang="zh-CN" sz="1200" smtClean="0"/>
          </a:p>
        </p:txBody>
      </p:sp>
      <p:sp>
        <p:nvSpPr>
          <p:cNvPr id="134147" name="Rectangle 2"/>
          <p:cNvSpPr>
            <a:spLocks noChangeArrowheads="1" noTextEdit="1"/>
          </p:cNvSpPr>
          <p:nvPr>
            <p:ph type="sldImg"/>
          </p:nvPr>
        </p:nvSpPr>
        <p:spPr>
          <a:solidFill>
            <a:srgbClr val="FFFFFF"/>
          </a:solidFill>
          <a:ln/>
        </p:spPr>
      </p:sp>
      <p:sp>
        <p:nvSpPr>
          <p:cNvPr id="1341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00FF6C5-DC20-459A-A5E6-E1DBDD9A9D92}" type="slidenum">
              <a:rPr lang="zh-CN" altLang="en-US" sz="1200" smtClean="0"/>
              <a:pPr/>
              <a:t>58</a:t>
            </a:fld>
            <a:endParaRPr lang="en-US" altLang="zh-CN" sz="1200" smtClean="0"/>
          </a:p>
        </p:txBody>
      </p:sp>
      <p:sp>
        <p:nvSpPr>
          <p:cNvPr id="135171" name="Rectangle 2"/>
          <p:cNvSpPr>
            <a:spLocks noChangeArrowheads="1" noTextEdit="1"/>
          </p:cNvSpPr>
          <p:nvPr>
            <p:ph type="sldImg"/>
          </p:nvPr>
        </p:nvSpPr>
        <p:spPr>
          <a:solidFill>
            <a:srgbClr val="FFFFFF"/>
          </a:solidFill>
          <a:ln/>
        </p:spPr>
      </p:sp>
      <p:sp>
        <p:nvSpPr>
          <p:cNvPr id="1351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969EFDA-6373-4609-BDBE-B76105694A6D}" type="slidenum">
              <a:rPr lang="zh-CN" altLang="en-US" sz="1200" smtClean="0"/>
              <a:pPr/>
              <a:t>59</a:t>
            </a:fld>
            <a:endParaRPr lang="en-US" altLang="zh-CN" sz="1200" smtClean="0"/>
          </a:p>
        </p:txBody>
      </p:sp>
      <p:sp>
        <p:nvSpPr>
          <p:cNvPr id="136195" name="Rectangle 2"/>
          <p:cNvSpPr>
            <a:spLocks noChangeArrowheads="1" noTextEdit="1"/>
          </p:cNvSpPr>
          <p:nvPr>
            <p:ph type="sldImg"/>
          </p:nvPr>
        </p:nvSpPr>
        <p:spPr>
          <a:solidFill>
            <a:srgbClr val="FFFFFF"/>
          </a:solidFill>
          <a:ln/>
        </p:spPr>
      </p:sp>
      <p:sp>
        <p:nvSpPr>
          <p:cNvPr id="1361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26E564B-F7A3-4754-9391-F819A2DA3A2F}" type="slidenum">
              <a:rPr lang="zh-CN" altLang="en-US" sz="1200" smtClean="0"/>
              <a:pPr/>
              <a:t>6</a:t>
            </a:fld>
            <a:endParaRPr lang="en-US" altLang="zh-CN" sz="1200" smtClean="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A6DF6EF-5EFC-4705-83E2-8BB019883D0C}" type="slidenum">
              <a:rPr lang="zh-CN" altLang="en-US" sz="1200" smtClean="0"/>
              <a:pPr/>
              <a:t>60</a:t>
            </a:fld>
            <a:endParaRPr lang="en-US" altLang="zh-CN" sz="1200" smtClean="0"/>
          </a:p>
        </p:txBody>
      </p:sp>
      <p:sp>
        <p:nvSpPr>
          <p:cNvPr id="137219" name="Rectangle 2"/>
          <p:cNvSpPr>
            <a:spLocks noChangeArrowheads="1" noTextEdit="1"/>
          </p:cNvSpPr>
          <p:nvPr>
            <p:ph type="sldImg"/>
          </p:nvPr>
        </p:nvSpPr>
        <p:spPr>
          <a:solidFill>
            <a:srgbClr val="FFFFFF"/>
          </a:solidFill>
          <a:ln/>
        </p:spPr>
      </p:sp>
      <p:sp>
        <p:nvSpPr>
          <p:cNvPr id="1372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79F4D08-E74A-4371-B333-1D4ABA81531B}" type="slidenum">
              <a:rPr lang="zh-CN" altLang="en-US" sz="1200" smtClean="0"/>
              <a:pPr/>
              <a:t>61</a:t>
            </a:fld>
            <a:endParaRPr lang="en-US" altLang="zh-CN" sz="1200" smtClean="0"/>
          </a:p>
        </p:txBody>
      </p:sp>
      <p:sp>
        <p:nvSpPr>
          <p:cNvPr id="138243" name="Rectangle 2"/>
          <p:cNvSpPr>
            <a:spLocks noChangeArrowheads="1" noTextEdit="1"/>
          </p:cNvSpPr>
          <p:nvPr>
            <p:ph type="sldImg"/>
          </p:nvPr>
        </p:nvSpPr>
        <p:spPr>
          <a:solidFill>
            <a:srgbClr val="FFFFFF"/>
          </a:solidFill>
          <a:ln/>
        </p:spPr>
      </p:sp>
      <p:sp>
        <p:nvSpPr>
          <p:cNvPr id="1382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D2F1615-D7F0-442A-98EA-ABC96BABFF60}" type="slidenum">
              <a:rPr lang="zh-CN" altLang="en-US" sz="1200" smtClean="0"/>
              <a:pPr/>
              <a:t>62</a:t>
            </a:fld>
            <a:endParaRPr lang="en-US" altLang="zh-CN" sz="1200" smtClean="0"/>
          </a:p>
        </p:txBody>
      </p:sp>
      <p:sp>
        <p:nvSpPr>
          <p:cNvPr id="139267" name="Rectangle 2"/>
          <p:cNvSpPr>
            <a:spLocks noChangeArrowheads="1" noTextEdit="1"/>
          </p:cNvSpPr>
          <p:nvPr>
            <p:ph type="sldImg"/>
          </p:nvPr>
        </p:nvSpPr>
        <p:spPr>
          <a:solidFill>
            <a:srgbClr val="FFFFFF"/>
          </a:solidFill>
          <a:ln/>
        </p:spPr>
      </p:sp>
      <p:sp>
        <p:nvSpPr>
          <p:cNvPr id="1392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562EDEF-CF4B-4DC0-A6BA-0DCC33E0CD68}" type="slidenum">
              <a:rPr lang="zh-CN" altLang="en-US" sz="1200" smtClean="0"/>
              <a:pPr/>
              <a:t>63</a:t>
            </a:fld>
            <a:endParaRPr lang="en-US" altLang="zh-CN" sz="1200" smtClean="0"/>
          </a:p>
        </p:txBody>
      </p:sp>
      <p:sp>
        <p:nvSpPr>
          <p:cNvPr id="140291" name="Rectangle 2"/>
          <p:cNvSpPr>
            <a:spLocks noChangeArrowheads="1" noTextEdit="1"/>
          </p:cNvSpPr>
          <p:nvPr>
            <p:ph type="sldImg"/>
          </p:nvPr>
        </p:nvSpPr>
        <p:spPr>
          <a:solidFill>
            <a:srgbClr val="FFFFFF"/>
          </a:solidFill>
          <a:ln/>
        </p:spPr>
      </p:sp>
      <p:sp>
        <p:nvSpPr>
          <p:cNvPr id="1402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299E979-E880-4AB2-8C81-DDB9CB03E548}" type="slidenum">
              <a:rPr lang="zh-CN" altLang="en-US" sz="1200" smtClean="0"/>
              <a:pPr/>
              <a:t>64</a:t>
            </a:fld>
            <a:endParaRPr lang="en-US" altLang="zh-CN" sz="1200" smtClean="0"/>
          </a:p>
        </p:txBody>
      </p:sp>
      <p:sp>
        <p:nvSpPr>
          <p:cNvPr id="141315" name="Rectangle 2"/>
          <p:cNvSpPr>
            <a:spLocks noChangeArrowheads="1" noTextEdit="1"/>
          </p:cNvSpPr>
          <p:nvPr>
            <p:ph type="sldImg"/>
          </p:nvPr>
        </p:nvSpPr>
        <p:spPr>
          <a:solidFill>
            <a:srgbClr val="FFFFFF"/>
          </a:solidFill>
          <a:ln/>
        </p:spPr>
      </p:sp>
      <p:sp>
        <p:nvSpPr>
          <p:cNvPr id="1413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FB8FEA7-8093-4040-BE9F-16FE70995477}" type="slidenum">
              <a:rPr lang="zh-CN" altLang="en-US" sz="1200" smtClean="0"/>
              <a:pPr/>
              <a:t>65</a:t>
            </a:fld>
            <a:endParaRPr lang="en-US" altLang="zh-CN" sz="1200" smtClean="0"/>
          </a:p>
        </p:txBody>
      </p:sp>
      <p:sp>
        <p:nvSpPr>
          <p:cNvPr id="142339" name="Rectangle 2"/>
          <p:cNvSpPr>
            <a:spLocks noChangeArrowheads="1" noTextEdit="1"/>
          </p:cNvSpPr>
          <p:nvPr>
            <p:ph type="sldImg"/>
          </p:nvPr>
        </p:nvSpPr>
        <p:spPr>
          <a:solidFill>
            <a:srgbClr val="FFFFFF"/>
          </a:solidFill>
          <a:ln/>
        </p:spPr>
      </p:sp>
      <p:sp>
        <p:nvSpPr>
          <p:cNvPr id="1423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BB7230D-495F-4C6D-9626-58A38D790953}" type="slidenum">
              <a:rPr lang="zh-CN" altLang="en-US" sz="1200" smtClean="0"/>
              <a:pPr/>
              <a:t>66</a:t>
            </a:fld>
            <a:endParaRPr lang="en-US" altLang="zh-CN" sz="1200" smtClean="0"/>
          </a:p>
        </p:txBody>
      </p:sp>
      <p:sp>
        <p:nvSpPr>
          <p:cNvPr id="143363" name="Rectangle 2"/>
          <p:cNvSpPr>
            <a:spLocks noChangeArrowheads="1" noTextEdit="1"/>
          </p:cNvSpPr>
          <p:nvPr>
            <p:ph type="sldImg"/>
          </p:nvPr>
        </p:nvSpPr>
        <p:spPr>
          <a:solidFill>
            <a:srgbClr val="FFFFFF"/>
          </a:solidFill>
          <a:ln/>
        </p:spPr>
      </p:sp>
      <p:sp>
        <p:nvSpPr>
          <p:cNvPr id="1433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AED7B8F-B937-4271-B071-EBCA459636AE}" type="slidenum">
              <a:rPr lang="zh-CN" altLang="en-US" sz="1200" smtClean="0"/>
              <a:pPr/>
              <a:t>67</a:t>
            </a:fld>
            <a:endParaRPr lang="en-US" altLang="zh-CN" sz="1200" smtClean="0"/>
          </a:p>
        </p:txBody>
      </p:sp>
      <p:sp>
        <p:nvSpPr>
          <p:cNvPr id="144387" name="Rectangle 2"/>
          <p:cNvSpPr>
            <a:spLocks noChangeArrowheads="1" noTextEdit="1"/>
          </p:cNvSpPr>
          <p:nvPr>
            <p:ph type="sldImg"/>
          </p:nvPr>
        </p:nvSpPr>
        <p:spPr>
          <a:solidFill>
            <a:srgbClr val="FFFFFF"/>
          </a:solidFill>
          <a:ln/>
        </p:spPr>
      </p:sp>
      <p:sp>
        <p:nvSpPr>
          <p:cNvPr id="1443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a:fld id="{DFC66F88-3D7C-4129-861A-291E1D795F37}" type="slidenum">
              <a:rPr lang="zh-CN" altLang="en-US" sz="1200"/>
              <a:pPr algn="r"/>
              <a:t>68</a:t>
            </a:fld>
            <a:endParaRPr lang="en-US" altLang="zh-CN" sz="1200"/>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F01268E-B5EA-4870-9AA9-33549AA7D168}" type="slidenum">
              <a:rPr lang="zh-CN" altLang="en-US" sz="1200" smtClean="0"/>
              <a:pPr/>
              <a:t>7</a:t>
            </a:fld>
            <a:endParaRPr lang="en-US" altLang="zh-CN" sz="1200" smtClean="0"/>
          </a:p>
        </p:txBody>
      </p:sp>
      <p:sp>
        <p:nvSpPr>
          <p:cNvPr id="82947" name="Rectangle 2050"/>
          <p:cNvSpPr>
            <a:spLocks noChangeArrowheads="1" noTextEdit="1"/>
          </p:cNvSpPr>
          <p:nvPr>
            <p:ph type="sldImg"/>
          </p:nvPr>
        </p:nvSpPr>
        <p:spPr>
          <a:ln/>
        </p:spPr>
      </p:sp>
      <p:sp>
        <p:nvSpPr>
          <p:cNvPr id="82948" name="Rectangle 2051"/>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9901192-6B89-4619-BF0E-AC8EFA2026D4}" type="slidenum">
              <a:rPr lang="zh-CN" altLang="en-US" sz="1200" smtClean="0"/>
              <a:pPr/>
              <a:t>8</a:t>
            </a:fld>
            <a:endParaRPr lang="en-US" altLang="zh-CN" sz="1200" smtClean="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3144E0B-85C1-4E0B-87CC-7B14C448183C}" type="slidenum">
              <a:rPr lang="zh-CN" altLang="en-US" sz="1200" smtClean="0"/>
              <a:pPr/>
              <a:t>9</a:t>
            </a:fld>
            <a:endParaRPr lang="en-US" altLang="zh-CN" sz="1200"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FC27AF94-ED31-468C-BB27-21F2AFCD24DF}"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C37844E7-93E5-4CA2-B8D9-71D6366EB137}" type="slidenum">
              <a:rPr lang="zh-CN" altLang="en-US" smtClean="0"/>
              <a:pPr>
                <a:defRPr/>
              </a:pPr>
              <a:t>‹#›</a:t>
            </a:fld>
            <a:endParaRPr lang="en-US" altLang="zh-CN"/>
          </a:p>
        </p:txBody>
      </p:sp>
    </p:spTree>
    <p:extLst>
      <p:ext uri="{BB962C8B-B14F-4D97-AF65-F5344CB8AC3E}">
        <p14:creationId xmlns:p14="http://schemas.microsoft.com/office/powerpoint/2010/main" val="233956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3538AFB7-397E-4290-9E53-B872AD79FB8A}"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3FDBE9DA-4CA8-4FF1-8F06-1E8C6927C4B6}" type="slidenum">
              <a:rPr lang="zh-CN" altLang="en-US" smtClean="0"/>
              <a:pPr>
                <a:defRPr/>
              </a:pPr>
              <a:t>‹#›</a:t>
            </a:fld>
            <a:endParaRPr lang="en-US" altLang="zh-CN"/>
          </a:p>
        </p:txBody>
      </p:sp>
    </p:spTree>
    <p:extLst>
      <p:ext uri="{BB962C8B-B14F-4D97-AF65-F5344CB8AC3E}">
        <p14:creationId xmlns:p14="http://schemas.microsoft.com/office/powerpoint/2010/main" val="125278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09BE1E88-A3EF-4BD3-92FD-DF295ABE5D74}"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0B259F4E-B35E-4A2F-9EB2-8DFF7B44E86C}" type="slidenum">
              <a:rPr lang="zh-CN" altLang="en-US" smtClean="0"/>
              <a:pPr>
                <a:defRPr/>
              </a:pPr>
              <a:t>‹#›</a:t>
            </a:fld>
            <a:endParaRPr lang="en-US" altLang="zh-CN"/>
          </a:p>
        </p:txBody>
      </p:sp>
    </p:spTree>
    <p:extLst>
      <p:ext uri="{BB962C8B-B14F-4D97-AF65-F5344CB8AC3E}">
        <p14:creationId xmlns:p14="http://schemas.microsoft.com/office/powerpoint/2010/main" val="287533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9443F67-7E5F-4D45-B2FF-B0233752BC12}"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D9BEF688-4785-4D57-8EF6-8E178C5ADD66}" type="slidenum">
              <a:rPr lang="zh-CN" altLang="en-US" smtClean="0"/>
              <a:pPr>
                <a:defRPr/>
              </a:pPr>
              <a:t>‹#›</a:t>
            </a:fld>
            <a:endParaRPr lang="en-US" altLang="zh-CN"/>
          </a:p>
        </p:txBody>
      </p:sp>
    </p:spTree>
    <p:extLst>
      <p:ext uri="{BB962C8B-B14F-4D97-AF65-F5344CB8AC3E}">
        <p14:creationId xmlns:p14="http://schemas.microsoft.com/office/powerpoint/2010/main" val="289216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AD41AE76-6EBA-4A7B-A217-D193C8FF4C01}"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FA806B81-78FA-4C90-8D46-A997F12DB157}" type="slidenum">
              <a:rPr lang="zh-CN" altLang="en-US" smtClean="0"/>
              <a:pPr>
                <a:defRPr/>
              </a:pPr>
              <a:t>‹#›</a:t>
            </a:fld>
            <a:endParaRPr lang="en-US" altLang="zh-CN"/>
          </a:p>
        </p:txBody>
      </p:sp>
    </p:spTree>
    <p:extLst>
      <p:ext uri="{BB962C8B-B14F-4D97-AF65-F5344CB8AC3E}">
        <p14:creationId xmlns:p14="http://schemas.microsoft.com/office/powerpoint/2010/main" val="351124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060663CE-5E94-4CD4-8179-C3F9747FFA5C}"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77D5A92A-E314-421D-88A6-16D2C9639B5E}" type="slidenum">
              <a:rPr lang="zh-CN" altLang="en-US" smtClean="0"/>
              <a:pPr>
                <a:defRPr/>
              </a:pPr>
              <a:t>‹#›</a:t>
            </a:fld>
            <a:endParaRPr lang="en-US" altLang="zh-CN"/>
          </a:p>
        </p:txBody>
      </p:sp>
    </p:spTree>
    <p:extLst>
      <p:ext uri="{BB962C8B-B14F-4D97-AF65-F5344CB8AC3E}">
        <p14:creationId xmlns:p14="http://schemas.microsoft.com/office/powerpoint/2010/main" val="93605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445EE7A5-8302-4036-9C97-315F071D2917}"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129C0C88-20B5-40E3-8AC6-CDC93C7AFA4D}" type="slidenum">
              <a:rPr lang="zh-CN" altLang="en-US" smtClean="0"/>
              <a:pPr>
                <a:defRPr/>
              </a:pPr>
              <a:t>‹#›</a:t>
            </a:fld>
            <a:endParaRPr lang="en-US" altLang="zh-CN"/>
          </a:p>
        </p:txBody>
      </p:sp>
    </p:spTree>
    <p:extLst>
      <p:ext uri="{BB962C8B-B14F-4D97-AF65-F5344CB8AC3E}">
        <p14:creationId xmlns:p14="http://schemas.microsoft.com/office/powerpoint/2010/main" val="22778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DD1CCD43-820B-4483-85D4-3A4EC3D7318D}"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ECB20DF0-4B40-45AC-ACF9-3141E47F9D33}" type="slidenum">
              <a:rPr lang="zh-CN" altLang="en-US" smtClean="0"/>
              <a:pPr>
                <a:defRPr/>
              </a:pPr>
              <a:t>‹#›</a:t>
            </a:fld>
            <a:endParaRPr lang="en-US" altLang="zh-CN"/>
          </a:p>
        </p:txBody>
      </p:sp>
    </p:spTree>
    <p:extLst>
      <p:ext uri="{BB962C8B-B14F-4D97-AF65-F5344CB8AC3E}">
        <p14:creationId xmlns:p14="http://schemas.microsoft.com/office/powerpoint/2010/main" val="286055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E4D99D7-CC67-4FCC-9DF1-B2C4BA4B57F0}"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E2479D7C-964C-4E26-818A-2D1D1C5E2F50}" type="slidenum">
              <a:rPr lang="zh-CN" altLang="en-US" smtClean="0"/>
              <a:pPr>
                <a:defRPr/>
              </a:pPr>
              <a:t>‹#›</a:t>
            </a:fld>
            <a:endParaRPr lang="en-US" altLang="zh-CN"/>
          </a:p>
        </p:txBody>
      </p:sp>
    </p:spTree>
    <p:extLst>
      <p:ext uri="{BB962C8B-B14F-4D97-AF65-F5344CB8AC3E}">
        <p14:creationId xmlns:p14="http://schemas.microsoft.com/office/powerpoint/2010/main" val="35491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EFBA1200-A82C-4C96-896C-15CF30473921}"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8852AE49-D73E-4CBA-BDB0-F3AF363C9501}" type="slidenum">
              <a:rPr lang="zh-CN" altLang="en-US" smtClean="0"/>
              <a:pPr>
                <a:defRPr/>
              </a:pPr>
              <a:t>‹#›</a:t>
            </a:fld>
            <a:endParaRPr lang="en-US" altLang="zh-CN"/>
          </a:p>
        </p:txBody>
      </p:sp>
    </p:spTree>
    <p:extLst>
      <p:ext uri="{BB962C8B-B14F-4D97-AF65-F5344CB8AC3E}">
        <p14:creationId xmlns:p14="http://schemas.microsoft.com/office/powerpoint/2010/main" val="250631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8D3A0297-DE52-4A32-9580-C36E45298C89}"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AA2AA094-E9C8-4250-8DDB-92FF70BBC0BB}" type="slidenum">
              <a:rPr lang="zh-CN" altLang="en-US" smtClean="0"/>
              <a:pPr>
                <a:defRPr/>
              </a:pPr>
              <a:t>‹#›</a:t>
            </a:fld>
            <a:endParaRPr lang="en-US" altLang="zh-CN"/>
          </a:p>
        </p:txBody>
      </p:sp>
    </p:spTree>
    <p:extLst>
      <p:ext uri="{BB962C8B-B14F-4D97-AF65-F5344CB8AC3E}">
        <p14:creationId xmlns:p14="http://schemas.microsoft.com/office/powerpoint/2010/main" val="366528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48D5B02-C2B8-47C1-8886-D923A5CCF0EB}"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9F2CA6A-565D-4648-A0F2-12F313B74DAE}" type="slidenum">
              <a:rPr lang="zh-CN" altLang="en-US" smtClean="0"/>
              <a:pPr>
                <a:defRPr/>
              </a:pPr>
              <a:t>‹#›</a:t>
            </a:fld>
            <a:endParaRPr lang="en-US" altLang="zh-CN"/>
          </a:p>
        </p:txBody>
      </p:sp>
    </p:spTree>
    <p:extLst>
      <p:ext uri="{BB962C8B-B14F-4D97-AF65-F5344CB8AC3E}">
        <p14:creationId xmlns:p14="http://schemas.microsoft.com/office/powerpoint/2010/main" val="300157837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600" y="228600"/>
            <a:ext cx="7772400" cy="1143000"/>
          </a:xfrm>
        </p:spPr>
        <p:txBody>
          <a:bodyPr/>
          <a:lstStyle/>
          <a:p>
            <a:r>
              <a:rPr lang="zh-CN" altLang="en-US" b="1" smtClean="0">
                <a:latin typeface="宋体" pitchFamily="2" charset="-122"/>
              </a:rPr>
              <a:t>第七章  中间代码生成</a:t>
            </a:r>
          </a:p>
        </p:txBody>
      </p:sp>
      <p:sp>
        <p:nvSpPr>
          <p:cNvPr id="1228803" name="Rectangle 3"/>
          <p:cNvSpPr>
            <a:spLocks noGrp="1" noChangeArrowheads="1"/>
          </p:cNvSpPr>
          <p:nvPr>
            <p:ph idx="1"/>
          </p:nvPr>
        </p:nvSpPr>
        <p:spPr>
          <a:xfrm>
            <a:off x="287338" y="1438275"/>
            <a:ext cx="8564562" cy="5038725"/>
          </a:xfrm>
          <a:noFill/>
        </p:spPr>
        <p:txBody>
          <a:bodyPr/>
          <a:lstStyle/>
          <a:p>
            <a:pPr>
              <a:buFontTx/>
              <a:buNone/>
            </a:pPr>
            <a:endParaRPr lang="zh-CN" altLang="en-US" b="1" smtClean="0"/>
          </a:p>
          <a:p>
            <a:pPr>
              <a:buFontTx/>
              <a:buNone/>
            </a:pPr>
            <a:endParaRPr lang="zh-CN" altLang="en-US" b="1" smtClean="0"/>
          </a:p>
          <a:p>
            <a:pPr>
              <a:buFontTx/>
              <a:buNone/>
            </a:pPr>
            <a:endParaRPr lang="zh-CN" altLang="en-US" b="1" smtClean="0"/>
          </a:p>
          <a:p>
            <a:pPr>
              <a:buFontTx/>
              <a:buNone/>
            </a:pPr>
            <a:endParaRPr lang="zh-CN" altLang="en-US" b="1" smtClean="0"/>
          </a:p>
          <a:p>
            <a:pPr>
              <a:buFontTx/>
              <a:buNone/>
            </a:pPr>
            <a:r>
              <a:rPr lang="zh-CN" altLang="en-US" b="1" smtClean="0"/>
              <a:t>本章内容</a:t>
            </a:r>
          </a:p>
          <a:p>
            <a:pPr lvl="1"/>
            <a:r>
              <a:rPr lang="zh-CN" altLang="en-US" b="1" smtClean="0">
                <a:latin typeface="宋体" pitchFamily="2" charset="-122"/>
              </a:rPr>
              <a:t>介绍几种常用的中间表示</a:t>
            </a:r>
            <a:r>
              <a:rPr lang="zh-CN" altLang="en-US" b="1" smtClean="0"/>
              <a:t>：</a:t>
            </a:r>
            <a:r>
              <a:rPr lang="zh-CN" altLang="en-US" b="1" smtClean="0">
                <a:latin typeface="宋体" pitchFamily="2" charset="-122"/>
              </a:rPr>
              <a:t>后缀表示、图形表示和三地址代码</a:t>
            </a:r>
            <a:endParaRPr lang="zh-CN" altLang="en-US" b="1" smtClean="0"/>
          </a:p>
          <a:p>
            <a:pPr lvl="1"/>
            <a:r>
              <a:rPr lang="zh-CN" altLang="en-US" b="1" smtClean="0">
                <a:latin typeface="宋体" pitchFamily="2" charset="-122"/>
              </a:rPr>
              <a:t>用语法制导定义和翻译方案来说明源语言的各种构造怎样被翻译成中间形式 </a:t>
            </a:r>
          </a:p>
        </p:txBody>
      </p:sp>
      <p:grpSp>
        <p:nvGrpSpPr>
          <p:cNvPr id="2052" name="Group 4"/>
          <p:cNvGrpSpPr>
            <a:grpSpLocks/>
          </p:cNvGrpSpPr>
          <p:nvPr/>
        </p:nvGrpSpPr>
        <p:grpSpPr bwMode="auto">
          <a:xfrm>
            <a:off x="323850" y="1844675"/>
            <a:ext cx="8196263" cy="1947863"/>
            <a:chOff x="69" y="2928"/>
            <a:chExt cx="5163" cy="1227"/>
          </a:xfrm>
        </p:grpSpPr>
        <p:sp>
          <p:nvSpPr>
            <p:cNvPr id="2053" name="Rectangle 5"/>
            <p:cNvSpPr>
              <a:spLocks noChangeArrowheads="1"/>
            </p:cNvSpPr>
            <p:nvPr/>
          </p:nvSpPr>
          <p:spPr bwMode="auto">
            <a:xfrm>
              <a:off x="768" y="2928"/>
              <a:ext cx="723"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54800" anchor="ctr"/>
            <a:lstStyle/>
            <a:p>
              <a:pPr algn="just"/>
              <a:r>
                <a:rPr lang="zh-CN" altLang="en-US"/>
                <a:t>分析</a:t>
              </a:r>
            </a:p>
            <a:p>
              <a:pPr algn="just"/>
              <a:r>
                <a:rPr lang="zh-CN" altLang="en-US"/>
                <a:t>器</a:t>
              </a:r>
            </a:p>
          </p:txBody>
        </p:sp>
        <p:sp>
          <p:nvSpPr>
            <p:cNvPr id="2054" name="Rectangle 6"/>
            <p:cNvSpPr>
              <a:spLocks noChangeArrowheads="1"/>
            </p:cNvSpPr>
            <p:nvPr/>
          </p:nvSpPr>
          <p:spPr bwMode="auto">
            <a:xfrm>
              <a:off x="1776" y="2928"/>
              <a:ext cx="747"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46800" rIns="18000" bIns="10800"/>
            <a:lstStyle/>
            <a:p>
              <a:pPr algn="just"/>
              <a:r>
                <a:rPr lang="zh-CN" altLang="en-US"/>
                <a:t>静态</a:t>
              </a:r>
            </a:p>
            <a:p>
              <a:pPr algn="just"/>
              <a:r>
                <a:rPr lang="zh-CN" altLang="en-US"/>
                <a:t>检查</a:t>
              </a:r>
            </a:p>
            <a:p>
              <a:pPr algn="just"/>
              <a:r>
                <a:rPr lang="zh-CN" altLang="en-US"/>
                <a:t>器</a:t>
              </a:r>
            </a:p>
          </p:txBody>
        </p:sp>
        <p:sp>
          <p:nvSpPr>
            <p:cNvPr id="2055" name="Rectangle 7"/>
            <p:cNvSpPr>
              <a:spLocks noChangeArrowheads="1"/>
            </p:cNvSpPr>
            <p:nvPr/>
          </p:nvSpPr>
          <p:spPr bwMode="auto">
            <a:xfrm>
              <a:off x="2832" y="2928"/>
              <a:ext cx="747" cy="122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46800" rIns="18000" bIns="10800" anchor="ctr"/>
            <a:lstStyle/>
            <a:p>
              <a:r>
                <a:rPr lang="zh-CN" altLang="en-US"/>
                <a:t>中间</a:t>
              </a:r>
            </a:p>
            <a:p>
              <a:r>
                <a:rPr lang="zh-CN" altLang="en-US"/>
                <a:t>代码</a:t>
              </a:r>
            </a:p>
            <a:p>
              <a:r>
                <a:rPr lang="zh-CN" altLang="en-US"/>
                <a:t>生成</a:t>
              </a:r>
            </a:p>
            <a:p>
              <a:r>
                <a:rPr lang="zh-CN" altLang="en-US"/>
                <a:t>器</a:t>
              </a:r>
            </a:p>
          </p:txBody>
        </p:sp>
        <p:sp>
          <p:nvSpPr>
            <p:cNvPr id="2056" name="Line 8"/>
            <p:cNvSpPr>
              <a:spLocks noChangeShapeType="1"/>
            </p:cNvSpPr>
            <p:nvPr/>
          </p:nvSpPr>
          <p:spPr bwMode="auto">
            <a:xfrm>
              <a:off x="1488" y="3456"/>
              <a:ext cx="24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7" name="Line 9"/>
            <p:cNvSpPr>
              <a:spLocks noChangeShapeType="1"/>
            </p:cNvSpPr>
            <p:nvPr/>
          </p:nvSpPr>
          <p:spPr bwMode="auto">
            <a:xfrm>
              <a:off x="2544" y="3456"/>
              <a:ext cx="2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8" name="Rectangle 10"/>
            <p:cNvSpPr>
              <a:spLocks noChangeArrowheads="1"/>
            </p:cNvSpPr>
            <p:nvPr/>
          </p:nvSpPr>
          <p:spPr bwMode="auto">
            <a:xfrm>
              <a:off x="3600" y="3120"/>
              <a:ext cx="6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a:lstStyle/>
            <a:p>
              <a:pPr algn="just"/>
              <a:r>
                <a:rPr lang="zh-CN" altLang="en-US"/>
                <a:t>中间</a:t>
              </a:r>
            </a:p>
            <a:p>
              <a:pPr algn="just"/>
              <a:r>
                <a:rPr lang="zh-CN" altLang="en-US"/>
                <a:t>代码</a:t>
              </a:r>
            </a:p>
          </p:txBody>
        </p:sp>
        <p:sp>
          <p:nvSpPr>
            <p:cNvPr id="2059" name="Rectangle 11"/>
            <p:cNvSpPr>
              <a:spLocks noChangeArrowheads="1"/>
            </p:cNvSpPr>
            <p:nvPr/>
          </p:nvSpPr>
          <p:spPr bwMode="auto">
            <a:xfrm>
              <a:off x="69" y="3120"/>
              <a:ext cx="603"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a:lstStyle/>
            <a:p>
              <a:pPr algn="just"/>
              <a:r>
                <a:rPr lang="zh-CN" altLang="en-US"/>
                <a:t>记号流</a:t>
              </a:r>
            </a:p>
          </p:txBody>
        </p:sp>
        <p:sp>
          <p:nvSpPr>
            <p:cNvPr id="2060" name="Line 12"/>
            <p:cNvSpPr>
              <a:spLocks noChangeShapeType="1"/>
            </p:cNvSpPr>
            <p:nvPr/>
          </p:nvSpPr>
          <p:spPr bwMode="auto">
            <a:xfrm>
              <a:off x="474" y="3461"/>
              <a:ext cx="2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61" name="Line 13"/>
            <p:cNvSpPr>
              <a:spLocks noChangeShapeType="1"/>
            </p:cNvSpPr>
            <p:nvPr/>
          </p:nvSpPr>
          <p:spPr bwMode="auto">
            <a:xfrm>
              <a:off x="3600" y="3456"/>
              <a:ext cx="52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62" name="Rectangle 14"/>
            <p:cNvSpPr>
              <a:spLocks noChangeArrowheads="1"/>
            </p:cNvSpPr>
            <p:nvPr/>
          </p:nvSpPr>
          <p:spPr bwMode="auto">
            <a:xfrm>
              <a:off x="4176" y="2928"/>
              <a:ext cx="747"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46800" rIns="18000" bIns="10800"/>
            <a:lstStyle/>
            <a:p>
              <a:pPr algn="just"/>
              <a:r>
                <a:rPr lang="zh-CN" altLang="en-US"/>
                <a:t>代码</a:t>
              </a:r>
            </a:p>
            <a:p>
              <a:pPr algn="just"/>
              <a:r>
                <a:rPr lang="zh-CN" altLang="en-US"/>
                <a:t>生成</a:t>
              </a:r>
            </a:p>
            <a:p>
              <a:pPr algn="just"/>
              <a:r>
                <a:rPr lang="zh-CN" altLang="en-US"/>
                <a:t>器</a:t>
              </a:r>
            </a:p>
          </p:txBody>
        </p:sp>
        <p:sp>
          <p:nvSpPr>
            <p:cNvPr id="2063" name="Line 15"/>
            <p:cNvSpPr>
              <a:spLocks noChangeShapeType="1"/>
            </p:cNvSpPr>
            <p:nvPr/>
          </p:nvSpPr>
          <p:spPr bwMode="auto">
            <a:xfrm>
              <a:off x="4944" y="3456"/>
              <a:ext cx="2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8803">
                                            <p:txEl>
                                              <p:pRg st="4" end="4"/>
                                            </p:txEl>
                                          </p:spTgt>
                                        </p:tgtEl>
                                        <p:attrNameLst>
                                          <p:attrName>style.visibility</p:attrName>
                                        </p:attrNameLst>
                                      </p:cBhvr>
                                      <p:to>
                                        <p:strVal val="visible"/>
                                      </p:to>
                                    </p:set>
                                    <p:animEffect transition="in" filter="box(in)">
                                      <p:cBhvr>
                                        <p:cTn id="7" dur="500"/>
                                        <p:tgtEl>
                                          <p:spTgt spid="122880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28803">
                                            <p:txEl>
                                              <p:pRg st="5" end="5"/>
                                            </p:txEl>
                                          </p:spTgt>
                                        </p:tgtEl>
                                        <p:attrNameLst>
                                          <p:attrName>style.visibility</p:attrName>
                                        </p:attrNameLst>
                                      </p:cBhvr>
                                      <p:to>
                                        <p:strVal val="visible"/>
                                      </p:to>
                                    </p:set>
                                    <p:animEffect transition="in" filter="box(in)">
                                      <p:cBhvr>
                                        <p:cTn id="10" dur="500"/>
                                        <p:tgtEl>
                                          <p:spTgt spid="122880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228803">
                                            <p:txEl>
                                              <p:pRg st="6" end="6"/>
                                            </p:txEl>
                                          </p:spTgt>
                                        </p:tgtEl>
                                        <p:attrNameLst>
                                          <p:attrName>style.visibility</p:attrName>
                                        </p:attrNameLst>
                                      </p:cBhvr>
                                      <p:to>
                                        <p:strVal val="visible"/>
                                      </p:to>
                                    </p:set>
                                    <p:animEffect transition="in" filter="box(in)">
                                      <p:cBhvr>
                                        <p:cTn id="15" dur="500"/>
                                        <p:tgtEl>
                                          <p:spTgt spid="1228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126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pitchFamily="2" charset="-122"/>
              </a:rPr>
              <a:t>本书常用的三地址语句</a:t>
            </a:r>
          </a:p>
          <a:p>
            <a:r>
              <a:rPr lang="zh-CN" altLang="en-US" b="1" smtClean="0">
                <a:latin typeface="宋体" pitchFamily="2" charset="-122"/>
              </a:rPr>
              <a:t>赋值语句</a:t>
            </a:r>
            <a:r>
              <a:rPr lang="en-US" altLang="zh-CN" b="1" i="1" smtClean="0"/>
              <a:t>x</a:t>
            </a:r>
            <a:r>
              <a:rPr lang="en-US" altLang="zh-CN" b="1" smtClean="0"/>
              <a:t> = </a:t>
            </a:r>
            <a:r>
              <a:rPr lang="en-US" altLang="zh-CN" b="1" i="1" smtClean="0"/>
              <a:t>y op z</a:t>
            </a:r>
            <a:r>
              <a:rPr lang="en-US" altLang="zh-CN" b="1" smtClean="0"/>
              <a:t>， 	</a:t>
            </a:r>
            <a:r>
              <a:rPr lang="en-US" altLang="zh-CN" b="1" i="1" smtClean="0"/>
              <a:t>x</a:t>
            </a:r>
            <a:r>
              <a:rPr lang="en-US" altLang="zh-CN" b="1" smtClean="0"/>
              <a:t> = </a:t>
            </a:r>
            <a:r>
              <a:rPr lang="en-US" altLang="zh-CN" b="1" i="1" smtClean="0"/>
              <a:t>op y， 	x</a:t>
            </a:r>
            <a:r>
              <a:rPr lang="en-US" altLang="zh-CN" b="1" smtClean="0"/>
              <a:t> = </a:t>
            </a:r>
            <a:r>
              <a:rPr lang="en-US" altLang="zh-CN" b="1" i="1" smtClean="0"/>
              <a:t>y</a:t>
            </a:r>
            <a:endParaRPr lang="en-US" altLang="zh-CN" b="1" smtClean="0">
              <a:latin typeface="宋体" pitchFamily="2" charset="-122"/>
            </a:endParaRPr>
          </a:p>
          <a:p>
            <a:r>
              <a:rPr lang="zh-CN" altLang="en-US" b="1" smtClean="0">
                <a:latin typeface="宋体" pitchFamily="2" charset="-122"/>
              </a:rPr>
              <a:t>无条件转移</a:t>
            </a:r>
            <a:r>
              <a:rPr lang="en-US" altLang="zh-CN" b="1" smtClean="0"/>
              <a:t>goto L</a:t>
            </a:r>
          </a:p>
          <a:p>
            <a:r>
              <a:rPr lang="zh-CN" altLang="en-US" b="1" smtClean="0">
                <a:latin typeface="宋体" pitchFamily="2" charset="-122"/>
              </a:rPr>
              <a:t>条件转移</a:t>
            </a:r>
            <a:r>
              <a:rPr lang="en-US" altLang="zh-CN" b="1" smtClean="0"/>
              <a:t>if </a:t>
            </a:r>
            <a:r>
              <a:rPr lang="en-US" altLang="zh-CN" b="1" i="1" smtClean="0"/>
              <a:t>x relop</a:t>
            </a:r>
            <a:r>
              <a:rPr lang="en-US" altLang="zh-CN" b="1" smtClean="0"/>
              <a:t> </a:t>
            </a:r>
            <a:r>
              <a:rPr lang="en-US" altLang="zh-CN" b="1" i="1" smtClean="0"/>
              <a:t>y</a:t>
            </a:r>
            <a:r>
              <a:rPr lang="en-US" altLang="zh-CN" b="1" smtClean="0"/>
              <a:t> goto L</a:t>
            </a:r>
          </a:p>
          <a:p>
            <a:r>
              <a:rPr lang="zh-CN" altLang="en-US" b="1" smtClean="0">
                <a:latin typeface="宋体" pitchFamily="2" charset="-122"/>
              </a:rPr>
              <a:t>过程调用</a:t>
            </a:r>
            <a:r>
              <a:rPr lang="en-US" altLang="zh-CN" b="1" smtClean="0"/>
              <a:t>param </a:t>
            </a:r>
            <a:r>
              <a:rPr lang="en-US" altLang="zh-CN" b="1" i="1" smtClean="0"/>
              <a:t>x</a:t>
            </a:r>
            <a:r>
              <a:rPr lang="en-US" altLang="zh-CN" b="1" smtClean="0"/>
              <a:t> </a:t>
            </a:r>
            <a:r>
              <a:rPr lang="zh-CN" altLang="en-US" b="1" smtClean="0">
                <a:latin typeface="宋体" pitchFamily="2" charset="-122"/>
              </a:rPr>
              <a:t>和</a:t>
            </a:r>
            <a:r>
              <a:rPr lang="en-US" altLang="zh-CN" b="1" smtClean="0"/>
              <a:t>call p , </a:t>
            </a:r>
            <a:r>
              <a:rPr lang="en-US" altLang="zh-CN" b="1" i="1" smtClean="0"/>
              <a:t>n</a:t>
            </a:r>
          </a:p>
          <a:p>
            <a:r>
              <a:rPr lang="zh-CN" altLang="en-US" b="1" smtClean="0">
                <a:latin typeface="宋体" pitchFamily="2" charset="-122"/>
              </a:rPr>
              <a:t>过程返回</a:t>
            </a:r>
            <a:r>
              <a:rPr lang="zh-CN" altLang="en-US" b="1" smtClean="0"/>
              <a:t> </a:t>
            </a:r>
            <a:r>
              <a:rPr lang="en-US" altLang="zh-CN" b="1" smtClean="0"/>
              <a:t>return</a:t>
            </a:r>
            <a:r>
              <a:rPr lang="en-US" altLang="zh-CN" b="1" i="1" smtClean="0"/>
              <a:t> y</a:t>
            </a:r>
          </a:p>
          <a:p>
            <a:r>
              <a:rPr lang="zh-CN" altLang="en-US" b="1" smtClean="0">
                <a:latin typeface="宋体" pitchFamily="2" charset="-122"/>
              </a:rPr>
              <a:t>索引赋值</a:t>
            </a:r>
            <a:r>
              <a:rPr lang="en-US" altLang="zh-CN" b="1" i="1" smtClean="0"/>
              <a:t>x</a:t>
            </a:r>
            <a:r>
              <a:rPr lang="en-US" altLang="zh-CN" b="1" smtClean="0"/>
              <a:t> = </a:t>
            </a:r>
            <a:r>
              <a:rPr lang="en-US" altLang="zh-CN" b="1" i="1" smtClean="0"/>
              <a:t>y</a:t>
            </a:r>
            <a:r>
              <a:rPr lang="en-US" altLang="zh-CN" b="1" smtClean="0"/>
              <a:t>[</a:t>
            </a:r>
            <a:r>
              <a:rPr lang="en-US" altLang="zh-CN" b="1" i="1" smtClean="0"/>
              <a:t>i</a:t>
            </a:r>
            <a:r>
              <a:rPr lang="en-US" altLang="zh-CN" b="1" smtClean="0"/>
              <a:t>]</a:t>
            </a:r>
            <a:r>
              <a:rPr lang="zh-CN" altLang="en-US" b="1" smtClean="0"/>
              <a:t>和 </a:t>
            </a:r>
            <a:r>
              <a:rPr lang="en-US" altLang="zh-CN" b="1" i="1" smtClean="0"/>
              <a:t>x</a:t>
            </a:r>
            <a:r>
              <a:rPr lang="en-US" altLang="zh-CN" b="1" smtClean="0"/>
              <a:t>[</a:t>
            </a:r>
            <a:r>
              <a:rPr lang="en-US" altLang="zh-CN" b="1" i="1" smtClean="0"/>
              <a:t>i</a:t>
            </a:r>
            <a:r>
              <a:rPr lang="en-US" altLang="zh-CN" b="1" smtClean="0"/>
              <a:t>] = </a:t>
            </a:r>
            <a:r>
              <a:rPr lang="en-US" altLang="zh-CN" b="1" i="1" smtClean="0"/>
              <a:t>y</a:t>
            </a:r>
            <a:endParaRPr lang="en-US" altLang="zh-CN" b="1" smtClean="0">
              <a:latin typeface="宋体" pitchFamily="2" charset="-122"/>
            </a:endParaRPr>
          </a:p>
          <a:p>
            <a:r>
              <a:rPr lang="zh-CN" altLang="en-US" b="1" smtClean="0">
                <a:latin typeface="宋体" pitchFamily="2" charset="-122"/>
              </a:rPr>
              <a:t>地址和指针赋值</a:t>
            </a:r>
            <a:r>
              <a:rPr lang="en-US" altLang="zh-CN" b="1" i="1" smtClean="0"/>
              <a:t>x</a:t>
            </a:r>
            <a:r>
              <a:rPr lang="en-US" altLang="zh-CN" b="1" smtClean="0"/>
              <a:t> = &amp;</a:t>
            </a:r>
            <a:r>
              <a:rPr lang="en-US" altLang="zh-CN" b="1" i="1" smtClean="0"/>
              <a:t>y</a:t>
            </a:r>
            <a:r>
              <a:rPr lang="en-US" altLang="zh-CN" b="1" smtClean="0"/>
              <a:t>，</a:t>
            </a:r>
            <a:r>
              <a:rPr lang="en-US" altLang="zh-CN" b="1" i="1" smtClean="0"/>
              <a:t>x</a:t>
            </a:r>
            <a:r>
              <a:rPr lang="en-US" altLang="zh-CN" b="1" smtClean="0"/>
              <a:t> = </a:t>
            </a:r>
            <a:r>
              <a:rPr lang="en-US" altLang="zh-CN" b="1" smtClean="0">
                <a:sym typeface="Symbol" pitchFamily="18" charset="2"/>
              </a:rPr>
              <a:t></a:t>
            </a:r>
            <a:r>
              <a:rPr lang="en-US" altLang="zh-CN" b="1" i="1" smtClean="0"/>
              <a:t>y</a:t>
            </a:r>
            <a:r>
              <a:rPr lang="zh-CN" altLang="en-US" b="1" smtClean="0"/>
              <a:t>和</a:t>
            </a:r>
            <a:r>
              <a:rPr lang="zh-CN" altLang="en-US" b="1" smtClean="0">
                <a:sym typeface="Symbol" pitchFamily="18" charset="2"/>
              </a:rPr>
              <a:t></a:t>
            </a:r>
            <a:r>
              <a:rPr lang="en-US" altLang="zh-CN" b="1" i="1" smtClean="0"/>
              <a:t>x</a:t>
            </a:r>
            <a:r>
              <a:rPr lang="en-US" altLang="zh-CN" b="1" smtClean="0"/>
              <a:t> = </a:t>
            </a:r>
            <a:r>
              <a:rPr lang="en-US" altLang="zh-CN" b="1" i="1" smtClean="0"/>
              <a:t>y</a:t>
            </a:r>
            <a:endParaRPr lang="zh-CN" altLang="en-US" b="1" i="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25542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7.1.</a:t>
            </a:r>
            <a:r>
              <a:rPr lang="en-US" altLang="zh-CN" b="1" smtClean="0"/>
              <a:t>4 </a:t>
            </a:r>
            <a:r>
              <a:rPr lang="zh-CN" altLang="en-US" b="1" smtClean="0"/>
              <a:t>静态单赋值形式</a:t>
            </a:r>
            <a:endParaRPr lang="zh-CN" altLang="en-US" b="1" smtClean="0">
              <a:latin typeface="宋体" pitchFamily="2" charset="-122"/>
            </a:endParaRPr>
          </a:p>
          <a:p>
            <a:pPr>
              <a:lnSpc>
                <a:spcPct val="90000"/>
              </a:lnSpc>
            </a:pPr>
            <a:r>
              <a:rPr lang="zh-CN" altLang="en-US" b="1" smtClean="0"/>
              <a:t>一种便于某些代码优化的中间表示</a:t>
            </a:r>
            <a:endParaRPr lang="zh-CN" altLang="en-US" smtClean="0"/>
          </a:p>
          <a:p>
            <a:pPr>
              <a:lnSpc>
                <a:spcPct val="90000"/>
              </a:lnSpc>
            </a:pPr>
            <a:r>
              <a:rPr lang="zh-CN" altLang="en-US" b="1" smtClean="0"/>
              <a:t>和三地址代码的主要区别</a:t>
            </a:r>
          </a:p>
          <a:p>
            <a:pPr lvl="1">
              <a:lnSpc>
                <a:spcPct val="90000"/>
              </a:lnSpc>
            </a:pPr>
            <a:r>
              <a:rPr lang="zh-CN" altLang="en-US" b="1" smtClean="0"/>
              <a:t> 所有赋值指令都是对不同名字的变量的赋值</a:t>
            </a:r>
          </a:p>
          <a:p>
            <a:pPr lvl="1">
              <a:lnSpc>
                <a:spcPct val="90000"/>
              </a:lnSpc>
              <a:buFontTx/>
              <a:buNone/>
            </a:pPr>
            <a:r>
              <a:rPr lang="zh-CN" altLang="en-US" b="1" smtClean="0"/>
              <a:t>	三地址代码			静态单赋值形式</a:t>
            </a:r>
          </a:p>
          <a:p>
            <a:pPr lvl="1">
              <a:lnSpc>
                <a:spcPct val="90000"/>
              </a:lnSpc>
              <a:buFontTx/>
              <a:buNone/>
            </a:pPr>
            <a:r>
              <a:rPr lang="zh-CN" altLang="en-US" smtClean="0"/>
              <a:t>	</a:t>
            </a:r>
            <a:r>
              <a:rPr lang="en-US" altLang="zh-CN" b="1" smtClean="0"/>
              <a:t>p = a +b			p</a:t>
            </a:r>
            <a:r>
              <a:rPr lang="en-US" altLang="zh-CN" b="1" baseline="-25000" smtClean="0"/>
              <a:t>1</a:t>
            </a:r>
            <a:r>
              <a:rPr lang="en-US" altLang="zh-CN" b="1" smtClean="0"/>
              <a:t> = a +b</a:t>
            </a:r>
          </a:p>
          <a:p>
            <a:pPr lvl="1">
              <a:lnSpc>
                <a:spcPct val="90000"/>
              </a:lnSpc>
              <a:buFontTx/>
              <a:buNone/>
            </a:pPr>
            <a:r>
              <a:rPr lang="en-US" altLang="zh-CN" b="1" smtClean="0"/>
              <a:t> 	q = p </a:t>
            </a:r>
            <a:r>
              <a:rPr lang="en-US" altLang="zh-CN" b="1" smtClean="0">
                <a:sym typeface="Symbol" pitchFamily="18" charset="2"/>
              </a:rPr>
              <a:t></a:t>
            </a:r>
            <a:r>
              <a:rPr lang="en-US" altLang="zh-CN" b="1" smtClean="0"/>
              <a:t> c			q</a:t>
            </a:r>
            <a:r>
              <a:rPr lang="en-US" altLang="zh-CN" b="1" baseline="-25000" smtClean="0"/>
              <a:t>1</a:t>
            </a:r>
            <a:r>
              <a:rPr lang="en-US" altLang="zh-CN" b="1" smtClean="0"/>
              <a:t> = p</a:t>
            </a:r>
            <a:r>
              <a:rPr lang="en-US" altLang="zh-CN" b="1" baseline="-25000" smtClean="0"/>
              <a:t>1</a:t>
            </a:r>
            <a:r>
              <a:rPr lang="en-US" altLang="zh-CN" b="1" smtClean="0"/>
              <a:t> </a:t>
            </a:r>
            <a:r>
              <a:rPr lang="en-US" altLang="zh-CN" b="1" smtClean="0">
                <a:sym typeface="Symbol" pitchFamily="18" charset="2"/>
              </a:rPr>
              <a:t></a:t>
            </a:r>
            <a:r>
              <a:rPr lang="en-US" altLang="zh-CN" b="1" smtClean="0"/>
              <a:t> c</a:t>
            </a:r>
          </a:p>
          <a:p>
            <a:pPr lvl="1">
              <a:lnSpc>
                <a:spcPct val="90000"/>
              </a:lnSpc>
              <a:buFontTx/>
              <a:buNone/>
            </a:pPr>
            <a:r>
              <a:rPr lang="en-US" altLang="zh-CN" b="1" smtClean="0"/>
              <a:t> 	p = q </a:t>
            </a:r>
            <a:r>
              <a:rPr lang="en-US" altLang="zh-CN" b="1" smtClean="0">
                <a:sym typeface="Symbol" pitchFamily="18" charset="2"/>
              </a:rPr>
              <a:t></a:t>
            </a:r>
            <a:r>
              <a:rPr lang="en-US" altLang="zh-CN" b="1" smtClean="0"/>
              <a:t> d			p</a:t>
            </a:r>
            <a:r>
              <a:rPr lang="en-US" altLang="zh-CN" b="1" baseline="-25000" smtClean="0"/>
              <a:t>2</a:t>
            </a:r>
            <a:r>
              <a:rPr lang="en-US" altLang="zh-CN" b="1" smtClean="0"/>
              <a:t> = q</a:t>
            </a:r>
            <a:r>
              <a:rPr lang="en-US" altLang="zh-CN" b="1" baseline="-25000" smtClean="0"/>
              <a:t>1</a:t>
            </a:r>
            <a:r>
              <a:rPr lang="en-US" altLang="zh-CN" b="1" smtClean="0"/>
              <a:t> </a:t>
            </a:r>
            <a:r>
              <a:rPr lang="en-US" altLang="zh-CN" b="1" smtClean="0">
                <a:sym typeface="Symbol" pitchFamily="18" charset="2"/>
              </a:rPr>
              <a:t></a:t>
            </a:r>
            <a:r>
              <a:rPr lang="en-US" altLang="zh-CN" b="1" smtClean="0"/>
              <a:t> d</a:t>
            </a:r>
          </a:p>
          <a:p>
            <a:pPr lvl="1">
              <a:lnSpc>
                <a:spcPct val="90000"/>
              </a:lnSpc>
              <a:buFontTx/>
              <a:buNone/>
            </a:pPr>
            <a:r>
              <a:rPr lang="en-US" altLang="zh-CN" b="1" smtClean="0"/>
              <a:t> 	p = e </a:t>
            </a:r>
            <a:r>
              <a:rPr lang="en-US" altLang="zh-CN" b="1" smtClean="0">
                <a:sym typeface="Symbol" pitchFamily="18" charset="2"/>
              </a:rPr>
              <a:t></a:t>
            </a:r>
            <a:r>
              <a:rPr lang="en-US" altLang="zh-CN" b="1" smtClean="0"/>
              <a:t> p			p</a:t>
            </a:r>
            <a:r>
              <a:rPr lang="en-US" altLang="zh-CN" b="1" baseline="-25000" smtClean="0"/>
              <a:t>3</a:t>
            </a:r>
            <a:r>
              <a:rPr lang="en-US" altLang="zh-CN" b="1" smtClean="0"/>
              <a:t> = e </a:t>
            </a:r>
            <a:r>
              <a:rPr lang="en-US" altLang="zh-CN" b="1" smtClean="0">
                <a:sym typeface="Symbol" pitchFamily="18" charset="2"/>
              </a:rPr>
              <a:t></a:t>
            </a:r>
            <a:r>
              <a:rPr lang="en-US" altLang="zh-CN" b="1" smtClean="0"/>
              <a:t> p</a:t>
            </a:r>
            <a:r>
              <a:rPr lang="en-US" altLang="zh-CN" b="1" baseline="-25000" smtClean="0"/>
              <a:t>2</a:t>
            </a:r>
          </a:p>
          <a:p>
            <a:pPr lvl="1">
              <a:lnSpc>
                <a:spcPct val="90000"/>
              </a:lnSpc>
              <a:buFontTx/>
              <a:buNone/>
            </a:pPr>
            <a:r>
              <a:rPr lang="en-US" altLang="zh-CN" b="1" smtClean="0"/>
              <a:t> 	q = p + q 			q</a:t>
            </a:r>
            <a:r>
              <a:rPr lang="en-US" altLang="zh-CN" b="1" baseline="-25000" smtClean="0"/>
              <a:t>2</a:t>
            </a:r>
            <a:r>
              <a:rPr lang="en-US" altLang="zh-CN" b="1" smtClean="0"/>
              <a:t> = p</a:t>
            </a:r>
            <a:r>
              <a:rPr lang="en-US" altLang="zh-CN" b="1" baseline="-25000" smtClean="0"/>
              <a:t>3</a:t>
            </a:r>
            <a:r>
              <a:rPr lang="en-US" altLang="zh-CN" b="1" smtClean="0"/>
              <a:t> + q</a:t>
            </a:r>
            <a:r>
              <a:rPr lang="en-US" altLang="zh-CN" b="1" baseline="-25000" smtClean="0"/>
              <a:t>1</a:t>
            </a:r>
            <a:endParaRPr lang="zh-CN" altLang="en-US" b="1" baseline="-25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5427">
                                            <p:txEl>
                                              <p:pRg st="4" end="4"/>
                                            </p:txEl>
                                          </p:spTgt>
                                        </p:tgtEl>
                                        <p:attrNameLst>
                                          <p:attrName>style.visibility</p:attrName>
                                        </p:attrNameLst>
                                      </p:cBhvr>
                                      <p:to>
                                        <p:strVal val="visible"/>
                                      </p:to>
                                    </p:set>
                                    <p:animEffect transition="in" filter="box(in)">
                                      <p:cBhvr>
                                        <p:cTn id="7" dur="500"/>
                                        <p:tgtEl>
                                          <p:spTgt spid="125542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55427">
                                            <p:txEl>
                                              <p:pRg st="5" end="5"/>
                                            </p:txEl>
                                          </p:spTgt>
                                        </p:tgtEl>
                                        <p:attrNameLst>
                                          <p:attrName>style.visibility</p:attrName>
                                        </p:attrNameLst>
                                      </p:cBhvr>
                                      <p:to>
                                        <p:strVal val="visible"/>
                                      </p:to>
                                    </p:set>
                                    <p:animEffect transition="in" filter="box(in)">
                                      <p:cBhvr>
                                        <p:cTn id="10" dur="500"/>
                                        <p:tgtEl>
                                          <p:spTgt spid="125542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55427">
                                            <p:txEl>
                                              <p:pRg st="6" end="6"/>
                                            </p:txEl>
                                          </p:spTgt>
                                        </p:tgtEl>
                                        <p:attrNameLst>
                                          <p:attrName>style.visibility</p:attrName>
                                        </p:attrNameLst>
                                      </p:cBhvr>
                                      <p:to>
                                        <p:strVal val="visible"/>
                                      </p:to>
                                    </p:set>
                                    <p:animEffect transition="in" filter="box(in)">
                                      <p:cBhvr>
                                        <p:cTn id="13" dur="500"/>
                                        <p:tgtEl>
                                          <p:spTgt spid="1255427">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255427">
                                            <p:txEl>
                                              <p:pRg st="7" end="7"/>
                                            </p:txEl>
                                          </p:spTgt>
                                        </p:tgtEl>
                                        <p:attrNameLst>
                                          <p:attrName>style.visibility</p:attrName>
                                        </p:attrNameLst>
                                      </p:cBhvr>
                                      <p:to>
                                        <p:strVal val="visible"/>
                                      </p:to>
                                    </p:set>
                                    <p:animEffect transition="in" filter="box(in)">
                                      <p:cBhvr>
                                        <p:cTn id="16" dur="500"/>
                                        <p:tgtEl>
                                          <p:spTgt spid="1255427">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255427">
                                            <p:txEl>
                                              <p:pRg st="8" end="8"/>
                                            </p:txEl>
                                          </p:spTgt>
                                        </p:tgtEl>
                                        <p:attrNameLst>
                                          <p:attrName>style.visibility</p:attrName>
                                        </p:attrNameLst>
                                      </p:cBhvr>
                                      <p:to>
                                        <p:strVal val="visible"/>
                                      </p:to>
                                    </p:set>
                                    <p:animEffect transition="in" filter="box(in)">
                                      <p:cBhvr>
                                        <p:cTn id="19" dur="500"/>
                                        <p:tgtEl>
                                          <p:spTgt spid="1255427">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255427">
                                            <p:txEl>
                                              <p:pRg st="9" end="9"/>
                                            </p:txEl>
                                          </p:spTgt>
                                        </p:tgtEl>
                                        <p:attrNameLst>
                                          <p:attrName>style.visibility</p:attrName>
                                        </p:attrNameLst>
                                      </p:cBhvr>
                                      <p:to>
                                        <p:strVal val="visible"/>
                                      </p:to>
                                    </p:set>
                                    <p:animEffect transition="in" filter="box(in)">
                                      <p:cBhvr>
                                        <p:cTn id="22" dur="500"/>
                                        <p:tgtEl>
                                          <p:spTgt spid="12554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331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7.1.</a:t>
            </a:r>
            <a:r>
              <a:rPr lang="en-US" altLang="zh-CN" b="1" smtClean="0"/>
              <a:t>4 </a:t>
            </a:r>
            <a:r>
              <a:rPr lang="zh-CN" altLang="en-US" b="1" smtClean="0"/>
              <a:t>静态单赋值形式</a:t>
            </a:r>
            <a:endParaRPr lang="zh-CN" altLang="en-US" b="1" smtClean="0">
              <a:latin typeface="宋体" pitchFamily="2" charset="-122"/>
            </a:endParaRPr>
          </a:p>
          <a:p>
            <a:pPr>
              <a:lnSpc>
                <a:spcPct val="90000"/>
              </a:lnSpc>
            </a:pPr>
            <a:r>
              <a:rPr lang="zh-CN" altLang="en-US" b="1" smtClean="0"/>
              <a:t>一种便于某些代码优化的中间表示</a:t>
            </a:r>
            <a:endParaRPr lang="zh-CN" altLang="en-US" smtClean="0"/>
          </a:p>
          <a:p>
            <a:pPr>
              <a:lnSpc>
                <a:spcPct val="90000"/>
              </a:lnSpc>
            </a:pPr>
            <a:r>
              <a:rPr lang="zh-CN" altLang="en-US" b="1" smtClean="0"/>
              <a:t>和三地址代码的主要区别</a:t>
            </a:r>
          </a:p>
          <a:p>
            <a:pPr lvl="1">
              <a:lnSpc>
                <a:spcPct val="90000"/>
              </a:lnSpc>
            </a:pPr>
            <a:r>
              <a:rPr lang="zh-CN" altLang="en-US" b="1" smtClean="0"/>
              <a:t> 所有赋值指令都是对不同名字的变量的赋值</a:t>
            </a:r>
          </a:p>
          <a:p>
            <a:pPr lvl="1">
              <a:lnSpc>
                <a:spcPct val="90000"/>
              </a:lnSpc>
            </a:pPr>
            <a:r>
              <a:rPr lang="zh-CN" altLang="en-US" b="1" smtClean="0"/>
              <a:t>一个变量在不同路径上都定值的解决办法</a:t>
            </a:r>
          </a:p>
          <a:p>
            <a:pPr lvl="1">
              <a:lnSpc>
                <a:spcPct val="90000"/>
              </a:lnSpc>
              <a:buFontTx/>
              <a:buNone/>
            </a:pPr>
            <a:r>
              <a:rPr lang="en-US" altLang="zh-CN" b="1" smtClean="0"/>
              <a:t>		if (flag) x = </a:t>
            </a:r>
            <a:r>
              <a:rPr lang="en-US" altLang="zh-CN" b="1" smtClean="0">
                <a:sym typeface="Symbol" pitchFamily="18" charset="2"/>
              </a:rPr>
              <a:t></a:t>
            </a:r>
            <a:r>
              <a:rPr lang="en-US" altLang="zh-CN" b="1" smtClean="0"/>
              <a:t>1; else x = 1;</a:t>
            </a:r>
          </a:p>
          <a:p>
            <a:pPr lvl="1">
              <a:lnSpc>
                <a:spcPct val="90000"/>
              </a:lnSpc>
              <a:buFontTx/>
              <a:buNone/>
            </a:pPr>
            <a:r>
              <a:rPr lang="en-US" altLang="zh-CN" b="1" smtClean="0"/>
              <a:t>		y = x </a:t>
            </a:r>
            <a:r>
              <a:rPr lang="en-US" altLang="zh-CN" b="1" smtClean="0">
                <a:sym typeface="Symbol" pitchFamily="18" charset="2"/>
              </a:rPr>
              <a:t></a:t>
            </a:r>
            <a:r>
              <a:rPr lang="en-US" altLang="zh-CN" b="1" smtClean="0"/>
              <a:t> a;</a:t>
            </a:r>
          </a:p>
          <a:p>
            <a:pPr lvl="1">
              <a:lnSpc>
                <a:spcPct val="90000"/>
              </a:lnSpc>
              <a:buFontTx/>
              <a:buNone/>
            </a:pPr>
            <a:r>
              <a:rPr lang="zh-CN" altLang="en-US" b="1" smtClean="0"/>
              <a:t>改成</a:t>
            </a:r>
          </a:p>
          <a:p>
            <a:pPr lvl="1">
              <a:lnSpc>
                <a:spcPct val="90000"/>
              </a:lnSpc>
              <a:buFontTx/>
              <a:buNone/>
            </a:pPr>
            <a:r>
              <a:rPr lang="zh-CN" altLang="en-US" b="1" smtClean="0"/>
              <a:t>		</a:t>
            </a:r>
            <a:r>
              <a:rPr lang="en-US" altLang="zh-CN" b="1" smtClean="0"/>
              <a:t>if (flag) x</a:t>
            </a:r>
            <a:r>
              <a:rPr lang="en-US" altLang="zh-CN" b="1" baseline="-25000" smtClean="0"/>
              <a:t>1</a:t>
            </a:r>
            <a:r>
              <a:rPr lang="en-US" altLang="zh-CN" b="1" smtClean="0"/>
              <a:t> = </a:t>
            </a:r>
            <a:r>
              <a:rPr lang="en-US" altLang="zh-CN" b="1" smtClean="0">
                <a:sym typeface="Symbol" pitchFamily="18" charset="2"/>
              </a:rPr>
              <a:t></a:t>
            </a:r>
            <a:r>
              <a:rPr lang="en-US" altLang="zh-CN" b="1" smtClean="0"/>
              <a:t>1; else x</a:t>
            </a:r>
            <a:r>
              <a:rPr lang="en-US" altLang="zh-CN" b="1" baseline="-25000" smtClean="0"/>
              <a:t>2</a:t>
            </a:r>
            <a:r>
              <a:rPr lang="en-US" altLang="zh-CN" b="1" smtClean="0"/>
              <a:t> = 1;</a:t>
            </a:r>
          </a:p>
          <a:p>
            <a:pPr lvl="1">
              <a:lnSpc>
                <a:spcPct val="90000"/>
              </a:lnSpc>
              <a:buFontTx/>
              <a:buNone/>
            </a:pPr>
            <a:r>
              <a:rPr lang="en-US" altLang="zh-CN" b="1" smtClean="0"/>
              <a:t>		x</a:t>
            </a:r>
            <a:r>
              <a:rPr lang="en-US" altLang="zh-CN" b="1" baseline="-25000" smtClean="0"/>
              <a:t>3</a:t>
            </a:r>
            <a:r>
              <a:rPr lang="en-US" altLang="zh-CN" b="1" smtClean="0"/>
              <a:t> = </a:t>
            </a:r>
            <a:r>
              <a:rPr lang="en-US" altLang="zh-CN" b="1" i="1" smtClean="0">
                <a:sym typeface="Symbol" pitchFamily="18" charset="2"/>
              </a:rPr>
              <a:t></a:t>
            </a:r>
            <a:r>
              <a:rPr lang="en-US" altLang="zh-CN" b="1" smtClean="0"/>
              <a:t> (x</a:t>
            </a:r>
            <a:r>
              <a:rPr lang="en-US" altLang="zh-CN" b="1" baseline="-25000" smtClean="0"/>
              <a:t>1</a:t>
            </a:r>
            <a:r>
              <a:rPr lang="en-US" altLang="zh-CN" b="1" smtClean="0"/>
              <a:t>, x</a:t>
            </a:r>
            <a:r>
              <a:rPr lang="en-US" altLang="zh-CN" b="1" baseline="-25000" smtClean="0"/>
              <a:t>2</a:t>
            </a:r>
            <a:r>
              <a:rPr lang="en-US" altLang="zh-CN" b="1" smtClean="0"/>
              <a:t>);	//</a:t>
            </a:r>
            <a:r>
              <a:rPr lang="zh-CN" altLang="en-US" b="1" smtClean="0"/>
              <a:t>由</a:t>
            </a:r>
            <a:r>
              <a:rPr lang="en-US" altLang="zh-CN" b="1" smtClean="0"/>
              <a:t>flag</a:t>
            </a:r>
            <a:r>
              <a:rPr lang="zh-CN" altLang="en-US" b="1" smtClean="0"/>
              <a:t>的值决定用</a:t>
            </a:r>
            <a:r>
              <a:rPr lang="en-US" altLang="zh-CN" b="1" smtClean="0"/>
              <a:t>x</a:t>
            </a:r>
            <a:r>
              <a:rPr lang="en-US" altLang="zh-CN" b="1" baseline="-25000" smtClean="0"/>
              <a:t>1</a:t>
            </a:r>
            <a:r>
              <a:rPr lang="zh-CN" altLang="en-US" b="1" smtClean="0"/>
              <a:t>还是</a:t>
            </a:r>
            <a:r>
              <a:rPr lang="en-US" altLang="zh-CN" b="1" smtClean="0"/>
              <a:t>x</a:t>
            </a:r>
            <a:r>
              <a:rPr lang="en-US" altLang="zh-CN" b="1" baseline="-25000" smtClean="0"/>
              <a:t>2</a:t>
            </a:r>
            <a:endParaRPr lang="zh-CN" altLang="en-US" b="1" baseline="-25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433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pitchFamily="2" charset="-122"/>
              </a:rPr>
              <a:t>本节介绍</a:t>
            </a:r>
          </a:p>
          <a:p>
            <a:r>
              <a:rPr lang="zh-CN" altLang="en-US" b="1" smtClean="0">
                <a:latin typeface="宋体" pitchFamily="2" charset="-122"/>
              </a:rPr>
              <a:t>为局部名字建立符号表条目</a:t>
            </a:r>
          </a:p>
          <a:p>
            <a:r>
              <a:rPr lang="zh-CN" altLang="en-US" b="1" smtClean="0">
                <a:latin typeface="宋体" pitchFamily="2" charset="-122"/>
              </a:rPr>
              <a:t>为它分配存储单元</a:t>
            </a:r>
          </a:p>
          <a:p>
            <a:r>
              <a:rPr lang="zh-CN" altLang="en-US" b="1" smtClean="0">
                <a:latin typeface="宋体" pitchFamily="2" charset="-122"/>
              </a:rPr>
              <a:t>符号表中包含名字的类型和分配给它的存储单元的相对地址等信息</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536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7.2.1</a:t>
            </a:r>
            <a:r>
              <a:rPr lang="zh-CN" altLang="en-US" b="1" smtClean="0">
                <a:latin typeface="宋体" pitchFamily="2" charset="-122"/>
              </a:rPr>
              <a:t> </a:t>
            </a:r>
            <a:r>
              <a:rPr lang="zh-CN" altLang="en-US" b="1" smtClean="0"/>
              <a:t>过程中的声明</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6387" name="Rectangle 3"/>
          <p:cNvSpPr>
            <a:spLocks noGrp="1" noChangeArrowheads="1"/>
          </p:cNvSpPr>
          <p:nvPr>
            <p:ph idx="1"/>
          </p:nvPr>
        </p:nvSpPr>
        <p:spPr>
          <a:xfrm>
            <a:off x="287338" y="1438275"/>
            <a:ext cx="8564562" cy="5038725"/>
          </a:xfrm>
          <a:noFill/>
        </p:spPr>
        <p:txBody>
          <a:bodyPr/>
          <a:lstStyle/>
          <a:p>
            <a:pPr algn="just">
              <a:lnSpc>
                <a:spcPct val="90000"/>
              </a:lnSpc>
              <a:spcBef>
                <a:spcPct val="15000"/>
              </a:spcBef>
              <a:buFontTx/>
              <a:buNone/>
            </a:pPr>
            <a:r>
              <a:rPr lang="zh-CN" altLang="en-US" sz="2800" b="1" smtClean="0">
                <a:latin typeface="宋体" pitchFamily="2" charset="-122"/>
              </a:rPr>
              <a:t>计算被声明名字的类型和相对地址</a:t>
            </a:r>
            <a:endParaRPr lang="en-US" altLang="zh-CN" sz="2800" b="1" i="1" smtClean="0"/>
          </a:p>
          <a:p>
            <a:pPr algn="just">
              <a:lnSpc>
                <a:spcPct val="90000"/>
              </a:lnSpc>
              <a:spcBef>
                <a:spcPct val="15000"/>
              </a:spcBef>
              <a:buFontTx/>
              <a:buNone/>
            </a:pPr>
            <a:r>
              <a:rPr lang="en-US" altLang="zh-CN" sz="2800" b="1" i="1" smtClean="0"/>
              <a:t>P </a:t>
            </a:r>
            <a:r>
              <a:rPr lang="en-US" altLang="zh-CN" sz="2800" b="1" smtClean="0">
                <a:sym typeface="Symbol" pitchFamily="18" charset="2"/>
              </a:rPr>
              <a:t></a:t>
            </a:r>
            <a:r>
              <a:rPr lang="en-US" altLang="zh-CN" sz="2800" b="1" smtClean="0"/>
              <a:t>	{</a:t>
            </a:r>
            <a:r>
              <a:rPr lang="en-US" altLang="zh-CN" sz="2800" b="1" i="1" smtClean="0"/>
              <a:t>offset</a:t>
            </a:r>
            <a:r>
              <a:rPr lang="en-US" altLang="zh-CN" sz="2800" b="1" smtClean="0"/>
              <a:t> = 0}	</a:t>
            </a:r>
            <a:r>
              <a:rPr lang="en-US" altLang="zh-CN" sz="2800" b="1" i="1" smtClean="0"/>
              <a:t>D</a:t>
            </a:r>
            <a:r>
              <a:rPr lang="en-US" altLang="zh-CN" sz="2800" b="1" smtClean="0"/>
              <a:t>;</a:t>
            </a:r>
            <a:r>
              <a:rPr lang="en-US" altLang="zh-CN" sz="2800" b="1" i="1" smtClean="0"/>
              <a:t> S</a:t>
            </a:r>
            <a:endParaRPr lang="en-US" altLang="zh-CN" sz="2800" b="1" smtClean="0"/>
          </a:p>
          <a:p>
            <a:pPr algn="just">
              <a:lnSpc>
                <a:spcPct val="90000"/>
              </a:lnSpc>
              <a:spcBef>
                <a:spcPct val="1500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D </a:t>
            </a:r>
            <a:r>
              <a:rPr lang="en-US" altLang="zh-CN" sz="2800" b="1" smtClean="0"/>
              <a:t>; </a:t>
            </a:r>
            <a:r>
              <a:rPr lang="en-US" altLang="zh-CN" sz="2800" b="1" i="1" smtClean="0"/>
              <a:t>D</a:t>
            </a:r>
            <a:r>
              <a:rPr lang="en-US" altLang="zh-CN" sz="2800" b="1" smtClean="0"/>
              <a:t> </a:t>
            </a:r>
          </a:p>
          <a:p>
            <a:pPr algn="just">
              <a:lnSpc>
                <a:spcPct val="90000"/>
              </a:lnSpc>
              <a:spcBef>
                <a:spcPct val="15000"/>
              </a:spcBef>
              <a:buFontTx/>
              <a:buNone/>
            </a:pPr>
            <a:r>
              <a:rPr lang="en-US" altLang="zh-CN" sz="2800" b="1" i="1" smtClean="0"/>
              <a:t>D </a:t>
            </a:r>
            <a:r>
              <a:rPr lang="en-US" altLang="zh-CN" sz="2800" b="1" smtClean="0">
                <a:sym typeface="Symbol" pitchFamily="18" charset="2"/>
              </a:rPr>
              <a:t></a:t>
            </a:r>
            <a:r>
              <a:rPr lang="en-US" altLang="zh-CN" sz="2800" b="1" smtClean="0"/>
              <a:t> id : </a:t>
            </a:r>
            <a:r>
              <a:rPr lang="en-US" altLang="zh-CN" sz="2800" b="1" i="1" smtClean="0"/>
              <a:t>T	</a:t>
            </a:r>
            <a:r>
              <a:rPr lang="en-US" altLang="zh-CN" sz="2800" b="1" smtClean="0"/>
              <a:t>{</a:t>
            </a:r>
            <a:r>
              <a:rPr lang="en-US" altLang="zh-CN" sz="2800" b="1" i="1" smtClean="0"/>
              <a:t>enter</a:t>
            </a:r>
            <a:r>
              <a:rPr lang="en-US" altLang="zh-CN" sz="2800" b="1" smtClean="0"/>
              <a:t> ( id.</a:t>
            </a:r>
            <a:r>
              <a:rPr lang="en-US" altLang="zh-CN" sz="2800" b="1" i="1" smtClean="0"/>
              <a:t>lexeme</a:t>
            </a:r>
            <a:r>
              <a:rPr lang="en-US" altLang="zh-CN" sz="2800" b="1" smtClean="0"/>
              <a:t>, </a:t>
            </a:r>
            <a:r>
              <a:rPr lang="en-US" altLang="zh-CN" sz="2800" b="1" i="1" smtClean="0"/>
              <a:t>T</a:t>
            </a:r>
            <a:r>
              <a:rPr lang="en-US" altLang="zh-CN" sz="2800" b="1" smtClean="0"/>
              <a:t>.</a:t>
            </a:r>
            <a:r>
              <a:rPr lang="en-US" altLang="zh-CN" sz="2800" b="1" i="1" smtClean="0"/>
              <a:t>type</a:t>
            </a:r>
            <a:r>
              <a:rPr lang="en-US" altLang="zh-CN" sz="2800" b="1" smtClean="0"/>
              <a:t>, </a:t>
            </a:r>
            <a:r>
              <a:rPr lang="en-US" altLang="zh-CN" sz="2800" b="1" i="1" smtClean="0"/>
              <a:t>offset</a:t>
            </a:r>
            <a:r>
              <a:rPr lang="en-US" altLang="zh-CN" sz="2800" b="1" smtClean="0"/>
              <a:t>);</a:t>
            </a:r>
          </a:p>
          <a:p>
            <a:pPr algn="just">
              <a:lnSpc>
                <a:spcPct val="90000"/>
              </a:lnSpc>
              <a:spcBef>
                <a:spcPct val="15000"/>
              </a:spcBef>
              <a:buFontTx/>
              <a:buNone/>
            </a:pPr>
            <a:r>
              <a:rPr lang="en-US" altLang="zh-CN" sz="2800" b="1" i="1" smtClean="0"/>
              <a:t>			offset </a:t>
            </a:r>
            <a:r>
              <a:rPr lang="en-US" altLang="zh-CN" sz="2800" b="1" smtClean="0"/>
              <a:t>= </a:t>
            </a:r>
            <a:r>
              <a:rPr lang="en-US" altLang="zh-CN" sz="2800" b="1" i="1" smtClean="0"/>
              <a:t>offset </a:t>
            </a:r>
            <a:r>
              <a:rPr lang="en-US" altLang="zh-CN" sz="2800" b="1" smtClean="0"/>
              <a:t>+ </a:t>
            </a:r>
            <a:r>
              <a:rPr lang="en-US" altLang="zh-CN" sz="2800" b="1" i="1" smtClean="0"/>
              <a:t>T</a:t>
            </a:r>
            <a:r>
              <a:rPr lang="en-US" altLang="zh-CN" sz="2800" b="1" smtClean="0"/>
              <a:t>.</a:t>
            </a:r>
            <a:r>
              <a:rPr lang="en-US" altLang="zh-CN" sz="2800" b="1" i="1" smtClean="0"/>
              <a:t>width</a:t>
            </a:r>
            <a:r>
              <a:rPr lang="en-US" altLang="zh-CN" sz="2800" b="1" smtClean="0"/>
              <a:t> }</a:t>
            </a:r>
          </a:p>
          <a:p>
            <a:pPr algn="just">
              <a:lnSpc>
                <a:spcPct val="90000"/>
              </a:lnSpc>
              <a:spcBef>
                <a:spcPct val="15000"/>
              </a:spcBef>
              <a:buFontTx/>
              <a:buNone/>
            </a:pPr>
            <a:r>
              <a:rPr lang="en-US" altLang="zh-CN" sz="2800" b="1" i="1" smtClean="0">
                <a:solidFill>
                  <a:srgbClr val="00FF00"/>
                </a:solidFill>
              </a:rPr>
              <a:t>T </a:t>
            </a:r>
            <a:r>
              <a:rPr lang="en-US" altLang="zh-CN" sz="2800" b="1" smtClean="0">
                <a:solidFill>
                  <a:srgbClr val="00FF00"/>
                </a:solidFill>
                <a:sym typeface="Symbol" pitchFamily="18" charset="2"/>
              </a:rPr>
              <a:t></a:t>
            </a:r>
            <a:r>
              <a:rPr lang="en-US" altLang="zh-CN" sz="2800" b="1" smtClean="0">
                <a:solidFill>
                  <a:srgbClr val="00FF00"/>
                </a:solidFill>
              </a:rPr>
              <a:t> integer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 </a:t>
            </a:r>
            <a:r>
              <a:rPr lang="en-US" altLang="zh-CN" sz="2800" b="1" smtClean="0">
                <a:solidFill>
                  <a:srgbClr val="00FF00"/>
                </a:solidFill>
              </a:rPr>
              <a:t>=</a:t>
            </a:r>
            <a:r>
              <a:rPr lang="en-US" altLang="zh-CN" sz="2800" b="1" i="1" smtClean="0">
                <a:solidFill>
                  <a:srgbClr val="00FF00"/>
                </a:solidFill>
              </a:rPr>
              <a:t> integer</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width</a:t>
            </a:r>
            <a:r>
              <a:rPr lang="en-US" altLang="zh-CN" sz="2800" b="1" smtClean="0">
                <a:solidFill>
                  <a:srgbClr val="00FF00"/>
                </a:solidFill>
              </a:rPr>
              <a:t> = 4 }</a:t>
            </a:r>
          </a:p>
          <a:p>
            <a:pPr algn="just">
              <a:lnSpc>
                <a:spcPct val="90000"/>
              </a:lnSpc>
              <a:spcBef>
                <a:spcPct val="15000"/>
              </a:spcBef>
              <a:buFontTx/>
              <a:buNone/>
            </a:pPr>
            <a:r>
              <a:rPr lang="en-US" altLang="zh-CN" sz="2800" b="1" i="1" smtClean="0">
                <a:solidFill>
                  <a:srgbClr val="00FF00"/>
                </a:solidFill>
              </a:rPr>
              <a:t>T</a:t>
            </a:r>
            <a:r>
              <a:rPr lang="en-US" altLang="zh-CN" sz="2800" b="1" smtClean="0">
                <a:solidFill>
                  <a:srgbClr val="00FF00"/>
                </a:solidFill>
                <a:sym typeface="Symbol" pitchFamily="18" charset="2"/>
              </a:rPr>
              <a:t></a:t>
            </a:r>
            <a:r>
              <a:rPr lang="en-US" altLang="zh-CN" sz="2800" b="1" smtClean="0">
                <a:solidFill>
                  <a:srgbClr val="00FF00"/>
                </a:solidFill>
              </a:rPr>
              <a:t> real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 </a:t>
            </a:r>
            <a:r>
              <a:rPr lang="en-US" altLang="zh-CN" sz="2800" b="1" smtClean="0">
                <a:solidFill>
                  <a:srgbClr val="00FF00"/>
                </a:solidFill>
              </a:rPr>
              <a:t>= </a:t>
            </a:r>
            <a:r>
              <a:rPr lang="en-US" altLang="zh-CN" sz="2800" b="1" i="1" smtClean="0">
                <a:solidFill>
                  <a:srgbClr val="00FF00"/>
                </a:solidFill>
              </a:rPr>
              <a:t>real</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width</a:t>
            </a:r>
            <a:r>
              <a:rPr lang="en-US" altLang="zh-CN" sz="2800" b="1" smtClean="0">
                <a:solidFill>
                  <a:srgbClr val="00FF00"/>
                </a:solidFill>
              </a:rPr>
              <a:t> = 8 }</a:t>
            </a:r>
          </a:p>
          <a:p>
            <a:pPr algn="just">
              <a:lnSpc>
                <a:spcPct val="90000"/>
              </a:lnSpc>
              <a:spcBef>
                <a:spcPct val="15000"/>
              </a:spcBef>
              <a:buFontTx/>
              <a:buNone/>
            </a:pPr>
            <a:r>
              <a:rPr lang="en-US" altLang="zh-CN" sz="2800" b="1" i="1" smtClean="0">
                <a:solidFill>
                  <a:srgbClr val="00FF00"/>
                </a:solidFill>
              </a:rPr>
              <a:t>T</a:t>
            </a:r>
            <a:r>
              <a:rPr lang="en-US" altLang="zh-CN" sz="2800" b="1" smtClean="0">
                <a:solidFill>
                  <a:srgbClr val="00FF00"/>
                </a:solidFill>
                <a:sym typeface="Symbol" pitchFamily="18" charset="2"/>
              </a:rPr>
              <a:t></a:t>
            </a:r>
            <a:r>
              <a:rPr lang="en-US" altLang="zh-CN" sz="2800" b="1" smtClean="0">
                <a:solidFill>
                  <a:srgbClr val="00FF00"/>
                </a:solidFill>
              </a:rPr>
              <a:t> array [ num ] of </a:t>
            </a:r>
            <a:r>
              <a:rPr lang="en-US" altLang="zh-CN" sz="2800" b="1" i="1" smtClean="0">
                <a:solidFill>
                  <a:srgbClr val="00FF00"/>
                </a:solidFill>
              </a:rPr>
              <a:t>T</a:t>
            </a:r>
            <a:r>
              <a:rPr lang="en-US" altLang="zh-CN" sz="2800" b="1" baseline="-30000" smtClean="0">
                <a:solidFill>
                  <a:srgbClr val="00FF00"/>
                </a:solidFill>
              </a:rPr>
              <a:t>1</a:t>
            </a:r>
          </a:p>
          <a:p>
            <a:pPr algn="just">
              <a:lnSpc>
                <a:spcPct val="90000"/>
              </a:lnSpc>
              <a:spcBef>
                <a:spcPct val="15000"/>
              </a:spcBef>
              <a:buFontTx/>
              <a:buNone/>
            </a:pP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a:t>
            </a:r>
            <a:r>
              <a:rPr lang="en-US" altLang="zh-CN" sz="2800" b="1" smtClean="0">
                <a:solidFill>
                  <a:srgbClr val="00FF00"/>
                </a:solidFill>
              </a:rPr>
              <a:t> = </a:t>
            </a:r>
            <a:r>
              <a:rPr lang="en-US" altLang="zh-CN" sz="2800" b="1" i="1" smtClean="0">
                <a:solidFill>
                  <a:srgbClr val="00FF00"/>
                </a:solidFill>
              </a:rPr>
              <a:t>array</a:t>
            </a:r>
            <a:r>
              <a:rPr lang="en-US" altLang="zh-CN" sz="2800" b="1" smtClean="0">
                <a:solidFill>
                  <a:srgbClr val="00FF00"/>
                </a:solidFill>
              </a:rPr>
              <a:t> (num.</a:t>
            </a:r>
            <a:r>
              <a:rPr lang="en-US" altLang="zh-CN" sz="2800" b="1" i="1" smtClean="0">
                <a:solidFill>
                  <a:srgbClr val="00FF00"/>
                </a:solidFill>
              </a:rPr>
              <a:t>val</a:t>
            </a:r>
            <a:r>
              <a:rPr lang="en-US" altLang="zh-CN" sz="2800" b="1" smtClean="0">
                <a:solidFill>
                  <a:srgbClr val="00FF00"/>
                </a:solidFill>
              </a:rPr>
              <a:t>,</a:t>
            </a:r>
            <a:r>
              <a:rPr lang="en-US" altLang="zh-CN" sz="2800" b="1" i="1" smtClean="0">
                <a:solidFill>
                  <a:srgbClr val="00FF00"/>
                </a:solidFill>
              </a:rPr>
              <a:t> T</a:t>
            </a:r>
            <a:r>
              <a:rPr lang="en-US" altLang="zh-CN" sz="2800" b="1" baseline="-30000" smtClean="0">
                <a:solidFill>
                  <a:srgbClr val="00FF00"/>
                </a:solidFill>
              </a:rPr>
              <a:t>1</a:t>
            </a:r>
            <a:r>
              <a:rPr lang="en-US" altLang="zh-CN" sz="2800" b="1" smtClean="0">
                <a:solidFill>
                  <a:srgbClr val="00FF00"/>
                </a:solidFill>
              </a:rPr>
              <a:t>.</a:t>
            </a:r>
            <a:r>
              <a:rPr lang="en-US" altLang="zh-CN" sz="2800" b="1" i="1" smtClean="0">
                <a:solidFill>
                  <a:srgbClr val="00FF00"/>
                </a:solidFill>
              </a:rPr>
              <a:t>type</a:t>
            </a:r>
            <a:r>
              <a:rPr lang="en-US" altLang="zh-CN" sz="2800" b="1" smtClean="0">
                <a:solidFill>
                  <a:srgbClr val="00FF00"/>
                </a:solidFill>
              </a:rPr>
              <a:t>);</a:t>
            </a:r>
          </a:p>
          <a:p>
            <a:pPr algn="just">
              <a:lnSpc>
                <a:spcPct val="90000"/>
              </a:lnSpc>
              <a:spcBef>
                <a:spcPct val="15000"/>
              </a:spcBef>
              <a:buFontTx/>
              <a:buNone/>
            </a:pP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.width = num.</a:t>
            </a:r>
            <a:r>
              <a:rPr lang="en-US" altLang="zh-CN" sz="2800" b="1" i="1" smtClean="0">
                <a:solidFill>
                  <a:srgbClr val="00FF00"/>
                </a:solidFill>
              </a:rPr>
              <a:t>val</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i="1" smtClean="0">
                <a:solidFill>
                  <a:srgbClr val="00FF00"/>
                </a:solidFill>
              </a:rPr>
              <a:t> T</a:t>
            </a:r>
            <a:r>
              <a:rPr lang="en-US" altLang="zh-CN" sz="2800" b="1" baseline="-30000" smtClean="0">
                <a:solidFill>
                  <a:srgbClr val="00FF00"/>
                </a:solidFill>
              </a:rPr>
              <a:t>1</a:t>
            </a:r>
            <a:r>
              <a:rPr lang="en-US" altLang="zh-CN" sz="2800" b="1" smtClean="0">
                <a:solidFill>
                  <a:srgbClr val="00FF00"/>
                </a:solidFill>
              </a:rPr>
              <a:t>.width}</a:t>
            </a:r>
          </a:p>
          <a:p>
            <a:pPr algn="just">
              <a:lnSpc>
                <a:spcPct val="90000"/>
              </a:lnSpc>
              <a:spcBef>
                <a:spcPct val="15000"/>
              </a:spcBef>
              <a:buFontTx/>
              <a:buNone/>
            </a:pPr>
            <a:r>
              <a:rPr lang="en-US" altLang="zh-CN" sz="2800" b="1" i="1" smtClean="0">
                <a:solidFill>
                  <a:srgbClr val="00FF00"/>
                </a:solidFill>
              </a:rPr>
              <a:t>T</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i="1" smtClean="0">
                <a:solidFill>
                  <a:srgbClr val="00FF00"/>
                </a:solidFill>
              </a:rPr>
              <a:t>T</a:t>
            </a:r>
            <a:r>
              <a:rPr lang="en-US" altLang="zh-CN" sz="2800" b="1" baseline="-30000" smtClean="0">
                <a:solidFill>
                  <a:srgbClr val="00FF00"/>
                </a:solidFill>
              </a:rPr>
              <a:t>1  </a:t>
            </a:r>
            <a:r>
              <a:rPr lang="en-US" altLang="zh-CN" sz="2800" b="1" smtClean="0">
                <a:solidFill>
                  <a:srgbClr val="00FF00"/>
                </a:solidFill>
              </a:rPr>
              <a:t>{</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 </a:t>
            </a:r>
            <a:r>
              <a:rPr lang="en-US" altLang="zh-CN" sz="2800" b="1" smtClean="0">
                <a:solidFill>
                  <a:srgbClr val="00FF00"/>
                </a:solidFill>
              </a:rPr>
              <a:t>= </a:t>
            </a:r>
            <a:r>
              <a:rPr lang="en-US" altLang="zh-CN" sz="2800" b="1" i="1" smtClean="0">
                <a:solidFill>
                  <a:srgbClr val="00FF00"/>
                </a:solidFill>
              </a:rPr>
              <a:t>pointer </a:t>
            </a:r>
            <a:r>
              <a:rPr lang="en-US" altLang="zh-CN" sz="2800" b="1" smtClean="0">
                <a:solidFill>
                  <a:srgbClr val="00FF00"/>
                </a:solidFill>
              </a:rPr>
              <a:t>(</a:t>
            </a:r>
            <a:r>
              <a:rPr lang="en-US" altLang="zh-CN" sz="2800" b="1" i="1" smtClean="0">
                <a:solidFill>
                  <a:srgbClr val="00FF00"/>
                </a:solidFill>
              </a:rPr>
              <a:t>T</a:t>
            </a:r>
            <a:r>
              <a:rPr lang="en-US" altLang="zh-CN" sz="2800" b="1" baseline="-30000" smtClean="0">
                <a:solidFill>
                  <a:srgbClr val="00FF00"/>
                </a:solidFill>
              </a:rPr>
              <a:t>1</a:t>
            </a:r>
            <a:r>
              <a:rPr lang="en-US" altLang="zh-CN" sz="2800" b="1" smtClean="0">
                <a:solidFill>
                  <a:srgbClr val="00FF00"/>
                </a:solidFill>
              </a:rPr>
              <a:t>.</a:t>
            </a:r>
            <a:r>
              <a:rPr lang="en-US" altLang="zh-CN" sz="2800" b="1" i="1" smtClean="0">
                <a:solidFill>
                  <a:srgbClr val="00FF00"/>
                </a:solidFill>
              </a:rPr>
              <a:t>type</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width</a:t>
            </a:r>
            <a:r>
              <a:rPr lang="en-US" altLang="zh-CN" sz="2800" b="1" smtClean="0">
                <a:solidFill>
                  <a:srgbClr val="00FF00"/>
                </a:solidFill>
              </a:rPr>
              <a:t> = 4 }</a:t>
            </a:r>
            <a:endParaRPr lang="zh-CN" altLang="en-US" sz="2800" b="1" smtClean="0">
              <a:solidFill>
                <a:srgbClr val="00FF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7411" name="Rectangle 3"/>
          <p:cNvSpPr>
            <a:spLocks noGrp="1" noChangeArrowheads="1"/>
          </p:cNvSpPr>
          <p:nvPr>
            <p:ph idx="1"/>
          </p:nvPr>
        </p:nvSpPr>
        <p:spPr>
          <a:xfrm>
            <a:off x="287338" y="1438275"/>
            <a:ext cx="8564562" cy="5038725"/>
          </a:xfrm>
          <a:noFill/>
        </p:spPr>
        <p:txBody>
          <a:bodyPr/>
          <a:lstStyle/>
          <a:p>
            <a:pPr algn="just">
              <a:lnSpc>
                <a:spcPct val="90000"/>
              </a:lnSpc>
              <a:spcBef>
                <a:spcPct val="15000"/>
              </a:spcBef>
              <a:buFontTx/>
              <a:buNone/>
            </a:pPr>
            <a:r>
              <a:rPr lang="zh-CN" altLang="en-US" sz="2800" b="1" smtClean="0">
                <a:latin typeface="宋体" pitchFamily="2" charset="-122"/>
              </a:rPr>
              <a:t>计算被声明名字的类型和相对地址</a:t>
            </a:r>
            <a:endParaRPr lang="en-US" altLang="zh-CN" sz="2800" b="1" i="1" smtClean="0"/>
          </a:p>
          <a:p>
            <a:pPr algn="just">
              <a:lnSpc>
                <a:spcPct val="90000"/>
              </a:lnSpc>
              <a:spcBef>
                <a:spcPct val="15000"/>
              </a:spcBef>
              <a:buFontTx/>
              <a:buNone/>
            </a:pPr>
            <a:r>
              <a:rPr lang="en-US" altLang="zh-CN" sz="2800" b="1" i="1" smtClean="0">
                <a:solidFill>
                  <a:srgbClr val="00FF00"/>
                </a:solidFill>
              </a:rPr>
              <a:t>P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offset</a:t>
            </a:r>
            <a:r>
              <a:rPr lang="en-US" altLang="zh-CN" sz="2800" b="1" smtClean="0">
                <a:solidFill>
                  <a:srgbClr val="00FF00"/>
                </a:solidFill>
              </a:rPr>
              <a:t> = 0}	</a:t>
            </a:r>
            <a:r>
              <a:rPr lang="en-US" altLang="zh-CN" sz="2800" b="1" i="1" smtClean="0">
                <a:solidFill>
                  <a:srgbClr val="00FF00"/>
                </a:solidFill>
              </a:rPr>
              <a:t>D</a:t>
            </a:r>
            <a:r>
              <a:rPr lang="en-US" altLang="zh-CN" sz="2800" b="1" smtClean="0">
                <a:solidFill>
                  <a:srgbClr val="00FF00"/>
                </a:solidFill>
              </a:rPr>
              <a:t>;</a:t>
            </a:r>
            <a:r>
              <a:rPr lang="en-US" altLang="zh-CN" sz="2800" b="1" i="1" smtClean="0">
                <a:solidFill>
                  <a:srgbClr val="00FF00"/>
                </a:solidFill>
              </a:rPr>
              <a:t> S</a:t>
            </a:r>
            <a:endParaRPr lang="en-US" altLang="zh-CN" sz="2800" b="1" smtClean="0">
              <a:solidFill>
                <a:srgbClr val="00FF00"/>
              </a:solidFill>
            </a:endParaRPr>
          </a:p>
          <a:p>
            <a:pPr algn="just">
              <a:lnSpc>
                <a:spcPct val="90000"/>
              </a:lnSpc>
              <a:spcBef>
                <a:spcPct val="1500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D </a:t>
            </a:r>
            <a:r>
              <a:rPr lang="en-US" altLang="zh-CN" sz="2800" b="1" smtClean="0"/>
              <a:t>; </a:t>
            </a:r>
            <a:r>
              <a:rPr lang="en-US" altLang="zh-CN" sz="2800" b="1" i="1" smtClean="0"/>
              <a:t>D</a:t>
            </a:r>
            <a:r>
              <a:rPr lang="en-US" altLang="zh-CN" sz="2800" b="1" smtClean="0"/>
              <a:t> </a:t>
            </a:r>
          </a:p>
          <a:p>
            <a:pPr algn="just">
              <a:lnSpc>
                <a:spcPct val="90000"/>
              </a:lnSpc>
              <a:spcBef>
                <a:spcPct val="15000"/>
              </a:spcBef>
              <a:buFontTx/>
              <a:buNone/>
            </a:pPr>
            <a:r>
              <a:rPr lang="en-US" altLang="zh-CN" sz="2800" b="1" i="1" smtClean="0">
                <a:solidFill>
                  <a:srgbClr val="00FF00"/>
                </a:solidFill>
              </a:rPr>
              <a:t>D </a:t>
            </a:r>
            <a:r>
              <a:rPr lang="en-US" altLang="zh-CN" sz="2800" b="1" smtClean="0">
                <a:solidFill>
                  <a:srgbClr val="00FF00"/>
                </a:solidFill>
                <a:sym typeface="Symbol" pitchFamily="18" charset="2"/>
              </a:rPr>
              <a:t></a:t>
            </a:r>
            <a:r>
              <a:rPr lang="en-US" altLang="zh-CN" sz="2800" b="1" smtClean="0">
                <a:solidFill>
                  <a:srgbClr val="00FF00"/>
                </a:solidFill>
              </a:rPr>
              <a:t> id : </a:t>
            </a:r>
            <a:r>
              <a:rPr lang="en-US" altLang="zh-CN" sz="2800" b="1" i="1" smtClean="0">
                <a:solidFill>
                  <a:srgbClr val="00FF00"/>
                </a:solidFill>
              </a:rPr>
              <a:t>T	</a:t>
            </a:r>
            <a:r>
              <a:rPr lang="en-US" altLang="zh-CN" sz="2800" b="1" smtClean="0">
                <a:solidFill>
                  <a:srgbClr val="00FF00"/>
                </a:solidFill>
              </a:rPr>
              <a:t>{</a:t>
            </a:r>
            <a:r>
              <a:rPr lang="en-US" altLang="zh-CN" sz="2800" b="1" i="1" smtClean="0">
                <a:solidFill>
                  <a:srgbClr val="00FF00"/>
                </a:solidFill>
              </a:rPr>
              <a:t>enter</a:t>
            </a:r>
            <a:r>
              <a:rPr lang="en-US" altLang="zh-CN" sz="2800" b="1" smtClean="0">
                <a:solidFill>
                  <a:srgbClr val="00FF00"/>
                </a:solidFill>
              </a:rPr>
              <a:t> ( id.</a:t>
            </a:r>
            <a:r>
              <a:rPr lang="en-US" altLang="zh-CN" sz="2800" b="1" i="1" smtClean="0">
                <a:solidFill>
                  <a:srgbClr val="00FF00"/>
                </a:solidFill>
              </a:rPr>
              <a:t>lexeme</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a:t>
            </a:r>
            <a:r>
              <a:rPr lang="en-US" altLang="zh-CN" sz="2800" b="1" smtClean="0">
                <a:solidFill>
                  <a:srgbClr val="00FF00"/>
                </a:solidFill>
              </a:rPr>
              <a:t>, </a:t>
            </a:r>
            <a:r>
              <a:rPr lang="en-US" altLang="zh-CN" sz="2800" b="1" i="1" smtClean="0">
                <a:solidFill>
                  <a:srgbClr val="00FF00"/>
                </a:solidFill>
              </a:rPr>
              <a:t>offset</a:t>
            </a:r>
            <a:r>
              <a:rPr lang="en-US" altLang="zh-CN" sz="2800" b="1" smtClean="0">
                <a:solidFill>
                  <a:srgbClr val="00FF00"/>
                </a:solidFill>
              </a:rPr>
              <a:t>);</a:t>
            </a:r>
          </a:p>
          <a:p>
            <a:pPr algn="just">
              <a:lnSpc>
                <a:spcPct val="90000"/>
              </a:lnSpc>
              <a:spcBef>
                <a:spcPct val="15000"/>
              </a:spcBef>
              <a:buFontTx/>
              <a:buNone/>
            </a:pPr>
            <a:r>
              <a:rPr lang="en-US" altLang="zh-CN" sz="2800" b="1" i="1" smtClean="0">
                <a:solidFill>
                  <a:srgbClr val="00FF00"/>
                </a:solidFill>
              </a:rPr>
              <a:t>			offset </a:t>
            </a:r>
            <a:r>
              <a:rPr lang="en-US" altLang="zh-CN" sz="2800" b="1" smtClean="0">
                <a:solidFill>
                  <a:srgbClr val="00FF00"/>
                </a:solidFill>
              </a:rPr>
              <a:t>= </a:t>
            </a:r>
            <a:r>
              <a:rPr lang="en-US" altLang="zh-CN" sz="2800" b="1" i="1" smtClean="0">
                <a:solidFill>
                  <a:srgbClr val="00FF00"/>
                </a:solidFill>
              </a:rPr>
              <a:t>offset </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width</a:t>
            </a:r>
            <a:r>
              <a:rPr lang="en-US" altLang="zh-CN" sz="2800" b="1" smtClean="0">
                <a:solidFill>
                  <a:srgbClr val="00FF00"/>
                </a:solidFill>
              </a:rPr>
              <a:t> }</a:t>
            </a:r>
          </a:p>
          <a:p>
            <a:pPr algn="just">
              <a:lnSpc>
                <a:spcPct val="90000"/>
              </a:lnSpc>
              <a:spcBef>
                <a:spcPct val="15000"/>
              </a:spcBef>
              <a:buFontTx/>
              <a:buNone/>
            </a:pPr>
            <a:r>
              <a:rPr lang="en-US" altLang="zh-CN" sz="2800" b="1" i="1" smtClean="0"/>
              <a:t>T </a:t>
            </a:r>
            <a:r>
              <a:rPr lang="en-US" altLang="zh-CN" sz="2800" b="1" smtClean="0">
                <a:sym typeface="Symbol" pitchFamily="18" charset="2"/>
              </a:rPr>
              <a:t></a:t>
            </a:r>
            <a:r>
              <a:rPr lang="en-US" altLang="zh-CN" sz="2800" b="1" smtClean="0"/>
              <a:t> integer	 {</a:t>
            </a:r>
            <a:r>
              <a:rPr lang="en-US" altLang="zh-CN" sz="2800" b="1" i="1" smtClean="0"/>
              <a:t>T</a:t>
            </a:r>
            <a:r>
              <a:rPr lang="en-US" altLang="zh-CN" sz="2800" b="1" smtClean="0"/>
              <a:t>.</a:t>
            </a:r>
            <a:r>
              <a:rPr lang="en-US" altLang="zh-CN" sz="2800" b="1" i="1" smtClean="0"/>
              <a:t>type </a:t>
            </a:r>
            <a:r>
              <a:rPr lang="en-US" altLang="zh-CN" sz="2800" b="1" smtClean="0"/>
              <a:t>=</a:t>
            </a:r>
            <a:r>
              <a:rPr lang="en-US" altLang="zh-CN" sz="2800" b="1" i="1" smtClean="0"/>
              <a:t> integer</a:t>
            </a:r>
            <a:r>
              <a:rPr lang="en-US" altLang="zh-CN" sz="2800" b="1" smtClean="0"/>
              <a:t>; </a:t>
            </a:r>
            <a:r>
              <a:rPr lang="en-US" altLang="zh-CN" sz="2800" b="1" i="1" smtClean="0"/>
              <a:t>T</a:t>
            </a:r>
            <a:r>
              <a:rPr lang="en-US" altLang="zh-CN" sz="2800" b="1" smtClean="0"/>
              <a:t>.</a:t>
            </a:r>
            <a:r>
              <a:rPr lang="en-US" altLang="zh-CN" sz="2800" b="1" i="1" smtClean="0"/>
              <a:t>width</a:t>
            </a:r>
            <a:r>
              <a:rPr lang="en-US" altLang="zh-CN" sz="2800" b="1" smtClean="0"/>
              <a:t> = 4 }</a:t>
            </a:r>
          </a:p>
          <a:p>
            <a:pPr algn="just">
              <a:lnSpc>
                <a:spcPct val="90000"/>
              </a:lnSpc>
              <a:spcBef>
                <a:spcPct val="15000"/>
              </a:spcBef>
              <a:buFontTx/>
              <a:buNone/>
            </a:pPr>
            <a:r>
              <a:rPr lang="en-US" altLang="zh-CN" sz="2800" b="1" i="1" smtClean="0"/>
              <a:t>T</a:t>
            </a:r>
            <a:r>
              <a:rPr lang="en-US" altLang="zh-CN" sz="2800" b="1" smtClean="0">
                <a:sym typeface="Symbol" pitchFamily="18" charset="2"/>
              </a:rPr>
              <a:t></a:t>
            </a:r>
            <a:r>
              <a:rPr lang="en-US" altLang="zh-CN" sz="2800" b="1" smtClean="0"/>
              <a:t> real  {</a:t>
            </a:r>
            <a:r>
              <a:rPr lang="en-US" altLang="zh-CN" sz="2800" b="1" i="1" smtClean="0"/>
              <a:t>T</a:t>
            </a:r>
            <a:r>
              <a:rPr lang="en-US" altLang="zh-CN" sz="2800" b="1" smtClean="0"/>
              <a:t>.</a:t>
            </a:r>
            <a:r>
              <a:rPr lang="en-US" altLang="zh-CN" sz="2800" b="1" i="1" smtClean="0"/>
              <a:t>type </a:t>
            </a:r>
            <a:r>
              <a:rPr lang="en-US" altLang="zh-CN" sz="2800" b="1" smtClean="0"/>
              <a:t>= </a:t>
            </a:r>
            <a:r>
              <a:rPr lang="en-US" altLang="zh-CN" sz="2800" b="1" i="1" smtClean="0"/>
              <a:t>real</a:t>
            </a:r>
            <a:r>
              <a:rPr lang="en-US" altLang="zh-CN" sz="2800" b="1" smtClean="0"/>
              <a:t>; </a:t>
            </a:r>
            <a:r>
              <a:rPr lang="en-US" altLang="zh-CN" sz="2800" b="1" i="1" smtClean="0"/>
              <a:t>T</a:t>
            </a:r>
            <a:r>
              <a:rPr lang="en-US" altLang="zh-CN" sz="2800" b="1" smtClean="0"/>
              <a:t>.</a:t>
            </a:r>
            <a:r>
              <a:rPr lang="en-US" altLang="zh-CN" sz="2800" b="1" i="1" smtClean="0"/>
              <a:t>width</a:t>
            </a:r>
            <a:r>
              <a:rPr lang="en-US" altLang="zh-CN" sz="2800" b="1" smtClean="0"/>
              <a:t> = 8 }</a:t>
            </a:r>
          </a:p>
          <a:p>
            <a:pPr algn="just">
              <a:lnSpc>
                <a:spcPct val="90000"/>
              </a:lnSpc>
              <a:spcBef>
                <a:spcPct val="15000"/>
              </a:spcBef>
              <a:buFontTx/>
              <a:buNone/>
            </a:pPr>
            <a:r>
              <a:rPr lang="en-US" altLang="zh-CN" sz="2800" b="1" i="1" smtClean="0"/>
              <a:t>T</a:t>
            </a:r>
            <a:r>
              <a:rPr lang="en-US" altLang="zh-CN" sz="2800" b="1" smtClean="0">
                <a:sym typeface="Symbol" pitchFamily="18" charset="2"/>
              </a:rPr>
              <a:t></a:t>
            </a:r>
            <a:r>
              <a:rPr lang="en-US" altLang="zh-CN" sz="2800" b="1" smtClean="0"/>
              <a:t> array [ num ] of </a:t>
            </a:r>
            <a:r>
              <a:rPr lang="en-US" altLang="zh-CN" sz="2800" b="1" i="1" smtClean="0"/>
              <a:t>T</a:t>
            </a:r>
            <a:r>
              <a:rPr lang="en-US" altLang="zh-CN" sz="2800" b="1" baseline="-30000" smtClean="0"/>
              <a:t>1</a:t>
            </a:r>
          </a:p>
          <a:p>
            <a:pPr algn="just">
              <a:lnSpc>
                <a:spcPct val="90000"/>
              </a:lnSpc>
              <a:spcBef>
                <a:spcPct val="15000"/>
              </a:spcBef>
              <a:buFontTx/>
              <a:buNone/>
            </a:pPr>
            <a:r>
              <a:rPr lang="en-US" altLang="zh-CN" sz="2800" b="1" smtClean="0"/>
              <a:t>			{</a:t>
            </a:r>
            <a:r>
              <a:rPr lang="en-US" altLang="zh-CN" sz="2800" b="1" i="1" smtClean="0"/>
              <a:t>T</a:t>
            </a:r>
            <a:r>
              <a:rPr lang="en-US" altLang="zh-CN" sz="2800" b="1" smtClean="0"/>
              <a:t>.</a:t>
            </a:r>
            <a:r>
              <a:rPr lang="en-US" altLang="zh-CN" sz="2800" b="1" i="1" smtClean="0"/>
              <a:t>type</a:t>
            </a:r>
            <a:r>
              <a:rPr lang="en-US" altLang="zh-CN" sz="2800" b="1" smtClean="0"/>
              <a:t> = </a:t>
            </a:r>
            <a:r>
              <a:rPr lang="en-US" altLang="zh-CN" sz="2800" b="1" i="1" smtClean="0"/>
              <a:t>array</a:t>
            </a:r>
            <a:r>
              <a:rPr lang="en-US" altLang="zh-CN" sz="2800" b="1" smtClean="0"/>
              <a:t> (num.</a:t>
            </a:r>
            <a:r>
              <a:rPr lang="en-US" altLang="zh-CN" sz="2800" b="1" i="1" smtClean="0"/>
              <a:t>val</a:t>
            </a:r>
            <a:r>
              <a:rPr lang="en-US" altLang="zh-CN" sz="2800" b="1" smtClean="0"/>
              <a:t>,</a:t>
            </a:r>
            <a:r>
              <a:rPr lang="en-US" altLang="zh-CN" sz="2800" b="1" i="1" smtClean="0"/>
              <a:t> T</a:t>
            </a:r>
            <a:r>
              <a:rPr lang="en-US" altLang="zh-CN" sz="2800" b="1" baseline="-30000" smtClean="0"/>
              <a:t>1</a:t>
            </a:r>
            <a:r>
              <a:rPr lang="en-US" altLang="zh-CN" sz="2800" b="1" smtClean="0"/>
              <a:t>.</a:t>
            </a:r>
            <a:r>
              <a:rPr lang="en-US" altLang="zh-CN" sz="2800" b="1" i="1" smtClean="0"/>
              <a:t>type</a:t>
            </a:r>
            <a:r>
              <a:rPr lang="en-US" altLang="zh-CN" sz="2800" b="1" smtClean="0"/>
              <a:t>);</a:t>
            </a:r>
          </a:p>
          <a:p>
            <a:pPr algn="just">
              <a:lnSpc>
                <a:spcPct val="90000"/>
              </a:lnSpc>
              <a:spcBef>
                <a:spcPct val="15000"/>
              </a:spcBef>
              <a:buFontTx/>
              <a:buNone/>
            </a:pPr>
            <a:r>
              <a:rPr lang="en-US" altLang="zh-CN" sz="2800" b="1" smtClean="0"/>
              <a:t>			</a:t>
            </a:r>
            <a:r>
              <a:rPr lang="en-US" altLang="zh-CN" sz="2800" b="1" i="1" smtClean="0"/>
              <a:t>T</a:t>
            </a:r>
            <a:r>
              <a:rPr lang="en-US" altLang="zh-CN" sz="2800" b="1" smtClean="0"/>
              <a:t>.width = num.</a:t>
            </a:r>
            <a:r>
              <a:rPr lang="en-US" altLang="zh-CN" sz="2800" b="1" i="1" smtClean="0"/>
              <a:t>val</a:t>
            </a:r>
            <a:r>
              <a:rPr lang="en-US" altLang="zh-CN" sz="2800" b="1" smtClean="0"/>
              <a:t> </a:t>
            </a:r>
            <a:r>
              <a:rPr lang="en-US" altLang="zh-CN" sz="2800" b="1" smtClean="0">
                <a:sym typeface="Symbol" pitchFamily="18" charset="2"/>
              </a:rPr>
              <a:t></a:t>
            </a:r>
            <a:r>
              <a:rPr lang="en-US" altLang="zh-CN" sz="2800" b="1" i="1" smtClean="0"/>
              <a:t> T</a:t>
            </a:r>
            <a:r>
              <a:rPr lang="en-US" altLang="zh-CN" sz="2800" b="1" baseline="-30000" smtClean="0"/>
              <a:t>1</a:t>
            </a:r>
            <a:r>
              <a:rPr lang="en-US" altLang="zh-CN" sz="2800" b="1" smtClean="0"/>
              <a:t>.width}</a:t>
            </a:r>
          </a:p>
          <a:p>
            <a:pPr algn="just">
              <a:lnSpc>
                <a:spcPct val="90000"/>
              </a:lnSpc>
              <a:spcBef>
                <a:spcPct val="15000"/>
              </a:spcBef>
              <a:buFontTx/>
              <a:buNone/>
            </a:pPr>
            <a:r>
              <a:rPr lang="en-US" altLang="zh-CN" sz="2800" b="1" i="1" smtClean="0"/>
              <a:t>T</a:t>
            </a:r>
            <a:r>
              <a:rPr lang="en-US" altLang="zh-CN" sz="2800" b="1" smtClean="0">
                <a:sym typeface="Symbol" pitchFamily="18" charset="2"/>
              </a:rPr>
              <a:t></a:t>
            </a:r>
            <a:r>
              <a:rPr lang="en-US" altLang="zh-CN" sz="2800" b="1" smtClean="0"/>
              <a:t> </a:t>
            </a:r>
            <a:r>
              <a:rPr lang="en-US" altLang="zh-CN" sz="2800" b="1" smtClean="0">
                <a:sym typeface="Symbol" pitchFamily="18" charset="2"/>
              </a:rPr>
              <a:t></a:t>
            </a:r>
            <a:r>
              <a:rPr lang="en-US" altLang="zh-CN" sz="2800" b="1" i="1" smtClean="0"/>
              <a:t>T</a:t>
            </a:r>
            <a:r>
              <a:rPr lang="en-US" altLang="zh-CN" sz="2800" b="1" baseline="-30000" smtClean="0"/>
              <a:t>1  </a:t>
            </a:r>
            <a:r>
              <a:rPr lang="en-US" altLang="zh-CN" sz="2800" b="1" smtClean="0"/>
              <a:t>{</a:t>
            </a:r>
            <a:r>
              <a:rPr lang="en-US" altLang="zh-CN" sz="2800" b="1" i="1" smtClean="0"/>
              <a:t>T</a:t>
            </a:r>
            <a:r>
              <a:rPr lang="en-US" altLang="zh-CN" sz="2800" b="1" smtClean="0"/>
              <a:t>.</a:t>
            </a:r>
            <a:r>
              <a:rPr lang="en-US" altLang="zh-CN" sz="2800" b="1" i="1" smtClean="0"/>
              <a:t>type </a:t>
            </a:r>
            <a:r>
              <a:rPr lang="en-US" altLang="zh-CN" sz="2800" b="1" smtClean="0"/>
              <a:t>= </a:t>
            </a:r>
            <a:r>
              <a:rPr lang="en-US" altLang="zh-CN" sz="2800" b="1" i="1" smtClean="0"/>
              <a:t>pointer </a:t>
            </a:r>
            <a:r>
              <a:rPr lang="en-US" altLang="zh-CN" sz="2800" b="1" smtClean="0"/>
              <a:t>(</a:t>
            </a:r>
            <a:r>
              <a:rPr lang="en-US" altLang="zh-CN" sz="2800" b="1" i="1" smtClean="0"/>
              <a:t>T</a:t>
            </a:r>
            <a:r>
              <a:rPr lang="en-US" altLang="zh-CN" sz="2800" b="1" baseline="-30000" smtClean="0"/>
              <a:t>1</a:t>
            </a:r>
            <a:r>
              <a:rPr lang="en-US" altLang="zh-CN" sz="2800" b="1" smtClean="0"/>
              <a:t>.</a:t>
            </a:r>
            <a:r>
              <a:rPr lang="en-US" altLang="zh-CN" sz="2800" b="1" i="1" smtClean="0"/>
              <a:t>type</a:t>
            </a:r>
            <a:r>
              <a:rPr lang="en-US" altLang="zh-CN" sz="2800" b="1" smtClean="0"/>
              <a:t>); </a:t>
            </a:r>
            <a:r>
              <a:rPr lang="en-US" altLang="zh-CN" sz="2800" b="1" i="1" smtClean="0"/>
              <a:t>T</a:t>
            </a:r>
            <a:r>
              <a:rPr lang="en-US" altLang="zh-CN" sz="2800" b="1" smtClean="0"/>
              <a:t>.</a:t>
            </a:r>
            <a:r>
              <a:rPr lang="en-US" altLang="zh-CN" sz="2800" b="1" i="1" smtClean="0"/>
              <a:t>width</a:t>
            </a:r>
            <a:r>
              <a:rPr lang="en-US" altLang="zh-CN" sz="2800" b="1" smtClean="0"/>
              <a:t> = 4 }</a:t>
            </a:r>
            <a:endParaRPr lang="zh-CN" altLang="en-US" sz="2800"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8435" name="Rectangle 3"/>
          <p:cNvSpPr>
            <a:spLocks noGrp="1" noChangeArrowheads="1"/>
          </p:cNvSpPr>
          <p:nvPr>
            <p:ph idx="1"/>
          </p:nvPr>
        </p:nvSpPr>
        <p:spPr>
          <a:xfrm>
            <a:off x="287338" y="1438275"/>
            <a:ext cx="8564562" cy="5038725"/>
          </a:xfrm>
          <a:noFill/>
        </p:spPr>
        <p:txBody>
          <a:bodyPr/>
          <a:lstStyle/>
          <a:p>
            <a:pPr algn="just">
              <a:spcBef>
                <a:spcPct val="15000"/>
              </a:spcBef>
              <a:buFontTx/>
              <a:buNone/>
            </a:pPr>
            <a:r>
              <a:rPr lang="en-US" altLang="zh-CN" b="1" smtClean="0"/>
              <a:t>7.2.2 </a:t>
            </a:r>
            <a:r>
              <a:rPr lang="zh-CN" altLang="en-US" b="1" smtClean="0">
                <a:latin typeface="宋体" pitchFamily="2" charset="-122"/>
              </a:rPr>
              <a:t>作用域信息的保存</a:t>
            </a:r>
          </a:p>
          <a:p>
            <a:pPr algn="just">
              <a:spcBef>
                <a:spcPct val="15000"/>
              </a:spcBef>
            </a:pPr>
            <a:r>
              <a:rPr lang="zh-CN" altLang="en-US" b="1" smtClean="0">
                <a:latin typeface="宋体" pitchFamily="2" charset="-122"/>
              </a:rPr>
              <a:t>所讨论语言的文法</a:t>
            </a:r>
          </a:p>
          <a:p>
            <a:pPr algn="just">
              <a:spcBef>
                <a:spcPct val="15000"/>
              </a:spcBef>
              <a:buFontTx/>
              <a:buNone/>
            </a:pPr>
            <a:r>
              <a:rPr lang="en-US" altLang="zh-CN" b="1" i="1" smtClean="0"/>
              <a:t>	</a:t>
            </a:r>
            <a:r>
              <a:rPr lang="en-US" altLang="zh-CN" sz="2800" b="1" i="1" smtClean="0"/>
              <a:t>P </a:t>
            </a:r>
            <a:r>
              <a:rPr lang="en-US" altLang="zh-CN" sz="2800" b="1" smtClean="0">
                <a:sym typeface="Symbol" pitchFamily="18" charset="2"/>
              </a:rPr>
              <a:t></a:t>
            </a:r>
            <a:r>
              <a:rPr lang="en-US" altLang="zh-CN" sz="2800" b="1" smtClean="0"/>
              <a:t> </a:t>
            </a:r>
            <a:r>
              <a:rPr lang="en-US" altLang="zh-CN" sz="2800" b="1" i="1" smtClean="0"/>
              <a:t>D</a:t>
            </a:r>
            <a:r>
              <a:rPr lang="en-US" altLang="zh-CN" sz="2800" b="1" smtClean="0"/>
              <a:t>;</a:t>
            </a:r>
            <a:r>
              <a:rPr lang="en-US" altLang="zh-CN" sz="2800" b="1" i="1" smtClean="0"/>
              <a:t> S</a:t>
            </a:r>
          </a:p>
          <a:p>
            <a:pPr algn="just">
              <a:spcBef>
                <a:spcPct val="15000"/>
              </a:spcBef>
              <a:buFontTx/>
              <a:buNone/>
            </a:pPr>
            <a:r>
              <a:rPr lang="en-US" altLang="zh-CN" sz="2800" b="1" i="1" smtClean="0"/>
              <a:t>	D </a:t>
            </a:r>
            <a:r>
              <a:rPr lang="en-US" altLang="zh-CN" sz="2800" b="1" smtClean="0">
                <a:sym typeface="Symbol" pitchFamily="18" charset="2"/>
              </a:rPr>
              <a:t></a:t>
            </a:r>
            <a:r>
              <a:rPr lang="en-US" altLang="zh-CN" sz="2800" b="1" i="1" smtClean="0"/>
              <a:t> D </a:t>
            </a:r>
            <a:r>
              <a:rPr lang="en-US" altLang="zh-CN" sz="2800" b="1" smtClean="0"/>
              <a:t>;</a:t>
            </a:r>
            <a:r>
              <a:rPr lang="en-US" altLang="zh-CN" sz="2800" b="1" i="1" smtClean="0"/>
              <a:t> D | </a:t>
            </a:r>
            <a:r>
              <a:rPr lang="en-US" altLang="zh-CN" sz="2800" b="1" smtClean="0"/>
              <a:t>id :</a:t>
            </a:r>
            <a:r>
              <a:rPr lang="en-US" altLang="zh-CN" sz="2800" b="1" i="1" smtClean="0"/>
              <a:t> T |</a:t>
            </a:r>
          </a:p>
          <a:p>
            <a:pPr algn="just">
              <a:spcBef>
                <a:spcPct val="15000"/>
              </a:spcBef>
              <a:buFontTx/>
              <a:buNone/>
            </a:pPr>
            <a:r>
              <a:rPr lang="en-US" altLang="zh-CN" sz="2800" b="1" i="1" smtClean="0"/>
              <a:t>		   </a:t>
            </a:r>
            <a:r>
              <a:rPr lang="en-US" altLang="zh-CN" sz="2800" b="1" smtClean="0"/>
              <a:t>proc id ;</a:t>
            </a:r>
            <a:r>
              <a:rPr lang="en-US" altLang="zh-CN" sz="2800" b="1" i="1" smtClean="0"/>
              <a:t> D</a:t>
            </a:r>
            <a:r>
              <a:rPr lang="en-US" altLang="zh-CN" sz="2800" b="1" smtClean="0"/>
              <a:t> ;</a:t>
            </a:r>
            <a:r>
              <a:rPr lang="en-US" altLang="zh-CN" sz="2800" b="1" i="1" smtClean="0"/>
              <a:t> S</a:t>
            </a:r>
            <a:r>
              <a:rPr lang="en-US" altLang="zh-CN" b="1" i="1" smtClean="0"/>
              <a:t> </a:t>
            </a:r>
          </a:p>
        </p:txBody>
      </p:sp>
      <p:sp>
        <p:nvSpPr>
          <p:cNvPr id="18438" name="Rectangle 3"/>
          <p:cNvSpPr>
            <a:spLocks noChangeArrowheads="1"/>
          </p:cNvSpPr>
          <p:nvPr/>
        </p:nvSpPr>
        <p:spPr bwMode="auto">
          <a:xfrm>
            <a:off x="5940425" y="1439863"/>
            <a:ext cx="2881313"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solidFill>
                  <a:srgbClr val="00FF00"/>
                </a:solidFill>
              </a:rPr>
              <a:t>sort</a:t>
            </a:r>
          </a:p>
          <a:p>
            <a:r>
              <a:rPr lang="en-US" altLang="zh-CN" sz="2800"/>
              <a:t>    var a:…; x:…;</a:t>
            </a:r>
          </a:p>
          <a:p>
            <a:r>
              <a:rPr lang="zh-CN" altLang="en-US" sz="2800"/>
              <a:t>    </a:t>
            </a:r>
            <a:r>
              <a:rPr lang="en-US" altLang="zh-CN" sz="2800">
                <a:solidFill>
                  <a:srgbClr val="00FF00"/>
                </a:solidFill>
              </a:rPr>
              <a:t>readarray</a:t>
            </a:r>
          </a:p>
          <a:p>
            <a:r>
              <a:rPr lang="en-US" altLang="zh-CN" sz="2800"/>
              <a:t>        var i:…;</a:t>
            </a:r>
          </a:p>
          <a:p>
            <a:pPr>
              <a:spcAft>
                <a:spcPct val="30000"/>
              </a:spcAft>
            </a:pPr>
            <a:r>
              <a:rPr lang="zh-CN" altLang="en-US" sz="2800"/>
              <a:t>    </a:t>
            </a:r>
            <a:r>
              <a:rPr lang="en-US" altLang="zh-CN" sz="2800">
                <a:solidFill>
                  <a:srgbClr val="00FF00"/>
                </a:solidFill>
              </a:rPr>
              <a:t>exchange</a:t>
            </a:r>
            <a:endParaRPr lang="zh-CN" altLang="en-US" sz="2800">
              <a:solidFill>
                <a:srgbClr val="00FF00"/>
              </a:solidFill>
            </a:endParaRPr>
          </a:p>
          <a:p>
            <a:r>
              <a:rPr lang="en-US" altLang="zh-CN" sz="2800"/>
              <a:t>    </a:t>
            </a:r>
            <a:r>
              <a:rPr lang="en-US" altLang="zh-CN" sz="2800">
                <a:solidFill>
                  <a:srgbClr val="00FF00"/>
                </a:solidFill>
              </a:rPr>
              <a:t>quicksort</a:t>
            </a:r>
          </a:p>
          <a:p>
            <a:r>
              <a:rPr lang="en-US" altLang="zh-CN" sz="2800"/>
              <a:t>        var k, v:…;</a:t>
            </a:r>
          </a:p>
          <a:p>
            <a:r>
              <a:rPr lang="zh-CN" altLang="en-US" sz="2800"/>
              <a:t>        </a:t>
            </a:r>
            <a:r>
              <a:rPr lang="en-US" altLang="zh-CN" sz="2800">
                <a:solidFill>
                  <a:srgbClr val="00FF00"/>
                </a:solidFill>
              </a:rPr>
              <a:t>partition</a:t>
            </a:r>
          </a:p>
          <a:p>
            <a:r>
              <a:rPr lang="zh-CN" altLang="en-US" sz="2800"/>
              <a:t>	  </a:t>
            </a:r>
            <a:r>
              <a:rPr lang="en-US" altLang="zh-CN" sz="2800"/>
              <a:t>var i, j:…;</a:t>
            </a:r>
          </a:p>
          <a:p>
            <a:pPr>
              <a:spcBef>
                <a:spcPct val="40000"/>
              </a:spcBef>
            </a:pPr>
            <a:r>
              <a:rPr lang="zh-CN" altLang="en-US" sz="2800"/>
              <a:t>图</a:t>
            </a:r>
            <a:r>
              <a:rPr lang="en-US" altLang="zh-CN" sz="2800"/>
              <a:t>6.14</a:t>
            </a:r>
            <a:r>
              <a:rPr lang="zh-CN" altLang="en-US" sz="2800"/>
              <a:t>的程序</a:t>
            </a:r>
            <a:endParaRPr lang="en-US" altLang="zh-CN" sz="2800"/>
          </a:p>
          <a:p>
            <a:r>
              <a:rPr lang="zh-CN" altLang="en-US" sz="2800"/>
              <a:t>参数被略去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box(in)">
                                      <p:cBhvr>
                                        <p:cTn id="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9460" name="Rectangle 91"/>
          <p:cNvSpPr>
            <a:spLocks noGrp="1" noChangeArrowheads="1"/>
          </p:cNvSpPr>
          <p:nvPr>
            <p:ph idx="1"/>
          </p:nvPr>
        </p:nvSpPr>
        <p:spPr>
          <a:xfrm>
            <a:off x="287338" y="1438275"/>
            <a:ext cx="8564562" cy="5038725"/>
          </a:xfrm>
          <a:noFill/>
        </p:spPr>
        <p:txBody>
          <a:bodyPr/>
          <a:lstStyle/>
          <a:p>
            <a:pPr>
              <a:buFontTx/>
              <a:buNone/>
            </a:pPr>
            <a:r>
              <a:rPr lang="zh-CN" altLang="en-US" sz="2800" b="1" smtClean="0">
                <a:solidFill>
                  <a:srgbClr val="00FF00"/>
                </a:solidFill>
              </a:rPr>
              <a:t> </a:t>
            </a:r>
          </a:p>
        </p:txBody>
      </p:sp>
      <p:grpSp>
        <p:nvGrpSpPr>
          <p:cNvPr id="19459" name="Group 89"/>
          <p:cNvGrpSpPr>
            <a:grpSpLocks/>
          </p:cNvGrpSpPr>
          <p:nvPr/>
        </p:nvGrpSpPr>
        <p:grpSpPr bwMode="auto">
          <a:xfrm>
            <a:off x="201613" y="1143000"/>
            <a:ext cx="8763000" cy="5715000"/>
            <a:chOff x="0" y="720"/>
            <a:chExt cx="5520" cy="3600"/>
          </a:xfrm>
        </p:grpSpPr>
        <p:sp>
          <p:nvSpPr>
            <p:cNvPr id="19462" name="Line 7"/>
            <p:cNvSpPr>
              <a:spLocks noChangeShapeType="1"/>
            </p:cNvSpPr>
            <p:nvPr/>
          </p:nvSpPr>
          <p:spPr bwMode="auto">
            <a:xfrm>
              <a:off x="1774" y="992"/>
              <a:ext cx="1" cy="1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3" name="Line 8"/>
            <p:cNvSpPr>
              <a:spLocks noChangeShapeType="1"/>
            </p:cNvSpPr>
            <p:nvPr/>
          </p:nvSpPr>
          <p:spPr bwMode="auto">
            <a:xfrm>
              <a:off x="3152" y="992"/>
              <a:ext cx="0" cy="14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4" name="Line 9"/>
            <p:cNvSpPr>
              <a:spLocks noChangeShapeType="1"/>
            </p:cNvSpPr>
            <p:nvPr/>
          </p:nvSpPr>
          <p:spPr bwMode="auto">
            <a:xfrm flipV="1">
              <a:off x="1774" y="2481"/>
              <a:ext cx="137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5" name="Line 10"/>
            <p:cNvSpPr>
              <a:spLocks noChangeShapeType="1"/>
            </p:cNvSpPr>
            <p:nvPr/>
          </p:nvSpPr>
          <p:spPr bwMode="auto">
            <a:xfrm flipV="1">
              <a:off x="1774" y="2244"/>
              <a:ext cx="137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6" name="Line 11"/>
            <p:cNvSpPr>
              <a:spLocks noChangeShapeType="1"/>
            </p:cNvSpPr>
            <p:nvPr/>
          </p:nvSpPr>
          <p:spPr bwMode="auto">
            <a:xfrm flipV="1">
              <a:off x="1764" y="1985"/>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7" name="Line 12"/>
            <p:cNvSpPr>
              <a:spLocks noChangeShapeType="1"/>
            </p:cNvSpPr>
            <p:nvPr/>
          </p:nvSpPr>
          <p:spPr bwMode="auto">
            <a:xfrm flipV="1">
              <a:off x="1785" y="1747"/>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8" name="Line 13"/>
            <p:cNvSpPr>
              <a:spLocks noChangeShapeType="1"/>
            </p:cNvSpPr>
            <p:nvPr/>
          </p:nvSpPr>
          <p:spPr bwMode="auto">
            <a:xfrm flipV="1">
              <a:off x="1784" y="1501"/>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9" name="Line 14"/>
            <p:cNvSpPr>
              <a:spLocks noChangeShapeType="1"/>
            </p:cNvSpPr>
            <p:nvPr/>
          </p:nvSpPr>
          <p:spPr bwMode="auto">
            <a:xfrm flipV="1">
              <a:off x="1775" y="1253"/>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0" name="Rectangle 15"/>
            <p:cNvSpPr>
              <a:spLocks noChangeArrowheads="1"/>
            </p:cNvSpPr>
            <p:nvPr/>
          </p:nvSpPr>
          <p:spPr bwMode="auto">
            <a:xfrm>
              <a:off x="1728" y="1920"/>
              <a:ext cx="1059"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exchange</a:t>
              </a:r>
            </a:p>
          </p:txBody>
        </p:sp>
        <p:sp>
          <p:nvSpPr>
            <p:cNvPr id="19471" name="Rectangle 16"/>
            <p:cNvSpPr>
              <a:spLocks noChangeArrowheads="1"/>
            </p:cNvSpPr>
            <p:nvPr/>
          </p:nvSpPr>
          <p:spPr bwMode="auto">
            <a:xfrm>
              <a:off x="1728" y="1671"/>
              <a:ext cx="110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readarray</a:t>
              </a:r>
            </a:p>
          </p:txBody>
        </p:sp>
        <p:sp>
          <p:nvSpPr>
            <p:cNvPr id="19472" name="Rectangle 17"/>
            <p:cNvSpPr>
              <a:spLocks noChangeArrowheads="1"/>
            </p:cNvSpPr>
            <p:nvPr/>
          </p:nvSpPr>
          <p:spPr bwMode="auto">
            <a:xfrm>
              <a:off x="1853" y="1421"/>
              <a:ext cx="85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x</a:t>
              </a:r>
            </a:p>
          </p:txBody>
        </p:sp>
        <p:sp>
          <p:nvSpPr>
            <p:cNvPr id="19473" name="Rectangle 18"/>
            <p:cNvSpPr>
              <a:spLocks noChangeArrowheads="1"/>
            </p:cNvSpPr>
            <p:nvPr/>
          </p:nvSpPr>
          <p:spPr bwMode="auto">
            <a:xfrm>
              <a:off x="1755" y="1185"/>
              <a:ext cx="1021"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a</a:t>
              </a:r>
            </a:p>
          </p:txBody>
        </p:sp>
        <p:sp>
          <p:nvSpPr>
            <p:cNvPr id="19474" name="Rectangle 19"/>
            <p:cNvSpPr>
              <a:spLocks noChangeArrowheads="1"/>
            </p:cNvSpPr>
            <p:nvPr/>
          </p:nvSpPr>
          <p:spPr bwMode="auto">
            <a:xfrm>
              <a:off x="2189" y="949"/>
              <a:ext cx="85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表 头</a:t>
              </a:r>
            </a:p>
          </p:txBody>
        </p:sp>
        <p:sp>
          <p:nvSpPr>
            <p:cNvPr id="19475" name="Rectangle 20"/>
            <p:cNvSpPr>
              <a:spLocks noChangeArrowheads="1"/>
            </p:cNvSpPr>
            <p:nvPr/>
          </p:nvSpPr>
          <p:spPr bwMode="auto">
            <a:xfrm>
              <a:off x="1785" y="947"/>
              <a:ext cx="327"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空</a:t>
              </a:r>
            </a:p>
          </p:txBody>
        </p:sp>
        <p:sp>
          <p:nvSpPr>
            <p:cNvPr id="19476" name="Rectangle 21"/>
            <p:cNvSpPr>
              <a:spLocks noChangeArrowheads="1"/>
            </p:cNvSpPr>
            <p:nvPr/>
          </p:nvSpPr>
          <p:spPr bwMode="auto">
            <a:xfrm>
              <a:off x="2420" y="720"/>
              <a:ext cx="981"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sort</a:t>
              </a:r>
            </a:p>
          </p:txBody>
        </p:sp>
        <p:sp>
          <p:nvSpPr>
            <p:cNvPr id="19477" name="Rectangle 22"/>
            <p:cNvSpPr>
              <a:spLocks noChangeArrowheads="1"/>
            </p:cNvSpPr>
            <p:nvPr/>
          </p:nvSpPr>
          <p:spPr bwMode="auto">
            <a:xfrm>
              <a:off x="1728" y="2160"/>
              <a:ext cx="10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quicksort</a:t>
              </a:r>
            </a:p>
          </p:txBody>
        </p:sp>
        <p:sp>
          <p:nvSpPr>
            <p:cNvPr id="19478" name="Line 23"/>
            <p:cNvSpPr>
              <a:spLocks noChangeShapeType="1"/>
            </p:cNvSpPr>
            <p:nvPr/>
          </p:nvSpPr>
          <p:spPr bwMode="auto">
            <a:xfrm flipV="1">
              <a:off x="1784" y="992"/>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9" name="Line 24"/>
            <p:cNvSpPr>
              <a:spLocks noChangeShapeType="1"/>
            </p:cNvSpPr>
            <p:nvPr/>
          </p:nvSpPr>
          <p:spPr bwMode="auto">
            <a:xfrm>
              <a:off x="2091" y="1004"/>
              <a:ext cx="0" cy="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0" name="Line 25"/>
            <p:cNvSpPr>
              <a:spLocks noChangeShapeType="1"/>
            </p:cNvSpPr>
            <p:nvPr/>
          </p:nvSpPr>
          <p:spPr bwMode="auto">
            <a:xfrm>
              <a:off x="2864" y="1266"/>
              <a:ext cx="0" cy="122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1" name="Rectangle 26"/>
            <p:cNvSpPr>
              <a:spLocks noChangeArrowheads="1"/>
            </p:cNvSpPr>
            <p:nvPr/>
          </p:nvSpPr>
          <p:spPr bwMode="auto">
            <a:xfrm>
              <a:off x="3334" y="1703"/>
              <a:ext cx="170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指向</a:t>
              </a:r>
              <a:r>
                <a:rPr lang="en-US" altLang="zh-CN" sz="2800"/>
                <a:t>readarray</a:t>
              </a:r>
            </a:p>
          </p:txBody>
        </p:sp>
        <p:sp>
          <p:nvSpPr>
            <p:cNvPr id="19482" name="Line 28"/>
            <p:cNvSpPr>
              <a:spLocks noChangeShapeType="1"/>
            </p:cNvSpPr>
            <p:nvPr/>
          </p:nvSpPr>
          <p:spPr bwMode="auto">
            <a:xfrm>
              <a:off x="3768" y="2922"/>
              <a:ext cx="1" cy="99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3" name="Line 29"/>
            <p:cNvSpPr>
              <a:spLocks noChangeShapeType="1"/>
            </p:cNvSpPr>
            <p:nvPr/>
          </p:nvSpPr>
          <p:spPr bwMode="auto">
            <a:xfrm flipH="1">
              <a:off x="5143" y="2922"/>
              <a:ext cx="3" cy="10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4" name="Line 30"/>
            <p:cNvSpPr>
              <a:spLocks noChangeShapeType="1"/>
            </p:cNvSpPr>
            <p:nvPr/>
          </p:nvSpPr>
          <p:spPr bwMode="auto">
            <a:xfrm flipV="1">
              <a:off x="3758" y="3915"/>
              <a:ext cx="1378"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5" name="Line 31"/>
            <p:cNvSpPr>
              <a:spLocks noChangeShapeType="1"/>
            </p:cNvSpPr>
            <p:nvPr/>
          </p:nvSpPr>
          <p:spPr bwMode="auto">
            <a:xfrm flipV="1">
              <a:off x="3779" y="3677"/>
              <a:ext cx="137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6" name="Line 32"/>
            <p:cNvSpPr>
              <a:spLocks noChangeShapeType="1"/>
            </p:cNvSpPr>
            <p:nvPr/>
          </p:nvSpPr>
          <p:spPr bwMode="auto">
            <a:xfrm flipV="1">
              <a:off x="3778" y="3431"/>
              <a:ext cx="1378"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7" name="Line 33"/>
            <p:cNvSpPr>
              <a:spLocks noChangeShapeType="1"/>
            </p:cNvSpPr>
            <p:nvPr/>
          </p:nvSpPr>
          <p:spPr bwMode="auto">
            <a:xfrm flipV="1">
              <a:off x="3769" y="3182"/>
              <a:ext cx="1378"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8" name="Rectangle 34"/>
            <p:cNvSpPr>
              <a:spLocks noChangeArrowheads="1"/>
            </p:cNvSpPr>
            <p:nvPr/>
          </p:nvSpPr>
          <p:spPr bwMode="auto">
            <a:xfrm>
              <a:off x="3827" y="3601"/>
              <a:ext cx="98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partition</a:t>
              </a:r>
            </a:p>
          </p:txBody>
        </p:sp>
        <p:sp>
          <p:nvSpPr>
            <p:cNvPr id="19489" name="Rectangle 35"/>
            <p:cNvSpPr>
              <a:spLocks noChangeArrowheads="1"/>
            </p:cNvSpPr>
            <p:nvPr/>
          </p:nvSpPr>
          <p:spPr bwMode="auto">
            <a:xfrm>
              <a:off x="3847" y="3351"/>
              <a:ext cx="85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v</a:t>
              </a:r>
            </a:p>
          </p:txBody>
        </p:sp>
        <p:sp>
          <p:nvSpPr>
            <p:cNvPr id="19490" name="Rectangle 36"/>
            <p:cNvSpPr>
              <a:spLocks noChangeArrowheads="1"/>
            </p:cNvSpPr>
            <p:nvPr/>
          </p:nvSpPr>
          <p:spPr bwMode="auto">
            <a:xfrm>
              <a:off x="3749" y="3115"/>
              <a:ext cx="102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k</a:t>
              </a:r>
            </a:p>
          </p:txBody>
        </p:sp>
        <p:sp>
          <p:nvSpPr>
            <p:cNvPr id="19491" name="Rectangle 37"/>
            <p:cNvSpPr>
              <a:spLocks noChangeArrowheads="1"/>
            </p:cNvSpPr>
            <p:nvPr/>
          </p:nvSpPr>
          <p:spPr bwMode="auto">
            <a:xfrm>
              <a:off x="4182" y="2879"/>
              <a:ext cx="85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表 头</a:t>
              </a:r>
            </a:p>
          </p:txBody>
        </p:sp>
        <p:sp>
          <p:nvSpPr>
            <p:cNvPr id="19492" name="Rectangle 38"/>
            <p:cNvSpPr>
              <a:spLocks noChangeArrowheads="1"/>
            </p:cNvSpPr>
            <p:nvPr/>
          </p:nvSpPr>
          <p:spPr bwMode="auto">
            <a:xfrm>
              <a:off x="4385" y="2638"/>
              <a:ext cx="11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quicksort</a:t>
              </a:r>
            </a:p>
          </p:txBody>
        </p:sp>
        <p:sp>
          <p:nvSpPr>
            <p:cNvPr id="19493" name="Line 39"/>
            <p:cNvSpPr>
              <a:spLocks noChangeShapeType="1"/>
            </p:cNvSpPr>
            <p:nvPr/>
          </p:nvSpPr>
          <p:spPr bwMode="auto">
            <a:xfrm flipV="1">
              <a:off x="3778" y="2922"/>
              <a:ext cx="1378"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94" name="Line 40"/>
            <p:cNvSpPr>
              <a:spLocks noChangeShapeType="1"/>
            </p:cNvSpPr>
            <p:nvPr/>
          </p:nvSpPr>
          <p:spPr bwMode="auto">
            <a:xfrm>
              <a:off x="4085" y="2934"/>
              <a:ext cx="1" cy="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95" name="Line 41"/>
            <p:cNvSpPr>
              <a:spLocks noChangeShapeType="1"/>
            </p:cNvSpPr>
            <p:nvPr/>
          </p:nvSpPr>
          <p:spPr bwMode="auto">
            <a:xfrm>
              <a:off x="4858" y="3196"/>
              <a:ext cx="1" cy="7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96" name="Rectangle 42"/>
            <p:cNvSpPr>
              <a:spLocks noChangeArrowheads="1"/>
            </p:cNvSpPr>
            <p:nvPr/>
          </p:nvSpPr>
          <p:spPr bwMode="auto">
            <a:xfrm>
              <a:off x="480" y="2628"/>
              <a:ext cx="120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readarray</a:t>
              </a:r>
            </a:p>
          </p:txBody>
        </p:sp>
        <p:sp>
          <p:nvSpPr>
            <p:cNvPr id="19497" name="Line 44"/>
            <p:cNvSpPr>
              <a:spLocks noChangeShapeType="1"/>
            </p:cNvSpPr>
            <p:nvPr/>
          </p:nvSpPr>
          <p:spPr bwMode="auto">
            <a:xfrm>
              <a:off x="19" y="2944"/>
              <a:ext cx="2" cy="4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98" name="Line 45"/>
            <p:cNvSpPr>
              <a:spLocks noChangeShapeType="1"/>
            </p:cNvSpPr>
            <p:nvPr/>
          </p:nvSpPr>
          <p:spPr bwMode="auto">
            <a:xfrm>
              <a:off x="1397" y="2944"/>
              <a:ext cx="2" cy="52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99" name="Line 46"/>
            <p:cNvSpPr>
              <a:spLocks noChangeShapeType="1"/>
            </p:cNvSpPr>
            <p:nvPr/>
          </p:nvSpPr>
          <p:spPr bwMode="auto">
            <a:xfrm flipV="1">
              <a:off x="29" y="3453"/>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0" name="Line 47"/>
            <p:cNvSpPr>
              <a:spLocks noChangeShapeType="1"/>
            </p:cNvSpPr>
            <p:nvPr/>
          </p:nvSpPr>
          <p:spPr bwMode="auto">
            <a:xfrm flipV="1">
              <a:off x="20" y="3204"/>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1" name="Rectangle 48"/>
            <p:cNvSpPr>
              <a:spLocks noChangeArrowheads="1"/>
            </p:cNvSpPr>
            <p:nvPr/>
          </p:nvSpPr>
          <p:spPr bwMode="auto">
            <a:xfrm>
              <a:off x="0" y="3137"/>
              <a:ext cx="1021"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i</a:t>
              </a:r>
            </a:p>
          </p:txBody>
        </p:sp>
        <p:sp>
          <p:nvSpPr>
            <p:cNvPr id="19502" name="Rectangle 49"/>
            <p:cNvSpPr>
              <a:spLocks noChangeArrowheads="1"/>
            </p:cNvSpPr>
            <p:nvPr/>
          </p:nvSpPr>
          <p:spPr bwMode="auto">
            <a:xfrm>
              <a:off x="434" y="2900"/>
              <a:ext cx="852"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表 头</a:t>
              </a:r>
            </a:p>
          </p:txBody>
        </p:sp>
        <p:sp>
          <p:nvSpPr>
            <p:cNvPr id="19503" name="Line 50"/>
            <p:cNvSpPr>
              <a:spLocks noChangeShapeType="1"/>
            </p:cNvSpPr>
            <p:nvPr/>
          </p:nvSpPr>
          <p:spPr bwMode="auto">
            <a:xfrm flipV="1">
              <a:off x="29" y="2944"/>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4" name="Line 51"/>
            <p:cNvSpPr>
              <a:spLocks noChangeShapeType="1"/>
            </p:cNvSpPr>
            <p:nvPr/>
          </p:nvSpPr>
          <p:spPr bwMode="auto">
            <a:xfrm>
              <a:off x="336" y="2956"/>
              <a:ext cx="0" cy="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5" name="Line 52"/>
            <p:cNvSpPr>
              <a:spLocks noChangeShapeType="1"/>
            </p:cNvSpPr>
            <p:nvPr/>
          </p:nvSpPr>
          <p:spPr bwMode="auto">
            <a:xfrm>
              <a:off x="1109" y="3218"/>
              <a:ext cx="0" cy="22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6" name="Rectangle 53"/>
            <p:cNvSpPr>
              <a:spLocks noChangeArrowheads="1"/>
            </p:cNvSpPr>
            <p:nvPr/>
          </p:nvSpPr>
          <p:spPr bwMode="auto">
            <a:xfrm>
              <a:off x="2340" y="2652"/>
              <a:ext cx="1068"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exchange</a:t>
              </a:r>
            </a:p>
          </p:txBody>
        </p:sp>
        <p:sp>
          <p:nvSpPr>
            <p:cNvPr id="19507" name="Line 55"/>
            <p:cNvSpPr>
              <a:spLocks noChangeShapeType="1"/>
            </p:cNvSpPr>
            <p:nvPr/>
          </p:nvSpPr>
          <p:spPr bwMode="auto">
            <a:xfrm>
              <a:off x="1763" y="2948"/>
              <a:ext cx="0" cy="2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8" name="Line 56"/>
            <p:cNvSpPr>
              <a:spLocks noChangeShapeType="1"/>
            </p:cNvSpPr>
            <p:nvPr/>
          </p:nvSpPr>
          <p:spPr bwMode="auto">
            <a:xfrm>
              <a:off x="3142" y="2948"/>
              <a:ext cx="0" cy="27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09" name="Line 57"/>
            <p:cNvSpPr>
              <a:spLocks noChangeShapeType="1"/>
            </p:cNvSpPr>
            <p:nvPr/>
          </p:nvSpPr>
          <p:spPr bwMode="auto">
            <a:xfrm flipV="1">
              <a:off x="1764" y="3208"/>
              <a:ext cx="138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0" name="Rectangle 58"/>
            <p:cNvSpPr>
              <a:spLocks noChangeArrowheads="1"/>
            </p:cNvSpPr>
            <p:nvPr/>
          </p:nvSpPr>
          <p:spPr bwMode="auto">
            <a:xfrm>
              <a:off x="2178" y="2904"/>
              <a:ext cx="85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表 头</a:t>
              </a:r>
            </a:p>
          </p:txBody>
        </p:sp>
        <p:sp>
          <p:nvSpPr>
            <p:cNvPr id="19511" name="Line 59"/>
            <p:cNvSpPr>
              <a:spLocks noChangeShapeType="1"/>
            </p:cNvSpPr>
            <p:nvPr/>
          </p:nvSpPr>
          <p:spPr bwMode="auto">
            <a:xfrm flipV="1">
              <a:off x="1774" y="2948"/>
              <a:ext cx="137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2" name="Line 60"/>
            <p:cNvSpPr>
              <a:spLocks noChangeShapeType="1"/>
            </p:cNvSpPr>
            <p:nvPr/>
          </p:nvSpPr>
          <p:spPr bwMode="auto">
            <a:xfrm>
              <a:off x="2080" y="2960"/>
              <a:ext cx="0" cy="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3" name="Freeform 61"/>
            <p:cNvSpPr>
              <a:spLocks/>
            </p:cNvSpPr>
            <p:nvPr/>
          </p:nvSpPr>
          <p:spPr bwMode="auto">
            <a:xfrm>
              <a:off x="180" y="2467"/>
              <a:ext cx="1596" cy="616"/>
            </a:xfrm>
            <a:custGeom>
              <a:avLst/>
              <a:gdLst>
                <a:gd name="T0" fmla="*/ 0 w 2414"/>
                <a:gd name="T1" fmla="*/ 262 h 819"/>
                <a:gd name="T2" fmla="*/ 14 w 2414"/>
                <a:gd name="T3" fmla="*/ 166 h 819"/>
                <a:gd name="T4" fmla="*/ 54 w 2414"/>
                <a:gd name="T5" fmla="*/ 75 h 819"/>
                <a:gd name="T6" fmla="*/ 108 w 2414"/>
                <a:gd name="T7" fmla="*/ 27 h 819"/>
                <a:gd name="T8" fmla="*/ 177 w 2414"/>
                <a:gd name="T9" fmla="*/ 4 h 819"/>
                <a:gd name="T10" fmla="*/ 461 w 2414"/>
                <a:gd name="T11" fmla="*/ 8 h 8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4" h="819">
                  <a:moveTo>
                    <a:pt x="0" y="819"/>
                  </a:moveTo>
                  <a:cubicBezTo>
                    <a:pt x="12" y="769"/>
                    <a:pt x="25" y="617"/>
                    <a:pt x="72" y="520"/>
                  </a:cubicBezTo>
                  <a:cubicBezTo>
                    <a:pt x="119" y="423"/>
                    <a:pt x="200" y="307"/>
                    <a:pt x="282" y="235"/>
                  </a:cubicBezTo>
                  <a:cubicBezTo>
                    <a:pt x="364" y="163"/>
                    <a:pt x="460" y="122"/>
                    <a:pt x="567" y="85"/>
                  </a:cubicBezTo>
                  <a:cubicBezTo>
                    <a:pt x="674" y="48"/>
                    <a:pt x="619" y="20"/>
                    <a:pt x="927" y="10"/>
                  </a:cubicBezTo>
                  <a:cubicBezTo>
                    <a:pt x="1235" y="0"/>
                    <a:pt x="2104" y="22"/>
                    <a:pt x="2414" y="25"/>
                  </a:cubicBezTo>
                </a:path>
              </a:pathLst>
            </a:custGeom>
            <a:noFill/>
            <a:ln w="25400" cap="flat" cmpd="sng">
              <a:solidFill>
                <a:schemeClr val="tx1"/>
              </a:solidFill>
              <a:prstDash val="solid"/>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4" name="Line 62"/>
            <p:cNvSpPr>
              <a:spLocks noChangeShapeType="1"/>
            </p:cNvSpPr>
            <p:nvPr/>
          </p:nvSpPr>
          <p:spPr bwMode="auto">
            <a:xfrm flipV="1">
              <a:off x="1913" y="2486"/>
              <a:ext cx="0" cy="586"/>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5" name="Rectangle 63"/>
            <p:cNvSpPr>
              <a:spLocks noChangeArrowheads="1"/>
            </p:cNvSpPr>
            <p:nvPr/>
          </p:nvSpPr>
          <p:spPr bwMode="auto">
            <a:xfrm>
              <a:off x="3342" y="1952"/>
              <a:ext cx="1650"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指向</a:t>
              </a:r>
              <a:r>
                <a:rPr lang="en-US" altLang="zh-CN" sz="2800"/>
                <a:t>exchange</a:t>
              </a:r>
            </a:p>
          </p:txBody>
        </p:sp>
        <p:sp>
          <p:nvSpPr>
            <p:cNvPr id="19516" name="Rectangle 73"/>
            <p:cNvSpPr>
              <a:spLocks noChangeArrowheads="1"/>
            </p:cNvSpPr>
            <p:nvPr/>
          </p:nvSpPr>
          <p:spPr bwMode="auto">
            <a:xfrm>
              <a:off x="4224" y="3994"/>
              <a:ext cx="98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800"/>
                <a:t>partition</a:t>
              </a:r>
            </a:p>
          </p:txBody>
        </p:sp>
        <p:sp>
          <p:nvSpPr>
            <p:cNvPr id="19517" name="Line 78"/>
            <p:cNvSpPr>
              <a:spLocks noChangeShapeType="1"/>
            </p:cNvSpPr>
            <p:nvPr/>
          </p:nvSpPr>
          <p:spPr bwMode="auto">
            <a:xfrm>
              <a:off x="4992" y="3840"/>
              <a:ext cx="0" cy="256"/>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8" name="Freeform 79"/>
            <p:cNvSpPr>
              <a:spLocks/>
            </p:cNvSpPr>
            <p:nvPr/>
          </p:nvSpPr>
          <p:spPr bwMode="auto">
            <a:xfrm>
              <a:off x="3172" y="2467"/>
              <a:ext cx="743" cy="592"/>
            </a:xfrm>
            <a:custGeom>
              <a:avLst/>
              <a:gdLst>
                <a:gd name="T0" fmla="*/ 215 w 1124"/>
                <a:gd name="T1" fmla="*/ 250 h 789"/>
                <a:gd name="T2" fmla="*/ 210 w 1124"/>
                <a:gd name="T3" fmla="*/ 137 h 789"/>
                <a:gd name="T4" fmla="*/ 186 w 1124"/>
                <a:gd name="T5" fmla="*/ 70 h 789"/>
                <a:gd name="T6" fmla="*/ 155 w 1124"/>
                <a:gd name="T7" fmla="*/ 23 h 789"/>
                <a:gd name="T8" fmla="*/ 95 w 1124"/>
                <a:gd name="T9" fmla="*/ 4 h 789"/>
                <a:gd name="T10" fmla="*/ 0 w 1124"/>
                <a:gd name="T11" fmla="*/ 3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4" h="789">
                  <a:moveTo>
                    <a:pt x="1124" y="789"/>
                  </a:moveTo>
                  <a:cubicBezTo>
                    <a:pt x="1119" y="729"/>
                    <a:pt x="1120" y="525"/>
                    <a:pt x="1095" y="430"/>
                  </a:cubicBezTo>
                  <a:cubicBezTo>
                    <a:pt x="1070" y="335"/>
                    <a:pt x="1023" y="280"/>
                    <a:pt x="975" y="220"/>
                  </a:cubicBezTo>
                  <a:cubicBezTo>
                    <a:pt x="927" y="160"/>
                    <a:pt x="890" y="105"/>
                    <a:pt x="810" y="70"/>
                  </a:cubicBezTo>
                  <a:cubicBezTo>
                    <a:pt x="730" y="35"/>
                    <a:pt x="630" y="20"/>
                    <a:pt x="495" y="10"/>
                  </a:cubicBezTo>
                  <a:cubicBezTo>
                    <a:pt x="360" y="0"/>
                    <a:pt x="103" y="9"/>
                    <a:pt x="0" y="9"/>
                  </a:cubicBezTo>
                </a:path>
              </a:pathLst>
            </a:custGeom>
            <a:noFill/>
            <a:ln w="25400" cap="flat" cmpd="sng">
              <a:solidFill>
                <a:schemeClr val="tx1"/>
              </a:solidFill>
              <a:prstDash val="solid"/>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19" name="Freeform 80"/>
            <p:cNvSpPr>
              <a:spLocks/>
            </p:cNvSpPr>
            <p:nvPr/>
          </p:nvSpPr>
          <p:spPr bwMode="auto">
            <a:xfrm>
              <a:off x="3014" y="2320"/>
              <a:ext cx="1943" cy="459"/>
            </a:xfrm>
            <a:custGeom>
              <a:avLst/>
              <a:gdLst>
                <a:gd name="T0" fmla="*/ 0 w 2940"/>
                <a:gd name="T1" fmla="*/ 4 h 610"/>
                <a:gd name="T2" fmla="*/ 280 w 2940"/>
                <a:gd name="T3" fmla="*/ 4 h 610"/>
                <a:gd name="T4" fmla="*/ 412 w 2940"/>
                <a:gd name="T5" fmla="*/ 4 h 610"/>
                <a:gd name="T6" fmla="*/ 486 w 2940"/>
                <a:gd name="T7" fmla="*/ 23 h 610"/>
                <a:gd name="T8" fmla="*/ 541 w 2940"/>
                <a:gd name="T9" fmla="*/ 80 h 610"/>
                <a:gd name="T10" fmla="*/ 561 w 2940"/>
                <a:gd name="T11" fmla="*/ 196 h 6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40" h="610">
                  <a:moveTo>
                    <a:pt x="0" y="10"/>
                  </a:moveTo>
                  <a:cubicBezTo>
                    <a:pt x="245" y="10"/>
                    <a:pt x="1110" y="10"/>
                    <a:pt x="1470" y="10"/>
                  </a:cubicBezTo>
                  <a:cubicBezTo>
                    <a:pt x="1830" y="10"/>
                    <a:pt x="1980" y="0"/>
                    <a:pt x="2160" y="10"/>
                  </a:cubicBezTo>
                  <a:cubicBezTo>
                    <a:pt x="2340" y="20"/>
                    <a:pt x="2437" y="30"/>
                    <a:pt x="2550" y="70"/>
                  </a:cubicBezTo>
                  <a:cubicBezTo>
                    <a:pt x="2663" y="110"/>
                    <a:pt x="2770" y="160"/>
                    <a:pt x="2835" y="250"/>
                  </a:cubicBezTo>
                  <a:cubicBezTo>
                    <a:pt x="2900" y="340"/>
                    <a:pt x="2918" y="535"/>
                    <a:pt x="2940" y="610"/>
                  </a:cubicBezTo>
                </a:path>
              </a:pathLst>
            </a:custGeom>
            <a:noFill/>
            <a:ln w="25400" cap="flat" cmpd="sng">
              <a:solidFill>
                <a:schemeClr val="tx1"/>
              </a:solidFill>
              <a:prstDash val="solid"/>
              <a:round/>
              <a:headEnd/>
              <a:tailEnd type="stealth"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20" name="Line 81"/>
            <p:cNvSpPr>
              <a:spLocks noChangeShapeType="1"/>
            </p:cNvSpPr>
            <p:nvPr/>
          </p:nvSpPr>
          <p:spPr bwMode="auto">
            <a:xfrm>
              <a:off x="3043" y="2125"/>
              <a:ext cx="396"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21" name="Line 82"/>
            <p:cNvSpPr>
              <a:spLocks noChangeShapeType="1"/>
            </p:cNvSpPr>
            <p:nvPr/>
          </p:nvSpPr>
          <p:spPr bwMode="auto">
            <a:xfrm>
              <a:off x="3043" y="1875"/>
              <a:ext cx="396"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522" name="Line 85"/>
            <p:cNvSpPr>
              <a:spLocks noChangeShapeType="1"/>
            </p:cNvSpPr>
            <p:nvPr/>
          </p:nvSpPr>
          <p:spPr bwMode="auto">
            <a:xfrm flipV="1">
              <a:off x="3984" y="3888"/>
              <a:ext cx="0" cy="24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461" name="Rectangle 3"/>
          <p:cNvSpPr>
            <a:spLocks noChangeArrowheads="1"/>
          </p:cNvSpPr>
          <p:nvPr/>
        </p:nvSpPr>
        <p:spPr bwMode="auto">
          <a:xfrm>
            <a:off x="323850" y="1484313"/>
            <a:ext cx="23431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solidFill>
                  <a:srgbClr val="00FF00"/>
                </a:solidFill>
              </a:rPr>
              <a:t>sort</a:t>
            </a:r>
          </a:p>
          <a:p>
            <a:r>
              <a:rPr lang="zh-CN" altLang="en-US" sz="2800">
                <a:solidFill>
                  <a:srgbClr val="00FF00"/>
                </a:solidFill>
              </a:rPr>
              <a:t>   </a:t>
            </a:r>
            <a:r>
              <a:rPr lang="en-US" altLang="zh-CN" sz="2800">
                <a:solidFill>
                  <a:srgbClr val="00FF00"/>
                </a:solidFill>
              </a:rPr>
              <a:t>readarray</a:t>
            </a:r>
          </a:p>
          <a:p>
            <a:r>
              <a:rPr lang="zh-CN" altLang="en-US" sz="2800">
                <a:solidFill>
                  <a:srgbClr val="00FF00"/>
                </a:solidFill>
              </a:rPr>
              <a:t>   </a:t>
            </a:r>
            <a:r>
              <a:rPr lang="en-US" altLang="zh-CN" sz="2800">
                <a:solidFill>
                  <a:srgbClr val="00FF00"/>
                </a:solidFill>
              </a:rPr>
              <a:t>exchange</a:t>
            </a:r>
          </a:p>
          <a:p>
            <a:r>
              <a:rPr lang="zh-CN" altLang="en-US" sz="2800">
                <a:solidFill>
                  <a:srgbClr val="00FF00"/>
                </a:solidFill>
              </a:rPr>
              <a:t>   </a:t>
            </a:r>
            <a:r>
              <a:rPr lang="en-US" altLang="zh-CN" sz="2800">
                <a:solidFill>
                  <a:srgbClr val="00FF00"/>
                </a:solidFill>
              </a:rPr>
              <a:t>quicksort</a:t>
            </a:r>
          </a:p>
          <a:p>
            <a:r>
              <a:rPr lang="zh-CN" altLang="en-US" sz="2800">
                <a:solidFill>
                  <a:srgbClr val="00FF00"/>
                </a:solidFill>
              </a:rPr>
              <a:t>       </a:t>
            </a:r>
            <a:r>
              <a:rPr lang="en-US" altLang="zh-CN" sz="2800">
                <a:solidFill>
                  <a:srgbClr val="00FF00"/>
                </a:solidFill>
              </a:rPr>
              <a:t>partition</a:t>
            </a:r>
            <a:endParaRPr lang="zh-CN" altLang="en-US" sz="2800">
              <a:solidFill>
                <a:srgbClr val="00FF00"/>
              </a:solidFill>
            </a:endParaRPr>
          </a:p>
        </p:txBody>
      </p:sp>
      <p:sp>
        <p:nvSpPr>
          <p:cNvPr id="19525" name="Rectangle 3"/>
          <p:cNvSpPr>
            <a:spLocks noChangeArrowheads="1"/>
          </p:cNvSpPr>
          <p:nvPr/>
        </p:nvSpPr>
        <p:spPr bwMode="auto">
          <a:xfrm>
            <a:off x="3059113" y="5876925"/>
            <a:ext cx="23431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a:t>符号表实例</a:t>
            </a:r>
          </a:p>
          <a:p>
            <a:r>
              <a:rPr lang="zh-CN" altLang="en-US" sz="2800">
                <a:solidFill>
                  <a:srgbClr val="00FF00"/>
                </a:solid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20483" name="Rectangle 3"/>
          <p:cNvSpPr>
            <a:spLocks noGrp="1" noChangeArrowheads="1"/>
          </p:cNvSpPr>
          <p:nvPr>
            <p:ph idx="1"/>
          </p:nvPr>
        </p:nvSpPr>
        <p:spPr>
          <a:xfrm>
            <a:off x="287338" y="1438275"/>
            <a:ext cx="8564562" cy="5254625"/>
          </a:xfrm>
          <a:noFill/>
        </p:spPr>
        <p:txBody>
          <a:bodyPr/>
          <a:lstStyle/>
          <a:p>
            <a:pPr algn="just">
              <a:spcBef>
                <a:spcPct val="15000"/>
              </a:spcBef>
            </a:pPr>
            <a:r>
              <a:rPr lang="zh-CN" altLang="en-US" b="1" smtClean="0">
                <a:latin typeface="宋体" pitchFamily="2" charset="-122"/>
              </a:rPr>
              <a:t>符号表的特点</a:t>
            </a:r>
          </a:p>
          <a:p>
            <a:pPr lvl="1" algn="just">
              <a:spcBef>
                <a:spcPct val="15000"/>
              </a:spcBef>
            </a:pPr>
            <a:r>
              <a:rPr lang="zh-CN" altLang="en-US" b="1" smtClean="0">
                <a:latin typeface="宋体" pitchFamily="2" charset="-122"/>
              </a:rPr>
              <a:t>各过程有各自的符号表</a:t>
            </a:r>
          </a:p>
          <a:p>
            <a:pPr lvl="1" algn="just">
              <a:spcBef>
                <a:spcPct val="15000"/>
              </a:spcBef>
            </a:pPr>
            <a:r>
              <a:rPr lang="zh-CN" altLang="en-US" b="1" smtClean="0">
                <a:latin typeface="宋体" pitchFamily="2" charset="-122"/>
              </a:rPr>
              <a:t>符号表之间有双向链</a:t>
            </a:r>
          </a:p>
          <a:p>
            <a:pPr lvl="1" algn="just">
              <a:spcBef>
                <a:spcPct val="15000"/>
              </a:spcBef>
            </a:pPr>
            <a:r>
              <a:rPr lang="zh-CN" altLang="en-US" b="1" smtClean="0">
                <a:latin typeface="宋体" pitchFamily="2" charset="-122"/>
              </a:rPr>
              <a:t>构造符号表时需要符号表栈</a:t>
            </a:r>
          </a:p>
          <a:p>
            <a:pPr lvl="1" algn="just">
              <a:spcBef>
                <a:spcPct val="15000"/>
              </a:spcBef>
            </a:pPr>
            <a:r>
              <a:rPr lang="zh-CN" altLang="en-US" b="1" smtClean="0">
                <a:latin typeface="宋体" pitchFamily="2" charset="-122"/>
              </a:rPr>
              <a:t>构造符号表需要活动记录栈</a:t>
            </a:r>
          </a:p>
          <a:p>
            <a:pPr algn="just">
              <a:spcBef>
                <a:spcPct val="15000"/>
              </a:spcBef>
            </a:pPr>
            <a:r>
              <a:rPr lang="zh-CN" altLang="en-US" b="1" smtClean="0">
                <a:latin typeface="宋体" pitchFamily="2" charset="-122"/>
              </a:rPr>
              <a:t>语义动作用到的函数</a:t>
            </a:r>
          </a:p>
          <a:p>
            <a:pPr lvl="1" algn="just">
              <a:spcBef>
                <a:spcPct val="15000"/>
              </a:spcBef>
              <a:buFontTx/>
              <a:buNone/>
            </a:pPr>
            <a:r>
              <a:rPr lang="en-US" altLang="zh-CN" b="1" i="1" smtClean="0"/>
              <a:t>mkTable</a:t>
            </a:r>
            <a:r>
              <a:rPr lang="en-US" altLang="zh-CN" b="1" smtClean="0"/>
              <a:t>(</a:t>
            </a:r>
            <a:r>
              <a:rPr lang="en-US" altLang="zh-CN" b="1" i="1" smtClean="0"/>
              <a:t>previous</a:t>
            </a:r>
            <a:r>
              <a:rPr lang="en-US" altLang="zh-CN" b="1" smtClean="0"/>
              <a:t>)</a:t>
            </a:r>
          </a:p>
          <a:p>
            <a:pPr lvl="1" algn="just">
              <a:spcBef>
                <a:spcPct val="15000"/>
              </a:spcBef>
              <a:buFontTx/>
              <a:buNone/>
            </a:pPr>
            <a:r>
              <a:rPr lang="en-US" altLang="zh-CN" b="1" i="1" smtClean="0"/>
              <a:t>enter</a:t>
            </a:r>
            <a:r>
              <a:rPr lang="en-US" altLang="zh-CN" b="1" smtClean="0"/>
              <a:t>(</a:t>
            </a:r>
            <a:r>
              <a:rPr lang="en-US" altLang="zh-CN" b="1" i="1" smtClean="0"/>
              <a:t>table, name, type, offset</a:t>
            </a:r>
            <a:r>
              <a:rPr lang="en-US" altLang="zh-CN" b="1" smtClean="0"/>
              <a:t>)</a:t>
            </a:r>
            <a:r>
              <a:rPr lang="en-US" altLang="zh-CN" b="1" i="1" smtClean="0"/>
              <a:t> </a:t>
            </a:r>
          </a:p>
          <a:p>
            <a:pPr lvl="1" algn="just">
              <a:spcBef>
                <a:spcPct val="15000"/>
              </a:spcBef>
              <a:buFontTx/>
              <a:buNone/>
            </a:pPr>
            <a:r>
              <a:rPr lang="en-US" altLang="zh-CN" b="1" i="1" smtClean="0"/>
              <a:t>addWidth</a:t>
            </a:r>
            <a:r>
              <a:rPr lang="en-US" altLang="zh-CN" b="1" smtClean="0"/>
              <a:t>(</a:t>
            </a:r>
            <a:r>
              <a:rPr lang="en-US" altLang="zh-CN" b="1" i="1" smtClean="0"/>
              <a:t>table</a:t>
            </a:r>
            <a:r>
              <a:rPr lang="en-US" altLang="zh-CN" b="1" smtClean="0"/>
              <a:t>, </a:t>
            </a:r>
            <a:r>
              <a:rPr lang="en-US" altLang="zh-CN" b="1" i="1" smtClean="0"/>
              <a:t>width</a:t>
            </a:r>
            <a:r>
              <a:rPr lang="en-US" altLang="zh-CN" b="1" smtClean="0"/>
              <a:t>)</a:t>
            </a:r>
          </a:p>
          <a:p>
            <a:pPr lvl="1" algn="just">
              <a:spcBef>
                <a:spcPct val="15000"/>
              </a:spcBef>
              <a:buFontTx/>
              <a:buNone/>
            </a:pPr>
            <a:r>
              <a:rPr lang="en-US" altLang="zh-CN" b="1" i="1" smtClean="0"/>
              <a:t>enterProc</a:t>
            </a:r>
            <a:r>
              <a:rPr lang="en-US" altLang="zh-CN" b="1" smtClean="0"/>
              <a:t>(</a:t>
            </a:r>
            <a:r>
              <a:rPr lang="en-US" altLang="zh-CN" b="1" i="1" smtClean="0"/>
              <a:t>table</a:t>
            </a:r>
            <a:r>
              <a:rPr lang="en-US" altLang="zh-CN" b="1" smtClean="0"/>
              <a:t>, </a:t>
            </a:r>
            <a:r>
              <a:rPr lang="en-US" altLang="zh-CN" b="1" i="1" smtClean="0"/>
              <a:t>name</a:t>
            </a:r>
            <a:r>
              <a:rPr lang="en-US" altLang="zh-CN" b="1" smtClean="0"/>
              <a:t>, </a:t>
            </a:r>
            <a:r>
              <a:rPr lang="en-US" altLang="zh-CN" b="1" i="1" smtClean="0"/>
              <a:t>newtable</a:t>
            </a:r>
            <a:r>
              <a:rPr lang="en-US" altLang="zh-CN" b="1" smtClean="0"/>
              <a:t>)</a:t>
            </a:r>
            <a:endParaRPr lang="zh-CN" altLang="en-US" b="1" smtClean="0"/>
          </a:p>
        </p:txBody>
      </p:sp>
      <p:sp>
        <p:nvSpPr>
          <p:cNvPr id="20487" name="Rectangle 3"/>
          <p:cNvSpPr>
            <a:spLocks noChangeArrowheads="1"/>
          </p:cNvSpPr>
          <p:nvPr/>
        </p:nvSpPr>
        <p:spPr bwMode="auto">
          <a:xfrm>
            <a:off x="5940425" y="1439863"/>
            <a:ext cx="2881313"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solidFill>
                  <a:srgbClr val="00FF00"/>
                </a:solidFill>
              </a:rPr>
              <a:t>sort</a:t>
            </a:r>
          </a:p>
          <a:p>
            <a:r>
              <a:rPr lang="en-US" altLang="zh-CN" sz="2800"/>
              <a:t>    var a:…; x:…;</a:t>
            </a:r>
          </a:p>
          <a:p>
            <a:r>
              <a:rPr lang="zh-CN" altLang="en-US" sz="2800"/>
              <a:t>    </a:t>
            </a:r>
            <a:r>
              <a:rPr lang="en-US" altLang="zh-CN" sz="2800">
                <a:solidFill>
                  <a:srgbClr val="00FF00"/>
                </a:solidFill>
              </a:rPr>
              <a:t>readarray</a:t>
            </a:r>
          </a:p>
          <a:p>
            <a:r>
              <a:rPr lang="en-US" altLang="zh-CN" sz="2800"/>
              <a:t>        var i:…;</a:t>
            </a:r>
          </a:p>
          <a:p>
            <a:pPr>
              <a:spcAft>
                <a:spcPct val="30000"/>
              </a:spcAft>
            </a:pPr>
            <a:r>
              <a:rPr lang="zh-CN" altLang="en-US" sz="2800"/>
              <a:t>    </a:t>
            </a:r>
            <a:r>
              <a:rPr lang="en-US" altLang="zh-CN" sz="2800">
                <a:solidFill>
                  <a:srgbClr val="00FF00"/>
                </a:solidFill>
              </a:rPr>
              <a:t>exchange</a:t>
            </a:r>
            <a:endParaRPr lang="zh-CN" altLang="en-US" sz="2800">
              <a:solidFill>
                <a:srgbClr val="00FF00"/>
              </a:solidFill>
            </a:endParaRPr>
          </a:p>
          <a:p>
            <a:r>
              <a:rPr lang="en-US" altLang="zh-CN" sz="2800"/>
              <a:t>    </a:t>
            </a:r>
            <a:r>
              <a:rPr lang="en-US" altLang="zh-CN" sz="2800">
                <a:solidFill>
                  <a:srgbClr val="00FF00"/>
                </a:solidFill>
              </a:rPr>
              <a:t>quicksort</a:t>
            </a:r>
          </a:p>
          <a:p>
            <a:r>
              <a:rPr lang="en-US" altLang="zh-CN" sz="2800"/>
              <a:t>        var k, v:…;</a:t>
            </a:r>
          </a:p>
          <a:p>
            <a:r>
              <a:rPr lang="zh-CN" altLang="en-US" sz="2800"/>
              <a:t>        </a:t>
            </a:r>
            <a:r>
              <a:rPr lang="en-US" altLang="zh-CN" sz="2800">
                <a:solidFill>
                  <a:srgbClr val="00FF00"/>
                </a:solidFill>
              </a:rPr>
              <a:t>partition</a:t>
            </a:r>
          </a:p>
          <a:p>
            <a:r>
              <a:rPr lang="zh-CN" altLang="en-US" sz="2800"/>
              <a:t>	  </a:t>
            </a:r>
            <a:r>
              <a:rPr lang="en-US" altLang="zh-CN" sz="2800"/>
              <a:t>var i, j:…;</a:t>
            </a:r>
          </a:p>
          <a:p>
            <a:pPr>
              <a:spcBef>
                <a:spcPct val="40000"/>
              </a:spcBef>
            </a:pPr>
            <a:r>
              <a:rPr lang="zh-CN" altLang="en-US" sz="2800"/>
              <a:t>图</a:t>
            </a:r>
            <a:r>
              <a:rPr lang="en-US" altLang="zh-CN" sz="2800"/>
              <a:t>6.14</a:t>
            </a:r>
            <a:r>
              <a:rPr lang="zh-CN" altLang="en-US" sz="2800"/>
              <a:t>的程序</a:t>
            </a:r>
            <a:endParaRPr lang="en-US" altLang="zh-CN" sz="2800"/>
          </a:p>
          <a:p>
            <a:r>
              <a:rPr lang="zh-CN" altLang="en-US" sz="2800"/>
              <a:t>参数被略去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box(in)">
                                      <p:cBhvr>
                                        <p:cTn id="7" dur="500"/>
                                        <p:tgtEl>
                                          <p:spTgt spid="2048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483">
                                            <p:txEl>
                                              <p:pRg st="4" end="4"/>
                                            </p:txEl>
                                          </p:spTgt>
                                        </p:tgtEl>
                                        <p:attrNameLst>
                                          <p:attrName>style.visibility</p:attrName>
                                        </p:attrNameLst>
                                      </p:cBhvr>
                                      <p:to>
                                        <p:strVal val="visible"/>
                                      </p:to>
                                    </p:set>
                                    <p:animEffect transition="in" filter="box(in)">
                                      <p:cBhvr>
                                        <p:cTn id="10" dur="500"/>
                                        <p:tgtEl>
                                          <p:spTgt spid="2048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animEffect transition="in" filter="box(in)">
                                      <p:cBhvr>
                                        <p:cTn id="15" dur="500"/>
                                        <p:tgtEl>
                                          <p:spTgt spid="2048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0483">
                                            <p:txEl>
                                              <p:pRg st="6" end="6"/>
                                            </p:txEl>
                                          </p:spTgt>
                                        </p:tgtEl>
                                        <p:attrNameLst>
                                          <p:attrName>style.visibility</p:attrName>
                                        </p:attrNameLst>
                                      </p:cBhvr>
                                      <p:to>
                                        <p:strVal val="visible"/>
                                      </p:to>
                                    </p:set>
                                    <p:animEffect transition="in" filter="box(in)">
                                      <p:cBhvr>
                                        <p:cTn id="18" dur="500"/>
                                        <p:tgtEl>
                                          <p:spTgt spid="20483">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animEffect transition="in" filter="box(in)">
                                      <p:cBhvr>
                                        <p:cTn id="21" dur="500"/>
                                        <p:tgtEl>
                                          <p:spTgt spid="20483">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0483">
                                            <p:txEl>
                                              <p:pRg st="8" end="8"/>
                                            </p:txEl>
                                          </p:spTgt>
                                        </p:tgtEl>
                                        <p:attrNameLst>
                                          <p:attrName>style.visibility</p:attrName>
                                        </p:attrNameLst>
                                      </p:cBhvr>
                                      <p:to>
                                        <p:strVal val="visible"/>
                                      </p:to>
                                    </p:set>
                                    <p:animEffect transition="in" filter="box(in)">
                                      <p:cBhvr>
                                        <p:cTn id="24" dur="500"/>
                                        <p:tgtEl>
                                          <p:spTgt spid="20483">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0483">
                                            <p:txEl>
                                              <p:pRg st="9" end="9"/>
                                            </p:txEl>
                                          </p:spTgt>
                                        </p:tgtEl>
                                        <p:attrNameLst>
                                          <p:attrName>style.visibility</p:attrName>
                                        </p:attrNameLst>
                                      </p:cBhvr>
                                      <p:to>
                                        <p:strVal val="visible"/>
                                      </p:to>
                                    </p:set>
                                    <p:animEffect transition="in" filter="box(in)">
                                      <p:cBhvr>
                                        <p:cTn id="27"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230851" name="Rectangle 3"/>
          <p:cNvSpPr>
            <a:spLocks noGrp="1" noChangeArrowheads="1"/>
          </p:cNvSpPr>
          <p:nvPr>
            <p:ph idx="1"/>
          </p:nvPr>
        </p:nvSpPr>
        <p:spPr>
          <a:xfrm>
            <a:off x="287338" y="1438275"/>
            <a:ext cx="8564562" cy="5038725"/>
          </a:xfrm>
        </p:spPr>
        <p:txBody>
          <a:bodyPr>
            <a:normAutofit lnSpcReduction="10000"/>
          </a:bodyPr>
          <a:lstStyle/>
          <a:p>
            <a:pPr>
              <a:buFontTx/>
              <a:buNone/>
            </a:pPr>
            <a:r>
              <a:rPr lang="zh-CN" altLang="en-US" b="1" smtClean="0">
                <a:ea typeface="黑体" pitchFamily="2" charset="-122"/>
              </a:rPr>
              <a:t>7.1.1 </a:t>
            </a:r>
            <a:r>
              <a:rPr lang="zh-CN" altLang="en-US" b="1" smtClean="0"/>
              <a:t>后缀表示</a:t>
            </a:r>
          </a:p>
          <a:p>
            <a:pPr>
              <a:buFontTx/>
              <a:buNone/>
            </a:pPr>
            <a:r>
              <a:rPr lang="en-US" altLang="zh-CN" b="1" smtClean="0">
                <a:latin typeface="宋体" pitchFamily="2" charset="-122"/>
              </a:rPr>
              <a:t>	</a:t>
            </a:r>
            <a:r>
              <a:rPr lang="en-US" altLang="zh-CN" b="1" i="1" smtClean="0"/>
              <a:t> E </a:t>
            </a:r>
            <a:r>
              <a:rPr lang="en-US" altLang="zh-CN" b="1" smtClean="0">
                <a:sym typeface="Symbol" pitchFamily="18" charset="2"/>
              </a:rPr>
              <a:t> </a:t>
            </a:r>
            <a:r>
              <a:rPr lang="en-US" altLang="zh-CN" b="1" i="1" smtClean="0"/>
              <a:t>E</a:t>
            </a:r>
            <a:r>
              <a:rPr lang="en-US" altLang="zh-CN" b="1" baseline="-30000" smtClean="0"/>
              <a:t> </a:t>
            </a:r>
            <a:r>
              <a:rPr lang="en-US" altLang="zh-CN" b="1" i="1" smtClean="0"/>
              <a:t>opE</a:t>
            </a:r>
            <a:r>
              <a:rPr lang="en-US" altLang="zh-CN" b="1" smtClean="0"/>
              <a:t> | </a:t>
            </a:r>
            <a:r>
              <a:rPr lang="en-US" altLang="zh-CN" b="1" i="1" smtClean="0"/>
              <a:t>uopE</a:t>
            </a:r>
            <a:r>
              <a:rPr lang="en-US" altLang="zh-CN" b="1" smtClean="0"/>
              <a:t> | </a:t>
            </a:r>
            <a:r>
              <a:rPr lang="zh-CN" altLang="en-US" b="1" smtClean="0"/>
              <a:t>(</a:t>
            </a:r>
            <a:r>
              <a:rPr lang="en-US" altLang="zh-CN" b="1" i="1" smtClean="0"/>
              <a:t>E</a:t>
            </a:r>
            <a:r>
              <a:rPr lang="en-US" altLang="zh-CN" b="1" smtClean="0"/>
              <a:t>) | id | num</a:t>
            </a:r>
            <a:endParaRPr lang="en-US" altLang="zh-CN" b="1" smtClean="0">
              <a:latin typeface="宋体" pitchFamily="2" charset="-122"/>
            </a:endParaRPr>
          </a:p>
          <a:p>
            <a:pPr>
              <a:buFontTx/>
              <a:buNone/>
            </a:pPr>
            <a:r>
              <a:rPr lang="zh-CN" altLang="en-US" b="1" smtClean="0">
                <a:latin typeface="宋体" pitchFamily="2" charset="-122"/>
              </a:rPr>
              <a:t>表达式</a:t>
            </a:r>
            <a:r>
              <a:rPr lang="en-US" altLang="zh-CN" b="1" i="1" smtClean="0"/>
              <a:t>E</a:t>
            </a:r>
            <a:r>
              <a:rPr lang="zh-CN" altLang="en-US" b="1" smtClean="0">
                <a:latin typeface="宋体" pitchFamily="2" charset="-122"/>
              </a:rPr>
              <a:t>的</a:t>
            </a:r>
            <a:r>
              <a:rPr lang="zh-CN" altLang="en-US" b="1" smtClean="0"/>
              <a:t>后缀表示</a:t>
            </a:r>
            <a:r>
              <a:rPr lang="zh-CN" altLang="en-US" b="1" smtClean="0">
                <a:latin typeface="宋体" pitchFamily="2" charset="-122"/>
              </a:rPr>
              <a:t>可以如下归纳定义：</a:t>
            </a:r>
          </a:p>
          <a:p>
            <a:pPr>
              <a:spcAft>
                <a:spcPts val="2400"/>
              </a:spcAft>
              <a:buFontTx/>
              <a:buNone/>
            </a:pPr>
            <a:r>
              <a:rPr lang="en-US" altLang="zh-CN" b="1" smtClean="0">
                <a:latin typeface="宋体" pitchFamily="2" charset="-122"/>
              </a:rPr>
              <a:t>	</a:t>
            </a:r>
            <a:r>
              <a:rPr lang="zh-CN" altLang="en-US" b="1" smtClean="0">
                <a:latin typeface="宋体" pitchFamily="2" charset="-122"/>
              </a:rPr>
              <a:t>表达式</a:t>
            </a:r>
            <a:r>
              <a:rPr lang="en-US" altLang="zh-CN" b="1" i="1" smtClean="0"/>
              <a:t>E			</a:t>
            </a:r>
            <a:r>
              <a:rPr lang="zh-CN" altLang="en-US" b="1" smtClean="0"/>
              <a:t>后缀式</a:t>
            </a:r>
            <a:r>
              <a:rPr lang="en-US" altLang="zh-CN" b="1" i="1" smtClean="0"/>
              <a:t>E</a:t>
            </a:r>
            <a:r>
              <a:rPr lang="en-US" altLang="zh-CN" b="1" smtClean="0">
                <a:sym typeface="Symbol" pitchFamily="18" charset="2"/>
              </a:rPr>
              <a:t> </a:t>
            </a:r>
            <a:endParaRPr lang="en-US" altLang="zh-CN" b="1" i="1" smtClean="0"/>
          </a:p>
          <a:p>
            <a:pPr>
              <a:spcBef>
                <a:spcPct val="0"/>
              </a:spcBef>
              <a:buFontTx/>
              <a:buNone/>
            </a:pPr>
            <a:r>
              <a:rPr lang="en-US" altLang="zh-CN" b="1" smtClean="0">
                <a:latin typeface="宋体" pitchFamily="2" charset="-122"/>
              </a:rPr>
              <a:t>	</a:t>
            </a:r>
            <a:r>
              <a:rPr lang="en-US" altLang="zh-CN" b="1" smtClean="0"/>
              <a:t>id </a:t>
            </a:r>
            <a:r>
              <a:rPr lang="en-US" altLang="zh-CN" b="1" smtClean="0">
                <a:latin typeface="宋体" pitchFamily="2" charset="-122"/>
              </a:rPr>
              <a:t>		</a:t>
            </a:r>
            <a:r>
              <a:rPr lang="en-US" altLang="zh-CN" b="1" i="1" smtClean="0"/>
              <a:t>			</a:t>
            </a:r>
            <a:r>
              <a:rPr lang="en-US" altLang="zh-CN" b="1" smtClean="0"/>
              <a:t>id</a:t>
            </a:r>
          </a:p>
          <a:p>
            <a:pPr>
              <a:spcBef>
                <a:spcPct val="0"/>
              </a:spcBef>
              <a:buFontTx/>
              <a:buNone/>
            </a:pPr>
            <a:r>
              <a:rPr lang="en-US" altLang="zh-CN" b="1" smtClean="0">
                <a:latin typeface="宋体" pitchFamily="2" charset="-122"/>
              </a:rPr>
              <a:t>	</a:t>
            </a:r>
            <a:r>
              <a:rPr lang="en-US" altLang="zh-CN" b="1" smtClean="0"/>
              <a:t>num				num</a:t>
            </a:r>
            <a:endParaRPr lang="zh-CN" altLang="en-US" b="1" smtClean="0">
              <a:latin typeface="宋体" pitchFamily="2" charset="-122"/>
            </a:endParaRPr>
          </a:p>
          <a:p>
            <a:pPr>
              <a:spcBef>
                <a:spcPct val="0"/>
              </a:spcBef>
              <a:buFontTx/>
              <a:buNone/>
            </a:pPr>
            <a:r>
              <a:rPr lang="en-US" altLang="zh-CN" b="1" smtClean="0"/>
              <a:t>	</a:t>
            </a:r>
            <a:r>
              <a:rPr lang="en-US" altLang="zh-CN" b="1" i="1" smtClean="0"/>
              <a:t>E</a:t>
            </a:r>
            <a:r>
              <a:rPr lang="en-US" altLang="zh-CN" b="1" baseline="-30000" smtClean="0"/>
              <a:t>1 </a:t>
            </a:r>
            <a:r>
              <a:rPr lang="en-US" altLang="zh-CN" b="1" i="1" smtClean="0"/>
              <a:t>opE</a:t>
            </a:r>
            <a:r>
              <a:rPr lang="en-US" altLang="zh-CN" b="1" baseline="-30000" smtClean="0"/>
              <a:t>2				</a:t>
            </a:r>
            <a:r>
              <a:rPr lang="en-US" altLang="zh-CN" b="1" i="1" smtClean="0"/>
              <a:t>E</a:t>
            </a:r>
            <a:r>
              <a:rPr lang="en-US" altLang="zh-CN" b="1" baseline="-30000" smtClean="0"/>
              <a:t>1</a:t>
            </a:r>
            <a:r>
              <a:rPr lang="en-US" altLang="zh-CN" b="1" smtClean="0">
                <a:sym typeface="Symbol" pitchFamily="18" charset="2"/>
              </a:rPr>
              <a:t></a:t>
            </a:r>
            <a:r>
              <a:rPr lang="en-US" altLang="zh-CN" b="1" i="1" smtClean="0"/>
              <a:t> E</a:t>
            </a:r>
            <a:r>
              <a:rPr lang="en-US" altLang="zh-CN" b="1" baseline="-30000" smtClean="0"/>
              <a:t>2</a:t>
            </a:r>
            <a:r>
              <a:rPr lang="en-US" altLang="zh-CN" b="1" smtClean="0">
                <a:sym typeface="Symbol" pitchFamily="18" charset="2"/>
              </a:rPr>
              <a:t></a:t>
            </a:r>
            <a:r>
              <a:rPr lang="en-US" altLang="zh-CN" b="1" smtClean="0"/>
              <a:t> </a:t>
            </a:r>
            <a:r>
              <a:rPr lang="en-US" altLang="zh-CN" b="1" i="1" smtClean="0"/>
              <a:t>op</a:t>
            </a:r>
          </a:p>
          <a:p>
            <a:pPr>
              <a:spcBef>
                <a:spcPct val="0"/>
              </a:spcBef>
              <a:buFontTx/>
              <a:buNone/>
            </a:pPr>
            <a:r>
              <a:rPr lang="en-US" altLang="zh-CN" b="1" i="1" smtClean="0"/>
              <a:t>	uopE				E</a:t>
            </a:r>
            <a:r>
              <a:rPr lang="en-US" altLang="zh-CN" b="1" smtClean="0">
                <a:sym typeface="Symbol" pitchFamily="18" charset="2"/>
              </a:rPr>
              <a:t></a:t>
            </a:r>
            <a:r>
              <a:rPr lang="en-US" altLang="zh-CN" b="1" i="1" smtClean="0"/>
              <a:t>uop</a:t>
            </a:r>
          </a:p>
          <a:p>
            <a:pPr>
              <a:spcBef>
                <a:spcPct val="0"/>
              </a:spcBef>
              <a:buFontTx/>
              <a:buNone/>
            </a:pPr>
            <a:r>
              <a:rPr lang="en-US" altLang="zh-CN" b="1" i="1" smtClean="0"/>
              <a:t>	</a:t>
            </a:r>
            <a:r>
              <a:rPr lang="zh-CN" altLang="en-US" b="1" smtClean="0"/>
              <a:t> (</a:t>
            </a:r>
            <a:r>
              <a:rPr lang="en-US" altLang="zh-CN" b="1" i="1" smtClean="0"/>
              <a:t>E</a:t>
            </a:r>
            <a:r>
              <a:rPr lang="en-US" altLang="zh-CN" b="1" smtClean="0"/>
              <a:t>)				</a:t>
            </a:r>
            <a:r>
              <a:rPr lang="en-US" altLang="zh-CN" b="1" i="1" smtClean="0"/>
              <a:t>E</a:t>
            </a:r>
            <a:r>
              <a:rPr lang="en-US" altLang="zh-CN" b="1" smtClean="0">
                <a:sym typeface="Symbol" pitchFamily="18" charset="2"/>
              </a:rPr>
              <a:t></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30851">
                                            <p:txEl>
                                              <p:pRg st="6" end="6"/>
                                            </p:txEl>
                                          </p:spTgt>
                                        </p:tgtEl>
                                        <p:attrNameLst>
                                          <p:attrName>style.visibility</p:attrName>
                                        </p:attrNameLst>
                                      </p:cBhvr>
                                      <p:to>
                                        <p:strVal val="visible"/>
                                      </p:to>
                                    </p:set>
                                    <p:animEffect transition="in" filter="box(in)">
                                      <p:cBhvr>
                                        <p:cTn id="7" dur="500"/>
                                        <p:tgtEl>
                                          <p:spTgt spid="12308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30851">
                                            <p:txEl>
                                              <p:pRg st="7" end="7"/>
                                            </p:txEl>
                                          </p:spTgt>
                                        </p:tgtEl>
                                        <p:attrNameLst>
                                          <p:attrName>style.visibility</p:attrName>
                                        </p:attrNameLst>
                                      </p:cBhvr>
                                      <p:to>
                                        <p:strVal val="visible"/>
                                      </p:to>
                                    </p:set>
                                    <p:animEffect transition="in" filter="box(in)">
                                      <p:cBhvr>
                                        <p:cTn id="12" dur="500"/>
                                        <p:tgtEl>
                                          <p:spTgt spid="12308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30851">
                                            <p:txEl>
                                              <p:pRg st="8" end="8"/>
                                            </p:txEl>
                                          </p:spTgt>
                                        </p:tgtEl>
                                        <p:attrNameLst>
                                          <p:attrName>style.visibility</p:attrName>
                                        </p:attrNameLst>
                                      </p:cBhvr>
                                      <p:to>
                                        <p:strVal val="visible"/>
                                      </p:to>
                                    </p:set>
                                    <p:animEffect transition="in" filter="box(in)">
                                      <p:cBhvr>
                                        <p:cTn id="17" dur="500"/>
                                        <p:tgtEl>
                                          <p:spTgt spid="12308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21507" name="Rectangle 3"/>
          <p:cNvSpPr>
            <a:spLocks noGrp="1" noChangeArrowheads="1"/>
          </p:cNvSpPr>
          <p:nvPr>
            <p:ph idx="1"/>
          </p:nvPr>
        </p:nvSpPr>
        <p:spPr>
          <a:xfrm>
            <a:off x="287338" y="1438275"/>
            <a:ext cx="8780462" cy="5399088"/>
          </a:xfrm>
          <a:noFill/>
        </p:spPr>
        <p:txBody>
          <a:bodyPr/>
          <a:lstStyle/>
          <a:p>
            <a:pPr algn="just">
              <a:lnSpc>
                <a:spcPct val="90000"/>
              </a:lnSpc>
              <a:spcBef>
                <a:spcPct val="12000"/>
              </a:spcBef>
              <a:buFontTx/>
              <a:buNone/>
            </a:pPr>
            <a:r>
              <a:rPr lang="en-US" altLang="zh-CN" sz="2800" b="1" i="1" smtClean="0"/>
              <a:t>P </a:t>
            </a:r>
            <a:r>
              <a:rPr lang="en-US" altLang="zh-CN" sz="2800" b="1" smtClean="0">
                <a:sym typeface="Symbol" pitchFamily="18" charset="2"/>
              </a:rPr>
              <a:t></a:t>
            </a:r>
            <a:r>
              <a:rPr lang="en-US" altLang="zh-CN" sz="2800" b="1" smtClean="0"/>
              <a:t> </a:t>
            </a:r>
            <a:r>
              <a:rPr lang="en-US" altLang="zh-CN" sz="2800" b="1" i="1" smtClean="0"/>
              <a:t>M D</a:t>
            </a:r>
            <a:r>
              <a:rPr lang="en-US" altLang="zh-CN" sz="2800" b="1" smtClean="0"/>
              <a:t>;</a:t>
            </a:r>
            <a:r>
              <a:rPr lang="en-US" altLang="zh-CN" sz="2800" b="1" i="1" smtClean="0"/>
              <a:t> S</a:t>
            </a:r>
            <a:r>
              <a:rPr lang="en-US" altLang="zh-CN" sz="2800" b="1" smtClean="0"/>
              <a:t> </a:t>
            </a:r>
            <a:r>
              <a:rPr lang="zh-CN" altLang="en-US" sz="2800" b="1" smtClean="0"/>
              <a:t>{</a:t>
            </a:r>
            <a:r>
              <a:rPr lang="en-US" altLang="zh-CN" sz="2800" b="1" i="1" smtClean="0"/>
              <a:t>addWidth</a:t>
            </a:r>
            <a:r>
              <a:rPr lang="en-US" altLang="zh-CN" sz="2800" b="1" smtClean="0"/>
              <a:t> (</a:t>
            </a:r>
            <a:r>
              <a:rPr lang="en-US" altLang="zh-CN" sz="2800" b="1" i="1" smtClean="0"/>
              <a:t>top</a:t>
            </a:r>
            <a:r>
              <a:rPr lang="en-US" altLang="zh-CN" sz="2800" b="1" smtClean="0"/>
              <a:t> (</a:t>
            </a:r>
            <a:r>
              <a:rPr lang="en-US" altLang="zh-CN" sz="2800" b="1" i="1" smtClean="0"/>
              <a:t>tblptr</a:t>
            </a:r>
            <a:r>
              <a:rPr lang="en-US" altLang="zh-CN" sz="2800" b="1" smtClean="0"/>
              <a:t>), </a:t>
            </a:r>
            <a:r>
              <a:rPr lang="en-US" altLang="zh-CN" sz="2800" b="1" i="1" smtClean="0"/>
              <a:t>top</a:t>
            </a:r>
            <a:r>
              <a:rPr lang="en-US" altLang="zh-CN" sz="2800" b="1" smtClean="0"/>
              <a:t> (</a:t>
            </a:r>
            <a:r>
              <a:rPr lang="en-US" altLang="zh-CN" sz="2800" b="1" i="1" smtClean="0"/>
              <a:t>offset</a:t>
            </a:r>
            <a:r>
              <a:rPr lang="en-US" altLang="zh-CN" sz="2800" b="1" smtClean="0"/>
              <a:t>)); </a:t>
            </a:r>
          </a:p>
          <a:p>
            <a:pPr algn="just">
              <a:lnSpc>
                <a:spcPct val="90000"/>
              </a:lnSpc>
              <a:spcBef>
                <a:spcPct val="12000"/>
              </a:spcBef>
              <a:buFontTx/>
              <a:buNone/>
            </a:pPr>
            <a:r>
              <a:rPr lang="zh-CN" altLang="en-US" sz="2800" b="1" smtClean="0"/>
              <a:t>			</a:t>
            </a:r>
            <a:r>
              <a:rPr lang="en-US" altLang="zh-CN" sz="2800" b="1" i="1" smtClean="0"/>
              <a:t>pop</a:t>
            </a:r>
            <a:r>
              <a:rPr lang="en-US" altLang="zh-CN" sz="2800" b="1" smtClean="0"/>
              <a:t>(</a:t>
            </a:r>
            <a:r>
              <a:rPr lang="en-US" altLang="zh-CN" sz="2800" b="1" i="1" smtClean="0"/>
              <a:t>tblptr</a:t>
            </a:r>
            <a:r>
              <a:rPr lang="en-US" altLang="zh-CN" sz="2800" b="1" smtClean="0"/>
              <a:t>); </a:t>
            </a:r>
            <a:r>
              <a:rPr lang="en-US" altLang="zh-CN" sz="2800" b="1" i="1" smtClean="0"/>
              <a:t>pop</a:t>
            </a:r>
            <a:r>
              <a:rPr lang="en-US" altLang="zh-CN" sz="2800" b="1" smtClean="0"/>
              <a:t> (</a:t>
            </a:r>
            <a:r>
              <a:rPr lang="en-US" altLang="zh-CN" sz="2800" b="1" i="1" smtClean="0"/>
              <a:t>offset</a:t>
            </a:r>
            <a:r>
              <a:rPr lang="en-US" altLang="zh-CN" sz="2800" b="1" smtClean="0"/>
              <a:t>) }</a:t>
            </a:r>
          </a:p>
          <a:p>
            <a:pPr algn="just">
              <a:lnSpc>
                <a:spcPct val="90000"/>
              </a:lnSpc>
              <a:spcBef>
                <a:spcPct val="12000"/>
              </a:spcBef>
              <a:buFontTx/>
              <a:buNone/>
            </a:pPr>
            <a:r>
              <a:rPr lang="en-US" altLang="zh-CN" sz="2800" b="1" i="1" smtClean="0">
                <a:solidFill>
                  <a:srgbClr val="00FF00"/>
                </a:solidFill>
              </a:rPr>
              <a:t>M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 = </a:t>
            </a:r>
            <a:r>
              <a:rPr lang="en-US" altLang="zh-CN" sz="2800" b="1" i="1" smtClean="0">
                <a:solidFill>
                  <a:srgbClr val="00FF00"/>
                </a:solidFill>
              </a:rPr>
              <a:t>mkTable</a:t>
            </a:r>
            <a:r>
              <a:rPr lang="en-US" altLang="zh-CN" sz="2800" b="1" smtClean="0">
                <a:solidFill>
                  <a:srgbClr val="00FF00"/>
                </a:solidFill>
              </a:rPr>
              <a:t> (</a:t>
            </a:r>
            <a:r>
              <a:rPr lang="en-US" altLang="zh-CN" sz="2800" b="1" i="1" smtClean="0">
                <a:solidFill>
                  <a:srgbClr val="00FF00"/>
                </a:solidFill>
              </a:rPr>
              <a:t>nil</a:t>
            </a:r>
            <a:r>
              <a:rPr lang="en-US" altLang="zh-CN" sz="2800" b="1" smtClean="0">
                <a:solidFill>
                  <a:srgbClr val="00FF00"/>
                </a:solidFill>
              </a:rPr>
              <a:t>);</a:t>
            </a:r>
          </a:p>
          <a:p>
            <a:pPr algn="just">
              <a:lnSpc>
                <a:spcPct val="90000"/>
              </a:lnSpc>
              <a:spcBef>
                <a:spcPct val="12000"/>
              </a:spcBef>
              <a:buFontTx/>
              <a:buNone/>
            </a:pPr>
            <a:r>
              <a:rPr lang="en-US" altLang="zh-CN" sz="2800" b="1" i="1" smtClean="0">
                <a:solidFill>
                  <a:srgbClr val="00FF00"/>
                </a:solidFill>
              </a:rPr>
              <a:t>			push</a:t>
            </a:r>
            <a:r>
              <a:rPr lang="en-US" altLang="zh-CN" sz="2800" b="1" smtClean="0">
                <a:solidFill>
                  <a:srgbClr val="00FF00"/>
                </a:solidFill>
              </a:rPr>
              <a:t>(</a:t>
            </a:r>
            <a:r>
              <a:rPr lang="en-US" altLang="zh-CN" sz="2800" b="1" i="1" smtClean="0">
                <a:solidFill>
                  <a:srgbClr val="00FF00"/>
                </a:solidFill>
              </a:rPr>
              <a:t>t</a:t>
            </a:r>
            <a:r>
              <a:rPr lang="en-US" altLang="zh-CN" sz="2800" b="1" smtClean="0">
                <a:solidFill>
                  <a:srgbClr val="00FF00"/>
                </a:solidFill>
              </a:rPr>
              <a:t>, </a:t>
            </a:r>
            <a:r>
              <a:rPr lang="en-US" altLang="zh-CN" sz="2800" b="1" i="1" smtClean="0">
                <a:solidFill>
                  <a:srgbClr val="00FF00"/>
                </a:solidFill>
              </a:rPr>
              <a:t>tblprt</a:t>
            </a:r>
            <a:r>
              <a:rPr lang="en-US" altLang="zh-CN" sz="2800" b="1" smtClean="0">
                <a:solidFill>
                  <a:srgbClr val="00FF00"/>
                </a:solidFill>
              </a:rPr>
              <a:t>); </a:t>
            </a:r>
            <a:r>
              <a:rPr lang="en-US" altLang="zh-CN" sz="2800" b="1" i="1" smtClean="0">
                <a:solidFill>
                  <a:srgbClr val="00FF00"/>
                </a:solidFill>
              </a:rPr>
              <a:t>push</a:t>
            </a:r>
            <a:r>
              <a:rPr lang="en-US" altLang="zh-CN" sz="2800" b="1" smtClean="0">
                <a:solidFill>
                  <a:srgbClr val="00FF00"/>
                </a:solidFill>
              </a:rPr>
              <a:t> (0, </a:t>
            </a:r>
            <a:r>
              <a:rPr lang="en-US" altLang="zh-CN" sz="2800" b="1" i="1" smtClean="0">
                <a:solidFill>
                  <a:srgbClr val="00FF00"/>
                </a:solidFill>
              </a:rPr>
              <a:t>offset</a:t>
            </a:r>
            <a:r>
              <a:rPr lang="en-US" altLang="zh-CN" sz="2800" b="1" smtClean="0">
                <a:solidFill>
                  <a:srgbClr val="00FF00"/>
                </a:solidFill>
              </a:rPr>
              <a:t>) }</a:t>
            </a:r>
          </a:p>
          <a:p>
            <a:pPr algn="just">
              <a:lnSpc>
                <a:spcPct val="90000"/>
              </a:lnSpc>
              <a:spcBef>
                <a:spcPct val="1200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D</a:t>
            </a:r>
            <a:r>
              <a:rPr lang="en-US" altLang="zh-CN" sz="2800" b="1" baseline="-30000" smtClean="0"/>
              <a:t>1 </a:t>
            </a:r>
            <a:r>
              <a:rPr lang="en-US" altLang="zh-CN" sz="2800" b="1" smtClean="0"/>
              <a:t>; </a:t>
            </a:r>
            <a:r>
              <a:rPr lang="en-US" altLang="zh-CN" sz="2800" b="1" i="1" smtClean="0"/>
              <a:t>D</a:t>
            </a:r>
            <a:r>
              <a:rPr lang="en-US" altLang="zh-CN" sz="2800" b="1" baseline="-30000" smtClean="0"/>
              <a:t>2</a:t>
            </a:r>
            <a:endParaRPr lang="en-US" altLang="zh-CN" sz="2800" b="1" smtClean="0"/>
          </a:p>
          <a:p>
            <a:pPr algn="just">
              <a:lnSpc>
                <a:spcPct val="90000"/>
              </a:lnSpc>
              <a:spcBef>
                <a:spcPct val="12000"/>
              </a:spcBef>
              <a:buFontTx/>
              <a:buNone/>
            </a:pPr>
            <a:r>
              <a:rPr lang="en-US" altLang="zh-CN" sz="2800" b="1" i="1" smtClean="0"/>
              <a:t>D </a:t>
            </a:r>
            <a:r>
              <a:rPr lang="en-US" altLang="zh-CN" sz="2800" b="1" smtClean="0">
                <a:sym typeface="Symbol" pitchFamily="18" charset="2"/>
              </a:rPr>
              <a:t></a:t>
            </a:r>
            <a:r>
              <a:rPr lang="en-US" altLang="zh-CN" sz="2800" b="1" smtClean="0"/>
              <a:t> proc id ; </a:t>
            </a:r>
            <a:r>
              <a:rPr lang="en-US" altLang="zh-CN" sz="2800" b="1" i="1" smtClean="0"/>
              <a:t>N D</a:t>
            </a:r>
            <a:r>
              <a:rPr lang="en-US" altLang="zh-CN" sz="2800" b="1" baseline="-30000" smtClean="0"/>
              <a:t>1</a:t>
            </a:r>
            <a:r>
              <a:rPr lang="en-US" altLang="zh-CN" sz="2800" b="1" smtClean="0"/>
              <a:t>; </a:t>
            </a:r>
            <a:r>
              <a:rPr lang="en-US" altLang="zh-CN" sz="2800" b="1" i="1" smtClean="0"/>
              <a:t>S</a:t>
            </a:r>
            <a:r>
              <a:rPr lang="en-US" altLang="zh-CN" sz="2800" b="1" smtClean="0"/>
              <a:t> {</a:t>
            </a:r>
            <a:r>
              <a:rPr lang="en-US" altLang="zh-CN" sz="2800" b="1" i="1" smtClean="0"/>
              <a:t>t</a:t>
            </a:r>
            <a:r>
              <a:rPr lang="en-US" altLang="zh-CN" sz="2800" b="1" smtClean="0"/>
              <a:t> = </a:t>
            </a:r>
            <a:r>
              <a:rPr lang="en-US" altLang="zh-CN" sz="2800" b="1" i="1" smtClean="0"/>
              <a:t>top</a:t>
            </a:r>
            <a:r>
              <a:rPr lang="en-US" altLang="zh-CN" sz="2800" b="1" smtClean="0"/>
              <a:t>(</a:t>
            </a:r>
            <a:r>
              <a:rPr lang="en-US" altLang="zh-CN" sz="2800" b="1" i="1" smtClean="0"/>
              <a:t>tblptr</a:t>
            </a:r>
            <a:r>
              <a:rPr lang="en-US" altLang="zh-CN" sz="2800" b="1" smtClean="0"/>
              <a:t>);</a:t>
            </a:r>
          </a:p>
          <a:p>
            <a:pPr algn="just">
              <a:lnSpc>
                <a:spcPct val="90000"/>
              </a:lnSpc>
              <a:spcBef>
                <a:spcPct val="12000"/>
              </a:spcBef>
              <a:buFontTx/>
              <a:buNone/>
            </a:pPr>
            <a:r>
              <a:rPr lang="en-US" altLang="zh-CN" sz="2800" b="1" i="1" smtClean="0"/>
              <a:t>		addWidth</a:t>
            </a:r>
            <a:r>
              <a:rPr lang="en-US" altLang="zh-CN" sz="2800" b="1" smtClean="0"/>
              <a:t>(</a:t>
            </a:r>
            <a:r>
              <a:rPr lang="en-US" altLang="zh-CN" sz="2800" b="1" i="1" smtClean="0"/>
              <a:t>t</a:t>
            </a:r>
            <a:r>
              <a:rPr lang="en-US" altLang="zh-CN" sz="2800" b="1" smtClean="0"/>
              <a:t>, </a:t>
            </a:r>
            <a:r>
              <a:rPr lang="en-US" altLang="zh-CN" sz="2800" b="1" i="1" smtClean="0"/>
              <a:t>top</a:t>
            </a:r>
            <a:r>
              <a:rPr lang="en-US" altLang="zh-CN" sz="2800" b="1" smtClean="0"/>
              <a:t>(</a:t>
            </a:r>
            <a:r>
              <a:rPr lang="en-US" altLang="zh-CN" sz="2800" b="1" i="1" smtClean="0"/>
              <a:t>offset</a:t>
            </a:r>
            <a:r>
              <a:rPr lang="en-US" altLang="zh-CN" sz="2800" b="1" smtClean="0"/>
              <a:t>) );  </a:t>
            </a:r>
            <a:r>
              <a:rPr lang="en-US" altLang="zh-CN" sz="2800" b="1" i="1" smtClean="0"/>
              <a:t>pop</a:t>
            </a:r>
            <a:r>
              <a:rPr lang="en-US" altLang="zh-CN" sz="2800" b="1" smtClean="0"/>
              <a:t>(</a:t>
            </a:r>
            <a:r>
              <a:rPr lang="en-US" altLang="zh-CN" sz="2800" b="1" i="1" smtClean="0"/>
              <a:t>tblptr</a:t>
            </a:r>
            <a:r>
              <a:rPr lang="en-US" altLang="zh-CN" sz="2800" b="1" smtClean="0"/>
              <a:t>); </a:t>
            </a:r>
            <a:r>
              <a:rPr lang="en-US" altLang="zh-CN" sz="2800" b="1" i="1" smtClean="0"/>
              <a:t>pop</a:t>
            </a:r>
            <a:r>
              <a:rPr lang="en-US" altLang="zh-CN" sz="2800" b="1" smtClean="0"/>
              <a:t>(</a:t>
            </a:r>
            <a:r>
              <a:rPr lang="en-US" altLang="zh-CN" sz="2800" b="1" i="1" smtClean="0"/>
              <a:t>offset</a:t>
            </a:r>
            <a:r>
              <a:rPr lang="en-US" altLang="zh-CN" sz="2800" b="1" smtClean="0"/>
              <a:t>);</a:t>
            </a:r>
          </a:p>
          <a:p>
            <a:pPr algn="just">
              <a:lnSpc>
                <a:spcPct val="90000"/>
              </a:lnSpc>
              <a:spcBef>
                <a:spcPct val="12000"/>
              </a:spcBef>
              <a:buFontTx/>
              <a:buNone/>
            </a:pPr>
            <a:r>
              <a:rPr lang="en-US" altLang="zh-CN" sz="2800" b="1" i="1" smtClean="0"/>
              <a:t>		enterProc</a:t>
            </a:r>
            <a:r>
              <a:rPr lang="en-US" altLang="zh-CN" sz="2800" b="1" smtClean="0"/>
              <a:t>(</a:t>
            </a:r>
            <a:r>
              <a:rPr lang="en-US" altLang="zh-CN" sz="2800" b="1" i="1" smtClean="0"/>
              <a:t>top</a:t>
            </a:r>
            <a:r>
              <a:rPr lang="en-US" altLang="zh-CN" sz="2800" b="1" smtClean="0"/>
              <a:t>(</a:t>
            </a:r>
            <a:r>
              <a:rPr lang="en-US" altLang="zh-CN" sz="2800" b="1" i="1" smtClean="0"/>
              <a:t>tblptr</a:t>
            </a:r>
            <a:r>
              <a:rPr lang="en-US" altLang="zh-CN" sz="2800" b="1" smtClean="0"/>
              <a:t>), id.</a:t>
            </a:r>
            <a:r>
              <a:rPr lang="en-US" altLang="zh-CN" sz="2800" b="1" i="1" smtClean="0"/>
              <a:t>lexeme</a:t>
            </a:r>
            <a:r>
              <a:rPr lang="en-US" altLang="zh-CN" sz="2800" b="1" smtClean="0"/>
              <a:t>, </a:t>
            </a:r>
            <a:r>
              <a:rPr lang="en-US" altLang="zh-CN" sz="2800" b="1" i="1" smtClean="0"/>
              <a:t>t</a:t>
            </a:r>
            <a:r>
              <a:rPr lang="en-US" altLang="zh-CN" sz="2800" b="1" smtClean="0"/>
              <a:t>) }</a:t>
            </a:r>
          </a:p>
          <a:p>
            <a:pPr algn="just">
              <a:lnSpc>
                <a:spcPct val="90000"/>
              </a:lnSpc>
              <a:spcBef>
                <a:spcPct val="12000"/>
              </a:spcBef>
              <a:buFontTx/>
              <a:buNone/>
            </a:pPr>
            <a:r>
              <a:rPr lang="en-US" altLang="zh-CN" sz="2800" b="1" i="1" smtClean="0">
                <a:solidFill>
                  <a:srgbClr val="00FF00"/>
                </a:solidFill>
              </a:rPr>
              <a:t>D</a:t>
            </a:r>
            <a:r>
              <a:rPr lang="en-US" altLang="zh-CN" sz="2800" b="1" smtClean="0">
                <a:solidFill>
                  <a:srgbClr val="00FF00"/>
                </a:solidFill>
                <a:sym typeface="Symbol" pitchFamily="18" charset="2"/>
              </a:rPr>
              <a:t></a:t>
            </a:r>
            <a:r>
              <a:rPr lang="en-US" altLang="zh-CN" sz="2800" b="1" smtClean="0">
                <a:solidFill>
                  <a:srgbClr val="00FF00"/>
                </a:solidFill>
              </a:rPr>
              <a:t>id :</a:t>
            </a:r>
            <a:r>
              <a:rPr lang="en-US" altLang="zh-CN" sz="2800" b="1" i="1" smtClean="0">
                <a:solidFill>
                  <a:srgbClr val="00FF00"/>
                </a:solidFill>
              </a:rPr>
              <a:t>T </a:t>
            </a:r>
            <a:r>
              <a:rPr lang="en-US" altLang="zh-CN" sz="2800" b="1" smtClean="0">
                <a:solidFill>
                  <a:srgbClr val="00FF00"/>
                </a:solidFill>
              </a:rPr>
              <a:t>{</a:t>
            </a:r>
            <a:r>
              <a:rPr lang="en-US" altLang="zh-CN" sz="2800" b="1" i="1" smtClean="0">
                <a:solidFill>
                  <a:srgbClr val="00FF00"/>
                </a:solidFill>
              </a:rPr>
              <a:t>enter</a:t>
            </a:r>
            <a:r>
              <a:rPr lang="en-US" altLang="zh-CN" sz="2800" b="1" smtClean="0">
                <a:solidFill>
                  <a:srgbClr val="00FF00"/>
                </a:solidFill>
              </a:rPr>
              <a:t>(</a:t>
            </a:r>
            <a:r>
              <a:rPr lang="en-US" altLang="zh-CN" sz="2800" b="1" i="1" smtClean="0">
                <a:solidFill>
                  <a:srgbClr val="00FF00"/>
                </a:solidFill>
              </a:rPr>
              <a:t>top</a:t>
            </a:r>
            <a:r>
              <a:rPr lang="en-US" altLang="zh-CN" sz="2800" b="1" smtClean="0">
                <a:solidFill>
                  <a:srgbClr val="00FF00"/>
                </a:solidFill>
              </a:rPr>
              <a:t>(</a:t>
            </a:r>
            <a:r>
              <a:rPr lang="en-US" altLang="zh-CN" sz="2800" b="1" i="1" smtClean="0">
                <a:solidFill>
                  <a:srgbClr val="00FF00"/>
                </a:solidFill>
              </a:rPr>
              <a:t>tblptr</a:t>
            </a:r>
            <a:r>
              <a:rPr lang="en-US" altLang="zh-CN" sz="2800" b="1" smtClean="0">
                <a:solidFill>
                  <a:srgbClr val="00FF00"/>
                </a:solidFill>
              </a:rPr>
              <a:t>), id.</a:t>
            </a:r>
            <a:r>
              <a:rPr lang="en-US" altLang="zh-CN" sz="2800" b="1" i="1" smtClean="0">
                <a:solidFill>
                  <a:srgbClr val="00FF00"/>
                </a:solidFill>
              </a:rPr>
              <a:t>lexeme</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type</a:t>
            </a:r>
            <a:r>
              <a:rPr lang="en-US" altLang="zh-CN" sz="2800" b="1" smtClean="0">
                <a:solidFill>
                  <a:srgbClr val="00FF00"/>
                </a:solidFill>
              </a:rPr>
              <a:t>, </a:t>
            </a:r>
            <a:r>
              <a:rPr lang="en-US" altLang="zh-CN" sz="2800" b="1" i="1" smtClean="0">
                <a:solidFill>
                  <a:srgbClr val="00FF00"/>
                </a:solidFill>
              </a:rPr>
              <a:t>top</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a:t>
            </a:r>
          </a:p>
          <a:p>
            <a:pPr algn="just">
              <a:lnSpc>
                <a:spcPct val="90000"/>
              </a:lnSpc>
              <a:spcBef>
                <a:spcPct val="12000"/>
              </a:spcBef>
              <a:buFontTx/>
              <a:buNone/>
            </a:pPr>
            <a:r>
              <a:rPr lang="en-US" altLang="zh-CN" sz="2800" b="1" i="1" smtClean="0">
                <a:solidFill>
                  <a:srgbClr val="00FF00"/>
                </a:solidFill>
              </a:rPr>
              <a:t>		       top</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a:t>
            </a:r>
            <a:r>
              <a:rPr lang="en-US" altLang="zh-CN" sz="2800" b="1" i="1" smtClean="0">
                <a:solidFill>
                  <a:srgbClr val="00FF00"/>
                </a:solidFill>
              </a:rPr>
              <a:t> top</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 </a:t>
            </a:r>
            <a:r>
              <a:rPr lang="en-US" altLang="zh-CN" sz="2800" b="1" i="1" smtClean="0">
                <a:solidFill>
                  <a:srgbClr val="00FF00"/>
                </a:solidFill>
              </a:rPr>
              <a:t>T</a:t>
            </a:r>
            <a:r>
              <a:rPr lang="en-US" altLang="zh-CN" sz="2800" b="1" smtClean="0">
                <a:solidFill>
                  <a:srgbClr val="00FF00"/>
                </a:solidFill>
              </a:rPr>
              <a:t>.</a:t>
            </a:r>
            <a:r>
              <a:rPr lang="en-US" altLang="zh-CN" sz="2800" b="1" i="1" smtClean="0">
                <a:solidFill>
                  <a:srgbClr val="00FF00"/>
                </a:solidFill>
              </a:rPr>
              <a:t>width</a:t>
            </a:r>
            <a:r>
              <a:rPr lang="en-US" altLang="zh-CN" sz="2800" b="1" smtClean="0">
                <a:solidFill>
                  <a:srgbClr val="00FF00"/>
                </a:solidFill>
              </a:rPr>
              <a:t> }</a:t>
            </a:r>
          </a:p>
          <a:p>
            <a:pPr algn="just">
              <a:lnSpc>
                <a:spcPct val="90000"/>
              </a:lnSpc>
              <a:spcBef>
                <a:spcPct val="12000"/>
              </a:spcBef>
              <a:buFontTx/>
              <a:buNone/>
            </a:pPr>
            <a:r>
              <a:rPr lang="en-US" altLang="zh-CN" sz="2800" b="1" i="1" smtClean="0"/>
              <a:t>N </a:t>
            </a:r>
            <a:r>
              <a:rPr lang="en-US" altLang="zh-CN" sz="2800" b="1" smtClean="0">
                <a:sym typeface="Symbol" pitchFamily="18" charset="2"/>
              </a:rPr>
              <a:t></a:t>
            </a:r>
            <a:r>
              <a:rPr lang="en-US" altLang="zh-CN" sz="2800" b="1" smtClean="0"/>
              <a:t> </a:t>
            </a:r>
            <a:r>
              <a:rPr lang="en-US" altLang="zh-CN" sz="2800" b="1" smtClean="0">
                <a:sym typeface="Symbol" pitchFamily="18" charset="2"/>
              </a:rPr>
              <a:t>      </a:t>
            </a:r>
            <a:r>
              <a:rPr lang="en-US" altLang="zh-CN" sz="2800" b="1" smtClean="0"/>
              <a:t>{</a:t>
            </a:r>
            <a:r>
              <a:rPr lang="en-US" altLang="zh-CN" sz="2800" b="1" i="1" smtClean="0"/>
              <a:t>t</a:t>
            </a:r>
            <a:r>
              <a:rPr lang="en-US" altLang="zh-CN" sz="2800" b="1" smtClean="0"/>
              <a:t> = </a:t>
            </a:r>
            <a:r>
              <a:rPr lang="en-US" altLang="zh-CN" sz="2800" b="1" i="1" smtClean="0"/>
              <a:t>mkTable</a:t>
            </a:r>
            <a:r>
              <a:rPr lang="en-US" altLang="zh-CN" sz="2800" b="1" smtClean="0"/>
              <a:t>(</a:t>
            </a:r>
            <a:r>
              <a:rPr lang="en-US" altLang="zh-CN" sz="2800" b="1" i="1" smtClean="0"/>
              <a:t>top</a:t>
            </a:r>
            <a:r>
              <a:rPr lang="en-US" altLang="zh-CN" sz="2800" b="1" smtClean="0"/>
              <a:t>(</a:t>
            </a:r>
            <a:r>
              <a:rPr lang="en-US" altLang="zh-CN" sz="2800" b="1" i="1" smtClean="0"/>
              <a:t>tblptr</a:t>
            </a:r>
            <a:r>
              <a:rPr lang="en-US" altLang="zh-CN" sz="2800" b="1" smtClean="0"/>
              <a:t>) );</a:t>
            </a:r>
          </a:p>
          <a:p>
            <a:pPr algn="just">
              <a:lnSpc>
                <a:spcPct val="90000"/>
              </a:lnSpc>
              <a:spcBef>
                <a:spcPct val="12000"/>
              </a:spcBef>
              <a:buFontTx/>
              <a:buNone/>
            </a:pPr>
            <a:r>
              <a:rPr lang="en-US" altLang="zh-CN" sz="2800" b="1" i="1" smtClean="0"/>
              <a:t>		       push</a:t>
            </a:r>
            <a:r>
              <a:rPr lang="en-US" altLang="zh-CN" sz="2800" b="1" smtClean="0"/>
              <a:t>(</a:t>
            </a:r>
            <a:r>
              <a:rPr lang="en-US" altLang="zh-CN" sz="2800" b="1" i="1" smtClean="0"/>
              <a:t>t</a:t>
            </a:r>
            <a:r>
              <a:rPr lang="en-US" altLang="zh-CN" sz="2800" b="1" smtClean="0"/>
              <a:t>, </a:t>
            </a:r>
            <a:r>
              <a:rPr lang="en-US" altLang="zh-CN" sz="2800" b="1" i="1" smtClean="0"/>
              <a:t>tblptr</a:t>
            </a:r>
            <a:r>
              <a:rPr lang="en-US" altLang="zh-CN" sz="2800" b="1" smtClean="0"/>
              <a:t>); </a:t>
            </a:r>
            <a:r>
              <a:rPr lang="en-US" altLang="zh-CN" sz="2800" b="1" i="1" smtClean="0"/>
              <a:t>push</a:t>
            </a:r>
            <a:r>
              <a:rPr lang="en-US" altLang="zh-CN" sz="2800" b="1" smtClean="0"/>
              <a:t>(0, </a:t>
            </a:r>
            <a:r>
              <a:rPr lang="en-US" altLang="zh-CN" sz="2800" b="1" i="1" smtClean="0"/>
              <a:t>offset</a:t>
            </a:r>
            <a:r>
              <a:rPr lang="en-US" altLang="zh-CN" sz="2800" b="1" smtClean="0"/>
              <a:t>) } </a:t>
            </a:r>
            <a:endParaRPr lang="zh-CN" altLang="en-US" sz="2800"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22531" name="Rectangle 3"/>
          <p:cNvSpPr>
            <a:spLocks noGrp="1" noChangeArrowheads="1"/>
          </p:cNvSpPr>
          <p:nvPr>
            <p:ph idx="1"/>
          </p:nvPr>
        </p:nvSpPr>
        <p:spPr>
          <a:xfrm>
            <a:off x="287338" y="1438275"/>
            <a:ext cx="8780462" cy="5399088"/>
          </a:xfrm>
          <a:noFill/>
        </p:spPr>
        <p:txBody>
          <a:bodyPr/>
          <a:lstStyle/>
          <a:p>
            <a:pPr algn="just">
              <a:lnSpc>
                <a:spcPct val="90000"/>
              </a:lnSpc>
              <a:spcBef>
                <a:spcPct val="12000"/>
              </a:spcBef>
              <a:buFontTx/>
              <a:buNone/>
            </a:pPr>
            <a:r>
              <a:rPr lang="en-US" altLang="zh-CN" sz="2800" b="1" i="1" smtClean="0"/>
              <a:t>P </a:t>
            </a:r>
            <a:r>
              <a:rPr lang="en-US" altLang="zh-CN" sz="2800" b="1" smtClean="0">
                <a:sym typeface="Symbol" pitchFamily="18" charset="2"/>
              </a:rPr>
              <a:t></a:t>
            </a:r>
            <a:r>
              <a:rPr lang="en-US" altLang="zh-CN" sz="2800" b="1" smtClean="0"/>
              <a:t> </a:t>
            </a:r>
            <a:r>
              <a:rPr lang="en-US" altLang="zh-CN" sz="2800" b="1" i="1" smtClean="0"/>
              <a:t>M D</a:t>
            </a:r>
            <a:r>
              <a:rPr lang="en-US" altLang="zh-CN" sz="2800" b="1" smtClean="0"/>
              <a:t>;</a:t>
            </a:r>
            <a:r>
              <a:rPr lang="en-US" altLang="zh-CN" sz="2800" b="1" i="1" smtClean="0"/>
              <a:t> S</a:t>
            </a:r>
            <a:r>
              <a:rPr lang="en-US" altLang="zh-CN" sz="2800" b="1" smtClean="0"/>
              <a:t> </a:t>
            </a:r>
            <a:r>
              <a:rPr lang="zh-CN" altLang="en-US" sz="2800" b="1" smtClean="0"/>
              <a:t>{</a:t>
            </a:r>
            <a:r>
              <a:rPr lang="en-US" altLang="zh-CN" sz="2800" b="1" i="1" smtClean="0"/>
              <a:t>addWidth</a:t>
            </a:r>
            <a:r>
              <a:rPr lang="en-US" altLang="zh-CN" sz="2800" b="1" smtClean="0"/>
              <a:t> (</a:t>
            </a:r>
            <a:r>
              <a:rPr lang="en-US" altLang="zh-CN" sz="2800" b="1" i="1" smtClean="0"/>
              <a:t>top</a:t>
            </a:r>
            <a:r>
              <a:rPr lang="en-US" altLang="zh-CN" sz="2800" b="1" smtClean="0"/>
              <a:t> (</a:t>
            </a:r>
            <a:r>
              <a:rPr lang="en-US" altLang="zh-CN" sz="2800" b="1" i="1" smtClean="0"/>
              <a:t>tblptr</a:t>
            </a:r>
            <a:r>
              <a:rPr lang="en-US" altLang="zh-CN" sz="2800" b="1" smtClean="0"/>
              <a:t>), </a:t>
            </a:r>
            <a:r>
              <a:rPr lang="en-US" altLang="zh-CN" sz="2800" b="1" i="1" smtClean="0"/>
              <a:t>top</a:t>
            </a:r>
            <a:r>
              <a:rPr lang="en-US" altLang="zh-CN" sz="2800" b="1" smtClean="0"/>
              <a:t> (</a:t>
            </a:r>
            <a:r>
              <a:rPr lang="en-US" altLang="zh-CN" sz="2800" b="1" i="1" smtClean="0"/>
              <a:t>offset</a:t>
            </a:r>
            <a:r>
              <a:rPr lang="en-US" altLang="zh-CN" sz="2800" b="1" smtClean="0"/>
              <a:t>)); </a:t>
            </a:r>
          </a:p>
          <a:p>
            <a:pPr algn="just">
              <a:lnSpc>
                <a:spcPct val="90000"/>
              </a:lnSpc>
              <a:spcBef>
                <a:spcPct val="12000"/>
              </a:spcBef>
              <a:buFontTx/>
              <a:buNone/>
            </a:pPr>
            <a:r>
              <a:rPr lang="zh-CN" altLang="en-US" sz="2800" b="1" smtClean="0"/>
              <a:t>			</a:t>
            </a:r>
            <a:r>
              <a:rPr lang="en-US" altLang="zh-CN" sz="2800" b="1" i="1" smtClean="0"/>
              <a:t>pop</a:t>
            </a:r>
            <a:r>
              <a:rPr lang="en-US" altLang="zh-CN" sz="2800" b="1" smtClean="0"/>
              <a:t>(</a:t>
            </a:r>
            <a:r>
              <a:rPr lang="en-US" altLang="zh-CN" sz="2800" b="1" i="1" smtClean="0"/>
              <a:t>tblptr</a:t>
            </a:r>
            <a:r>
              <a:rPr lang="en-US" altLang="zh-CN" sz="2800" b="1" smtClean="0"/>
              <a:t>); </a:t>
            </a:r>
            <a:r>
              <a:rPr lang="en-US" altLang="zh-CN" sz="2800" b="1" i="1" smtClean="0"/>
              <a:t>pop</a:t>
            </a:r>
            <a:r>
              <a:rPr lang="en-US" altLang="zh-CN" sz="2800" b="1" smtClean="0"/>
              <a:t> (</a:t>
            </a:r>
            <a:r>
              <a:rPr lang="en-US" altLang="zh-CN" sz="2800" b="1" i="1" smtClean="0"/>
              <a:t>offset</a:t>
            </a:r>
            <a:r>
              <a:rPr lang="en-US" altLang="zh-CN" sz="2800" b="1" smtClean="0"/>
              <a:t>) }</a:t>
            </a:r>
          </a:p>
          <a:p>
            <a:pPr algn="just">
              <a:lnSpc>
                <a:spcPct val="90000"/>
              </a:lnSpc>
              <a:spcBef>
                <a:spcPct val="12000"/>
              </a:spcBef>
              <a:buFontTx/>
              <a:buNone/>
            </a:pPr>
            <a:r>
              <a:rPr lang="en-US" altLang="zh-CN" sz="2800" b="1" i="1" smtClean="0"/>
              <a:t>M </a:t>
            </a:r>
            <a:r>
              <a:rPr lang="en-US" altLang="zh-CN" sz="2800" b="1" smtClean="0">
                <a:sym typeface="Symbol" pitchFamily="18" charset="2"/>
              </a:rPr>
              <a:t></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t</a:t>
            </a:r>
            <a:r>
              <a:rPr lang="en-US" altLang="zh-CN" sz="2800" b="1" smtClean="0"/>
              <a:t> = </a:t>
            </a:r>
            <a:r>
              <a:rPr lang="en-US" altLang="zh-CN" sz="2800" b="1" i="1" smtClean="0"/>
              <a:t>mkTable</a:t>
            </a:r>
            <a:r>
              <a:rPr lang="en-US" altLang="zh-CN" sz="2800" b="1" smtClean="0"/>
              <a:t> (</a:t>
            </a:r>
            <a:r>
              <a:rPr lang="en-US" altLang="zh-CN" sz="2800" b="1" i="1" smtClean="0"/>
              <a:t>nil</a:t>
            </a:r>
            <a:r>
              <a:rPr lang="en-US" altLang="zh-CN" sz="2800" b="1" smtClean="0"/>
              <a:t>);</a:t>
            </a:r>
          </a:p>
          <a:p>
            <a:pPr algn="just">
              <a:lnSpc>
                <a:spcPct val="90000"/>
              </a:lnSpc>
              <a:spcBef>
                <a:spcPct val="12000"/>
              </a:spcBef>
              <a:buFontTx/>
              <a:buNone/>
            </a:pPr>
            <a:r>
              <a:rPr lang="en-US" altLang="zh-CN" sz="2800" b="1" i="1" smtClean="0"/>
              <a:t>			push</a:t>
            </a:r>
            <a:r>
              <a:rPr lang="en-US" altLang="zh-CN" sz="2800" b="1" smtClean="0"/>
              <a:t>(</a:t>
            </a:r>
            <a:r>
              <a:rPr lang="en-US" altLang="zh-CN" sz="2800" b="1" i="1" smtClean="0"/>
              <a:t>t</a:t>
            </a:r>
            <a:r>
              <a:rPr lang="en-US" altLang="zh-CN" sz="2800" b="1" smtClean="0"/>
              <a:t>, </a:t>
            </a:r>
            <a:r>
              <a:rPr lang="en-US" altLang="zh-CN" sz="2800" b="1" i="1" smtClean="0"/>
              <a:t>tblprt</a:t>
            </a:r>
            <a:r>
              <a:rPr lang="en-US" altLang="zh-CN" sz="2800" b="1" smtClean="0"/>
              <a:t>); </a:t>
            </a:r>
            <a:r>
              <a:rPr lang="en-US" altLang="zh-CN" sz="2800" b="1" i="1" smtClean="0"/>
              <a:t>push</a:t>
            </a:r>
            <a:r>
              <a:rPr lang="en-US" altLang="zh-CN" sz="2800" b="1" smtClean="0"/>
              <a:t> (0, </a:t>
            </a:r>
            <a:r>
              <a:rPr lang="en-US" altLang="zh-CN" sz="2800" b="1" i="1" smtClean="0"/>
              <a:t>offset</a:t>
            </a:r>
            <a:r>
              <a:rPr lang="en-US" altLang="zh-CN" sz="2800" b="1" smtClean="0"/>
              <a:t>) }</a:t>
            </a:r>
          </a:p>
          <a:p>
            <a:pPr algn="just">
              <a:lnSpc>
                <a:spcPct val="90000"/>
              </a:lnSpc>
              <a:spcBef>
                <a:spcPct val="1200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D</a:t>
            </a:r>
            <a:r>
              <a:rPr lang="en-US" altLang="zh-CN" sz="2800" b="1" baseline="-30000" smtClean="0"/>
              <a:t>1 </a:t>
            </a:r>
            <a:r>
              <a:rPr lang="en-US" altLang="zh-CN" sz="2800" b="1" smtClean="0"/>
              <a:t>; </a:t>
            </a:r>
            <a:r>
              <a:rPr lang="en-US" altLang="zh-CN" sz="2800" b="1" i="1" smtClean="0"/>
              <a:t>D</a:t>
            </a:r>
            <a:r>
              <a:rPr lang="en-US" altLang="zh-CN" sz="2800" b="1" baseline="-30000" smtClean="0"/>
              <a:t>2</a:t>
            </a:r>
            <a:endParaRPr lang="en-US" altLang="zh-CN" sz="2800" b="1" smtClean="0"/>
          </a:p>
          <a:p>
            <a:pPr algn="just">
              <a:lnSpc>
                <a:spcPct val="90000"/>
              </a:lnSpc>
              <a:spcBef>
                <a:spcPct val="12000"/>
              </a:spcBef>
              <a:buFontTx/>
              <a:buNone/>
            </a:pPr>
            <a:r>
              <a:rPr lang="en-US" altLang="zh-CN" sz="2800" b="1" i="1" smtClean="0">
                <a:solidFill>
                  <a:srgbClr val="00FF00"/>
                </a:solidFill>
              </a:rPr>
              <a:t>D </a:t>
            </a:r>
            <a:r>
              <a:rPr lang="en-US" altLang="zh-CN" sz="2800" b="1" smtClean="0">
                <a:solidFill>
                  <a:srgbClr val="00FF00"/>
                </a:solidFill>
                <a:sym typeface="Symbol" pitchFamily="18" charset="2"/>
              </a:rPr>
              <a:t></a:t>
            </a:r>
            <a:r>
              <a:rPr lang="en-US" altLang="zh-CN" sz="2800" b="1" smtClean="0">
                <a:solidFill>
                  <a:srgbClr val="00FF00"/>
                </a:solidFill>
              </a:rPr>
              <a:t> proc id ; </a:t>
            </a:r>
            <a:r>
              <a:rPr lang="en-US" altLang="zh-CN" sz="2800" b="1" i="1" smtClean="0">
                <a:solidFill>
                  <a:srgbClr val="00FF00"/>
                </a:solidFill>
              </a:rPr>
              <a:t>N D</a:t>
            </a:r>
            <a:r>
              <a:rPr lang="en-US" altLang="zh-CN" sz="2800" b="1" baseline="-30000" smtClean="0">
                <a:solidFill>
                  <a:srgbClr val="00FF00"/>
                </a:solidFill>
              </a:rPr>
              <a:t>1</a:t>
            </a:r>
            <a:r>
              <a:rPr lang="en-US" altLang="zh-CN" sz="2800" b="1" smtClean="0">
                <a:solidFill>
                  <a:srgbClr val="00FF00"/>
                </a:solidFill>
              </a:rPr>
              <a:t>; </a:t>
            </a:r>
            <a:r>
              <a:rPr lang="en-US" altLang="zh-CN" sz="2800" b="1" i="1" smtClean="0">
                <a:solidFill>
                  <a:srgbClr val="00FF00"/>
                </a:solidFill>
              </a:rPr>
              <a:t>S</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 = </a:t>
            </a:r>
            <a:r>
              <a:rPr lang="en-US" altLang="zh-CN" sz="2800" b="1" i="1" smtClean="0">
                <a:solidFill>
                  <a:srgbClr val="00FF00"/>
                </a:solidFill>
              </a:rPr>
              <a:t>top</a:t>
            </a:r>
            <a:r>
              <a:rPr lang="en-US" altLang="zh-CN" sz="2800" b="1" smtClean="0">
                <a:solidFill>
                  <a:srgbClr val="00FF00"/>
                </a:solidFill>
              </a:rPr>
              <a:t>(</a:t>
            </a:r>
            <a:r>
              <a:rPr lang="en-US" altLang="zh-CN" sz="2800" b="1" i="1" smtClean="0">
                <a:solidFill>
                  <a:srgbClr val="00FF00"/>
                </a:solidFill>
              </a:rPr>
              <a:t>tblptr</a:t>
            </a:r>
            <a:r>
              <a:rPr lang="en-US" altLang="zh-CN" sz="2800" b="1" smtClean="0">
                <a:solidFill>
                  <a:srgbClr val="00FF00"/>
                </a:solidFill>
              </a:rPr>
              <a:t>);</a:t>
            </a:r>
          </a:p>
          <a:p>
            <a:pPr algn="just">
              <a:lnSpc>
                <a:spcPct val="90000"/>
              </a:lnSpc>
              <a:spcBef>
                <a:spcPct val="12000"/>
              </a:spcBef>
              <a:buFontTx/>
              <a:buNone/>
            </a:pPr>
            <a:r>
              <a:rPr lang="en-US" altLang="zh-CN" sz="2800" b="1" i="1" smtClean="0">
                <a:solidFill>
                  <a:srgbClr val="00FF00"/>
                </a:solidFill>
              </a:rPr>
              <a:t>		addWidth</a:t>
            </a:r>
            <a:r>
              <a:rPr lang="en-US" altLang="zh-CN" sz="2800" b="1" smtClean="0">
                <a:solidFill>
                  <a:srgbClr val="00FF00"/>
                </a:solidFill>
              </a:rPr>
              <a:t>(</a:t>
            </a:r>
            <a:r>
              <a:rPr lang="en-US" altLang="zh-CN" sz="2800" b="1" i="1" smtClean="0">
                <a:solidFill>
                  <a:srgbClr val="00FF00"/>
                </a:solidFill>
              </a:rPr>
              <a:t>t</a:t>
            </a:r>
            <a:r>
              <a:rPr lang="en-US" altLang="zh-CN" sz="2800" b="1" smtClean="0">
                <a:solidFill>
                  <a:srgbClr val="00FF00"/>
                </a:solidFill>
              </a:rPr>
              <a:t>, </a:t>
            </a:r>
            <a:r>
              <a:rPr lang="en-US" altLang="zh-CN" sz="2800" b="1" i="1" smtClean="0">
                <a:solidFill>
                  <a:srgbClr val="00FF00"/>
                </a:solidFill>
              </a:rPr>
              <a:t>top</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  </a:t>
            </a:r>
            <a:r>
              <a:rPr lang="en-US" altLang="zh-CN" sz="2800" b="1" i="1" smtClean="0">
                <a:solidFill>
                  <a:srgbClr val="00FF00"/>
                </a:solidFill>
              </a:rPr>
              <a:t>pop</a:t>
            </a:r>
            <a:r>
              <a:rPr lang="en-US" altLang="zh-CN" sz="2800" b="1" smtClean="0">
                <a:solidFill>
                  <a:srgbClr val="00FF00"/>
                </a:solidFill>
              </a:rPr>
              <a:t>(</a:t>
            </a:r>
            <a:r>
              <a:rPr lang="en-US" altLang="zh-CN" sz="2800" b="1" i="1" smtClean="0">
                <a:solidFill>
                  <a:srgbClr val="00FF00"/>
                </a:solidFill>
              </a:rPr>
              <a:t>tblptr</a:t>
            </a:r>
            <a:r>
              <a:rPr lang="en-US" altLang="zh-CN" sz="2800" b="1" smtClean="0">
                <a:solidFill>
                  <a:srgbClr val="00FF00"/>
                </a:solidFill>
              </a:rPr>
              <a:t>); </a:t>
            </a:r>
            <a:r>
              <a:rPr lang="en-US" altLang="zh-CN" sz="2800" b="1" i="1" smtClean="0">
                <a:solidFill>
                  <a:srgbClr val="00FF00"/>
                </a:solidFill>
              </a:rPr>
              <a:t>pop</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a:t>
            </a:r>
          </a:p>
          <a:p>
            <a:pPr algn="just">
              <a:lnSpc>
                <a:spcPct val="90000"/>
              </a:lnSpc>
              <a:spcBef>
                <a:spcPct val="12000"/>
              </a:spcBef>
              <a:buFontTx/>
              <a:buNone/>
            </a:pPr>
            <a:r>
              <a:rPr lang="en-US" altLang="zh-CN" sz="2800" b="1" i="1" smtClean="0">
                <a:solidFill>
                  <a:srgbClr val="00FF00"/>
                </a:solidFill>
              </a:rPr>
              <a:t>		enterProc</a:t>
            </a:r>
            <a:r>
              <a:rPr lang="en-US" altLang="zh-CN" sz="2800" b="1" smtClean="0">
                <a:solidFill>
                  <a:srgbClr val="00FF00"/>
                </a:solidFill>
              </a:rPr>
              <a:t>(</a:t>
            </a:r>
            <a:r>
              <a:rPr lang="en-US" altLang="zh-CN" sz="2800" b="1" i="1" smtClean="0">
                <a:solidFill>
                  <a:srgbClr val="00FF00"/>
                </a:solidFill>
              </a:rPr>
              <a:t>top</a:t>
            </a:r>
            <a:r>
              <a:rPr lang="en-US" altLang="zh-CN" sz="2800" b="1" smtClean="0">
                <a:solidFill>
                  <a:srgbClr val="00FF00"/>
                </a:solidFill>
              </a:rPr>
              <a:t>(</a:t>
            </a:r>
            <a:r>
              <a:rPr lang="en-US" altLang="zh-CN" sz="2800" b="1" i="1" smtClean="0">
                <a:solidFill>
                  <a:srgbClr val="00FF00"/>
                </a:solidFill>
              </a:rPr>
              <a:t>tblptr</a:t>
            </a:r>
            <a:r>
              <a:rPr lang="en-US" altLang="zh-CN" sz="2800" b="1" smtClean="0">
                <a:solidFill>
                  <a:srgbClr val="00FF00"/>
                </a:solidFill>
              </a:rPr>
              <a:t>), id.</a:t>
            </a:r>
            <a:r>
              <a:rPr lang="en-US" altLang="zh-CN" sz="2800" b="1" i="1" smtClean="0">
                <a:solidFill>
                  <a:srgbClr val="00FF00"/>
                </a:solidFill>
              </a:rPr>
              <a:t>lexeme</a:t>
            </a:r>
            <a:r>
              <a:rPr lang="en-US" altLang="zh-CN" sz="2800" b="1" smtClean="0">
                <a:solidFill>
                  <a:srgbClr val="00FF00"/>
                </a:solidFill>
              </a:rPr>
              <a:t>, </a:t>
            </a:r>
            <a:r>
              <a:rPr lang="en-US" altLang="zh-CN" sz="2800" b="1" i="1" smtClean="0">
                <a:solidFill>
                  <a:srgbClr val="00FF00"/>
                </a:solidFill>
              </a:rPr>
              <a:t>t</a:t>
            </a:r>
            <a:r>
              <a:rPr lang="en-US" altLang="zh-CN" sz="2800" b="1" smtClean="0">
                <a:solidFill>
                  <a:srgbClr val="00FF00"/>
                </a:solidFill>
              </a:rPr>
              <a:t>) }</a:t>
            </a:r>
          </a:p>
          <a:p>
            <a:pPr algn="just">
              <a:lnSpc>
                <a:spcPct val="90000"/>
              </a:lnSpc>
              <a:spcBef>
                <a:spcPct val="12000"/>
              </a:spcBef>
              <a:buFontTx/>
              <a:buNone/>
            </a:pPr>
            <a:r>
              <a:rPr lang="en-US" altLang="zh-CN" sz="2800" b="1" i="1" smtClean="0"/>
              <a:t>D</a:t>
            </a:r>
            <a:r>
              <a:rPr lang="en-US" altLang="zh-CN" sz="2800" b="1" smtClean="0">
                <a:sym typeface="Symbol" pitchFamily="18" charset="2"/>
              </a:rPr>
              <a:t></a:t>
            </a:r>
            <a:r>
              <a:rPr lang="en-US" altLang="zh-CN" sz="2800" b="1" smtClean="0"/>
              <a:t>id :</a:t>
            </a:r>
            <a:r>
              <a:rPr lang="en-US" altLang="zh-CN" sz="2800" b="1" i="1" smtClean="0"/>
              <a:t>T </a:t>
            </a:r>
            <a:r>
              <a:rPr lang="en-US" altLang="zh-CN" sz="2800" b="1" smtClean="0"/>
              <a:t>{</a:t>
            </a:r>
            <a:r>
              <a:rPr lang="en-US" altLang="zh-CN" sz="2800" b="1" i="1" smtClean="0"/>
              <a:t>enter</a:t>
            </a:r>
            <a:r>
              <a:rPr lang="en-US" altLang="zh-CN" sz="2800" b="1" smtClean="0"/>
              <a:t>(</a:t>
            </a:r>
            <a:r>
              <a:rPr lang="en-US" altLang="zh-CN" sz="2800" b="1" i="1" smtClean="0"/>
              <a:t>top</a:t>
            </a:r>
            <a:r>
              <a:rPr lang="en-US" altLang="zh-CN" sz="2800" b="1" smtClean="0"/>
              <a:t>(</a:t>
            </a:r>
            <a:r>
              <a:rPr lang="en-US" altLang="zh-CN" sz="2800" b="1" i="1" smtClean="0"/>
              <a:t>tblptr</a:t>
            </a:r>
            <a:r>
              <a:rPr lang="en-US" altLang="zh-CN" sz="2800" b="1" smtClean="0"/>
              <a:t>), id.</a:t>
            </a:r>
            <a:r>
              <a:rPr lang="en-US" altLang="zh-CN" sz="2800" b="1" i="1" smtClean="0"/>
              <a:t>lexeme</a:t>
            </a:r>
            <a:r>
              <a:rPr lang="en-US" altLang="zh-CN" sz="2800" b="1" smtClean="0"/>
              <a:t>, </a:t>
            </a:r>
            <a:r>
              <a:rPr lang="en-US" altLang="zh-CN" sz="2800" b="1" i="1" smtClean="0"/>
              <a:t>T</a:t>
            </a:r>
            <a:r>
              <a:rPr lang="en-US" altLang="zh-CN" sz="2800" b="1" smtClean="0"/>
              <a:t>.</a:t>
            </a:r>
            <a:r>
              <a:rPr lang="en-US" altLang="zh-CN" sz="2800" b="1" i="1" smtClean="0"/>
              <a:t>type</a:t>
            </a:r>
            <a:r>
              <a:rPr lang="en-US" altLang="zh-CN" sz="2800" b="1" smtClean="0"/>
              <a:t>, </a:t>
            </a:r>
            <a:r>
              <a:rPr lang="en-US" altLang="zh-CN" sz="2800" b="1" i="1" smtClean="0"/>
              <a:t>top</a:t>
            </a:r>
            <a:r>
              <a:rPr lang="en-US" altLang="zh-CN" sz="2800" b="1" smtClean="0"/>
              <a:t>(</a:t>
            </a:r>
            <a:r>
              <a:rPr lang="en-US" altLang="zh-CN" sz="2800" b="1" i="1" smtClean="0"/>
              <a:t>offset</a:t>
            </a:r>
            <a:r>
              <a:rPr lang="en-US" altLang="zh-CN" sz="2800" b="1" smtClean="0"/>
              <a:t>));</a:t>
            </a:r>
          </a:p>
          <a:p>
            <a:pPr algn="just">
              <a:lnSpc>
                <a:spcPct val="90000"/>
              </a:lnSpc>
              <a:spcBef>
                <a:spcPct val="12000"/>
              </a:spcBef>
              <a:buFontTx/>
              <a:buNone/>
            </a:pPr>
            <a:r>
              <a:rPr lang="en-US" altLang="zh-CN" sz="2800" b="1" i="1" smtClean="0"/>
              <a:t>		       top</a:t>
            </a:r>
            <a:r>
              <a:rPr lang="en-US" altLang="zh-CN" sz="2800" b="1" smtClean="0"/>
              <a:t>(</a:t>
            </a:r>
            <a:r>
              <a:rPr lang="en-US" altLang="zh-CN" sz="2800" b="1" i="1" smtClean="0"/>
              <a:t>offset</a:t>
            </a:r>
            <a:r>
              <a:rPr lang="en-US" altLang="zh-CN" sz="2800" b="1" smtClean="0"/>
              <a:t>) =</a:t>
            </a:r>
            <a:r>
              <a:rPr lang="en-US" altLang="zh-CN" sz="2800" b="1" i="1" smtClean="0"/>
              <a:t> top</a:t>
            </a:r>
            <a:r>
              <a:rPr lang="en-US" altLang="zh-CN" sz="2800" b="1" smtClean="0"/>
              <a:t>(</a:t>
            </a:r>
            <a:r>
              <a:rPr lang="en-US" altLang="zh-CN" sz="2800" b="1" i="1" smtClean="0"/>
              <a:t>offset</a:t>
            </a:r>
            <a:r>
              <a:rPr lang="en-US" altLang="zh-CN" sz="2800" b="1" smtClean="0"/>
              <a:t>) + </a:t>
            </a:r>
            <a:r>
              <a:rPr lang="en-US" altLang="zh-CN" sz="2800" b="1" i="1" smtClean="0"/>
              <a:t>T</a:t>
            </a:r>
            <a:r>
              <a:rPr lang="en-US" altLang="zh-CN" sz="2800" b="1" smtClean="0"/>
              <a:t>.</a:t>
            </a:r>
            <a:r>
              <a:rPr lang="en-US" altLang="zh-CN" sz="2800" b="1" i="1" smtClean="0"/>
              <a:t>width</a:t>
            </a:r>
            <a:r>
              <a:rPr lang="en-US" altLang="zh-CN" sz="2800" b="1" smtClean="0"/>
              <a:t> }</a:t>
            </a:r>
          </a:p>
          <a:p>
            <a:pPr algn="just">
              <a:lnSpc>
                <a:spcPct val="90000"/>
              </a:lnSpc>
              <a:spcBef>
                <a:spcPct val="12000"/>
              </a:spcBef>
              <a:buFontTx/>
              <a:buNone/>
            </a:pPr>
            <a:r>
              <a:rPr lang="en-US" altLang="zh-CN" sz="2800" b="1" i="1" smtClean="0">
                <a:solidFill>
                  <a:srgbClr val="00FF00"/>
                </a:solidFill>
              </a:rPr>
              <a:t>N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smtClean="0">
                <a:solidFill>
                  <a:srgbClr val="00FF00"/>
                </a:solidFill>
                <a:sym typeface="Symbol" pitchFamily="18" charset="2"/>
              </a:rPr>
              <a:t>      </a:t>
            </a:r>
            <a:r>
              <a:rPr lang="en-US" altLang="zh-CN" sz="2800" b="1" smtClean="0">
                <a:solidFill>
                  <a:srgbClr val="00FF00"/>
                </a:solidFill>
              </a:rPr>
              <a:t>{</a:t>
            </a:r>
            <a:r>
              <a:rPr lang="en-US" altLang="zh-CN" sz="2800" b="1" i="1" smtClean="0">
                <a:solidFill>
                  <a:srgbClr val="00FF00"/>
                </a:solidFill>
              </a:rPr>
              <a:t>t</a:t>
            </a:r>
            <a:r>
              <a:rPr lang="en-US" altLang="zh-CN" sz="2800" b="1" smtClean="0">
                <a:solidFill>
                  <a:srgbClr val="00FF00"/>
                </a:solidFill>
              </a:rPr>
              <a:t> = </a:t>
            </a:r>
            <a:r>
              <a:rPr lang="en-US" altLang="zh-CN" sz="2800" b="1" i="1" smtClean="0">
                <a:solidFill>
                  <a:srgbClr val="00FF00"/>
                </a:solidFill>
              </a:rPr>
              <a:t>mkTable</a:t>
            </a:r>
            <a:r>
              <a:rPr lang="en-US" altLang="zh-CN" sz="2800" b="1" smtClean="0">
                <a:solidFill>
                  <a:srgbClr val="00FF00"/>
                </a:solidFill>
              </a:rPr>
              <a:t>(</a:t>
            </a:r>
            <a:r>
              <a:rPr lang="en-US" altLang="zh-CN" sz="2800" b="1" i="1" smtClean="0">
                <a:solidFill>
                  <a:srgbClr val="00FF00"/>
                </a:solidFill>
              </a:rPr>
              <a:t>top</a:t>
            </a:r>
            <a:r>
              <a:rPr lang="en-US" altLang="zh-CN" sz="2800" b="1" smtClean="0">
                <a:solidFill>
                  <a:srgbClr val="00FF00"/>
                </a:solidFill>
              </a:rPr>
              <a:t>(</a:t>
            </a:r>
            <a:r>
              <a:rPr lang="en-US" altLang="zh-CN" sz="2800" b="1" i="1" smtClean="0">
                <a:solidFill>
                  <a:srgbClr val="00FF00"/>
                </a:solidFill>
              </a:rPr>
              <a:t>tblptr</a:t>
            </a:r>
            <a:r>
              <a:rPr lang="en-US" altLang="zh-CN" sz="2800" b="1" smtClean="0">
                <a:solidFill>
                  <a:srgbClr val="00FF00"/>
                </a:solidFill>
              </a:rPr>
              <a:t>) );</a:t>
            </a:r>
          </a:p>
          <a:p>
            <a:pPr algn="just">
              <a:lnSpc>
                <a:spcPct val="90000"/>
              </a:lnSpc>
              <a:spcBef>
                <a:spcPct val="12000"/>
              </a:spcBef>
              <a:buFontTx/>
              <a:buNone/>
            </a:pPr>
            <a:r>
              <a:rPr lang="en-US" altLang="zh-CN" sz="2800" b="1" i="1" smtClean="0">
                <a:solidFill>
                  <a:srgbClr val="00FF00"/>
                </a:solidFill>
              </a:rPr>
              <a:t>		       push</a:t>
            </a:r>
            <a:r>
              <a:rPr lang="en-US" altLang="zh-CN" sz="2800" b="1" smtClean="0">
                <a:solidFill>
                  <a:srgbClr val="00FF00"/>
                </a:solidFill>
              </a:rPr>
              <a:t>(</a:t>
            </a:r>
            <a:r>
              <a:rPr lang="en-US" altLang="zh-CN" sz="2800" b="1" i="1" smtClean="0">
                <a:solidFill>
                  <a:srgbClr val="00FF00"/>
                </a:solidFill>
              </a:rPr>
              <a:t>t</a:t>
            </a:r>
            <a:r>
              <a:rPr lang="en-US" altLang="zh-CN" sz="2800" b="1" smtClean="0">
                <a:solidFill>
                  <a:srgbClr val="00FF00"/>
                </a:solidFill>
              </a:rPr>
              <a:t>, </a:t>
            </a:r>
            <a:r>
              <a:rPr lang="en-US" altLang="zh-CN" sz="2800" b="1" i="1" smtClean="0">
                <a:solidFill>
                  <a:srgbClr val="00FF00"/>
                </a:solidFill>
              </a:rPr>
              <a:t>tblptr</a:t>
            </a:r>
            <a:r>
              <a:rPr lang="en-US" altLang="zh-CN" sz="2800" b="1" smtClean="0">
                <a:solidFill>
                  <a:srgbClr val="00FF00"/>
                </a:solidFill>
              </a:rPr>
              <a:t>); </a:t>
            </a:r>
            <a:r>
              <a:rPr lang="en-US" altLang="zh-CN" sz="2800" b="1" i="1" smtClean="0">
                <a:solidFill>
                  <a:srgbClr val="00FF00"/>
                </a:solidFill>
              </a:rPr>
              <a:t>push</a:t>
            </a:r>
            <a:r>
              <a:rPr lang="en-US" altLang="zh-CN" sz="2800" b="1" smtClean="0">
                <a:solidFill>
                  <a:srgbClr val="00FF00"/>
                </a:solidFill>
              </a:rPr>
              <a:t>(0, </a:t>
            </a:r>
            <a:r>
              <a:rPr lang="en-US" altLang="zh-CN" sz="2800" b="1" i="1" smtClean="0">
                <a:solidFill>
                  <a:srgbClr val="00FF00"/>
                </a:solidFill>
              </a:rPr>
              <a:t>offset</a:t>
            </a:r>
            <a:r>
              <a:rPr lang="en-US" altLang="zh-CN" sz="2800" b="1" smtClean="0">
                <a:solidFill>
                  <a:srgbClr val="00FF00"/>
                </a:solidFill>
              </a:rPr>
              <a:t>) } </a:t>
            </a:r>
            <a:endParaRPr lang="zh-CN" altLang="en-US" sz="2800" b="1" smtClean="0">
              <a:solidFill>
                <a:srgbClr val="00FF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23555" name="Rectangle 3"/>
          <p:cNvSpPr>
            <a:spLocks noGrp="1" noChangeArrowheads="1"/>
          </p:cNvSpPr>
          <p:nvPr>
            <p:ph idx="1"/>
          </p:nvPr>
        </p:nvSpPr>
        <p:spPr>
          <a:xfrm>
            <a:off x="287338" y="1438275"/>
            <a:ext cx="8780462" cy="5399088"/>
          </a:xfrm>
          <a:noFill/>
        </p:spPr>
        <p:txBody>
          <a:bodyPr/>
          <a:lstStyle/>
          <a:p>
            <a:pPr algn="just">
              <a:lnSpc>
                <a:spcPct val="90000"/>
              </a:lnSpc>
              <a:spcBef>
                <a:spcPct val="12000"/>
              </a:spcBef>
              <a:buFontTx/>
              <a:buNone/>
            </a:pPr>
            <a:r>
              <a:rPr lang="en-US" altLang="zh-CN" sz="2800" b="1" i="1" smtClean="0">
                <a:solidFill>
                  <a:srgbClr val="00FF00"/>
                </a:solidFill>
              </a:rPr>
              <a:t>P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M D</a:t>
            </a:r>
            <a:r>
              <a:rPr lang="en-US" altLang="zh-CN" sz="2800" b="1" smtClean="0">
                <a:solidFill>
                  <a:srgbClr val="00FF00"/>
                </a:solidFill>
              </a:rPr>
              <a:t>;</a:t>
            </a:r>
            <a:r>
              <a:rPr lang="en-US" altLang="zh-CN" sz="2800" b="1" i="1" smtClean="0">
                <a:solidFill>
                  <a:srgbClr val="00FF00"/>
                </a:solidFill>
              </a:rPr>
              <a:t> S</a:t>
            </a:r>
            <a:r>
              <a:rPr lang="en-US" altLang="zh-CN" sz="2800" b="1" smtClean="0">
                <a:solidFill>
                  <a:srgbClr val="00FF00"/>
                </a:solidFill>
              </a:rPr>
              <a:t> </a:t>
            </a:r>
            <a:r>
              <a:rPr lang="zh-CN" altLang="en-US" sz="2800" b="1" smtClean="0">
                <a:solidFill>
                  <a:srgbClr val="00FF00"/>
                </a:solidFill>
              </a:rPr>
              <a:t>{</a:t>
            </a:r>
            <a:r>
              <a:rPr lang="en-US" altLang="zh-CN" sz="2800" b="1" i="1" smtClean="0">
                <a:solidFill>
                  <a:srgbClr val="00FF00"/>
                </a:solidFill>
              </a:rPr>
              <a:t>addWidth</a:t>
            </a:r>
            <a:r>
              <a:rPr lang="en-US" altLang="zh-CN" sz="2800" b="1" smtClean="0">
                <a:solidFill>
                  <a:srgbClr val="00FF00"/>
                </a:solidFill>
              </a:rPr>
              <a:t> (</a:t>
            </a:r>
            <a:r>
              <a:rPr lang="en-US" altLang="zh-CN" sz="2800" b="1" i="1" smtClean="0">
                <a:solidFill>
                  <a:srgbClr val="00FF00"/>
                </a:solidFill>
              </a:rPr>
              <a:t>top</a:t>
            </a:r>
            <a:r>
              <a:rPr lang="en-US" altLang="zh-CN" sz="2800" b="1" smtClean="0">
                <a:solidFill>
                  <a:srgbClr val="00FF00"/>
                </a:solidFill>
              </a:rPr>
              <a:t> (</a:t>
            </a:r>
            <a:r>
              <a:rPr lang="en-US" altLang="zh-CN" sz="2800" b="1" i="1" smtClean="0">
                <a:solidFill>
                  <a:srgbClr val="00FF00"/>
                </a:solidFill>
              </a:rPr>
              <a:t>tblptr</a:t>
            </a:r>
            <a:r>
              <a:rPr lang="en-US" altLang="zh-CN" sz="2800" b="1" smtClean="0">
                <a:solidFill>
                  <a:srgbClr val="00FF00"/>
                </a:solidFill>
              </a:rPr>
              <a:t>), </a:t>
            </a:r>
            <a:r>
              <a:rPr lang="en-US" altLang="zh-CN" sz="2800" b="1" i="1" smtClean="0">
                <a:solidFill>
                  <a:srgbClr val="00FF00"/>
                </a:solidFill>
              </a:rPr>
              <a:t>top</a:t>
            </a:r>
            <a:r>
              <a:rPr lang="en-US" altLang="zh-CN" sz="2800" b="1" smtClean="0">
                <a:solidFill>
                  <a:srgbClr val="00FF00"/>
                </a:solidFill>
              </a:rPr>
              <a:t> (</a:t>
            </a:r>
            <a:r>
              <a:rPr lang="en-US" altLang="zh-CN" sz="2800" b="1" i="1" smtClean="0">
                <a:solidFill>
                  <a:srgbClr val="00FF00"/>
                </a:solidFill>
              </a:rPr>
              <a:t>offset</a:t>
            </a:r>
            <a:r>
              <a:rPr lang="en-US" altLang="zh-CN" sz="2800" b="1" smtClean="0">
                <a:solidFill>
                  <a:srgbClr val="00FF00"/>
                </a:solidFill>
              </a:rPr>
              <a:t>)); </a:t>
            </a:r>
          </a:p>
          <a:p>
            <a:pPr algn="just">
              <a:lnSpc>
                <a:spcPct val="90000"/>
              </a:lnSpc>
              <a:spcBef>
                <a:spcPct val="12000"/>
              </a:spcBef>
              <a:buFontTx/>
              <a:buNone/>
            </a:pPr>
            <a:r>
              <a:rPr lang="zh-CN" altLang="en-US" sz="2800" b="1" smtClean="0">
                <a:solidFill>
                  <a:srgbClr val="00FF00"/>
                </a:solidFill>
              </a:rPr>
              <a:t>			</a:t>
            </a:r>
            <a:r>
              <a:rPr lang="en-US" altLang="zh-CN" sz="2800" b="1" i="1" smtClean="0">
                <a:solidFill>
                  <a:srgbClr val="00FF00"/>
                </a:solidFill>
              </a:rPr>
              <a:t>pop</a:t>
            </a:r>
            <a:r>
              <a:rPr lang="en-US" altLang="zh-CN" sz="2800" b="1" smtClean="0">
                <a:solidFill>
                  <a:srgbClr val="00FF00"/>
                </a:solidFill>
              </a:rPr>
              <a:t>(</a:t>
            </a:r>
            <a:r>
              <a:rPr lang="en-US" altLang="zh-CN" sz="2800" b="1" i="1" smtClean="0">
                <a:solidFill>
                  <a:srgbClr val="00FF00"/>
                </a:solidFill>
              </a:rPr>
              <a:t>tblptr</a:t>
            </a:r>
            <a:r>
              <a:rPr lang="en-US" altLang="zh-CN" sz="2800" b="1" smtClean="0">
                <a:solidFill>
                  <a:srgbClr val="00FF00"/>
                </a:solidFill>
              </a:rPr>
              <a:t>); </a:t>
            </a:r>
            <a:r>
              <a:rPr lang="en-US" altLang="zh-CN" sz="2800" b="1" i="1" smtClean="0">
                <a:solidFill>
                  <a:srgbClr val="00FF00"/>
                </a:solidFill>
              </a:rPr>
              <a:t>pop</a:t>
            </a:r>
            <a:r>
              <a:rPr lang="en-US" altLang="zh-CN" sz="2800" b="1" smtClean="0">
                <a:solidFill>
                  <a:srgbClr val="00FF00"/>
                </a:solidFill>
              </a:rPr>
              <a:t> (</a:t>
            </a:r>
            <a:r>
              <a:rPr lang="en-US" altLang="zh-CN" sz="2800" b="1" i="1" smtClean="0">
                <a:solidFill>
                  <a:srgbClr val="00FF00"/>
                </a:solidFill>
              </a:rPr>
              <a:t>offset</a:t>
            </a:r>
            <a:r>
              <a:rPr lang="en-US" altLang="zh-CN" sz="2800" b="1" smtClean="0">
                <a:solidFill>
                  <a:srgbClr val="00FF00"/>
                </a:solidFill>
              </a:rPr>
              <a:t>) }</a:t>
            </a:r>
          </a:p>
          <a:p>
            <a:pPr algn="just">
              <a:lnSpc>
                <a:spcPct val="90000"/>
              </a:lnSpc>
              <a:spcBef>
                <a:spcPct val="12000"/>
              </a:spcBef>
              <a:buFontTx/>
              <a:buNone/>
            </a:pPr>
            <a:r>
              <a:rPr lang="en-US" altLang="zh-CN" sz="2800" b="1" i="1" smtClean="0"/>
              <a:t>M </a:t>
            </a:r>
            <a:r>
              <a:rPr lang="en-US" altLang="zh-CN" sz="2800" b="1" smtClean="0">
                <a:sym typeface="Symbol" pitchFamily="18" charset="2"/>
              </a:rPr>
              <a:t></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t</a:t>
            </a:r>
            <a:r>
              <a:rPr lang="en-US" altLang="zh-CN" sz="2800" b="1" smtClean="0"/>
              <a:t> = </a:t>
            </a:r>
            <a:r>
              <a:rPr lang="en-US" altLang="zh-CN" sz="2800" b="1" i="1" smtClean="0"/>
              <a:t>mkTable</a:t>
            </a:r>
            <a:r>
              <a:rPr lang="en-US" altLang="zh-CN" sz="2800" b="1" smtClean="0"/>
              <a:t> (</a:t>
            </a:r>
            <a:r>
              <a:rPr lang="en-US" altLang="zh-CN" sz="2800" b="1" i="1" smtClean="0"/>
              <a:t>nil</a:t>
            </a:r>
            <a:r>
              <a:rPr lang="en-US" altLang="zh-CN" sz="2800" b="1" smtClean="0"/>
              <a:t>);</a:t>
            </a:r>
          </a:p>
          <a:p>
            <a:pPr algn="just">
              <a:lnSpc>
                <a:spcPct val="90000"/>
              </a:lnSpc>
              <a:spcBef>
                <a:spcPct val="12000"/>
              </a:spcBef>
              <a:buFontTx/>
              <a:buNone/>
            </a:pPr>
            <a:r>
              <a:rPr lang="en-US" altLang="zh-CN" sz="2800" b="1" i="1" smtClean="0"/>
              <a:t>			push</a:t>
            </a:r>
            <a:r>
              <a:rPr lang="en-US" altLang="zh-CN" sz="2800" b="1" smtClean="0"/>
              <a:t>(</a:t>
            </a:r>
            <a:r>
              <a:rPr lang="en-US" altLang="zh-CN" sz="2800" b="1" i="1" smtClean="0"/>
              <a:t>t</a:t>
            </a:r>
            <a:r>
              <a:rPr lang="en-US" altLang="zh-CN" sz="2800" b="1" smtClean="0"/>
              <a:t>, </a:t>
            </a:r>
            <a:r>
              <a:rPr lang="en-US" altLang="zh-CN" sz="2800" b="1" i="1" smtClean="0"/>
              <a:t>tblprt</a:t>
            </a:r>
            <a:r>
              <a:rPr lang="en-US" altLang="zh-CN" sz="2800" b="1" smtClean="0"/>
              <a:t>); </a:t>
            </a:r>
            <a:r>
              <a:rPr lang="en-US" altLang="zh-CN" sz="2800" b="1" i="1" smtClean="0"/>
              <a:t>push</a:t>
            </a:r>
            <a:r>
              <a:rPr lang="en-US" altLang="zh-CN" sz="2800" b="1" smtClean="0"/>
              <a:t> (0, </a:t>
            </a:r>
            <a:r>
              <a:rPr lang="en-US" altLang="zh-CN" sz="2800" b="1" i="1" smtClean="0"/>
              <a:t>offset</a:t>
            </a:r>
            <a:r>
              <a:rPr lang="en-US" altLang="zh-CN" sz="2800" b="1" smtClean="0"/>
              <a:t>) }</a:t>
            </a:r>
          </a:p>
          <a:p>
            <a:pPr algn="just">
              <a:lnSpc>
                <a:spcPct val="90000"/>
              </a:lnSpc>
              <a:spcBef>
                <a:spcPct val="12000"/>
              </a:spcBef>
              <a:buFontTx/>
              <a:buNone/>
            </a:pPr>
            <a:r>
              <a:rPr lang="en-US" altLang="zh-CN" sz="2800" b="1" i="1" smtClean="0"/>
              <a:t>D </a:t>
            </a:r>
            <a:r>
              <a:rPr lang="en-US" altLang="zh-CN" sz="2800" b="1" smtClean="0">
                <a:sym typeface="Symbol" pitchFamily="18" charset="2"/>
              </a:rPr>
              <a:t></a:t>
            </a:r>
            <a:r>
              <a:rPr lang="en-US" altLang="zh-CN" sz="2800" b="1" smtClean="0"/>
              <a:t> </a:t>
            </a:r>
            <a:r>
              <a:rPr lang="en-US" altLang="zh-CN" sz="2800" b="1" i="1" smtClean="0"/>
              <a:t>D</a:t>
            </a:r>
            <a:r>
              <a:rPr lang="en-US" altLang="zh-CN" sz="2800" b="1" baseline="-30000" smtClean="0"/>
              <a:t>1 </a:t>
            </a:r>
            <a:r>
              <a:rPr lang="en-US" altLang="zh-CN" sz="2800" b="1" smtClean="0"/>
              <a:t>; </a:t>
            </a:r>
            <a:r>
              <a:rPr lang="en-US" altLang="zh-CN" sz="2800" b="1" i="1" smtClean="0"/>
              <a:t>D</a:t>
            </a:r>
            <a:r>
              <a:rPr lang="en-US" altLang="zh-CN" sz="2800" b="1" baseline="-30000" smtClean="0"/>
              <a:t>2</a:t>
            </a:r>
            <a:endParaRPr lang="en-US" altLang="zh-CN" sz="2800" b="1" smtClean="0"/>
          </a:p>
          <a:p>
            <a:pPr algn="just">
              <a:lnSpc>
                <a:spcPct val="90000"/>
              </a:lnSpc>
              <a:spcBef>
                <a:spcPct val="12000"/>
              </a:spcBef>
              <a:buFontTx/>
              <a:buNone/>
            </a:pPr>
            <a:r>
              <a:rPr lang="en-US" altLang="zh-CN" sz="2800" b="1" i="1" smtClean="0"/>
              <a:t>D </a:t>
            </a:r>
            <a:r>
              <a:rPr lang="en-US" altLang="zh-CN" sz="2800" b="1" smtClean="0">
                <a:sym typeface="Symbol" pitchFamily="18" charset="2"/>
              </a:rPr>
              <a:t></a:t>
            </a:r>
            <a:r>
              <a:rPr lang="en-US" altLang="zh-CN" sz="2800" b="1" smtClean="0"/>
              <a:t> proc id ; </a:t>
            </a:r>
            <a:r>
              <a:rPr lang="en-US" altLang="zh-CN" sz="2800" b="1" i="1" smtClean="0"/>
              <a:t>N D</a:t>
            </a:r>
            <a:r>
              <a:rPr lang="en-US" altLang="zh-CN" sz="2800" b="1" baseline="-30000" smtClean="0"/>
              <a:t>1</a:t>
            </a:r>
            <a:r>
              <a:rPr lang="en-US" altLang="zh-CN" sz="2800" b="1" smtClean="0"/>
              <a:t>; </a:t>
            </a:r>
            <a:r>
              <a:rPr lang="en-US" altLang="zh-CN" sz="2800" b="1" i="1" smtClean="0"/>
              <a:t>S</a:t>
            </a:r>
            <a:r>
              <a:rPr lang="en-US" altLang="zh-CN" sz="2800" b="1" smtClean="0"/>
              <a:t> {</a:t>
            </a:r>
            <a:r>
              <a:rPr lang="en-US" altLang="zh-CN" sz="2800" b="1" i="1" smtClean="0"/>
              <a:t>t</a:t>
            </a:r>
            <a:r>
              <a:rPr lang="en-US" altLang="zh-CN" sz="2800" b="1" smtClean="0"/>
              <a:t> = </a:t>
            </a:r>
            <a:r>
              <a:rPr lang="en-US" altLang="zh-CN" sz="2800" b="1" i="1" smtClean="0"/>
              <a:t>top</a:t>
            </a:r>
            <a:r>
              <a:rPr lang="en-US" altLang="zh-CN" sz="2800" b="1" smtClean="0"/>
              <a:t>(</a:t>
            </a:r>
            <a:r>
              <a:rPr lang="en-US" altLang="zh-CN" sz="2800" b="1" i="1" smtClean="0"/>
              <a:t>tblptr</a:t>
            </a:r>
            <a:r>
              <a:rPr lang="en-US" altLang="zh-CN" sz="2800" b="1" smtClean="0"/>
              <a:t>);</a:t>
            </a:r>
          </a:p>
          <a:p>
            <a:pPr algn="just">
              <a:lnSpc>
                <a:spcPct val="90000"/>
              </a:lnSpc>
              <a:spcBef>
                <a:spcPct val="12000"/>
              </a:spcBef>
              <a:buFontTx/>
              <a:buNone/>
            </a:pPr>
            <a:r>
              <a:rPr lang="en-US" altLang="zh-CN" sz="2800" b="1" i="1" smtClean="0"/>
              <a:t>		addWidth</a:t>
            </a:r>
            <a:r>
              <a:rPr lang="en-US" altLang="zh-CN" sz="2800" b="1" smtClean="0"/>
              <a:t>(</a:t>
            </a:r>
            <a:r>
              <a:rPr lang="en-US" altLang="zh-CN" sz="2800" b="1" i="1" smtClean="0"/>
              <a:t>t</a:t>
            </a:r>
            <a:r>
              <a:rPr lang="en-US" altLang="zh-CN" sz="2800" b="1" smtClean="0"/>
              <a:t>, </a:t>
            </a:r>
            <a:r>
              <a:rPr lang="en-US" altLang="zh-CN" sz="2800" b="1" i="1" smtClean="0"/>
              <a:t>top</a:t>
            </a:r>
            <a:r>
              <a:rPr lang="en-US" altLang="zh-CN" sz="2800" b="1" smtClean="0"/>
              <a:t>(</a:t>
            </a:r>
            <a:r>
              <a:rPr lang="en-US" altLang="zh-CN" sz="2800" b="1" i="1" smtClean="0"/>
              <a:t>offset</a:t>
            </a:r>
            <a:r>
              <a:rPr lang="en-US" altLang="zh-CN" sz="2800" b="1" smtClean="0"/>
              <a:t>) );  </a:t>
            </a:r>
            <a:r>
              <a:rPr lang="en-US" altLang="zh-CN" sz="2800" b="1" i="1" smtClean="0"/>
              <a:t>pop</a:t>
            </a:r>
            <a:r>
              <a:rPr lang="en-US" altLang="zh-CN" sz="2800" b="1" smtClean="0"/>
              <a:t>(</a:t>
            </a:r>
            <a:r>
              <a:rPr lang="en-US" altLang="zh-CN" sz="2800" b="1" i="1" smtClean="0"/>
              <a:t>tblptr</a:t>
            </a:r>
            <a:r>
              <a:rPr lang="en-US" altLang="zh-CN" sz="2800" b="1" smtClean="0"/>
              <a:t>); </a:t>
            </a:r>
            <a:r>
              <a:rPr lang="en-US" altLang="zh-CN" sz="2800" b="1" i="1" smtClean="0"/>
              <a:t>pop</a:t>
            </a:r>
            <a:r>
              <a:rPr lang="en-US" altLang="zh-CN" sz="2800" b="1" smtClean="0"/>
              <a:t>(</a:t>
            </a:r>
            <a:r>
              <a:rPr lang="en-US" altLang="zh-CN" sz="2800" b="1" i="1" smtClean="0"/>
              <a:t>offset</a:t>
            </a:r>
            <a:r>
              <a:rPr lang="en-US" altLang="zh-CN" sz="2800" b="1" smtClean="0"/>
              <a:t>);</a:t>
            </a:r>
          </a:p>
          <a:p>
            <a:pPr algn="just">
              <a:lnSpc>
                <a:spcPct val="90000"/>
              </a:lnSpc>
              <a:spcBef>
                <a:spcPct val="12000"/>
              </a:spcBef>
              <a:buFontTx/>
              <a:buNone/>
            </a:pPr>
            <a:r>
              <a:rPr lang="en-US" altLang="zh-CN" sz="2800" b="1" i="1" smtClean="0"/>
              <a:t>		enterProc</a:t>
            </a:r>
            <a:r>
              <a:rPr lang="en-US" altLang="zh-CN" sz="2800" b="1" smtClean="0"/>
              <a:t>(</a:t>
            </a:r>
            <a:r>
              <a:rPr lang="en-US" altLang="zh-CN" sz="2800" b="1" i="1" smtClean="0"/>
              <a:t>top</a:t>
            </a:r>
            <a:r>
              <a:rPr lang="en-US" altLang="zh-CN" sz="2800" b="1" smtClean="0"/>
              <a:t>(</a:t>
            </a:r>
            <a:r>
              <a:rPr lang="en-US" altLang="zh-CN" sz="2800" b="1" i="1" smtClean="0"/>
              <a:t>tblptr</a:t>
            </a:r>
            <a:r>
              <a:rPr lang="en-US" altLang="zh-CN" sz="2800" b="1" smtClean="0"/>
              <a:t>), id.</a:t>
            </a:r>
            <a:r>
              <a:rPr lang="en-US" altLang="zh-CN" sz="2800" b="1" i="1" smtClean="0"/>
              <a:t>lexeme</a:t>
            </a:r>
            <a:r>
              <a:rPr lang="en-US" altLang="zh-CN" sz="2800" b="1" smtClean="0"/>
              <a:t>, </a:t>
            </a:r>
            <a:r>
              <a:rPr lang="en-US" altLang="zh-CN" sz="2800" b="1" i="1" smtClean="0"/>
              <a:t>t</a:t>
            </a:r>
            <a:r>
              <a:rPr lang="en-US" altLang="zh-CN" sz="2800" b="1" smtClean="0"/>
              <a:t>) }</a:t>
            </a:r>
          </a:p>
          <a:p>
            <a:pPr algn="just">
              <a:lnSpc>
                <a:spcPct val="90000"/>
              </a:lnSpc>
              <a:spcBef>
                <a:spcPct val="12000"/>
              </a:spcBef>
              <a:buFontTx/>
              <a:buNone/>
            </a:pPr>
            <a:r>
              <a:rPr lang="en-US" altLang="zh-CN" sz="2800" b="1" i="1" smtClean="0"/>
              <a:t>D</a:t>
            </a:r>
            <a:r>
              <a:rPr lang="en-US" altLang="zh-CN" sz="2800" b="1" smtClean="0">
                <a:sym typeface="Symbol" pitchFamily="18" charset="2"/>
              </a:rPr>
              <a:t></a:t>
            </a:r>
            <a:r>
              <a:rPr lang="en-US" altLang="zh-CN" sz="2800" b="1" smtClean="0"/>
              <a:t>id :</a:t>
            </a:r>
            <a:r>
              <a:rPr lang="en-US" altLang="zh-CN" sz="2800" b="1" i="1" smtClean="0"/>
              <a:t>T </a:t>
            </a:r>
            <a:r>
              <a:rPr lang="en-US" altLang="zh-CN" sz="2800" b="1" smtClean="0"/>
              <a:t>{</a:t>
            </a:r>
            <a:r>
              <a:rPr lang="en-US" altLang="zh-CN" sz="2800" b="1" i="1" smtClean="0"/>
              <a:t>enter</a:t>
            </a:r>
            <a:r>
              <a:rPr lang="en-US" altLang="zh-CN" sz="2800" b="1" smtClean="0"/>
              <a:t>(</a:t>
            </a:r>
            <a:r>
              <a:rPr lang="en-US" altLang="zh-CN" sz="2800" b="1" i="1" smtClean="0"/>
              <a:t>top</a:t>
            </a:r>
            <a:r>
              <a:rPr lang="en-US" altLang="zh-CN" sz="2800" b="1" smtClean="0"/>
              <a:t>(</a:t>
            </a:r>
            <a:r>
              <a:rPr lang="en-US" altLang="zh-CN" sz="2800" b="1" i="1" smtClean="0"/>
              <a:t>tblptr</a:t>
            </a:r>
            <a:r>
              <a:rPr lang="en-US" altLang="zh-CN" sz="2800" b="1" smtClean="0"/>
              <a:t>), id.</a:t>
            </a:r>
            <a:r>
              <a:rPr lang="en-US" altLang="zh-CN" sz="2800" b="1" i="1" smtClean="0"/>
              <a:t>lexeme</a:t>
            </a:r>
            <a:r>
              <a:rPr lang="en-US" altLang="zh-CN" sz="2800" b="1" smtClean="0"/>
              <a:t>, </a:t>
            </a:r>
            <a:r>
              <a:rPr lang="en-US" altLang="zh-CN" sz="2800" b="1" i="1" smtClean="0"/>
              <a:t>T</a:t>
            </a:r>
            <a:r>
              <a:rPr lang="en-US" altLang="zh-CN" sz="2800" b="1" smtClean="0"/>
              <a:t>.</a:t>
            </a:r>
            <a:r>
              <a:rPr lang="en-US" altLang="zh-CN" sz="2800" b="1" i="1" smtClean="0"/>
              <a:t>type</a:t>
            </a:r>
            <a:r>
              <a:rPr lang="en-US" altLang="zh-CN" sz="2800" b="1" smtClean="0"/>
              <a:t>, </a:t>
            </a:r>
            <a:r>
              <a:rPr lang="en-US" altLang="zh-CN" sz="2800" b="1" i="1" smtClean="0"/>
              <a:t>top</a:t>
            </a:r>
            <a:r>
              <a:rPr lang="en-US" altLang="zh-CN" sz="2800" b="1" smtClean="0"/>
              <a:t>(</a:t>
            </a:r>
            <a:r>
              <a:rPr lang="en-US" altLang="zh-CN" sz="2800" b="1" i="1" smtClean="0"/>
              <a:t>offset</a:t>
            </a:r>
            <a:r>
              <a:rPr lang="en-US" altLang="zh-CN" sz="2800" b="1" smtClean="0"/>
              <a:t>));</a:t>
            </a:r>
          </a:p>
          <a:p>
            <a:pPr algn="just">
              <a:lnSpc>
                <a:spcPct val="90000"/>
              </a:lnSpc>
              <a:spcBef>
                <a:spcPct val="12000"/>
              </a:spcBef>
              <a:buFontTx/>
              <a:buNone/>
            </a:pPr>
            <a:r>
              <a:rPr lang="en-US" altLang="zh-CN" sz="2800" b="1" i="1" smtClean="0"/>
              <a:t>		       top</a:t>
            </a:r>
            <a:r>
              <a:rPr lang="en-US" altLang="zh-CN" sz="2800" b="1" smtClean="0"/>
              <a:t>(</a:t>
            </a:r>
            <a:r>
              <a:rPr lang="en-US" altLang="zh-CN" sz="2800" b="1" i="1" smtClean="0"/>
              <a:t>offset</a:t>
            </a:r>
            <a:r>
              <a:rPr lang="en-US" altLang="zh-CN" sz="2800" b="1" smtClean="0"/>
              <a:t>) =</a:t>
            </a:r>
            <a:r>
              <a:rPr lang="en-US" altLang="zh-CN" sz="2800" b="1" i="1" smtClean="0"/>
              <a:t> top</a:t>
            </a:r>
            <a:r>
              <a:rPr lang="en-US" altLang="zh-CN" sz="2800" b="1" smtClean="0"/>
              <a:t>(</a:t>
            </a:r>
            <a:r>
              <a:rPr lang="en-US" altLang="zh-CN" sz="2800" b="1" i="1" smtClean="0"/>
              <a:t>offset</a:t>
            </a:r>
            <a:r>
              <a:rPr lang="en-US" altLang="zh-CN" sz="2800" b="1" smtClean="0"/>
              <a:t>) + </a:t>
            </a:r>
            <a:r>
              <a:rPr lang="en-US" altLang="zh-CN" sz="2800" b="1" i="1" smtClean="0"/>
              <a:t>T</a:t>
            </a:r>
            <a:r>
              <a:rPr lang="en-US" altLang="zh-CN" sz="2800" b="1" smtClean="0"/>
              <a:t>.</a:t>
            </a:r>
            <a:r>
              <a:rPr lang="en-US" altLang="zh-CN" sz="2800" b="1" i="1" smtClean="0"/>
              <a:t>width</a:t>
            </a:r>
            <a:r>
              <a:rPr lang="en-US" altLang="zh-CN" sz="2800" b="1" smtClean="0"/>
              <a:t> }</a:t>
            </a:r>
          </a:p>
          <a:p>
            <a:pPr algn="just">
              <a:lnSpc>
                <a:spcPct val="90000"/>
              </a:lnSpc>
              <a:spcBef>
                <a:spcPct val="12000"/>
              </a:spcBef>
              <a:buFontTx/>
              <a:buNone/>
            </a:pPr>
            <a:r>
              <a:rPr lang="en-US" altLang="zh-CN" sz="2800" b="1" i="1" smtClean="0"/>
              <a:t>N </a:t>
            </a:r>
            <a:r>
              <a:rPr lang="en-US" altLang="zh-CN" sz="2800" b="1" smtClean="0">
                <a:sym typeface="Symbol" pitchFamily="18" charset="2"/>
              </a:rPr>
              <a:t></a:t>
            </a:r>
            <a:r>
              <a:rPr lang="en-US" altLang="zh-CN" sz="2800" b="1" smtClean="0"/>
              <a:t> </a:t>
            </a:r>
            <a:r>
              <a:rPr lang="en-US" altLang="zh-CN" sz="2800" b="1" smtClean="0">
                <a:sym typeface="Symbol" pitchFamily="18" charset="2"/>
              </a:rPr>
              <a:t>      </a:t>
            </a:r>
            <a:r>
              <a:rPr lang="en-US" altLang="zh-CN" sz="2800" b="1" smtClean="0"/>
              <a:t>{</a:t>
            </a:r>
            <a:r>
              <a:rPr lang="en-US" altLang="zh-CN" sz="2800" b="1" i="1" smtClean="0"/>
              <a:t>t</a:t>
            </a:r>
            <a:r>
              <a:rPr lang="en-US" altLang="zh-CN" sz="2800" b="1" smtClean="0"/>
              <a:t> = </a:t>
            </a:r>
            <a:r>
              <a:rPr lang="en-US" altLang="zh-CN" sz="2800" b="1" i="1" smtClean="0"/>
              <a:t>mkTable</a:t>
            </a:r>
            <a:r>
              <a:rPr lang="en-US" altLang="zh-CN" sz="2800" b="1" smtClean="0"/>
              <a:t>(</a:t>
            </a:r>
            <a:r>
              <a:rPr lang="en-US" altLang="zh-CN" sz="2800" b="1" i="1" smtClean="0"/>
              <a:t>top</a:t>
            </a:r>
            <a:r>
              <a:rPr lang="en-US" altLang="zh-CN" sz="2800" b="1" smtClean="0"/>
              <a:t>(</a:t>
            </a:r>
            <a:r>
              <a:rPr lang="en-US" altLang="zh-CN" sz="2800" b="1" i="1" smtClean="0"/>
              <a:t>tblptr</a:t>
            </a:r>
            <a:r>
              <a:rPr lang="en-US" altLang="zh-CN" sz="2800" b="1" smtClean="0"/>
              <a:t>) );</a:t>
            </a:r>
          </a:p>
          <a:p>
            <a:pPr algn="just">
              <a:lnSpc>
                <a:spcPct val="90000"/>
              </a:lnSpc>
              <a:spcBef>
                <a:spcPct val="12000"/>
              </a:spcBef>
              <a:buFontTx/>
              <a:buNone/>
            </a:pPr>
            <a:r>
              <a:rPr lang="en-US" altLang="zh-CN" sz="2800" b="1" i="1" smtClean="0"/>
              <a:t>		       push</a:t>
            </a:r>
            <a:r>
              <a:rPr lang="en-US" altLang="zh-CN" sz="2800" b="1" smtClean="0"/>
              <a:t>(</a:t>
            </a:r>
            <a:r>
              <a:rPr lang="en-US" altLang="zh-CN" sz="2800" b="1" i="1" smtClean="0"/>
              <a:t>t</a:t>
            </a:r>
            <a:r>
              <a:rPr lang="en-US" altLang="zh-CN" sz="2800" b="1" smtClean="0"/>
              <a:t>, </a:t>
            </a:r>
            <a:r>
              <a:rPr lang="en-US" altLang="zh-CN" sz="2800" b="1" i="1" smtClean="0"/>
              <a:t>tblptr</a:t>
            </a:r>
            <a:r>
              <a:rPr lang="en-US" altLang="zh-CN" sz="2800" b="1" smtClean="0"/>
              <a:t>); </a:t>
            </a:r>
            <a:r>
              <a:rPr lang="en-US" altLang="zh-CN" sz="2800" b="1" i="1" smtClean="0"/>
              <a:t>push</a:t>
            </a:r>
            <a:r>
              <a:rPr lang="en-US" altLang="zh-CN" sz="2800" b="1" smtClean="0"/>
              <a:t>(0, </a:t>
            </a:r>
            <a:r>
              <a:rPr lang="en-US" altLang="zh-CN" sz="2800" b="1" i="1" smtClean="0"/>
              <a:t>offset</a:t>
            </a:r>
            <a:r>
              <a:rPr lang="en-US" altLang="zh-CN" sz="2800" b="1" smtClean="0"/>
              <a:t>) } </a:t>
            </a:r>
            <a:endParaRPr lang="zh-CN" altLang="en-US" sz="2800" b="1"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7.2</a:t>
            </a:r>
            <a:r>
              <a:rPr lang="zh-CN" altLang="en-US" b="1" smtClean="0">
                <a:latin typeface="宋体" pitchFamily="2" charset="-122"/>
                <a:ea typeface="黑体" pitchFamily="2" charset="-122"/>
              </a:rPr>
              <a:t> </a:t>
            </a:r>
            <a:r>
              <a:rPr lang="zh-CN" altLang="en-US" b="1" smtClean="0">
                <a:latin typeface="宋体" pitchFamily="2" charset="-122"/>
              </a:rPr>
              <a:t>声 明 语 句</a:t>
            </a:r>
          </a:p>
        </p:txBody>
      </p:sp>
      <p:sp>
        <p:nvSpPr>
          <p:cNvPr id="1269763" name="Rectangle 3"/>
          <p:cNvSpPr>
            <a:spLocks noGrp="1" noChangeArrowheads="1"/>
          </p:cNvSpPr>
          <p:nvPr>
            <p:ph idx="1"/>
          </p:nvPr>
        </p:nvSpPr>
        <p:spPr>
          <a:xfrm>
            <a:off x="287338" y="1438275"/>
            <a:ext cx="8564562" cy="5181600"/>
          </a:xfrm>
          <a:noFill/>
        </p:spPr>
        <p:txBody>
          <a:bodyPr/>
          <a:lstStyle/>
          <a:p>
            <a:pPr algn="just">
              <a:lnSpc>
                <a:spcPct val="90000"/>
              </a:lnSpc>
              <a:spcBef>
                <a:spcPct val="15000"/>
              </a:spcBef>
              <a:buFontTx/>
              <a:buNone/>
            </a:pPr>
            <a:r>
              <a:rPr lang="zh-CN" altLang="en-US" b="1" smtClean="0"/>
              <a:t>7.2.3</a:t>
            </a:r>
            <a:r>
              <a:rPr lang="zh-CN" altLang="en-US" b="1" smtClean="0">
                <a:latin typeface="宋体" pitchFamily="2" charset="-122"/>
              </a:rPr>
              <a:t> </a:t>
            </a:r>
            <a:r>
              <a:rPr lang="zh-CN" altLang="en-US" b="1" smtClean="0"/>
              <a:t>记录的域名</a:t>
            </a:r>
          </a:p>
          <a:p>
            <a:pPr algn="just">
              <a:lnSpc>
                <a:spcPct val="90000"/>
              </a:lnSpc>
              <a:spcBef>
                <a:spcPct val="15000"/>
              </a:spcBef>
              <a:buFontTx/>
              <a:buNone/>
            </a:pPr>
            <a:r>
              <a:rPr lang="en-US" altLang="zh-CN" b="1" i="1" smtClean="0"/>
              <a:t>T </a:t>
            </a:r>
            <a:r>
              <a:rPr lang="en-US" altLang="zh-CN" b="1" smtClean="0">
                <a:sym typeface="Symbol" pitchFamily="18" charset="2"/>
              </a:rPr>
              <a:t></a:t>
            </a:r>
            <a:r>
              <a:rPr lang="en-US" altLang="zh-CN" b="1" smtClean="0"/>
              <a:t> record </a:t>
            </a:r>
            <a:r>
              <a:rPr lang="en-US" altLang="zh-CN" b="1" i="1" smtClean="0"/>
              <a:t>D </a:t>
            </a:r>
            <a:r>
              <a:rPr lang="en-US" altLang="zh-CN" b="1" smtClean="0"/>
              <a:t>end</a:t>
            </a:r>
          </a:p>
          <a:p>
            <a:pPr algn="just">
              <a:lnSpc>
                <a:spcPct val="90000"/>
              </a:lnSpc>
              <a:spcBef>
                <a:spcPct val="15000"/>
              </a:spcBef>
              <a:buFontTx/>
              <a:buNone/>
            </a:pPr>
            <a:r>
              <a:rPr lang="zh-CN" altLang="en-US" b="1" smtClean="0"/>
              <a:t>	记录类型单独建符号表，作为类型表达式的</a:t>
            </a:r>
          </a:p>
          <a:p>
            <a:pPr algn="just">
              <a:lnSpc>
                <a:spcPct val="90000"/>
              </a:lnSpc>
              <a:spcBef>
                <a:spcPct val="15000"/>
              </a:spcBef>
              <a:buFontTx/>
              <a:buNone/>
            </a:pPr>
            <a:r>
              <a:rPr lang="zh-CN" altLang="en-US" b="1" smtClean="0"/>
              <a:t>主要部分，域的相对地址从</a:t>
            </a:r>
            <a:r>
              <a:rPr lang="en-US" altLang="zh-CN" b="1" smtClean="0"/>
              <a:t>0</a:t>
            </a:r>
            <a:r>
              <a:rPr lang="zh-CN" altLang="en-US" b="1" smtClean="0"/>
              <a:t>开始</a:t>
            </a:r>
          </a:p>
          <a:p>
            <a:pPr algn="just">
              <a:lnSpc>
                <a:spcPct val="90000"/>
              </a:lnSpc>
              <a:spcBef>
                <a:spcPct val="15000"/>
              </a:spcBef>
              <a:buFontTx/>
              <a:buNone/>
            </a:pPr>
            <a:r>
              <a:rPr lang="en-US" altLang="zh-CN" b="1" i="1" smtClean="0"/>
              <a:t>T </a:t>
            </a:r>
            <a:r>
              <a:rPr lang="en-US" altLang="zh-CN" b="1" smtClean="0">
                <a:sym typeface="Symbol" pitchFamily="18" charset="2"/>
              </a:rPr>
              <a:t></a:t>
            </a:r>
            <a:r>
              <a:rPr lang="en-US" altLang="zh-CN" b="1" smtClean="0"/>
              <a:t> record  </a:t>
            </a:r>
            <a:r>
              <a:rPr lang="en-US" altLang="zh-CN" b="1" i="1" smtClean="0"/>
              <a:t>L</a:t>
            </a:r>
            <a:r>
              <a:rPr lang="en-US" altLang="zh-CN" b="1" smtClean="0"/>
              <a:t> </a:t>
            </a:r>
            <a:r>
              <a:rPr lang="en-US" altLang="zh-CN" b="1" i="1" smtClean="0"/>
              <a:t>D  </a:t>
            </a:r>
            <a:r>
              <a:rPr lang="en-US" altLang="zh-CN" b="1" smtClean="0"/>
              <a:t>end</a:t>
            </a:r>
          </a:p>
          <a:p>
            <a:pPr algn="just">
              <a:lnSpc>
                <a:spcPct val="90000"/>
              </a:lnSpc>
              <a:spcBef>
                <a:spcPct val="15000"/>
              </a:spcBef>
              <a:buFontTx/>
              <a:buNone/>
            </a:pPr>
            <a:r>
              <a:rPr lang="en-US" altLang="zh-CN" b="1" smtClean="0"/>
              <a:t>		  {</a:t>
            </a:r>
            <a:r>
              <a:rPr lang="en-US" altLang="zh-CN" b="1" i="1" smtClean="0"/>
              <a:t>T</a:t>
            </a:r>
            <a:r>
              <a:rPr lang="en-US" altLang="zh-CN" b="1" smtClean="0"/>
              <a:t>.</a:t>
            </a:r>
            <a:r>
              <a:rPr lang="en-US" altLang="zh-CN" b="1" i="1" smtClean="0"/>
              <a:t>type </a:t>
            </a:r>
            <a:r>
              <a:rPr lang="en-US" altLang="zh-CN" b="1" smtClean="0"/>
              <a:t>= </a:t>
            </a:r>
            <a:r>
              <a:rPr lang="en-US" altLang="zh-CN" b="1" i="1" smtClean="0"/>
              <a:t>record</a:t>
            </a:r>
            <a:r>
              <a:rPr lang="en-US" altLang="zh-CN" b="1" smtClean="0"/>
              <a:t> (</a:t>
            </a:r>
            <a:r>
              <a:rPr lang="en-US" altLang="zh-CN" b="1" i="1" smtClean="0"/>
              <a:t>top</a:t>
            </a:r>
            <a:r>
              <a:rPr lang="en-US" altLang="zh-CN" b="1" smtClean="0"/>
              <a:t>(</a:t>
            </a:r>
            <a:r>
              <a:rPr lang="en-US" altLang="zh-CN" b="1" i="1" smtClean="0"/>
              <a:t>tblptr</a:t>
            </a:r>
            <a:r>
              <a:rPr lang="en-US" altLang="zh-CN" b="1" smtClean="0"/>
              <a:t>) );	</a:t>
            </a:r>
          </a:p>
          <a:p>
            <a:pPr algn="just">
              <a:lnSpc>
                <a:spcPct val="90000"/>
              </a:lnSpc>
              <a:spcBef>
                <a:spcPct val="15000"/>
              </a:spcBef>
              <a:buFontTx/>
              <a:buNone/>
            </a:pPr>
            <a:r>
              <a:rPr lang="en-US" altLang="zh-CN" b="1" i="1" smtClean="0"/>
              <a:t>		  T</a:t>
            </a:r>
            <a:r>
              <a:rPr lang="en-US" altLang="zh-CN" b="1" smtClean="0"/>
              <a:t>.</a:t>
            </a:r>
            <a:r>
              <a:rPr lang="en-US" altLang="zh-CN" b="1" i="1" smtClean="0"/>
              <a:t>width</a:t>
            </a:r>
            <a:r>
              <a:rPr lang="en-US" altLang="zh-CN" b="1" smtClean="0"/>
              <a:t> = </a:t>
            </a:r>
            <a:r>
              <a:rPr lang="en-US" altLang="zh-CN" b="1" i="1" smtClean="0"/>
              <a:t>top</a:t>
            </a:r>
            <a:r>
              <a:rPr lang="en-US" altLang="zh-CN" b="1" smtClean="0"/>
              <a:t>(</a:t>
            </a:r>
            <a:r>
              <a:rPr lang="en-US" altLang="zh-CN" b="1" i="1" smtClean="0"/>
              <a:t>offset</a:t>
            </a:r>
            <a:r>
              <a:rPr lang="en-US" altLang="zh-CN" b="1" smtClean="0"/>
              <a:t>);</a:t>
            </a:r>
          </a:p>
          <a:p>
            <a:pPr algn="just">
              <a:lnSpc>
                <a:spcPct val="90000"/>
              </a:lnSpc>
              <a:spcBef>
                <a:spcPct val="15000"/>
              </a:spcBef>
              <a:buFontTx/>
              <a:buNone/>
            </a:pPr>
            <a:r>
              <a:rPr lang="en-US" altLang="zh-CN" b="1" i="1" smtClean="0"/>
              <a:t>		  pop</a:t>
            </a:r>
            <a:r>
              <a:rPr lang="en-US" altLang="zh-CN" b="1" smtClean="0"/>
              <a:t>(</a:t>
            </a:r>
            <a:r>
              <a:rPr lang="en-US" altLang="zh-CN" b="1" i="1" smtClean="0"/>
              <a:t>tblptr</a:t>
            </a:r>
            <a:r>
              <a:rPr lang="en-US" altLang="zh-CN" b="1" smtClean="0"/>
              <a:t>); </a:t>
            </a:r>
            <a:r>
              <a:rPr lang="en-US" altLang="zh-CN" b="1" i="1" smtClean="0"/>
              <a:t>pop</a:t>
            </a:r>
            <a:r>
              <a:rPr lang="en-US" altLang="zh-CN" b="1" smtClean="0"/>
              <a:t>(</a:t>
            </a:r>
            <a:r>
              <a:rPr lang="en-US" altLang="zh-CN" b="1" i="1" smtClean="0"/>
              <a:t>offset</a:t>
            </a:r>
            <a:r>
              <a:rPr lang="en-US" altLang="zh-CN" b="1" smtClean="0"/>
              <a:t>) }</a:t>
            </a:r>
          </a:p>
          <a:p>
            <a:pPr algn="just">
              <a:lnSpc>
                <a:spcPct val="90000"/>
              </a:lnSpc>
              <a:spcBef>
                <a:spcPct val="15000"/>
              </a:spcBef>
              <a:buFontTx/>
              <a:buNone/>
            </a:pPr>
            <a:r>
              <a:rPr lang="en-US" altLang="zh-CN" b="1" i="1" smtClean="0"/>
              <a:t>L </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smtClean="0"/>
              <a:t>{</a:t>
            </a:r>
            <a:r>
              <a:rPr lang="en-US" altLang="zh-CN" b="1" i="1" smtClean="0"/>
              <a:t>t</a:t>
            </a:r>
            <a:r>
              <a:rPr lang="en-US" altLang="zh-CN" b="1" smtClean="0"/>
              <a:t> = </a:t>
            </a:r>
            <a:r>
              <a:rPr lang="en-US" altLang="zh-CN" b="1" i="1" smtClean="0"/>
              <a:t>mkTable</a:t>
            </a:r>
            <a:r>
              <a:rPr lang="en-US" altLang="zh-CN" b="1" smtClean="0"/>
              <a:t>(</a:t>
            </a:r>
            <a:r>
              <a:rPr lang="en-US" altLang="zh-CN" b="1" i="1" smtClean="0"/>
              <a:t>nil</a:t>
            </a:r>
            <a:r>
              <a:rPr lang="en-US" altLang="zh-CN" b="1" smtClean="0"/>
              <a:t>);</a:t>
            </a:r>
          </a:p>
          <a:p>
            <a:pPr algn="just">
              <a:lnSpc>
                <a:spcPct val="90000"/>
              </a:lnSpc>
              <a:spcBef>
                <a:spcPct val="15000"/>
              </a:spcBef>
              <a:buFontTx/>
              <a:buNone/>
            </a:pPr>
            <a:r>
              <a:rPr lang="en-US" altLang="zh-CN" b="1" i="1" smtClean="0"/>
              <a:t>		  push</a:t>
            </a:r>
            <a:r>
              <a:rPr lang="en-US" altLang="zh-CN" b="1" smtClean="0"/>
              <a:t>(</a:t>
            </a:r>
            <a:r>
              <a:rPr lang="en-US" altLang="zh-CN" b="1" i="1" smtClean="0"/>
              <a:t>t</a:t>
            </a:r>
            <a:r>
              <a:rPr lang="en-US" altLang="zh-CN" b="1" smtClean="0"/>
              <a:t>, </a:t>
            </a:r>
            <a:r>
              <a:rPr lang="en-US" altLang="zh-CN" b="1" i="1" smtClean="0"/>
              <a:t>tblprt</a:t>
            </a:r>
            <a:r>
              <a:rPr lang="en-US" altLang="zh-CN" b="1" smtClean="0"/>
              <a:t>); </a:t>
            </a:r>
            <a:r>
              <a:rPr lang="en-US" altLang="zh-CN" b="1" i="1" smtClean="0"/>
              <a:t>push</a:t>
            </a:r>
            <a:r>
              <a:rPr lang="en-US" altLang="zh-CN" b="1" smtClean="0"/>
              <a:t>(0, </a:t>
            </a:r>
            <a:r>
              <a:rPr lang="en-US" altLang="zh-CN" b="1" i="1" smtClean="0"/>
              <a:t>offset</a:t>
            </a:r>
            <a:r>
              <a:rPr lang="en-US" altLang="zh-CN" b="1" smtClean="0"/>
              <a:t>) } </a:t>
            </a:r>
            <a:endParaRPr lang="zh-CN" altLang="en-US" b="1" smtClean="0"/>
          </a:p>
        </p:txBody>
      </p:sp>
      <p:sp>
        <p:nvSpPr>
          <p:cNvPr id="24582" name="Rectangle 3"/>
          <p:cNvSpPr>
            <a:spLocks noChangeArrowheads="1"/>
          </p:cNvSpPr>
          <p:nvPr/>
        </p:nvSpPr>
        <p:spPr bwMode="auto">
          <a:xfrm>
            <a:off x="6840538" y="3141663"/>
            <a:ext cx="2052637"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800">
                <a:solidFill>
                  <a:srgbClr val="00FF00"/>
                </a:solidFill>
              </a:rPr>
              <a:t>record</a:t>
            </a:r>
          </a:p>
          <a:p>
            <a:r>
              <a:rPr lang="en-US" altLang="zh-CN" sz="2800"/>
              <a:t>    a :…; </a:t>
            </a:r>
          </a:p>
          <a:p>
            <a:r>
              <a:rPr lang="zh-CN" altLang="en-US" sz="2800"/>
              <a:t>    </a:t>
            </a:r>
            <a:r>
              <a:rPr lang="en-US" altLang="zh-CN" sz="2800"/>
              <a:t>r : </a:t>
            </a:r>
            <a:r>
              <a:rPr lang="en-US" altLang="zh-CN" sz="2800">
                <a:solidFill>
                  <a:srgbClr val="00FF00"/>
                </a:solidFill>
              </a:rPr>
              <a:t>record</a:t>
            </a:r>
          </a:p>
          <a:p>
            <a:r>
              <a:rPr lang="en-US" altLang="zh-CN" sz="2800"/>
              <a:t>             i :…;</a:t>
            </a:r>
          </a:p>
          <a:p>
            <a:pPr>
              <a:spcAft>
                <a:spcPct val="30000"/>
              </a:spcAft>
            </a:pPr>
            <a:r>
              <a:rPr lang="zh-CN" altLang="en-US" sz="2800"/>
              <a:t>    </a:t>
            </a:r>
            <a:r>
              <a:rPr lang="zh-CN" altLang="en-US" sz="2800">
                <a:solidFill>
                  <a:srgbClr val="00FF00"/>
                </a:solidFill>
              </a:rPr>
              <a:t>         </a:t>
            </a:r>
            <a:r>
              <a:rPr lang="en-US" altLang="zh-CN" sz="2800"/>
              <a:t>. . .</a:t>
            </a:r>
            <a:endParaRPr lang="en-US" altLang="zh-CN" sz="2800">
              <a:solidFill>
                <a:srgbClr val="00FF00"/>
              </a:solidFill>
            </a:endParaRPr>
          </a:p>
          <a:p>
            <a:r>
              <a:rPr lang="en-US" altLang="zh-CN" sz="2800"/>
              <a:t>          </a:t>
            </a:r>
            <a:r>
              <a:rPr lang="en-US" altLang="zh-CN" sz="2800">
                <a:solidFill>
                  <a:srgbClr val="00FF00"/>
                </a:solidFill>
              </a:rPr>
              <a:t>end;</a:t>
            </a:r>
          </a:p>
          <a:p>
            <a:r>
              <a:rPr lang="en-US" altLang="zh-CN" sz="2800"/>
              <a:t>     k : …;</a:t>
            </a:r>
          </a:p>
          <a:p>
            <a:r>
              <a:rPr lang="zh-CN" altLang="en-US" sz="2800"/>
              <a:t> </a:t>
            </a:r>
            <a:r>
              <a:rPr lang="en-US" altLang="zh-CN" sz="2800">
                <a:solidFill>
                  <a:srgbClr val="00FF00"/>
                </a:solidFill>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69763">
                                            <p:txEl>
                                              <p:pRg st="4" end="4"/>
                                            </p:txEl>
                                          </p:spTgt>
                                        </p:tgtEl>
                                        <p:attrNameLst>
                                          <p:attrName>style.visibility</p:attrName>
                                        </p:attrNameLst>
                                      </p:cBhvr>
                                      <p:to>
                                        <p:strVal val="visible"/>
                                      </p:to>
                                    </p:set>
                                    <p:animEffect transition="in" filter="box(in)">
                                      <p:cBhvr>
                                        <p:cTn id="7" dur="500"/>
                                        <p:tgtEl>
                                          <p:spTgt spid="126976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69763">
                                            <p:txEl>
                                              <p:pRg st="5" end="5"/>
                                            </p:txEl>
                                          </p:spTgt>
                                        </p:tgtEl>
                                        <p:attrNameLst>
                                          <p:attrName>style.visibility</p:attrName>
                                        </p:attrNameLst>
                                      </p:cBhvr>
                                      <p:to>
                                        <p:strVal val="visible"/>
                                      </p:to>
                                    </p:set>
                                    <p:animEffect transition="in" filter="box(in)">
                                      <p:cBhvr>
                                        <p:cTn id="10" dur="500"/>
                                        <p:tgtEl>
                                          <p:spTgt spid="126976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69763">
                                            <p:txEl>
                                              <p:pRg st="6" end="6"/>
                                            </p:txEl>
                                          </p:spTgt>
                                        </p:tgtEl>
                                        <p:attrNameLst>
                                          <p:attrName>style.visibility</p:attrName>
                                        </p:attrNameLst>
                                      </p:cBhvr>
                                      <p:to>
                                        <p:strVal val="visible"/>
                                      </p:to>
                                    </p:set>
                                    <p:animEffect transition="in" filter="box(in)">
                                      <p:cBhvr>
                                        <p:cTn id="13" dur="500"/>
                                        <p:tgtEl>
                                          <p:spTgt spid="1269763">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269763">
                                            <p:txEl>
                                              <p:pRg st="7" end="7"/>
                                            </p:txEl>
                                          </p:spTgt>
                                        </p:tgtEl>
                                        <p:attrNameLst>
                                          <p:attrName>style.visibility</p:attrName>
                                        </p:attrNameLst>
                                      </p:cBhvr>
                                      <p:to>
                                        <p:strVal val="visible"/>
                                      </p:to>
                                    </p:set>
                                    <p:animEffect transition="in" filter="box(in)">
                                      <p:cBhvr>
                                        <p:cTn id="16" dur="500"/>
                                        <p:tgtEl>
                                          <p:spTgt spid="1269763">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269763">
                                            <p:txEl>
                                              <p:pRg st="8" end="8"/>
                                            </p:txEl>
                                          </p:spTgt>
                                        </p:tgtEl>
                                        <p:attrNameLst>
                                          <p:attrName>style.visibility</p:attrName>
                                        </p:attrNameLst>
                                      </p:cBhvr>
                                      <p:to>
                                        <p:strVal val="visible"/>
                                      </p:to>
                                    </p:set>
                                    <p:animEffect transition="in" filter="box(in)">
                                      <p:cBhvr>
                                        <p:cTn id="19" dur="500"/>
                                        <p:tgtEl>
                                          <p:spTgt spid="1269763">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269763">
                                            <p:txEl>
                                              <p:pRg st="9" end="9"/>
                                            </p:txEl>
                                          </p:spTgt>
                                        </p:tgtEl>
                                        <p:attrNameLst>
                                          <p:attrName>style.visibility</p:attrName>
                                        </p:attrNameLst>
                                      </p:cBhvr>
                                      <p:to>
                                        <p:strVal val="visible"/>
                                      </p:to>
                                    </p:set>
                                    <p:animEffect transition="in" filter="box(in)">
                                      <p:cBhvr>
                                        <p:cTn id="22" dur="500"/>
                                        <p:tgtEl>
                                          <p:spTgt spid="1269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25603" name="Rectangle 3"/>
          <p:cNvSpPr>
            <a:spLocks noGrp="1" noChangeArrowheads="1"/>
          </p:cNvSpPr>
          <p:nvPr>
            <p:ph idx="1"/>
          </p:nvPr>
        </p:nvSpPr>
        <p:spPr>
          <a:xfrm>
            <a:off x="287338" y="1438275"/>
            <a:ext cx="8564562" cy="5038725"/>
          </a:xfrm>
          <a:noFill/>
        </p:spPr>
        <p:txBody>
          <a:bodyPr/>
          <a:lstStyle/>
          <a:p>
            <a:pPr algn="just">
              <a:spcBef>
                <a:spcPct val="15000"/>
              </a:spcBef>
              <a:buFontTx/>
              <a:buNone/>
            </a:pPr>
            <a:r>
              <a:rPr lang="zh-CN" altLang="en-US" b="1" smtClean="0">
                <a:ea typeface="黑体" pitchFamily="2" charset="-122"/>
              </a:rPr>
              <a:t>7.3.1 </a:t>
            </a:r>
            <a:r>
              <a:rPr lang="zh-CN" altLang="en-US" b="1" smtClean="0"/>
              <a:t>符号表中的名字</a:t>
            </a:r>
          </a:p>
          <a:p>
            <a:pPr algn="just">
              <a:spcBef>
                <a:spcPct val="15000"/>
              </a:spcBef>
              <a:buFontTx/>
              <a:buNone/>
            </a:pPr>
            <a:r>
              <a:rPr lang="en-US" altLang="zh-CN" b="1" i="1" smtClean="0"/>
              <a:t>S </a:t>
            </a:r>
            <a:r>
              <a:rPr lang="en-US" altLang="zh-CN" b="1" smtClean="0">
                <a:sym typeface="Symbol" pitchFamily="18" charset="2"/>
              </a:rPr>
              <a:t></a:t>
            </a:r>
            <a:r>
              <a:rPr lang="en-US" altLang="zh-CN" b="1" smtClean="0"/>
              <a:t> id := </a:t>
            </a:r>
            <a:r>
              <a:rPr lang="en-US" altLang="zh-CN" b="1" i="1" smtClean="0"/>
              <a:t>E 	</a:t>
            </a:r>
            <a:r>
              <a:rPr lang="en-US" altLang="zh-CN" b="1" smtClean="0"/>
              <a:t>{</a:t>
            </a:r>
            <a:r>
              <a:rPr lang="en-US" altLang="zh-CN" b="1" i="1" smtClean="0"/>
              <a:t>p</a:t>
            </a:r>
            <a:r>
              <a:rPr lang="en-US" altLang="zh-CN" b="1" smtClean="0"/>
              <a:t> = </a:t>
            </a:r>
            <a:r>
              <a:rPr lang="en-US" altLang="zh-CN" b="1" i="1" smtClean="0"/>
              <a:t>lookup</a:t>
            </a:r>
            <a:r>
              <a:rPr lang="en-US" altLang="zh-CN" b="1" smtClean="0"/>
              <a:t>(id.</a:t>
            </a:r>
            <a:r>
              <a:rPr lang="en-US" altLang="zh-CN" b="1" i="1" smtClean="0"/>
              <a:t>lexeme</a:t>
            </a:r>
            <a:r>
              <a:rPr lang="en-US" altLang="zh-CN" b="1" smtClean="0"/>
              <a:t>);</a:t>
            </a:r>
          </a:p>
          <a:p>
            <a:pPr algn="just">
              <a:spcBef>
                <a:spcPct val="15000"/>
              </a:spcBef>
              <a:buFontTx/>
              <a:buNone/>
            </a:pPr>
            <a:r>
              <a:rPr lang="en-US" altLang="zh-CN" b="1" smtClean="0"/>
              <a:t>				if </a:t>
            </a:r>
            <a:r>
              <a:rPr lang="en-US" altLang="zh-CN" b="1" i="1" smtClean="0"/>
              <a:t>p </a:t>
            </a:r>
            <a:r>
              <a:rPr lang="en-US" altLang="zh-CN" b="1" smtClean="0">
                <a:sym typeface="Symbol" pitchFamily="18" charset="2"/>
              </a:rPr>
              <a:t>!=</a:t>
            </a:r>
            <a:r>
              <a:rPr lang="en-US" altLang="zh-CN" b="1" smtClean="0"/>
              <a:t> </a:t>
            </a:r>
            <a:r>
              <a:rPr lang="en-US" altLang="zh-CN" b="1" i="1" smtClean="0"/>
              <a:t>nil</a:t>
            </a:r>
            <a:r>
              <a:rPr lang="en-US" altLang="zh-CN" b="1" smtClean="0"/>
              <a:t> then</a:t>
            </a:r>
          </a:p>
          <a:p>
            <a:pPr algn="just">
              <a:spcBef>
                <a:spcPct val="15000"/>
              </a:spcBef>
              <a:buFontTx/>
              <a:buNone/>
            </a:pPr>
            <a:r>
              <a:rPr lang="en-US" altLang="zh-CN" b="1" i="1" smtClean="0"/>
              <a:t>					emit</a:t>
            </a:r>
            <a:r>
              <a:rPr lang="en-US" altLang="zh-CN" b="1" smtClean="0"/>
              <a:t> ( </a:t>
            </a:r>
            <a:r>
              <a:rPr lang="en-US" altLang="zh-CN" b="1" i="1" smtClean="0"/>
              <a:t>p</a:t>
            </a:r>
            <a:r>
              <a:rPr lang="en-US" altLang="zh-CN" b="1" smtClean="0"/>
              <a:t>, ‘=’, </a:t>
            </a:r>
            <a:r>
              <a:rPr lang="en-US" altLang="zh-CN" b="1" i="1" smtClean="0"/>
              <a:t>E</a:t>
            </a:r>
            <a:r>
              <a:rPr lang="en-US" altLang="zh-CN" b="1" smtClean="0"/>
              <a:t>.</a:t>
            </a:r>
            <a:r>
              <a:rPr lang="en-US" altLang="zh-CN" b="1" i="1" smtClean="0"/>
              <a:t>place</a:t>
            </a:r>
            <a:r>
              <a:rPr lang="en-US" altLang="zh-CN" b="1" smtClean="0"/>
              <a:t>)</a:t>
            </a:r>
          </a:p>
          <a:p>
            <a:pPr algn="just">
              <a:spcBef>
                <a:spcPct val="15000"/>
              </a:spcBef>
              <a:buFontTx/>
              <a:buNone/>
            </a:pPr>
            <a:r>
              <a:rPr lang="en-US" altLang="zh-CN" b="1" smtClean="0"/>
              <a:t>				else </a:t>
            </a:r>
            <a:r>
              <a:rPr lang="en-US" altLang="zh-CN" b="1" i="1" smtClean="0"/>
              <a:t>error</a:t>
            </a:r>
            <a:r>
              <a:rPr lang="en-US" altLang="zh-CN" b="1" smtClean="0"/>
              <a:t> }</a:t>
            </a:r>
          </a:p>
          <a:p>
            <a:pPr algn="just">
              <a:spcBef>
                <a:spcPct val="15000"/>
              </a:spcBef>
              <a:buFontTx/>
              <a:buNone/>
            </a:pPr>
            <a:r>
              <a:rPr lang="en-US" altLang="zh-CN" b="1" i="1" smtClean="0"/>
              <a:t>E </a:t>
            </a:r>
            <a:r>
              <a:rPr lang="en-US" altLang="zh-CN" b="1" smtClean="0">
                <a:sym typeface="Symbol" pitchFamily="18" charset="2"/>
              </a:rPr>
              <a:t></a:t>
            </a:r>
            <a:r>
              <a:rPr lang="en-US" altLang="zh-CN" b="1" smtClean="0"/>
              <a:t> </a:t>
            </a:r>
            <a:r>
              <a:rPr lang="en-US" altLang="zh-CN" b="1" i="1" smtClean="0"/>
              <a:t>E</a:t>
            </a:r>
            <a:r>
              <a:rPr lang="en-US" altLang="zh-CN" b="1" baseline="-30000" smtClean="0"/>
              <a:t>1 </a:t>
            </a:r>
            <a:r>
              <a:rPr lang="en-US" altLang="zh-CN" b="1" smtClean="0"/>
              <a:t>+ </a:t>
            </a:r>
            <a:r>
              <a:rPr lang="en-US" altLang="zh-CN" b="1" i="1" smtClean="0"/>
              <a:t>E</a:t>
            </a:r>
            <a:r>
              <a:rPr lang="en-US" altLang="zh-CN" b="1" baseline="-30000" smtClean="0"/>
              <a:t>2</a:t>
            </a:r>
          </a:p>
          <a:p>
            <a:pPr algn="just">
              <a:spcBef>
                <a:spcPct val="15000"/>
              </a:spcBef>
              <a:buFontTx/>
              <a:buNone/>
            </a:pPr>
            <a:r>
              <a:rPr lang="en-US" altLang="zh-CN" b="1" baseline="-30000" smtClean="0"/>
              <a:t>		</a:t>
            </a:r>
            <a:r>
              <a:rPr lang="en-US" altLang="zh-CN" b="1" smtClean="0"/>
              <a:t>{</a:t>
            </a:r>
            <a:r>
              <a:rPr lang="en-US" altLang="zh-CN" b="1" i="1" smtClean="0"/>
              <a:t>E</a:t>
            </a:r>
            <a:r>
              <a:rPr lang="en-US" altLang="zh-CN" b="1" smtClean="0"/>
              <a:t>.</a:t>
            </a:r>
            <a:r>
              <a:rPr lang="en-US" altLang="zh-CN" b="1" i="1" smtClean="0"/>
              <a:t>place</a:t>
            </a:r>
            <a:r>
              <a:rPr lang="en-US" altLang="zh-CN" b="1" smtClean="0"/>
              <a:t> = </a:t>
            </a:r>
            <a:r>
              <a:rPr lang="en-US" altLang="zh-CN" b="1" i="1" smtClean="0"/>
              <a:t>newTemp</a:t>
            </a:r>
            <a:r>
              <a:rPr lang="en-US" altLang="zh-CN" b="1" smtClean="0"/>
              <a:t>();</a:t>
            </a:r>
          </a:p>
          <a:p>
            <a:pPr algn="just">
              <a:spcBef>
                <a:spcPct val="15000"/>
              </a:spcBef>
              <a:buFontTx/>
              <a:buNone/>
            </a:pPr>
            <a:r>
              <a:rPr lang="en-US" altLang="zh-CN" b="1" smtClean="0"/>
              <a:t> 		</a:t>
            </a:r>
            <a:r>
              <a:rPr lang="en-US" altLang="zh-CN" b="1" i="1" smtClean="0"/>
              <a:t>emit</a:t>
            </a:r>
            <a:r>
              <a:rPr lang="en-US" altLang="zh-CN" b="1" smtClean="0"/>
              <a:t> (</a:t>
            </a:r>
            <a:r>
              <a:rPr lang="en-US" altLang="zh-CN" b="1" i="1" smtClean="0"/>
              <a:t>E</a:t>
            </a:r>
            <a:r>
              <a:rPr lang="en-US" altLang="zh-CN" b="1" smtClean="0"/>
              <a:t>.</a:t>
            </a:r>
            <a:r>
              <a:rPr lang="en-US" altLang="zh-CN" b="1" i="1" smtClean="0"/>
              <a:t>place</a:t>
            </a:r>
            <a:r>
              <a:rPr lang="en-US" altLang="zh-CN" b="1" smtClean="0"/>
              <a:t>, ‘=’, </a:t>
            </a:r>
            <a:r>
              <a:rPr lang="en-US" altLang="zh-CN" b="1" i="1" smtClean="0"/>
              <a:t>E</a:t>
            </a:r>
            <a:r>
              <a:rPr lang="en-US" altLang="zh-CN" b="1" baseline="-30000" smtClean="0"/>
              <a:t>1</a:t>
            </a:r>
            <a:r>
              <a:rPr lang="en-US" altLang="zh-CN" b="1" smtClean="0"/>
              <a:t>.</a:t>
            </a:r>
            <a:r>
              <a:rPr lang="en-US" altLang="zh-CN" b="1" i="1" smtClean="0"/>
              <a:t>place</a:t>
            </a:r>
            <a:r>
              <a:rPr lang="en-US" altLang="zh-CN" b="1" smtClean="0"/>
              <a:t>, ‘+’, </a:t>
            </a:r>
            <a:r>
              <a:rPr lang="en-US" altLang="zh-CN" b="1" i="1" smtClean="0"/>
              <a:t>E</a:t>
            </a:r>
            <a:r>
              <a:rPr lang="en-US" altLang="zh-CN" b="1" baseline="-30000" smtClean="0"/>
              <a:t>2</a:t>
            </a:r>
            <a:r>
              <a:rPr lang="en-US" altLang="zh-CN" b="1" smtClean="0"/>
              <a:t>.</a:t>
            </a:r>
            <a:r>
              <a:rPr lang="en-US" altLang="zh-CN" b="1" i="1" smtClean="0"/>
              <a:t>place</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26627" name="Rectangle 3"/>
          <p:cNvSpPr>
            <a:spLocks noGrp="1" noChangeArrowheads="1"/>
          </p:cNvSpPr>
          <p:nvPr>
            <p:ph idx="1"/>
          </p:nvPr>
        </p:nvSpPr>
        <p:spPr>
          <a:xfrm>
            <a:off x="287338" y="1438275"/>
            <a:ext cx="8564562" cy="5038725"/>
          </a:xfrm>
          <a:noFill/>
        </p:spPr>
        <p:txBody>
          <a:bodyPr/>
          <a:lstStyle/>
          <a:p>
            <a:pPr algn="just">
              <a:spcBef>
                <a:spcPct val="15000"/>
              </a:spcBef>
              <a:buFontTx/>
              <a:buNone/>
            </a:pPr>
            <a:r>
              <a:rPr lang="zh-CN" altLang="en-US" b="1" smtClean="0">
                <a:ea typeface="黑体" pitchFamily="2" charset="-122"/>
              </a:rPr>
              <a:t>7.3.1 </a:t>
            </a:r>
            <a:r>
              <a:rPr lang="zh-CN" altLang="en-US" b="1" smtClean="0"/>
              <a:t>符号表中的名字</a:t>
            </a:r>
          </a:p>
          <a:p>
            <a:pPr algn="just">
              <a:spcBef>
                <a:spcPct val="15000"/>
              </a:spcBef>
              <a:buFontTx/>
              <a:buNone/>
            </a:pPr>
            <a:r>
              <a:rPr lang="en-US" altLang="zh-CN" b="1" i="1" smtClean="0"/>
              <a:t>E </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i="1" smtClean="0"/>
              <a:t>E</a:t>
            </a:r>
            <a:r>
              <a:rPr lang="en-US" altLang="zh-CN" b="1" baseline="-30000" smtClean="0"/>
              <a:t>1 </a:t>
            </a:r>
            <a:r>
              <a:rPr lang="en-US" altLang="zh-CN" b="1" smtClean="0"/>
              <a:t>{</a:t>
            </a:r>
            <a:r>
              <a:rPr lang="en-US" altLang="zh-CN" b="1" i="1" smtClean="0"/>
              <a:t>E</a:t>
            </a:r>
            <a:r>
              <a:rPr lang="en-US" altLang="zh-CN" b="1" smtClean="0"/>
              <a:t>.</a:t>
            </a:r>
            <a:r>
              <a:rPr lang="en-US" altLang="zh-CN" b="1" i="1" smtClean="0"/>
              <a:t>place</a:t>
            </a:r>
            <a:r>
              <a:rPr lang="en-US" altLang="zh-CN" b="1" smtClean="0"/>
              <a:t> = </a:t>
            </a:r>
            <a:r>
              <a:rPr lang="en-US" altLang="zh-CN" b="1" i="1" smtClean="0"/>
              <a:t>newTemp</a:t>
            </a:r>
            <a:r>
              <a:rPr lang="en-US" altLang="zh-CN" b="1" smtClean="0"/>
              <a:t>();</a:t>
            </a:r>
          </a:p>
          <a:p>
            <a:pPr algn="just">
              <a:spcBef>
                <a:spcPct val="15000"/>
              </a:spcBef>
              <a:buFontTx/>
              <a:buNone/>
            </a:pPr>
            <a:r>
              <a:rPr lang="en-US" altLang="zh-CN" b="1" i="1" smtClean="0"/>
              <a:t>		       emit</a:t>
            </a:r>
            <a:r>
              <a:rPr lang="en-US" altLang="zh-CN" b="1" smtClean="0"/>
              <a:t> (</a:t>
            </a:r>
            <a:r>
              <a:rPr lang="en-US" altLang="zh-CN" b="1" i="1" smtClean="0"/>
              <a:t>E</a:t>
            </a:r>
            <a:r>
              <a:rPr lang="en-US" altLang="zh-CN" b="1" smtClean="0"/>
              <a:t>.</a:t>
            </a:r>
            <a:r>
              <a:rPr lang="en-US" altLang="zh-CN" b="1" i="1" smtClean="0"/>
              <a:t>place</a:t>
            </a:r>
            <a:r>
              <a:rPr lang="en-US" altLang="zh-CN" b="1" smtClean="0"/>
              <a:t>, ‘=’, ‘uminus’, </a:t>
            </a:r>
            <a:r>
              <a:rPr lang="en-US" altLang="zh-CN" b="1" i="1" smtClean="0"/>
              <a:t>E</a:t>
            </a:r>
            <a:r>
              <a:rPr lang="en-US" altLang="zh-CN" b="1" baseline="-30000" smtClean="0"/>
              <a:t>1</a:t>
            </a:r>
            <a:r>
              <a:rPr lang="en-US" altLang="zh-CN" b="1" smtClean="0"/>
              <a:t>.</a:t>
            </a:r>
            <a:r>
              <a:rPr lang="en-US" altLang="zh-CN" b="1" i="1" smtClean="0"/>
              <a:t>place</a:t>
            </a:r>
            <a:r>
              <a:rPr lang="en-US" altLang="zh-CN" b="1" smtClean="0"/>
              <a:t>) } </a:t>
            </a:r>
          </a:p>
          <a:p>
            <a:pPr algn="just">
              <a:spcBef>
                <a:spcPct val="15000"/>
              </a:spcBef>
              <a:buFontTx/>
              <a:buNone/>
            </a:pPr>
            <a:r>
              <a:rPr lang="en-US" altLang="zh-CN" b="1" i="1" smtClean="0"/>
              <a:t>E </a:t>
            </a:r>
            <a:r>
              <a:rPr lang="en-US" altLang="zh-CN" b="1" smtClean="0">
                <a:sym typeface="Symbol" pitchFamily="18" charset="2"/>
              </a:rPr>
              <a:t></a:t>
            </a:r>
            <a:r>
              <a:rPr lang="en-US" altLang="zh-CN" b="1" smtClean="0"/>
              <a:t> (</a:t>
            </a:r>
            <a:r>
              <a:rPr lang="en-US" altLang="zh-CN" b="1" i="1" smtClean="0"/>
              <a:t>E</a:t>
            </a:r>
            <a:r>
              <a:rPr lang="en-US" altLang="zh-CN" b="1" baseline="-30000" smtClean="0"/>
              <a:t>1</a:t>
            </a:r>
            <a:r>
              <a:rPr lang="en-US" altLang="zh-CN" b="1" smtClean="0"/>
              <a:t>) {</a:t>
            </a:r>
            <a:r>
              <a:rPr lang="en-US" altLang="zh-CN" b="1" i="1" smtClean="0"/>
              <a:t>E</a:t>
            </a:r>
            <a:r>
              <a:rPr lang="en-US" altLang="zh-CN" b="1" smtClean="0"/>
              <a:t>.</a:t>
            </a:r>
            <a:r>
              <a:rPr lang="en-US" altLang="zh-CN" b="1" i="1" smtClean="0"/>
              <a:t>place</a:t>
            </a:r>
            <a:r>
              <a:rPr lang="en-US" altLang="zh-CN" b="1" smtClean="0"/>
              <a:t> = </a:t>
            </a:r>
            <a:r>
              <a:rPr lang="en-US" altLang="zh-CN" b="1" i="1" smtClean="0"/>
              <a:t>E</a:t>
            </a:r>
            <a:r>
              <a:rPr lang="en-US" altLang="zh-CN" b="1" baseline="-30000" smtClean="0"/>
              <a:t>1</a:t>
            </a:r>
            <a:r>
              <a:rPr lang="en-US" altLang="zh-CN" b="1" smtClean="0"/>
              <a:t>.</a:t>
            </a:r>
            <a:r>
              <a:rPr lang="en-US" altLang="zh-CN" b="1" i="1" smtClean="0"/>
              <a:t>place</a:t>
            </a:r>
            <a:r>
              <a:rPr lang="en-US" altLang="zh-CN" b="1" smtClean="0"/>
              <a:t> }</a:t>
            </a:r>
          </a:p>
          <a:p>
            <a:pPr algn="just">
              <a:spcBef>
                <a:spcPct val="15000"/>
              </a:spcBef>
              <a:buFontTx/>
              <a:buNone/>
            </a:pPr>
            <a:r>
              <a:rPr lang="en-US" altLang="zh-CN" b="1" i="1" smtClean="0"/>
              <a:t>E </a:t>
            </a:r>
            <a:r>
              <a:rPr lang="en-US" altLang="zh-CN" b="1" smtClean="0">
                <a:sym typeface="Symbol" pitchFamily="18" charset="2"/>
              </a:rPr>
              <a:t></a:t>
            </a:r>
            <a:r>
              <a:rPr lang="en-US" altLang="zh-CN" b="1" smtClean="0"/>
              <a:t> id    {</a:t>
            </a:r>
            <a:r>
              <a:rPr lang="en-US" altLang="zh-CN" b="1" i="1" smtClean="0"/>
              <a:t>p</a:t>
            </a:r>
            <a:r>
              <a:rPr lang="en-US" altLang="zh-CN" b="1" smtClean="0"/>
              <a:t> = </a:t>
            </a:r>
            <a:r>
              <a:rPr lang="en-US" altLang="zh-CN" b="1" i="1" smtClean="0"/>
              <a:t>lookup</a:t>
            </a:r>
            <a:r>
              <a:rPr lang="en-US" altLang="zh-CN" b="1" smtClean="0"/>
              <a:t>(id.</a:t>
            </a:r>
            <a:r>
              <a:rPr lang="en-US" altLang="zh-CN" b="1" i="1" smtClean="0"/>
              <a:t>lexeme</a:t>
            </a:r>
            <a:r>
              <a:rPr lang="en-US" altLang="zh-CN" b="1" smtClean="0"/>
              <a:t>);</a:t>
            </a:r>
          </a:p>
          <a:p>
            <a:pPr algn="just">
              <a:spcBef>
                <a:spcPct val="15000"/>
              </a:spcBef>
              <a:buFontTx/>
              <a:buNone/>
            </a:pPr>
            <a:r>
              <a:rPr lang="en-US" altLang="zh-CN" b="1" smtClean="0"/>
              <a:t>			if </a:t>
            </a:r>
            <a:r>
              <a:rPr lang="en-US" altLang="zh-CN" b="1" i="1" smtClean="0"/>
              <a:t>p </a:t>
            </a:r>
            <a:r>
              <a:rPr lang="en-US" altLang="zh-CN" b="1" smtClean="0"/>
              <a:t>!=</a:t>
            </a:r>
            <a:r>
              <a:rPr lang="zh-CN" altLang="en-US" b="1" smtClean="0"/>
              <a:t> </a:t>
            </a:r>
            <a:r>
              <a:rPr lang="en-US" altLang="zh-CN" b="1" i="1" smtClean="0"/>
              <a:t>nil</a:t>
            </a:r>
            <a:r>
              <a:rPr lang="en-US" altLang="zh-CN" b="1" smtClean="0"/>
              <a:t> then </a:t>
            </a:r>
            <a:r>
              <a:rPr lang="en-US" altLang="zh-CN" b="1" i="1" smtClean="0"/>
              <a:t>E</a:t>
            </a:r>
            <a:r>
              <a:rPr lang="en-US" altLang="zh-CN" b="1" smtClean="0"/>
              <a:t>.</a:t>
            </a:r>
            <a:r>
              <a:rPr lang="en-US" altLang="zh-CN" b="1" i="1" smtClean="0"/>
              <a:t>place</a:t>
            </a:r>
            <a:r>
              <a:rPr lang="en-US" altLang="zh-CN" b="1" smtClean="0"/>
              <a:t> = </a:t>
            </a:r>
            <a:r>
              <a:rPr lang="en-US" altLang="zh-CN" b="1" i="1" smtClean="0"/>
              <a:t>p </a:t>
            </a:r>
            <a:r>
              <a:rPr lang="en-US" altLang="zh-CN" b="1" smtClean="0"/>
              <a:t>else </a:t>
            </a:r>
            <a:r>
              <a:rPr lang="en-US" altLang="zh-CN" b="1" i="1" smtClean="0"/>
              <a:t>error </a:t>
            </a:r>
            <a:r>
              <a:rPr lang="en-US" altLang="zh-CN" b="1" smtClean="0"/>
              <a:t>}</a:t>
            </a:r>
            <a:endParaRPr lang="zh-CN" altLang="en-US" b="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282051" name="Rectangle 3"/>
          <p:cNvSpPr>
            <a:spLocks noGrp="1" noChangeArrowheads="1"/>
          </p:cNvSpPr>
          <p:nvPr>
            <p:ph idx="1"/>
          </p:nvPr>
        </p:nvSpPr>
        <p:spPr>
          <a:xfrm>
            <a:off x="287338" y="1438275"/>
            <a:ext cx="8564562" cy="5038725"/>
          </a:xfrm>
          <a:noFill/>
        </p:spPr>
        <p:txBody>
          <a:bodyPr/>
          <a:lstStyle/>
          <a:p>
            <a:pPr algn="just">
              <a:spcBef>
                <a:spcPct val="15000"/>
              </a:spcBef>
              <a:buFontTx/>
              <a:buNone/>
            </a:pPr>
            <a:r>
              <a:rPr lang="zh-CN" altLang="en-US" b="1" smtClean="0"/>
              <a:t>7.3.</a:t>
            </a:r>
            <a:r>
              <a:rPr lang="en-US" altLang="zh-CN" b="1" smtClean="0"/>
              <a:t>2 </a:t>
            </a:r>
            <a:r>
              <a:rPr lang="zh-CN" altLang="en-US" b="1" smtClean="0"/>
              <a:t>数组元素的地址计算</a:t>
            </a:r>
          </a:p>
          <a:p>
            <a:pPr algn="just">
              <a:spcBef>
                <a:spcPct val="15000"/>
              </a:spcBef>
              <a:buFontTx/>
              <a:buNone/>
            </a:pPr>
            <a:r>
              <a:rPr lang="zh-CN" altLang="en-US" b="1" smtClean="0"/>
              <a:t>一维数组</a:t>
            </a:r>
            <a:r>
              <a:rPr lang="en-US" altLang="zh-CN" b="1" smtClean="0"/>
              <a:t>A</a:t>
            </a:r>
            <a:r>
              <a:rPr lang="zh-CN" altLang="en-US" b="1" smtClean="0"/>
              <a:t>的第</a:t>
            </a:r>
            <a:r>
              <a:rPr lang="en-US" altLang="zh-CN" b="1" i="1" smtClean="0"/>
              <a:t>i</a:t>
            </a:r>
            <a:r>
              <a:rPr lang="zh-CN" altLang="en-US" b="1" smtClean="0"/>
              <a:t>个元素的地址计算</a:t>
            </a:r>
          </a:p>
          <a:p>
            <a:pPr algn="just">
              <a:spcBef>
                <a:spcPct val="15000"/>
              </a:spcBef>
              <a:buFontTx/>
              <a:buNone/>
            </a:pPr>
            <a:r>
              <a:rPr lang="zh-CN" altLang="en-US" b="1" smtClean="0"/>
              <a:t>		</a:t>
            </a:r>
            <a:r>
              <a:rPr lang="en-US" altLang="zh-CN" b="1" i="1" smtClean="0"/>
              <a:t>base</a:t>
            </a:r>
            <a:r>
              <a:rPr lang="en-US" altLang="zh-CN" b="1" smtClean="0"/>
              <a:t> + ( </a:t>
            </a:r>
            <a:r>
              <a:rPr lang="en-US" altLang="zh-CN" b="1" i="1" smtClean="0"/>
              <a:t>i</a:t>
            </a:r>
            <a:r>
              <a:rPr lang="en-US" altLang="zh-CN" b="1" smtClean="0"/>
              <a:t> </a:t>
            </a:r>
            <a:r>
              <a:rPr lang="en-US" altLang="zh-CN" b="1" smtClean="0">
                <a:sym typeface="Symbol" pitchFamily="18" charset="2"/>
              </a:rPr>
              <a:t></a:t>
            </a:r>
            <a:r>
              <a:rPr lang="en-US" altLang="zh-CN" b="1" smtClean="0"/>
              <a:t> </a:t>
            </a:r>
            <a:r>
              <a:rPr lang="en-US" altLang="zh-CN" b="1" i="1" smtClean="0"/>
              <a:t>low </a:t>
            </a:r>
            <a:r>
              <a:rPr lang="en-US" altLang="zh-CN" b="1" smtClean="0"/>
              <a:t>) </a:t>
            </a:r>
            <a:r>
              <a:rPr lang="en-US" altLang="zh-CN" b="1" smtClean="0">
                <a:sym typeface="Symbol" pitchFamily="18" charset="2"/>
              </a:rPr>
              <a:t></a:t>
            </a:r>
            <a:r>
              <a:rPr lang="en-US" altLang="zh-CN" b="1" smtClean="0"/>
              <a:t> </a:t>
            </a:r>
            <a:r>
              <a:rPr lang="en-US" altLang="zh-CN" b="1" i="1" smtClean="0"/>
              <a:t>w</a:t>
            </a:r>
            <a:r>
              <a:rPr lang="en-US" altLang="zh-CN" b="1" smtClean="0"/>
              <a:t> </a:t>
            </a:r>
          </a:p>
          <a:p>
            <a:pPr algn="just">
              <a:spcBef>
                <a:spcPct val="15000"/>
              </a:spcBef>
              <a:buFontTx/>
              <a:buNone/>
            </a:pPr>
            <a:endParaRPr lang="zh-CN" altLang="en-US" b="1" smtClean="0"/>
          </a:p>
          <a:p>
            <a:pPr algn="just">
              <a:spcBef>
                <a:spcPct val="15000"/>
              </a:spcBef>
              <a:buFontTx/>
              <a:buNone/>
            </a:pPr>
            <a:r>
              <a:rPr lang="zh-CN" altLang="en-US" b="1" smtClean="0"/>
              <a:t>变换成</a:t>
            </a:r>
          </a:p>
          <a:p>
            <a:pPr algn="just">
              <a:spcBef>
                <a:spcPct val="15000"/>
              </a:spcBef>
              <a:buFontTx/>
              <a:buNone/>
            </a:pPr>
            <a:r>
              <a:rPr lang="zh-CN" altLang="en-US" b="1" smtClean="0"/>
              <a:t>		</a:t>
            </a:r>
            <a:r>
              <a:rPr lang="en-US" altLang="zh-CN" b="1" i="1" smtClean="0"/>
              <a:t>i </a:t>
            </a:r>
            <a:r>
              <a:rPr lang="en-US" altLang="zh-CN" b="1" smtClean="0">
                <a:sym typeface="Symbol" pitchFamily="18" charset="2"/>
              </a:rPr>
              <a:t></a:t>
            </a:r>
            <a:r>
              <a:rPr lang="en-US" altLang="zh-CN" b="1" smtClean="0"/>
              <a:t> </a:t>
            </a:r>
            <a:r>
              <a:rPr lang="en-US" altLang="zh-CN" b="1" i="1" smtClean="0"/>
              <a:t>w </a:t>
            </a:r>
            <a:r>
              <a:rPr lang="en-US" altLang="zh-CN" b="1" smtClean="0"/>
              <a:t>+ </a:t>
            </a:r>
            <a:r>
              <a:rPr lang="en-US" altLang="zh-CN" b="1" smtClean="0">
                <a:solidFill>
                  <a:srgbClr val="00FF00"/>
                </a:solidFill>
              </a:rPr>
              <a:t>(</a:t>
            </a:r>
            <a:r>
              <a:rPr lang="en-US" altLang="zh-CN" b="1" i="1" smtClean="0">
                <a:solidFill>
                  <a:srgbClr val="00FF00"/>
                </a:solidFill>
              </a:rPr>
              <a:t>base</a:t>
            </a:r>
            <a:r>
              <a:rPr lang="en-US" altLang="zh-CN" b="1" smtClean="0">
                <a:solidFill>
                  <a:srgbClr val="00FF00"/>
                </a:solidFill>
              </a:rPr>
              <a:t> </a:t>
            </a:r>
            <a:r>
              <a:rPr lang="en-US" altLang="zh-CN" b="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low</a:t>
            </a:r>
            <a:r>
              <a:rPr lang="en-US" altLang="zh-CN" b="1" smtClean="0">
                <a:solidFill>
                  <a:srgbClr val="00FF00"/>
                </a:solidFill>
              </a:rPr>
              <a:t> </a:t>
            </a:r>
            <a:r>
              <a:rPr lang="en-US" altLang="zh-CN" b="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w</a:t>
            </a:r>
            <a:r>
              <a:rPr lang="en-US" altLang="zh-CN" b="1" smtClean="0">
                <a:solidFill>
                  <a:srgbClr val="00FF00"/>
                </a:solidFill>
              </a:rPr>
              <a:t>)</a:t>
            </a:r>
          </a:p>
          <a:p>
            <a:pPr algn="just">
              <a:spcBef>
                <a:spcPct val="15000"/>
              </a:spcBef>
              <a:buFontTx/>
              <a:buNone/>
            </a:pPr>
            <a:r>
              <a:rPr lang="zh-CN" altLang="en-US" b="1" smtClean="0"/>
              <a:t>减少了运行时的计算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82051">
                                            <p:txEl>
                                              <p:pRg st="4" end="4"/>
                                            </p:txEl>
                                          </p:spTgt>
                                        </p:tgtEl>
                                        <p:attrNameLst>
                                          <p:attrName>style.visibility</p:attrName>
                                        </p:attrNameLst>
                                      </p:cBhvr>
                                      <p:to>
                                        <p:strVal val="visible"/>
                                      </p:to>
                                    </p:set>
                                    <p:animEffect transition="in" filter="box(in)">
                                      <p:cBhvr>
                                        <p:cTn id="7" dur="500"/>
                                        <p:tgtEl>
                                          <p:spTgt spid="128205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82051">
                                            <p:txEl>
                                              <p:pRg st="5" end="5"/>
                                            </p:txEl>
                                          </p:spTgt>
                                        </p:tgtEl>
                                        <p:attrNameLst>
                                          <p:attrName>style.visibility</p:attrName>
                                        </p:attrNameLst>
                                      </p:cBhvr>
                                      <p:to>
                                        <p:strVal val="visible"/>
                                      </p:to>
                                    </p:set>
                                    <p:animEffect transition="in" filter="box(in)">
                                      <p:cBhvr>
                                        <p:cTn id="10" dur="500"/>
                                        <p:tgtEl>
                                          <p:spTgt spid="128205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82051">
                                            <p:txEl>
                                              <p:pRg st="6" end="6"/>
                                            </p:txEl>
                                          </p:spTgt>
                                        </p:tgtEl>
                                        <p:attrNameLst>
                                          <p:attrName>style.visibility</p:attrName>
                                        </p:attrNameLst>
                                      </p:cBhvr>
                                      <p:to>
                                        <p:strVal val="visible"/>
                                      </p:to>
                                    </p:set>
                                    <p:animEffect transition="in" filter="box(in)">
                                      <p:cBhvr>
                                        <p:cTn id="13" dur="500"/>
                                        <p:tgtEl>
                                          <p:spTgt spid="1282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286147" name="Rectangle 1027"/>
          <p:cNvSpPr>
            <a:spLocks noGrp="1" noChangeArrowheads="1"/>
          </p:cNvSpPr>
          <p:nvPr>
            <p:ph idx="1"/>
          </p:nvPr>
        </p:nvSpPr>
        <p:spPr>
          <a:xfrm>
            <a:off x="287338" y="1438275"/>
            <a:ext cx="8637587" cy="5181600"/>
          </a:xfrm>
          <a:noFill/>
        </p:spPr>
        <p:txBody>
          <a:bodyPr/>
          <a:lstStyle/>
          <a:p>
            <a:pPr algn="just">
              <a:spcBef>
                <a:spcPct val="15000"/>
              </a:spcBef>
              <a:buFontTx/>
              <a:buNone/>
            </a:pPr>
            <a:r>
              <a:rPr lang="zh-CN" altLang="en-US" b="1" smtClean="0"/>
              <a:t>二维数组</a:t>
            </a:r>
            <a:endParaRPr lang="en-US" altLang="zh-CN" b="1" smtClean="0"/>
          </a:p>
          <a:p>
            <a:pPr algn="just">
              <a:spcBef>
                <a:spcPct val="15000"/>
              </a:spcBef>
              <a:buFontTx/>
              <a:buNone/>
            </a:pPr>
            <a:r>
              <a:rPr lang="en-US" altLang="zh-CN" b="1" smtClean="0"/>
              <a:t>	A: array[1..2, 1..3] of T</a:t>
            </a:r>
            <a:endParaRPr lang="en-US" altLang="zh-CN" sz="2800" b="1" smtClean="0"/>
          </a:p>
          <a:p>
            <a:pPr algn="just">
              <a:spcBef>
                <a:spcPct val="15000"/>
              </a:spcBef>
            </a:pPr>
            <a:r>
              <a:rPr lang="zh-CN" altLang="en-US" sz="2800" b="1" smtClean="0"/>
              <a:t>列为主</a:t>
            </a:r>
          </a:p>
          <a:p>
            <a:pPr algn="just">
              <a:spcBef>
                <a:spcPct val="15000"/>
              </a:spcBef>
              <a:buFontTx/>
              <a:buNone/>
            </a:pPr>
            <a:r>
              <a:rPr lang="zh-CN" altLang="en-US" sz="2800" b="1" smtClean="0"/>
              <a:t>	</a:t>
            </a:r>
            <a:r>
              <a:rPr lang="en-US" altLang="zh-CN" sz="2800" b="1" smtClean="0"/>
              <a:t>A[1, 1], A[2, 1], A[1, 2], A[2, 2], A[1, 3], A[2, 3]</a:t>
            </a:r>
          </a:p>
          <a:p>
            <a:pPr algn="just">
              <a:spcBef>
                <a:spcPct val="15000"/>
              </a:spcBef>
            </a:pPr>
            <a:r>
              <a:rPr lang="zh-CN" altLang="en-US" sz="2800" b="1" smtClean="0"/>
              <a:t>行为主</a:t>
            </a:r>
          </a:p>
          <a:p>
            <a:pPr algn="just">
              <a:spcBef>
                <a:spcPct val="15000"/>
              </a:spcBef>
              <a:buFontTx/>
              <a:buNone/>
            </a:pPr>
            <a:r>
              <a:rPr lang="zh-CN" altLang="en-US" sz="2800" b="1" smtClean="0"/>
              <a:t>	</a:t>
            </a:r>
            <a:r>
              <a:rPr lang="en-US" altLang="zh-CN" sz="2800" b="1" smtClean="0"/>
              <a:t>A[1, 1], A[1, 2], A[1, 3], A[2, 1], A[2, 2], A[2, 3]</a:t>
            </a:r>
          </a:p>
        </p:txBody>
      </p:sp>
      <p:sp>
        <p:nvSpPr>
          <p:cNvPr id="4" name="Rectangle 1026"/>
          <p:cNvSpPr txBox="1">
            <a:spLocks noChangeArrowheads="1"/>
          </p:cNvSpPr>
          <p:nvPr/>
        </p:nvSpPr>
        <p:spPr bwMode="auto">
          <a:xfrm>
            <a:off x="5435600" y="1268413"/>
            <a:ext cx="36004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charset="-122"/>
              </a:defRPr>
            </a:lvl9pPr>
          </a:lstStyle>
          <a:p>
            <a:pPr algn="l">
              <a:spcBef>
                <a:spcPts val="1200"/>
              </a:spcBef>
              <a:defRPr/>
            </a:pPr>
            <a:r>
              <a:rPr lang="en-US" altLang="zh-CN" sz="2800" dirty="0" smtClean="0">
                <a:latin typeface="+mn-lt"/>
              </a:rPr>
              <a:t>A[1,1]   </a:t>
            </a:r>
            <a:r>
              <a:rPr lang="en-US" altLang="zh-CN" sz="2800" dirty="0" smtClean="0"/>
              <a:t>A[1,2]   A[1,3]</a:t>
            </a:r>
            <a:endParaRPr lang="zh-CN" altLang="en-US" sz="2800" dirty="0"/>
          </a:p>
          <a:p>
            <a:pPr algn="l">
              <a:spcBef>
                <a:spcPts val="1200"/>
              </a:spcBef>
              <a:defRPr/>
            </a:pPr>
            <a:r>
              <a:rPr lang="en-US" altLang="zh-CN" sz="2800" dirty="0" smtClean="0"/>
              <a:t>A[2,1</a:t>
            </a:r>
            <a:r>
              <a:rPr lang="en-US" altLang="zh-CN" sz="2800" dirty="0"/>
              <a:t>]   </a:t>
            </a:r>
            <a:r>
              <a:rPr lang="en-US" altLang="zh-CN" sz="2800" dirty="0" smtClean="0"/>
              <a:t>A[2,2]   A[2,3]</a:t>
            </a:r>
          </a:p>
          <a:p>
            <a:pPr algn="l">
              <a:spcBef>
                <a:spcPts val="0"/>
              </a:spcBef>
              <a:defRPr/>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61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86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286147" name="Rectangle 1027"/>
          <p:cNvSpPr>
            <a:spLocks noGrp="1" noChangeArrowheads="1"/>
          </p:cNvSpPr>
          <p:nvPr>
            <p:ph idx="1"/>
          </p:nvPr>
        </p:nvSpPr>
        <p:spPr>
          <a:xfrm>
            <a:off x="287338" y="1438275"/>
            <a:ext cx="8637587" cy="5181600"/>
          </a:xfrm>
          <a:noFill/>
        </p:spPr>
        <p:txBody>
          <a:bodyPr/>
          <a:lstStyle/>
          <a:p>
            <a:pPr algn="just">
              <a:spcBef>
                <a:spcPct val="15000"/>
              </a:spcBef>
              <a:buFontTx/>
              <a:buNone/>
            </a:pPr>
            <a:r>
              <a:rPr lang="zh-CN" altLang="en-US" b="1" smtClean="0"/>
              <a:t>二维数组</a:t>
            </a:r>
            <a:endParaRPr lang="en-US" altLang="zh-CN" b="1" smtClean="0"/>
          </a:p>
          <a:p>
            <a:pPr algn="just">
              <a:spcBef>
                <a:spcPct val="15000"/>
              </a:spcBef>
              <a:buFontTx/>
              <a:buNone/>
            </a:pPr>
            <a:r>
              <a:rPr lang="en-US" altLang="zh-CN" b="1" smtClean="0"/>
              <a:t>	A: array[1..2, 1..3] of T</a:t>
            </a:r>
            <a:endParaRPr lang="en-US" altLang="zh-CN" sz="2800" b="1" smtClean="0"/>
          </a:p>
          <a:p>
            <a:pPr algn="just">
              <a:spcBef>
                <a:spcPct val="15000"/>
              </a:spcBef>
            </a:pPr>
            <a:r>
              <a:rPr lang="zh-CN" altLang="en-US" sz="2800" b="1" smtClean="0"/>
              <a:t>列为主</a:t>
            </a:r>
          </a:p>
          <a:p>
            <a:pPr algn="just">
              <a:spcBef>
                <a:spcPct val="15000"/>
              </a:spcBef>
              <a:buFontTx/>
              <a:buNone/>
            </a:pPr>
            <a:r>
              <a:rPr lang="zh-CN" altLang="en-US" sz="2800" b="1" smtClean="0"/>
              <a:t>	</a:t>
            </a:r>
            <a:r>
              <a:rPr lang="en-US" altLang="zh-CN" sz="2800" b="1" smtClean="0"/>
              <a:t>A[1, 1], A[2, 1], A[1, 2], A[2, 2], A[1, 3], A[2, 3]</a:t>
            </a:r>
          </a:p>
          <a:p>
            <a:pPr algn="just">
              <a:spcBef>
                <a:spcPct val="15000"/>
              </a:spcBef>
            </a:pPr>
            <a:r>
              <a:rPr lang="zh-CN" altLang="en-US" sz="2800" b="1" smtClean="0"/>
              <a:t>行为主</a:t>
            </a:r>
          </a:p>
          <a:p>
            <a:pPr algn="just">
              <a:spcBef>
                <a:spcPct val="15000"/>
              </a:spcBef>
              <a:buFontTx/>
              <a:buNone/>
            </a:pPr>
            <a:r>
              <a:rPr lang="zh-CN" altLang="en-US" sz="2800" b="1" smtClean="0"/>
              <a:t>	</a:t>
            </a:r>
            <a:r>
              <a:rPr lang="en-US" altLang="zh-CN" sz="2800" b="1" smtClean="0"/>
              <a:t>A[1, 1], A[1, 2], A[1, 3], A[2, 1], A[2, 2], A[2, 3]</a:t>
            </a:r>
          </a:p>
          <a:p>
            <a:pPr algn="just">
              <a:spcBef>
                <a:spcPct val="15000"/>
              </a:spcBef>
              <a:buFontTx/>
              <a:buNone/>
            </a:pPr>
            <a:r>
              <a:rPr lang="zh-CN" altLang="en-US" sz="2800" b="1" smtClean="0"/>
              <a:t>	</a:t>
            </a:r>
            <a:r>
              <a:rPr lang="en-US" altLang="zh-CN" sz="2800" b="1" i="1" smtClean="0"/>
              <a:t>base</a:t>
            </a:r>
            <a:r>
              <a:rPr lang="en-US" altLang="zh-CN" sz="2800" b="1" smtClean="0"/>
              <a:t> + ( (</a:t>
            </a:r>
            <a:r>
              <a:rPr lang="en-US" altLang="zh-CN" sz="2800" b="1" i="1" smtClean="0"/>
              <a:t>i</a:t>
            </a:r>
            <a:r>
              <a:rPr lang="en-US" altLang="zh-CN" sz="2800" b="1" baseline="-30000" smtClean="0"/>
              <a:t>1 </a:t>
            </a:r>
            <a:r>
              <a:rPr lang="en-US" altLang="zh-CN" sz="2800" b="1" smtClean="0">
                <a:sym typeface="Symbol" pitchFamily="18" charset="2"/>
              </a:rPr>
              <a:t></a:t>
            </a:r>
            <a:r>
              <a:rPr lang="en-US" altLang="zh-CN" sz="2800" b="1" smtClean="0"/>
              <a:t> </a:t>
            </a:r>
            <a:r>
              <a:rPr lang="en-US" altLang="zh-CN" sz="2800" b="1" i="1" smtClean="0"/>
              <a:t>low</a:t>
            </a:r>
            <a:r>
              <a:rPr lang="en-US" altLang="zh-CN" sz="2800" b="1" baseline="-30000" smtClean="0"/>
              <a:t>1</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n</a:t>
            </a:r>
            <a:r>
              <a:rPr lang="en-US" altLang="zh-CN" sz="2800" b="1" baseline="-30000" smtClean="0"/>
              <a:t>2 </a:t>
            </a:r>
            <a:r>
              <a:rPr lang="en-US" altLang="zh-CN" sz="2800" b="1" smtClean="0"/>
              <a:t>+ (</a:t>
            </a:r>
            <a:r>
              <a:rPr lang="en-US" altLang="zh-CN" sz="2800" b="1" i="1" smtClean="0"/>
              <a:t>i</a:t>
            </a:r>
            <a:r>
              <a:rPr lang="en-US" altLang="zh-CN" sz="2800" b="1" baseline="-30000" smtClean="0"/>
              <a:t>2 </a:t>
            </a:r>
            <a:r>
              <a:rPr lang="en-US" altLang="zh-CN" sz="2800" b="1" smtClean="0">
                <a:sym typeface="Symbol" pitchFamily="18" charset="2"/>
              </a:rPr>
              <a:t></a:t>
            </a:r>
            <a:r>
              <a:rPr lang="en-US" altLang="zh-CN" sz="2800" b="1" smtClean="0"/>
              <a:t> </a:t>
            </a:r>
            <a:r>
              <a:rPr lang="en-US" altLang="zh-CN" sz="2800" b="1" i="1" smtClean="0"/>
              <a:t>low</a:t>
            </a:r>
            <a:r>
              <a:rPr lang="en-US" altLang="zh-CN" sz="2800" b="1" baseline="-30000" smtClean="0"/>
              <a:t>2 </a:t>
            </a:r>
            <a:r>
              <a:rPr lang="en-US" altLang="zh-CN" sz="2800" b="1" smtClean="0"/>
              <a:t>) ) </a:t>
            </a:r>
            <a:r>
              <a:rPr lang="en-US" altLang="zh-CN" sz="2800" b="1" smtClean="0">
                <a:sym typeface="Symbol" pitchFamily="18" charset="2"/>
              </a:rPr>
              <a:t></a:t>
            </a:r>
            <a:r>
              <a:rPr lang="en-US" altLang="zh-CN" sz="2800" b="1" smtClean="0"/>
              <a:t> </a:t>
            </a:r>
            <a:r>
              <a:rPr lang="en-US" altLang="zh-CN" sz="2800" b="1" i="1" smtClean="0"/>
              <a:t>w</a:t>
            </a:r>
          </a:p>
          <a:p>
            <a:pPr algn="just">
              <a:spcBef>
                <a:spcPct val="15000"/>
              </a:spcBef>
              <a:buFontTx/>
              <a:buNone/>
            </a:pPr>
            <a:r>
              <a:rPr lang="en-US" altLang="zh-CN" sz="2800" b="1" i="1" smtClean="0"/>
              <a:t>	</a:t>
            </a:r>
            <a:r>
              <a:rPr lang="en-US" altLang="zh-CN" sz="2800" b="1" smtClean="0"/>
              <a:t>（A[</a:t>
            </a:r>
            <a:r>
              <a:rPr lang="en-US" altLang="zh-CN" sz="2800" b="1" i="1" smtClean="0"/>
              <a:t>i</a:t>
            </a:r>
            <a:r>
              <a:rPr lang="en-US" altLang="zh-CN" sz="2800" b="1" baseline="-30000" smtClean="0"/>
              <a:t>1</a:t>
            </a:r>
            <a:r>
              <a:rPr lang="en-US" altLang="zh-CN" sz="2800" b="1" smtClean="0"/>
              <a:t>, </a:t>
            </a:r>
            <a:r>
              <a:rPr lang="en-US" altLang="zh-CN" sz="2800" b="1" i="1" smtClean="0"/>
              <a:t>i</a:t>
            </a:r>
            <a:r>
              <a:rPr lang="en-US" altLang="zh-CN" sz="2800" b="1" baseline="-30000" smtClean="0"/>
              <a:t>2</a:t>
            </a:r>
            <a:r>
              <a:rPr lang="en-US" altLang="zh-CN" sz="2800" b="1" smtClean="0"/>
              <a:t>]</a:t>
            </a:r>
            <a:r>
              <a:rPr lang="zh-CN" altLang="en-US" sz="2800" b="1" smtClean="0"/>
              <a:t>的地址，其中</a:t>
            </a:r>
            <a:r>
              <a:rPr lang="en-US" altLang="zh-CN" sz="2800" b="1" i="1" smtClean="0"/>
              <a:t>n</a:t>
            </a:r>
            <a:r>
              <a:rPr lang="en-US" altLang="zh-CN" sz="2800" b="1" baseline="-30000" smtClean="0"/>
              <a:t>2 </a:t>
            </a:r>
            <a:r>
              <a:rPr lang="en-US" altLang="zh-CN" sz="2800" b="1" smtClean="0"/>
              <a:t>= </a:t>
            </a:r>
            <a:r>
              <a:rPr lang="en-US" altLang="zh-CN" sz="2800" b="1" i="1" smtClean="0"/>
              <a:t>high</a:t>
            </a:r>
            <a:r>
              <a:rPr lang="en-US" altLang="zh-CN" sz="2800" b="1" baseline="-30000" smtClean="0"/>
              <a:t>2 </a:t>
            </a:r>
            <a:r>
              <a:rPr lang="en-US" altLang="zh-CN" sz="2800" b="1" smtClean="0">
                <a:sym typeface="Symbol" pitchFamily="18" charset="2"/>
              </a:rPr>
              <a:t></a:t>
            </a:r>
            <a:r>
              <a:rPr lang="en-US" altLang="zh-CN" sz="2800" b="1" smtClean="0"/>
              <a:t> </a:t>
            </a:r>
            <a:r>
              <a:rPr lang="en-US" altLang="zh-CN" sz="2800" b="1" i="1" smtClean="0"/>
              <a:t>low</a:t>
            </a:r>
            <a:r>
              <a:rPr lang="en-US" altLang="zh-CN" sz="2800" b="1" baseline="-30000" smtClean="0"/>
              <a:t>2</a:t>
            </a:r>
            <a:r>
              <a:rPr lang="en-US" altLang="zh-CN" sz="2800" b="1" smtClean="0"/>
              <a:t> + 1）</a:t>
            </a:r>
          </a:p>
          <a:p>
            <a:pPr algn="just">
              <a:spcBef>
                <a:spcPct val="15000"/>
              </a:spcBef>
              <a:buFontTx/>
              <a:buNone/>
            </a:pPr>
            <a:r>
              <a:rPr lang="zh-CN" altLang="en-US" sz="2800" b="1" smtClean="0"/>
              <a:t>	变换成	( (</a:t>
            </a:r>
            <a:r>
              <a:rPr lang="en-US" altLang="zh-CN" sz="2800" b="1" i="1" smtClean="0"/>
              <a:t>i</a:t>
            </a:r>
            <a:r>
              <a:rPr lang="en-US" altLang="zh-CN" sz="2800" b="1" baseline="-30000" smtClean="0"/>
              <a:t>1</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n</a:t>
            </a:r>
            <a:r>
              <a:rPr lang="en-US" altLang="zh-CN" sz="2800" b="1" baseline="-30000" smtClean="0"/>
              <a:t>2 </a:t>
            </a:r>
            <a:r>
              <a:rPr lang="en-US" altLang="zh-CN" sz="2800" b="1" smtClean="0"/>
              <a:t>) + </a:t>
            </a:r>
            <a:r>
              <a:rPr lang="en-US" altLang="zh-CN" sz="2800" b="1" i="1" smtClean="0"/>
              <a:t>i</a:t>
            </a:r>
            <a:r>
              <a:rPr lang="en-US" altLang="zh-CN" sz="2800" b="1" baseline="-30000" smtClean="0"/>
              <a:t>2 </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w </a:t>
            </a:r>
            <a:r>
              <a:rPr lang="en-US" altLang="zh-CN" sz="2800" b="1" smtClean="0"/>
              <a:t>+ </a:t>
            </a:r>
          </a:p>
          <a:p>
            <a:pPr algn="just">
              <a:spcBef>
                <a:spcPct val="15000"/>
              </a:spcBef>
              <a:buFontTx/>
              <a:buNone/>
            </a:pPr>
            <a:r>
              <a:rPr lang="en-US" altLang="zh-CN" sz="2800" b="1" smtClean="0"/>
              <a:t>				</a:t>
            </a:r>
            <a:r>
              <a:rPr lang="en-US" altLang="zh-CN" sz="2800" b="1" smtClean="0">
                <a:solidFill>
                  <a:srgbClr val="00FF00"/>
                </a:solidFill>
              </a:rPr>
              <a:t>(</a:t>
            </a:r>
            <a:r>
              <a:rPr lang="en-US" altLang="zh-CN" sz="2800" b="1" i="1" smtClean="0">
                <a:solidFill>
                  <a:srgbClr val="00FF00"/>
                </a:solidFill>
              </a:rPr>
              <a:t>base</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smtClean="0">
                <a:solidFill>
                  <a:srgbClr val="00FF00"/>
                </a:solidFill>
              </a:rPr>
              <a:t> ( (</a:t>
            </a:r>
            <a:r>
              <a:rPr lang="en-US" altLang="zh-CN" sz="2800" b="1" i="1" smtClean="0">
                <a:solidFill>
                  <a:srgbClr val="00FF00"/>
                </a:solidFill>
              </a:rPr>
              <a:t>low</a:t>
            </a:r>
            <a:r>
              <a:rPr lang="en-US" altLang="zh-CN" sz="2800" b="1" baseline="-30000" smtClean="0">
                <a:solidFill>
                  <a:srgbClr val="00FF00"/>
                </a:solidFill>
              </a:rPr>
              <a:t>1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n</a:t>
            </a:r>
            <a:r>
              <a:rPr lang="en-US" altLang="zh-CN" sz="2800" b="1" baseline="-30000" smtClean="0">
                <a:solidFill>
                  <a:srgbClr val="00FF00"/>
                </a:solidFill>
              </a:rPr>
              <a:t>2 </a:t>
            </a:r>
            <a:r>
              <a:rPr lang="en-US" altLang="zh-CN" sz="2800" b="1" smtClean="0">
                <a:solidFill>
                  <a:srgbClr val="00FF00"/>
                </a:solidFill>
              </a:rPr>
              <a:t>) + </a:t>
            </a:r>
            <a:r>
              <a:rPr lang="en-US" altLang="zh-CN" sz="2800" b="1" i="1" smtClean="0">
                <a:solidFill>
                  <a:srgbClr val="00FF00"/>
                </a:solidFill>
              </a:rPr>
              <a:t>low</a:t>
            </a:r>
            <a:r>
              <a:rPr lang="en-US" altLang="zh-CN" sz="2800" b="1" baseline="-30000" smtClean="0">
                <a:solidFill>
                  <a:srgbClr val="00FF00"/>
                </a:solidFill>
              </a:rPr>
              <a:t>2 </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w</a:t>
            </a:r>
            <a:r>
              <a:rPr lang="en-US" altLang="zh-CN" sz="2800" b="1" smtClean="0">
                <a:solidFill>
                  <a:srgbClr val="00FF00"/>
                </a:solidFill>
              </a:rPr>
              <a:t>)</a:t>
            </a:r>
            <a:endParaRPr lang="zh-CN" altLang="en-US" sz="2800" b="1" smtClean="0">
              <a:solidFill>
                <a:srgbClr val="00FF00"/>
              </a:solidFill>
            </a:endParaRPr>
          </a:p>
        </p:txBody>
      </p:sp>
      <p:sp>
        <p:nvSpPr>
          <p:cNvPr id="4" name="Rectangle 1026"/>
          <p:cNvSpPr txBox="1">
            <a:spLocks noChangeArrowheads="1"/>
          </p:cNvSpPr>
          <p:nvPr/>
        </p:nvSpPr>
        <p:spPr bwMode="auto">
          <a:xfrm>
            <a:off x="5435600" y="1268413"/>
            <a:ext cx="36004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spcBef>
                <a:spcPts val="1200"/>
              </a:spcBef>
            </a:pPr>
            <a:r>
              <a:rPr lang="en-US" altLang="zh-CN" sz="2800">
                <a:solidFill>
                  <a:schemeClr val="tx2"/>
                </a:solidFill>
              </a:rPr>
              <a:t>A[1,1]   A[1,2]    …</a:t>
            </a:r>
            <a:endParaRPr lang="zh-CN" altLang="en-US" sz="2800">
              <a:solidFill>
                <a:schemeClr val="tx2"/>
              </a:solidFill>
            </a:endParaRPr>
          </a:p>
          <a:p>
            <a:pPr>
              <a:spcBef>
                <a:spcPts val="1200"/>
              </a:spcBef>
            </a:pPr>
            <a:r>
              <a:rPr lang="en-US" altLang="zh-CN" sz="2800">
                <a:solidFill>
                  <a:schemeClr val="tx2"/>
                </a:solidFill>
              </a:rPr>
              <a:t>A[2,1]   A[2,2]    …</a:t>
            </a:r>
          </a:p>
          <a:p>
            <a:r>
              <a:rPr lang="en-US" altLang="zh-CN" sz="2800">
                <a:solidFill>
                  <a:schemeClr val="tx2"/>
                </a:solidFill>
              </a:rPr>
              <a:t>   …	       …       …</a:t>
            </a:r>
            <a:endParaRPr lang="zh-CN" altLang="en-US" sz="2800">
              <a:solidFill>
                <a:schemeClr val="tx2"/>
              </a:solidFill>
            </a:endParaRPr>
          </a:p>
        </p:txBody>
      </p:sp>
      <p:sp>
        <p:nvSpPr>
          <p:cNvPr id="5" name="Rectangle 1026"/>
          <p:cNvSpPr txBox="1">
            <a:spLocks noChangeArrowheads="1"/>
          </p:cNvSpPr>
          <p:nvPr/>
        </p:nvSpPr>
        <p:spPr bwMode="auto">
          <a:xfrm>
            <a:off x="4787900" y="2349500"/>
            <a:ext cx="8620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charset="-122"/>
              </a:defRPr>
            </a:lvl9pPr>
          </a:lstStyle>
          <a:p>
            <a:pPr algn="l">
              <a:spcBef>
                <a:spcPts val="1200"/>
              </a:spcBef>
              <a:defRPr/>
            </a:pPr>
            <a:r>
              <a:rPr lang="en-US" altLang="zh-CN" sz="2800" i="1" dirty="0" smtClean="0">
                <a:latin typeface="+mn-lt"/>
              </a:rPr>
              <a:t>i</a:t>
            </a:r>
            <a:r>
              <a:rPr lang="en-US" altLang="zh-CN" sz="2800" baseline="-25000" dirty="0" smtClean="0">
                <a:latin typeface="+mn-lt"/>
              </a:rPr>
              <a:t>1</a:t>
            </a:r>
            <a:r>
              <a:rPr lang="en-US" altLang="zh-CN" sz="2800" dirty="0" smtClean="0">
                <a:latin typeface="+mn-lt"/>
                <a:sym typeface="Symbol"/>
              </a:rPr>
              <a:t></a:t>
            </a:r>
            <a:endParaRPr lang="zh-CN" altLang="en-US" sz="2800" dirty="0"/>
          </a:p>
        </p:txBody>
      </p:sp>
      <p:sp>
        <p:nvSpPr>
          <p:cNvPr id="6" name="Rectangle 1026"/>
          <p:cNvSpPr txBox="1">
            <a:spLocks noChangeArrowheads="1"/>
          </p:cNvSpPr>
          <p:nvPr/>
        </p:nvSpPr>
        <p:spPr bwMode="auto">
          <a:xfrm>
            <a:off x="7885113" y="692150"/>
            <a:ext cx="6667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charset="-122"/>
              </a:defRPr>
            </a:lvl9pPr>
          </a:lstStyle>
          <a:p>
            <a:pPr algn="l">
              <a:spcBef>
                <a:spcPts val="1200"/>
              </a:spcBef>
              <a:defRPr/>
            </a:pPr>
            <a:r>
              <a:rPr lang="en-US" altLang="zh-CN" sz="2800" i="1" dirty="0">
                <a:latin typeface="+mn-lt"/>
              </a:rPr>
              <a:t>i</a:t>
            </a:r>
            <a:r>
              <a:rPr lang="en-US" altLang="zh-CN" sz="2800" baseline="-25000" dirty="0" smtClean="0">
                <a:latin typeface="+mn-lt"/>
              </a:rPr>
              <a:t>2</a:t>
            </a:r>
          </a:p>
          <a:p>
            <a:pPr algn="l">
              <a:spcBef>
                <a:spcPts val="0"/>
              </a:spcBef>
              <a:defRPr/>
            </a:pPr>
            <a:r>
              <a:rPr lang="zh-CN" altLang="en-US" sz="2800" dirty="0" smtClean="0">
                <a:sym typeface="Symbol"/>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614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6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30723" name="Rectangle 3"/>
          <p:cNvSpPr>
            <a:spLocks noGrp="1" noChangeArrowheads="1"/>
          </p:cNvSpPr>
          <p:nvPr>
            <p:ph idx="1"/>
          </p:nvPr>
        </p:nvSpPr>
        <p:spPr>
          <a:xfrm>
            <a:off x="287338" y="1438275"/>
            <a:ext cx="8564562" cy="5038725"/>
          </a:xfrm>
          <a:noFill/>
        </p:spPr>
        <p:txBody>
          <a:bodyPr/>
          <a:lstStyle/>
          <a:p>
            <a:pPr algn="just">
              <a:spcBef>
                <a:spcPct val="15000"/>
              </a:spcBef>
              <a:buFontTx/>
              <a:buNone/>
            </a:pPr>
            <a:r>
              <a:rPr lang="zh-CN" altLang="en-US" b="1" smtClean="0"/>
              <a:t>多维数组下标变量</a:t>
            </a:r>
            <a:r>
              <a:rPr lang="en-US" altLang="zh-CN" b="1" smtClean="0"/>
              <a:t>A[</a:t>
            </a:r>
            <a:r>
              <a:rPr lang="en-US" altLang="zh-CN" b="1" i="1" smtClean="0"/>
              <a:t>i</a:t>
            </a:r>
            <a:r>
              <a:rPr lang="en-US" altLang="zh-CN" b="1" baseline="-30000" smtClean="0"/>
              <a:t>1</a:t>
            </a:r>
            <a:r>
              <a:rPr lang="en-US" altLang="zh-CN" b="1" smtClean="0"/>
              <a:t>, </a:t>
            </a:r>
            <a:r>
              <a:rPr lang="en-US" altLang="zh-CN" b="1" i="1" smtClean="0"/>
              <a:t>i</a:t>
            </a:r>
            <a:r>
              <a:rPr lang="en-US" altLang="zh-CN" b="1" baseline="-30000" smtClean="0"/>
              <a:t>2</a:t>
            </a:r>
            <a:r>
              <a:rPr lang="en-US" altLang="zh-CN" b="1" smtClean="0"/>
              <a:t>, ..., </a:t>
            </a:r>
            <a:r>
              <a:rPr lang="en-US" altLang="zh-CN" b="1" i="1" smtClean="0"/>
              <a:t>i</a:t>
            </a:r>
            <a:r>
              <a:rPr lang="en-US" altLang="zh-CN" b="1" i="1" baseline="-30000" smtClean="0"/>
              <a:t>k</a:t>
            </a:r>
            <a:r>
              <a:rPr lang="en-US" altLang="zh-CN" b="1" i="1" smtClean="0"/>
              <a:t> </a:t>
            </a:r>
            <a:r>
              <a:rPr lang="en-US" altLang="zh-CN" b="1" smtClean="0"/>
              <a:t>]</a:t>
            </a:r>
            <a:r>
              <a:rPr lang="zh-CN" altLang="en-US" b="1" smtClean="0"/>
              <a:t>的地址表达式</a:t>
            </a:r>
          </a:p>
          <a:p>
            <a:pPr algn="just">
              <a:spcBef>
                <a:spcPct val="15000"/>
              </a:spcBef>
              <a:buFontTx/>
              <a:buNone/>
            </a:pPr>
            <a:endParaRPr lang="zh-CN" altLang="en-US" b="1" smtClean="0"/>
          </a:p>
          <a:p>
            <a:pPr algn="just">
              <a:spcBef>
                <a:spcPct val="15000"/>
              </a:spcBef>
              <a:buFontTx/>
              <a:buNone/>
            </a:pPr>
            <a:r>
              <a:rPr lang="zh-CN" altLang="en-US" b="1" smtClean="0"/>
              <a:t>( (… ( (</a:t>
            </a:r>
            <a:r>
              <a:rPr lang="en-US" altLang="zh-CN" b="1" i="1" smtClean="0"/>
              <a:t>i</a:t>
            </a:r>
            <a:r>
              <a:rPr lang="en-US" altLang="zh-CN" b="1" baseline="-30000" smtClean="0"/>
              <a:t>1</a:t>
            </a:r>
            <a:r>
              <a:rPr lang="en-US" altLang="zh-CN" b="1" i="1" smtClean="0"/>
              <a:t> </a:t>
            </a:r>
            <a:r>
              <a:rPr lang="en-US" altLang="zh-CN" b="1" smtClean="0">
                <a:sym typeface="Symbol" pitchFamily="18" charset="2"/>
              </a:rPr>
              <a:t></a:t>
            </a:r>
            <a:r>
              <a:rPr lang="en-US" altLang="zh-CN" b="1" smtClean="0"/>
              <a:t> </a:t>
            </a:r>
            <a:r>
              <a:rPr lang="en-US" altLang="zh-CN" b="1" i="1" smtClean="0"/>
              <a:t>n</a:t>
            </a:r>
            <a:r>
              <a:rPr lang="en-US" altLang="zh-CN" b="1" baseline="-30000" smtClean="0"/>
              <a:t>2</a:t>
            </a:r>
            <a:r>
              <a:rPr lang="en-US" altLang="zh-CN" b="1" smtClean="0"/>
              <a:t> + </a:t>
            </a:r>
            <a:r>
              <a:rPr lang="en-US" altLang="zh-CN" b="1" i="1" smtClean="0"/>
              <a:t>i</a:t>
            </a:r>
            <a:r>
              <a:rPr lang="en-US" altLang="zh-CN" b="1" baseline="-30000" smtClean="0"/>
              <a:t>2</a:t>
            </a:r>
            <a:r>
              <a:rPr lang="en-US" altLang="zh-CN" b="1" i="1" smtClean="0"/>
              <a:t> </a:t>
            </a:r>
            <a:r>
              <a:rPr lang="en-US" altLang="zh-CN" b="1" smtClean="0"/>
              <a:t>)</a:t>
            </a:r>
            <a:r>
              <a:rPr lang="en-US" altLang="zh-CN" b="1" i="1" smtClean="0"/>
              <a:t> </a:t>
            </a:r>
            <a:r>
              <a:rPr lang="en-US" altLang="zh-CN" b="1" smtClean="0">
                <a:sym typeface="Symbol" pitchFamily="18" charset="2"/>
              </a:rPr>
              <a:t></a:t>
            </a:r>
            <a:r>
              <a:rPr lang="en-US" altLang="zh-CN" b="1" smtClean="0"/>
              <a:t> </a:t>
            </a:r>
            <a:r>
              <a:rPr lang="en-US" altLang="zh-CN" b="1" i="1" smtClean="0"/>
              <a:t>n</a:t>
            </a:r>
            <a:r>
              <a:rPr lang="en-US" altLang="zh-CN" b="1" baseline="-30000" smtClean="0"/>
              <a:t>3</a:t>
            </a:r>
            <a:r>
              <a:rPr lang="en-US" altLang="zh-CN" b="1" i="1" smtClean="0"/>
              <a:t> </a:t>
            </a:r>
            <a:r>
              <a:rPr lang="en-US" altLang="zh-CN" b="1" smtClean="0"/>
              <a:t>+</a:t>
            </a:r>
            <a:r>
              <a:rPr lang="en-US" altLang="zh-CN" b="1" i="1" smtClean="0"/>
              <a:t> i</a:t>
            </a:r>
            <a:r>
              <a:rPr lang="en-US" altLang="zh-CN" b="1" baseline="-30000" smtClean="0"/>
              <a:t>3</a:t>
            </a:r>
            <a:r>
              <a:rPr lang="en-US" altLang="zh-CN" b="1" smtClean="0"/>
              <a:t> ) … ) </a:t>
            </a:r>
            <a:r>
              <a:rPr lang="en-US" altLang="zh-CN" b="1" smtClean="0">
                <a:sym typeface="Symbol" pitchFamily="18" charset="2"/>
              </a:rPr>
              <a:t></a:t>
            </a:r>
            <a:r>
              <a:rPr lang="en-US" altLang="zh-CN" b="1" smtClean="0"/>
              <a:t> </a:t>
            </a:r>
            <a:r>
              <a:rPr lang="en-US" altLang="zh-CN" b="1" i="1" smtClean="0"/>
              <a:t>n</a:t>
            </a:r>
            <a:r>
              <a:rPr lang="en-US" altLang="zh-CN" b="1" i="1" baseline="-30000" smtClean="0"/>
              <a:t>k</a:t>
            </a:r>
            <a:r>
              <a:rPr lang="en-US" altLang="zh-CN" b="1" i="1" smtClean="0"/>
              <a:t> </a:t>
            </a:r>
            <a:r>
              <a:rPr lang="en-US" altLang="zh-CN" b="1" smtClean="0"/>
              <a:t>+</a:t>
            </a:r>
            <a:r>
              <a:rPr lang="en-US" altLang="zh-CN" b="1" i="1" smtClean="0"/>
              <a:t> i</a:t>
            </a:r>
            <a:r>
              <a:rPr lang="en-US" altLang="zh-CN" b="1" i="1" baseline="-30000" smtClean="0"/>
              <a:t>k</a:t>
            </a:r>
            <a:r>
              <a:rPr lang="en-US" altLang="zh-CN" b="1" smtClean="0"/>
              <a:t>) </a:t>
            </a:r>
            <a:r>
              <a:rPr lang="en-US" altLang="zh-CN" b="1" smtClean="0">
                <a:sym typeface="Symbol" pitchFamily="18" charset="2"/>
              </a:rPr>
              <a:t></a:t>
            </a:r>
            <a:r>
              <a:rPr lang="en-US" altLang="zh-CN" b="1" smtClean="0"/>
              <a:t> </a:t>
            </a:r>
            <a:r>
              <a:rPr lang="en-US" altLang="zh-CN" b="1" i="1" smtClean="0"/>
              <a:t>w</a:t>
            </a:r>
            <a:r>
              <a:rPr lang="en-US" altLang="zh-CN" b="1" smtClean="0"/>
              <a:t> </a:t>
            </a:r>
          </a:p>
          <a:p>
            <a:pPr algn="just">
              <a:spcBef>
                <a:spcPct val="15000"/>
              </a:spcBef>
              <a:buFontTx/>
              <a:buNone/>
            </a:pPr>
            <a:r>
              <a:rPr lang="zh-CN" altLang="en-US" b="1" smtClean="0"/>
              <a:t>+ </a:t>
            </a:r>
            <a:r>
              <a:rPr lang="en-US" altLang="zh-CN" b="1" i="1" smtClean="0">
                <a:solidFill>
                  <a:srgbClr val="00FF00"/>
                </a:solidFill>
              </a:rPr>
              <a:t>base</a:t>
            </a:r>
            <a:r>
              <a:rPr lang="en-US" altLang="zh-CN" b="1" smtClean="0">
                <a:solidFill>
                  <a:srgbClr val="00FF00"/>
                </a:solidFill>
              </a:rPr>
              <a:t> </a:t>
            </a:r>
            <a:r>
              <a:rPr lang="en-US" altLang="zh-CN" b="1" smtClean="0">
                <a:solidFill>
                  <a:srgbClr val="00FF00"/>
                </a:solidFill>
                <a:sym typeface="Symbol" pitchFamily="18" charset="2"/>
              </a:rPr>
              <a:t></a:t>
            </a:r>
            <a:r>
              <a:rPr lang="en-US" altLang="zh-CN" b="1" smtClean="0">
                <a:solidFill>
                  <a:srgbClr val="00FF00"/>
                </a:solidFill>
              </a:rPr>
              <a:t> ( ( … ( (</a:t>
            </a:r>
            <a:r>
              <a:rPr lang="en-US" altLang="zh-CN" b="1" i="1" smtClean="0">
                <a:solidFill>
                  <a:srgbClr val="00FF00"/>
                </a:solidFill>
              </a:rPr>
              <a:t>low</a:t>
            </a:r>
            <a:r>
              <a:rPr lang="en-US" altLang="zh-CN" b="1" baseline="-30000" smtClean="0">
                <a:solidFill>
                  <a:srgbClr val="00FF00"/>
                </a:solidFill>
              </a:rPr>
              <a:t>1</a:t>
            </a:r>
            <a:r>
              <a:rPr lang="en-US" altLang="zh-CN" b="1" i="1" smtClean="0">
                <a:solidFill>
                  <a:srgbClr val="00FF00"/>
                </a:solidFill>
              </a:rPr>
              <a:t> </a:t>
            </a:r>
            <a:r>
              <a:rPr lang="en-US" altLang="zh-CN" b="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n</a:t>
            </a:r>
            <a:r>
              <a:rPr lang="en-US" altLang="zh-CN" b="1" baseline="-30000" smtClean="0">
                <a:solidFill>
                  <a:srgbClr val="00FF00"/>
                </a:solidFill>
              </a:rPr>
              <a:t>2</a:t>
            </a:r>
            <a:r>
              <a:rPr lang="en-US" altLang="zh-CN" b="1" smtClean="0">
                <a:solidFill>
                  <a:srgbClr val="00FF00"/>
                </a:solidFill>
              </a:rPr>
              <a:t> + </a:t>
            </a:r>
            <a:r>
              <a:rPr lang="en-US" altLang="zh-CN" b="1" i="1" smtClean="0">
                <a:solidFill>
                  <a:srgbClr val="00FF00"/>
                </a:solidFill>
              </a:rPr>
              <a:t>low</a:t>
            </a:r>
            <a:r>
              <a:rPr lang="en-US" altLang="zh-CN" b="1" baseline="-30000" smtClean="0">
                <a:solidFill>
                  <a:srgbClr val="00FF00"/>
                </a:solidFill>
              </a:rPr>
              <a:t>2</a:t>
            </a:r>
            <a:r>
              <a:rPr lang="en-US" altLang="zh-CN" b="1" smtClean="0">
                <a:solidFill>
                  <a:srgbClr val="00FF00"/>
                </a:solidFill>
              </a:rPr>
              <a:t>)</a:t>
            </a:r>
            <a:r>
              <a:rPr lang="en-US" altLang="zh-CN" b="1" i="1" smtClean="0">
                <a:solidFill>
                  <a:srgbClr val="00FF00"/>
                </a:solidFill>
              </a:rPr>
              <a:t> </a:t>
            </a:r>
            <a:r>
              <a:rPr lang="en-US" altLang="zh-CN" b="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n</a:t>
            </a:r>
            <a:r>
              <a:rPr lang="en-US" altLang="zh-CN" b="1" baseline="-30000" smtClean="0">
                <a:solidFill>
                  <a:srgbClr val="00FF00"/>
                </a:solidFill>
              </a:rPr>
              <a:t>3</a:t>
            </a:r>
            <a:r>
              <a:rPr lang="en-US" altLang="zh-CN" b="1" i="1" smtClean="0">
                <a:solidFill>
                  <a:srgbClr val="00FF00"/>
                </a:solidFill>
              </a:rPr>
              <a:t> </a:t>
            </a:r>
            <a:r>
              <a:rPr lang="en-US" altLang="zh-CN" b="1" smtClean="0">
                <a:solidFill>
                  <a:srgbClr val="00FF00"/>
                </a:solidFill>
              </a:rPr>
              <a:t>+</a:t>
            </a:r>
            <a:r>
              <a:rPr lang="en-US" altLang="zh-CN" b="1" i="1" smtClean="0">
                <a:solidFill>
                  <a:srgbClr val="00FF00"/>
                </a:solidFill>
              </a:rPr>
              <a:t> low</a:t>
            </a:r>
            <a:r>
              <a:rPr lang="en-US" altLang="zh-CN" b="1" baseline="-30000" smtClean="0">
                <a:solidFill>
                  <a:srgbClr val="00FF00"/>
                </a:solidFill>
              </a:rPr>
              <a:t>3</a:t>
            </a:r>
            <a:r>
              <a:rPr lang="en-US" altLang="zh-CN" b="1" smtClean="0">
                <a:solidFill>
                  <a:srgbClr val="00FF00"/>
                </a:solidFill>
              </a:rPr>
              <a:t>) … ) </a:t>
            </a:r>
            <a:r>
              <a:rPr lang="en-US" altLang="zh-CN" b="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n</a:t>
            </a:r>
            <a:r>
              <a:rPr lang="en-US" altLang="zh-CN" b="1" baseline="-30000" smtClean="0">
                <a:solidFill>
                  <a:srgbClr val="00FF00"/>
                </a:solidFill>
              </a:rPr>
              <a:t>k</a:t>
            </a:r>
            <a:r>
              <a:rPr lang="en-US" altLang="zh-CN" b="1" i="1" smtClean="0">
                <a:solidFill>
                  <a:srgbClr val="00FF00"/>
                </a:solidFill>
              </a:rPr>
              <a:t> </a:t>
            </a:r>
            <a:r>
              <a:rPr lang="en-US" altLang="zh-CN" b="1" smtClean="0">
                <a:solidFill>
                  <a:srgbClr val="00FF00"/>
                </a:solidFill>
              </a:rPr>
              <a:t>+</a:t>
            </a:r>
            <a:r>
              <a:rPr lang="en-US" altLang="zh-CN" b="1" i="1" smtClean="0">
                <a:solidFill>
                  <a:srgbClr val="00FF00"/>
                </a:solidFill>
              </a:rPr>
              <a:t> low</a:t>
            </a:r>
            <a:r>
              <a:rPr lang="en-US" altLang="zh-CN" b="1" baseline="-30000" smtClean="0">
                <a:solidFill>
                  <a:srgbClr val="00FF00"/>
                </a:solidFill>
              </a:rPr>
              <a:t>k </a:t>
            </a:r>
            <a:r>
              <a:rPr lang="en-US" altLang="zh-CN" b="1" smtClean="0">
                <a:solidFill>
                  <a:srgbClr val="00FF00"/>
                </a:solidFill>
              </a:rPr>
              <a:t>) </a:t>
            </a:r>
            <a:r>
              <a:rPr lang="en-US" altLang="zh-CN" b="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w</a:t>
            </a:r>
            <a:endParaRPr lang="zh-CN" altLang="en-US"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236995" name="Rectangle 3"/>
          <p:cNvSpPr>
            <a:spLocks noGrp="1" noChangeArrowheads="1"/>
          </p:cNvSpPr>
          <p:nvPr>
            <p:ph idx="1"/>
          </p:nvPr>
        </p:nvSpPr>
        <p:spPr>
          <a:xfrm>
            <a:off x="287338" y="1438275"/>
            <a:ext cx="8564562" cy="5254625"/>
          </a:xfrm>
          <a:noFill/>
        </p:spPr>
        <p:txBody>
          <a:bodyPr/>
          <a:lstStyle/>
          <a:p>
            <a:r>
              <a:rPr lang="zh-CN" altLang="en-US" b="1" smtClean="0">
                <a:latin typeface="宋体" pitchFamily="2" charset="-122"/>
              </a:rPr>
              <a:t>后缀表示不需要括号</a:t>
            </a:r>
          </a:p>
          <a:p>
            <a:pPr>
              <a:buFontTx/>
              <a:buNone/>
            </a:pPr>
            <a:r>
              <a:rPr lang="zh-CN" altLang="en-US" b="1" smtClean="0"/>
              <a:t>	(8 </a:t>
            </a:r>
            <a:r>
              <a:rPr lang="zh-CN" altLang="en-US" b="1" smtClean="0">
                <a:sym typeface="Symbol" pitchFamily="18" charset="2"/>
              </a:rPr>
              <a:t></a:t>
            </a:r>
            <a:r>
              <a:rPr lang="zh-CN" altLang="en-US" b="1" smtClean="0"/>
              <a:t> </a:t>
            </a:r>
            <a:r>
              <a:rPr lang="en-US" altLang="zh-CN" b="1" smtClean="0"/>
              <a:t>5) + 2 </a:t>
            </a:r>
            <a:r>
              <a:rPr lang="zh-CN" altLang="en-US" b="1" smtClean="0"/>
              <a:t>的后缀表示是8 </a:t>
            </a:r>
            <a:r>
              <a:rPr lang="en-US" altLang="zh-CN" b="1" smtClean="0"/>
              <a:t>5 </a:t>
            </a:r>
            <a:r>
              <a:rPr lang="en-US" altLang="zh-CN" b="1" smtClean="0">
                <a:sym typeface="Symbol" pitchFamily="18" charset="2"/>
              </a:rPr>
              <a:t></a:t>
            </a:r>
            <a:r>
              <a:rPr lang="en-US" altLang="zh-CN" b="1" smtClean="0"/>
              <a:t>2 +</a:t>
            </a:r>
            <a:r>
              <a:rPr lang="en-US" altLang="zh-CN" b="1" smtClean="0">
                <a:latin typeface="宋体" pitchFamily="2" charset="-122"/>
              </a:rPr>
              <a:t> </a:t>
            </a:r>
          </a:p>
          <a:p>
            <a:r>
              <a:rPr lang="zh-CN" altLang="en-US" b="1" smtClean="0">
                <a:latin typeface="宋体" pitchFamily="2" charset="-122"/>
              </a:rPr>
              <a:t>后缀表示的最大优点是便于计算机处理表达式</a:t>
            </a:r>
          </a:p>
          <a:p>
            <a:pPr>
              <a:spcBef>
                <a:spcPct val="0"/>
              </a:spcBef>
              <a:buFontTx/>
              <a:buNone/>
            </a:pPr>
            <a:r>
              <a:rPr lang="zh-CN" altLang="en-US" sz="2800" b="1" smtClean="0">
                <a:latin typeface="宋体" pitchFamily="2" charset="-122"/>
              </a:rPr>
              <a:t>			计算栈			输入串</a:t>
            </a:r>
          </a:p>
          <a:p>
            <a:pPr>
              <a:spcBef>
                <a:spcPct val="0"/>
              </a:spcBef>
              <a:buFontTx/>
              <a:buNone/>
            </a:pPr>
            <a:r>
              <a:rPr lang="en-US" altLang="zh-CN" sz="2800" b="1" smtClean="0">
                <a:latin typeface="宋体" pitchFamily="2" charset="-122"/>
              </a:rPr>
              <a:t>							</a:t>
            </a:r>
            <a:r>
              <a:rPr lang="zh-CN" altLang="en-US" sz="2800" b="1" smtClean="0"/>
              <a:t>8 </a:t>
            </a:r>
            <a:r>
              <a:rPr lang="en-US" altLang="zh-CN" sz="2800" b="1" smtClean="0"/>
              <a:t>5 </a:t>
            </a:r>
            <a:r>
              <a:rPr lang="en-US" altLang="zh-CN" sz="2800" b="1" smtClean="0">
                <a:sym typeface="Symbol" pitchFamily="18" charset="2"/>
              </a:rPr>
              <a:t></a:t>
            </a:r>
            <a:r>
              <a:rPr lang="en-US" altLang="zh-CN" sz="2800" b="1" smtClean="0"/>
              <a:t>2 +</a:t>
            </a:r>
          </a:p>
          <a:p>
            <a:pPr>
              <a:spcBef>
                <a:spcPct val="0"/>
              </a:spcBef>
              <a:buFontTx/>
              <a:buNone/>
            </a:pPr>
            <a:r>
              <a:rPr lang="zh-CN" altLang="en-US" sz="2800" b="1" smtClean="0"/>
              <a:t>			</a:t>
            </a:r>
            <a:r>
              <a:rPr lang="en-US" altLang="zh-CN" sz="2800" b="1" smtClean="0"/>
              <a:t>8				   5 </a:t>
            </a:r>
            <a:r>
              <a:rPr lang="zh-CN" altLang="en-US" sz="2800" b="1" smtClean="0">
                <a:sym typeface="Symbol" pitchFamily="18" charset="2"/>
              </a:rPr>
              <a:t></a:t>
            </a:r>
            <a:r>
              <a:rPr lang="zh-CN" altLang="en-US" sz="2800" b="1" smtClean="0"/>
              <a:t>2 +</a:t>
            </a:r>
          </a:p>
          <a:p>
            <a:pPr>
              <a:spcBef>
                <a:spcPct val="0"/>
              </a:spcBef>
              <a:buFontTx/>
              <a:buNone/>
            </a:pPr>
            <a:r>
              <a:rPr lang="en-US" altLang="zh-CN" sz="2800" b="1" smtClean="0"/>
              <a:t>			8 5				      </a:t>
            </a:r>
            <a:r>
              <a:rPr lang="zh-CN" altLang="en-US" sz="2800" b="1" smtClean="0">
                <a:sym typeface="Symbol" pitchFamily="18" charset="2"/>
              </a:rPr>
              <a:t></a:t>
            </a:r>
            <a:r>
              <a:rPr lang="zh-CN" altLang="en-US" sz="2800" b="1" smtClean="0"/>
              <a:t>2 +</a:t>
            </a:r>
          </a:p>
          <a:p>
            <a:pPr>
              <a:spcBef>
                <a:spcPct val="0"/>
              </a:spcBef>
              <a:buFontTx/>
              <a:buNone/>
            </a:pPr>
            <a:r>
              <a:rPr lang="en-US" altLang="zh-CN" sz="2800" b="1" smtClean="0"/>
              <a:t>			3				        </a:t>
            </a:r>
            <a:r>
              <a:rPr lang="zh-CN" altLang="en-US" sz="2800" b="1" smtClean="0"/>
              <a:t>2 +</a:t>
            </a:r>
          </a:p>
          <a:p>
            <a:pPr>
              <a:spcBef>
                <a:spcPct val="0"/>
              </a:spcBef>
              <a:buFontTx/>
              <a:buNone/>
            </a:pPr>
            <a:r>
              <a:rPr lang="en-US" altLang="zh-CN" sz="2800" b="1" smtClean="0"/>
              <a:t>			3 2					 +</a:t>
            </a:r>
          </a:p>
          <a:p>
            <a:pPr>
              <a:spcBef>
                <a:spcPct val="0"/>
              </a:spcBef>
              <a:buFontTx/>
              <a:buNone/>
            </a:pPr>
            <a:r>
              <a:rPr lang="zh-CN" altLang="en-US" sz="2800" b="1" smtClean="0"/>
              <a:t>			</a:t>
            </a:r>
            <a:r>
              <a:rPr lang="en-US" altLang="zh-CN" sz="2800" b="1" smtClean="0"/>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36995">
                                            <p:txEl>
                                              <p:pRg st="2" end="2"/>
                                            </p:txEl>
                                          </p:spTgt>
                                        </p:tgtEl>
                                        <p:attrNameLst>
                                          <p:attrName>style.visibility</p:attrName>
                                        </p:attrNameLst>
                                      </p:cBhvr>
                                      <p:to>
                                        <p:strVal val="visible"/>
                                      </p:to>
                                    </p:set>
                                    <p:animEffect transition="in" filter="box(in)">
                                      <p:cBhvr>
                                        <p:cTn id="7" dur="500"/>
                                        <p:tgtEl>
                                          <p:spTgt spid="12369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36995">
                                            <p:txEl>
                                              <p:pRg st="3" end="3"/>
                                            </p:txEl>
                                          </p:spTgt>
                                        </p:tgtEl>
                                        <p:attrNameLst>
                                          <p:attrName>style.visibility</p:attrName>
                                        </p:attrNameLst>
                                      </p:cBhvr>
                                      <p:to>
                                        <p:strVal val="visible"/>
                                      </p:to>
                                    </p:set>
                                    <p:animEffect transition="in" filter="box(in)">
                                      <p:cBhvr>
                                        <p:cTn id="12" dur="500"/>
                                        <p:tgtEl>
                                          <p:spTgt spid="1236995">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36995">
                                            <p:txEl>
                                              <p:pRg st="4" end="4"/>
                                            </p:txEl>
                                          </p:spTgt>
                                        </p:tgtEl>
                                        <p:attrNameLst>
                                          <p:attrName>style.visibility</p:attrName>
                                        </p:attrNameLst>
                                      </p:cBhvr>
                                      <p:to>
                                        <p:strVal val="visible"/>
                                      </p:to>
                                    </p:set>
                                    <p:animEffect transition="in" filter="box(in)">
                                      <p:cBhvr>
                                        <p:cTn id="15" dur="500"/>
                                        <p:tgtEl>
                                          <p:spTgt spid="123699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236995">
                                            <p:txEl>
                                              <p:pRg st="5" end="5"/>
                                            </p:txEl>
                                          </p:spTgt>
                                        </p:tgtEl>
                                        <p:attrNameLst>
                                          <p:attrName>style.visibility</p:attrName>
                                        </p:attrNameLst>
                                      </p:cBhvr>
                                      <p:to>
                                        <p:strVal val="visible"/>
                                      </p:to>
                                    </p:set>
                                    <p:animEffect transition="in" filter="box(in)">
                                      <p:cBhvr>
                                        <p:cTn id="20" dur="500"/>
                                        <p:tgtEl>
                                          <p:spTgt spid="123699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236995">
                                            <p:txEl>
                                              <p:pRg st="6" end="6"/>
                                            </p:txEl>
                                          </p:spTgt>
                                        </p:tgtEl>
                                        <p:attrNameLst>
                                          <p:attrName>style.visibility</p:attrName>
                                        </p:attrNameLst>
                                      </p:cBhvr>
                                      <p:to>
                                        <p:strVal val="visible"/>
                                      </p:to>
                                    </p:set>
                                    <p:animEffect transition="in" filter="box(in)">
                                      <p:cBhvr>
                                        <p:cTn id="25" dur="500"/>
                                        <p:tgtEl>
                                          <p:spTgt spid="123699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236995">
                                            <p:txEl>
                                              <p:pRg st="7" end="7"/>
                                            </p:txEl>
                                          </p:spTgt>
                                        </p:tgtEl>
                                        <p:attrNameLst>
                                          <p:attrName>style.visibility</p:attrName>
                                        </p:attrNameLst>
                                      </p:cBhvr>
                                      <p:to>
                                        <p:strVal val="visible"/>
                                      </p:to>
                                    </p:set>
                                    <p:animEffect transition="in" filter="box(in)">
                                      <p:cBhvr>
                                        <p:cTn id="30" dur="500"/>
                                        <p:tgtEl>
                                          <p:spTgt spid="1236995">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236995">
                                            <p:txEl>
                                              <p:pRg st="8" end="8"/>
                                            </p:txEl>
                                          </p:spTgt>
                                        </p:tgtEl>
                                        <p:attrNameLst>
                                          <p:attrName>style.visibility</p:attrName>
                                        </p:attrNameLst>
                                      </p:cBhvr>
                                      <p:to>
                                        <p:strVal val="visible"/>
                                      </p:to>
                                    </p:set>
                                    <p:animEffect transition="in" filter="box(in)">
                                      <p:cBhvr>
                                        <p:cTn id="35" dur="500"/>
                                        <p:tgtEl>
                                          <p:spTgt spid="123699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236995">
                                            <p:txEl>
                                              <p:pRg st="9" end="9"/>
                                            </p:txEl>
                                          </p:spTgt>
                                        </p:tgtEl>
                                        <p:attrNameLst>
                                          <p:attrName>style.visibility</p:attrName>
                                        </p:attrNameLst>
                                      </p:cBhvr>
                                      <p:to>
                                        <p:strVal val="visible"/>
                                      </p:to>
                                    </p:set>
                                    <p:animEffect transition="in" filter="box(in)">
                                      <p:cBhvr>
                                        <p:cTn id="40" dur="500"/>
                                        <p:tgtEl>
                                          <p:spTgt spid="1236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294339" name="Rectangle 3"/>
          <p:cNvSpPr>
            <a:spLocks noGrp="1" noChangeArrowheads="1"/>
          </p:cNvSpPr>
          <p:nvPr>
            <p:ph idx="1"/>
          </p:nvPr>
        </p:nvSpPr>
        <p:spPr>
          <a:xfrm>
            <a:off x="287338" y="1438275"/>
            <a:ext cx="8564562" cy="5038725"/>
          </a:xfrm>
          <a:noFill/>
        </p:spPr>
        <p:txBody>
          <a:bodyPr/>
          <a:lstStyle/>
          <a:p>
            <a:pPr algn="just">
              <a:spcBef>
                <a:spcPct val="15000"/>
              </a:spcBef>
              <a:buFontTx/>
              <a:buNone/>
            </a:pPr>
            <a:r>
              <a:rPr lang="zh-CN" altLang="en-US" b="1" smtClean="0"/>
              <a:t>7.3.</a:t>
            </a:r>
            <a:r>
              <a:rPr lang="en-US" altLang="zh-CN" b="1" smtClean="0"/>
              <a:t>3 </a:t>
            </a:r>
            <a:r>
              <a:rPr lang="zh-CN" altLang="en-US" b="1" smtClean="0">
                <a:latin typeface="宋体" pitchFamily="2" charset="-122"/>
              </a:rPr>
              <a:t>数组元素地址计算的翻译方案</a:t>
            </a:r>
          </a:p>
          <a:p>
            <a:pPr algn="just">
              <a:spcBef>
                <a:spcPct val="15000"/>
              </a:spcBef>
            </a:pPr>
            <a:r>
              <a:rPr lang="zh-CN" altLang="en-US" b="1" smtClean="0">
                <a:latin typeface="宋体" pitchFamily="2" charset="-122"/>
              </a:rPr>
              <a:t>下标变量访问的产生式</a:t>
            </a:r>
          </a:p>
          <a:p>
            <a:pPr algn="just">
              <a:spcBef>
                <a:spcPct val="15000"/>
              </a:spcBef>
              <a:buFontTx/>
              <a:buNone/>
            </a:pPr>
            <a:r>
              <a:rPr lang="zh-CN" altLang="en-US" b="1" smtClean="0">
                <a:latin typeface="宋体" pitchFamily="2" charset="-122"/>
              </a:rPr>
              <a:t>	</a:t>
            </a:r>
            <a:r>
              <a:rPr lang="en-US" altLang="zh-CN" b="1" i="1" smtClean="0"/>
              <a:t>L </a:t>
            </a:r>
            <a:r>
              <a:rPr lang="en-US" altLang="zh-CN" b="1" smtClean="0">
                <a:sym typeface="Symbol" pitchFamily="18" charset="2"/>
              </a:rPr>
              <a:t></a:t>
            </a:r>
            <a:r>
              <a:rPr lang="en-US" altLang="zh-CN" b="1" smtClean="0"/>
              <a:t> id [ </a:t>
            </a:r>
            <a:r>
              <a:rPr lang="en-US" altLang="zh-CN" b="1" i="1" smtClean="0"/>
              <a:t>Elist</a:t>
            </a:r>
            <a:r>
              <a:rPr lang="en-US" altLang="zh-CN" b="1" smtClean="0"/>
              <a:t> ] | id</a:t>
            </a:r>
          </a:p>
          <a:p>
            <a:pPr algn="just">
              <a:spcBef>
                <a:spcPct val="15000"/>
              </a:spcBef>
              <a:buFontTx/>
              <a:buNone/>
            </a:pPr>
            <a:r>
              <a:rPr lang="en-US" altLang="zh-CN" b="1" i="1" smtClean="0"/>
              <a:t>	Elist </a:t>
            </a:r>
            <a:r>
              <a:rPr lang="en-US" altLang="zh-CN" b="1" smtClean="0">
                <a:sym typeface="Symbol" pitchFamily="18" charset="2"/>
              </a:rPr>
              <a:t></a:t>
            </a:r>
            <a:r>
              <a:rPr lang="en-US" altLang="zh-CN" b="1" smtClean="0"/>
              <a:t> </a:t>
            </a:r>
            <a:r>
              <a:rPr lang="en-US" altLang="zh-CN" b="1" i="1" smtClean="0"/>
              <a:t>Elist</a:t>
            </a:r>
            <a:r>
              <a:rPr lang="en-US" altLang="zh-CN" b="1" smtClean="0"/>
              <a:t>, </a:t>
            </a:r>
            <a:r>
              <a:rPr lang="en-US" altLang="zh-CN" b="1" i="1" smtClean="0"/>
              <a:t>E </a:t>
            </a:r>
            <a:r>
              <a:rPr lang="en-US" altLang="zh-CN" b="1" smtClean="0"/>
              <a:t>| </a:t>
            </a:r>
            <a:r>
              <a:rPr lang="en-US" altLang="zh-CN" b="1" i="1" smtClean="0"/>
              <a:t>E</a:t>
            </a:r>
          </a:p>
          <a:p>
            <a:pPr algn="just">
              <a:spcBef>
                <a:spcPct val="15000"/>
              </a:spcBef>
              <a:buFontTx/>
              <a:buNone/>
            </a:pPr>
            <a:r>
              <a:rPr lang="en-US" altLang="zh-CN" b="1" i="1" smtClean="0"/>
              <a:t>	</a:t>
            </a:r>
            <a:r>
              <a:rPr lang="zh-CN" altLang="en-US" b="1" smtClean="0"/>
              <a:t>不便于在处理下标表达式时到符号表取信息</a:t>
            </a:r>
            <a:endParaRPr lang="zh-CN" altLang="en-US" b="1" i="1" smtClean="0"/>
          </a:p>
          <a:p>
            <a:pPr algn="just">
              <a:spcBef>
                <a:spcPct val="15000"/>
              </a:spcBef>
            </a:pPr>
            <a:r>
              <a:rPr lang="zh-CN" altLang="en-US" b="1" smtClean="0"/>
              <a:t>为便于写语义动作，改成等价的</a:t>
            </a:r>
          </a:p>
          <a:p>
            <a:pPr algn="just">
              <a:spcBef>
                <a:spcPct val="15000"/>
              </a:spcBef>
              <a:buFontTx/>
              <a:buNone/>
            </a:pPr>
            <a:r>
              <a:rPr lang="zh-CN" altLang="en-US" b="1" smtClean="0"/>
              <a:t>	</a:t>
            </a:r>
            <a:r>
              <a:rPr lang="en-US" altLang="zh-CN" b="1" i="1" smtClean="0"/>
              <a:t>L </a:t>
            </a:r>
            <a:r>
              <a:rPr lang="en-US" altLang="zh-CN" b="1" smtClean="0">
                <a:sym typeface="Symbol" pitchFamily="18" charset="2"/>
              </a:rPr>
              <a:t></a:t>
            </a:r>
            <a:r>
              <a:rPr lang="en-US" altLang="zh-CN" b="1" smtClean="0"/>
              <a:t> </a:t>
            </a:r>
            <a:r>
              <a:rPr lang="en-US" altLang="zh-CN" b="1" i="1" smtClean="0"/>
              <a:t>Elist</a:t>
            </a:r>
            <a:r>
              <a:rPr lang="en-US" altLang="zh-CN" b="1" smtClean="0"/>
              <a:t> ] | id</a:t>
            </a:r>
          </a:p>
          <a:p>
            <a:pPr algn="just">
              <a:spcBef>
                <a:spcPct val="15000"/>
              </a:spcBef>
              <a:buFontTx/>
              <a:buNone/>
            </a:pPr>
            <a:r>
              <a:rPr lang="en-US" altLang="zh-CN" b="1" i="1" smtClean="0"/>
              <a:t>	Elist </a:t>
            </a:r>
            <a:r>
              <a:rPr lang="en-US" altLang="zh-CN" b="1" smtClean="0">
                <a:sym typeface="Symbol" pitchFamily="18" charset="2"/>
              </a:rPr>
              <a:t></a:t>
            </a:r>
            <a:r>
              <a:rPr lang="en-US" altLang="zh-CN" b="1" smtClean="0"/>
              <a:t> </a:t>
            </a:r>
            <a:r>
              <a:rPr lang="en-US" altLang="zh-CN" b="1" i="1" smtClean="0"/>
              <a:t>Elist</a:t>
            </a:r>
            <a:r>
              <a:rPr lang="en-US" altLang="zh-CN" b="1" smtClean="0"/>
              <a:t>, </a:t>
            </a:r>
            <a:r>
              <a:rPr lang="en-US" altLang="zh-CN" b="1" i="1" smtClean="0"/>
              <a:t>E </a:t>
            </a:r>
            <a:r>
              <a:rPr lang="en-US" altLang="zh-CN" b="1" smtClean="0"/>
              <a:t>| id [</a:t>
            </a:r>
            <a:r>
              <a:rPr lang="en-US" altLang="zh-CN" b="1" i="1" smtClean="0"/>
              <a:t>E</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94339">
                                            <p:txEl>
                                              <p:pRg st="4" end="4"/>
                                            </p:txEl>
                                          </p:spTgt>
                                        </p:tgtEl>
                                        <p:attrNameLst>
                                          <p:attrName>style.visibility</p:attrName>
                                        </p:attrNameLst>
                                      </p:cBhvr>
                                      <p:to>
                                        <p:strVal val="visible"/>
                                      </p:to>
                                    </p:set>
                                    <p:animEffect transition="in" filter="box(in)">
                                      <p:cBhvr>
                                        <p:cTn id="7" dur="500"/>
                                        <p:tgtEl>
                                          <p:spTgt spid="12943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94339">
                                            <p:txEl>
                                              <p:pRg st="5" end="5"/>
                                            </p:txEl>
                                          </p:spTgt>
                                        </p:tgtEl>
                                        <p:attrNameLst>
                                          <p:attrName>style.visibility</p:attrName>
                                        </p:attrNameLst>
                                      </p:cBhvr>
                                      <p:to>
                                        <p:strVal val="visible"/>
                                      </p:to>
                                    </p:set>
                                    <p:animEffect transition="in" filter="box(in)">
                                      <p:cBhvr>
                                        <p:cTn id="12" dur="500"/>
                                        <p:tgtEl>
                                          <p:spTgt spid="1294339">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94339">
                                            <p:txEl>
                                              <p:pRg st="6" end="6"/>
                                            </p:txEl>
                                          </p:spTgt>
                                        </p:tgtEl>
                                        <p:attrNameLst>
                                          <p:attrName>style.visibility</p:attrName>
                                        </p:attrNameLst>
                                      </p:cBhvr>
                                      <p:to>
                                        <p:strVal val="visible"/>
                                      </p:to>
                                    </p:set>
                                    <p:animEffect transition="in" filter="box(in)">
                                      <p:cBhvr>
                                        <p:cTn id="15" dur="500"/>
                                        <p:tgtEl>
                                          <p:spTgt spid="1294339">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294339">
                                            <p:txEl>
                                              <p:pRg st="7" end="7"/>
                                            </p:txEl>
                                          </p:spTgt>
                                        </p:tgtEl>
                                        <p:attrNameLst>
                                          <p:attrName>style.visibility</p:attrName>
                                        </p:attrNameLst>
                                      </p:cBhvr>
                                      <p:to>
                                        <p:strVal val="visible"/>
                                      </p:to>
                                    </p:set>
                                    <p:animEffect transition="in" filter="box(in)">
                                      <p:cBhvr>
                                        <p:cTn id="18" dur="500"/>
                                        <p:tgtEl>
                                          <p:spTgt spid="129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32771" name="Rectangle 3"/>
          <p:cNvSpPr>
            <a:spLocks noGrp="1" noChangeArrowheads="1"/>
          </p:cNvSpPr>
          <p:nvPr>
            <p:ph idx="1"/>
          </p:nvPr>
        </p:nvSpPr>
        <p:spPr>
          <a:xfrm>
            <a:off x="287338" y="1438275"/>
            <a:ext cx="8564562" cy="5181600"/>
          </a:xfrm>
          <a:noFill/>
        </p:spPr>
        <p:txBody>
          <a:bodyPr/>
          <a:lstStyle/>
          <a:p>
            <a:pPr algn="just">
              <a:spcBef>
                <a:spcPct val="15000"/>
              </a:spcBef>
            </a:pPr>
            <a:r>
              <a:rPr lang="zh-CN" altLang="en-US" b="1" smtClean="0"/>
              <a:t>所有产生式</a:t>
            </a:r>
          </a:p>
          <a:p>
            <a:pPr algn="just">
              <a:spcBef>
                <a:spcPct val="15000"/>
              </a:spcBef>
              <a:buFontTx/>
              <a:buNone/>
            </a:pPr>
            <a:r>
              <a:rPr lang="en-US" altLang="zh-CN" b="1" i="1" smtClean="0"/>
              <a:t>S </a:t>
            </a:r>
            <a:r>
              <a:rPr lang="en-US" altLang="zh-CN" b="1" smtClean="0">
                <a:sym typeface="Symbol" pitchFamily="18" charset="2"/>
              </a:rPr>
              <a:t></a:t>
            </a:r>
            <a:r>
              <a:rPr lang="en-US" altLang="zh-CN" b="1" smtClean="0"/>
              <a:t> </a:t>
            </a:r>
            <a:r>
              <a:rPr lang="en-US" altLang="zh-CN" b="1" i="1" smtClean="0"/>
              <a:t>L </a:t>
            </a:r>
            <a:r>
              <a:rPr lang="en-US" altLang="zh-CN" b="1" smtClean="0"/>
              <a:t>:= </a:t>
            </a:r>
            <a:r>
              <a:rPr lang="en-US" altLang="zh-CN" b="1" i="1" smtClean="0"/>
              <a:t>E</a:t>
            </a:r>
            <a:endParaRPr lang="en-US" altLang="zh-CN" b="1" smtClean="0"/>
          </a:p>
          <a:p>
            <a:pPr algn="just">
              <a:spcBef>
                <a:spcPct val="15000"/>
              </a:spcBef>
              <a:buFontTx/>
              <a:buNone/>
            </a:pPr>
            <a:r>
              <a:rPr lang="en-US" altLang="zh-CN" b="1" i="1" smtClean="0"/>
              <a:t>E </a:t>
            </a:r>
            <a:r>
              <a:rPr lang="en-US" altLang="zh-CN" b="1" smtClean="0">
                <a:sym typeface="Symbol" pitchFamily="18" charset="2"/>
              </a:rPr>
              <a:t></a:t>
            </a:r>
            <a:r>
              <a:rPr lang="en-US" altLang="zh-CN" b="1" smtClean="0"/>
              <a:t> </a:t>
            </a:r>
            <a:r>
              <a:rPr lang="en-US" altLang="zh-CN" b="1" i="1" smtClean="0"/>
              <a:t>E</a:t>
            </a:r>
            <a:r>
              <a:rPr lang="en-US" altLang="zh-CN" b="1" smtClean="0"/>
              <a:t> + </a:t>
            </a:r>
            <a:r>
              <a:rPr lang="en-US" altLang="zh-CN" b="1" i="1" smtClean="0"/>
              <a:t>E</a:t>
            </a:r>
            <a:endParaRPr lang="en-US" altLang="zh-CN" b="1" smtClean="0"/>
          </a:p>
          <a:p>
            <a:pPr algn="just">
              <a:spcBef>
                <a:spcPct val="15000"/>
              </a:spcBef>
              <a:buFontTx/>
              <a:buNone/>
            </a:pPr>
            <a:r>
              <a:rPr lang="en-US" altLang="zh-CN" b="1" i="1" smtClean="0"/>
              <a:t>E </a:t>
            </a:r>
            <a:r>
              <a:rPr lang="en-US" altLang="zh-CN" b="1" smtClean="0">
                <a:sym typeface="Symbol" pitchFamily="18" charset="2"/>
              </a:rPr>
              <a:t></a:t>
            </a:r>
            <a:r>
              <a:rPr lang="en-US" altLang="zh-CN" b="1" smtClean="0"/>
              <a:t> (</a:t>
            </a:r>
            <a:r>
              <a:rPr lang="en-US" altLang="zh-CN" b="1" i="1" smtClean="0"/>
              <a:t>E</a:t>
            </a:r>
            <a:r>
              <a:rPr lang="en-US" altLang="zh-CN" b="1" smtClean="0"/>
              <a:t> )</a:t>
            </a:r>
          </a:p>
          <a:p>
            <a:pPr algn="just">
              <a:spcBef>
                <a:spcPct val="15000"/>
              </a:spcBef>
              <a:buFontTx/>
              <a:buNone/>
            </a:pPr>
            <a:r>
              <a:rPr lang="en-US" altLang="zh-CN" b="1" i="1" smtClean="0"/>
              <a:t>E </a:t>
            </a:r>
            <a:r>
              <a:rPr lang="en-US" altLang="zh-CN" b="1" smtClean="0">
                <a:sym typeface="Symbol" pitchFamily="18" charset="2"/>
              </a:rPr>
              <a:t></a:t>
            </a:r>
            <a:r>
              <a:rPr lang="en-US" altLang="zh-CN" b="1" smtClean="0"/>
              <a:t> </a:t>
            </a:r>
            <a:r>
              <a:rPr lang="en-US" altLang="zh-CN" b="1" i="1" smtClean="0"/>
              <a:t>L</a:t>
            </a:r>
            <a:endParaRPr lang="en-US" altLang="zh-CN" b="1" smtClean="0"/>
          </a:p>
          <a:p>
            <a:pPr algn="just">
              <a:spcBef>
                <a:spcPct val="15000"/>
              </a:spcBef>
              <a:buFontTx/>
              <a:buNone/>
            </a:pPr>
            <a:r>
              <a:rPr lang="en-US" altLang="zh-CN" b="1" i="1" smtClean="0"/>
              <a:t>L </a:t>
            </a:r>
            <a:r>
              <a:rPr lang="en-US" altLang="zh-CN" b="1" smtClean="0">
                <a:sym typeface="Symbol" pitchFamily="18" charset="2"/>
              </a:rPr>
              <a:t></a:t>
            </a:r>
            <a:r>
              <a:rPr lang="en-US" altLang="zh-CN" b="1" smtClean="0"/>
              <a:t> </a:t>
            </a:r>
            <a:r>
              <a:rPr lang="en-US" altLang="zh-CN" b="1" i="1" smtClean="0"/>
              <a:t>Elist </a:t>
            </a:r>
            <a:r>
              <a:rPr lang="en-US" altLang="zh-CN" b="1" smtClean="0"/>
              <a:t>]</a:t>
            </a:r>
          </a:p>
          <a:p>
            <a:pPr algn="just">
              <a:spcBef>
                <a:spcPct val="15000"/>
              </a:spcBef>
              <a:buFontTx/>
              <a:buNone/>
            </a:pPr>
            <a:r>
              <a:rPr lang="en-US" altLang="zh-CN" b="1" i="1" smtClean="0"/>
              <a:t>L </a:t>
            </a:r>
            <a:r>
              <a:rPr lang="en-US" altLang="zh-CN" b="1" smtClean="0">
                <a:sym typeface="Symbol" pitchFamily="18" charset="2"/>
              </a:rPr>
              <a:t></a:t>
            </a:r>
            <a:r>
              <a:rPr lang="en-US" altLang="zh-CN" b="1" smtClean="0"/>
              <a:t> id</a:t>
            </a:r>
          </a:p>
          <a:p>
            <a:pPr algn="just">
              <a:spcBef>
                <a:spcPct val="15000"/>
              </a:spcBef>
              <a:buFontTx/>
              <a:buNone/>
            </a:pPr>
            <a:r>
              <a:rPr lang="en-US" altLang="zh-CN" b="1" i="1" smtClean="0"/>
              <a:t>Elist</a:t>
            </a:r>
            <a:r>
              <a:rPr lang="en-US" altLang="zh-CN" b="1" smtClean="0"/>
              <a:t> </a:t>
            </a:r>
            <a:r>
              <a:rPr lang="en-US" altLang="zh-CN" b="1" smtClean="0">
                <a:sym typeface="Symbol" pitchFamily="18" charset="2"/>
              </a:rPr>
              <a:t></a:t>
            </a:r>
            <a:r>
              <a:rPr lang="en-US" altLang="zh-CN" b="1" smtClean="0"/>
              <a:t> </a:t>
            </a:r>
            <a:r>
              <a:rPr lang="en-US" altLang="zh-CN" b="1" i="1" smtClean="0"/>
              <a:t>Elist</a:t>
            </a:r>
            <a:r>
              <a:rPr lang="en-US" altLang="zh-CN" b="1" smtClean="0"/>
              <a:t>, </a:t>
            </a:r>
            <a:r>
              <a:rPr lang="en-US" altLang="zh-CN" b="1" i="1" smtClean="0"/>
              <a:t>E</a:t>
            </a:r>
            <a:endParaRPr lang="en-US" altLang="zh-CN" b="1" smtClean="0"/>
          </a:p>
          <a:p>
            <a:pPr algn="just">
              <a:spcBef>
                <a:spcPct val="15000"/>
              </a:spcBef>
              <a:buFontTx/>
              <a:buNone/>
            </a:pPr>
            <a:r>
              <a:rPr lang="en-US" altLang="zh-CN" b="1" i="1" smtClean="0"/>
              <a:t>Elist</a:t>
            </a:r>
            <a:r>
              <a:rPr lang="en-US" altLang="zh-CN" b="1" smtClean="0"/>
              <a:t> </a:t>
            </a:r>
            <a:r>
              <a:rPr lang="en-US" altLang="zh-CN" b="1" smtClean="0">
                <a:sym typeface="Symbol" pitchFamily="18" charset="2"/>
              </a:rPr>
              <a:t></a:t>
            </a:r>
            <a:r>
              <a:rPr lang="en-US" altLang="zh-CN" b="1" smtClean="0"/>
              <a:t> id [ </a:t>
            </a:r>
            <a:r>
              <a:rPr lang="en-US" altLang="zh-CN" b="1" i="1" smtClean="0"/>
              <a:t>E</a:t>
            </a:r>
            <a:endParaRPr lang="zh-CN" altLang="en-US" b="1"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302531" name="Rectangle 3"/>
          <p:cNvSpPr>
            <a:spLocks noGrp="1" noChangeArrowheads="1"/>
          </p:cNvSpPr>
          <p:nvPr>
            <p:ph idx="1"/>
          </p:nvPr>
        </p:nvSpPr>
        <p:spPr>
          <a:xfrm>
            <a:off x="287338" y="1438275"/>
            <a:ext cx="8564562" cy="5399088"/>
          </a:xfrm>
          <a:noFill/>
        </p:spPr>
        <p:txBody>
          <a:bodyPr/>
          <a:lstStyle/>
          <a:p>
            <a:pPr algn="just">
              <a:lnSpc>
                <a:spcPct val="90000"/>
              </a:lnSpc>
              <a:spcBef>
                <a:spcPct val="0"/>
              </a:spcBef>
              <a:buFontTx/>
              <a:buNone/>
            </a:pPr>
            <a:r>
              <a:rPr lang="en-US" altLang="zh-CN" sz="2800" b="1" i="1" smtClean="0"/>
              <a:t>L </a:t>
            </a:r>
            <a:r>
              <a:rPr lang="en-US" altLang="zh-CN" sz="2800" b="1" smtClean="0">
                <a:sym typeface="Symbol" pitchFamily="18" charset="2"/>
              </a:rPr>
              <a:t></a:t>
            </a:r>
            <a:r>
              <a:rPr lang="en-US" altLang="zh-CN" sz="2800" b="1" smtClean="0"/>
              <a:t> id {</a:t>
            </a:r>
            <a:r>
              <a:rPr lang="en-US" altLang="zh-CN" sz="2800" b="1" i="1" smtClean="0"/>
              <a:t>L</a:t>
            </a:r>
            <a:r>
              <a:rPr lang="en-US" altLang="zh-CN" sz="2800" b="1" smtClean="0"/>
              <a:t>.</a:t>
            </a:r>
            <a:r>
              <a:rPr lang="en-US" altLang="zh-CN" sz="2800" b="1" i="1" smtClean="0"/>
              <a:t>place</a:t>
            </a:r>
            <a:r>
              <a:rPr lang="en-US" altLang="zh-CN" sz="2800" b="1" smtClean="0"/>
              <a:t> = id.</a:t>
            </a:r>
            <a:r>
              <a:rPr lang="en-US" altLang="zh-CN" sz="2800" b="1" i="1" smtClean="0"/>
              <a:t>place</a:t>
            </a:r>
            <a:r>
              <a:rPr lang="en-US" altLang="zh-CN" sz="2800" b="1" smtClean="0"/>
              <a:t>; </a:t>
            </a:r>
            <a:r>
              <a:rPr lang="en-US" altLang="zh-CN" sz="2800" b="1" i="1" smtClean="0"/>
              <a:t>L</a:t>
            </a:r>
            <a:r>
              <a:rPr lang="en-US" altLang="zh-CN" sz="2800" b="1" smtClean="0"/>
              <a:t>.</a:t>
            </a:r>
            <a:r>
              <a:rPr lang="en-US" altLang="zh-CN" sz="2800" b="1" i="1" smtClean="0"/>
              <a:t>offset</a:t>
            </a:r>
            <a:r>
              <a:rPr lang="en-US" altLang="zh-CN" sz="2800" b="1" smtClean="0"/>
              <a:t> = null }</a:t>
            </a:r>
          </a:p>
          <a:p>
            <a:pPr algn="just">
              <a:lnSpc>
                <a:spcPct val="90000"/>
              </a:lnSpc>
              <a:spcBef>
                <a:spcPct val="0"/>
              </a:spcBef>
              <a:buFontTx/>
              <a:buNone/>
            </a:pPr>
            <a:r>
              <a:rPr lang="en-US" altLang="zh-CN" sz="2800" b="1" i="1" smtClean="0">
                <a:solidFill>
                  <a:srgbClr val="00FF00"/>
                </a:solidFill>
              </a:rPr>
              <a:t>Elist</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smtClean="0">
                <a:solidFill>
                  <a:srgbClr val="00FF00"/>
                </a:solidFill>
              </a:rPr>
              <a:t> id [ </a:t>
            </a:r>
            <a:r>
              <a:rPr lang="en-US" altLang="zh-CN" sz="2800" b="1" i="1" smtClean="0">
                <a:solidFill>
                  <a:srgbClr val="00FF00"/>
                </a:solidFill>
              </a:rPr>
              <a:t>E  </a:t>
            </a:r>
            <a:r>
              <a:rPr lang="en-US" altLang="zh-CN" sz="2800" b="1" smtClean="0">
                <a:solidFill>
                  <a:srgbClr val="00FF00"/>
                </a:solidFill>
              </a:rPr>
              <a:t>{</a:t>
            </a:r>
            <a:r>
              <a:rPr lang="en-US" altLang="zh-CN" sz="2800" b="1" i="1" smtClean="0">
                <a:solidFill>
                  <a:srgbClr val="00FF00"/>
                </a:solidFill>
              </a:rPr>
              <a:t>Elist</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a:t>
            </a:r>
            <a:r>
              <a:rPr lang="en-US" altLang="zh-CN" sz="2800" b="1" i="1" smtClean="0">
                <a:solidFill>
                  <a:srgbClr val="00FF00"/>
                </a:solidFill>
              </a:rPr>
              <a:t>E</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a:t>
            </a:r>
            <a:r>
              <a:rPr lang="en-US" altLang="zh-CN" sz="2800" b="1" i="1" smtClean="0">
                <a:solidFill>
                  <a:srgbClr val="00FF00"/>
                </a:solidFill>
              </a:rPr>
              <a:t>Elist</a:t>
            </a:r>
            <a:r>
              <a:rPr lang="en-US" altLang="zh-CN" sz="2800" b="1" smtClean="0">
                <a:solidFill>
                  <a:srgbClr val="00FF00"/>
                </a:solidFill>
              </a:rPr>
              <a:t>.</a:t>
            </a:r>
            <a:r>
              <a:rPr lang="en-US" altLang="zh-CN" sz="2800" b="1" i="1" smtClean="0">
                <a:solidFill>
                  <a:srgbClr val="00FF00"/>
                </a:solidFill>
              </a:rPr>
              <a:t>ndim</a:t>
            </a:r>
            <a:r>
              <a:rPr lang="en-US" altLang="zh-CN" sz="2800" b="1" smtClean="0">
                <a:solidFill>
                  <a:srgbClr val="00FF00"/>
                </a:solidFill>
              </a:rPr>
              <a:t> = 1;</a:t>
            </a:r>
          </a:p>
          <a:p>
            <a:pPr algn="just">
              <a:lnSpc>
                <a:spcPct val="90000"/>
              </a:lnSpc>
              <a:spcBef>
                <a:spcPct val="0"/>
              </a:spcBef>
              <a:buFontTx/>
              <a:buNone/>
            </a:pPr>
            <a:r>
              <a:rPr lang="en-US" altLang="zh-CN" sz="2800" b="1" i="1" smtClean="0">
                <a:solidFill>
                  <a:srgbClr val="00FF00"/>
                </a:solidFill>
              </a:rPr>
              <a:t>			      Elist</a:t>
            </a:r>
            <a:r>
              <a:rPr lang="en-US" altLang="zh-CN" sz="2800" b="1" smtClean="0">
                <a:solidFill>
                  <a:srgbClr val="00FF00"/>
                </a:solidFill>
              </a:rPr>
              <a:t>.</a:t>
            </a:r>
            <a:r>
              <a:rPr lang="en-US" altLang="zh-CN" sz="2800" b="1" i="1" smtClean="0">
                <a:solidFill>
                  <a:srgbClr val="00FF00"/>
                </a:solidFill>
              </a:rPr>
              <a:t>array</a:t>
            </a:r>
            <a:r>
              <a:rPr lang="en-US" altLang="zh-CN" sz="2800" b="1" smtClean="0">
                <a:solidFill>
                  <a:srgbClr val="00FF00"/>
                </a:solidFill>
              </a:rPr>
              <a:t> = id.</a:t>
            </a:r>
            <a:r>
              <a:rPr lang="en-US" altLang="zh-CN" sz="2800" b="1" i="1" smtClean="0">
                <a:solidFill>
                  <a:srgbClr val="00FF00"/>
                </a:solidFill>
              </a:rPr>
              <a:t>place</a:t>
            </a:r>
            <a:r>
              <a:rPr lang="en-US" altLang="zh-CN" sz="2800" b="1" smtClean="0">
                <a:solidFill>
                  <a:srgbClr val="00FF00"/>
                </a:solidFill>
              </a:rPr>
              <a:t> }</a:t>
            </a:r>
          </a:p>
          <a:p>
            <a:pPr algn="just">
              <a:lnSpc>
                <a:spcPct val="90000"/>
              </a:lnSpc>
              <a:spcBef>
                <a:spcPct val="0"/>
              </a:spcBef>
              <a:buFontTx/>
              <a:buNone/>
            </a:pPr>
            <a:r>
              <a:rPr lang="en-US" altLang="zh-CN" sz="2800" b="1" i="1" smtClean="0"/>
              <a:t>Elist</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Elist</a:t>
            </a:r>
            <a:r>
              <a:rPr lang="en-US" altLang="zh-CN" sz="2800" b="1" baseline="-30000" smtClean="0"/>
              <a:t>1</a:t>
            </a:r>
            <a:r>
              <a:rPr lang="en-US" altLang="zh-CN" sz="2800" b="1" smtClean="0"/>
              <a:t>, </a:t>
            </a:r>
            <a:r>
              <a:rPr lang="en-US" altLang="zh-CN" sz="2800" b="1" i="1" smtClean="0"/>
              <a:t>E  </a:t>
            </a:r>
            <a:r>
              <a:rPr lang="en-US" altLang="zh-CN" sz="2800" b="1" smtClean="0"/>
              <a:t>{ </a:t>
            </a:r>
            <a:r>
              <a:rPr lang="en-US" altLang="zh-CN" sz="2800" b="1" i="1" smtClean="0"/>
              <a:t>t </a:t>
            </a:r>
            <a:r>
              <a:rPr lang="en-US" altLang="zh-CN" sz="2800" b="1" smtClean="0"/>
              <a:t>= </a:t>
            </a:r>
            <a:r>
              <a:rPr lang="en-US" altLang="zh-CN" sz="2800" b="1" i="1" smtClean="0"/>
              <a:t>newTemp</a:t>
            </a:r>
            <a:r>
              <a:rPr lang="en-US" altLang="zh-CN" sz="2800" b="1" smtClean="0"/>
              <a:t>(); </a:t>
            </a:r>
            <a:r>
              <a:rPr lang="en-US" altLang="zh-CN" sz="2800" b="1" i="1" smtClean="0"/>
              <a:t>m</a:t>
            </a:r>
            <a:r>
              <a:rPr lang="en-US" altLang="zh-CN" sz="2800" b="1" smtClean="0"/>
              <a:t> = </a:t>
            </a:r>
            <a:r>
              <a:rPr lang="en-US" altLang="zh-CN" sz="2800" b="1" i="1" smtClean="0"/>
              <a:t>Elist</a:t>
            </a:r>
            <a:r>
              <a:rPr lang="en-US" altLang="zh-CN" sz="2800" b="1" baseline="-30000" smtClean="0"/>
              <a:t>1</a:t>
            </a:r>
            <a:r>
              <a:rPr lang="en-US" altLang="zh-CN" sz="2800" b="1" smtClean="0"/>
              <a:t>.</a:t>
            </a:r>
            <a:r>
              <a:rPr lang="en-US" altLang="zh-CN" sz="2800" b="1" i="1" smtClean="0"/>
              <a:t>ndim</a:t>
            </a:r>
            <a:r>
              <a:rPr lang="en-US" altLang="zh-CN" sz="2800" b="1" smtClean="0"/>
              <a:t> + 1;</a:t>
            </a:r>
          </a:p>
          <a:p>
            <a:pPr algn="just">
              <a:lnSpc>
                <a:spcPct val="90000"/>
              </a:lnSpc>
              <a:spcBef>
                <a:spcPct val="0"/>
              </a:spcBef>
              <a:buFontTx/>
              <a:buNone/>
            </a:pPr>
            <a:r>
              <a:rPr lang="en-US" altLang="zh-CN" sz="2800" b="1" smtClean="0"/>
              <a:t>       </a:t>
            </a:r>
            <a:r>
              <a:rPr lang="en-US" altLang="zh-CN" sz="2800" b="1" i="1" smtClean="0"/>
              <a:t>emit</a:t>
            </a:r>
            <a:r>
              <a:rPr lang="en-US" altLang="zh-CN" sz="2800" b="1" smtClean="0"/>
              <a:t> (</a:t>
            </a:r>
            <a:r>
              <a:rPr lang="en-US" altLang="zh-CN" sz="2800" b="1" i="1" smtClean="0"/>
              <a:t>t</a:t>
            </a:r>
            <a:r>
              <a:rPr lang="en-US" altLang="zh-CN" sz="2800" b="1" smtClean="0"/>
              <a:t>, ‘=’, </a:t>
            </a:r>
            <a:r>
              <a:rPr lang="en-US" altLang="zh-CN" sz="2800" b="1" i="1" smtClean="0"/>
              <a:t>Elist</a:t>
            </a:r>
            <a:r>
              <a:rPr lang="en-US" altLang="zh-CN" sz="2800" b="1" baseline="-30000" smtClean="0"/>
              <a:t>1</a:t>
            </a:r>
            <a:r>
              <a:rPr lang="en-US" altLang="zh-CN" sz="2800" b="1" smtClean="0"/>
              <a:t>.</a:t>
            </a:r>
            <a:r>
              <a:rPr lang="en-US" altLang="zh-CN" sz="2800" b="1" i="1" smtClean="0"/>
              <a:t>place</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limit</a:t>
            </a:r>
            <a:r>
              <a:rPr lang="en-US" altLang="zh-CN" sz="2800" b="1" smtClean="0"/>
              <a:t>(</a:t>
            </a:r>
            <a:r>
              <a:rPr lang="en-US" altLang="zh-CN" sz="2800" b="1" i="1" smtClean="0"/>
              <a:t>Elist</a:t>
            </a:r>
            <a:r>
              <a:rPr lang="en-US" altLang="zh-CN" sz="2800" b="1" baseline="-30000" smtClean="0"/>
              <a:t>1</a:t>
            </a:r>
            <a:r>
              <a:rPr lang="en-US" altLang="zh-CN" sz="2800" b="1" smtClean="0"/>
              <a:t>.</a:t>
            </a:r>
            <a:r>
              <a:rPr lang="en-US" altLang="zh-CN" sz="2800" b="1" i="1" smtClean="0"/>
              <a:t>array</a:t>
            </a:r>
            <a:r>
              <a:rPr lang="en-US" altLang="zh-CN" sz="2800" b="1" smtClean="0"/>
              <a:t>,</a:t>
            </a:r>
            <a:r>
              <a:rPr lang="en-US" altLang="zh-CN" sz="2800" b="1" i="1" smtClean="0"/>
              <a:t> m</a:t>
            </a:r>
            <a:r>
              <a:rPr lang="en-US" altLang="zh-CN" sz="2800" b="1" smtClean="0"/>
              <a:t>) );</a:t>
            </a:r>
          </a:p>
          <a:p>
            <a:pPr algn="just">
              <a:lnSpc>
                <a:spcPct val="90000"/>
              </a:lnSpc>
              <a:spcBef>
                <a:spcPct val="0"/>
              </a:spcBef>
              <a:buFontTx/>
              <a:buNone/>
            </a:pPr>
            <a:r>
              <a:rPr lang="en-US" altLang="zh-CN" sz="2800" b="1" smtClean="0"/>
              <a:t>       </a:t>
            </a:r>
            <a:r>
              <a:rPr lang="en-US" altLang="zh-CN" sz="2800" b="1" i="1" smtClean="0"/>
              <a:t>emit</a:t>
            </a:r>
            <a:r>
              <a:rPr lang="en-US" altLang="zh-CN" sz="2800" b="1" smtClean="0"/>
              <a:t> (</a:t>
            </a:r>
            <a:r>
              <a:rPr lang="en-US" altLang="zh-CN" sz="2800" b="1" i="1" smtClean="0"/>
              <a:t>t</a:t>
            </a:r>
            <a:r>
              <a:rPr lang="en-US" altLang="zh-CN" sz="2800" b="1" smtClean="0"/>
              <a:t>, ‘=’, </a:t>
            </a:r>
            <a:r>
              <a:rPr lang="en-US" altLang="zh-CN" sz="2800" b="1" i="1" smtClean="0"/>
              <a:t>t</a:t>
            </a:r>
            <a:r>
              <a:rPr lang="en-US" altLang="zh-CN" sz="2800" b="1" smtClean="0"/>
              <a:t>, ‘+’, </a:t>
            </a:r>
            <a:r>
              <a:rPr lang="en-US" altLang="zh-CN" sz="2800" b="1" i="1" smtClean="0"/>
              <a:t>E</a:t>
            </a:r>
            <a:r>
              <a:rPr lang="en-US" altLang="zh-CN" sz="2800" b="1" smtClean="0"/>
              <a:t>.</a:t>
            </a:r>
            <a:r>
              <a:rPr lang="en-US" altLang="zh-CN" sz="2800" b="1" i="1" smtClean="0"/>
              <a:t>place</a:t>
            </a:r>
            <a:r>
              <a:rPr lang="en-US" altLang="zh-CN" sz="2800" b="1" smtClean="0"/>
              <a:t>); </a:t>
            </a:r>
          </a:p>
          <a:p>
            <a:pPr algn="just">
              <a:lnSpc>
                <a:spcPct val="90000"/>
              </a:lnSpc>
              <a:spcBef>
                <a:spcPct val="0"/>
              </a:spcBef>
              <a:buFontTx/>
              <a:buNone/>
            </a:pPr>
            <a:r>
              <a:rPr lang="en-US" altLang="zh-CN" sz="2800" b="1" smtClean="0"/>
              <a:t>       </a:t>
            </a:r>
            <a:r>
              <a:rPr lang="en-US" altLang="zh-CN" sz="2800" b="1" i="1" smtClean="0"/>
              <a:t>Elist</a:t>
            </a:r>
            <a:r>
              <a:rPr lang="en-US" altLang="zh-CN" sz="2800" b="1" smtClean="0"/>
              <a:t>.</a:t>
            </a:r>
            <a:r>
              <a:rPr lang="en-US" altLang="zh-CN" sz="2800" b="1" i="1" smtClean="0"/>
              <a:t>array</a:t>
            </a:r>
            <a:r>
              <a:rPr lang="en-US" altLang="zh-CN" sz="2800" b="1" smtClean="0"/>
              <a:t> = </a:t>
            </a:r>
            <a:r>
              <a:rPr lang="en-US" altLang="zh-CN" sz="2800" b="1" i="1" smtClean="0"/>
              <a:t>Elist</a:t>
            </a:r>
            <a:r>
              <a:rPr lang="en-US" altLang="zh-CN" sz="2800" b="1" baseline="-30000" smtClean="0"/>
              <a:t>1</a:t>
            </a:r>
            <a:r>
              <a:rPr lang="en-US" altLang="zh-CN" sz="2800" b="1" smtClean="0"/>
              <a:t>.</a:t>
            </a:r>
            <a:r>
              <a:rPr lang="en-US" altLang="zh-CN" sz="2800" b="1" i="1" smtClean="0"/>
              <a:t>array</a:t>
            </a:r>
            <a:r>
              <a:rPr lang="en-US" altLang="zh-CN" sz="2800" b="1" smtClean="0"/>
              <a:t>;</a:t>
            </a:r>
          </a:p>
          <a:p>
            <a:pPr algn="just">
              <a:lnSpc>
                <a:spcPct val="90000"/>
              </a:lnSpc>
              <a:spcBef>
                <a:spcPct val="0"/>
              </a:spcBef>
              <a:buFontTx/>
              <a:buNone/>
            </a:pPr>
            <a:r>
              <a:rPr lang="en-US" altLang="zh-CN" sz="2800" b="1" smtClean="0"/>
              <a:t>       </a:t>
            </a:r>
            <a:r>
              <a:rPr lang="en-US" altLang="zh-CN" sz="2800" b="1" i="1" smtClean="0"/>
              <a:t>Elist</a:t>
            </a:r>
            <a:r>
              <a:rPr lang="en-US" altLang="zh-CN" sz="2800" b="1" smtClean="0"/>
              <a:t>.</a:t>
            </a:r>
            <a:r>
              <a:rPr lang="en-US" altLang="zh-CN" sz="2800" b="1" i="1" smtClean="0"/>
              <a:t>place</a:t>
            </a:r>
            <a:r>
              <a:rPr lang="en-US" altLang="zh-CN" sz="2800" b="1" smtClean="0"/>
              <a:t> = </a:t>
            </a:r>
            <a:r>
              <a:rPr lang="en-US" altLang="zh-CN" sz="2800" b="1" i="1" smtClean="0"/>
              <a:t>t</a:t>
            </a:r>
            <a:r>
              <a:rPr lang="en-US" altLang="zh-CN" sz="2800" b="1" smtClean="0"/>
              <a:t>; </a:t>
            </a:r>
            <a:r>
              <a:rPr lang="en-US" altLang="zh-CN" sz="2800" b="1" i="1" smtClean="0"/>
              <a:t>Elist</a:t>
            </a:r>
            <a:r>
              <a:rPr lang="en-US" altLang="zh-CN" sz="2800" b="1" smtClean="0"/>
              <a:t>.</a:t>
            </a:r>
            <a:r>
              <a:rPr lang="en-US" altLang="zh-CN" sz="2800" b="1" i="1" smtClean="0"/>
              <a:t>ndim</a:t>
            </a:r>
            <a:r>
              <a:rPr lang="en-US" altLang="zh-CN" sz="2800" b="1" smtClean="0"/>
              <a:t> = </a:t>
            </a:r>
            <a:r>
              <a:rPr lang="en-US" altLang="zh-CN" sz="2800" b="1" i="1" smtClean="0"/>
              <a:t>m</a:t>
            </a:r>
            <a:r>
              <a:rPr lang="en-US" altLang="zh-CN" sz="2800" b="1" smtClean="0"/>
              <a:t>}</a:t>
            </a:r>
          </a:p>
          <a:p>
            <a:pPr algn="just">
              <a:lnSpc>
                <a:spcPct val="90000"/>
              </a:lnSpc>
              <a:spcBef>
                <a:spcPct val="0"/>
              </a:spcBef>
              <a:buFontTx/>
              <a:buNone/>
            </a:pPr>
            <a:r>
              <a:rPr lang="en-US" altLang="zh-CN" sz="2800" b="1" i="1" smtClean="0">
                <a:solidFill>
                  <a:srgbClr val="00FF00"/>
                </a:solidFill>
              </a:rPr>
              <a:t>L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Elist </a:t>
            </a:r>
            <a:r>
              <a:rPr lang="en-US" altLang="zh-CN" sz="2800" b="1" smtClean="0">
                <a:solidFill>
                  <a:srgbClr val="00FF00"/>
                </a:solidFill>
              </a:rPr>
              <a:t>]	{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a:t>
            </a:r>
            <a:r>
              <a:rPr lang="en-US" altLang="zh-CN" sz="2800" b="1" i="1" smtClean="0">
                <a:solidFill>
                  <a:srgbClr val="00FF00"/>
                </a:solidFill>
              </a:rPr>
              <a:t>newTemp</a:t>
            </a:r>
            <a:r>
              <a:rPr lang="en-US" altLang="zh-CN" sz="2800" b="1" smtClean="0">
                <a:solidFill>
                  <a:srgbClr val="00FF00"/>
                </a:solidFill>
              </a:rPr>
              <a:t>();</a:t>
            </a:r>
          </a:p>
          <a:p>
            <a:pPr algn="just">
              <a:lnSpc>
                <a:spcPct val="90000"/>
              </a:lnSpc>
              <a:spcBef>
                <a:spcPct val="0"/>
              </a:spcBef>
              <a:buFontTx/>
              <a:buNone/>
            </a:pPr>
            <a:r>
              <a:rPr lang="en-US" altLang="zh-CN" sz="2800" b="1" i="1" smtClean="0">
                <a:solidFill>
                  <a:srgbClr val="00FF00"/>
                </a:solidFill>
              </a:rPr>
              <a:t>       emit</a:t>
            </a:r>
            <a:r>
              <a:rPr lang="en-US" altLang="zh-CN" sz="2800" b="1" smtClean="0">
                <a:solidFill>
                  <a:srgbClr val="00FF00"/>
                </a:solidFill>
              </a:rPr>
              <a:t>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a:t>
            </a:r>
            <a:r>
              <a:rPr lang="en-US" altLang="zh-CN" sz="2800" b="1" i="1" smtClean="0">
                <a:solidFill>
                  <a:srgbClr val="00FF00"/>
                </a:solidFill>
              </a:rPr>
              <a:t>base</a:t>
            </a:r>
            <a:r>
              <a:rPr lang="en-US" altLang="zh-CN" sz="2800" b="1" smtClean="0">
                <a:solidFill>
                  <a:srgbClr val="00FF00"/>
                </a:solidFill>
              </a:rPr>
              <a:t>(</a:t>
            </a:r>
            <a:r>
              <a:rPr lang="en-US" altLang="zh-CN" sz="2800" b="1" i="1" smtClean="0">
                <a:solidFill>
                  <a:srgbClr val="00FF00"/>
                </a:solidFill>
              </a:rPr>
              <a:t>Elist</a:t>
            </a:r>
            <a:r>
              <a:rPr lang="en-US" altLang="zh-CN" sz="2800" b="1" smtClean="0">
                <a:solidFill>
                  <a:srgbClr val="00FF00"/>
                </a:solidFill>
              </a:rPr>
              <a:t>.</a:t>
            </a:r>
            <a:r>
              <a:rPr lang="en-US" altLang="zh-CN" sz="2800" b="1" i="1" smtClean="0">
                <a:solidFill>
                  <a:srgbClr val="00FF00"/>
                </a:solidFill>
              </a:rPr>
              <a:t>array</a:t>
            </a:r>
            <a:r>
              <a:rPr lang="en-US" altLang="zh-CN" sz="2800" b="1" smtClean="0">
                <a:solidFill>
                  <a:srgbClr val="00FF00"/>
                </a:solidFill>
              </a:rPr>
              <a:t>), ‘</a:t>
            </a:r>
            <a:r>
              <a:rPr lang="en-US" altLang="zh-CN" sz="2800" b="1" smtClean="0">
                <a:solidFill>
                  <a:srgbClr val="00FF00"/>
                </a:solidFill>
                <a:sym typeface="Symbol" pitchFamily="18" charset="2"/>
              </a:rPr>
              <a:t></a:t>
            </a:r>
            <a:r>
              <a:rPr lang="en-US" altLang="zh-CN" sz="2800" b="1" smtClean="0">
                <a:solidFill>
                  <a:srgbClr val="00FF00"/>
                </a:solidFill>
              </a:rPr>
              <a:t>’,</a:t>
            </a:r>
          </a:p>
          <a:p>
            <a:pPr algn="just">
              <a:lnSpc>
                <a:spcPct val="90000"/>
              </a:lnSpc>
              <a:spcBef>
                <a:spcPct val="0"/>
              </a:spcBef>
              <a:buFontTx/>
              <a:buNone/>
            </a:pPr>
            <a:r>
              <a:rPr lang="en-US" altLang="zh-CN" sz="2800" b="1" i="1" smtClean="0">
                <a:solidFill>
                  <a:srgbClr val="00FF00"/>
                </a:solidFill>
              </a:rPr>
              <a:t>						invariant </a:t>
            </a:r>
            <a:r>
              <a:rPr lang="en-US" altLang="zh-CN" sz="2800" b="1" smtClean="0">
                <a:solidFill>
                  <a:srgbClr val="00FF00"/>
                </a:solidFill>
              </a:rPr>
              <a:t>(</a:t>
            </a:r>
            <a:r>
              <a:rPr lang="en-US" altLang="zh-CN" sz="2800" b="1" i="1" smtClean="0">
                <a:solidFill>
                  <a:srgbClr val="00FF00"/>
                </a:solidFill>
              </a:rPr>
              <a:t>Elist</a:t>
            </a:r>
            <a:r>
              <a:rPr lang="en-US" altLang="zh-CN" sz="2800" b="1" smtClean="0">
                <a:solidFill>
                  <a:srgbClr val="00FF00"/>
                </a:solidFill>
              </a:rPr>
              <a:t>.</a:t>
            </a:r>
            <a:r>
              <a:rPr lang="en-US" altLang="zh-CN" sz="2800" b="1" i="1" smtClean="0">
                <a:solidFill>
                  <a:srgbClr val="00FF00"/>
                </a:solidFill>
              </a:rPr>
              <a:t>array</a:t>
            </a:r>
            <a:r>
              <a:rPr lang="en-US" altLang="zh-CN" sz="2800" b="1" smtClean="0">
                <a:solidFill>
                  <a:srgbClr val="00FF00"/>
                </a:solidFill>
              </a:rPr>
              <a:t>) );</a:t>
            </a:r>
          </a:p>
          <a:p>
            <a:pPr algn="just">
              <a:lnSpc>
                <a:spcPct val="90000"/>
              </a:lnSpc>
              <a:spcBef>
                <a:spcPct val="0"/>
              </a:spcBef>
              <a:buFontTx/>
              <a:buNone/>
            </a:pPr>
            <a:r>
              <a:rPr lang="en-US" altLang="zh-CN" sz="2800" b="1" i="1" smtClean="0">
                <a:solidFill>
                  <a:srgbClr val="00FF00"/>
                </a:solidFill>
              </a:rPr>
              <a:t>       L</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 </a:t>
            </a:r>
            <a:r>
              <a:rPr lang="en-US" altLang="zh-CN" sz="2800" b="1" i="1" smtClean="0">
                <a:solidFill>
                  <a:srgbClr val="00FF00"/>
                </a:solidFill>
              </a:rPr>
              <a:t>newTemp</a:t>
            </a:r>
            <a:r>
              <a:rPr lang="en-US" altLang="zh-CN" sz="2800" b="1" smtClean="0">
                <a:solidFill>
                  <a:srgbClr val="00FF00"/>
                </a:solidFill>
              </a:rPr>
              <a:t>();</a:t>
            </a:r>
          </a:p>
          <a:p>
            <a:pPr algn="just">
              <a:lnSpc>
                <a:spcPct val="90000"/>
              </a:lnSpc>
              <a:spcBef>
                <a:spcPct val="0"/>
              </a:spcBef>
              <a:buFontTx/>
              <a:buNone/>
            </a:pPr>
            <a:r>
              <a:rPr lang="en-US" altLang="zh-CN" sz="2800" b="1" i="1" smtClean="0">
                <a:solidFill>
                  <a:srgbClr val="00FF00"/>
                </a:solidFill>
              </a:rPr>
              <a:t>       emit</a:t>
            </a:r>
            <a:r>
              <a:rPr lang="en-US" altLang="zh-CN" sz="2800" b="1" smtClean="0">
                <a:solidFill>
                  <a:srgbClr val="00FF00"/>
                </a:solidFill>
              </a:rPr>
              <a:t>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 </a:t>
            </a:r>
            <a:r>
              <a:rPr lang="en-US" altLang="zh-CN" sz="2800" b="1" i="1" smtClean="0">
                <a:solidFill>
                  <a:srgbClr val="00FF00"/>
                </a:solidFill>
              </a:rPr>
              <a:t>Elist</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a:t>
            </a:r>
            <a:r>
              <a:rPr lang="en-US" altLang="zh-CN" sz="2800" b="1" smtClean="0">
                <a:solidFill>
                  <a:srgbClr val="00FF00"/>
                </a:solidFill>
                <a:sym typeface="Symbol" pitchFamily="18" charset="2"/>
              </a:rPr>
              <a:t></a:t>
            </a:r>
            <a:r>
              <a:rPr lang="en-US" altLang="zh-CN" sz="2800" b="1" smtClean="0">
                <a:solidFill>
                  <a:srgbClr val="00FF00"/>
                </a:solidFill>
              </a:rPr>
              <a:t>’,</a:t>
            </a:r>
            <a:r>
              <a:rPr lang="en-US" altLang="zh-CN" sz="2800" b="1" i="1" smtClean="0">
                <a:solidFill>
                  <a:srgbClr val="00FF00"/>
                </a:solidFill>
              </a:rPr>
              <a:t>width</a:t>
            </a:r>
            <a:r>
              <a:rPr lang="en-US" altLang="zh-CN" sz="2800" b="1" smtClean="0">
                <a:solidFill>
                  <a:srgbClr val="00FF00"/>
                </a:solidFill>
              </a:rPr>
              <a:t>(</a:t>
            </a:r>
            <a:r>
              <a:rPr lang="en-US" altLang="zh-CN" sz="2800" b="1" i="1" smtClean="0">
                <a:solidFill>
                  <a:srgbClr val="00FF00"/>
                </a:solidFill>
              </a:rPr>
              <a:t>Elist.array</a:t>
            </a:r>
            <a:r>
              <a:rPr lang="en-US" altLang="zh-CN" sz="2800" b="1" smtClean="0">
                <a:solidFill>
                  <a:srgbClr val="00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02531">
                                            <p:txEl>
                                              <p:pRg st="1" end="1"/>
                                            </p:txEl>
                                          </p:spTgt>
                                        </p:tgtEl>
                                        <p:attrNameLst>
                                          <p:attrName>style.visibility</p:attrName>
                                        </p:attrNameLst>
                                      </p:cBhvr>
                                      <p:to>
                                        <p:strVal val="visible"/>
                                      </p:to>
                                    </p:set>
                                    <p:animEffect transition="in" filter="box(in)">
                                      <p:cBhvr>
                                        <p:cTn id="7" dur="500"/>
                                        <p:tgtEl>
                                          <p:spTgt spid="130253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02531">
                                            <p:txEl>
                                              <p:pRg st="2" end="2"/>
                                            </p:txEl>
                                          </p:spTgt>
                                        </p:tgtEl>
                                        <p:attrNameLst>
                                          <p:attrName>style.visibility</p:attrName>
                                        </p:attrNameLst>
                                      </p:cBhvr>
                                      <p:to>
                                        <p:strVal val="visible"/>
                                      </p:to>
                                    </p:set>
                                    <p:animEffect transition="in" filter="box(in)">
                                      <p:cBhvr>
                                        <p:cTn id="10" dur="500"/>
                                        <p:tgtEl>
                                          <p:spTgt spid="130253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02531">
                                            <p:txEl>
                                              <p:pRg st="3" end="3"/>
                                            </p:txEl>
                                          </p:spTgt>
                                        </p:tgtEl>
                                        <p:attrNameLst>
                                          <p:attrName>style.visibility</p:attrName>
                                        </p:attrNameLst>
                                      </p:cBhvr>
                                      <p:to>
                                        <p:strVal val="visible"/>
                                      </p:to>
                                    </p:set>
                                    <p:animEffect transition="in" filter="box(in)">
                                      <p:cBhvr>
                                        <p:cTn id="15" dur="500"/>
                                        <p:tgtEl>
                                          <p:spTgt spid="1302531">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302531">
                                            <p:txEl>
                                              <p:pRg st="4" end="4"/>
                                            </p:txEl>
                                          </p:spTgt>
                                        </p:tgtEl>
                                        <p:attrNameLst>
                                          <p:attrName>style.visibility</p:attrName>
                                        </p:attrNameLst>
                                      </p:cBhvr>
                                      <p:to>
                                        <p:strVal val="visible"/>
                                      </p:to>
                                    </p:set>
                                    <p:animEffect transition="in" filter="box(in)">
                                      <p:cBhvr>
                                        <p:cTn id="18" dur="500"/>
                                        <p:tgtEl>
                                          <p:spTgt spid="1302531">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302531">
                                            <p:txEl>
                                              <p:pRg st="5" end="5"/>
                                            </p:txEl>
                                          </p:spTgt>
                                        </p:tgtEl>
                                        <p:attrNameLst>
                                          <p:attrName>style.visibility</p:attrName>
                                        </p:attrNameLst>
                                      </p:cBhvr>
                                      <p:to>
                                        <p:strVal val="visible"/>
                                      </p:to>
                                    </p:set>
                                    <p:animEffect transition="in" filter="box(in)">
                                      <p:cBhvr>
                                        <p:cTn id="21" dur="500"/>
                                        <p:tgtEl>
                                          <p:spTgt spid="1302531">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302531">
                                            <p:txEl>
                                              <p:pRg st="6" end="6"/>
                                            </p:txEl>
                                          </p:spTgt>
                                        </p:tgtEl>
                                        <p:attrNameLst>
                                          <p:attrName>style.visibility</p:attrName>
                                        </p:attrNameLst>
                                      </p:cBhvr>
                                      <p:to>
                                        <p:strVal val="visible"/>
                                      </p:to>
                                    </p:set>
                                    <p:animEffect transition="in" filter="box(in)">
                                      <p:cBhvr>
                                        <p:cTn id="24" dur="500"/>
                                        <p:tgtEl>
                                          <p:spTgt spid="1302531">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302531">
                                            <p:txEl>
                                              <p:pRg st="7" end="7"/>
                                            </p:txEl>
                                          </p:spTgt>
                                        </p:tgtEl>
                                        <p:attrNameLst>
                                          <p:attrName>style.visibility</p:attrName>
                                        </p:attrNameLst>
                                      </p:cBhvr>
                                      <p:to>
                                        <p:strVal val="visible"/>
                                      </p:to>
                                    </p:set>
                                    <p:animEffect transition="in" filter="box(in)">
                                      <p:cBhvr>
                                        <p:cTn id="27" dur="500"/>
                                        <p:tgtEl>
                                          <p:spTgt spid="130253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302531">
                                            <p:txEl>
                                              <p:pRg st="8" end="8"/>
                                            </p:txEl>
                                          </p:spTgt>
                                        </p:tgtEl>
                                        <p:attrNameLst>
                                          <p:attrName>style.visibility</p:attrName>
                                        </p:attrNameLst>
                                      </p:cBhvr>
                                      <p:to>
                                        <p:strVal val="visible"/>
                                      </p:to>
                                    </p:set>
                                    <p:animEffect transition="in" filter="box(in)">
                                      <p:cBhvr>
                                        <p:cTn id="32" dur="500"/>
                                        <p:tgtEl>
                                          <p:spTgt spid="1302531">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1302531">
                                            <p:txEl>
                                              <p:pRg st="9" end="9"/>
                                            </p:txEl>
                                          </p:spTgt>
                                        </p:tgtEl>
                                        <p:attrNameLst>
                                          <p:attrName>style.visibility</p:attrName>
                                        </p:attrNameLst>
                                      </p:cBhvr>
                                      <p:to>
                                        <p:strVal val="visible"/>
                                      </p:to>
                                    </p:set>
                                    <p:animEffect transition="in" filter="box(in)">
                                      <p:cBhvr>
                                        <p:cTn id="35" dur="500"/>
                                        <p:tgtEl>
                                          <p:spTgt spid="1302531">
                                            <p:txEl>
                                              <p:pRg st="9" end="9"/>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302531">
                                            <p:txEl>
                                              <p:pRg st="10" end="10"/>
                                            </p:txEl>
                                          </p:spTgt>
                                        </p:tgtEl>
                                        <p:attrNameLst>
                                          <p:attrName>style.visibility</p:attrName>
                                        </p:attrNameLst>
                                      </p:cBhvr>
                                      <p:to>
                                        <p:strVal val="visible"/>
                                      </p:to>
                                    </p:set>
                                    <p:animEffect transition="in" filter="box(in)">
                                      <p:cBhvr>
                                        <p:cTn id="38" dur="500"/>
                                        <p:tgtEl>
                                          <p:spTgt spid="1302531">
                                            <p:txEl>
                                              <p:pRg st="10" end="10"/>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1302531">
                                            <p:txEl>
                                              <p:pRg st="11" end="11"/>
                                            </p:txEl>
                                          </p:spTgt>
                                        </p:tgtEl>
                                        <p:attrNameLst>
                                          <p:attrName>style.visibility</p:attrName>
                                        </p:attrNameLst>
                                      </p:cBhvr>
                                      <p:to>
                                        <p:strVal val="visible"/>
                                      </p:to>
                                    </p:set>
                                    <p:animEffect transition="in" filter="box(in)">
                                      <p:cBhvr>
                                        <p:cTn id="41" dur="500"/>
                                        <p:tgtEl>
                                          <p:spTgt spid="1302531">
                                            <p:txEl>
                                              <p:pRg st="11" end="11"/>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1302531">
                                            <p:txEl>
                                              <p:pRg st="12" end="12"/>
                                            </p:txEl>
                                          </p:spTgt>
                                        </p:tgtEl>
                                        <p:attrNameLst>
                                          <p:attrName>style.visibility</p:attrName>
                                        </p:attrNameLst>
                                      </p:cBhvr>
                                      <p:to>
                                        <p:strVal val="visible"/>
                                      </p:to>
                                    </p:set>
                                    <p:animEffect transition="in" filter="box(in)">
                                      <p:cBhvr>
                                        <p:cTn id="44" dur="500"/>
                                        <p:tgtEl>
                                          <p:spTgt spid="13025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312771" name="Rectangle 3"/>
          <p:cNvSpPr>
            <a:spLocks noGrp="1" noChangeArrowheads="1"/>
          </p:cNvSpPr>
          <p:nvPr>
            <p:ph idx="1"/>
          </p:nvPr>
        </p:nvSpPr>
        <p:spPr>
          <a:xfrm>
            <a:off x="287338" y="1438275"/>
            <a:ext cx="8564562" cy="5399088"/>
          </a:xfrm>
          <a:noFill/>
        </p:spPr>
        <p:txBody>
          <a:bodyPr/>
          <a:lstStyle/>
          <a:p>
            <a:pPr algn="just">
              <a:spcBef>
                <a:spcPct val="0"/>
              </a:spcBef>
              <a:buFontTx/>
              <a:buNone/>
            </a:pPr>
            <a:r>
              <a:rPr lang="en-US" altLang="zh-CN" sz="2800" b="1" i="1" smtClean="0"/>
              <a:t>E </a:t>
            </a:r>
            <a:r>
              <a:rPr lang="en-US" altLang="zh-CN" sz="2800" b="1" smtClean="0">
                <a:sym typeface="Symbol" pitchFamily="18" charset="2"/>
              </a:rPr>
              <a:t></a:t>
            </a:r>
            <a:r>
              <a:rPr lang="en-US" altLang="zh-CN" sz="2800" b="1" smtClean="0"/>
              <a:t> </a:t>
            </a:r>
            <a:r>
              <a:rPr lang="en-US" altLang="zh-CN" sz="2800" b="1" i="1" smtClean="0"/>
              <a:t>L</a:t>
            </a:r>
            <a:r>
              <a:rPr lang="en-US" altLang="zh-CN" sz="2800" b="1" smtClean="0"/>
              <a:t>{if </a:t>
            </a:r>
            <a:r>
              <a:rPr lang="en-US" altLang="zh-CN" sz="2800" b="1" i="1" smtClean="0"/>
              <a:t>L</a:t>
            </a:r>
            <a:r>
              <a:rPr lang="en-US" altLang="zh-CN" sz="2800" b="1" smtClean="0"/>
              <a:t>.</a:t>
            </a:r>
            <a:r>
              <a:rPr lang="en-US" altLang="zh-CN" sz="2800" b="1" i="1" smtClean="0"/>
              <a:t>offset</a:t>
            </a:r>
            <a:r>
              <a:rPr lang="en-US" altLang="zh-CN" sz="2800" b="1" smtClean="0"/>
              <a:t> == null then /</a:t>
            </a:r>
            <a:r>
              <a:rPr lang="en-US" altLang="zh-CN" sz="2800" b="1" smtClean="0">
                <a:sym typeface="Symbol" pitchFamily="18" charset="2"/>
              </a:rPr>
              <a:t></a:t>
            </a:r>
            <a:r>
              <a:rPr lang="en-US" altLang="zh-CN" sz="2800" b="1" smtClean="0"/>
              <a:t> </a:t>
            </a:r>
            <a:r>
              <a:rPr lang="en-US" altLang="zh-CN" sz="2800" b="1" i="1" smtClean="0"/>
              <a:t>L</a:t>
            </a:r>
            <a:r>
              <a:rPr lang="zh-CN" altLang="en-US" sz="2800" b="1" smtClean="0">
                <a:latin typeface="宋体" pitchFamily="2" charset="-122"/>
              </a:rPr>
              <a:t>是简单变量</a:t>
            </a:r>
            <a:r>
              <a:rPr lang="zh-CN" altLang="en-US" sz="2800" b="1" smtClean="0"/>
              <a:t> </a:t>
            </a:r>
            <a:r>
              <a:rPr lang="zh-CN" altLang="en-US" sz="2800" b="1" smtClean="0">
                <a:sym typeface="Symbol" pitchFamily="18" charset="2"/>
              </a:rPr>
              <a:t></a:t>
            </a:r>
            <a:r>
              <a:rPr lang="zh-CN" altLang="en-US" sz="2800" b="1" smtClean="0"/>
              <a:t>/ </a:t>
            </a:r>
          </a:p>
          <a:p>
            <a:pPr algn="just">
              <a:spcBef>
                <a:spcPct val="0"/>
              </a:spcBef>
              <a:buFontTx/>
              <a:buNone/>
            </a:pPr>
            <a:r>
              <a:rPr lang="en-US" altLang="zh-CN" sz="2800" b="1" smtClean="0"/>
              <a:t>		    </a:t>
            </a: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L</a:t>
            </a:r>
            <a:r>
              <a:rPr lang="en-US" altLang="zh-CN" sz="2800" b="1" smtClean="0"/>
              <a:t>.</a:t>
            </a:r>
            <a:r>
              <a:rPr lang="en-US" altLang="zh-CN" sz="2800" b="1" i="1" smtClean="0"/>
              <a:t>place</a:t>
            </a:r>
            <a:r>
              <a:rPr lang="en-US" altLang="zh-CN" sz="2800" b="1" smtClean="0"/>
              <a:t> </a:t>
            </a:r>
          </a:p>
          <a:p>
            <a:pPr algn="just">
              <a:spcBef>
                <a:spcPct val="0"/>
              </a:spcBef>
              <a:buFontTx/>
              <a:buNone/>
            </a:pPr>
            <a:r>
              <a:rPr lang="en-US" altLang="zh-CN" sz="2800" b="1" smtClean="0"/>
              <a:t>		else begin </a:t>
            </a: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newTemp</a:t>
            </a:r>
            <a:r>
              <a:rPr lang="en-US" altLang="zh-CN" sz="2800" b="1" smtClean="0"/>
              <a:t>(); </a:t>
            </a:r>
          </a:p>
          <a:p>
            <a:pPr algn="just">
              <a:spcBef>
                <a:spcPct val="0"/>
              </a:spcBef>
              <a:buFontTx/>
              <a:buNone/>
            </a:pPr>
            <a:r>
              <a:rPr lang="en-US" altLang="zh-CN" sz="2800" b="1" smtClean="0"/>
              <a:t>		  </a:t>
            </a:r>
            <a:r>
              <a:rPr lang="en-US" altLang="zh-CN" sz="2800" b="1" i="1" smtClean="0"/>
              <a:t>emit</a:t>
            </a:r>
            <a:r>
              <a:rPr lang="en-US" altLang="zh-CN" sz="2800" b="1" smtClean="0"/>
              <a:t> (</a:t>
            </a: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L</a:t>
            </a:r>
            <a:r>
              <a:rPr lang="en-US" altLang="zh-CN" sz="2800" b="1" smtClean="0"/>
              <a:t>.</a:t>
            </a:r>
            <a:r>
              <a:rPr lang="en-US" altLang="zh-CN" sz="2800" b="1" i="1" smtClean="0"/>
              <a:t>place</a:t>
            </a:r>
            <a:r>
              <a:rPr lang="en-US" altLang="zh-CN" sz="2800" b="1" smtClean="0"/>
              <a:t>, ‘[’,</a:t>
            </a:r>
            <a:r>
              <a:rPr lang="en-US" altLang="zh-CN" sz="2800" b="1" i="1" smtClean="0"/>
              <a:t> L</a:t>
            </a:r>
            <a:r>
              <a:rPr lang="en-US" altLang="zh-CN" sz="2800" b="1" smtClean="0"/>
              <a:t>.</a:t>
            </a:r>
            <a:r>
              <a:rPr lang="en-US" altLang="zh-CN" sz="2800" b="1" i="1" smtClean="0"/>
              <a:t>offset</a:t>
            </a:r>
            <a:r>
              <a:rPr lang="en-US" altLang="zh-CN" sz="2800" b="1" smtClean="0"/>
              <a:t>, ‘]’) end }</a:t>
            </a:r>
          </a:p>
          <a:p>
            <a:pPr algn="just">
              <a:spcBef>
                <a:spcPct val="0"/>
              </a:spcBef>
              <a:buFontTx/>
              <a:buNone/>
            </a:pPr>
            <a:r>
              <a:rPr lang="en-US" altLang="zh-CN" sz="2800" b="1" i="1" smtClean="0">
                <a:solidFill>
                  <a:srgbClr val="00FF00"/>
                </a:solidFill>
              </a:rPr>
              <a:t>E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E</a:t>
            </a:r>
            <a:r>
              <a:rPr lang="en-US" altLang="zh-CN" sz="2800" b="1" baseline="-30000" smtClean="0">
                <a:solidFill>
                  <a:srgbClr val="00FF00"/>
                </a:solidFill>
              </a:rPr>
              <a:t>1</a:t>
            </a:r>
            <a:r>
              <a:rPr lang="en-US" altLang="zh-CN" sz="2800" b="1" smtClean="0">
                <a:solidFill>
                  <a:srgbClr val="00FF00"/>
                </a:solidFill>
              </a:rPr>
              <a:t> + </a:t>
            </a:r>
            <a:r>
              <a:rPr lang="en-US" altLang="zh-CN" sz="2800" b="1" i="1" smtClean="0">
                <a:solidFill>
                  <a:srgbClr val="00FF00"/>
                </a:solidFill>
              </a:rPr>
              <a:t>E</a:t>
            </a:r>
            <a:r>
              <a:rPr lang="en-US" altLang="zh-CN" sz="2800" b="1" baseline="-30000" smtClean="0">
                <a:solidFill>
                  <a:srgbClr val="00FF00"/>
                </a:solidFill>
              </a:rPr>
              <a:t>2</a:t>
            </a:r>
            <a:r>
              <a:rPr lang="en-US" altLang="zh-CN" sz="2800" b="1" smtClean="0">
                <a:solidFill>
                  <a:srgbClr val="00FF00"/>
                </a:solidFill>
              </a:rPr>
              <a:t>{</a:t>
            </a:r>
            <a:r>
              <a:rPr lang="en-US" altLang="zh-CN" sz="2800" b="1" i="1" smtClean="0">
                <a:solidFill>
                  <a:srgbClr val="00FF00"/>
                </a:solidFill>
              </a:rPr>
              <a:t>E</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a:t>
            </a:r>
            <a:r>
              <a:rPr lang="en-US" altLang="zh-CN" sz="2800" b="1" i="1" smtClean="0">
                <a:solidFill>
                  <a:srgbClr val="00FF00"/>
                </a:solidFill>
              </a:rPr>
              <a:t>newTemp</a:t>
            </a:r>
            <a:r>
              <a:rPr lang="en-US" altLang="zh-CN" sz="2800" b="1" smtClean="0">
                <a:solidFill>
                  <a:srgbClr val="00FF00"/>
                </a:solidFill>
              </a:rPr>
              <a:t>();</a:t>
            </a:r>
          </a:p>
          <a:p>
            <a:pPr algn="just">
              <a:spcBef>
                <a:spcPct val="0"/>
              </a:spcBef>
              <a:buFontTx/>
              <a:buNone/>
            </a:pPr>
            <a:r>
              <a:rPr lang="en-US" altLang="zh-CN" sz="2800" b="1" i="1" smtClean="0">
                <a:solidFill>
                  <a:srgbClr val="00FF00"/>
                </a:solidFill>
              </a:rPr>
              <a:t>			emit</a:t>
            </a:r>
            <a:r>
              <a:rPr lang="en-US" altLang="zh-CN" sz="2800" b="1" smtClean="0">
                <a:solidFill>
                  <a:srgbClr val="00FF00"/>
                </a:solidFill>
              </a:rPr>
              <a:t> (</a:t>
            </a:r>
            <a:r>
              <a:rPr lang="en-US" altLang="zh-CN" sz="2800" b="1" i="1" smtClean="0">
                <a:solidFill>
                  <a:srgbClr val="00FF00"/>
                </a:solidFill>
              </a:rPr>
              <a:t>E</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a:t>
            </a:r>
            <a:r>
              <a:rPr lang="en-US" altLang="zh-CN" sz="2800" b="1" i="1" smtClean="0">
                <a:solidFill>
                  <a:srgbClr val="00FF00"/>
                </a:solidFill>
              </a:rPr>
              <a:t>E</a:t>
            </a:r>
            <a:r>
              <a:rPr lang="en-US" altLang="zh-CN" sz="2800" b="1" baseline="-30000" smtClean="0">
                <a:solidFill>
                  <a:srgbClr val="00FF00"/>
                </a:solidFill>
              </a:rPr>
              <a:t>1</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a:t>
            </a:r>
            <a:r>
              <a:rPr lang="en-US" altLang="zh-CN" sz="2800" b="1" i="1" smtClean="0">
                <a:solidFill>
                  <a:srgbClr val="00FF00"/>
                </a:solidFill>
              </a:rPr>
              <a:t> E</a:t>
            </a:r>
            <a:r>
              <a:rPr lang="en-US" altLang="zh-CN" sz="2800" b="1" baseline="-30000" smtClean="0">
                <a:solidFill>
                  <a:srgbClr val="00FF00"/>
                </a:solidFill>
              </a:rPr>
              <a:t>2</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a:t>
            </a:r>
            <a:endParaRPr lang="en-US" altLang="zh-CN" sz="2800" b="1" smtClean="0"/>
          </a:p>
          <a:p>
            <a:pPr algn="just">
              <a:spcBef>
                <a:spcPct val="0"/>
              </a:spcBef>
              <a:buFontTx/>
              <a:buNone/>
            </a:pPr>
            <a:r>
              <a:rPr lang="en-US" altLang="zh-CN" sz="2800" b="1" i="1" smtClean="0"/>
              <a:t>E </a:t>
            </a:r>
            <a:r>
              <a:rPr lang="en-US" altLang="zh-CN" sz="2800" b="1" smtClean="0">
                <a:sym typeface="Symbol" pitchFamily="18" charset="2"/>
              </a:rPr>
              <a:t></a:t>
            </a:r>
            <a:r>
              <a:rPr lang="en-US" altLang="zh-CN" sz="2800" b="1" smtClean="0"/>
              <a:t> (</a:t>
            </a:r>
            <a:r>
              <a:rPr lang="en-US" altLang="zh-CN" sz="2800" b="1" i="1" smtClean="0"/>
              <a:t>E</a:t>
            </a:r>
            <a:r>
              <a:rPr lang="en-US" altLang="zh-CN" sz="2800" b="1" baseline="-30000" smtClean="0"/>
              <a:t>1</a:t>
            </a:r>
            <a:r>
              <a:rPr lang="en-US" altLang="zh-CN" sz="2800" b="1" smtClean="0"/>
              <a:t> ){</a:t>
            </a: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E</a:t>
            </a:r>
            <a:r>
              <a:rPr lang="en-US" altLang="zh-CN" sz="2800" b="1" baseline="-30000" smtClean="0"/>
              <a:t>1</a:t>
            </a:r>
            <a:r>
              <a:rPr lang="en-US" altLang="zh-CN" sz="2800" b="1" smtClean="0"/>
              <a:t>.</a:t>
            </a:r>
            <a:r>
              <a:rPr lang="en-US" altLang="zh-CN" sz="2800" b="1" i="1" smtClean="0"/>
              <a:t>place</a:t>
            </a:r>
            <a:r>
              <a:rPr lang="en-US" altLang="zh-CN" sz="2800" b="1" smtClean="0"/>
              <a:t> }</a:t>
            </a:r>
          </a:p>
          <a:p>
            <a:pPr algn="just">
              <a:spcBef>
                <a:spcPct val="0"/>
              </a:spcBef>
              <a:buFontTx/>
              <a:buNone/>
            </a:pPr>
            <a:r>
              <a:rPr lang="en-US" altLang="zh-CN" sz="2800" b="1" i="1" smtClean="0">
                <a:solidFill>
                  <a:srgbClr val="00FF00"/>
                </a:solidFill>
              </a:rPr>
              <a:t>S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L </a:t>
            </a:r>
            <a:r>
              <a:rPr lang="en-US" altLang="zh-CN" sz="2800" b="1" smtClean="0">
                <a:solidFill>
                  <a:srgbClr val="00FF00"/>
                </a:solidFill>
              </a:rPr>
              <a:t>= </a:t>
            </a:r>
            <a:r>
              <a:rPr lang="en-US" altLang="zh-CN" sz="2800" b="1" i="1" smtClean="0">
                <a:solidFill>
                  <a:srgbClr val="00FF00"/>
                </a:solidFill>
              </a:rPr>
              <a:t>E</a:t>
            </a:r>
            <a:r>
              <a:rPr lang="en-US" altLang="zh-CN" sz="2800" b="1" smtClean="0">
                <a:solidFill>
                  <a:srgbClr val="00FF00"/>
                </a:solidFill>
              </a:rPr>
              <a:t>	{if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 null then /</a:t>
            </a:r>
            <a:r>
              <a:rPr lang="en-US" altLang="zh-CN" sz="2800" b="1" smtClean="0">
                <a:solidFill>
                  <a:srgbClr val="00FF00"/>
                </a:solidFill>
                <a:sym typeface="Symbol" pitchFamily="18" charset="2"/>
              </a:rPr>
              <a:t></a:t>
            </a:r>
            <a:r>
              <a:rPr lang="en-US" altLang="zh-CN" sz="2800" b="1" smtClean="0">
                <a:solidFill>
                  <a:srgbClr val="00FF00"/>
                </a:solidFill>
              </a:rPr>
              <a:t> </a:t>
            </a:r>
            <a:r>
              <a:rPr lang="en-US" altLang="zh-CN" sz="2800" b="1" i="1" smtClean="0">
                <a:solidFill>
                  <a:srgbClr val="00FF00"/>
                </a:solidFill>
              </a:rPr>
              <a:t>L</a:t>
            </a:r>
            <a:r>
              <a:rPr lang="zh-CN" altLang="en-US" sz="2800" b="1" smtClean="0">
                <a:solidFill>
                  <a:srgbClr val="00FF00"/>
                </a:solidFill>
              </a:rPr>
              <a:t>是简单变量 </a:t>
            </a:r>
            <a:r>
              <a:rPr lang="zh-CN" altLang="en-US" sz="2800" b="1" smtClean="0">
                <a:solidFill>
                  <a:srgbClr val="00FF00"/>
                </a:solidFill>
                <a:sym typeface="Symbol" pitchFamily="18" charset="2"/>
              </a:rPr>
              <a:t></a:t>
            </a:r>
            <a:r>
              <a:rPr lang="zh-CN" altLang="en-US" sz="2800" b="1" smtClean="0">
                <a:solidFill>
                  <a:srgbClr val="00FF00"/>
                </a:solidFill>
              </a:rPr>
              <a:t>/</a:t>
            </a:r>
          </a:p>
          <a:p>
            <a:pPr algn="just">
              <a:spcBef>
                <a:spcPct val="0"/>
              </a:spcBef>
              <a:buFontTx/>
              <a:buNone/>
            </a:pPr>
            <a:r>
              <a:rPr lang="en-US" altLang="zh-CN" sz="2800" b="1" smtClean="0">
                <a:solidFill>
                  <a:srgbClr val="00FF00"/>
                </a:solidFill>
              </a:rPr>
              <a:t>				</a:t>
            </a:r>
            <a:r>
              <a:rPr lang="en-US" altLang="zh-CN" sz="2800" b="1" i="1" smtClean="0">
                <a:solidFill>
                  <a:srgbClr val="00FF00"/>
                </a:solidFill>
              </a:rPr>
              <a:t>emit</a:t>
            </a:r>
            <a:r>
              <a:rPr lang="en-US" altLang="zh-CN" sz="2800" b="1" smtClean="0">
                <a:solidFill>
                  <a:srgbClr val="00FF00"/>
                </a:solidFill>
              </a:rPr>
              <a:t>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 </a:t>
            </a:r>
            <a:r>
              <a:rPr lang="en-US" altLang="zh-CN" sz="2800" b="1" i="1" smtClean="0">
                <a:solidFill>
                  <a:srgbClr val="00FF00"/>
                </a:solidFill>
              </a:rPr>
              <a:t>E</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a:t>
            </a:r>
          </a:p>
          <a:p>
            <a:pPr algn="just">
              <a:spcBef>
                <a:spcPct val="0"/>
              </a:spcBef>
              <a:buFontTx/>
              <a:buNone/>
            </a:pPr>
            <a:r>
              <a:rPr lang="en-US" altLang="zh-CN" sz="2800" b="1" smtClean="0">
                <a:solidFill>
                  <a:srgbClr val="00FF00"/>
                </a:solidFill>
              </a:rPr>
              <a:t>			else </a:t>
            </a:r>
          </a:p>
          <a:p>
            <a:pPr algn="just">
              <a:spcBef>
                <a:spcPct val="0"/>
              </a:spcBef>
              <a:buFontTx/>
              <a:buNone/>
            </a:pPr>
            <a:r>
              <a:rPr lang="en-US" altLang="zh-CN" sz="2800" b="1" smtClean="0">
                <a:solidFill>
                  <a:srgbClr val="00FF00"/>
                </a:solidFill>
              </a:rPr>
              <a:t>		         		</a:t>
            </a:r>
            <a:r>
              <a:rPr lang="en-US" altLang="zh-CN" sz="2800" b="1" i="1" smtClean="0">
                <a:solidFill>
                  <a:srgbClr val="00FF00"/>
                </a:solidFill>
              </a:rPr>
              <a:t>emit</a:t>
            </a:r>
            <a:r>
              <a:rPr lang="en-US" altLang="zh-CN" sz="2800" b="1" smtClean="0">
                <a:solidFill>
                  <a:srgbClr val="00FF00"/>
                </a:solidFill>
              </a:rPr>
              <a:t>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 ‘[’, </a:t>
            </a:r>
            <a:r>
              <a:rPr lang="en-US" altLang="zh-CN" sz="2800" b="1" i="1" smtClean="0">
                <a:solidFill>
                  <a:srgbClr val="00FF00"/>
                </a:solidFill>
              </a:rPr>
              <a:t>L</a:t>
            </a:r>
            <a:r>
              <a:rPr lang="en-US" altLang="zh-CN" sz="2800" b="1" smtClean="0">
                <a:solidFill>
                  <a:srgbClr val="00FF00"/>
                </a:solidFill>
              </a:rPr>
              <a:t>.</a:t>
            </a:r>
            <a:r>
              <a:rPr lang="en-US" altLang="zh-CN" sz="2800" b="1" i="1" smtClean="0">
                <a:solidFill>
                  <a:srgbClr val="00FF00"/>
                </a:solidFill>
              </a:rPr>
              <a:t>offset</a:t>
            </a:r>
            <a:r>
              <a:rPr lang="en-US" altLang="zh-CN" sz="2800" b="1" smtClean="0">
                <a:solidFill>
                  <a:srgbClr val="00FF00"/>
                </a:solidFill>
              </a:rPr>
              <a:t>, ‘]’, ‘=’, </a:t>
            </a:r>
          </a:p>
          <a:p>
            <a:pPr algn="just">
              <a:spcBef>
                <a:spcPct val="0"/>
              </a:spcBef>
              <a:buFontTx/>
              <a:buNone/>
            </a:pPr>
            <a:r>
              <a:rPr lang="en-US" altLang="zh-CN" sz="2800" b="1" i="1" smtClean="0">
                <a:solidFill>
                  <a:srgbClr val="00FF00"/>
                </a:solidFill>
              </a:rPr>
              <a:t>								      E</a:t>
            </a:r>
            <a:r>
              <a:rPr lang="en-US" altLang="zh-CN" sz="2800" b="1" smtClean="0">
                <a:solidFill>
                  <a:srgbClr val="00FF00"/>
                </a:solidFill>
              </a:rPr>
              <a:t>.</a:t>
            </a:r>
            <a:r>
              <a:rPr lang="en-US" altLang="zh-CN" sz="2800" b="1" i="1" smtClean="0">
                <a:solidFill>
                  <a:srgbClr val="00FF00"/>
                </a:solidFill>
              </a:rPr>
              <a:t>place</a:t>
            </a:r>
            <a:r>
              <a:rPr lang="en-US" altLang="zh-CN" sz="2800" b="1" smtClean="0">
                <a:solidFill>
                  <a:srgbClr val="00FF00"/>
                </a:solidFill>
              </a:rPr>
              <a:t>) }</a:t>
            </a:r>
            <a:r>
              <a:rPr lang="en-US" altLang="zh-CN" sz="2800" b="1" smtClean="0"/>
              <a:t> </a:t>
            </a:r>
          </a:p>
          <a:p>
            <a:pPr algn="just">
              <a:spcBef>
                <a:spcPct val="0"/>
              </a:spcBef>
              <a:buFontTx/>
              <a:buNone/>
            </a:pPr>
            <a:endParaRPr lang="en-US" altLang="zh-CN" sz="28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2771">
                                            <p:txEl>
                                              <p:pRg st="4" end="4"/>
                                            </p:txEl>
                                          </p:spTgt>
                                        </p:tgtEl>
                                        <p:attrNameLst>
                                          <p:attrName>style.visibility</p:attrName>
                                        </p:attrNameLst>
                                      </p:cBhvr>
                                      <p:to>
                                        <p:strVal val="visible"/>
                                      </p:to>
                                    </p:set>
                                    <p:animEffect transition="in" filter="box(in)">
                                      <p:cBhvr>
                                        <p:cTn id="7" dur="500"/>
                                        <p:tgtEl>
                                          <p:spTgt spid="131277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12771">
                                            <p:txEl>
                                              <p:pRg st="5" end="5"/>
                                            </p:txEl>
                                          </p:spTgt>
                                        </p:tgtEl>
                                        <p:attrNameLst>
                                          <p:attrName>style.visibility</p:attrName>
                                        </p:attrNameLst>
                                      </p:cBhvr>
                                      <p:to>
                                        <p:strVal val="visible"/>
                                      </p:to>
                                    </p:set>
                                    <p:animEffect transition="in" filter="box(in)">
                                      <p:cBhvr>
                                        <p:cTn id="10" dur="500"/>
                                        <p:tgtEl>
                                          <p:spTgt spid="1312771">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12771">
                                            <p:txEl>
                                              <p:pRg st="6" end="6"/>
                                            </p:txEl>
                                          </p:spTgt>
                                        </p:tgtEl>
                                        <p:attrNameLst>
                                          <p:attrName>style.visibility</p:attrName>
                                        </p:attrNameLst>
                                      </p:cBhvr>
                                      <p:to>
                                        <p:strVal val="visible"/>
                                      </p:to>
                                    </p:set>
                                    <p:animEffect transition="in" filter="box(in)">
                                      <p:cBhvr>
                                        <p:cTn id="15" dur="500"/>
                                        <p:tgtEl>
                                          <p:spTgt spid="1312771">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312771">
                                            <p:txEl>
                                              <p:pRg st="7" end="7"/>
                                            </p:txEl>
                                          </p:spTgt>
                                        </p:tgtEl>
                                        <p:attrNameLst>
                                          <p:attrName>style.visibility</p:attrName>
                                        </p:attrNameLst>
                                      </p:cBhvr>
                                      <p:to>
                                        <p:strVal val="visible"/>
                                      </p:to>
                                    </p:set>
                                    <p:animEffect transition="in" filter="box(in)">
                                      <p:cBhvr>
                                        <p:cTn id="20" dur="500"/>
                                        <p:tgtEl>
                                          <p:spTgt spid="1312771">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312771">
                                            <p:txEl>
                                              <p:pRg st="8" end="8"/>
                                            </p:txEl>
                                          </p:spTgt>
                                        </p:tgtEl>
                                        <p:attrNameLst>
                                          <p:attrName>style.visibility</p:attrName>
                                        </p:attrNameLst>
                                      </p:cBhvr>
                                      <p:to>
                                        <p:strVal val="visible"/>
                                      </p:to>
                                    </p:set>
                                    <p:animEffect transition="in" filter="box(in)">
                                      <p:cBhvr>
                                        <p:cTn id="23" dur="500"/>
                                        <p:tgtEl>
                                          <p:spTgt spid="1312771">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312771">
                                            <p:txEl>
                                              <p:pRg st="9" end="9"/>
                                            </p:txEl>
                                          </p:spTgt>
                                        </p:tgtEl>
                                        <p:attrNameLst>
                                          <p:attrName>style.visibility</p:attrName>
                                        </p:attrNameLst>
                                      </p:cBhvr>
                                      <p:to>
                                        <p:strVal val="visible"/>
                                      </p:to>
                                    </p:set>
                                    <p:animEffect transition="in" filter="box(in)">
                                      <p:cBhvr>
                                        <p:cTn id="26" dur="500"/>
                                        <p:tgtEl>
                                          <p:spTgt spid="1312771">
                                            <p:txEl>
                                              <p:pRg st="9" end="9"/>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312771">
                                            <p:txEl>
                                              <p:pRg st="10" end="10"/>
                                            </p:txEl>
                                          </p:spTgt>
                                        </p:tgtEl>
                                        <p:attrNameLst>
                                          <p:attrName>style.visibility</p:attrName>
                                        </p:attrNameLst>
                                      </p:cBhvr>
                                      <p:to>
                                        <p:strVal val="visible"/>
                                      </p:to>
                                    </p:set>
                                    <p:animEffect transition="in" filter="box(in)">
                                      <p:cBhvr>
                                        <p:cTn id="29" dur="500"/>
                                        <p:tgtEl>
                                          <p:spTgt spid="1312771">
                                            <p:txEl>
                                              <p:pRg st="10" end="10"/>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312771">
                                            <p:txEl>
                                              <p:pRg st="11" end="11"/>
                                            </p:txEl>
                                          </p:spTgt>
                                        </p:tgtEl>
                                        <p:attrNameLst>
                                          <p:attrName>style.visibility</p:attrName>
                                        </p:attrNameLst>
                                      </p:cBhvr>
                                      <p:to>
                                        <p:strVal val="visible"/>
                                      </p:to>
                                    </p:set>
                                    <p:animEffect transition="in" filter="box(in)">
                                      <p:cBhvr>
                                        <p:cTn id="32" dur="500"/>
                                        <p:tgtEl>
                                          <p:spTgt spid="13127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228600"/>
            <a:ext cx="7772400" cy="8382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grpSp>
        <p:nvGrpSpPr>
          <p:cNvPr id="35843" name="Group 3"/>
          <p:cNvGrpSpPr>
            <a:grpSpLocks/>
          </p:cNvGrpSpPr>
          <p:nvPr/>
        </p:nvGrpSpPr>
        <p:grpSpPr bwMode="auto">
          <a:xfrm>
            <a:off x="0" y="990600"/>
            <a:ext cx="8915400" cy="5772150"/>
            <a:chOff x="0" y="624"/>
            <a:chExt cx="5616" cy="3636"/>
          </a:xfrm>
        </p:grpSpPr>
        <p:sp>
          <p:nvSpPr>
            <p:cNvPr id="35849" name="Rectangle 4"/>
            <p:cNvSpPr>
              <a:spLocks noChangeArrowheads="1"/>
            </p:cNvSpPr>
            <p:nvPr/>
          </p:nvSpPr>
          <p:spPr bwMode="auto">
            <a:xfrm>
              <a:off x="2628" y="624"/>
              <a:ext cx="31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i="1"/>
                <a:t>S</a:t>
              </a:r>
            </a:p>
          </p:txBody>
        </p:sp>
        <p:sp>
          <p:nvSpPr>
            <p:cNvPr id="35850" name="Rectangle 5"/>
            <p:cNvSpPr>
              <a:spLocks noChangeArrowheads="1"/>
            </p:cNvSpPr>
            <p:nvPr/>
          </p:nvSpPr>
          <p:spPr bwMode="auto">
            <a:xfrm>
              <a:off x="2604" y="919"/>
              <a:ext cx="35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400"/>
                <a:t>:=</a:t>
              </a:r>
            </a:p>
          </p:txBody>
        </p:sp>
        <p:sp>
          <p:nvSpPr>
            <p:cNvPr id="35851" name="Rectangle 6"/>
            <p:cNvSpPr>
              <a:spLocks noChangeArrowheads="1"/>
            </p:cNvSpPr>
            <p:nvPr/>
          </p:nvSpPr>
          <p:spPr bwMode="auto">
            <a:xfrm>
              <a:off x="576" y="906"/>
              <a:ext cx="138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lnSpc>
                  <a:spcPct val="80000"/>
                </a:lnSpc>
              </a:pPr>
              <a:r>
                <a:rPr lang="en-US" altLang="zh-CN" sz="2400" i="1"/>
                <a:t>L</a:t>
              </a:r>
              <a:r>
                <a:rPr lang="en-US" altLang="zh-CN" sz="2400"/>
                <a:t>.</a:t>
              </a:r>
              <a:r>
                <a:rPr lang="en-US" altLang="zh-CN" sz="2400" i="1"/>
                <a:t>place</a:t>
              </a:r>
              <a:r>
                <a:rPr lang="en-US" altLang="zh-CN" sz="2400"/>
                <a:t> = x</a:t>
              </a:r>
              <a:endParaRPr lang="en-US" altLang="zh-CN" sz="2400" i="1"/>
            </a:p>
            <a:p>
              <a:pPr algn="just">
                <a:lnSpc>
                  <a:spcPct val="80000"/>
                </a:lnSpc>
              </a:pPr>
              <a:r>
                <a:rPr lang="en-US" altLang="zh-CN" sz="2400" i="1"/>
                <a:t>L</a:t>
              </a:r>
              <a:r>
                <a:rPr lang="en-US" altLang="zh-CN" sz="2400"/>
                <a:t>.</a:t>
              </a:r>
              <a:r>
                <a:rPr lang="en-US" altLang="zh-CN" sz="2400" i="1"/>
                <a:t>offset</a:t>
              </a:r>
              <a:r>
                <a:rPr lang="en-US" altLang="zh-CN" sz="2400"/>
                <a:t> = null</a:t>
              </a:r>
            </a:p>
          </p:txBody>
        </p:sp>
        <p:sp>
          <p:nvSpPr>
            <p:cNvPr id="35852" name="Line 7"/>
            <p:cNvSpPr>
              <a:spLocks noChangeShapeType="1"/>
            </p:cNvSpPr>
            <p:nvPr/>
          </p:nvSpPr>
          <p:spPr bwMode="auto">
            <a:xfrm flipH="1">
              <a:off x="1327" y="776"/>
              <a:ext cx="1325" cy="16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3" name="Line 8"/>
            <p:cNvSpPr>
              <a:spLocks noChangeShapeType="1"/>
            </p:cNvSpPr>
            <p:nvPr/>
          </p:nvSpPr>
          <p:spPr bwMode="auto">
            <a:xfrm>
              <a:off x="2911" y="776"/>
              <a:ext cx="1324" cy="16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4" name="Line 9"/>
            <p:cNvSpPr>
              <a:spLocks noChangeShapeType="1"/>
            </p:cNvSpPr>
            <p:nvPr/>
          </p:nvSpPr>
          <p:spPr bwMode="auto">
            <a:xfrm>
              <a:off x="2764" y="822"/>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5" name="Line 10"/>
            <p:cNvSpPr>
              <a:spLocks noChangeShapeType="1"/>
            </p:cNvSpPr>
            <p:nvPr/>
          </p:nvSpPr>
          <p:spPr bwMode="auto">
            <a:xfrm>
              <a:off x="1296" y="1296"/>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6" name="Rectangle 11"/>
            <p:cNvSpPr>
              <a:spLocks noChangeArrowheads="1"/>
            </p:cNvSpPr>
            <p:nvPr/>
          </p:nvSpPr>
          <p:spPr bwMode="auto">
            <a:xfrm>
              <a:off x="1200" y="1440"/>
              <a:ext cx="35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a:t>x</a:t>
              </a:r>
            </a:p>
          </p:txBody>
        </p:sp>
        <p:sp>
          <p:nvSpPr>
            <p:cNvPr id="35857" name="Rectangle 12"/>
            <p:cNvSpPr>
              <a:spLocks noChangeArrowheads="1"/>
            </p:cNvSpPr>
            <p:nvPr/>
          </p:nvSpPr>
          <p:spPr bwMode="auto">
            <a:xfrm>
              <a:off x="3728" y="914"/>
              <a:ext cx="1189"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i="1"/>
                <a:t>E</a:t>
              </a:r>
              <a:r>
                <a:rPr lang="en-US" altLang="zh-CN" sz="2400"/>
                <a:t>.</a:t>
              </a:r>
              <a:r>
                <a:rPr lang="en-US" altLang="zh-CN" sz="2400" i="1"/>
                <a:t>place</a:t>
              </a:r>
              <a:r>
                <a:rPr lang="en-US" altLang="zh-CN" sz="2400"/>
                <a:t> = t</a:t>
              </a:r>
              <a:r>
                <a:rPr lang="en-US" altLang="zh-CN" sz="2400" baseline="-25000"/>
                <a:t>4</a:t>
              </a:r>
              <a:endParaRPr lang="en-US" altLang="zh-CN" sz="2400"/>
            </a:p>
          </p:txBody>
        </p:sp>
        <p:sp>
          <p:nvSpPr>
            <p:cNvPr id="35858" name="Line 13"/>
            <p:cNvSpPr>
              <a:spLocks noChangeShapeType="1"/>
            </p:cNvSpPr>
            <p:nvPr/>
          </p:nvSpPr>
          <p:spPr bwMode="auto">
            <a:xfrm>
              <a:off x="4246" y="1134"/>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9" name="Rectangle 14"/>
            <p:cNvSpPr>
              <a:spLocks noChangeArrowheads="1"/>
            </p:cNvSpPr>
            <p:nvPr/>
          </p:nvSpPr>
          <p:spPr bwMode="auto">
            <a:xfrm>
              <a:off x="3752" y="1241"/>
              <a:ext cx="1189"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lnSpc>
                  <a:spcPct val="80000"/>
                </a:lnSpc>
              </a:pPr>
              <a:r>
                <a:rPr lang="en-US" altLang="zh-CN" sz="2400" i="1"/>
                <a:t>L</a:t>
              </a:r>
              <a:r>
                <a:rPr lang="en-US" altLang="zh-CN" sz="2400"/>
                <a:t>.</a:t>
              </a:r>
              <a:r>
                <a:rPr lang="en-US" altLang="zh-CN" sz="2400" i="1"/>
                <a:t>place</a:t>
              </a:r>
              <a:r>
                <a:rPr lang="en-US" altLang="zh-CN" sz="2400"/>
                <a:t> = t</a:t>
              </a:r>
              <a:r>
                <a:rPr lang="en-US" altLang="zh-CN" sz="2400" baseline="-25000"/>
                <a:t>2</a:t>
              </a:r>
              <a:endParaRPr lang="en-US" altLang="zh-CN" sz="2400" i="1"/>
            </a:p>
            <a:p>
              <a:pPr algn="just">
                <a:lnSpc>
                  <a:spcPct val="80000"/>
                </a:lnSpc>
              </a:pPr>
              <a:r>
                <a:rPr lang="en-US" altLang="zh-CN" sz="2400" i="1"/>
                <a:t>L</a:t>
              </a:r>
              <a:r>
                <a:rPr lang="en-US" altLang="zh-CN" sz="2400"/>
                <a:t>.</a:t>
              </a:r>
              <a:r>
                <a:rPr lang="en-US" altLang="zh-CN" sz="2400" i="1"/>
                <a:t>offset</a:t>
              </a:r>
              <a:r>
                <a:rPr lang="en-US" altLang="zh-CN" sz="2400"/>
                <a:t> = t</a:t>
              </a:r>
              <a:r>
                <a:rPr lang="en-US" altLang="zh-CN" sz="2400" baseline="-25000"/>
                <a:t>3</a:t>
              </a:r>
              <a:endParaRPr lang="en-US" altLang="zh-CN" sz="2400"/>
            </a:p>
          </p:txBody>
        </p:sp>
        <p:sp>
          <p:nvSpPr>
            <p:cNvPr id="35860" name="Line 15"/>
            <p:cNvSpPr>
              <a:spLocks noChangeShapeType="1"/>
            </p:cNvSpPr>
            <p:nvPr/>
          </p:nvSpPr>
          <p:spPr bwMode="auto">
            <a:xfrm flipH="1">
              <a:off x="2876" y="1596"/>
              <a:ext cx="110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61" name="Line 16"/>
            <p:cNvSpPr>
              <a:spLocks noChangeShapeType="1"/>
            </p:cNvSpPr>
            <p:nvPr/>
          </p:nvSpPr>
          <p:spPr bwMode="auto">
            <a:xfrm>
              <a:off x="4403" y="1596"/>
              <a:ext cx="110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62" name="Rectangle 17"/>
            <p:cNvSpPr>
              <a:spLocks noChangeArrowheads="1"/>
            </p:cNvSpPr>
            <p:nvPr/>
          </p:nvSpPr>
          <p:spPr bwMode="auto">
            <a:xfrm>
              <a:off x="2064" y="1680"/>
              <a:ext cx="1414" cy="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lnSpc>
                  <a:spcPct val="80000"/>
                </a:lnSpc>
              </a:pPr>
              <a:r>
                <a:rPr lang="en-US" altLang="zh-CN" sz="2400" i="1"/>
                <a:t>Elist</a:t>
              </a:r>
              <a:r>
                <a:rPr lang="en-US" altLang="zh-CN" sz="2400"/>
                <a:t>.</a:t>
              </a:r>
              <a:r>
                <a:rPr lang="en-US" altLang="zh-CN" sz="2400" i="1"/>
                <a:t>place</a:t>
              </a:r>
              <a:r>
                <a:rPr lang="en-US" altLang="zh-CN" sz="2400"/>
                <a:t> = t</a:t>
              </a:r>
              <a:r>
                <a:rPr lang="en-US" altLang="zh-CN" sz="2400" baseline="-25000"/>
                <a:t>1</a:t>
              </a:r>
            </a:p>
            <a:p>
              <a:pPr algn="just">
                <a:lnSpc>
                  <a:spcPct val="80000"/>
                </a:lnSpc>
              </a:pPr>
              <a:r>
                <a:rPr lang="en-US" altLang="zh-CN" sz="2400" i="1"/>
                <a:t>Elist</a:t>
              </a:r>
              <a:r>
                <a:rPr lang="en-US" altLang="zh-CN" sz="2400"/>
                <a:t>.</a:t>
              </a:r>
              <a:r>
                <a:rPr lang="en-US" altLang="zh-CN" sz="2400" i="1"/>
                <a:t>ndim</a:t>
              </a:r>
              <a:r>
                <a:rPr lang="en-US" altLang="zh-CN" sz="2400"/>
                <a:t> = 2</a:t>
              </a:r>
            </a:p>
            <a:p>
              <a:pPr algn="just">
                <a:lnSpc>
                  <a:spcPct val="80000"/>
                </a:lnSpc>
              </a:pPr>
              <a:r>
                <a:rPr lang="en-US" altLang="zh-CN" sz="2400" i="1"/>
                <a:t>Elist</a:t>
              </a:r>
              <a:r>
                <a:rPr lang="en-US" altLang="zh-CN" sz="2400"/>
                <a:t>.</a:t>
              </a:r>
              <a:r>
                <a:rPr lang="en-US" altLang="zh-CN" sz="2400" i="1"/>
                <a:t>array</a:t>
              </a:r>
              <a:r>
                <a:rPr lang="en-US" altLang="zh-CN" sz="2400"/>
                <a:t> = A</a:t>
              </a:r>
            </a:p>
          </p:txBody>
        </p:sp>
        <p:sp>
          <p:nvSpPr>
            <p:cNvPr id="35863" name="Line 18"/>
            <p:cNvSpPr>
              <a:spLocks noChangeShapeType="1"/>
            </p:cNvSpPr>
            <p:nvPr/>
          </p:nvSpPr>
          <p:spPr bwMode="auto">
            <a:xfrm>
              <a:off x="2784" y="2256"/>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64" name="Rectangle 19"/>
            <p:cNvSpPr>
              <a:spLocks noChangeArrowheads="1"/>
            </p:cNvSpPr>
            <p:nvPr/>
          </p:nvSpPr>
          <p:spPr bwMode="auto">
            <a:xfrm>
              <a:off x="2688" y="2304"/>
              <a:ext cx="315"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400"/>
                <a:t>,</a:t>
              </a:r>
            </a:p>
          </p:txBody>
        </p:sp>
        <p:sp>
          <p:nvSpPr>
            <p:cNvPr id="35865" name="Line 20"/>
            <p:cNvSpPr>
              <a:spLocks noChangeShapeType="1"/>
            </p:cNvSpPr>
            <p:nvPr/>
          </p:nvSpPr>
          <p:spPr bwMode="auto">
            <a:xfrm flipH="1">
              <a:off x="1552" y="2204"/>
              <a:ext cx="110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66" name="Line 21"/>
            <p:cNvSpPr>
              <a:spLocks noChangeShapeType="1"/>
            </p:cNvSpPr>
            <p:nvPr/>
          </p:nvSpPr>
          <p:spPr bwMode="auto">
            <a:xfrm>
              <a:off x="2911" y="2204"/>
              <a:ext cx="110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67" name="Rectangle 22"/>
            <p:cNvSpPr>
              <a:spLocks noChangeArrowheads="1"/>
            </p:cNvSpPr>
            <p:nvPr/>
          </p:nvSpPr>
          <p:spPr bwMode="auto">
            <a:xfrm>
              <a:off x="768" y="2288"/>
              <a:ext cx="1421"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lnSpc>
                  <a:spcPct val="80000"/>
                </a:lnSpc>
              </a:pPr>
              <a:r>
                <a:rPr lang="en-US" altLang="zh-CN" sz="2400" i="1"/>
                <a:t>Elist</a:t>
              </a:r>
              <a:r>
                <a:rPr lang="en-US" altLang="zh-CN" sz="2400"/>
                <a:t>.</a:t>
              </a:r>
              <a:r>
                <a:rPr lang="en-US" altLang="zh-CN" sz="2400" i="1"/>
                <a:t>place</a:t>
              </a:r>
              <a:r>
                <a:rPr lang="en-US" altLang="zh-CN" sz="2400"/>
                <a:t> = y</a:t>
              </a:r>
              <a:endParaRPr lang="en-US" altLang="zh-CN" sz="2400" baseline="-25000"/>
            </a:p>
            <a:p>
              <a:pPr algn="just">
                <a:lnSpc>
                  <a:spcPct val="80000"/>
                </a:lnSpc>
              </a:pPr>
              <a:r>
                <a:rPr lang="en-US" altLang="zh-CN" sz="2400" i="1"/>
                <a:t>Elist</a:t>
              </a:r>
              <a:r>
                <a:rPr lang="en-US" altLang="zh-CN" sz="2400"/>
                <a:t>.</a:t>
              </a:r>
              <a:r>
                <a:rPr lang="en-US" altLang="zh-CN" sz="2400" i="1"/>
                <a:t>ndim</a:t>
              </a:r>
              <a:r>
                <a:rPr lang="en-US" altLang="zh-CN" sz="2400"/>
                <a:t> = 1</a:t>
              </a:r>
            </a:p>
            <a:p>
              <a:pPr algn="just">
                <a:lnSpc>
                  <a:spcPct val="80000"/>
                </a:lnSpc>
              </a:pPr>
              <a:r>
                <a:rPr lang="en-US" altLang="zh-CN" sz="2400" i="1"/>
                <a:t>Elist</a:t>
              </a:r>
              <a:r>
                <a:rPr lang="en-US" altLang="zh-CN" sz="2400"/>
                <a:t>.</a:t>
              </a:r>
              <a:r>
                <a:rPr lang="en-US" altLang="zh-CN" sz="2400" i="1"/>
                <a:t>array</a:t>
              </a:r>
              <a:r>
                <a:rPr lang="en-US" altLang="zh-CN" sz="2400"/>
                <a:t> = A</a:t>
              </a:r>
            </a:p>
          </p:txBody>
        </p:sp>
        <p:sp>
          <p:nvSpPr>
            <p:cNvPr id="35868" name="Rectangle 23"/>
            <p:cNvSpPr>
              <a:spLocks noChangeArrowheads="1"/>
            </p:cNvSpPr>
            <p:nvPr/>
          </p:nvSpPr>
          <p:spPr bwMode="auto">
            <a:xfrm>
              <a:off x="3505" y="2289"/>
              <a:ext cx="1189"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i="1"/>
                <a:t>E</a:t>
              </a:r>
              <a:r>
                <a:rPr lang="en-US" altLang="zh-CN" sz="2400"/>
                <a:t>.</a:t>
              </a:r>
              <a:r>
                <a:rPr lang="en-US" altLang="zh-CN" sz="2400" i="1"/>
                <a:t>place</a:t>
              </a:r>
              <a:r>
                <a:rPr lang="en-US" altLang="zh-CN" sz="2400"/>
                <a:t> = z</a:t>
              </a:r>
            </a:p>
          </p:txBody>
        </p:sp>
        <p:sp>
          <p:nvSpPr>
            <p:cNvPr id="35869" name="Line 24"/>
            <p:cNvSpPr>
              <a:spLocks noChangeShapeType="1"/>
            </p:cNvSpPr>
            <p:nvPr/>
          </p:nvSpPr>
          <p:spPr bwMode="auto">
            <a:xfrm>
              <a:off x="4023" y="2509"/>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0" name="Rectangle 25"/>
            <p:cNvSpPr>
              <a:spLocks noChangeArrowheads="1"/>
            </p:cNvSpPr>
            <p:nvPr/>
          </p:nvSpPr>
          <p:spPr bwMode="auto">
            <a:xfrm>
              <a:off x="3529" y="2617"/>
              <a:ext cx="1367"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lnSpc>
                  <a:spcPct val="80000"/>
                </a:lnSpc>
              </a:pPr>
              <a:r>
                <a:rPr lang="en-US" altLang="zh-CN" sz="2400" i="1"/>
                <a:t>L</a:t>
              </a:r>
              <a:r>
                <a:rPr lang="en-US" altLang="zh-CN" sz="2400"/>
                <a:t>.</a:t>
              </a:r>
              <a:r>
                <a:rPr lang="en-US" altLang="zh-CN" sz="2400" i="1"/>
                <a:t>place</a:t>
              </a:r>
              <a:r>
                <a:rPr lang="en-US" altLang="zh-CN" sz="2400"/>
                <a:t> = z</a:t>
              </a:r>
              <a:endParaRPr lang="en-US" altLang="zh-CN" sz="2400" i="1"/>
            </a:p>
            <a:p>
              <a:pPr algn="just">
                <a:lnSpc>
                  <a:spcPct val="80000"/>
                </a:lnSpc>
              </a:pPr>
              <a:r>
                <a:rPr lang="en-US" altLang="zh-CN" sz="2400" i="1"/>
                <a:t>L</a:t>
              </a:r>
              <a:r>
                <a:rPr lang="en-US" altLang="zh-CN" sz="2400"/>
                <a:t>.</a:t>
              </a:r>
              <a:r>
                <a:rPr lang="en-US" altLang="zh-CN" sz="2400" i="1"/>
                <a:t>offset</a:t>
              </a:r>
              <a:r>
                <a:rPr lang="en-US" altLang="zh-CN" sz="2400"/>
                <a:t> = null</a:t>
              </a:r>
            </a:p>
          </p:txBody>
        </p:sp>
        <p:sp>
          <p:nvSpPr>
            <p:cNvPr id="35871" name="Rectangle 26"/>
            <p:cNvSpPr>
              <a:spLocks noChangeArrowheads="1"/>
            </p:cNvSpPr>
            <p:nvPr/>
          </p:nvSpPr>
          <p:spPr bwMode="auto">
            <a:xfrm>
              <a:off x="2258" y="2935"/>
              <a:ext cx="119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i="1"/>
                <a:t>E</a:t>
              </a:r>
              <a:r>
                <a:rPr lang="en-US" altLang="zh-CN" sz="2400"/>
                <a:t>.</a:t>
              </a:r>
              <a:r>
                <a:rPr lang="en-US" altLang="zh-CN" sz="2400" i="1"/>
                <a:t>place</a:t>
              </a:r>
              <a:r>
                <a:rPr lang="en-US" altLang="zh-CN" sz="2400"/>
                <a:t> = y</a:t>
              </a:r>
            </a:p>
          </p:txBody>
        </p:sp>
        <p:sp>
          <p:nvSpPr>
            <p:cNvPr id="35872" name="Line 27"/>
            <p:cNvSpPr>
              <a:spLocks noChangeShapeType="1"/>
            </p:cNvSpPr>
            <p:nvPr/>
          </p:nvSpPr>
          <p:spPr bwMode="auto">
            <a:xfrm>
              <a:off x="2776" y="3131"/>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3" name="Rectangle 28"/>
            <p:cNvSpPr>
              <a:spLocks noChangeArrowheads="1"/>
            </p:cNvSpPr>
            <p:nvPr/>
          </p:nvSpPr>
          <p:spPr bwMode="auto">
            <a:xfrm>
              <a:off x="2112" y="3240"/>
              <a:ext cx="1360"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lnSpc>
                  <a:spcPct val="80000"/>
                </a:lnSpc>
              </a:pPr>
              <a:r>
                <a:rPr lang="en-US" altLang="zh-CN" sz="2400" i="1"/>
                <a:t>L</a:t>
              </a:r>
              <a:r>
                <a:rPr lang="en-US" altLang="zh-CN" sz="2400"/>
                <a:t>.</a:t>
              </a:r>
              <a:r>
                <a:rPr lang="en-US" altLang="zh-CN" sz="2400" i="1"/>
                <a:t>place</a:t>
              </a:r>
              <a:r>
                <a:rPr lang="en-US" altLang="zh-CN" sz="2400"/>
                <a:t> = y</a:t>
              </a:r>
              <a:endParaRPr lang="en-US" altLang="zh-CN" sz="2400" i="1"/>
            </a:p>
            <a:p>
              <a:pPr algn="just">
                <a:lnSpc>
                  <a:spcPct val="80000"/>
                </a:lnSpc>
              </a:pPr>
              <a:r>
                <a:rPr lang="en-US" altLang="zh-CN" sz="2400" i="1"/>
                <a:t>L</a:t>
              </a:r>
              <a:r>
                <a:rPr lang="en-US" altLang="zh-CN" sz="2400"/>
                <a:t>.</a:t>
              </a:r>
              <a:r>
                <a:rPr lang="en-US" altLang="zh-CN" sz="2400" i="1"/>
                <a:t>offset</a:t>
              </a:r>
              <a:r>
                <a:rPr lang="en-US" altLang="zh-CN" sz="2400"/>
                <a:t> = null</a:t>
              </a:r>
            </a:p>
          </p:txBody>
        </p:sp>
        <p:sp>
          <p:nvSpPr>
            <p:cNvPr id="35874" name="Line 29"/>
            <p:cNvSpPr>
              <a:spLocks noChangeShapeType="1"/>
            </p:cNvSpPr>
            <p:nvPr/>
          </p:nvSpPr>
          <p:spPr bwMode="auto">
            <a:xfrm>
              <a:off x="1452" y="2804"/>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5" name="Line 30"/>
            <p:cNvSpPr>
              <a:spLocks noChangeShapeType="1"/>
            </p:cNvSpPr>
            <p:nvPr/>
          </p:nvSpPr>
          <p:spPr bwMode="auto">
            <a:xfrm>
              <a:off x="4032" y="3024"/>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6" name="Rectangle 31"/>
            <p:cNvSpPr>
              <a:spLocks noChangeArrowheads="1"/>
            </p:cNvSpPr>
            <p:nvPr/>
          </p:nvSpPr>
          <p:spPr bwMode="auto">
            <a:xfrm>
              <a:off x="0" y="2976"/>
              <a:ext cx="35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a:t>A</a:t>
              </a:r>
            </a:p>
          </p:txBody>
        </p:sp>
        <p:sp>
          <p:nvSpPr>
            <p:cNvPr id="35877" name="Rectangle 32"/>
            <p:cNvSpPr>
              <a:spLocks noChangeArrowheads="1"/>
            </p:cNvSpPr>
            <p:nvPr/>
          </p:nvSpPr>
          <p:spPr bwMode="auto">
            <a:xfrm>
              <a:off x="1314" y="2925"/>
              <a:ext cx="35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400"/>
                <a:t>[</a:t>
              </a:r>
            </a:p>
          </p:txBody>
        </p:sp>
        <p:sp>
          <p:nvSpPr>
            <p:cNvPr id="35878" name="Rectangle 33"/>
            <p:cNvSpPr>
              <a:spLocks noChangeArrowheads="1"/>
            </p:cNvSpPr>
            <p:nvPr/>
          </p:nvSpPr>
          <p:spPr bwMode="auto">
            <a:xfrm>
              <a:off x="3888" y="3120"/>
              <a:ext cx="459"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62000" tIns="46800" bIns="46800"/>
            <a:lstStyle/>
            <a:p>
              <a:pPr algn="just"/>
              <a:r>
                <a:rPr lang="en-US" altLang="zh-CN" sz="2400" i="1"/>
                <a:t>z</a:t>
              </a:r>
            </a:p>
          </p:txBody>
        </p:sp>
        <p:sp>
          <p:nvSpPr>
            <p:cNvPr id="35879" name="Rectangle 34"/>
            <p:cNvSpPr>
              <a:spLocks noChangeArrowheads="1"/>
            </p:cNvSpPr>
            <p:nvPr/>
          </p:nvSpPr>
          <p:spPr bwMode="auto">
            <a:xfrm>
              <a:off x="5401" y="1701"/>
              <a:ext cx="215"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400"/>
                <a:t>]</a:t>
              </a:r>
            </a:p>
          </p:txBody>
        </p:sp>
        <p:sp>
          <p:nvSpPr>
            <p:cNvPr id="35880" name="Line 35"/>
            <p:cNvSpPr>
              <a:spLocks noChangeShapeType="1"/>
            </p:cNvSpPr>
            <p:nvPr/>
          </p:nvSpPr>
          <p:spPr bwMode="auto">
            <a:xfrm flipH="1">
              <a:off x="183" y="2812"/>
              <a:ext cx="1099"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1" name="Line 36"/>
            <p:cNvSpPr>
              <a:spLocks noChangeShapeType="1"/>
            </p:cNvSpPr>
            <p:nvPr/>
          </p:nvSpPr>
          <p:spPr bwMode="auto">
            <a:xfrm>
              <a:off x="1621" y="2820"/>
              <a:ext cx="1100" cy="1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2" name="Line 37"/>
            <p:cNvSpPr>
              <a:spLocks noChangeShapeType="1"/>
            </p:cNvSpPr>
            <p:nvPr/>
          </p:nvSpPr>
          <p:spPr bwMode="auto">
            <a:xfrm>
              <a:off x="2786" y="3603"/>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3" name="Rectangle 38"/>
            <p:cNvSpPr>
              <a:spLocks noChangeArrowheads="1"/>
            </p:cNvSpPr>
            <p:nvPr/>
          </p:nvSpPr>
          <p:spPr bwMode="auto">
            <a:xfrm>
              <a:off x="2649" y="3716"/>
              <a:ext cx="35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400"/>
                <a:t>y</a:t>
              </a:r>
            </a:p>
          </p:txBody>
        </p:sp>
        <p:sp>
          <p:nvSpPr>
            <p:cNvPr id="35884" name="Rectangle 39"/>
            <p:cNvSpPr>
              <a:spLocks noChangeArrowheads="1"/>
            </p:cNvSpPr>
            <p:nvPr/>
          </p:nvSpPr>
          <p:spPr bwMode="auto">
            <a:xfrm>
              <a:off x="1440" y="4032"/>
              <a:ext cx="282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ctr"/>
              <a:r>
                <a:rPr lang="zh-CN" altLang="en-US" sz="2400"/>
                <a:t> </a:t>
              </a:r>
              <a:r>
                <a:rPr lang="en-US" altLang="zh-CN" sz="2400"/>
                <a:t>x := A[ y, z ]</a:t>
              </a:r>
              <a:r>
                <a:rPr lang="zh-CN" altLang="en-US" sz="2400"/>
                <a:t>的注释分析树</a:t>
              </a:r>
            </a:p>
          </p:txBody>
        </p:sp>
      </p:grpSp>
      <p:sp>
        <p:nvSpPr>
          <p:cNvPr id="1361960" name="Rectangle 40"/>
          <p:cNvSpPr>
            <a:spLocks noChangeArrowheads="1"/>
          </p:cNvSpPr>
          <p:nvPr/>
        </p:nvSpPr>
        <p:spPr bwMode="auto">
          <a:xfrm>
            <a:off x="1600200" y="2667000"/>
            <a:ext cx="182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lang="en-US" altLang="zh-CN" sz="2400">
                <a:solidFill>
                  <a:srgbClr val="00FF00"/>
                </a:solidFill>
              </a:rPr>
              <a:t>t</a:t>
            </a:r>
            <a:r>
              <a:rPr lang="en-US" altLang="zh-CN" sz="2400" baseline="-30000">
                <a:solidFill>
                  <a:srgbClr val="00FF00"/>
                </a:solidFill>
              </a:rPr>
              <a:t>1</a:t>
            </a:r>
            <a:r>
              <a:rPr lang="en-US" altLang="zh-CN" sz="2400">
                <a:solidFill>
                  <a:srgbClr val="00FF00"/>
                </a:solidFill>
              </a:rPr>
              <a:t> = y </a:t>
            </a:r>
            <a:r>
              <a:rPr lang="en-US" altLang="zh-CN" sz="2400">
                <a:solidFill>
                  <a:srgbClr val="00FF00"/>
                </a:solidFill>
                <a:sym typeface="Symbol" pitchFamily="18" charset="2"/>
              </a:rPr>
              <a:t></a:t>
            </a:r>
            <a:r>
              <a:rPr lang="en-US" altLang="zh-CN" sz="2400">
                <a:solidFill>
                  <a:srgbClr val="00FF00"/>
                </a:solidFill>
              </a:rPr>
              <a:t> 20 </a:t>
            </a:r>
          </a:p>
          <a:p>
            <a:pPr>
              <a:lnSpc>
                <a:spcPct val="80000"/>
              </a:lnSpc>
            </a:pPr>
            <a:r>
              <a:rPr lang="en-US" altLang="zh-CN" sz="2400">
                <a:solidFill>
                  <a:srgbClr val="00FF00"/>
                </a:solidFill>
              </a:rPr>
              <a:t>t</a:t>
            </a:r>
            <a:r>
              <a:rPr lang="en-US" altLang="zh-CN" sz="2400" baseline="-30000">
                <a:solidFill>
                  <a:srgbClr val="00FF00"/>
                </a:solidFill>
              </a:rPr>
              <a:t>1</a:t>
            </a:r>
            <a:r>
              <a:rPr lang="en-US" altLang="zh-CN" sz="2400">
                <a:solidFill>
                  <a:srgbClr val="00FF00"/>
                </a:solidFill>
              </a:rPr>
              <a:t> = t</a:t>
            </a:r>
            <a:r>
              <a:rPr lang="en-US" altLang="zh-CN" sz="2400" baseline="-30000">
                <a:solidFill>
                  <a:srgbClr val="00FF00"/>
                </a:solidFill>
              </a:rPr>
              <a:t>1</a:t>
            </a:r>
            <a:r>
              <a:rPr lang="en-US" altLang="zh-CN" sz="2400">
                <a:solidFill>
                  <a:srgbClr val="00FF00"/>
                </a:solidFill>
              </a:rPr>
              <a:t> + z</a:t>
            </a:r>
            <a:r>
              <a:rPr lang="en-US" altLang="zh-CN" sz="2400"/>
              <a:t> </a:t>
            </a:r>
            <a:endParaRPr lang="zh-CN" altLang="en-US" sz="2400"/>
          </a:p>
        </p:txBody>
      </p:sp>
      <p:sp>
        <p:nvSpPr>
          <p:cNvPr id="1361961" name="Rectangle 41"/>
          <p:cNvSpPr>
            <a:spLocks noChangeArrowheads="1"/>
          </p:cNvSpPr>
          <p:nvPr/>
        </p:nvSpPr>
        <p:spPr bwMode="auto">
          <a:xfrm>
            <a:off x="4419600" y="1905000"/>
            <a:ext cx="175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lang="en-US" altLang="zh-CN" sz="2400">
                <a:solidFill>
                  <a:srgbClr val="00FF00"/>
                </a:solidFill>
              </a:rPr>
              <a:t>t</a:t>
            </a:r>
            <a:r>
              <a:rPr lang="en-US" altLang="zh-CN" sz="2400" baseline="-30000">
                <a:solidFill>
                  <a:srgbClr val="00FF00"/>
                </a:solidFill>
              </a:rPr>
              <a:t>2</a:t>
            </a:r>
            <a:r>
              <a:rPr lang="en-US" altLang="zh-CN" sz="2400">
                <a:solidFill>
                  <a:srgbClr val="00FF00"/>
                </a:solidFill>
              </a:rPr>
              <a:t> = c </a:t>
            </a:r>
          </a:p>
          <a:p>
            <a:pPr>
              <a:lnSpc>
                <a:spcPct val="80000"/>
              </a:lnSpc>
            </a:pPr>
            <a:r>
              <a:rPr lang="en-US" altLang="zh-CN" sz="2400">
                <a:solidFill>
                  <a:srgbClr val="00FF00"/>
                </a:solidFill>
              </a:rPr>
              <a:t>t</a:t>
            </a:r>
            <a:r>
              <a:rPr lang="en-US" altLang="zh-CN" sz="2400" baseline="-30000">
                <a:solidFill>
                  <a:srgbClr val="00FF00"/>
                </a:solidFill>
              </a:rPr>
              <a:t>3</a:t>
            </a:r>
            <a:r>
              <a:rPr lang="en-US" altLang="zh-CN" sz="2400">
                <a:solidFill>
                  <a:srgbClr val="00FF00"/>
                </a:solidFill>
              </a:rPr>
              <a:t> = 4 </a:t>
            </a:r>
            <a:r>
              <a:rPr lang="en-US" altLang="zh-CN" sz="2400">
                <a:solidFill>
                  <a:srgbClr val="00FF00"/>
                </a:solidFill>
                <a:sym typeface="Symbol" pitchFamily="18" charset="2"/>
              </a:rPr>
              <a:t></a:t>
            </a:r>
            <a:r>
              <a:rPr lang="en-US" altLang="zh-CN" sz="2400">
                <a:solidFill>
                  <a:srgbClr val="00FF00"/>
                </a:solidFill>
              </a:rPr>
              <a:t> t</a:t>
            </a:r>
            <a:r>
              <a:rPr lang="en-US" altLang="zh-CN" sz="2400" baseline="-30000">
                <a:solidFill>
                  <a:srgbClr val="00FF00"/>
                </a:solidFill>
              </a:rPr>
              <a:t>1</a:t>
            </a:r>
            <a:r>
              <a:rPr lang="en-US" altLang="zh-CN" sz="2400">
                <a:solidFill>
                  <a:srgbClr val="00FF00"/>
                </a:solidFill>
              </a:rPr>
              <a:t> </a:t>
            </a:r>
            <a:endParaRPr lang="zh-CN" altLang="en-US" sz="2400">
              <a:solidFill>
                <a:srgbClr val="00FF00"/>
              </a:solidFill>
            </a:endParaRPr>
          </a:p>
        </p:txBody>
      </p:sp>
      <p:sp>
        <p:nvSpPr>
          <p:cNvPr id="1361962" name="Rectangle 42"/>
          <p:cNvSpPr>
            <a:spLocks noChangeArrowheads="1"/>
          </p:cNvSpPr>
          <p:nvPr/>
        </p:nvSpPr>
        <p:spPr bwMode="auto">
          <a:xfrm>
            <a:off x="4419600" y="1524000"/>
            <a:ext cx="182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lang="en-US" altLang="zh-CN" sz="2400">
                <a:solidFill>
                  <a:srgbClr val="00FF00"/>
                </a:solidFill>
              </a:rPr>
              <a:t>t</a:t>
            </a:r>
            <a:r>
              <a:rPr lang="en-US" altLang="zh-CN" sz="2400" baseline="-30000">
                <a:solidFill>
                  <a:srgbClr val="00FF00"/>
                </a:solidFill>
              </a:rPr>
              <a:t>4</a:t>
            </a:r>
            <a:r>
              <a:rPr lang="en-US" altLang="zh-CN" sz="2400">
                <a:solidFill>
                  <a:srgbClr val="00FF00"/>
                </a:solidFill>
              </a:rPr>
              <a:t> = t</a:t>
            </a:r>
            <a:r>
              <a:rPr lang="en-US" altLang="zh-CN" sz="2400" baseline="-30000">
                <a:solidFill>
                  <a:srgbClr val="00FF00"/>
                </a:solidFill>
              </a:rPr>
              <a:t>2</a:t>
            </a:r>
            <a:r>
              <a:rPr lang="en-US" altLang="zh-CN" sz="2400">
                <a:solidFill>
                  <a:srgbClr val="00FF00"/>
                </a:solidFill>
              </a:rPr>
              <a:t> [t</a:t>
            </a:r>
            <a:r>
              <a:rPr lang="en-US" altLang="zh-CN" sz="2400" baseline="-30000">
                <a:solidFill>
                  <a:srgbClr val="00FF00"/>
                </a:solidFill>
              </a:rPr>
              <a:t>3 </a:t>
            </a:r>
            <a:r>
              <a:rPr lang="en-US" altLang="zh-CN" sz="2400">
                <a:solidFill>
                  <a:srgbClr val="00FF00"/>
                </a:solidFill>
              </a:rPr>
              <a:t>]</a:t>
            </a:r>
          </a:p>
          <a:p>
            <a:pPr>
              <a:lnSpc>
                <a:spcPct val="80000"/>
              </a:lnSpc>
            </a:pPr>
            <a:endParaRPr lang="zh-CN" altLang="en-US" sz="2400">
              <a:solidFill>
                <a:srgbClr val="00FF00"/>
              </a:solidFill>
            </a:endParaRPr>
          </a:p>
        </p:txBody>
      </p:sp>
      <p:sp>
        <p:nvSpPr>
          <p:cNvPr id="1361963" name="Rectangle 43"/>
          <p:cNvSpPr>
            <a:spLocks noChangeArrowheads="1"/>
          </p:cNvSpPr>
          <p:nvPr/>
        </p:nvSpPr>
        <p:spPr bwMode="auto">
          <a:xfrm>
            <a:off x="2895600" y="1066800"/>
            <a:ext cx="182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lang="en-US" altLang="zh-CN" sz="2400">
                <a:solidFill>
                  <a:srgbClr val="00FF00"/>
                </a:solidFill>
              </a:rPr>
              <a:t>x = t</a:t>
            </a:r>
            <a:r>
              <a:rPr lang="en-US" altLang="zh-CN" sz="2400" baseline="-30000">
                <a:solidFill>
                  <a:srgbClr val="00FF00"/>
                </a:solidFill>
              </a:rPr>
              <a:t>4</a:t>
            </a:r>
            <a:r>
              <a:rPr lang="en-US" altLang="zh-CN" sz="2400">
                <a:solidFill>
                  <a:srgbClr val="00FF00"/>
                </a:solidFill>
              </a:rPr>
              <a:t> </a:t>
            </a:r>
          </a:p>
          <a:p>
            <a:pPr>
              <a:lnSpc>
                <a:spcPct val="80000"/>
              </a:lnSpc>
            </a:pPr>
            <a:endParaRPr lang="zh-CN" altLang="en-US" sz="2400">
              <a:solidFill>
                <a:srgbClr val="00FF00"/>
              </a:solidFill>
            </a:endParaRPr>
          </a:p>
        </p:txBody>
      </p:sp>
      <p:sp>
        <p:nvSpPr>
          <p:cNvPr id="1361964" name="Rectangle 44"/>
          <p:cNvSpPr>
            <a:spLocks noChangeArrowheads="1"/>
          </p:cNvSpPr>
          <p:nvPr/>
        </p:nvSpPr>
        <p:spPr bwMode="auto">
          <a:xfrm>
            <a:off x="5867400" y="2781300"/>
            <a:ext cx="21129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0000"/>
              </a:lnSpc>
            </a:pPr>
            <a:r>
              <a:rPr lang="zh-CN" altLang="en-US" sz="2400">
                <a:solidFill>
                  <a:srgbClr val="00FF00"/>
                </a:solidFill>
              </a:rPr>
              <a:t>注：</a:t>
            </a:r>
            <a:r>
              <a:rPr lang="en-US" altLang="zh-CN" sz="2400">
                <a:solidFill>
                  <a:srgbClr val="00FF00"/>
                </a:solidFill>
              </a:rPr>
              <a:t>c =A </a:t>
            </a:r>
            <a:r>
              <a:rPr lang="en-US" altLang="zh-CN" sz="2400">
                <a:solidFill>
                  <a:srgbClr val="00FF00"/>
                </a:solidFill>
                <a:sym typeface="Symbol" pitchFamily="18" charset="2"/>
              </a:rPr>
              <a:t></a:t>
            </a:r>
            <a:r>
              <a:rPr lang="en-US" altLang="zh-CN" sz="2400">
                <a:solidFill>
                  <a:srgbClr val="00FF00"/>
                </a:solidFill>
              </a:rPr>
              <a:t> 84 </a:t>
            </a:r>
            <a:endParaRPr lang="zh-CN" altLang="en-US" sz="2400">
              <a:solidFill>
                <a:srgbClr val="00FF00"/>
              </a:solidFill>
            </a:endParaRPr>
          </a:p>
        </p:txBody>
      </p:sp>
      <p:sp>
        <p:nvSpPr>
          <p:cNvPr id="35924" name="Rectangle 3"/>
          <p:cNvSpPr>
            <a:spLocks noChangeArrowheads="1"/>
          </p:cNvSpPr>
          <p:nvPr/>
        </p:nvSpPr>
        <p:spPr bwMode="auto">
          <a:xfrm>
            <a:off x="539750" y="5876925"/>
            <a:ext cx="20526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a:t>A[10, 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61960"/>
                                        </p:tgtEl>
                                        <p:attrNameLst>
                                          <p:attrName>style.visibility</p:attrName>
                                        </p:attrNameLst>
                                      </p:cBhvr>
                                      <p:to>
                                        <p:strVal val="visible"/>
                                      </p:to>
                                    </p:set>
                                    <p:animEffect transition="in" filter="box(in)">
                                      <p:cBhvr>
                                        <p:cTn id="7" dur="500"/>
                                        <p:tgtEl>
                                          <p:spTgt spid="1361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61961"/>
                                        </p:tgtEl>
                                        <p:attrNameLst>
                                          <p:attrName>style.visibility</p:attrName>
                                        </p:attrNameLst>
                                      </p:cBhvr>
                                      <p:to>
                                        <p:strVal val="visible"/>
                                      </p:to>
                                    </p:set>
                                    <p:animEffect transition="in" filter="box(in)">
                                      <p:cBhvr>
                                        <p:cTn id="12" dur="500"/>
                                        <p:tgtEl>
                                          <p:spTgt spid="13619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61964"/>
                                        </p:tgtEl>
                                        <p:attrNameLst>
                                          <p:attrName>style.visibility</p:attrName>
                                        </p:attrNameLst>
                                      </p:cBhvr>
                                      <p:to>
                                        <p:strVal val="visible"/>
                                      </p:to>
                                    </p:set>
                                    <p:animEffect transition="in" filter="box(in)">
                                      <p:cBhvr>
                                        <p:cTn id="17" dur="500"/>
                                        <p:tgtEl>
                                          <p:spTgt spid="1361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61962"/>
                                        </p:tgtEl>
                                        <p:attrNameLst>
                                          <p:attrName>style.visibility</p:attrName>
                                        </p:attrNameLst>
                                      </p:cBhvr>
                                      <p:to>
                                        <p:strVal val="visible"/>
                                      </p:to>
                                    </p:set>
                                    <p:animEffect transition="in" filter="box(in)">
                                      <p:cBhvr>
                                        <p:cTn id="22" dur="500"/>
                                        <p:tgtEl>
                                          <p:spTgt spid="13619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61963"/>
                                        </p:tgtEl>
                                        <p:attrNameLst>
                                          <p:attrName>style.visibility</p:attrName>
                                        </p:attrNameLst>
                                      </p:cBhvr>
                                      <p:to>
                                        <p:strVal val="visible"/>
                                      </p:to>
                                    </p:set>
                                    <p:animEffect transition="in" filter="box(in)">
                                      <p:cBhvr>
                                        <p:cTn id="27" dur="500"/>
                                        <p:tgtEl>
                                          <p:spTgt spid="1361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0" grpId="0"/>
      <p:bldP spid="1361961" grpId="0"/>
      <p:bldP spid="1361962" grpId="0"/>
      <p:bldP spid="1361963" grpId="0"/>
      <p:bldP spid="13619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1320963"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7.3.4 </a:t>
            </a:r>
            <a:r>
              <a:rPr lang="zh-CN" altLang="en-US" b="1" smtClean="0"/>
              <a:t>类型转换</a:t>
            </a:r>
            <a:endParaRPr lang="zh-CN" altLang="en-US" sz="2800" b="1" smtClean="0"/>
          </a:p>
          <a:p>
            <a:pPr algn="just">
              <a:spcBef>
                <a:spcPct val="0"/>
              </a:spcBef>
            </a:pPr>
            <a:r>
              <a:rPr lang="zh-CN" altLang="en-US" b="1" smtClean="0"/>
              <a:t>例	</a:t>
            </a:r>
            <a:r>
              <a:rPr lang="en-US" altLang="zh-CN" b="1" smtClean="0"/>
              <a:t>x = y + i </a:t>
            </a:r>
            <a:r>
              <a:rPr lang="en-US" altLang="zh-CN" b="1" smtClean="0">
                <a:sym typeface="Symbol" pitchFamily="18" charset="2"/>
              </a:rPr>
              <a:t></a:t>
            </a:r>
            <a:r>
              <a:rPr lang="en-US" altLang="zh-CN" b="1" smtClean="0"/>
              <a:t> j</a:t>
            </a:r>
          </a:p>
          <a:p>
            <a:pPr algn="just">
              <a:spcBef>
                <a:spcPct val="0"/>
              </a:spcBef>
              <a:buFontTx/>
              <a:buNone/>
            </a:pPr>
            <a:r>
              <a:rPr lang="en-US" altLang="zh-CN" b="1" smtClean="0"/>
              <a:t>（x</a:t>
            </a:r>
            <a:r>
              <a:rPr lang="zh-CN" altLang="en-US" b="1" smtClean="0">
                <a:latin typeface="宋体" pitchFamily="2" charset="-122"/>
              </a:rPr>
              <a:t>和</a:t>
            </a:r>
            <a:r>
              <a:rPr lang="en-US" altLang="zh-CN" b="1" smtClean="0"/>
              <a:t>y</a:t>
            </a:r>
            <a:r>
              <a:rPr lang="zh-CN" altLang="en-US" b="1" smtClean="0">
                <a:latin typeface="宋体" pitchFamily="2" charset="-122"/>
              </a:rPr>
              <a:t>的类型是</a:t>
            </a:r>
            <a:r>
              <a:rPr lang="en-US" altLang="zh-CN" b="1" smtClean="0"/>
              <a:t>real</a:t>
            </a:r>
            <a:r>
              <a:rPr lang="en-US" altLang="zh-CN" b="1" smtClean="0">
                <a:latin typeface="宋体" pitchFamily="2" charset="-122"/>
              </a:rPr>
              <a:t>，</a:t>
            </a:r>
            <a:r>
              <a:rPr lang="en-US" altLang="zh-CN" b="1" smtClean="0"/>
              <a:t>i</a:t>
            </a:r>
            <a:r>
              <a:rPr lang="zh-CN" altLang="en-US" b="1" smtClean="0">
                <a:latin typeface="宋体" pitchFamily="2" charset="-122"/>
              </a:rPr>
              <a:t>和</a:t>
            </a:r>
            <a:r>
              <a:rPr lang="en-US" altLang="zh-CN" b="1" smtClean="0"/>
              <a:t>j</a:t>
            </a:r>
            <a:r>
              <a:rPr lang="zh-CN" altLang="en-US" b="1" smtClean="0">
                <a:latin typeface="宋体" pitchFamily="2" charset="-122"/>
              </a:rPr>
              <a:t>的类型是</a:t>
            </a:r>
            <a:r>
              <a:rPr lang="en-US" altLang="zh-CN" b="1" smtClean="0"/>
              <a:t>integer）</a:t>
            </a:r>
          </a:p>
          <a:p>
            <a:pPr algn="just">
              <a:spcBef>
                <a:spcPct val="0"/>
              </a:spcBef>
              <a:buFontTx/>
              <a:buNone/>
            </a:pPr>
            <a:endParaRPr lang="en-US" altLang="zh-CN" b="1" smtClean="0"/>
          </a:p>
          <a:p>
            <a:pPr algn="just">
              <a:spcBef>
                <a:spcPct val="0"/>
              </a:spcBef>
              <a:buFontTx/>
              <a:buNone/>
            </a:pPr>
            <a:r>
              <a:rPr lang="zh-CN" altLang="en-US" b="1" smtClean="0"/>
              <a:t>	中间代码</a:t>
            </a:r>
          </a:p>
          <a:p>
            <a:pPr algn="just">
              <a:spcBef>
                <a:spcPct val="0"/>
              </a:spcBef>
              <a:buFontTx/>
              <a:buNone/>
            </a:pPr>
            <a:r>
              <a:rPr lang="en-US" altLang="zh-CN" b="1" smtClean="0"/>
              <a:t>	t</a:t>
            </a:r>
            <a:r>
              <a:rPr lang="en-US" altLang="zh-CN" b="1" baseline="-30000" smtClean="0"/>
              <a:t>1</a:t>
            </a:r>
            <a:r>
              <a:rPr lang="en-US" altLang="zh-CN" b="1" smtClean="0"/>
              <a:t> = i </a:t>
            </a:r>
            <a:r>
              <a:rPr lang="en-US" altLang="zh-CN" b="1" smtClean="0">
                <a:solidFill>
                  <a:srgbClr val="00FF00"/>
                </a:solidFill>
              </a:rPr>
              <a:t>int</a:t>
            </a:r>
            <a:r>
              <a:rPr lang="en-US" altLang="zh-CN" b="1" smtClean="0">
                <a:solidFill>
                  <a:srgbClr val="00FF00"/>
                </a:solidFill>
                <a:sym typeface="Symbol" pitchFamily="18" charset="2"/>
              </a:rPr>
              <a:t></a:t>
            </a:r>
            <a:r>
              <a:rPr lang="en-US" altLang="zh-CN" b="1" smtClean="0"/>
              <a:t> j</a:t>
            </a:r>
          </a:p>
          <a:p>
            <a:pPr algn="just">
              <a:spcBef>
                <a:spcPct val="0"/>
              </a:spcBef>
              <a:buFontTx/>
              <a:buNone/>
            </a:pPr>
            <a:r>
              <a:rPr lang="en-US" altLang="zh-CN" b="1" smtClean="0"/>
              <a:t>	t</a:t>
            </a:r>
            <a:r>
              <a:rPr lang="en-US" altLang="zh-CN" b="1" baseline="-30000" smtClean="0"/>
              <a:t>2</a:t>
            </a:r>
            <a:r>
              <a:rPr lang="en-US" altLang="zh-CN" b="1" smtClean="0"/>
              <a:t> = inttoreal t</a:t>
            </a:r>
            <a:r>
              <a:rPr lang="en-US" altLang="zh-CN" b="1" baseline="-30000" smtClean="0"/>
              <a:t>1</a:t>
            </a:r>
            <a:r>
              <a:rPr lang="en-US" altLang="zh-CN" b="1" smtClean="0"/>
              <a:t> </a:t>
            </a:r>
          </a:p>
          <a:p>
            <a:pPr algn="just">
              <a:spcBef>
                <a:spcPct val="0"/>
              </a:spcBef>
              <a:buFontTx/>
              <a:buNone/>
            </a:pPr>
            <a:r>
              <a:rPr lang="en-US" altLang="zh-CN" b="1" smtClean="0"/>
              <a:t>	t</a:t>
            </a:r>
            <a:r>
              <a:rPr lang="en-US" altLang="zh-CN" b="1" baseline="-30000" smtClean="0"/>
              <a:t>3</a:t>
            </a:r>
            <a:r>
              <a:rPr lang="en-US" altLang="zh-CN" b="1" smtClean="0"/>
              <a:t> = y </a:t>
            </a:r>
            <a:r>
              <a:rPr lang="en-US" altLang="zh-CN" b="1" smtClean="0">
                <a:solidFill>
                  <a:srgbClr val="00FF00"/>
                </a:solidFill>
              </a:rPr>
              <a:t>real+</a:t>
            </a:r>
            <a:r>
              <a:rPr lang="en-US" altLang="zh-CN" b="1" smtClean="0"/>
              <a:t> t</a:t>
            </a:r>
            <a:r>
              <a:rPr lang="en-US" altLang="zh-CN" b="1" baseline="-30000" smtClean="0"/>
              <a:t>2</a:t>
            </a:r>
            <a:r>
              <a:rPr lang="en-US" altLang="zh-CN" b="1" smtClean="0"/>
              <a:t> </a:t>
            </a:r>
          </a:p>
          <a:p>
            <a:pPr algn="just">
              <a:spcBef>
                <a:spcPct val="0"/>
              </a:spcBef>
              <a:buFontTx/>
              <a:buNone/>
            </a:pPr>
            <a:r>
              <a:rPr lang="en-US" altLang="zh-CN" b="1" smtClean="0"/>
              <a:t>	x = t</a:t>
            </a:r>
            <a:r>
              <a:rPr lang="en-US" altLang="zh-CN" b="1" baseline="-30000" smtClean="0"/>
              <a:t>3</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20963">
                                            <p:txEl>
                                              <p:pRg st="4" end="4"/>
                                            </p:txEl>
                                          </p:spTgt>
                                        </p:tgtEl>
                                        <p:attrNameLst>
                                          <p:attrName>style.visibility</p:attrName>
                                        </p:attrNameLst>
                                      </p:cBhvr>
                                      <p:to>
                                        <p:strVal val="visible"/>
                                      </p:to>
                                    </p:set>
                                    <p:animEffect transition="in" filter="box(in)">
                                      <p:cBhvr>
                                        <p:cTn id="7" dur="500"/>
                                        <p:tgtEl>
                                          <p:spTgt spid="132096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20963">
                                            <p:txEl>
                                              <p:pRg st="5" end="5"/>
                                            </p:txEl>
                                          </p:spTgt>
                                        </p:tgtEl>
                                        <p:attrNameLst>
                                          <p:attrName>style.visibility</p:attrName>
                                        </p:attrNameLst>
                                      </p:cBhvr>
                                      <p:to>
                                        <p:strVal val="visible"/>
                                      </p:to>
                                    </p:set>
                                    <p:animEffect transition="in" filter="box(in)">
                                      <p:cBhvr>
                                        <p:cTn id="10" dur="500"/>
                                        <p:tgtEl>
                                          <p:spTgt spid="132096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20963">
                                            <p:txEl>
                                              <p:pRg st="6" end="6"/>
                                            </p:txEl>
                                          </p:spTgt>
                                        </p:tgtEl>
                                        <p:attrNameLst>
                                          <p:attrName>style.visibility</p:attrName>
                                        </p:attrNameLst>
                                      </p:cBhvr>
                                      <p:to>
                                        <p:strVal val="visible"/>
                                      </p:to>
                                    </p:set>
                                    <p:animEffect transition="in" filter="box(in)">
                                      <p:cBhvr>
                                        <p:cTn id="13" dur="500"/>
                                        <p:tgtEl>
                                          <p:spTgt spid="1320963">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20963">
                                            <p:txEl>
                                              <p:pRg st="7" end="7"/>
                                            </p:txEl>
                                          </p:spTgt>
                                        </p:tgtEl>
                                        <p:attrNameLst>
                                          <p:attrName>style.visibility</p:attrName>
                                        </p:attrNameLst>
                                      </p:cBhvr>
                                      <p:to>
                                        <p:strVal val="visible"/>
                                      </p:to>
                                    </p:set>
                                    <p:animEffect transition="in" filter="box(in)">
                                      <p:cBhvr>
                                        <p:cTn id="16" dur="500"/>
                                        <p:tgtEl>
                                          <p:spTgt spid="1320963">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20963">
                                            <p:txEl>
                                              <p:pRg st="8" end="8"/>
                                            </p:txEl>
                                          </p:spTgt>
                                        </p:tgtEl>
                                        <p:attrNameLst>
                                          <p:attrName>style.visibility</p:attrName>
                                        </p:attrNameLst>
                                      </p:cBhvr>
                                      <p:to>
                                        <p:strVal val="visible"/>
                                      </p:to>
                                    </p:set>
                                    <p:animEffect transition="in" filter="box(in)">
                                      <p:cBhvr>
                                        <p:cTn id="19" dur="500"/>
                                        <p:tgtEl>
                                          <p:spTgt spid="1320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7.3</a:t>
            </a:r>
            <a:r>
              <a:rPr lang="zh-CN" altLang="en-US" b="1" smtClean="0">
                <a:latin typeface="宋体" pitchFamily="2" charset="-122"/>
                <a:ea typeface="黑体" pitchFamily="2" charset="-122"/>
              </a:rPr>
              <a:t> </a:t>
            </a:r>
            <a:r>
              <a:rPr lang="zh-CN" altLang="en-US" b="1" smtClean="0">
                <a:latin typeface="宋体" pitchFamily="2" charset="-122"/>
              </a:rPr>
              <a:t>赋 值 语 句</a:t>
            </a:r>
          </a:p>
        </p:txBody>
      </p:sp>
      <p:sp>
        <p:nvSpPr>
          <p:cNvPr id="37891" name="Rectangle 3"/>
          <p:cNvSpPr>
            <a:spLocks noGrp="1" noChangeArrowheads="1"/>
          </p:cNvSpPr>
          <p:nvPr>
            <p:ph idx="1"/>
          </p:nvPr>
        </p:nvSpPr>
        <p:spPr>
          <a:xfrm>
            <a:off x="287338" y="1438275"/>
            <a:ext cx="8564562" cy="5181600"/>
          </a:xfrm>
          <a:noFill/>
        </p:spPr>
        <p:txBody>
          <a:bodyPr/>
          <a:lstStyle/>
          <a:p>
            <a:pPr algn="just">
              <a:lnSpc>
                <a:spcPct val="90000"/>
              </a:lnSpc>
              <a:spcBef>
                <a:spcPct val="0"/>
              </a:spcBef>
              <a:buFontTx/>
              <a:buNone/>
            </a:pPr>
            <a:r>
              <a:rPr lang="en-US" altLang="zh-CN" sz="2800" b="1" i="1" smtClean="0"/>
              <a:t>E</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E</a:t>
            </a:r>
            <a:r>
              <a:rPr lang="en-US" altLang="zh-CN" sz="2800" b="1" baseline="-30000" smtClean="0"/>
              <a:t>1 </a:t>
            </a:r>
            <a:r>
              <a:rPr lang="en-US" altLang="zh-CN" sz="2800" b="1" smtClean="0"/>
              <a:t>+ </a:t>
            </a:r>
            <a:r>
              <a:rPr lang="en-US" altLang="zh-CN" sz="2800" b="1" i="1" smtClean="0"/>
              <a:t>E</a:t>
            </a:r>
            <a:r>
              <a:rPr lang="en-US" altLang="zh-CN" sz="2800" b="1" baseline="-30000" smtClean="0"/>
              <a:t>2</a:t>
            </a:r>
            <a:endParaRPr lang="en-US" altLang="zh-CN" sz="2800" b="1" smtClean="0"/>
          </a:p>
          <a:p>
            <a:pPr algn="just">
              <a:lnSpc>
                <a:spcPct val="90000"/>
              </a:lnSpc>
              <a:spcBef>
                <a:spcPct val="0"/>
              </a:spcBef>
              <a:buFontTx/>
              <a:buNone/>
            </a:pP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newTemp</a:t>
            </a:r>
            <a:r>
              <a:rPr lang="en-US" altLang="zh-CN" sz="2800" b="1" smtClean="0"/>
              <a:t>();</a:t>
            </a:r>
          </a:p>
          <a:p>
            <a:pPr algn="just">
              <a:lnSpc>
                <a:spcPct val="90000"/>
              </a:lnSpc>
              <a:spcBef>
                <a:spcPct val="0"/>
              </a:spcBef>
              <a:buFontTx/>
              <a:buNone/>
            </a:pPr>
            <a:r>
              <a:rPr lang="en-US" altLang="zh-CN" sz="2800" b="1" smtClean="0"/>
              <a:t>if </a:t>
            </a:r>
            <a:r>
              <a:rPr lang="en-US" altLang="zh-CN" sz="2800" b="1" i="1" smtClean="0"/>
              <a:t>E</a:t>
            </a:r>
            <a:r>
              <a:rPr lang="en-US" altLang="zh-CN" sz="2800" b="1" baseline="-30000" smtClean="0"/>
              <a:t>1</a:t>
            </a:r>
            <a:r>
              <a:rPr lang="en-US" altLang="zh-CN" sz="2800" b="1" smtClean="0"/>
              <a:t>.</a:t>
            </a:r>
            <a:r>
              <a:rPr lang="en-US" altLang="zh-CN" sz="2800" b="1" i="1" smtClean="0"/>
              <a:t>type</a:t>
            </a:r>
            <a:r>
              <a:rPr lang="en-US" altLang="zh-CN" sz="2800" b="1" smtClean="0"/>
              <a:t> == </a:t>
            </a:r>
            <a:r>
              <a:rPr lang="en-US" altLang="zh-CN" sz="2800" b="1" i="1" smtClean="0"/>
              <a:t>integer</a:t>
            </a:r>
            <a:r>
              <a:rPr lang="en-US" altLang="zh-CN" sz="2800" b="1" smtClean="0"/>
              <a:t> &amp;&amp; </a:t>
            </a:r>
            <a:r>
              <a:rPr lang="en-US" altLang="zh-CN" sz="2800" b="1" i="1" smtClean="0"/>
              <a:t>E</a:t>
            </a:r>
            <a:r>
              <a:rPr lang="en-US" altLang="zh-CN" sz="2800" b="1" baseline="-30000" smtClean="0"/>
              <a:t>2</a:t>
            </a:r>
            <a:r>
              <a:rPr lang="en-US" altLang="zh-CN" sz="2800" b="1" smtClean="0"/>
              <a:t>.</a:t>
            </a:r>
            <a:r>
              <a:rPr lang="en-US" altLang="zh-CN" sz="2800" b="1" i="1" smtClean="0"/>
              <a:t>type </a:t>
            </a:r>
            <a:r>
              <a:rPr lang="en-US" altLang="zh-CN" sz="2800" b="1" smtClean="0"/>
              <a:t>== </a:t>
            </a:r>
            <a:r>
              <a:rPr lang="en-US" altLang="zh-CN" sz="2800" b="1" i="1" smtClean="0"/>
              <a:t>integer </a:t>
            </a:r>
            <a:r>
              <a:rPr lang="en-US" altLang="zh-CN" sz="2800" b="1" smtClean="0"/>
              <a:t>then begin </a:t>
            </a:r>
          </a:p>
          <a:p>
            <a:pPr algn="just">
              <a:lnSpc>
                <a:spcPct val="90000"/>
              </a:lnSpc>
              <a:spcBef>
                <a:spcPct val="0"/>
              </a:spcBef>
              <a:buFontTx/>
              <a:buNone/>
            </a:pPr>
            <a:r>
              <a:rPr lang="en-US" altLang="zh-CN" sz="2800" b="1" smtClean="0"/>
              <a:t>	</a:t>
            </a:r>
            <a:r>
              <a:rPr lang="en-US" altLang="zh-CN" sz="2800" b="1" i="1" smtClean="0"/>
              <a:t>emit</a:t>
            </a:r>
            <a:r>
              <a:rPr lang="en-US" altLang="zh-CN" sz="2800" b="1" smtClean="0"/>
              <a:t> (</a:t>
            </a: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E</a:t>
            </a:r>
            <a:r>
              <a:rPr lang="en-US" altLang="zh-CN" sz="2800" b="1" baseline="-30000" smtClean="0"/>
              <a:t>1</a:t>
            </a:r>
            <a:r>
              <a:rPr lang="en-US" altLang="zh-CN" sz="2800" b="1" smtClean="0"/>
              <a:t>.</a:t>
            </a:r>
            <a:r>
              <a:rPr lang="en-US" altLang="zh-CN" sz="2800" b="1" i="1" smtClean="0"/>
              <a:t>place</a:t>
            </a:r>
            <a:r>
              <a:rPr lang="en-US" altLang="zh-CN" sz="2800" b="1" smtClean="0"/>
              <a:t>, ‘int+’,</a:t>
            </a:r>
            <a:r>
              <a:rPr lang="en-US" altLang="zh-CN" sz="2800" b="1" i="1" smtClean="0"/>
              <a:t> E</a:t>
            </a:r>
            <a:r>
              <a:rPr lang="en-US" altLang="zh-CN" sz="2800" b="1" baseline="-30000" smtClean="0"/>
              <a:t>2</a:t>
            </a:r>
            <a:r>
              <a:rPr lang="en-US" altLang="zh-CN" sz="2800" b="1" smtClean="0"/>
              <a:t>.</a:t>
            </a:r>
            <a:r>
              <a:rPr lang="en-US" altLang="zh-CN" sz="2800" b="1" i="1" smtClean="0"/>
              <a:t>place</a:t>
            </a:r>
            <a:r>
              <a:rPr lang="en-US" altLang="zh-CN" sz="2800" b="1" smtClean="0"/>
              <a:t>);</a:t>
            </a:r>
          </a:p>
          <a:p>
            <a:pPr algn="just">
              <a:lnSpc>
                <a:spcPct val="90000"/>
              </a:lnSpc>
              <a:spcBef>
                <a:spcPct val="0"/>
              </a:spcBef>
              <a:buFontTx/>
              <a:buNone/>
            </a:pPr>
            <a:r>
              <a:rPr lang="en-US" altLang="zh-CN" sz="2800" b="1" smtClean="0"/>
              <a:t>	</a:t>
            </a:r>
            <a:r>
              <a:rPr lang="en-US" altLang="zh-CN" sz="2800" b="1" i="1" smtClean="0"/>
              <a:t>E</a:t>
            </a:r>
            <a:r>
              <a:rPr lang="en-US" altLang="zh-CN" sz="2800" b="1" smtClean="0"/>
              <a:t>.</a:t>
            </a:r>
            <a:r>
              <a:rPr lang="en-US" altLang="zh-CN" sz="2800" b="1" i="1" smtClean="0"/>
              <a:t>type </a:t>
            </a:r>
            <a:r>
              <a:rPr lang="en-US" altLang="zh-CN" sz="2800" b="1" smtClean="0"/>
              <a:t>= integer</a:t>
            </a:r>
          </a:p>
          <a:p>
            <a:pPr algn="just">
              <a:lnSpc>
                <a:spcPct val="90000"/>
              </a:lnSpc>
              <a:spcBef>
                <a:spcPct val="0"/>
              </a:spcBef>
              <a:buFontTx/>
              <a:buNone/>
            </a:pPr>
            <a:r>
              <a:rPr lang="en-US" altLang="zh-CN" sz="2800" b="1" smtClean="0"/>
              <a:t>end</a:t>
            </a:r>
          </a:p>
          <a:p>
            <a:pPr algn="just">
              <a:lnSpc>
                <a:spcPct val="90000"/>
              </a:lnSpc>
              <a:spcBef>
                <a:spcPct val="0"/>
              </a:spcBef>
              <a:buFontTx/>
              <a:buNone/>
            </a:pPr>
            <a:r>
              <a:rPr lang="en-US" altLang="zh-CN" sz="2800" b="1" smtClean="0"/>
              <a:t>else if </a:t>
            </a:r>
            <a:r>
              <a:rPr lang="en-US" altLang="zh-CN" sz="2800" b="1" i="1" smtClean="0"/>
              <a:t>E</a:t>
            </a:r>
            <a:r>
              <a:rPr lang="en-US" altLang="zh-CN" sz="2800" b="1" baseline="-30000" smtClean="0"/>
              <a:t>1</a:t>
            </a:r>
            <a:r>
              <a:rPr lang="en-US" altLang="zh-CN" sz="2800" b="1" smtClean="0"/>
              <a:t>.</a:t>
            </a:r>
            <a:r>
              <a:rPr lang="en-US" altLang="zh-CN" sz="2800" b="1" i="1" smtClean="0"/>
              <a:t>type</a:t>
            </a:r>
            <a:r>
              <a:rPr lang="en-US" altLang="zh-CN" sz="2800" b="1" smtClean="0"/>
              <a:t> == </a:t>
            </a:r>
            <a:r>
              <a:rPr lang="en-US" altLang="zh-CN" sz="2800" b="1" i="1" smtClean="0"/>
              <a:t>integer</a:t>
            </a:r>
            <a:r>
              <a:rPr lang="en-US" altLang="zh-CN" sz="2800" b="1" smtClean="0"/>
              <a:t> &amp;&amp; </a:t>
            </a:r>
            <a:r>
              <a:rPr lang="en-US" altLang="zh-CN" sz="2800" b="1" i="1" smtClean="0"/>
              <a:t>E</a:t>
            </a:r>
            <a:r>
              <a:rPr lang="en-US" altLang="zh-CN" sz="2800" b="1" baseline="-30000" smtClean="0"/>
              <a:t>2</a:t>
            </a:r>
            <a:r>
              <a:rPr lang="en-US" altLang="zh-CN" sz="2800" b="1" smtClean="0"/>
              <a:t>.</a:t>
            </a:r>
            <a:r>
              <a:rPr lang="en-US" altLang="zh-CN" sz="2800" b="1" i="1" smtClean="0"/>
              <a:t>type</a:t>
            </a:r>
            <a:r>
              <a:rPr lang="en-US" altLang="zh-CN" sz="2800" b="1" smtClean="0"/>
              <a:t> == </a:t>
            </a:r>
            <a:r>
              <a:rPr lang="en-US" altLang="zh-CN" sz="2800" b="1" i="1" smtClean="0"/>
              <a:t>real</a:t>
            </a:r>
            <a:r>
              <a:rPr lang="en-US" altLang="zh-CN" sz="2800" b="1" smtClean="0"/>
              <a:t> then begin</a:t>
            </a:r>
          </a:p>
          <a:p>
            <a:pPr algn="just">
              <a:lnSpc>
                <a:spcPct val="90000"/>
              </a:lnSpc>
              <a:spcBef>
                <a:spcPct val="0"/>
              </a:spcBef>
              <a:buFontTx/>
              <a:buNone/>
            </a:pPr>
            <a:r>
              <a:rPr lang="en-US" altLang="zh-CN" sz="2800" b="1" i="1" smtClean="0"/>
              <a:t>	u </a:t>
            </a:r>
            <a:r>
              <a:rPr lang="en-US" altLang="zh-CN" sz="2800" b="1" smtClean="0"/>
              <a:t>= </a:t>
            </a:r>
            <a:r>
              <a:rPr lang="en-US" altLang="zh-CN" sz="2800" b="1" i="1" smtClean="0"/>
              <a:t>newTemp</a:t>
            </a:r>
            <a:r>
              <a:rPr lang="en-US" altLang="zh-CN" sz="2800" b="1" smtClean="0"/>
              <a:t>();</a:t>
            </a:r>
          </a:p>
          <a:p>
            <a:pPr algn="just">
              <a:lnSpc>
                <a:spcPct val="90000"/>
              </a:lnSpc>
              <a:spcBef>
                <a:spcPct val="0"/>
              </a:spcBef>
              <a:buFontTx/>
              <a:buNone/>
            </a:pPr>
            <a:r>
              <a:rPr lang="en-US" altLang="zh-CN" sz="2800" b="1" i="1" smtClean="0"/>
              <a:t>	emit</a:t>
            </a:r>
            <a:r>
              <a:rPr lang="en-US" altLang="zh-CN" sz="2800" b="1" smtClean="0"/>
              <a:t> (</a:t>
            </a:r>
            <a:r>
              <a:rPr lang="en-US" altLang="zh-CN" sz="2800" b="1" i="1" smtClean="0"/>
              <a:t>u</a:t>
            </a:r>
            <a:r>
              <a:rPr lang="en-US" altLang="zh-CN" sz="2800" b="1" smtClean="0"/>
              <a:t>, ‘=’, ‘inttoreal’, </a:t>
            </a:r>
            <a:r>
              <a:rPr lang="en-US" altLang="zh-CN" sz="2800" b="1" i="1" smtClean="0"/>
              <a:t>E</a:t>
            </a:r>
            <a:r>
              <a:rPr lang="en-US" altLang="zh-CN" sz="2800" b="1" baseline="-30000" smtClean="0"/>
              <a:t>1</a:t>
            </a:r>
            <a:r>
              <a:rPr lang="en-US" altLang="zh-CN" sz="2800" b="1" smtClean="0"/>
              <a:t>.</a:t>
            </a:r>
            <a:r>
              <a:rPr lang="en-US" altLang="zh-CN" sz="2800" b="1" i="1" smtClean="0"/>
              <a:t>place</a:t>
            </a:r>
            <a:r>
              <a:rPr lang="en-US" altLang="zh-CN" sz="2800" b="1" smtClean="0"/>
              <a:t>);</a:t>
            </a:r>
          </a:p>
          <a:p>
            <a:pPr algn="just">
              <a:lnSpc>
                <a:spcPct val="90000"/>
              </a:lnSpc>
              <a:spcBef>
                <a:spcPct val="0"/>
              </a:spcBef>
              <a:buFontTx/>
              <a:buNone/>
            </a:pPr>
            <a:r>
              <a:rPr lang="en-US" altLang="zh-CN" sz="2800" b="1" i="1" smtClean="0"/>
              <a:t>	emit</a:t>
            </a:r>
            <a:r>
              <a:rPr lang="en-US" altLang="zh-CN" sz="2800" b="1" smtClean="0"/>
              <a:t> (</a:t>
            </a:r>
            <a:r>
              <a:rPr lang="en-US" altLang="zh-CN" sz="2800" b="1" i="1" smtClean="0"/>
              <a:t>E</a:t>
            </a:r>
            <a:r>
              <a:rPr lang="en-US" altLang="zh-CN" sz="2800" b="1" smtClean="0"/>
              <a:t>.</a:t>
            </a:r>
            <a:r>
              <a:rPr lang="en-US" altLang="zh-CN" sz="2800" b="1" i="1" smtClean="0"/>
              <a:t>place</a:t>
            </a:r>
            <a:r>
              <a:rPr lang="en-US" altLang="zh-CN" sz="2800" b="1" smtClean="0"/>
              <a:t>, ‘=’, </a:t>
            </a:r>
            <a:r>
              <a:rPr lang="en-US" altLang="zh-CN" sz="2800" b="1" i="1" smtClean="0"/>
              <a:t>u</a:t>
            </a:r>
            <a:r>
              <a:rPr lang="en-US" altLang="zh-CN" sz="2800" b="1" smtClean="0"/>
              <a:t>,</a:t>
            </a:r>
            <a:r>
              <a:rPr lang="en-US" altLang="zh-CN" sz="2800" b="1" i="1" smtClean="0"/>
              <a:t> </a:t>
            </a:r>
            <a:r>
              <a:rPr lang="en-US" altLang="zh-CN" sz="2800" b="1" smtClean="0"/>
              <a:t>‘real+’,</a:t>
            </a:r>
            <a:r>
              <a:rPr lang="en-US" altLang="zh-CN" sz="2800" b="1" i="1" smtClean="0"/>
              <a:t> E</a:t>
            </a:r>
            <a:r>
              <a:rPr lang="en-US" altLang="zh-CN" sz="2800" b="1" baseline="-30000" smtClean="0"/>
              <a:t>2</a:t>
            </a:r>
            <a:r>
              <a:rPr lang="en-US" altLang="zh-CN" sz="2800" b="1" smtClean="0"/>
              <a:t>.</a:t>
            </a:r>
            <a:r>
              <a:rPr lang="en-US" altLang="zh-CN" sz="2800" b="1" i="1" smtClean="0"/>
              <a:t>place</a:t>
            </a:r>
            <a:r>
              <a:rPr lang="en-US" altLang="zh-CN" sz="2800" b="1" smtClean="0"/>
              <a:t>);</a:t>
            </a:r>
          </a:p>
          <a:p>
            <a:pPr algn="just">
              <a:lnSpc>
                <a:spcPct val="90000"/>
              </a:lnSpc>
              <a:spcBef>
                <a:spcPct val="0"/>
              </a:spcBef>
              <a:buFontTx/>
              <a:buNone/>
            </a:pPr>
            <a:r>
              <a:rPr lang="en-US" altLang="zh-CN" sz="2800" b="1" i="1" smtClean="0"/>
              <a:t>	E</a:t>
            </a:r>
            <a:r>
              <a:rPr lang="en-US" altLang="zh-CN" sz="2800" b="1" smtClean="0"/>
              <a:t>.</a:t>
            </a:r>
            <a:r>
              <a:rPr lang="en-US" altLang="zh-CN" sz="2800" b="1" i="1" smtClean="0"/>
              <a:t>type</a:t>
            </a:r>
            <a:r>
              <a:rPr lang="en-US" altLang="zh-CN" sz="2800" b="1" smtClean="0"/>
              <a:t> = </a:t>
            </a:r>
            <a:r>
              <a:rPr lang="en-US" altLang="zh-CN" sz="2800" b="1" i="1" smtClean="0"/>
              <a:t>real</a:t>
            </a:r>
          </a:p>
          <a:p>
            <a:pPr algn="just">
              <a:lnSpc>
                <a:spcPct val="90000"/>
              </a:lnSpc>
              <a:spcBef>
                <a:spcPct val="0"/>
              </a:spcBef>
              <a:buFontTx/>
              <a:buNone/>
            </a:pPr>
            <a:r>
              <a:rPr lang="en-US" altLang="zh-CN" sz="2800" b="1" smtClean="0"/>
              <a:t>end</a:t>
            </a:r>
          </a:p>
          <a:p>
            <a:pPr algn="just">
              <a:lnSpc>
                <a:spcPct val="90000"/>
              </a:lnSpc>
              <a:spcBef>
                <a:spcPct val="0"/>
              </a:spcBef>
              <a:buFontTx/>
              <a:buNone/>
            </a:pPr>
            <a:r>
              <a:rPr lang="en-US" altLang="zh-CN" sz="2800" b="1" smtClean="0"/>
              <a:t>   . .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1325059"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7.4.1 </a:t>
            </a:r>
            <a:r>
              <a:rPr lang="zh-CN" altLang="en-US" b="1" smtClean="0"/>
              <a:t>布尔表达式</a:t>
            </a:r>
          </a:p>
          <a:p>
            <a:pPr algn="just"/>
            <a:r>
              <a:rPr lang="zh-CN" altLang="en-US" b="1" smtClean="0">
                <a:latin typeface="宋体" pitchFamily="2" charset="-122"/>
              </a:rPr>
              <a:t>布尔表达式有两个基本目的</a:t>
            </a:r>
            <a:endParaRPr lang="zh-CN" altLang="en-US" b="1" smtClean="0"/>
          </a:p>
          <a:p>
            <a:pPr lvl="1" algn="just"/>
            <a:r>
              <a:rPr lang="zh-CN" altLang="en-US" b="1" smtClean="0">
                <a:latin typeface="宋体" pitchFamily="2" charset="-122"/>
              </a:rPr>
              <a:t>计算逻辑值</a:t>
            </a:r>
            <a:endParaRPr lang="zh-CN" altLang="en-US" b="1" smtClean="0"/>
          </a:p>
          <a:p>
            <a:pPr lvl="1" algn="just"/>
            <a:r>
              <a:rPr lang="zh-CN" altLang="en-US" b="1" smtClean="0">
                <a:latin typeface="宋体" pitchFamily="2" charset="-122"/>
              </a:rPr>
              <a:t>在控制流语句中用作条件表达式</a:t>
            </a:r>
          </a:p>
          <a:p>
            <a:pPr algn="just"/>
            <a:r>
              <a:rPr lang="zh-CN" altLang="en-US" b="1" smtClean="0"/>
              <a:t>本节所用的布尔表达式文法</a:t>
            </a:r>
            <a:endParaRPr lang="zh-CN" altLang="en-US" smtClean="0"/>
          </a:p>
          <a:p>
            <a:pPr lvl="1" algn="just">
              <a:buFontTx/>
              <a:buNone/>
            </a:pPr>
            <a:r>
              <a:rPr lang="en-US" altLang="zh-CN" b="1" i="1" smtClean="0"/>
              <a:t>B </a:t>
            </a:r>
            <a:r>
              <a:rPr lang="en-US" altLang="zh-CN" b="1" smtClean="0">
                <a:sym typeface="Symbol" pitchFamily="18" charset="2"/>
              </a:rPr>
              <a:t></a:t>
            </a:r>
            <a:r>
              <a:rPr lang="en-US" altLang="zh-CN" b="1" smtClean="0"/>
              <a:t> </a:t>
            </a:r>
            <a:r>
              <a:rPr lang="en-US" altLang="zh-CN" b="1" i="1" smtClean="0"/>
              <a:t>B</a:t>
            </a:r>
            <a:r>
              <a:rPr lang="en-US" altLang="zh-CN" b="1" smtClean="0"/>
              <a:t> or </a:t>
            </a:r>
            <a:r>
              <a:rPr lang="en-US" altLang="zh-CN" b="1" i="1" smtClean="0"/>
              <a:t>B</a:t>
            </a:r>
            <a:r>
              <a:rPr lang="en-US" altLang="zh-CN" b="1" smtClean="0"/>
              <a:t> | </a:t>
            </a:r>
            <a:r>
              <a:rPr lang="en-US" altLang="zh-CN" b="1" i="1" smtClean="0"/>
              <a:t>B </a:t>
            </a:r>
            <a:r>
              <a:rPr lang="en-US" altLang="zh-CN" b="1" smtClean="0"/>
              <a:t>and </a:t>
            </a:r>
            <a:r>
              <a:rPr lang="en-US" altLang="zh-CN" b="1" i="1" smtClean="0"/>
              <a:t>B</a:t>
            </a:r>
            <a:r>
              <a:rPr lang="en-US" altLang="zh-CN" b="1" smtClean="0"/>
              <a:t> | not </a:t>
            </a:r>
            <a:r>
              <a:rPr lang="en-US" altLang="zh-CN" b="1" i="1" smtClean="0"/>
              <a:t>B</a:t>
            </a:r>
            <a:r>
              <a:rPr lang="en-US" altLang="zh-CN" b="1" smtClean="0"/>
              <a:t> | ( </a:t>
            </a:r>
            <a:r>
              <a:rPr lang="en-US" altLang="zh-CN" b="1" i="1" smtClean="0"/>
              <a:t>B</a:t>
            </a:r>
            <a:r>
              <a:rPr lang="en-US" altLang="zh-CN" b="1" smtClean="0"/>
              <a:t> )</a:t>
            </a:r>
          </a:p>
          <a:p>
            <a:pPr lvl="1" algn="just">
              <a:buFontTx/>
              <a:buNone/>
            </a:pPr>
            <a:r>
              <a:rPr lang="en-US" altLang="zh-CN" b="1" smtClean="0"/>
              <a:t>		    | </a:t>
            </a:r>
            <a:r>
              <a:rPr lang="en-US" altLang="zh-CN" b="1" i="1" smtClean="0"/>
              <a:t>E</a:t>
            </a:r>
            <a:r>
              <a:rPr lang="en-US" altLang="zh-CN" b="1" smtClean="0"/>
              <a:t> relop </a:t>
            </a:r>
            <a:r>
              <a:rPr lang="en-US" altLang="zh-CN" b="1" i="1" smtClean="0"/>
              <a:t>E</a:t>
            </a:r>
            <a:r>
              <a:rPr lang="en-US" altLang="zh-CN" b="1" smtClean="0"/>
              <a:t> | true | false</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25059">
                                            <p:txEl>
                                              <p:pRg st="4" end="4"/>
                                            </p:txEl>
                                          </p:spTgt>
                                        </p:tgtEl>
                                        <p:attrNameLst>
                                          <p:attrName>style.visibility</p:attrName>
                                        </p:attrNameLst>
                                      </p:cBhvr>
                                      <p:to>
                                        <p:strVal val="visible"/>
                                      </p:to>
                                    </p:set>
                                    <p:animEffect transition="in" filter="box(in)">
                                      <p:cBhvr>
                                        <p:cTn id="7" dur="500"/>
                                        <p:tgtEl>
                                          <p:spTgt spid="1325059">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25059">
                                            <p:txEl>
                                              <p:pRg st="5" end="5"/>
                                            </p:txEl>
                                          </p:spTgt>
                                        </p:tgtEl>
                                        <p:attrNameLst>
                                          <p:attrName>style.visibility</p:attrName>
                                        </p:attrNameLst>
                                      </p:cBhvr>
                                      <p:to>
                                        <p:strVal val="visible"/>
                                      </p:to>
                                    </p:set>
                                    <p:animEffect transition="in" filter="box(in)">
                                      <p:cBhvr>
                                        <p:cTn id="10" dur="500"/>
                                        <p:tgtEl>
                                          <p:spTgt spid="1325059">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25059">
                                            <p:txEl>
                                              <p:pRg st="6" end="6"/>
                                            </p:txEl>
                                          </p:spTgt>
                                        </p:tgtEl>
                                        <p:attrNameLst>
                                          <p:attrName>style.visibility</p:attrName>
                                        </p:attrNameLst>
                                      </p:cBhvr>
                                      <p:to>
                                        <p:strVal val="visible"/>
                                      </p:to>
                                    </p:set>
                                    <p:animEffect transition="in" filter="box(in)">
                                      <p:cBhvr>
                                        <p:cTn id="13" dur="500"/>
                                        <p:tgtEl>
                                          <p:spTgt spid="132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1425411" name="Rectangle 3"/>
          <p:cNvSpPr>
            <a:spLocks noGrp="1" noChangeArrowheads="1"/>
          </p:cNvSpPr>
          <p:nvPr>
            <p:ph idx="1"/>
          </p:nvPr>
        </p:nvSpPr>
        <p:spPr>
          <a:xfrm>
            <a:off x="287338" y="1438275"/>
            <a:ext cx="8564562" cy="5399088"/>
          </a:xfrm>
          <a:noFill/>
        </p:spPr>
        <p:txBody>
          <a:bodyPr/>
          <a:lstStyle/>
          <a:p>
            <a:pPr algn="just">
              <a:buFontTx/>
              <a:buNone/>
            </a:pPr>
            <a:r>
              <a:rPr lang="en-US" altLang="zh-CN" b="1" smtClean="0"/>
              <a:t>7.4.1 </a:t>
            </a:r>
            <a:r>
              <a:rPr lang="zh-CN" altLang="en-US" b="1" smtClean="0"/>
              <a:t>布尔表达式</a:t>
            </a:r>
          </a:p>
          <a:p>
            <a:pPr algn="just"/>
            <a:r>
              <a:rPr lang="zh-CN" altLang="en-US" b="1" smtClean="0">
                <a:latin typeface="宋体" pitchFamily="2" charset="-122"/>
              </a:rPr>
              <a:t>布尔表达式的完全计算</a:t>
            </a:r>
          </a:p>
          <a:p>
            <a:pPr lvl="1" algn="just"/>
            <a:r>
              <a:rPr lang="zh-CN" altLang="en-US" b="1" smtClean="0">
                <a:latin typeface="宋体" pitchFamily="2" charset="-122"/>
              </a:rPr>
              <a:t>值的表示数值化</a:t>
            </a:r>
          </a:p>
          <a:p>
            <a:pPr lvl="1" algn="just"/>
            <a:r>
              <a:rPr lang="zh-CN" altLang="en-US" b="1" smtClean="0">
                <a:latin typeface="宋体" pitchFamily="2" charset="-122"/>
              </a:rPr>
              <a:t>其计算类似于算术表达式的计算</a:t>
            </a:r>
          </a:p>
          <a:p>
            <a:pPr algn="just"/>
            <a:r>
              <a:rPr lang="zh-CN" altLang="en-US" b="1" smtClean="0">
                <a:latin typeface="宋体" pitchFamily="2" charset="-122"/>
              </a:rPr>
              <a:t>布尔表达式的</a:t>
            </a:r>
            <a:r>
              <a:rPr lang="en-US" altLang="zh-CN" b="1" smtClean="0"/>
              <a:t>“</a:t>
            </a:r>
            <a:r>
              <a:rPr lang="zh-CN" altLang="en-US" b="1" smtClean="0">
                <a:latin typeface="宋体" pitchFamily="2" charset="-122"/>
              </a:rPr>
              <a:t>短路</a:t>
            </a:r>
            <a:r>
              <a:rPr lang="zh-CN" altLang="en-US" b="1" smtClean="0"/>
              <a:t>”</a:t>
            </a:r>
            <a:r>
              <a:rPr lang="zh-CN" altLang="en-US" b="1" smtClean="0">
                <a:latin typeface="宋体" pitchFamily="2" charset="-122"/>
              </a:rPr>
              <a:t>计算</a:t>
            </a:r>
            <a:endParaRPr lang="zh-CN" altLang="en-US" b="1" smtClean="0"/>
          </a:p>
          <a:p>
            <a:pPr lvl="1" algn="just"/>
            <a:r>
              <a:rPr lang="en-US" altLang="zh-CN" b="1" i="1" smtClean="0"/>
              <a:t> B</a:t>
            </a:r>
            <a:r>
              <a:rPr lang="en-US" altLang="zh-CN" b="1" baseline="-30000" smtClean="0"/>
              <a:t>1 </a:t>
            </a:r>
            <a:r>
              <a:rPr lang="en-US" altLang="zh-CN" b="1" smtClean="0"/>
              <a:t>or </a:t>
            </a:r>
            <a:r>
              <a:rPr lang="en-US" altLang="zh-CN" b="1" i="1" smtClean="0"/>
              <a:t>B</a:t>
            </a:r>
            <a:r>
              <a:rPr lang="en-US" altLang="zh-CN" b="1" baseline="-30000" smtClean="0"/>
              <a:t>2      </a:t>
            </a:r>
            <a:r>
              <a:rPr lang="zh-CN" altLang="en-US" b="1" smtClean="0">
                <a:latin typeface="宋体" pitchFamily="2" charset="-122"/>
              </a:rPr>
              <a:t>定义成  </a:t>
            </a:r>
            <a:r>
              <a:rPr lang="en-US" altLang="zh-CN" b="1" smtClean="0"/>
              <a:t>if </a:t>
            </a:r>
            <a:r>
              <a:rPr lang="en-US" altLang="zh-CN" b="1" i="1" smtClean="0"/>
              <a:t>B</a:t>
            </a:r>
            <a:r>
              <a:rPr lang="en-US" altLang="zh-CN" b="1" baseline="-30000" smtClean="0"/>
              <a:t>1</a:t>
            </a:r>
            <a:r>
              <a:rPr lang="en-US" altLang="zh-CN" b="1" smtClean="0"/>
              <a:t> then true else </a:t>
            </a:r>
            <a:r>
              <a:rPr lang="en-US" altLang="zh-CN" b="1" i="1" smtClean="0"/>
              <a:t>B</a:t>
            </a:r>
            <a:r>
              <a:rPr lang="en-US" altLang="zh-CN" b="1" baseline="-30000" smtClean="0"/>
              <a:t>2</a:t>
            </a:r>
            <a:endParaRPr lang="en-US" altLang="zh-CN" b="1" smtClean="0"/>
          </a:p>
          <a:p>
            <a:pPr lvl="1" algn="just"/>
            <a:r>
              <a:rPr lang="en-US" altLang="zh-CN" b="1" i="1" smtClean="0"/>
              <a:t> B</a:t>
            </a:r>
            <a:r>
              <a:rPr lang="en-US" altLang="zh-CN" b="1" baseline="-30000" smtClean="0"/>
              <a:t>1 </a:t>
            </a:r>
            <a:r>
              <a:rPr lang="en-US" altLang="zh-CN" b="1" smtClean="0"/>
              <a:t>and </a:t>
            </a:r>
            <a:r>
              <a:rPr lang="en-US" altLang="zh-CN" b="1" i="1" smtClean="0"/>
              <a:t>B</a:t>
            </a:r>
            <a:r>
              <a:rPr lang="en-US" altLang="zh-CN" b="1" baseline="-30000" smtClean="0"/>
              <a:t>2  </a:t>
            </a:r>
            <a:r>
              <a:rPr lang="zh-CN" altLang="en-US" b="1" smtClean="0">
                <a:latin typeface="宋体" pitchFamily="2" charset="-122"/>
              </a:rPr>
              <a:t>定义成</a:t>
            </a:r>
            <a:r>
              <a:rPr lang="zh-CN" altLang="en-US" b="1" smtClean="0"/>
              <a:t>    </a:t>
            </a:r>
            <a:r>
              <a:rPr lang="en-US" altLang="zh-CN" b="1" smtClean="0"/>
              <a:t>if </a:t>
            </a:r>
            <a:r>
              <a:rPr lang="en-US" altLang="zh-CN" b="1" i="1" smtClean="0"/>
              <a:t>B</a:t>
            </a:r>
            <a:r>
              <a:rPr lang="en-US" altLang="zh-CN" b="1" baseline="-30000" smtClean="0"/>
              <a:t>1</a:t>
            </a:r>
            <a:r>
              <a:rPr lang="en-US" altLang="zh-CN" b="1" smtClean="0"/>
              <a:t> then </a:t>
            </a:r>
            <a:r>
              <a:rPr lang="en-US" altLang="zh-CN" b="1" i="1" smtClean="0"/>
              <a:t>B</a:t>
            </a:r>
            <a:r>
              <a:rPr lang="en-US" altLang="zh-CN" b="1" baseline="-30000" smtClean="0"/>
              <a:t>2</a:t>
            </a:r>
            <a:r>
              <a:rPr lang="en-US" altLang="zh-CN" b="1" smtClean="0"/>
              <a:t> else false</a:t>
            </a:r>
          </a:p>
          <a:p>
            <a:pPr lvl="1" algn="just"/>
            <a:r>
              <a:rPr lang="zh-CN" altLang="en-US" b="1" smtClean="0">
                <a:latin typeface="宋体" pitchFamily="2" charset="-122"/>
              </a:rPr>
              <a:t>用控制流来实现计算，即用程序中的位置来表示值，因为布尔表达式通常用来决定控制流走向</a:t>
            </a:r>
          </a:p>
          <a:p>
            <a:pPr algn="just"/>
            <a:r>
              <a:rPr lang="zh-CN" altLang="en-US" b="1" smtClean="0">
                <a:latin typeface="宋体" pitchFamily="2" charset="-122"/>
              </a:rPr>
              <a:t>两种不同计算方式会导致程序的结果不一样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5411">
                                            <p:txEl>
                                              <p:pRg st="4" end="4"/>
                                            </p:txEl>
                                          </p:spTgt>
                                        </p:tgtEl>
                                        <p:attrNameLst>
                                          <p:attrName>style.visibility</p:attrName>
                                        </p:attrNameLst>
                                      </p:cBhvr>
                                      <p:to>
                                        <p:strVal val="visible"/>
                                      </p:to>
                                    </p:set>
                                    <p:animEffect transition="in" filter="box(in)">
                                      <p:cBhvr>
                                        <p:cTn id="7" dur="500"/>
                                        <p:tgtEl>
                                          <p:spTgt spid="142541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25411">
                                            <p:txEl>
                                              <p:pRg st="5" end="5"/>
                                            </p:txEl>
                                          </p:spTgt>
                                        </p:tgtEl>
                                        <p:attrNameLst>
                                          <p:attrName>style.visibility</p:attrName>
                                        </p:attrNameLst>
                                      </p:cBhvr>
                                      <p:to>
                                        <p:strVal val="visible"/>
                                      </p:to>
                                    </p:set>
                                    <p:animEffect transition="in" filter="box(in)">
                                      <p:cBhvr>
                                        <p:cTn id="10" dur="500"/>
                                        <p:tgtEl>
                                          <p:spTgt spid="142541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425411">
                                            <p:txEl>
                                              <p:pRg st="6" end="6"/>
                                            </p:txEl>
                                          </p:spTgt>
                                        </p:tgtEl>
                                        <p:attrNameLst>
                                          <p:attrName>style.visibility</p:attrName>
                                        </p:attrNameLst>
                                      </p:cBhvr>
                                      <p:to>
                                        <p:strVal val="visible"/>
                                      </p:to>
                                    </p:set>
                                    <p:animEffect transition="in" filter="box(in)">
                                      <p:cBhvr>
                                        <p:cTn id="13" dur="500"/>
                                        <p:tgtEl>
                                          <p:spTgt spid="1425411">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425411">
                                            <p:txEl>
                                              <p:pRg st="7" end="7"/>
                                            </p:txEl>
                                          </p:spTgt>
                                        </p:tgtEl>
                                        <p:attrNameLst>
                                          <p:attrName>style.visibility</p:attrName>
                                        </p:attrNameLst>
                                      </p:cBhvr>
                                      <p:to>
                                        <p:strVal val="visible"/>
                                      </p:to>
                                    </p:set>
                                    <p:animEffect transition="in" filter="box(in)">
                                      <p:cBhvr>
                                        <p:cTn id="18" dur="500"/>
                                        <p:tgtEl>
                                          <p:spTgt spid="1425411">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425411">
                                            <p:txEl>
                                              <p:pRg st="8" end="8"/>
                                            </p:txEl>
                                          </p:spTgt>
                                        </p:tgtEl>
                                        <p:attrNameLst>
                                          <p:attrName>style.visibility</p:attrName>
                                        </p:attrNameLst>
                                      </p:cBhvr>
                                      <p:to>
                                        <p:strVal val="visible"/>
                                      </p:to>
                                    </p:set>
                                    <p:animEffect transition="in" filter="box(in)">
                                      <p:cBhvr>
                                        <p:cTn id="23" dur="500"/>
                                        <p:tgtEl>
                                          <p:spTgt spid="1425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0963"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7.4.2 </a:t>
            </a:r>
            <a:r>
              <a:rPr lang="zh-CN" altLang="en-US" b="1" smtClean="0"/>
              <a:t>控制流语句的翻译</a:t>
            </a:r>
            <a:endParaRPr lang="en-US" altLang="zh-CN" b="1" smtClean="0"/>
          </a:p>
          <a:p>
            <a:pPr algn="just">
              <a:buFontTx/>
              <a:buNone/>
            </a:pPr>
            <a:r>
              <a:rPr lang="en-US" altLang="zh-CN" b="1" i="1" smtClean="0"/>
              <a:t>S </a:t>
            </a:r>
            <a:r>
              <a:rPr lang="en-US" altLang="zh-CN" b="1" smtClean="0">
                <a:sym typeface="Symbol" pitchFamily="18" charset="2"/>
              </a:rPr>
              <a:t></a:t>
            </a:r>
            <a:r>
              <a:rPr lang="en-US" altLang="zh-CN" b="1" smtClean="0"/>
              <a:t> if</a:t>
            </a:r>
            <a:r>
              <a:rPr lang="en-US" altLang="zh-CN" b="1" i="1" smtClean="0"/>
              <a:t> B </a:t>
            </a:r>
            <a:r>
              <a:rPr lang="en-US" altLang="zh-CN" b="1" smtClean="0"/>
              <a:t>then</a:t>
            </a:r>
            <a:r>
              <a:rPr lang="en-US" altLang="zh-CN" b="1" i="1" smtClean="0"/>
              <a:t> S</a:t>
            </a:r>
            <a:r>
              <a:rPr lang="en-US" altLang="zh-CN" b="1" baseline="-30000" smtClean="0"/>
              <a:t>1</a:t>
            </a:r>
            <a:endParaRPr lang="en-US" altLang="zh-CN" b="1" smtClean="0"/>
          </a:p>
          <a:p>
            <a:pPr algn="just">
              <a:buFontTx/>
              <a:buNone/>
            </a:pPr>
            <a:r>
              <a:rPr lang="en-US" altLang="zh-CN" b="1" i="1" smtClean="0"/>
              <a:t>	| </a:t>
            </a:r>
            <a:r>
              <a:rPr lang="en-US" altLang="zh-CN" b="1" smtClean="0"/>
              <a:t>if</a:t>
            </a:r>
            <a:r>
              <a:rPr lang="en-US" altLang="zh-CN" b="1" i="1" smtClean="0"/>
              <a:t> B </a:t>
            </a:r>
            <a:r>
              <a:rPr lang="en-US" altLang="zh-CN" b="1" smtClean="0"/>
              <a:t>then</a:t>
            </a:r>
            <a:r>
              <a:rPr lang="en-US" altLang="zh-CN" b="1" i="1" smtClean="0"/>
              <a:t> S</a:t>
            </a:r>
            <a:r>
              <a:rPr lang="en-US" altLang="zh-CN" b="1" baseline="-30000" smtClean="0"/>
              <a:t>1</a:t>
            </a:r>
            <a:r>
              <a:rPr lang="en-US" altLang="zh-CN" b="1" i="1" smtClean="0"/>
              <a:t> </a:t>
            </a:r>
            <a:r>
              <a:rPr lang="en-US" altLang="zh-CN" b="1" smtClean="0"/>
              <a:t>else</a:t>
            </a:r>
            <a:r>
              <a:rPr lang="en-US" altLang="zh-CN" b="1" i="1" smtClean="0"/>
              <a:t> S</a:t>
            </a:r>
            <a:r>
              <a:rPr lang="en-US" altLang="zh-CN" b="1" baseline="-30000" smtClean="0"/>
              <a:t>2</a:t>
            </a:r>
            <a:endParaRPr lang="en-US" altLang="zh-CN" b="1" smtClean="0"/>
          </a:p>
          <a:p>
            <a:pPr algn="just">
              <a:buFontTx/>
              <a:buNone/>
            </a:pPr>
            <a:r>
              <a:rPr lang="en-US" altLang="zh-CN" b="1" i="1" smtClean="0"/>
              <a:t>	| </a:t>
            </a:r>
            <a:r>
              <a:rPr lang="en-US" altLang="zh-CN" b="1" smtClean="0"/>
              <a:t>while</a:t>
            </a:r>
            <a:r>
              <a:rPr lang="en-US" altLang="zh-CN" b="1" i="1" smtClean="0"/>
              <a:t> B </a:t>
            </a:r>
            <a:r>
              <a:rPr lang="en-US" altLang="zh-CN" b="1" smtClean="0"/>
              <a:t>do</a:t>
            </a:r>
            <a:r>
              <a:rPr lang="en-US" altLang="zh-CN" b="1" i="1" smtClean="0"/>
              <a:t> S</a:t>
            </a:r>
            <a:r>
              <a:rPr lang="en-US" altLang="zh-CN" b="1" baseline="-30000" smtClean="0"/>
              <a:t>1</a:t>
            </a:r>
            <a:endParaRPr lang="en-US" altLang="zh-CN" b="1" smtClean="0"/>
          </a:p>
          <a:p>
            <a:pPr algn="just">
              <a:buFontTx/>
              <a:buNone/>
            </a:pPr>
            <a:r>
              <a:rPr lang="en-US" altLang="zh-CN" b="1" i="1" smtClean="0"/>
              <a:t>	| S</a:t>
            </a:r>
            <a:r>
              <a:rPr lang="en-US" altLang="zh-CN" b="1" baseline="-30000" smtClean="0"/>
              <a:t>1</a:t>
            </a:r>
            <a:r>
              <a:rPr lang="en-US" altLang="zh-CN" b="1" smtClean="0"/>
              <a:t>;</a:t>
            </a:r>
            <a:r>
              <a:rPr lang="en-US" altLang="zh-CN" b="1" i="1" smtClean="0"/>
              <a:t> S</a:t>
            </a:r>
            <a:r>
              <a:rPr lang="en-US" altLang="zh-CN" b="1" baseline="-30000" smtClean="0"/>
              <a:t>2</a:t>
            </a:r>
            <a:r>
              <a:rPr lang="en-US" altLang="zh-CN" b="1" i="1"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429507" name="Rectangle 3"/>
          <p:cNvSpPr>
            <a:spLocks noGrp="1" noChangeArrowheads="1"/>
          </p:cNvSpPr>
          <p:nvPr>
            <p:ph idx="1"/>
          </p:nvPr>
        </p:nvSpPr>
        <p:spPr>
          <a:xfrm>
            <a:off x="287338" y="1438275"/>
            <a:ext cx="8564562" cy="5038725"/>
          </a:xfrm>
          <a:noFill/>
        </p:spPr>
        <p:txBody>
          <a:bodyPr/>
          <a:lstStyle/>
          <a:p>
            <a:r>
              <a:rPr lang="zh-CN" altLang="en-US" b="1" smtClean="0">
                <a:latin typeface="宋体" pitchFamily="2" charset="-122"/>
              </a:rPr>
              <a:t>后缀表示不需要括号</a:t>
            </a:r>
          </a:p>
          <a:p>
            <a:pPr>
              <a:buFontTx/>
              <a:buNone/>
            </a:pPr>
            <a:r>
              <a:rPr lang="zh-CN" altLang="en-US" b="1" smtClean="0"/>
              <a:t>	(8 </a:t>
            </a:r>
            <a:r>
              <a:rPr lang="zh-CN" altLang="en-US" b="1" smtClean="0">
                <a:sym typeface="Symbol" pitchFamily="18" charset="2"/>
              </a:rPr>
              <a:t></a:t>
            </a:r>
            <a:r>
              <a:rPr lang="zh-CN" altLang="en-US" b="1" smtClean="0"/>
              <a:t> </a:t>
            </a:r>
            <a:r>
              <a:rPr lang="en-US" altLang="zh-CN" b="1" smtClean="0"/>
              <a:t>5) + 2 </a:t>
            </a:r>
            <a:r>
              <a:rPr lang="zh-CN" altLang="en-US" b="1" smtClean="0"/>
              <a:t>的后缀表示是8 </a:t>
            </a:r>
            <a:r>
              <a:rPr lang="en-US" altLang="zh-CN" b="1" smtClean="0"/>
              <a:t>5 </a:t>
            </a:r>
            <a:r>
              <a:rPr lang="en-US" altLang="zh-CN" b="1" smtClean="0">
                <a:sym typeface="Symbol" pitchFamily="18" charset="2"/>
              </a:rPr>
              <a:t></a:t>
            </a:r>
            <a:r>
              <a:rPr lang="en-US" altLang="zh-CN" b="1" smtClean="0"/>
              <a:t>2 +</a:t>
            </a:r>
            <a:r>
              <a:rPr lang="en-US" altLang="zh-CN" b="1" smtClean="0">
                <a:latin typeface="宋体" pitchFamily="2" charset="-122"/>
              </a:rPr>
              <a:t> </a:t>
            </a:r>
          </a:p>
          <a:p>
            <a:r>
              <a:rPr lang="zh-CN" altLang="en-US" b="1" smtClean="0">
                <a:latin typeface="宋体" pitchFamily="2" charset="-122"/>
              </a:rPr>
              <a:t>后缀表示的最大优点是便于计算机处理表达式</a:t>
            </a:r>
          </a:p>
          <a:p>
            <a:r>
              <a:rPr lang="zh-CN" altLang="en-US" b="1" smtClean="0">
                <a:latin typeface="宋体" pitchFamily="2" charset="-122"/>
              </a:rPr>
              <a:t>后缀表示也可以拓广到表示赋值语句和控制语句，但很难用栈来描述控制语句的计算</a:t>
            </a:r>
            <a:endParaRPr lang="zh-CN" altLang="en-US" b="1" smtClean="0"/>
          </a:p>
          <a:p>
            <a:pPr>
              <a:buFontTx/>
              <a:buNone/>
            </a:pPr>
            <a:endParaRPr lang="zh-CN" altLang="en-US" b="1" smtClean="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9507">
                                            <p:txEl>
                                              <p:pRg st="3" end="3"/>
                                            </p:txEl>
                                          </p:spTgt>
                                        </p:tgtEl>
                                        <p:attrNameLst>
                                          <p:attrName>style.visibility</p:attrName>
                                        </p:attrNameLst>
                                      </p:cBhvr>
                                      <p:to>
                                        <p:strVal val="visible"/>
                                      </p:to>
                                    </p:set>
                                    <p:animEffect transition="in" filter="box(in)">
                                      <p:cBhvr>
                                        <p:cTn id="7" dur="500"/>
                                        <p:tgtEl>
                                          <p:spTgt spid="1429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grpSp>
        <p:nvGrpSpPr>
          <p:cNvPr id="41987" name="Group 83"/>
          <p:cNvGrpSpPr>
            <a:grpSpLocks/>
          </p:cNvGrpSpPr>
          <p:nvPr/>
        </p:nvGrpSpPr>
        <p:grpSpPr bwMode="auto">
          <a:xfrm>
            <a:off x="0" y="1700213"/>
            <a:ext cx="8656638" cy="5094287"/>
            <a:chOff x="0" y="1071"/>
            <a:chExt cx="5453" cy="3209"/>
          </a:xfrm>
        </p:grpSpPr>
        <p:grpSp>
          <p:nvGrpSpPr>
            <p:cNvPr id="41988" name="Group 70"/>
            <p:cNvGrpSpPr>
              <a:grpSpLocks/>
            </p:cNvGrpSpPr>
            <p:nvPr/>
          </p:nvGrpSpPr>
          <p:grpSpPr bwMode="auto">
            <a:xfrm>
              <a:off x="204" y="1117"/>
              <a:ext cx="2612" cy="1582"/>
              <a:chOff x="192" y="816"/>
              <a:chExt cx="2592" cy="1582"/>
            </a:xfrm>
          </p:grpSpPr>
          <p:sp>
            <p:nvSpPr>
              <p:cNvPr id="42038" name="Line 6"/>
              <p:cNvSpPr>
                <a:spLocks noChangeShapeType="1"/>
              </p:cNvSpPr>
              <p:nvPr/>
            </p:nvSpPr>
            <p:spPr bwMode="auto">
              <a:xfrm>
                <a:off x="825" y="974"/>
                <a:ext cx="0" cy="10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9" name="Line 7"/>
              <p:cNvSpPr>
                <a:spLocks noChangeShapeType="1"/>
              </p:cNvSpPr>
              <p:nvPr/>
            </p:nvSpPr>
            <p:spPr bwMode="auto">
              <a:xfrm>
                <a:off x="825" y="973"/>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0" name="Line 8"/>
              <p:cNvSpPr>
                <a:spLocks noChangeShapeType="1"/>
              </p:cNvSpPr>
              <p:nvPr/>
            </p:nvSpPr>
            <p:spPr bwMode="auto">
              <a:xfrm>
                <a:off x="1705" y="974"/>
                <a:ext cx="0" cy="10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1" name="Line 9"/>
              <p:cNvSpPr>
                <a:spLocks noChangeShapeType="1"/>
              </p:cNvSpPr>
              <p:nvPr/>
            </p:nvSpPr>
            <p:spPr bwMode="auto">
              <a:xfrm>
                <a:off x="825" y="1365"/>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2" name="Line 10"/>
              <p:cNvSpPr>
                <a:spLocks noChangeShapeType="1"/>
              </p:cNvSpPr>
              <p:nvPr/>
            </p:nvSpPr>
            <p:spPr bwMode="auto">
              <a:xfrm>
                <a:off x="836" y="1730"/>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43" name="Rectangle 11"/>
              <p:cNvSpPr>
                <a:spLocks noChangeArrowheads="1"/>
              </p:cNvSpPr>
              <p:nvPr/>
            </p:nvSpPr>
            <p:spPr bwMode="auto">
              <a:xfrm>
                <a:off x="864" y="1011"/>
                <a:ext cx="72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2044" name="Rectangle 12"/>
              <p:cNvSpPr>
                <a:spLocks noChangeArrowheads="1"/>
              </p:cNvSpPr>
              <p:nvPr/>
            </p:nvSpPr>
            <p:spPr bwMode="auto">
              <a:xfrm>
                <a:off x="864" y="1386"/>
                <a:ext cx="701"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2045" name="Rectangle 13"/>
              <p:cNvSpPr>
                <a:spLocks noChangeArrowheads="1"/>
              </p:cNvSpPr>
              <p:nvPr/>
            </p:nvSpPr>
            <p:spPr bwMode="auto">
              <a:xfrm>
                <a:off x="192" y="1218"/>
                <a:ext cx="7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2046" name="Rectangle 14"/>
              <p:cNvSpPr>
                <a:spLocks noChangeArrowheads="1"/>
              </p:cNvSpPr>
              <p:nvPr/>
            </p:nvSpPr>
            <p:spPr bwMode="auto">
              <a:xfrm>
                <a:off x="1008" y="1659"/>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2047" name="Rectangle 15"/>
              <p:cNvSpPr>
                <a:spLocks noChangeArrowheads="1"/>
              </p:cNvSpPr>
              <p:nvPr/>
            </p:nvSpPr>
            <p:spPr bwMode="auto">
              <a:xfrm>
                <a:off x="1686" y="816"/>
                <a:ext cx="100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p>
            </p:txBody>
          </p:sp>
          <p:sp>
            <p:nvSpPr>
              <p:cNvPr id="42048" name="Rectangle 16"/>
              <p:cNvSpPr>
                <a:spLocks noChangeArrowheads="1"/>
              </p:cNvSpPr>
              <p:nvPr/>
            </p:nvSpPr>
            <p:spPr bwMode="auto">
              <a:xfrm>
                <a:off x="1673" y="1058"/>
                <a:ext cx="111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2049" name="Line 17"/>
              <p:cNvSpPr>
                <a:spLocks noChangeShapeType="1"/>
              </p:cNvSpPr>
              <p:nvPr/>
            </p:nvSpPr>
            <p:spPr bwMode="auto">
              <a:xfrm>
                <a:off x="1623" y="1328"/>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50" name="Line 18"/>
              <p:cNvSpPr>
                <a:spLocks noChangeShapeType="1"/>
              </p:cNvSpPr>
              <p:nvPr/>
            </p:nvSpPr>
            <p:spPr bwMode="auto">
              <a:xfrm>
                <a:off x="1644" y="1082"/>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51" name="Rectangle 38"/>
              <p:cNvSpPr>
                <a:spLocks noChangeArrowheads="1"/>
              </p:cNvSpPr>
              <p:nvPr/>
            </p:nvSpPr>
            <p:spPr bwMode="auto">
              <a:xfrm>
                <a:off x="864" y="2112"/>
                <a:ext cx="9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a) if-then</a:t>
                </a:r>
              </a:p>
            </p:txBody>
          </p:sp>
        </p:grpSp>
        <p:grpSp>
          <p:nvGrpSpPr>
            <p:cNvPr id="41989" name="Group 80"/>
            <p:cNvGrpSpPr>
              <a:grpSpLocks/>
            </p:cNvGrpSpPr>
            <p:nvPr/>
          </p:nvGrpSpPr>
          <p:grpSpPr bwMode="auto">
            <a:xfrm>
              <a:off x="2744" y="1071"/>
              <a:ext cx="2709" cy="1861"/>
              <a:chOff x="2736" y="825"/>
              <a:chExt cx="2688" cy="1861"/>
            </a:xfrm>
          </p:grpSpPr>
          <p:sp>
            <p:nvSpPr>
              <p:cNvPr id="42019" name="Line 20"/>
              <p:cNvSpPr>
                <a:spLocks noChangeShapeType="1"/>
              </p:cNvSpPr>
              <p:nvPr/>
            </p:nvSpPr>
            <p:spPr bwMode="auto">
              <a:xfrm flipH="1">
                <a:off x="3516" y="984"/>
                <a:ext cx="0" cy="1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0" name="Line 21"/>
              <p:cNvSpPr>
                <a:spLocks noChangeShapeType="1"/>
              </p:cNvSpPr>
              <p:nvPr/>
            </p:nvSpPr>
            <p:spPr bwMode="auto">
              <a:xfrm>
                <a:off x="3516" y="982"/>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1" name="Line 22"/>
              <p:cNvSpPr>
                <a:spLocks noChangeShapeType="1"/>
              </p:cNvSpPr>
              <p:nvPr/>
            </p:nvSpPr>
            <p:spPr bwMode="auto">
              <a:xfrm flipH="1">
                <a:off x="4396" y="984"/>
                <a:ext cx="0" cy="14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2" name="Line 23"/>
              <p:cNvSpPr>
                <a:spLocks noChangeShapeType="1"/>
              </p:cNvSpPr>
              <p:nvPr/>
            </p:nvSpPr>
            <p:spPr bwMode="auto">
              <a:xfrm>
                <a:off x="3516" y="1374"/>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3" name="Line 24"/>
              <p:cNvSpPr>
                <a:spLocks noChangeShapeType="1"/>
              </p:cNvSpPr>
              <p:nvPr/>
            </p:nvSpPr>
            <p:spPr bwMode="auto">
              <a:xfrm>
                <a:off x="3527" y="1739"/>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24" name="Rectangle 25"/>
              <p:cNvSpPr>
                <a:spLocks noChangeArrowheads="1"/>
              </p:cNvSpPr>
              <p:nvPr/>
            </p:nvSpPr>
            <p:spPr bwMode="auto">
              <a:xfrm>
                <a:off x="3600" y="1020"/>
                <a:ext cx="67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2025" name="Rectangle 26"/>
              <p:cNvSpPr>
                <a:spLocks noChangeArrowheads="1"/>
              </p:cNvSpPr>
              <p:nvPr/>
            </p:nvSpPr>
            <p:spPr bwMode="auto">
              <a:xfrm>
                <a:off x="3552" y="1395"/>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2026" name="Rectangle 27"/>
              <p:cNvSpPr>
                <a:spLocks noChangeArrowheads="1"/>
              </p:cNvSpPr>
              <p:nvPr/>
            </p:nvSpPr>
            <p:spPr bwMode="auto">
              <a:xfrm>
                <a:off x="2832" y="1227"/>
                <a:ext cx="75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2027" name="Rectangle 28"/>
              <p:cNvSpPr>
                <a:spLocks noChangeArrowheads="1"/>
              </p:cNvSpPr>
              <p:nvPr/>
            </p:nvSpPr>
            <p:spPr bwMode="auto">
              <a:xfrm>
                <a:off x="3651" y="2205"/>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2028" name="Rectangle 29"/>
              <p:cNvSpPr>
                <a:spLocks noChangeArrowheads="1"/>
              </p:cNvSpPr>
              <p:nvPr/>
            </p:nvSpPr>
            <p:spPr bwMode="auto">
              <a:xfrm>
                <a:off x="4377" y="825"/>
                <a:ext cx="99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2029" name="Rectangle 30"/>
              <p:cNvSpPr>
                <a:spLocks noChangeArrowheads="1"/>
              </p:cNvSpPr>
              <p:nvPr/>
            </p:nvSpPr>
            <p:spPr bwMode="auto">
              <a:xfrm>
                <a:off x="4364" y="1067"/>
                <a:ext cx="10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2030" name="Rectangle 31"/>
              <p:cNvSpPr>
                <a:spLocks noChangeArrowheads="1"/>
              </p:cNvSpPr>
              <p:nvPr/>
            </p:nvSpPr>
            <p:spPr bwMode="auto">
              <a:xfrm>
                <a:off x="2736" y="1824"/>
                <a:ext cx="8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false</a:t>
                </a:r>
                <a:r>
                  <a:rPr lang="en-US" altLang="zh-CN" sz="2400"/>
                  <a:t>:</a:t>
                </a:r>
              </a:p>
            </p:txBody>
          </p:sp>
          <p:sp>
            <p:nvSpPr>
              <p:cNvPr id="42031" name="Line 32"/>
              <p:cNvSpPr>
                <a:spLocks noChangeShapeType="1"/>
              </p:cNvSpPr>
              <p:nvPr/>
            </p:nvSpPr>
            <p:spPr bwMode="auto">
              <a:xfrm>
                <a:off x="4314" y="1337"/>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2" name="Line 33"/>
              <p:cNvSpPr>
                <a:spLocks noChangeShapeType="1"/>
              </p:cNvSpPr>
              <p:nvPr/>
            </p:nvSpPr>
            <p:spPr bwMode="auto">
              <a:xfrm>
                <a:off x="4335" y="1091"/>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3" name="Line 34"/>
              <p:cNvSpPr>
                <a:spLocks noChangeShapeType="1"/>
              </p:cNvSpPr>
              <p:nvPr/>
            </p:nvSpPr>
            <p:spPr bwMode="auto">
              <a:xfrm>
                <a:off x="3525" y="1945"/>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4" name="Line 35"/>
              <p:cNvSpPr>
                <a:spLocks noChangeShapeType="1"/>
              </p:cNvSpPr>
              <p:nvPr/>
            </p:nvSpPr>
            <p:spPr bwMode="auto">
              <a:xfrm>
                <a:off x="3527" y="2290"/>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35" name="Rectangle 36"/>
              <p:cNvSpPr>
                <a:spLocks noChangeArrowheads="1"/>
              </p:cNvSpPr>
              <p:nvPr/>
            </p:nvSpPr>
            <p:spPr bwMode="auto">
              <a:xfrm>
                <a:off x="3456" y="1694"/>
                <a:ext cx="107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t> goto </a:t>
                </a:r>
                <a:r>
                  <a:rPr lang="en-US" altLang="zh-CN" sz="2000" i="1"/>
                  <a:t>S</a:t>
                </a:r>
                <a:r>
                  <a:rPr lang="en-US" altLang="zh-CN" sz="2000"/>
                  <a:t>.</a:t>
                </a:r>
                <a:r>
                  <a:rPr lang="en-US" altLang="zh-CN" sz="2000" i="1"/>
                  <a:t>next</a:t>
                </a:r>
              </a:p>
            </p:txBody>
          </p:sp>
          <p:sp>
            <p:nvSpPr>
              <p:cNvPr id="42036" name="Rectangle 37"/>
              <p:cNvSpPr>
                <a:spLocks noChangeArrowheads="1"/>
              </p:cNvSpPr>
              <p:nvPr/>
            </p:nvSpPr>
            <p:spPr bwMode="auto">
              <a:xfrm>
                <a:off x="3560" y="1933"/>
                <a:ext cx="7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2</a:t>
                </a:r>
                <a:r>
                  <a:rPr lang="en-US" altLang="zh-CN" sz="2400"/>
                  <a:t>.</a:t>
                </a:r>
                <a:r>
                  <a:rPr lang="en-US" altLang="zh-CN" sz="2400" i="1"/>
                  <a:t>code</a:t>
                </a:r>
              </a:p>
            </p:txBody>
          </p:sp>
          <p:sp>
            <p:nvSpPr>
              <p:cNvPr id="42037" name="Rectangle 39"/>
              <p:cNvSpPr>
                <a:spLocks noChangeArrowheads="1"/>
              </p:cNvSpPr>
              <p:nvPr/>
            </p:nvSpPr>
            <p:spPr bwMode="auto">
              <a:xfrm>
                <a:off x="3168" y="2400"/>
                <a:ext cx="14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b) if-then-else</a:t>
                </a:r>
              </a:p>
            </p:txBody>
          </p:sp>
        </p:grpSp>
        <p:grpSp>
          <p:nvGrpSpPr>
            <p:cNvPr id="41990" name="Group 73"/>
            <p:cNvGrpSpPr>
              <a:grpSpLocks/>
            </p:cNvGrpSpPr>
            <p:nvPr/>
          </p:nvGrpSpPr>
          <p:grpSpPr bwMode="auto">
            <a:xfrm>
              <a:off x="0" y="2795"/>
              <a:ext cx="2754" cy="1485"/>
              <a:chOff x="99" y="2592"/>
              <a:chExt cx="2733" cy="1485"/>
            </a:xfrm>
          </p:grpSpPr>
          <p:sp>
            <p:nvSpPr>
              <p:cNvPr id="42002" name="Line 41"/>
              <p:cNvSpPr>
                <a:spLocks noChangeShapeType="1"/>
              </p:cNvSpPr>
              <p:nvPr/>
            </p:nvSpPr>
            <p:spPr bwMode="auto">
              <a:xfrm flipH="1">
                <a:off x="857" y="2751"/>
                <a:ext cx="0" cy="10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3" name="Line 42"/>
              <p:cNvSpPr>
                <a:spLocks noChangeShapeType="1"/>
              </p:cNvSpPr>
              <p:nvPr/>
            </p:nvSpPr>
            <p:spPr bwMode="auto">
              <a:xfrm>
                <a:off x="857" y="2749"/>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4" name="Line 43"/>
              <p:cNvSpPr>
                <a:spLocks noChangeShapeType="1"/>
              </p:cNvSpPr>
              <p:nvPr/>
            </p:nvSpPr>
            <p:spPr bwMode="auto">
              <a:xfrm>
                <a:off x="1738" y="2751"/>
                <a:ext cx="0" cy="10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5" name="Line 44"/>
              <p:cNvSpPr>
                <a:spLocks noChangeShapeType="1"/>
              </p:cNvSpPr>
              <p:nvPr/>
            </p:nvSpPr>
            <p:spPr bwMode="auto">
              <a:xfrm>
                <a:off x="857" y="3141"/>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6" name="Line 45"/>
              <p:cNvSpPr>
                <a:spLocks noChangeShapeType="1"/>
              </p:cNvSpPr>
              <p:nvPr/>
            </p:nvSpPr>
            <p:spPr bwMode="auto">
              <a:xfrm>
                <a:off x="868" y="3507"/>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07" name="Rectangle 46"/>
              <p:cNvSpPr>
                <a:spLocks noChangeArrowheads="1"/>
              </p:cNvSpPr>
              <p:nvPr/>
            </p:nvSpPr>
            <p:spPr bwMode="auto">
              <a:xfrm>
                <a:off x="912" y="2787"/>
                <a:ext cx="70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2008" name="Rectangle 47"/>
              <p:cNvSpPr>
                <a:spLocks noChangeArrowheads="1"/>
              </p:cNvSpPr>
              <p:nvPr/>
            </p:nvSpPr>
            <p:spPr bwMode="auto">
              <a:xfrm>
                <a:off x="912" y="316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2009" name="Rectangle 48"/>
              <p:cNvSpPr>
                <a:spLocks noChangeArrowheads="1"/>
              </p:cNvSpPr>
              <p:nvPr/>
            </p:nvSpPr>
            <p:spPr bwMode="auto">
              <a:xfrm>
                <a:off x="192" y="2994"/>
                <a:ext cx="7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2010" name="Rectangle 49"/>
              <p:cNvSpPr>
                <a:spLocks noChangeArrowheads="1"/>
              </p:cNvSpPr>
              <p:nvPr/>
            </p:nvSpPr>
            <p:spPr bwMode="auto">
              <a:xfrm>
                <a:off x="980" y="3563"/>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2011" name="Rectangle 50"/>
              <p:cNvSpPr>
                <a:spLocks noChangeArrowheads="1"/>
              </p:cNvSpPr>
              <p:nvPr/>
            </p:nvSpPr>
            <p:spPr bwMode="auto">
              <a:xfrm>
                <a:off x="1719" y="2592"/>
                <a:ext cx="106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2012" name="Rectangle 51"/>
              <p:cNvSpPr>
                <a:spLocks noChangeArrowheads="1"/>
              </p:cNvSpPr>
              <p:nvPr/>
            </p:nvSpPr>
            <p:spPr bwMode="auto">
              <a:xfrm>
                <a:off x="1705" y="2834"/>
                <a:ext cx="112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2013" name="Line 52"/>
              <p:cNvSpPr>
                <a:spLocks noChangeShapeType="1"/>
              </p:cNvSpPr>
              <p:nvPr/>
            </p:nvSpPr>
            <p:spPr bwMode="auto">
              <a:xfrm>
                <a:off x="1656" y="3104"/>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14" name="Line 53"/>
              <p:cNvSpPr>
                <a:spLocks noChangeShapeType="1"/>
              </p:cNvSpPr>
              <p:nvPr/>
            </p:nvSpPr>
            <p:spPr bwMode="auto">
              <a:xfrm>
                <a:off x="1677" y="2858"/>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15" name="Line 54"/>
              <p:cNvSpPr>
                <a:spLocks noChangeShapeType="1"/>
              </p:cNvSpPr>
              <p:nvPr/>
            </p:nvSpPr>
            <p:spPr bwMode="auto">
              <a:xfrm>
                <a:off x="870" y="3713"/>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016" name="Rectangle 55"/>
              <p:cNvSpPr>
                <a:spLocks noChangeArrowheads="1"/>
              </p:cNvSpPr>
              <p:nvPr/>
            </p:nvSpPr>
            <p:spPr bwMode="auto">
              <a:xfrm>
                <a:off x="816" y="3456"/>
                <a:ext cx="111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t>goto </a:t>
                </a:r>
                <a:r>
                  <a:rPr lang="en-US" altLang="zh-CN" sz="2000" i="1"/>
                  <a:t>S</a:t>
                </a:r>
                <a:r>
                  <a:rPr lang="en-US" altLang="zh-CN" sz="2000"/>
                  <a:t>.</a:t>
                </a:r>
                <a:r>
                  <a:rPr lang="en-US" altLang="zh-CN" sz="2000" i="1"/>
                  <a:t>begin</a:t>
                </a:r>
              </a:p>
            </p:txBody>
          </p:sp>
          <p:sp>
            <p:nvSpPr>
              <p:cNvPr id="42017" name="Rectangle 56"/>
              <p:cNvSpPr>
                <a:spLocks noChangeArrowheads="1"/>
              </p:cNvSpPr>
              <p:nvPr/>
            </p:nvSpPr>
            <p:spPr bwMode="auto">
              <a:xfrm>
                <a:off x="99" y="2592"/>
                <a:ext cx="90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a:t>.</a:t>
                </a:r>
                <a:r>
                  <a:rPr lang="en-US" altLang="zh-CN" sz="2400" i="1"/>
                  <a:t>begin</a:t>
                </a:r>
                <a:r>
                  <a:rPr lang="en-US" altLang="zh-CN" sz="2400"/>
                  <a:t>:</a:t>
                </a:r>
              </a:p>
            </p:txBody>
          </p:sp>
          <p:sp>
            <p:nvSpPr>
              <p:cNvPr id="42018" name="Rectangle 57"/>
              <p:cNvSpPr>
                <a:spLocks noChangeArrowheads="1"/>
              </p:cNvSpPr>
              <p:nvPr/>
            </p:nvSpPr>
            <p:spPr bwMode="auto">
              <a:xfrm>
                <a:off x="624" y="3792"/>
                <a:ext cx="12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c) while-do</a:t>
                </a:r>
              </a:p>
            </p:txBody>
          </p:sp>
        </p:grpSp>
        <p:grpSp>
          <p:nvGrpSpPr>
            <p:cNvPr id="41991" name="Group 79"/>
            <p:cNvGrpSpPr>
              <a:grpSpLocks/>
            </p:cNvGrpSpPr>
            <p:nvPr/>
          </p:nvGrpSpPr>
          <p:grpSpPr bwMode="auto">
            <a:xfrm>
              <a:off x="2789" y="3067"/>
              <a:ext cx="1693" cy="1188"/>
              <a:chOff x="2784" y="2740"/>
              <a:chExt cx="1680" cy="1188"/>
            </a:xfrm>
          </p:grpSpPr>
          <p:sp>
            <p:nvSpPr>
              <p:cNvPr id="41992" name="Line 60"/>
              <p:cNvSpPr>
                <a:spLocks noChangeShapeType="1"/>
              </p:cNvSpPr>
              <p:nvPr/>
            </p:nvSpPr>
            <p:spPr bwMode="auto">
              <a:xfrm flipH="1">
                <a:off x="3544" y="2741"/>
                <a:ext cx="2" cy="8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3" name="Line 61"/>
              <p:cNvSpPr>
                <a:spLocks noChangeShapeType="1"/>
              </p:cNvSpPr>
              <p:nvPr/>
            </p:nvSpPr>
            <p:spPr bwMode="auto">
              <a:xfrm>
                <a:off x="3547" y="2740"/>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4" name="Line 62"/>
              <p:cNvSpPr>
                <a:spLocks noChangeShapeType="1"/>
              </p:cNvSpPr>
              <p:nvPr/>
            </p:nvSpPr>
            <p:spPr bwMode="auto">
              <a:xfrm flipH="1">
                <a:off x="4426" y="2741"/>
                <a:ext cx="1" cy="8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5" name="Line 63"/>
              <p:cNvSpPr>
                <a:spLocks noChangeShapeType="1"/>
              </p:cNvSpPr>
              <p:nvPr/>
            </p:nvSpPr>
            <p:spPr bwMode="auto">
              <a:xfrm>
                <a:off x="3547" y="3132"/>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6" name="Line 64"/>
              <p:cNvSpPr>
                <a:spLocks noChangeShapeType="1"/>
              </p:cNvSpPr>
              <p:nvPr/>
            </p:nvSpPr>
            <p:spPr bwMode="auto">
              <a:xfrm>
                <a:off x="3558" y="3498"/>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7" name="Rectangle 65"/>
              <p:cNvSpPr>
                <a:spLocks noChangeArrowheads="1"/>
              </p:cNvSpPr>
              <p:nvPr/>
            </p:nvSpPr>
            <p:spPr bwMode="auto">
              <a:xfrm>
                <a:off x="3600" y="2778"/>
                <a:ext cx="70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1998" name="Rectangle 66"/>
              <p:cNvSpPr>
                <a:spLocks noChangeArrowheads="1"/>
              </p:cNvSpPr>
              <p:nvPr/>
            </p:nvSpPr>
            <p:spPr bwMode="auto">
              <a:xfrm>
                <a:off x="3600" y="3153"/>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2</a:t>
                </a:r>
                <a:r>
                  <a:rPr lang="en-US" altLang="zh-CN" sz="2400"/>
                  <a:t>.</a:t>
                </a:r>
                <a:r>
                  <a:rPr lang="en-US" altLang="zh-CN" sz="2400" i="1"/>
                  <a:t>code</a:t>
                </a:r>
              </a:p>
            </p:txBody>
          </p:sp>
          <p:sp>
            <p:nvSpPr>
              <p:cNvPr id="41999" name="Rectangle 67"/>
              <p:cNvSpPr>
                <a:spLocks noChangeArrowheads="1"/>
              </p:cNvSpPr>
              <p:nvPr/>
            </p:nvSpPr>
            <p:spPr bwMode="auto">
              <a:xfrm>
                <a:off x="2784" y="2985"/>
                <a:ext cx="8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next</a:t>
                </a:r>
                <a:r>
                  <a:rPr lang="en-US" altLang="zh-CN" sz="2400"/>
                  <a:t>:</a:t>
                </a:r>
              </a:p>
            </p:txBody>
          </p:sp>
          <p:sp>
            <p:nvSpPr>
              <p:cNvPr id="42000" name="Rectangle 68"/>
              <p:cNvSpPr>
                <a:spLocks noChangeArrowheads="1"/>
              </p:cNvSpPr>
              <p:nvPr/>
            </p:nvSpPr>
            <p:spPr bwMode="auto">
              <a:xfrm>
                <a:off x="3696" y="3385"/>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2001" name="Rectangle 69"/>
              <p:cNvSpPr>
                <a:spLocks noChangeArrowheads="1"/>
              </p:cNvSpPr>
              <p:nvPr/>
            </p:nvSpPr>
            <p:spPr bwMode="auto">
              <a:xfrm>
                <a:off x="3504" y="3643"/>
                <a:ext cx="9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d) </a:t>
                </a:r>
                <a:r>
                  <a:rPr lang="en-US" altLang="zh-CN" sz="2400" i="1"/>
                  <a:t>S</a:t>
                </a:r>
                <a:r>
                  <a:rPr lang="en-US" altLang="zh-CN" sz="2400" baseline="-25000"/>
                  <a:t>1</a:t>
                </a:r>
                <a:r>
                  <a:rPr lang="en-US" altLang="zh-CN" sz="2400"/>
                  <a:t>; </a:t>
                </a:r>
                <a:r>
                  <a:rPr lang="en-US" altLang="zh-CN" sz="2400" i="1"/>
                  <a:t>S</a:t>
                </a:r>
                <a:r>
                  <a:rPr lang="en-US" altLang="zh-CN" sz="2400" baseline="-25000"/>
                  <a:t>2</a:t>
                </a:r>
                <a:endParaRPr lang="en-US" altLang="zh-CN" sz="2400"/>
              </a:p>
            </p:txBody>
          </p:sp>
        </p:gr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3012" name="Rectangle 99"/>
          <p:cNvSpPr>
            <a:spLocks noGrp="1" noChangeArrowheads="1"/>
          </p:cNvSpPr>
          <p:nvPr>
            <p:ph idx="1"/>
          </p:nvPr>
        </p:nvSpPr>
        <p:spPr>
          <a:xfrm>
            <a:off x="287338" y="1366838"/>
            <a:ext cx="8564562" cy="5038725"/>
          </a:xfrm>
          <a:noFill/>
        </p:spPr>
        <p:txBody>
          <a:bodyPr/>
          <a:lstStyle/>
          <a:p>
            <a:pPr>
              <a:buFontTx/>
              <a:buNone/>
            </a:pPr>
            <a:r>
              <a:rPr lang="en-US" altLang="zh-CN" sz="2800" b="1" smtClean="0">
                <a:solidFill>
                  <a:srgbClr val="00FF00"/>
                </a:solidFill>
              </a:rPr>
              <a:t>If-then</a:t>
            </a:r>
            <a:r>
              <a:rPr lang="zh-CN" altLang="en-US" sz="2800" b="1" smtClean="0">
                <a:solidFill>
                  <a:srgbClr val="00FF00"/>
                </a:solidFill>
              </a:rPr>
              <a:t>若改成下面形式，会产生冗余跳转指令</a:t>
            </a:r>
          </a:p>
        </p:txBody>
      </p:sp>
      <p:grpSp>
        <p:nvGrpSpPr>
          <p:cNvPr id="43011" name="Group 98"/>
          <p:cNvGrpSpPr>
            <a:grpSpLocks/>
          </p:cNvGrpSpPr>
          <p:nvPr/>
        </p:nvGrpSpPr>
        <p:grpSpPr bwMode="auto">
          <a:xfrm>
            <a:off x="0" y="1700213"/>
            <a:ext cx="8656638" cy="5094287"/>
            <a:chOff x="0" y="1071"/>
            <a:chExt cx="5453" cy="3209"/>
          </a:xfrm>
        </p:grpSpPr>
        <p:grpSp>
          <p:nvGrpSpPr>
            <p:cNvPr id="43015" name="Group 18"/>
            <p:cNvGrpSpPr>
              <a:grpSpLocks/>
            </p:cNvGrpSpPr>
            <p:nvPr/>
          </p:nvGrpSpPr>
          <p:grpSpPr bwMode="auto">
            <a:xfrm>
              <a:off x="2744" y="1071"/>
              <a:ext cx="2709" cy="1861"/>
              <a:chOff x="2736" y="825"/>
              <a:chExt cx="2688" cy="1861"/>
            </a:xfrm>
          </p:grpSpPr>
          <p:sp>
            <p:nvSpPr>
              <p:cNvPr id="43061" name="Line 19"/>
              <p:cNvSpPr>
                <a:spLocks noChangeShapeType="1"/>
              </p:cNvSpPr>
              <p:nvPr/>
            </p:nvSpPr>
            <p:spPr bwMode="auto">
              <a:xfrm flipH="1">
                <a:off x="3516" y="984"/>
                <a:ext cx="0" cy="1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2" name="Line 20"/>
              <p:cNvSpPr>
                <a:spLocks noChangeShapeType="1"/>
              </p:cNvSpPr>
              <p:nvPr/>
            </p:nvSpPr>
            <p:spPr bwMode="auto">
              <a:xfrm>
                <a:off x="3516" y="982"/>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3" name="Line 21"/>
              <p:cNvSpPr>
                <a:spLocks noChangeShapeType="1"/>
              </p:cNvSpPr>
              <p:nvPr/>
            </p:nvSpPr>
            <p:spPr bwMode="auto">
              <a:xfrm flipH="1">
                <a:off x="4396" y="984"/>
                <a:ext cx="0" cy="14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4" name="Line 22"/>
              <p:cNvSpPr>
                <a:spLocks noChangeShapeType="1"/>
              </p:cNvSpPr>
              <p:nvPr/>
            </p:nvSpPr>
            <p:spPr bwMode="auto">
              <a:xfrm>
                <a:off x="3516" y="1374"/>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5" name="Line 23"/>
              <p:cNvSpPr>
                <a:spLocks noChangeShapeType="1"/>
              </p:cNvSpPr>
              <p:nvPr/>
            </p:nvSpPr>
            <p:spPr bwMode="auto">
              <a:xfrm>
                <a:off x="3527" y="1739"/>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6" name="Rectangle 24"/>
              <p:cNvSpPr>
                <a:spLocks noChangeArrowheads="1"/>
              </p:cNvSpPr>
              <p:nvPr/>
            </p:nvSpPr>
            <p:spPr bwMode="auto">
              <a:xfrm>
                <a:off x="3600" y="1020"/>
                <a:ext cx="67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3067" name="Rectangle 25"/>
              <p:cNvSpPr>
                <a:spLocks noChangeArrowheads="1"/>
              </p:cNvSpPr>
              <p:nvPr/>
            </p:nvSpPr>
            <p:spPr bwMode="auto">
              <a:xfrm>
                <a:off x="3552" y="1395"/>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3068" name="Rectangle 26"/>
              <p:cNvSpPr>
                <a:spLocks noChangeArrowheads="1"/>
              </p:cNvSpPr>
              <p:nvPr/>
            </p:nvSpPr>
            <p:spPr bwMode="auto">
              <a:xfrm>
                <a:off x="2832" y="1227"/>
                <a:ext cx="75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3069" name="Rectangle 27"/>
              <p:cNvSpPr>
                <a:spLocks noChangeArrowheads="1"/>
              </p:cNvSpPr>
              <p:nvPr/>
            </p:nvSpPr>
            <p:spPr bwMode="auto">
              <a:xfrm>
                <a:off x="3651" y="2205"/>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3070" name="Rectangle 28"/>
              <p:cNvSpPr>
                <a:spLocks noChangeArrowheads="1"/>
              </p:cNvSpPr>
              <p:nvPr/>
            </p:nvSpPr>
            <p:spPr bwMode="auto">
              <a:xfrm>
                <a:off x="4377" y="825"/>
                <a:ext cx="99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3071" name="Rectangle 29"/>
              <p:cNvSpPr>
                <a:spLocks noChangeArrowheads="1"/>
              </p:cNvSpPr>
              <p:nvPr/>
            </p:nvSpPr>
            <p:spPr bwMode="auto">
              <a:xfrm>
                <a:off x="4364" y="1067"/>
                <a:ext cx="10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3072" name="Rectangle 30"/>
              <p:cNvSpPr>
                <a:spLocks noChangeArrowheads="1"/>
              </p:cNvSpPr>
              <p:nvPr/>
            </p:nvSpPr>
            <p:spPr bwMode="auto">
              <a:xfrm>
                <a:off x="2736" y="1824"/>
                <a:ext cx="8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false</a:t>
                </a:r>
                <a:r>
                  <a:rPr lang="en-US" altLang="zh-CN" sz="2400"/>
                  <a:t>:</a:t>
                </a:r>
              </a:p>
            </p:txBody>
          </p:sp>
          <p:sp>
            <p:nvSpPr>
              <p:cNvPr id="43073" name="Line 31"/>
              <p:cNvSpPr>
                <a:spLocks noChangeShapeType="1"/>
              </p:cNvSpPr>
              <p:nvPr/>
            </p:nvSpPr>
            <p:spPr bwMode="auto">
              <a:xfrm>
                <a:off x="4314" y="1337"/>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4" name="Line 32"/>
              <p:cNvSpPr>
                <a:spLocks noChangeShapeType="1"/>
              </p:cNvSpPr>
              <p:nvPr/>
            </p:nvSpPr>
            <p:spPr bwMode="auto">
              <a:xfrm>
                <a:off x="4335" y="1091"/>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5" name="Line 33"/>
              <p:cNvSpPr>
                <a:spLocks noChangeShapeType="1"/>
              </p:cNvSpPr>
              <p:nvPr/>
            </p:nvSpPr>
            <p:spPr bwMode="auto">
              <a:xfrm>
                <a:off x="3525" y="1945"/>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6" name="Line 34"/>
              <p:cNvSpPr>
                <a:spLocks noChangeShapeType="1"/>
              </p:cNvSpPr>
              <p:nvPr/>
            </p:nvSpPr>
            <p:spPr bwMode="auto">
              <a:xfrm>
                <a:off x="3527" y="2290"/>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7" name="Rectangle 35"/>
              <p:cNvSpPr>
                <a:spLocks noChangeArrowheads="1"/>
              </p:cNvSpPr>
              <p:nvPr/>
            </p:nvSpPr>
            <p:spPr bwMode="auto">
              <a:xfrm>
                <a:off x="3456" y="1694"/>
                <a:ext cx="107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t> goto </a:t>
                </a:r>
                <a:r>
                  <a:rPr lang="en-US" altLang="zh-CN" sz="2000" i="1"/>
                  <a:t>S</a:t>
                </a:r>
                <a:r>
                  <a:rPr lang="en-US" altLang="zh-CN" sz="2000"/>
                  <a:t>.</a:t>
                </a:r>
                <a:r>
                  <a:rPr lang="en-US" altLang="zh-CN" sz="2000" i="1"/>
                  <a:t>next</a:t>
                </a:r>
              </a:p>
            </p:txBody>
          </p:sp>
          <p:sp>
            <p:nvSpPr>
              <p:cNvPr id="43078" name="Rectangle 36"/>
              <p:cNvSpPr>
                <a:spLocks noChangeArrowheads="1"/>
              </p:cNvSpPr>
              <p:nvPr/>
            </p:nvSpPr>
            <p:spPr bwMode="auto">
              <a:xfrm>
                <a:off x="3560" y="1933"/>
                <a:ext cx="7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2</a:t>
                </a:r>
                <a:r>
                  <a:rPr lang="en-US" altLang="zh-CN" sz="2400"/>
                  <a:t>.</a:t>
                </a:r>
                <a:r>
                  <a:rPr lang="en-US" altLang="zh-CN" sz="2400" i="1"/>
                  <a:t>code</a:t>
                </a:r>
              </a:p>
            </p:txBody>
          </p:sp>
          <p:sp>
            <p:nvSpPr>
              <p:cNvPr id="43079" name="Rectangle 37"/>
              <p:cNvSpPr>
                <a:spLocks noChangeArrowheads="1"/>
              </p:cNvSpPr>
              <p:nvPr/>
            </p:nvSpPr>
            <p:spPr bwMode="auto">
              <a:xfrm>
                <a:off x="3168" y="2400"/>
                <a:ext cx="14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b) if-then-else</a:t>
                </a:r>
              </a:p>
            </p:txBody>
          </p:sp>
        </p:grpSp>
        <p:grpSp>
          <p:nvGrpSpPr>
            <p:cNvPr id="43016" name="Group 68"/>
            <p:cNvGrpSpPr>
              <a:grpSpLocks/>
            </p:cNvGrpSpPr>
            <p:nvPr/>
          </p:nvGrpSpPr>
          <p:grpSpPr bwMode="auto">
            <a:xfrm>
              <a:off x="158" y="1117"/>
              <a:ext cx="2658" cy="1582"/>
              <a:chOff x="158" y="1117"/>
              <a:chExt cx="2658" cy="1582"/>
            </a:xfrm>
          </p:grpSpPr>
          <p:sp>
            <p:nvSpPr>
              <p:cNvPr id="43046" name="Line 4"/>
              <p:cNvSpPr>
                <a:spLocks noChangeShapeType="1"/>
              </p:cNvSpPr>
              <p:nvPr/>
            </p:nvSpPr>
            <p:spPr bwMode="auto">
              <a:xfrm>
                <a:off x="842" y="1275"/>
                <a:ext cx="0" cy="10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7" name="Line 5"/>
              <p:cNvSpPr>
                <a:spLocks noChangeShapeType="1"/>
              </p:cNvSpPr>
              <p:nvPr/>
            </p:nvSpPr>
            <p:spPr bwMode="auto">
              <a:xfrm>
                <a:off x="842" y="1274"/>
                <a:ext cx="8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8" name="Line 6"/>
              <p:cNvSpPr>
                <a:spLocks noChangeShapeType="1"/>
              </p:cNvSpPr>
              <p:nvPr/>
            </p:nvSpPr>
            <p:spPr bwMode="auto">
              <a:xfrm>
                <a:off x="1729" y="1275"/>
                <a:ext cx="0" cy="10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9" name="Line 7"/>
              <p:cNvSpPr>
                <a:spLocks noChangeShapeType="1"/>
              </p:cNvSpPr>
              <p:nvPr/>
            </p:nvSpPr>
            <p:spPr bwMode="auto">
              <a:xfrm>
                <a:off x="842" y="1666"/>
                <a:ext cx="8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0" name="Line 8"/>
              <p:cNvSpPr>
                <a:spLocks noChangeShapeType="1"/>
              </p:cNvSpPr>
              <p:nvPr/>
            </p:nvSpPr>
            <p:spPr bwMode="auto">
              <a:xfrm>
                <a:off x="853" y="2031"/>
                <a:ext cx="8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1" name="Rectangle 9"/>
              <p:cNvSpPr>
                <a:spLocks noChangeArrowheads="1"/>
              </p:cNvSpPr>
              <p:nvPr/>
            </p:nvSpPr>
            <p:spPr bwMode="auto">
              <a:xfrm>
                <a:off x="881" y="1312"/>
                <a:ext cx="72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3052" name="Rectangle 10"/>
              <p:cNvSpPr>
                <a:spLocks noChangeArrowheads="1"/>
              </p:cNvSpPr>
              <p:nvPr/>
            </p:nvSpPr>
            <p:spPr bwMode="auto">
              <a:xfrm>
                <a:off x="881" y="1687"/>
                <a:ext cx="70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3053" name="Rectangle 11"/>
              <p:cNvSpPr>
                <a:spLocks noChangeArrowheads="1"/>
              </p:cNvSpPr>
              <p:nvPr/>
            </p:nvSpPr>
            <p:spPr bwMode="auto">
              <a:xfrm>
                <a:off x="204" y="1519"/>
                <a:ext cx="70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3054" name="Rectangle 12"/>
              <p:cNvSpPr>
                <a:spLocks noChangeArrowheads="1"/>
              </p:cNvSpPr>
              <p:nvPr/>
            </p:nvSpPr>
            <p:spPr bwMode="auto">
              <a:xfrm>
                <a:off x="1026" y="1960"/>
                <a:ext cx="62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3055" name="Rectangle 13"/>
              <p:cNvSpPr>
                <a:spLocks noChangeArrowheads="1"/>
              </p:cNvSpPr>
              <p:nvPr/>
            </p:nvSpPr>
            <p:spPr bwMode="auto">
              <a:xfrm>
                <a:off x="1710" y="1117"/>
                <a:ext cx="100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p>
            </p:txBody>
          </p:sp>
          <p:sp>
            <p:nvSpPr>
              <p:cNvPr id="43056" name="Rectangle 14"/>
              <p:cNvSpPr>
                <a:spLocks noChangeArrowheads="1"/>
              </p:cNvSpPr>
              <p:nvPr/>
            </p:nvSpPr>
            <p:spPr bwMode="auto">
              <a:xfrm>
                <a:off x="1696" y="1359"/>
                <a:ext cx="112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3057" name="Line 15"/>
              <p:cNvSpPr>
                <a:spLocks noChangeShapeType="1"/>
              </p:cNvSpPr>
              <p:nvPr/>
            </p:nvSpPr>
            <p:spPr bwMode="auto">
              <a:xfrm>
                <a:off x="1646" y="1629"/>
                <a:ext cx="398"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8" name="Line 16"/>
              <p:cNvSpPr>
                <a:spLocks noChangeShapeType="1"/>
              </p:cNvSpPr>
              <p:nvPr/>
            </p:nvSpPr>
            <p:spPr bwMode="auto">
              <a:xfrm>
                <a:off x="1667" y="1383"/>
                <a:ext cx="398"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9" name="Rectangle 17"/>
              <p:cNvSpPr>
                <a:spLocks noChangeArrowheads="1"/>
              </p:cNvSpPr>
              <p:nvPr/>
            </p:nvSpPr>
            <p:spPr bwMode="auto">
              <a:xfrm>
                <a:off x="881" y="2413"/>
                <a:ext cx="9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a) if-then</a:t>
                </a:r>
              </a:p>
            </p:txBody>
          </p:sp>
          <p:sp>
            <p:nvSpPr>
              <p:cNvPr id="43060" name="Rectangle 67"/>
              <p:cNvSpPr>
                <a:spLocks noChangeArrowheads="1"/>
              </p:cNvSpPr>
              <p:nvPr/>
            </p:nvSpPr>
            <p:spPr bwMode="auto">
              <a:xfrm>
                <a:off x="158" y="1933"/>
                <a:ext cx="817"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solidFill>
                      <a:srgbClr val="00FF00"/>
                    </a:solidFill>
                  </a:rPr>
                  <a:t>B</a:t>
                </a:r>
                <a:r>
                  <a:rPr lang="en-US" altLang="zh-CN" sz="2400">
                    <a:solidFill>
                      <a:srgbClr val="00FF00"/>
                    </a:solidFill>
                  </a:rPr>
                  <a:t>.</a:t>
                </a:r>
                <a:r>
                  <a:rPr lang="en-US" altLang="zh-CN" sz="2400" i="1">
                    <a:solidFill>
                      <a:srgbClr val="00FF00"/>
                    </a:solidFill>
                  </a:rPr>
                  <a:t>false</a:t>
                </a:r>
                <a:r>
                  <a:rPr lang="en-US" altLang="zh-CN" sz="2400">
                    <a:solidFill>
                      <a:srgbClr val="00FF00"/>
                    </a:solidFill>
                  </a:rPr>
                  <a:t>:</a:t>
                </a:r>
                <a:endParaRPr lang="en-US" altLang="zh-CN" sz="2400" i="1">
                  <a:solidFill>
                    <a:srgbClr val="00FF00"/>
                  </a:solidFill>
                </a:endParaRPr>
              </a:p>
            </p:txBody>
          </p:sp>
        </p:grpSp>
        <p:grpSp>
          <p:nvGrpSpPr>
            <p:cNvPr id="43017" name="Group 69"/>
            <p:cNvGrpSpPr>
              <a:grpSpLocks/>
            </p:cNvGrpSpPr>
            <p:nvPr/>
          </p:nvGrpSpPr>
          <p:grpSpPr bwMode="auto">
            <a:xfrm>
              <a:off x="0" y="2795"/>
              <a:ext cx="2754" cy="1485"/>
              <a:chOff x="99" y="2592"/>
              <a:chExt cx="2733" cy="1485"/>
            </a:xfrm>
          </p:grpSpPr>
          <p:sp>
            <p:nvSpPr>
              <p:cNvPr id="43029" name="Line 70"/>
              <p:cNvSpPr>
                <a:spLocks noChangeShapeType="1"/>
              </p:cNvSpPr>
              <p:nvPr/>
            </p:nvSpPr>
            <p:spPr bwMode="auto">
              <a:xfrm flipH="1">
                <a:off x="857" y="2751"/>
                <a:ext cx="0" cy="10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0" name="Line 71"/>
              <p:cNvSpPr>
                <a:spLocks noChangeShapeType="1"/>
              </p:cNvSpPr>
              <p:nvPr/>
            </p:nvSpPr>
            <p:spPr bwMode="auto">
              <a:xfrm>
                <a:off x="857" y="2749"/>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1" name="Line 72"/>
              <p:cNvSpPr>
                <a:spLocks noChangeShapeType="1"/>
              </p:cNvSpPr>
              <p:nvPr/>
            </p:nvSpPr>
            <p:spPr bwMode="auto">
              <a:xfrm>
                <a:off x="1738" y="2751"/>
                <a:ext cx="0" cy="10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2" name="Line 73"/>
              <p:cNvSpPr>
                <a:spLocks noChangeShapeType="1"/>
              </p:cNvSpPr>
              <p:nvPr/>
            </p:nvSpPr>
            <p:spPr bwMode="auto">
              <a:xfrm>
                <a:off x="857" y="3141"/>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3" name="Line 74"/>
              <p:cNvSpPr>
                <a:spLocks noChangeShapeType="1"/>
              </p:cNvSpPr>
              <p:nvPr/>
            </p:nvSpPr>
            <p:spPr bwMode="auto">
              <a:xfrm>
                <a:off x="868" y="3507"/>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4" name="Rectangle 75"/>
              <p:cNvSpPr>
                <a:spLocks noChangeArrowheads="1"/>
              </p:cNvSpPr>
              <p:nvPr/>
            </p:nvSpPr>
            <p:spPr bwMode="auto">
              <a:xfrm>
                <a:off x="912" y="2787"/>
                <a:ext cx="70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3035" name="Rectangle 76"/>
              <p:cNvSpPr>
                <a:spLocks noChangeArrowheads="1"/>
              </p:cNvSpPr>
              <p:nvPr/>
            </p:nvSpPr>
            <p:spPr bwMode="auto">
              <a:xfrm>
                <a:off x="912" y="316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3036" name="Rectangle 77"/>
              <p:cNvSpPr>
                <a:spLocks noChangeArrowheads="1"/>
              </p:cNvSpPr>
              <p:nvPr/>
            </p:nvSpPr>
            <p:spPr bwMode="auto">
              <a:xfrm>
                <a:off x="192" y="2994"/>
                <a:ext cx="7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3037" name="Rectangle 78"/>
              <p:cNvSpPr>
                <a:spLocks noChangeArrowheads="1"/>
              </p:cNvSpPr>
              <p:nvPr/>
            </p:nvSpPr>
            <p:spPr bwMode="auto">
              <a:xfrm>
                <a:off x="980" y="3563"/>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3038" name="Rectangle 79"/>
              <p:cNvSpPr>
                <a:spLocks noChangeArrowheads="1"/>
              </p:cNvSpPr>
              <p:nvPr/>
            </p:nvSpPr>
            <p:spPr bwMode="auto">
              <a:xfrm>
                <a:off x="1719" y="2592"/>
                <a:ext cx="106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3039" name="Rectangle 80"/>
              <p:cNvSpPr>
                <a:spLocks noChangeArrowheads="1"/>
              </p:cNvSpPr>
              <p:nvPr/>
            </p:nvSpPr>
            <p:spPr bwMode="auto">
              <a:xfrm>
                <a:off x="1705" y="2834"/>
                <a:ext cx="112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3040" name="Line 81"/>
              <p:cNvSpPr>
                <a:spLocks noChangeShapeType="1"/>
              </p:cNvSpPr>
              <p:nvPr/>
            </p:nvSpPr>
            <p:spPr bwMode="auto">
              <a:xfrm>
                <a:off x="1656" y="3104"/>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1" name="Line 82"/>
              <p:cNvSpPr>
                <a:spLocks noChangeShapeType="1"/>
              </p:cNvSpPr>
              <p:nvPr/>
            </p:nvSpPr>
            <p:spPr bwMode="auto">
              <a:xfrm>
                <a:off x="1677" y="2858"/>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2" name="Line 83"/>
              <p:cNvSpPr>
                <a:spLocks noChangeShapeType="1"/>
              </p:cNvSpPr>
              <p:nvPr/>
            </p:nvSpPr>
            <p:spPr bwMode="auto">
              <a:xfrm>
                <a:off x="870" y="3713"/>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3" name="Rectangle 84"/>
              <p:cNvSpPr>
                <a:spLocks noChangeArrowheads="1"/>
              </p:cNvSpPr>
              <p:nvPr/>
            </p:nvSpPr>
            <p:spPr bwMode="auto">
              <a:xfrm>
                <a:off x="816" y="3456"/>
                <a:ext cx="111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t>goto </a:t>
                </a:r>
                <a:r>
                  <a:rPr lang="en-US" altLang="zh-CN" sz="2000" i="1"/>
                  <a:t>S</a:t>
                </a:r>
                <a:r>
                  <a:rPr lang="en-US" altLang="zh-CN" sz="2000"/>
                  <a:t>.</a:t>
                </a:r>
                <a:r>
                  <a:rPr lang="en-US" altLang="zh-CN" sz="2000" i="1"/>
                  <a:t>begin</a:t>
                </a:r>
              </a:p>
            </p:txBody>
          </p:sp>
          <p:sp>
            <p:nvSpPr>
              <p:cNvPr id="43044" name="Rectangle 85"/>
              <p:cNvSpPr>
                <a:spLocks noChangeArrowheads="1"/>
              </p:cNvSpPr>
              <p:nvPr/>
            </p:nvSpPr>
            <p:spPr bwMode="auto">
              <a:xfrm>
                <a:off x="99" y="2592"/>
                <a:ext cx="90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a:t>.</a:t>
                </a:r>
                <a:r>
                  <a:rPr lang="en-US" altLang="zh-CN" sz="2400" i="1"/>
                  <a:t>begin</a:t>
                </a:r>
                <a:r>
                  <a:rPr lang="en-US" altLang="zh-CN" sz="2400"/>
                  <a:t>:</a:t>
                </a:r>
              </a:p>
            </p:txBody>
          </p:sp>
          <p:sp>
            <p:nvSpPr>
              <p:cNvPr id="43045" name="Rectangle 86"/>
              <p:cNvSpPr>
                <a:spLocks noChangeArrowheads="1"/>
              </p:cNvSpPr>
              <p:nvPr/>
            </p:nvSpPr>
            <p:spPr bwMode="auto">
              <a:xfrm>
                <a:off x="624" y="3792"/>
                <a:ext cx="12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c) while-do</a:t>
                </a:r>
              </a:p>
            </p:txBody>
          </p:sp>
        </p:grpSp>
        <p:grpSp>
          <p:nvGrpSpPr>
            <p:cNvPr id="43018" name="Group 87"/>
            <p:cNvGrpSpPr>
              <a:grpSpLocks/>
            </p:cNvGrpSpPr>
            <p:nvPr/>
          </p:nvGrpSpPr>
          <p:grpSpPr bwMode="auto">
            <a:xfrm>
              <a:off x="2789" y="3067"/>
              <a:ext cx="1693" cy="1188"/>
              <a:chOff x="2784" y="2740"/>
              <a:chExt cx="1680" cy="1188"/>
            </a:xfrm>
          </p:grpSpPr>
          <p:sp>
            <p:nvSpPr>
              <p:cNvPr id="43019" name="Line 88"/>
              <p:cNvSpPr>
                <a:spLocks noChangeShapeType="1"/>
              </p:cNvSpPr>
              <p:nvPr/>
            </p:nvSpPr>
            <p:spPr bwMode="auto">
              <a:xfrm flipH="1">
                <a:off x="3544" y="2741"/>
                <a:ext cx="2" cy="8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0" name="Line 89"/>
              <p:cNvSpPr>
                <a:spLocks noChangeShapeType="1"/>
              </p:cNvSpPr>
              <p:nvPr/>
            </p:nvSpPr>
            <p:spPr bwMode="auto">
              <a:xfrm>
                <a:off x="3547" y="2740"/>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1" name="Line 90"/>
              <p:cNvSpPr>
                <a:spLocks noChangeShapeType="1"/>
              </p:cNvSpPr>
              <p:nvPr/>
            </p:nvSpPr>
            <p:spPr bwMode="auto">
              <a:xfrm flipH="1">
                <a:off x="4426" y="2741"/>
                <a:ext cx="1" cy="8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Line 91"/>
              <p:cNvSpPr>
                <a:spLocks noChangeShapeType="1"/>
              </p:cNvSpPr>
              <p:nvPr/>
            </p:nvSpPr>
            <p:spPr bwMode="auto">
              <a:xfrm>
                <a:off x="3547" y="3132"/>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3" name="Line 92"/>
              <p:cNvSpPr>
                <a:spLocks noChangeShapeType="1"/>
              </p:cNvSpPr>
              <p:nvPr/>
            </p:nvSpPr>
            <p:spPr bwMode="auto">
              <a:xfrm>
                <a:off x="3558" y="3498"/>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4" name="Rectangle 93"/>
              <p:cNvSpPr>
                <a:spLocks noChangeArrowheads="1"/>
              </p:cNvSpPr>
              <p:nvPr/>
            </p:nvSpPr>
            <p:spPr bwMode="auto">
              <a:xfrm>
                <a:off x="3600" y="2778"/>
                <a:ext cx="70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3025" name="Rectangle 94"/>
              <p:cNvSpPr>
                <a:spLocks noChangeArrowheads="1"/>
              </p:cNvSpPr>
              <p:nvPr/>
            </p:nvSpPr>
            <p:spPr bwMode="auto">
              <a:xfrm>
                <a:off x="3600" y="3153"/>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2</a:t>
                </a:r>
                <a:r>
                  <a:rPr lang="en-US" altLang="zh-CN" sz="2400"/>
                  <a:t>.</a:t>
                </a:r>
                <a:r>
                  <a:rPr lang="en-US" altLang="zh-CN" sz="2400" i="1"/>
                  <a:t>code</a:t>
                </a:r>
              </a:p>
            </p:txBody>
          </p:sp>
          <p:sp>
            <p:nvSpPr>
              <p:cNvPr id="43026" name="Rectangle 95"/>
              <p:cNvSpPr>
                <a:spLocks noChangeArrowheads="1"/>
              </p:cNvSpPr>
              <p:nvPr/>
            </p:nvSpPr>
            <p:spPr bwMode="auto">
              <a:xfrm>
                <a:off x="2784" y="2985"/>
                <a:ext cx="8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next</a:t>
                </a:r>
                <a:r>
                  <a:rPr lang="en-US" altLang="zh-CN" sz="2400"/>
                  <a:t>:</a:t>
                </a:r>
              </a:p>
            </p:txBody>
          </p:sp>
          <p:sp>
            <p:nvSpPr>
              <p:cNvPr id="43027" name="Rectangle 96"/>
              <p:cNvSpPr>
                <a:spLocks noChangeArrowheads="1"/>
              </p:cNvSpPr>
              <p:nvPr/>
            </p:nvSpPr>
            <p:spPr bwMode="auto">
              <a:xfrm>
                <a:off x="3696" y="3385"/>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3028" name="Rectangle 97"/>
              <p:cNvSpPr>
                <a:spLocks noChangeArrowheads="1"/>
              </p:cNvSpPr>
              <p:nvPr/>
            </p:nvSpPr>
            <p:spPr bwMode="auto">
              <a:xfrm>
                <a:off x="3504" y="3643"/>
                <a:ext cx="9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d) </a:t>
                </a:r>
                <a:r>
                  <a:rPr lang="en-US" altLang="zh-CN" sz="2400" i="1"/>
                  <a:t>S</a:t>
                </a:r>
                <a:r>
                  <a:rPr lang="en-US" altLang="zh-CN" sz="2400" baseline="-25000"/>
                  <a:t>1</a:t>
                </a:r>
                <a:r>
                  <a:rPr lang="en-US" altLang="zh-CN" sz="2400"/>
                  <a:t>; </a:t>
                </a:r>
                <a:r>
                  <a:rPr lang="en-US" altLang="zh-CN" sz="2400" i="1"/>
                  <a:t>S</a:t>
                </a:r>
                <a:r>
                  <a:rPr lang="en-US" altLang="zh-CN" sz="2400" baseline="-25000"/>
                  <a:t>2</a:t>
                </a:r>
                <a:endParaRPr lang="en-US" altLang="zh-CN" sz="2400"/>
              </a:p>
            </p:txBody>
          </p:sp>
        </p:grpSp>
      </p:grpSp>
      <p:sp>
        <p:nvSpPr>
          <p:cNvPr id="1439844" name="Line 100"/>
          <p:cNvSpPr>
            <a:spLocks noChangeShapeType="1"/>
          </p:cNvSpPr>
          <p:nvPr/>
        </p:nvSpPr>
        <p:spPr bwMode="auto">
          <a:xfrm>
            <a:off x="2771775" y="1989138"/>
            <a:ext cx="2808288" cy="576262"/>
          </a:xfrm>
          <a:prstGeom prst="line">
            <a:avLst/>
          </a:prstGeom>
          <a:noFill/>
          <a:ln w="38100">
            <a:solidFill>
              <a:srgbClr val="00FF00"/>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9845" name="Line 101"/>
          <p:cNvSpPr>
            <a:spLocks noChangeShapeType="1"/>
          </p:cNvSpPr>
          <p:nvPr/>
        </p:nvSpPr>
        <p:spPr bwMode="auto">
          <a:xfrm flipV="1">
            <a:off x="2843213" y="3141663"/>
            <a:ext cx="2736850" cy="71437"/>
          </a:xfrm>
          <a:prstGeom prst="line">
            <a:avLst/>
          </a:prstGeom>
          <a:noFill/>
          <a:ln w="38100">
            <a:solidFill>
              <a:srgbClr val="00FF00"/>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9844"/>
                                        </p:tgtEl>
                                        <p:attrNameLst>
                                          <p:attrName>style.visibility</p:attrName>
                                        </p:attrNameLst>
                                      </p:cBhvr>
                                      <p:to>
                                        <p:strVal val="visible"/>
                                      </p:to>
                                    </p:set>
                                    <p:animEffect transition="in" filter="box(in)">
                                      <p:cBhvr>
                                        <p:cTn id="7" dur="500"/>
                                        <p:tgtEl>
                                          <p:spTgt spid="143984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39845"/>
                                        </p:tgtEl>
                                        <p:attrNameLst>
                                          <p:attrName>style.visibility</p:attrName>
                                        </p:attrNameLst>
                                      </p:cBhvr>
                                      <p:to>
                                        <p:strVal val="visible"/>
                                      </p:to>
                                    </p:set>
                                    <p:animEffect transition="in" filter="box(in)">
                                      <p:cBhvr>
                                        <p:cTn id="10" dur="500"/>
                                        <p:tgtEl>
                                          <p:spTgt spid="143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844" grpId="0" animBg="1"/>
      <p:bldP spid="143984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4035"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i="1" smtClean="0"/>
              <a:t>S </a:t>
            </a:r>
            <a:r>
              <a:rPr lang="en-US" altLang="zh-CN" b="1" smtClean="0">
                <a:sym typeface="Symbol" pitchFamily="18" charset="2"/>
              </a:rPr>
              <a:t></a:t>
            </a:r>
            <a:r>
              <a:rPr lang="en-US" altLang="zh-CN" b="1" i="1" smtClean="0"/>
              <a:t> </a:t>
            </a:r>
            <a:r>
              <a:rPr lang="en-US" altLang="zh-CN" b="1" smtClean="0"/>
              <a:t>if</a:t>
            </a:r>
            <a:r>
              <a:rPr lang="en-US" altLang="zh-CN" b="1" i="1" smtClean="0"/>
              <a:t> B </a:t>
            </a:r>
            <a:r>
              <a:rPr lang="en-US" altLang="zh-CN" b="1" smtClean="0"/>
              <a:t>then</a:t>
            </a:r>
            <a:r>
              <a:rPr lang="en-US" altLang="zh-CN" b="1" i="1" smtClean="0"/>
              <a:t> S</a:t>
            </a:r>
            <a:r>
              <a:rPr lang="en-US" altLang="zh-CN" b="1" baseline="-30000" smtClean="0"/>
              <a:t>1</a:t>
            </a:r>
            <a:endParaRPr lang="en-US" altLang="zh-CN" b="1" i="1" smtClean="0"/>
          </a:p>
          <a:p>
            <a:pPr algn="just">
              <a:buFontTx/>
              <a:buNone/>
            </a:pPr>
            <a:r>
              <a:rPr lang="en-US" altLang="zh-CN" b="1" smtClean="0"/>
              <a:t>{</a:t>
            </a:r>
            <a:r>
              <a:rPr lang="en-US" altLang="zh-CN" b="1" i="1" smtClean="0"/>
              <a:t>B</a:t>
            </a:r>
            <a:r>
              <a:rPr lang="en-US" altLang="zh-CN" b="1" smtClean="0"/>
              <a:t>.</a:t>
            </a:r>
            <a:r>
              <a:rPr lang="en-US" altLang="zh-CN" b="1" i="1" smtClean="0"/>
              <a:t>true</a:t>
            </a:r>
            <a:r>
              <a:rPr lang="en-US" altLang="zh-CN" b="1" smtClean="0"/>
              <a:t> = </a:t>
            </a:r>
            <a:r>
              <a:rPr lang="en-US" altLang="zh-CN" b="1" i="1" smtClean="0"/>
              <a:t>newLabel</a:t>
            </a:r>
            <a:r>
              <a:rPr lang="en-US" altLang="zh-CN" b="1" smtClean="0"/>
              <a:t>();</a:t>
            </a:r>
          </a:p>
          <a:p>
            <a:pPr algn="just">
              <a:buFontTx/>
              <a:buNone/>
            </a:pPr>
            <a:r>
              <a:rPr lang="en-US" altLang="zh-CN" b="1" smtClean="0"/>
              <a:t> </a:t>
            </a:r>
            <a:r>
              <a:rPr lang="en-US" altLang="zh-CN" b="1" i="1" smtClean="0"/>
              <a:t>B</a:t>
            </a:r>
            <a:r>
              <a:rPr lang="en-US" altLang="zh-CN" b="1" smtClean="0"/>
              <a:t>.</a:t>
            </a:r>
            <a:r>
              <a:rPr lang="en-US" altLang="zh-CN" b="1" i="1" smtClean="0"/>
              <a:t>false</a:t>
            </a:r>
            <a:r>
              <a:rPr lang="en-US" altLang="zh-CN" b="1" smtClean="0"/>
              <a:t> = </a:t>
            </a:r>
            <a:r>
              <a:rPr lang="en-US" altLang="zh-CN" b="1" i="1" smtClean="0"/>
              <a:t>S</a:t>
            </a:r>
            <a:r>
              <a:rPr lang="en-US" altLang="zh-CN" b="1" smtClean="0"/>
              <a:t>.</a:t>
            </a:r>
            <a:r>
              <a:rPr lang="en-US" altLang="zh-CN" b="1" i="1" smtClean="0"/>
              <a:t>next</a:t>
            </a:r>
            <a:r>
              <a:rPr lang="en-US" altLang="zh-CN" b="1" smtClean="0"/>
              <a:t>;</a:t>
            </a:r>
          </a:p>
          <a:p>
            <a:pPr algn="just">
              <a:buFontTx/>
              <a:buNone/>
            </a:pPr>
            <a:r>
              <a:rPr lang="en-US" altLang="zh-CN" b="1" smtClean="0"/>
              <a:t> </a:t>
            </a:r>
            <a:r>
              <a:rPr lang="en-US" altLang="zh-CN" b="1" i="1" smtClean="0"/>
              <a:t>S</a:t>
            </a:r>
            <a:r>
              <a:rPr lang="en-US" altLang="zh-CN" b="1" baseline="-30000" smtClean="0"/>
              <a:t>1</a:t>
            </a:r>
            <a:r>
              <a:rPr lang="en-US" altLang="zh-CN" b="1" smtClean="0"/>
              <a:t>.</a:t>
            </a:r>
            <a:r>
              <a:rPr lang="en-US" altLang="zh-CN" b="1" i="1" smtClean="0"/>
              <a:t>next</a:t>
            </a:r>
            <a:r>
              <a:rPr lang="en-US" altLang="zh-CN" b="1" smtClean="0"/>
              <a:t> = </a:t>
            </a:r>
            <a:r>
              <a:rPr lang="en-US" altLang="zh-CN" b="1" i="1" smtClean="0"/>
              <a:t>S</a:t>
            </a:r>
            <a:r>
              <a:rPr lang="en-US" altLang="zh-CN" b="1" smtClean="0"/>
              <a:t>.</a:t>
            </a:r>
            <a:r>
              <a:rPr lang="en-US" altLang="zh-CN" b="1" i="1" smtClean="0"/>
              <a:t>next</a:t>
            </a:r>
            <a:r>
              <a:rPr lang="en-US" altLang="zh-CN" b="1" smtClean="0"/>
              <a:t>;</a:t>
            </a:r>
          </a:p>
          <a:p>
            <a:pPr algn="just">
              <a:buFontTx/>
              <a:buNone/>
            </a:pPr>
            <a:r>
              <a:rPr lang="en-US" altLang="zh-CN" b="1" smtClean="0"/>
              <a:t> </a:t>
            </a:r>
            <a:r>
              <a:rPr lang="en-US" altLang="zh-CN" b="1" i="1" smtClean="0"/>
              <a:t>S</a:t>
            </a:r>
            <a:r>
              <a:rPr lang="en-US" altLang="zh-CN" b="1" smtClean="0"/>
              <a:t>.</a:t>
            </a:r>
            <a:r>
              <a:rPr lang="en-US" altLang="zh-CN" b="1" i="1" smtClean="0"/>
              <a:t>code</a:t>
            </a:r>
            <a:r>
              <a:rPr lang="en-US" altLang="zh-CN" b="1" smtClean="0"/>
              <a:t> = </a:t>
            </a:r>
            <a:r>
              <a:rPr lang="en-US" altLang="zh-CN" b="1" i="1" smtClean="0"/>
              <a:t>B</a:t>
            </a:r>
            <a:r>
              <a:rPr lang="en-US" altLang="zh-CN" b="1" smtClean="0"/>
              <a:t>.</a:t>
            </a:r>
            <a:r>
              <a:rPr lang="en-US" altLang="zh-CN" b="1" i="1" smtClean="0"/>
              <a:t>code</a:t>
            </a:r>
            <a:r>
              <a:rPr lang="en-US" altLang="zh-CN" b="1" smtClean="0"/>
              <a:t> || </a:t>
            </a:r>
            <a:r>
              <a:rPr lang="en-US" altLang="zh-CN" b="1" i="1" smtClean="0"/>
              <a:t>gen</a:t>
            </a:r>
            <a:r>
              <a:rPr lang="en-US" altLang="zh-CN" b="1" smtClean="0"/>
              <a:t>(</a:t>
            </a:r>
            <a:r>
              <a:rPr lang="en-US" altLang="zh-CN" b="1" i="1" smtClean="0"/>
              <a:t>B</a:t>
            </a:r>
            <a:r>
              <a:rPr lang="en-US" altLang="zh-CN" b="1" smtClean="0"/>
              <a:t>.</a:t>
            </a:r>
            <a:r>
              <a:rPr lang="en-US" altLang="zh-CN" b="1" i="1" smtClean="0"/>
              <a:t>true</a:t>
            </a:r>
            <a:r>
              <a:rPr lang="en-US" altLang="zh-CN" b="1" smtClean="0"/>
              <a:t>, ‘:’) || </a:t>
            </a:r>
            <a:r>
              <a:rPr lang="en-US" altLang="zh-CN" b="1" i="1" smtClean="0"/>
              <a:t>S</a:t>
            </a:r>
            <a:r>
              <a:rPr lang="en-US" altLang="zh-CN" b="1" baseline="-30000" smtClean="0"/>
              <a:t>1</a:t>
            </a:r>
            <a:r>
              <a:rPr lang="en-US" altLang="zh-CN" b="1" smtClean="0"/>
              <a:t>.</a:t>
            </a:r>
            <a:r>
              <a:rPr lang="en-US" altLang="zh-CN" b="1" i="1" smtClean="0"/>
              <a:t>code</a:t>
            </a:r>
            <a:r>
              <a:rPr lang="en-US" altLang="zh-CN" b="1" smtClean="0"/>
              <a:t> }</a:t>
            </a:r>
          </a:p>
        </p:txBody>
      </p:sp>
      <p:grpSp>
        <p:nvGrpSpPr>
          <p:cNvPr id="44036" name="Group 19"/>
          <p:cNvGrpSpPr>
            <a:grpSpLocks/>
          </p:cNvGrpSpPr>
          <p:nvPr/>
        </p:nvGrpSpPr>
        <p:grpSpPr bwMode="auto">
          <a:xfrm>
            <a:off x="4643438" y="1484313"/>
            <a:ext cx="4114800" cy="2398712"/>
            <a:chOff x="2925" y="890"/>
            <a:chExt cx="2592" cy="1511"/>
          </a:xfrm>
        </p:grpSpPr>
        <p:sp>
          <p:nvSpPr>
            <p:cNvPr id="44037" name="Line 5"/>
            <p:cNvSpPr>
              <a:spLocks noChangeShapeType="1"/>
            </p:cNvSpPr>
            <p:nvPr/>
          </p:nvSpPr>
          <p:spPr bwMode="auto">
            <a:xfrm>
              <a:off x="3558" y="1048"/>
              <a:ext cx="0" cy="10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38" name="Line 6"/>
            <p:cNvSpPr>
              <a:spLocks noChangeShapeType="1"/>
            </p:cNvSpPr>
            <p:nvPr/>
          </p:nvSpPr>
          <p:spPr bwMode="auto">
            <a:xfrm>
              <a:off x="3558" y="1047"/>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39" name="Line 7"/>
            <p:cNvSpPr>
              <a:spLocks noChangeShapeType="1"/>
            </p:cNvSpPr>
            <p:nvPr/>
          </p:nvSpPr>
          <p:spPr bwMode="auto">
            <a:xfrm>
              <a:off x="4438" y="1048"/>
              <a:ext cx="0" cy="102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0" name="Line 8"/>
            <p:cNvSpPr>
              <a:spLocks noChangeShapeType="1"/>
            </p:cNvSpPr>
            <p:nvPr/>
          </p:nvSpPr>
          <p:spPr bwMode="auto">
            <a:xfrm>
              <a:off x="3558" y="1439"/>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1" name="Line 9"/>
            <p:cNvSpPr>
              <a:spLocks noChangeShapeType="1"/>
            </p:cNvSpPr>
            <p:nvPr/>
          </p:nvSpPr>
          <p:spPr bwMode="auto">
            <a:xfrm>
              <a:off x="3569" y="1804"/>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2" name="Rectangle 10"/>
            <p:cNvSpPr>
              <a:spLocks noChangeArrowheads="1"/>
            </p:cNvSpPr>
            <p:nvPr/>
          </p:nvSpPr>
          <p:spPr bwMode="auto">
            <a:xfrm>
              <a:off x="3597" y="1085"/>
              <a:ext cx="72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4043" name="Rectangle 11"/>
            <p:cNvSpPr>
              <a:spLocks noChangeArrowheads="1"/>
            </p:cNvSpPr>
            <p:nvPr/>
          </p:nvSpPr>
          <p:spPr bwMode="auto">
            <a:xfrm>
              <a:off x="3597" y="1460"/>
              <a:ext cx="701"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4044" name="Rectangle 12"/>
            <p:cNvSpPr>
              <a:spLocks noChangeArrowheads="1"/>
            </p:cNvSpPr>
            <p:nvPr/>
          </p:nvSpPr>
          <p:spPr bwMode="auto">
            <a:xfrm>
              <a:off x="2925" y="1292"/>
              <a:ext cx="7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4045" name="Rectangle 13"/>
            <p:cNvSpPr>
              <a:spLocks noChangeArrowheads="1"/>
            </p:cNvSpPr>
            <p:nvPr/>
          </p:nvSpPr>
          <p:spPr bwMode="auto">
            <a:xfrm>
              <a:off x="3741" y="1733"/>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4046" name="Rectangle 14"/>
            <p:cNvSpPr>
              <a:spLocks noChangeArrowheads="1"/>
            </p:cNvSpPr>
            <p:nvPr/>
          </p:nvSpPr>
          <p:spPr bwMode="auto">
            <a:xfrm>
              <a:off x="4419" y="890"/>
              <a:ext cx="100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4047" name="Rectangle 15"/>
            <p:cNvSpPr>
              <a:spLocks noChangeArrowheads="1"/>
            </p:cNvSpPr>
            <p:nvPr/>
          </p:nvSpPr>
          <p:spPr bwMode="auto">
            <a:xfrm>
              <a:off x="4406" y="1132"/>
              <a:ext cx="111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4048" name="Line 16"/>
            <p:cNvSpPr>
              <a:spLocks noChangeShapeType="1"/>
            </p:cNvSpPr>
            <p:nvPr/>
          </p:nvSpPr>
          <p:spPr bwMode="auto">
            <a:xfrm>
              <a:off x="4356" y="1402"/>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9" name="Line 17"/>
            <p:cNvSpPr>
              <a:spLocks noChangeShapeType="1"/>
            </p:cNvSpPr>
            <p:nvPr/>
          </p:nvSpPr>
          <p:spPr bwMode="auto">
            <a:xfrm>
              <a:off x="4377" y="1156"/>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0" name="Rectangle 18"/>
            <p:cNvSpPr>
              <a:spLocks noChangeArrowheads="1"/>
            </p:cNvSpPr>
            <p:nvPr/>
          </p:nvSpPr>
          <p:spPr bwMode="auto">
            <a:xfrm>
              <a:off x="3606" y="2115"/>
              <a:ext cx="9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a) if-then</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5059" name="Rectangle 3"/>
          <p:cNvSpPr>
            <a:spLocks noGrp="1" noChangeArrowheads="1"/>
          </p:cNvSpPr>
          <p:nvPr>
            <p:ph idx="1"/>
          </p:nvPr>
        </p:nvSpPr>
        <p:spPr>
          <a:xfrm>
            <a:off x="287338" y="1438275"/>
            <a:ext cx="8564562" cy="5038725"/>
          </a:xfrm>
          <a:noFill/>
        </p:spPr>
        <p:txBody>
          <a:bodyPr/>
          <a:lstStyle/>
          <a:p>
            <a:pPr algn="just">
              <a:buFontTx/>
              <a:buNone/>
            </a:pPr>
            <a:r>
              <a:rPr lang="en-US" altLang="zh-CN" b="1" i="1" smtClean="0"/>
              <a:t>S </a:t>
            </a:r>
            <a:r>
              <a:rPr lang="en-US" altLang="zh-CN" b="1" smtClean="0">
                <a:sym typeface="Symbol" pitchFamily="18" charset="2"/>
              </a:rPr>
              <a:t></a:t>
            </a:r>
            <a:r>
              <a:rPr lang="en-US" altLang="zh-CN" b="1" smtClean="0"/>
              <a:t> if</a:t>
            </a:r>
            <a:r>
              <a:rPr lang="en-US" altLang="zh-CN" b="1" i="1" smtClean="0"/>
              <a:t> B </a:t>
            </a:r>
            <a:r>
              <a:rPr lang="en-US" altLang="zh-CN" b="1" smtClean="0"/>
              <a:t>then</a:t>
            </a:r>
            <a:r>
              <a:rPr lang="en-US" altLang="zh-CN" b="1" i="1" smtClean="0"/>
              <a:t> S</a:t>
            </a:r>
            <a:r>
              <a:rPr lang="en-US" altLang="zh-CN" b="1" baseline="-30000" smtClean="0"/>
              <a:t>1</a:t>
            </a:r>
            <a:r>
              <a:rPr lang="en-US" altLang="zh-CN" b="1" smtClean="0"/>
              <a:t> else</a:t>
            </a:r>
            <a:r>
              <a:rPr lang="en-US" altLang="zh-CN" b="1" i="1" smtClean="0"/>
              <a:t> S</a:t>
            </a:r>
            <a:r>
              <a:rPr lang="en-US" altLang="zh-CN" b="1" baseline="-30000" smtClean="0"/>
              <a:t>2</a:t>
            </a:r>
            <a:endParaRPr lang="en-US" altLang="zh-CN" b="1" i="1" smtClean="0"/>
          </a:p>
          <a:p>
            <a:pPr algn="just">
              <a:buFontTx/>
              <a:buNone/>
            </a:pPr>
            <a:r>
              <a:rPr lang="en-US" altLang="zh-CN" b="1" smtClean="0"/>
              <a:t>{</a:t>
            </a:r>
            <a:r>
              <a:rPr lang="en-US" altLang="zh-CN" b="1" i="1" smtClean="0"/>
              <a:t>B</a:t>
            </a:r>
            <a:r>
              <a:rPr lang="en-US" altLang="zh-CN" b="1" smtClean="0"/>
              <a:t>.</a:t>
            </a:r>
            <a:r>
              <a:rPr lang="en-US" altLang="zh-CN" b="1" i="1" smtClean="0"/>
              <a:t>true</a:t>
            </a:r>
            <a:r>
              <a:rPr lang="en-US" altLang="zh-CN" b="1" smtClean="0"/>
              <a:t> = </a:t>
            </a:r>
            <a:r>
              <a:rPr lang="en-US" altLang="zh-CN" b="1" i="1" smtClean="0"/>
              <a:t>newLabel</a:t>
            </a:r>
            <a:r>
              <a:rPr lang="en-US" altLang="zh-CN" b="1" smtClean="0"/>
              <a:t>();</a:t>
            </a:r>
          </a:p>
          <a:p>
            <a:pPr algn="just">
              <a:buFontTx/>
              <a:buNone/>
            </a:pPr>
            <a:r>
              <a:rPr lang="en-US" altLang="zh-CN" b="1" smtClean="0"/>
              <a:t> </a:t>
            </a:r>
            <a:r>
              <a:rPr lang="en-US" altLang="zh-CN" b="1" i="1" smtClean="0"/>
              <a:t>B</a:t>
            </a:r>
            <a:r>
              <a:rPr lang="en-US" altLang="zh-CN" b="1" smtClean="0"/>
              <a:t>.</a:t>
            </a:r>
            <a:r>
              <a:rPr lang="en-US" altLang="zh-CN" b="1" i="1" smtClean="0"/>
              <a:t>false</a:t>
            </a:r>
            <a:r>
              <a:rPr lang="en-US" altLang="zh-CN" b="1" smtClean="0"/>
              <a:t> = </a:t>
            </a:r>
            <a:r>
              <a:rPr lang="en-US" altLang="zh-CN" b="1" i="1" smtClean="0"/>
              <a:t>newLabel</a:t>
            </a:r>
            <a:r>
              <a:rPr lang="en-US" altLang="zh-CN" b="1" smtClean="0"/>
              <a:t>();</a:t>
            </a:r>
          </a:p>
          <a:p>
            <a:pPr algn="just">
              <a:buFontTx/>
              <a:buNone/>
            </a:pPr>
            <a:r>
              <a:rPr lang="en-US" altLang="zh-CN" b="1" smtClean="0"/>
              <a:t> </a:t>
            </a:r>
            <a:r>
              <a:rPr lang="en-US" altLang="zh-CN" b="1" i="1" smtClean="0"/>
              <a:t>S</a:t>
            </a:r>
            <a:r>
              <a:rPr lang="en-US" altLang="zh-CN" b="1" baseline="-30000" smtClean="0"/>
              <a:t>1</a:t>
            </a:r>
            <a:r>
              <a:rPr lang="en-US" altLang="zh-CN" b="1" smtClean="0"/>
              <a:t>.</a:t>
            </a:r>
            <a:r>
              <a:rPr lang="en-US" altLang="zh-CN" b="1" i="1" smtClean="0"/>
              <a:t>next</a:t>
            </a:r>
            <a:r>
              <a:rPr lang="en-US" altLang="zh-CN" b="1" smtClean="0"/>
              <a:t> = </a:t>
            </a:r>
            <a:r>
              <a:rPr lang="en-US" altLang="zh-CN" b="1" i="1" smtClean="0"/>
              <a:t>S</a:t>
            </a:r>
            <a:r>
              <a:rPr lang="en-US" altLang="zh-CN" b="1" smtClean="0"/>
              <a:t>.</a:t>
            </a:r>
            <a:r>
              <a:rPr lang="en-US" altLang="zh-CN" b="1" i="1" smtClean="0"/>
              <a:t>next</a:t>
            </a:r>
            <a:r>
              <a:rPr lang="en-US" altLang="zh-CN" b="1" smtClean="0"/>
              <a:t>;</a:t>
            </a:r>
          </a:p>
          <a:p>
            <a:pPr algn="just">
              <a:buFontTx/>
              <a:buNone/>
            </a:pPr>
            <a:r>
              <a:rPr lang="en-US" altLang="zh-CN" b="1" smtClean="0"/>
              <a:t> </a:t>
            </a:r>
            <a:r>
              <a:rPr lang="en-US" altLang="zh-CN" b="1" i="1" smtClean="0"/>
              <a:t>S</a:t>
            </a:r>
            <a:r>
              <a:rPr lang="en-US" altLang="zh-CN" b="1" baseline="-30000" smtClean="0"/>
              <a:t>2</a:t>
            </a:r>
            <a:r>
              <a:rPr lang="en-US" altLang="zh-CN" b="1" smtClean="0"/>
              <a:t>.</a:t>
            </a:r>
            <a:r>
              <a:rPr lang="en-US" altLang="zh-CN" b="1" i="1" smtClean="0"/>
              <a:t>next</a:t>
            </a:r>
            <a:r>
              <a:rPr lang="en-US" altLang="zh-CN" b="1" smtClean="0"/>
              <a:t> = </a:t>
            </a:r>
            <a:r>
              <a:rPr lang="en-US" altLang="zh-CN" b="1" i="1" smtClean="0"/>
              <a:t>S</a:t>
            </a:r>
            <a:r>
              <a:rPr lang="en-US" altLang="zh-CN" b="1" smtClean="0"/>
              <a:t>.</a:t>
            </a:r>
            <a:r>
              <a:rPr lang="en-US" altLang="zh-CN" b="1" i="1" smtClean="0"/>
              <a:t>next</a:t>
            </a:r>
            <a:r>
              <a:rPr lang="en-US" altLang="zh-CN" b="1" smtClean="0"/>
              <a:t>;</a:t>
            </a:r>
          </a:p>
          <a:p>
            <a:pPr algn="just">
              <a:buFontTx/>
              <a:buNone/>
            </a:pPr>
            <a:r>
              <a:rPr lang="en-US" altLang="zh-CN" b="1" smtClean="0"/>
              <a:t> </a:t>
            </a:r>
            <a:r>
              <a:rPr lang="en-US" altLang="zh-CN" b="1" i="1" smtClean="0"/>
              <a:t>S</a:t>
            </a:r>
            <a:r>
              <a:rPr lang="en-US" altLang="zh-CN" b="1" smtClean="0"/>
              <a:t>.</a:t>
            </a:r>
            <a:r>
              <a:rPr lang="en-US" altLang="zh-CN" b="1" i="1" smtClean="0"/>
              <a:t>code</a:t>
            </a:r>
            <a:r>
              <a:rPr lang="en-US" altLang="zh-CN" b="1" smtClean="0"/>
              <a:t> = 	</a:t>
            </a:r>
            <a:r>
              <a:rPr lang="en-US" altLang="zh-CN" b="1" i="1" smtClean="0"/>
              <a:t>B</a:t>
            </a:r>
            <a:r>
              <a:rPr lang="en-US" altLang="zh-CN" b="1" smtClean="0"/>
              <a:t>.</a:t>
            </a:r>
            <a:r>
              <a:rPr lang="en-US" altLang="zh-CN" b="1" i="1" smtClean="0"/>
              <a:t>code</a:t>
            </a:r>
            <a:r>
              <a:rPr lang="en-US" altLang="zh-CN" b="1" smtClean="0"/>
              <a:t> || </a:t>
            </a:r>
            <a:r>
              <a:rPr lang="en-US" altLang="zh-CN" b="1" i="1" smtClean="0"/>
              <a:t>gen</a:t>
            </a:r>
            <a:r>
              <a:rPr lang="en-US" altLang="zh-CN" b="1" smtClean="0"/>
              <a:t>(</a:t>
            </a:r>
            <a:r>
              <a:rPr lang="en-US" altLang="zh-CN" b="1" i="1" smtClean="0"/>
              <a:t>B</a:t>
            </a:r>
            <a:r>
              <a:rPr lang="en-US" altLang="zh-CN" b="1" smtClean="0"/>
              <a:t>.</a:t>
            </a:r>
            <a:r>
              <a:rPr lang="en-US" altLang="zh-CN" b="1" i="1" smtClean="0"/>
              <a:t>true</a:t>
            </a:r>
            <a:r>
              <a:rPr lang="en-US" altLang="zh-CN" b="1" smtClean="0"/>
              <a:t>, ‘:’) || </a:t>
            </a:r>
            <a:r>
              <a:rPr lang="en-US" altLang="zh-CN" b="1" i="1" smtClean="0"/>
              <a:t>S</a:t>
            </a:r>
            <a:r>
              <a:rPr lang="en-US" altLang="zh-CN" b="1" baseline="-30000" smtClean="0"/>
              <a:t>1</a:t>
            </a:r>
            <a:r>
              <a:rPr lang="en-US" altLang="zh-CN" b="1" smtClean="0"/>
              <a:t>.</a:t>
            </a:r>
            <a:r>
              <a:rPr lang="en-US" altLang="zh-CN" b="1" i="1" smtClean="0"/>
              <a:t>code</a:t>
            </a:r>
            <a:r>
              <a:rPr lang="en-US" altLang="zh-CN" b="1" smtClean="0"/>
              <a:t> ||</a:t>
            </a:r>
          </a:p>
          <a:p>
            <a:pPr algn="just">
              <a:buFontTx/>
              <a:buNone/>
            </a:pPr>
            <a:r>
              <a:rPr lang="en-US" altLang="zh-CN" b="1" smtClean="0"/>
              <a:t>         	</a:t>
            </a:r>
            <a:r>
              <a:rPr lang="en-US" altLang="zh-CN" b="1" i="1" smtClean="0"/>
              <a:t>gen</a:t>
            </a:r>
            <a:r>
              <a:rPr lang="en-US" altLang="zh-CN" b="1" smtClean="0"/>
              <a:t>(‘goto’, </a:t>
            </a:r>
            <a:r>
              <a:rPr lang="en-US" altLang="zh-CN" b="1" i="1" smtClean="0"/>
              <a:t>S</a:t>
            </a:r>
            <a:r>
              <a:rPr lang="en-US" altLang="zh-CN" b="1" smtClean="0"/>
              <a:t>.</a:t>
            </a:r>
            <a:r>
              <a:rPr lang="en-US" altLang="zh-CN" b="1" i="1" smtClean="0"/>
              <a:t>next</a:t>
            </a:r>
            <a:r>
              <a:rPr lang="en-US" altLang="zh-CN" b="1" smtClean="0"/>
              <a:t>) || </a:t>
            </a:r>
            <a:r>
              <a:rPr lang="en-US" altLang="zh-CN" b="1" i="1" smtClean="0"/>
              <a:t>gen</a:t>
            </a:r>
            <a:r>
              <a:rPr lang="en-US" altLang="zh-CN" b="1" smtClean="0"/>
              <a:t>(</a:t>
            </a:r>
            <a:r>
              <a:rPr lang="en-US" altLang="zh-CN" b="1" i="1" smtClean="0"/>
              <a:t>B</a:t>
            </a:r>
            <a:r>
              <a:rPr lang="en-US" altLang="zh-CN" b="1" smtClean="0"/>
              <a:t>.</a:t>
            </a:r>
            <a:r>
              <a:rPr lang="en-US" altLang="zh-CN" b="1" i="1" smtClean="0"/>
              <a:t>false</a:t>
            </a:r>
            <a:r>
              <a:rPr lang="en-US" altLang="zh-CN" b="1" smtClean="0"/>
              <a:t>, ‘:’) ||</a:t>
            </a:r>
          </a:p>
          <a:p>
            <a:pPr algn="just">
              <a:buFontTx/>
              <a:buNone/>
            </a:pPr>
            <a:r>
              <a:rPr lang="en-US" altLang="zh-CN" b="1" smtClean="0"/>
              <a:t>		 	</a:t>
            </a:r>
            <a:r>
              <a:rPr lang="en-US" altLang="zh-CN" b="1" i="1" smtClean="0"/>
              <a:t>S</a:t>
            </a:r>
            <a:r>
              <a:rPr lang="en-US" altLang="zh-CN" b="1" baseline="-30000" smtClean="0"/>
              <a:t>2</a:t>
            </a:r>
            <a:r>
              <a:rPr lang="en-US" altLang="zh-CN" b="1" smtClean="0"/>
              <a:t>.</a:t>
            </a:r>
            <a:r>
              <a:rPr lang="en-US" altLang="zh-CN" b="1" i="1" smtClean="0"/>
              <a:t>code</a:t>
            </a:r>
            <a:r>
              <a:rPr lang="en-US" altLang="zh-CN" b="1" smtClean="0"/>
              <a:t>} </a:t>
            </a:r>
          </a:p>
        </p:txBody>
      </p:sp>
      <p:grpSp>
        <p:nvGrpSpPr>
          <p:cNvPr id="45060" name="Group 40"/>
          <p:cNvGrpSpPr>
            <a:grpSpLocks/>
          </p:cNvGrpSpPr>
          <p:nvPr/>
        </p:nvGrpSpPr>
        <p:grpSpPr bwMode="auto">
          <a:xfrm>
            <a:off x="4572000" y="1484313"/>
            <a:ext cx="4267200" cy="2954337"/>
            <a:chOff x="2835" y="1162"/>
            <a:chExt cx="2688" cy="1861"/>
          </a:xfrm>
        </p:grpSpPr>
        <p:sp>
          <p:nvSpPr>
            <p:cNvPr id="45061" name="Line 20"/>
            <p:cNvSpPr>
              <a:spLocks noChangeShapeType="1"/>
            </p:cNvSpPr>
            <p:nvPr/>
          </p:nvSpPr>
          <p:spPr bwMode="auto">
            <a:xfrm flipH="1">
              <a:off x="3615" y="1321"/>
              <a:ext cx="0" cy="1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2" name="Line 21"/>
            <p:cNvSpPr>
              <a:spLocks noChangeShapeType="1"/>
            </p:cNvSpPr>
            <p:nvPr/>
          </p:nvSpPr>
          <p:spPr bwMode="auto">
            <a:xfrm>
              <a:off x="3615" y="1319"/>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3" name="Line 22"/>
            <p:cNvSpPr>
              <a:spLocks noChangeShapeType="1"/>
            </p:cNvSpPr>
            <p:nvPr/>
          </p:nvSpPr>
          <p:spPr bwMode="auto">
            <a:xfrm flipH="1">
              <a:off x="4495" y="1321"/>
              <a:ext cx="0" cy="14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4" name="Line 23"/>
            <p:cNvSpPr>
              <a:spLocks noChangeShapeType="1"/>
            </p:cNvSpPr>
            <p:nvPr/>
          </p:nvSpPr>
          <p:spPr bwMode="auto">
            <a:xfrm>
              <a:off x="3615" y="1711"/>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5" name="Line 24"/>
            <p:cNvSpPr>
              <a:spLocks noChangeShapeType="1"/>
            </p:cNvSpPr>
            <p:nvPr/>
          </p:nvSpPr>
          <p:spPr bwMode="auto">
            <a:xfrm>
              <a:off x="3626" y="2076"/>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6" name="Rectangle 25"/>
            <p:cNvSpPr>
              <a:spLocks noChangeArrowheads="1"/>
            </p:cNvSpPr>
            <p:nvPr/>
          </p:nvSpPr>
          <p:spPr bwMode="auto">
            <a:xfrm>
              <a:off x="3699" y="1357"/>
              <a:ext cx="67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5067" name="Rectangle 26"/>
            <p:cNvSpPr>
              <a:spLocks noChangeArrowheads="1"/>
            </p:cNvSpPr>
            <p:nvPr/>
          </p:nvSpPr>
          <p:spPr bwMode="auto">
            <a:xfrm>
              <a:off x="3651" y="173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5068" name="Rectangle 27"/>
            <p:cNvSpPr>
              <a:spLocks noChangeArrowheads="1"/>
            </p:cNvSpPr>
            <p:nvPr/>
          </p:nvSpPr>
          <p:spPr bwMode="auto">
            <a:xfrm>
              <a:off x="2931" y="1564"/>
              <a:ext cx="75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5069" name="Rectangle 28"/>
            <p:cNvSpPr>
              <a:spLocks noChangeArrowheads="1"/>
            </p:cNvSpPr>
            <p:nvPr/>
          </p:nvSpPr>
          <p:spPr bwMode="auto">
            <a:xfrm>
              <a:off x="3742" y="2523"/>
              <a:ext cx="6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5070" name="Rectangle 29"/>
            <p:cNvSpPr>
              <a:spLocks noChangeArrowheads="1"/>
            </p:cNvSpPr>
            <p:nvPr/>
          </p:nvSpPr>
          <p:spPr bwMode="auto">
            <a:xfrm>
              <a:off x="4476" y="1162"/>
              <a:ext cx="99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5071" name="Rectangle 30"/>
            <p:cNvSpPr>
              <a:spLocks noChangeArrowheads="1"/>
            </p:cNvSpPr>
            <p:nvPr/>
          </p:nvSpPr>
          <p:spPr bwMode="auto">
            <a:xfrm>
              <a:off x="4463" y="1404"/>
              <a:ext cx="106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5072" name="Rectangle 31"/>
            <p:cNvSpPr>
              <a:spLocks noChangeArrowheads="1"/>
            </p:cNvSpPr>
            <p:nvPr/>
          </p:nvSpPr>
          <p:spPr bwMode="auto">
            <a:xfrm>
              <a:off x="2835" y="2170"/>
              <a:ext cx="8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false</a:t>
              </a:r>
              <a:r>
                <a:rPr lang="en-US" altLang="zh-CN" sz="2400"/>
                <a:t>:</a:t>
              </a:r>
            </a:p>
          </p:txBody>
        </p:sp>
        <p:sp>
          <p:nvSpPr>
            <p:cNvPr id="45073" name="Line 32"/>
            <p:cNvSpPr>
              <a:spLocks noChangeShapeType="1"/>
            </p:cNvSpPr>
            <p:nvPr/>
          </p:nvSpPr>
          <p:spPr bwMode="auto">
            <a:xfrm>
              <a:off x="4413" y="1674"/>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4" name="Line 33"/>
            <p:cNvSpPr>
              <a:spLocks noChangeShapeType="1"/>
            </p:cNvSpPr>
            <p:nvPr/>
          </p:nvSpPr>
          <p:spPr bwMode="auto">
            <a:xfrm>
              <a:off x="4434" y="1428"/>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5" name="Line 34"/>
            <p:cNvSpPr>
              <a:spLocks noChangeShapeType="1"/>
            </p:cNvSpPr>
            <p:nvPr/>
          </p:nvSpPr>
          <p:spPr bwMode="auto">
            <a:xfrm>
              <a:off x="3624" y="2282"/>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6" name="Line 35"/>
            <p:cNvSpPr>
              <a:spLocks noChangeShapeType="1"/>
            </p:cNvSpPr>
            <p:nvPr/>
          </p:nvSpPr>
          <p:spPr bwMode="auto">
            <a:xfrm>
              <a:off x="3626" y="2627"/>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7" name="Rectangle 36"/>
            <p:cNvSpPr>
              <a:spLocks noChangeArrowheads="1"/>
            </p:cNvSpPr>
            <p:nvPr/>
          </p:nvSpPr>
          <p:spPr bwMode="auto">
            <a:xfrm>
              <a:off x="3555" y="2017"/>
              <a:ext cx="107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t> goto </a:t>
              </a:r>
              <a:r>
                <a:rPr lang="en-US" altLang="zh-CN" sz="2000" i="1"/>
                <a:t>S</a:t>
              </a:r>
              <a:r>
                <a:rPr lang="en-US" altLang="zh-CN" sz="2000"/>
                <a:t>.</a:t>
              </a:r>
              <a:r>
                <a:rPr lang="en-US" altLang="zh-CN" sz="2000" i="1"/>
                <a:t>next</a:t>
              </a:r>
            </a:p>
          </p:txBody>
        </p:sp>
        <p:sp>
          <p:nvSpPr>
            <p:cNvPr id="45078" name="Rectangle 37"/>
            <p:cNvSpPr>
              <a:spLocks noChangeArrowheads="1"/>
            </p:cNvSpPr>
            <p:nvPr/>
          </p:nvSpPr>
          <p:spPr bwMode="auto">
            <a:xfrm>
              <a:off x="3696" y="2296"/>
              <a:ext cx="7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2</a:t>
              </a:r>
              <a:r>
                <a:rPr lang="en-US" altLang="zh-CN" sz="2400"/>
                <a:t>.</a:t>
              </a:r>
              <a:r>
                <a:rPr lang="en-US" altLang="zh-CN" sz="2400" i="1"/>
                <a:t>code</a:t>
              </a:r>
            </a:p>
          </p:txBody>
        </p:sp>
        <p:sp>
          <p:nvSpPr>
            <p:cNvPr id="45079" name="Rectangle 38"/>
            <p:cNvSpPr>
              <a:spLocks noChangeArrowheads="1"/>
            </p:cNvSpPr>
            <p:nvPr/>
          </p:nvSpPr>
          <p:spPr bwMode="auto">
            <a:xfrm>
              <a:off x="3267" y="2737"/>
              <a:ext cx="144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b) if-then-else</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6083" name="Rectangle 3"/>
          <p:cNvSpPr>
            <a:spLocks noGrp="1" noChangeArrowheads="1"/>
          </p:cNvSpPr>
          <p:nvPr>
            <p:ph idx="1"/>
          </p:nvPr>
        </p:nvSpPr>
        <p:spPr>
          <a:xfrm>
            <a:off x="287338" y="1438275"/>
            <a:ext cx="8564562" cy="5038725"/>
          </a:xfrm>
          <a:noFill/>
        </p:spPr>
        <p:txBody>
          <a:bodyPr/>
          <a:lstStyle/>
          <a:p>
            <a:pPr algn="just">
              <a:buFontTx/>
              <a:buNone/>
            </a:pPr>
            <a:r>
              <a:rPr lang="en-US" altLang="zh-CN" b="1" i="1" smtClean="0"/>
              <a:t>S </a:t>
            </a:r>
            <a:r>
              <a:rPr lang="en-US" altLang="zh-CN" b="1" smtClean="0">
                <a:sym typeface="Symbol" pitchFamily="18" charset="2"/>
              </a:rPr>
              <a:t></a:t>
            </a:r>
            <a:r>
              <a:rPr lang="en-US" altLang="zh-CN" b="1" smtClean="0"/>
              <a:t> while</a:t>
            </a:r>
            <a:r>
              <a:rPr lang="en-US" altLang="zh-CN" b="1" i="1" smtClean="0"/>
              <a:t> B</a:t>
            </a:r>
            <a:r>
              <a:rPr lang="en-US" altLang="zh-CN" b="1" smtClean="0"/>
              <a:t> do</a:t>
            </a:r>
            <a:r>
              <a:rPr lang="en-US" altLang="zh-CN" b="1" i="1" smtClean="0"/>
              <a:t> S</a:t>
            </a:r>
            <a:r>
              <a:rPr lang="en-US" altLang="zh-CN" b="1" baseline="-30000" smtClean="0"/>
              <a:t>1</a:t>
            </a:r>
            <a:r>
              <a:rPr lang="en-US" altLang="zh-CN" b="1" smtClean="0"/>
              <a:t> </a:t>
            </a:r>
          </a:p>
          <a:p>
            <a:pPr algn="just">
              <a:buFontTx/>
              <a:buNone/>
            </a:pPr>
            <a:r>
              <a:rPr lang="en-US" altLang="zh-CN" b="1" smtClean="0"/>
              <a:t>{</a:t>
            </a:r>
            <a:r>
              <a:rPr lang="en-US" altLang="zh-CN" b="1" i="1" smtClean="0"/>
              <a:t>S</a:t>
            </a:r>
            <a:r>
              <a:rPr lang="en-US" altLang="zh-CN" b="1" smtClean="0"/>
              <a:t>.</a:t>
            </a:r>
            <a:r>
              <a:rPr lang="en-US" altLang="zh-CN" b="1" i="1" smtClean="0"/>
              <a:t>begin </a:t>
            </a:r>
            <a:r>
              <a:rPr lang="en-US" altLang="zh-CN" b="1" smtClean="0"/>
              <a:t>= </a:t>
            </a:r>
            <a:r>
              <a:rPr lang="en-US" altLang="zh-CN" b="1" i="1" smtClean="0"/>
              <a:t>newLabel</a:t>
            </a:r>
            <a:r>
              <a:rPr lang="en-US" altLang="zh-CN" b="1" smtClean="0"/>
              <a:t>();</a:t>
            </a:r>
          </a:p>
          <a:p>
            <a:pPr algn="just">
              <a:buFontTx/>
              <a:buNone/>
            </a:pPr>
            <a:r>
              <a:rPr lang="en-US" altLang="zh-CN" b="1" smtClean="0"/>
              <a:t> </a:t>
            </a:r>
            <a:r>
              <a:rPr lang="en-US" altLang="zh-CN" b="1" i="1" smtClean="0"/>
              <a:t>B</a:t>
            </a:r>
            <a:r>
              <a:rPr lang="en-US" altLang="zh-CN" b="1" smtClean="0"/>
              <a:t>.</a:t>
            </a:r>
            <a:r>
              <a:rPr lang="en-US" altLang="zh-CN" b="1" i="1" smtClean="0"/>
              <a:t>true</a:t>
            </a:r>
            <a:r>
              <a:rPr lang="en-US" altLang="zh-CN" b="1" smtClean="0"/>
              <a:t> = </a:t>
            </a:r>
            <a:r>
              <a:rPr lang="en-US" altLang="zh-CN" b="1" i="1" smtClean="0"/>
              <a:t>newLabel</a:t>
            </a:r>
            <a:r>
              <a:rPr lang="en-US" altLang="zh-CN" b="1" smtClean="0"/>
              <a:t>();</a:t>
            </a:r>
          </a:p>
          <a:p>
            <a:pPr algn="just">
              <a:buFontTx/>
              <a:buNone/>
            </a:pPr>
            <a:r>
              <a:rPr lang="en-US" altLang="zh-CN" b="1" smtClean="0"/>
              <a:t> </a:t>
            </a:r>
            <a:r>
              <a:rPr lang="en-US" altLang="zh-CN" b="1" i="1" smtClean="0"/>
              <a:t>B</a:t>
            </a:r>
            <a:r>
              <a:rPr lang="en-US" altLang="zh-CN" b="1" smtClean="0"/>
              <a:t>.</a:t>
            </a:r>
            <a:r>
              <a:rPr lang="en-US" altLang="zh-CN" b="1" i="1" smtClean="0"/>
              <a:t>false</a:t>
            </a:r>
            <a:r>
              <a:rPr lang="en-US" altLang="zh-CN" b="1" smtClean="0"/>
              <a:t> = </a:t>
            </a:r>
            <a:r>
              <a:rPr lang="en-US" altLang="zh-CN" b="1" i="1" smtClean="0"/>
              <a:t>S</a:t>
            </a:r>
            <a:r>
              <a:rPr lang="en-US" altLang="zh-CN" b="1" smtClean="0"/>
              <a:t>.</a:t>
            </a:r>
            <a:r>
              <a:rPr lang="en-US" altLang="zh-CN" b="1" i="1" smtClean="0"/>
              <a:t>next</a:t>
            </a:r>
            <a:r>
              <a:rPr lang="en-US" altLang="zh-CN" b="1" smtClean="0"/>
              <a:t>;</a:t>
            </a:r>
          </a:p>
          <a:p>
            <a:pPr algn="just">
              <a:buFontTx/>
              <a:buNone/>
            </a:pPr>
            <a:r>
              <a:rPr lang="en-US" altLang="zh-CN" b="1" smtClean="0"/>
              <a:t> </a:t>
            </a:r>
            <a:r>
              <a:rPr lang="en-US" altLang="zh-CN" b="1" i="1" smtClean="0"/>
              <a:t>S</a:t>
            </a:r>
            <a:r>
              <a:rPr lang="en-US" altLang="zh-CN" b="1" baseline="-30000" smtClean="0"/>
              <a:t>1</a:t>
            </a:r>
            <a:r>
              <a:rPr lang="en-US" altLang="zh-CN" b="1" smtClean="0"/>
              <a:t>.</a:t>
            </a:r>
            <a:r>
              <a:rPr lang="en-US" altLang="zh-CN" b="1" i="1" smtClean="0"/>
              <a:t>next</a:t>
            </a:r>
            <a:r>
              <a:rPr lang="en-US" altLang="zh-CN" b="1" smtClean="0"/>
              <a:t> = </a:t>
            </a:r>
            <a:r>
              <a:rPr lang="en-US" altLang="zh-CN" b="1" i="1" smtClean="0"/>
              <a:t>S</a:t>
            </a:r>
            <a:r>
              <a:rPr lang="en-US" altLang="zh-CN" b="1" smtClean="0"/>
              <a:t>.</a:t>
            </a:r>
            <a:r>
              <a:rPr lang="en-US" altLang="zh-CN" b="1" i="1" smtClean="0"/>
              <a:t>begin</a:t>
            </a:r>
            <a:r>
              <a:rPr lang="en-US" altLang="zh-CN" b="1" smtClean="0"/>
              <a:t>;</a:t>
            </a:r>
          </a:p>
          <a:p>
            <a:pPr algn="just">
              <a:buFontTx/>
              <a:buNone/>
            </a:pPr>
            <a:r>
              <a:rPr lang="en-US" altLang="zh-CN" b="1" smtClean="0"/>
              <a:t> </a:t>
            </a:r>
            <a:r>
              <a:rPr lang="en-US" altLang="zh-CN" b="1" i="1" smtClean="0"/>
              <a:t>S</a:t>
            </a:r>
            <a:r>
              <a:rPr lang="en-US" altLang="zh-CN" b="1" smtClean="0"/>
              <a:t>.</a:t>
            </a:r>
            <a:r>
              <a:rPr lang="en-US" altLang="zh-CN" b="1" i="1" smtClean="0"/>
              <a:t>code</a:t>
            </a:r>
            <a:r>
              <a:rPr lang="en-US" altLang="zh-CN" b="1" smtClean="0"/>
              <a:t> = </a:t>
            </a:r>
            <a:r>
              <a:rPr lang="en-US" altLang="zh-CN" b="1" i="1" smtClean="0"/>
              <a:t>gen</a:t>
            </a:r>
            <a:r>
              <a:rPr lang="en-US" altLang="zh-CN" b="1" smtClean="0"/>
              <a:t>(</a:t>
            </a:r>
            <a:r>
              <a:rPr lang="en-US" altLang="zh-CN" b="1" i="1" smtClean="0"/>
              <a:t>S</a:t>
            </a:r>
            <a:r>
              <a:rPr lang="en-US" altLang="zh-CN" b="1" smtClean="0"/>
              <a:t>.</a:t>
            </a:r>
            <a:r>
              <a:rPr lang="en-US" altLang="zh-CN" b="1" i="1" smtClean="0"/>
              <a:t>begin</a:t>
            </a:r>
            <a:r>
              <a:rPr lang="en-US" altLang="zh-CN" b="1" smtClean="0"/>
              <a:t>, ‘:’) || </a:t>
            </a:r>
            <a:r>
              <a:rPr lang="en-US" altLang="zh-CN" b="1" i="1" smtClean="0"/>
              <a:t>B</a:t>
            </a:r>
            <a:r>
              <a:rPr lang="en-US" altLang="zh-CN" b="1" smtClean="0"/>
              <a:t>.</a:t>
            </a:r>
            <a:r>
              <a:rPr lang="en-US" altLang="zh-CN" b="1" i="1" smtClean="0"/>
              <a:t>code</a:t>
            </a:r>
            <a:r>
              <a:rPr lang="en-US" altLang="zh-CN" b="1" smtClean="0"/>
              <a:t> ||</a:t>
            </a:r>
          </a:p>
          <a:p>
            <a:pPr algn="just">
              <a:buFontTx/>
              <a:buNone/>
            </a:pPr>
            <a:r>
              <a:rPr lang="en-US" altLang="zh-CN" b="1" smtClean="0"/>
              <a:t> </a:t>
            </a:r>
            <a:r>
              <a:rPr lang="en-US" altLang="zh-CN" b="1" i="1" smtClean="0"/>
              <a:t>gen</a:t>
            </a:r>
            <a:r>
              <a:rPr lang="en-US" altLang="zh-CN" b="1" smtClean="0"/>
              <a:t>(</a:t>
            </a:r>
            <a:r>
              <a:rPr lang="en-US" altLang="zh-CN" b="1" i="1" smtClean="0"/>
              <a:t>B</a:t>
            </a:r>
            <a:r>
              <a:rPr lang="en-US" altLang="zh-CN" b="1" smtClean="0"/>
              <a:t>.</a:t>
            </a:r>
            <a:r>
              <a:rPr lang="en-US" altLang="zh-CN" b="1" i="1" smtClean="0"/>
              <a:t>true</a:t>
            </a:r>
            <a:r>
              <a:rPr lang="en-US" altLang="zh-CN" b="1" smtClean="0"/>
              <a:t>, ‘:’) || </a:t>
            </a:r>
            <a:r>
              <a:rPr lang="en-US" altLang="zh-CN" b="1" i="1" smtClean="0"/>
              <a:t>S</a:t>
            </a:r>
            <a:r>
              <a:rPr lang="en-US" altLang="zh-CN" b="1" baseline="-30000" smtClean="0"/>
              <a:t>1</a:t>
            </a:r>
            <a:r>
              <a:rPr lang="en-US" altLang="zh-CN" b="1" smtClean="0"/>
              <a:t>.</a:t>
            </a:r>
            <a:r>
              <a:rPr lang="en-US" altLang="zh-CN" b="1" i="1" smtClean="0"/>
              <a:t>code</a:t>
            </a:r>
            <a:r>
              <a:rPr lang="en-US" altLang="zh-CN" b="1" smtClean="0"/>
              <a:t> || </a:t>
            </a:r>
            <a:r>
              <a:rPr lang="en-US" altLang="zh-CN" b="1" i="1" smtClean="0"/>
              <a:t>gen</a:t>
            </a:r>
            <a:r>
              <a:rPr lang="en-US" altLang="zh-CN" b="1" smtClean="0"/>
              <a:t>(‘goto’, </a:t>
            </a:r>
            <a:r>
              <a:rPr lang="en-US" altLang="zh-CN" b="1" i="1" smtClean="0"/>
              <a:t>S</a:t>
            </a:r>
            <a:r>
              <a:rPr lang="en-US" altLang="zh-CN" b="1" smtClean="0"/>
              <a:t>.</a:t>
            </a:r>
            <a:r>
              <a:rPr lang="en-US" altLang="zh-CN" b="1" i="1" smtClean="0"/>
              <a:t>begin</a:t>
            </a:r>
            <a:r>
              <a:rPr lang="en-US" altLang="zh-CN" b="1" smtClean="0"/>
              <a:t>) } </a:t>
            </a:r>
          </a:p>
        </p:txBody>
      </p:sp>
      <p:grpSp>
        <p:nvGrpSpPr>
          <p:cNvPr id="46084" name="Group 24"/>
          <p:cNvGrpSpPr>
            <a:grpSpLocks/>
          </p:cNvGrpSpPr>
          <p:nvPr/>
        </p:nvGrpSpPr>
        <p:grpSpPr bwMode="auto">
          <a:xfrm>
            <a:off x="4500563" y="1916113"/>
            <a:ext cx="4338637" cy="2357437"/>
            <a:chOff x="99" y="2592"/>
            <a:chExt cx="2733" cy="1485"/>
          </a:xfrm>
        </p:grpSpPr>
        <p:sp>
          <p:nvSpPr>
            <p:cNvPr id="46085" name="Line 25"/>
            <p:cNvSpPr>
              <a:spLocks noChangeShapeType="1"/>
            </p:cNvSpPr>
            <p:nvPr/>
          </p:nvSpPr>
          <p:spPr bwMode="auto">
            <a:xfrm flipH="1">
              <a:off x="857" y="2751"/>
              <a:ext cx="0" cy="10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6" name="Line 26"/>
            <p:cNvSpPr>
              <a:spLocks noChangeShapeType="1"/>
            </p:cNvSpPr>
            <p:nvPr/>
          </p:nvSpPr>
          <p:spPr bwMode="auto">
            <a:xfrm>
              <a:off x="857" y="2749"/>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7" name="Line 27"/>
            <p:cNvSpPr>
              <a:spLocks noChangeShapeType="1"/>
            </p:cNvSpPr>
            <p:nvPr/>
          </p:nvSpPr>
          <p:spPr bwMode="auto">
            <a:xfrm>
              <a:off x="1738" y="2751"/>
              <a:ext cx="0" cy="10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8" name="Line 28"/>
            <p:cNvSpPr>
              <a:spLocks noChangeShapeType="1"/>
            </p:cNvSpPr>
            <p:nvPr/>
          </p:nvSpPr>
          <p:spPr bwMode="auto">
            <a:xfrm>
              <a:off x="857" y="3141"/>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89" name="Line 29"/>
            <p:cNvSpPr>
              <a:spLocks noChangeShapeType="1"/>
            </p:cNvSpPr>
            <p:nvPr/>
          </p:nvSpPr>
          <p:spPr bwMode="auto">
            <a:xfrm>
              <a:off x="868" y="3507"/>
              <a:ext cx="87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0" name="Rectangle 30"/>
            <p:cNvSpPr>
              <a:spLocks noChangeArrowheads="1"/>
            </p:cNvSpPr>
            <p:nvPr/>
          </p:nvSpPr>
          <p:spPr bwMode="auto">
            <a:xfrm>
              <a:off x="912" y="2787"/>
              <a:ext cx="70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code</a:t>
              </a:r>
            </a:p>
          </p:txBody>
        </p:sp>
        <p:sp>
          <p:nvSpPr>
            <p:cNvPr id="46091" name="Rectangle 31"/>
            <p:cNvSpPr>
              <a:spLocks noChangeArrowheads="1"/>
            </p:cNvSpPr>
            <p:nvPr/>
          </p:nvSpPr>
          <p:spPr bwMode="auto">
            <a:xfrm>
              <a:off x="912" y="3162"/>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6092" name="Rectangle 32"/>
            <p:cNvSpPr>
              <a:spLocks noChangeArrowheads="1"/>
            </p:cNvSpPr>
            <p:nvPr/>
          </p:nvSpPr>
          <p:spPr bwMode="auto">
            <a:xfrm>
              <a:off x="192" y="2994"/>
              <a:ext cx="7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B</a:t>
              </a:r>
              <a:r>
                <a:rPr lang="en-US" altLang="zh-CN" sz="2400"/>
                <a:t>.</a:t>
              </a:r>
              <a:r>
                <a:rPr lang="en-US" altLang="zh-CN" sz="2400" i="1"/>
                <a:t>true</a:t>
              </a:r>
              <a:r>
                <a:rPr lang="en-US" altLang="zh-CN" sz="2400"/>
                <a:t>:</a:t>
              </a:r>
            </a:p>
          </p:txBody>
        </p:sp>
        <p:sp>
          <p:nvSpPr>
            <p:cNvPr id="46093" name="Rectangle 33"/>
            <p:cNvSpPr>
              <a:spLocks noChangeArrowheads="1"/>
            </p:cNvSpPr>
            <p:nvPr/>
          </p:nvSpPr>
          <p:spPr bwMode="auto">
            <a:xfrm>
              <a:off x="980" y="3563"/>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6094" name="Rectangle 34"/>
            <p:cNvSpPr>
              <a:spLocks noChangeArrowheads="1"/>
            </p:cNvSpPr>
            <p:nvPr/>
          </p:nvSpPr>
          <p:spPr bwMode="auto">
            <a:xfrm>
              <a:off x="1719" y="2592"/>
              <a:ext cx="106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true</a:t>
              </a:r>
              <a:endParaRPr lang="en-US" altLang="zh-CN" sz="2400"/>
            </a:p>
          </p:txBody>
        </p:sp>
        <p:sp>
          <p:nvSpPr>
            <p:cNvPr id="46095" name="Rectangle 35"/>
            <p:cNvSpPr>
              <a:spLocks noChangeArrowheads="1"/>
            </p:cNvSpPr>
            <p:nvPr/>
          </p:nvSpPr>
          <p:spPr bwMode="auto">
            <a:xfrm>
              <a:off x="1705" y="2834"/>
              <a:ext cx="112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指向</a:t>
              </a:r>
              <a:r>
                <a:rPr lang="en-US" altLang="zh-CN" sz="2400" i="1"/>
                <a:t>B</a:t>
              </a:r>
              <a:r>
                <a:rPr lang="en-US" altLang="zh-CN" sz="2400"/>
                <a:t>.</a:t>
              </a:r>
              <a:r>
                <a:rPr lang="en-US" altLang="zh-CN" sz="2400" i="1"/>
                <a:t>false</a:t>
              </a:r>
              <a:endParaRPr lang="en-US" altLang="zh-CN" sz="2400"/>
            </a:p>
          </p:txBody>
        </p:sp>
        <p:sp>
          <p:nvSpPr>
            <p:cNvPr id="46096" name="Line 36"/>
            <p:cNvSpPr>
              <a:spLocks noChangeShapeType="1"/>
            </p:cNvSpPr>
            <p:nvPr/>
          </p:nvSpPr>
          <p:spPr bwMode="auto">
            <a:xfrm>
              <a:off x="1656" y="3104"/>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7" name="Line 37"/>
            <p:cNvSpPr>
              <a:spLocks noChangeShapeType="1"/>
            </p:cNvSpPr>
            <p:nvPr/>
          </p:nvSpPr>
          <p:spPr bwMode="auto">
            <a:xfrm>
              <a:off x="1677" y="2858"/>
              <a:ext cx="395"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8" name="Line 38"/>
            <p:cNvSpPr>
              <a:spLocks noChangeShapeType="1"/>
            </p:cNvSpPr>
            <p:nvPr/>
          </p:nvSpPr>
          <p:spPr bwMode="auto">
            <a:xfrm>
              <a:off x="870" y="3713"/>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9" name="Rectangle 39"/>
            <p:cNvSpPr>
              <a:spLocks noChangeArrowheads="1"/>
            </p:cNvSpPr>
            <p:nvPr/>
          </p:nvSpPr>
          <p:spPr bwMode="auto">
            <a:xfrm>
              <a:off x="816" y="3456"/>
              <a:ext cx="111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a:t>goto </a:t>
              </a:r>
              <a:r>
                <a:rPr lang="en-US" altLang="zh-CN" sz="2000" i="1"/>
                <a:t>S</a:t>
              </a:r>
              <a:r>
                <a:rPr lang="en-US" altLang="zh-CN" sz="2000"/>
                <a:t>.</a:t>
              </a:r>
              <a:r>
                <a:rPr lang="en-US" altLang="zh-CN" sz="2000" i="1"/>
                <a:t>begin</a:t>
              </a:r>
            </a:p>
          </p:txBody>
        </p:sp>
        <p:sp>
          <p:nvSpPr>
            <p:cNvPr id="46100" name="Rectangle 40"/>
            <p:cNvSpPr>
              <a:spLocks noChangeArrowheads="1"/>
            </p:cNvSpPr>
            <p:nvPr/>
          </p:nvSpPr>
          <p:spPr bwMode="auto">
            <a:xfrm>
              <a:off x="99" y="2592"/>
              <a:ext cx="909"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a:t>.</a:t>
              </a:r>
              <a:r>
                <a:rPr lang="en-US" altLang="zh-CN" sz="2400" i="1"/>
                <a:t>begin</a:t>
              </a:r>
              <a:r>
                <a:rPr lang="en-US" altLang="zh-CN" sz="2400"/>
                <a:t>:</a:t>
              </a:r>
            </a:p>
          </p:txBody>
        </p:sp>
        <p:sp>
          <p:nvSpPr>
            <p:cNvPr id="46101" name="Rectangle 41"/>
            <p:cNvSpPr>
              <a:spLocks noChangeArrowheads="1"/>
            </p:cNvSpPr>
            <p:nvPr/>
          </p:nvSpPr>
          <p:spPr bwMode="auto">
            <a:xfrm>
              <a:off x="624" y="3792"/>
              <a:ext cx="12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c) while-do</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7107" name="Rectangle 3"/>
          <p:cNvSpPr>
            <a:spLocks noGrp="1" noChangeArrowheads="1"/>
          </p:cNvSpPr>
          <p:nvPr>
            <p:ph idx="1"/>
          </p:nvPr>
        </p:nvSpPr>
        <p:spPr>
          <a:xfrm>
            <a:off x="287338" y="1438275"/>
            <a:ext cx="8564562" cy="5038725"/>
          </a:xfrm>
          <a:noFill/>
        </p:spPr>
        <p:txBody>
          <a:bodyPr/>
          <a:lstStyle/>
          <a:p>
            <a:pPr algn="just">
              <a:buFontTx/>
              <a:buNone/>
            </a:pPr>
            <a:r>
              <a:rPr lang="en-US" altLang="zh-CN" b="1" i="1" smtClean="0"/>
              <a:t>S </a:t>
            </a:r>
            <a:r>
              <a:rPr lang="en-US" altLang="zh-CN" b="1" smtClean="0">
                <a:sym typeface="Symbol" pitchFamily="18" charset="2"/>
              </a:rPr>
              <a:t></a:t>
            </a:r>
            <a:r>
              <a:rPr lang="en-US" altLang="zh-CN" b="1" smtClean="0"/>
              <a:t> </a:t>
            </a:r>
            <a:r>
              <a:rPr lang="en-US" altLang="zh-CN" b="1" i="1" smtClean="0"/>
              <a:t>S</a:t>
            </a:r>
            <a:r>
              <a:rPr lang="en-US" altLang="zh-CN" b="1" baseline="-30000" smtClean="0"/>
              <a:t>1</a:t>
            </a:r>
            <a:r>
              <a:rPr lang="en-US" altLang="zh-CN" b="1" smtClean="0"/>
              <a:t>; </a:t>
            </a:r>
            <a:r>
              <a:rPr lang="en-US" altLang="zh-CN" b="1" i="1" smtClean="0"/>
              <a:t>S</a:t>
            </a:r>
            <a:r>
              <a:rPr lang="en-US" altLang="zh-CN" b="1" baseline="-30000" smtClean="0"/>
              <a:t>2</a:t>
            </a:r>
            <a:endParaRPr lang="en-US" altLang="zh-CN" b="1" smtClean="0"/>
          </a:p>
          <a:p>
            <a:pPr algn="just">
              <a:buFontTx/>
              <a:buNone/>
            </a:pPr>
            <a:r>
              <a:rPr lang="en-US" altLang="zh-CN" b="1" smtClean="0"/>
              <a:t>{</a:t>
            </a:r>
            <a:r>
              <a:rPr lang="en-US" altLang="zh-CN" b="1" i="1" smtClean="0"/>
              <a:t>S</a:t>
            </a:r>
            <a:r>
              <a:rPr lang="en-US" altLang="zh-CN" b="1" baseline="-30000" smtClean="0"/>
              <a:t>1</a:t>
            </a:r>
            <a:r>
              <a:rPr lang="en-US" altLang="zh-CN" b="1" smtClean="0"/>
              <a:t>.</a:t>
            </a:r>
            <a:r>
              <a:rPr lang="en-US" altLang="zh-CN" b="1" i="1" smtClean="0"/>
              <a:t>next</a:t>
            </a:r>
            <a:r>
              <a:rPr lang="en-US" altLang="zh-CN" b="1" smtClean="0"/>
              <a:t> = </a:t>
            </a:r>
            <a:r>
              <a:rPr lang="en-US" altLang="zh-CN" b="1" i="1" smtClean="0"/>
              <a:t>newLabel</a:t>
            </a:r>
            <a:r>
              <a:rPr lang="en-US" altLang="zh-CN" b="1" smtClean="0"/>
              <a:t>(); </a:t>
            </a:r>
            <a:r>
              <a:rPr lang="en-US" altLang="zh-CN" b="1" i="1" smtClean="0"/>
              <a:t>S</a:t>
            </a:r>
            <a:r>
              <a:rPr lang="en-US" altLang="zh-CN" b="1" baseline="-30000" smtClean="0"/>
              <a:t>2</a:t>
            </a:r>
            <a:r>
              <a:rPr lang="en-US" altLang="zh-CN" b="1" smtClean="0"/>
              <a:t>.</a:t>
            </a:r>
            <a:r>
              <a:rPr lang="en-US" altLang="zh-CN" b="1" i="1" smtClean="0"/>
              <a:t>next</a:t>
            </a:r>
            <a:r>
              <a:rPr lang="en-US" altLang="zh-CN" b="1" smtClean="0"/>
              <a:t> = </a:t>
            </a:r>
            <a:r>
              <a:rPr lang="en-US" altLang="zh-CN" b="1" i="1" smtClean="0"/>
              <a:t>S</a:t>
            </a:r>
            <a:r>
              <a:rPr lang="en-US" altLang="zh-CN" b="1" smtClean="0"/>
              <a:t>.</a:t>
            </a:r>
            <a:r>
              <a:rPr lang="en-US" altLang="zh-CN" b="1" i="1" smtClean="0"/>
              <a:t>next</a:t>
            </a:r>
            <a:r>
              <a:rPr lang="en-US" altLang="zh-CN" b="1" smtClean="0"/>
              <a:t>; </a:t>
            </a:r>
          </a:p>
          <a:p>
            <a:pPr algn="just">
              <a:buFontTx/>
              <a:buNone/>
            </a:pPr>
            <a:r>
              <a:rPr lang="en-US" altLang="zh-CN" b="1" smtClean="0"/>
              <a:t> </a:t>
            </a:r>
            <a:r>
              <a:rPr lang="en-US" altLang="zh-CN" b="1" i="1" smtClean="0"/>
              <a:t>S</a:t>
            </a:r>
            <a:r>
              <a:rPr lang="en-US" altLang="zh-CN" b="1" smtClean="0"/>
              <a:t>.</a:t>
            </a:r>
            <a:r>
              <a:rPr lang="en-US" altLang="zh-CN" b="1" i="1" smtClean="0"/>
              <a:t>code</a:t>
            </a:r>
            <a:r>
              <a:rPr lang="en-US" altLang="zh-CN" b="1" smtClean="0"/>
              <a:t> = </a:t>
            </a:r>
            <a:r>
              <a:rPr lang="en-US" altLang="zh-CN" b="1" i="1" smtClean="0"/>
              <a:t>S</a:t>
            </a:r>
            <a:r>
              <a:rPr lang="en-US" altLang="zh-CN" b="1" baseline="-30000" smtClean="0"/>
              <a:t>1</a:t>
            </a:r>
            <a:r>
              <a:rPr lang="en-US" altLang="zh-CN" b="1" smtClean="0"/>
              <a:t>.</a:t>
            </a:r>
            <a:r>
              <a:rPr lang="en-US" altLang="zh-CN" b="1" i="1" smtClean="0"/>
              <a:t>code</a:t>
            </a:r>
            <a:r>
              <a:rPr lang="en-US" altLang="zh-CN" b="1" smtClean="0"/>
              <a:t> || </a:t>
            </a:r>
            <a:r>
              <a:rPr lang="en-US" altLang="zh-CN" b="1" i="1" smtClean="0"/>
              <a:t>gen</a:t>
            </a:r>
            <a:r>
              <a:rPr lang="en-US" altLang="zh-CN" b="1" smtClean="0"/>
              <a:t>(</a:t>
            </a:r>
            <a:r>
              <a:rPr lang="en-US" altLang="zh-CN" b="1" i="1" smtClean="0"/>
              <a:t>S</a:t>
            </a:r>
            <a:r>
              <a:rPr lang="en-US" altLang="zh-CN" b="1" baseline="-30000" smtClean="0"/>
              <a:t>1</a:t>
            </a:r>
            <a:r>
              <a:rPr lang="en-US" altLang="zh-CN" b="1" smtClean="0"/>
              <a:t>.</a:t>
            </a:r>
            <a:r>
              <a:rPr lang="en-US" altLang="zh-CN" b="1" i="1" smtClean="0"/>
              <a:t>next</a:t>
            </a:r>
            <a:r>
              <a:rPr lang="en-US" altLang="zh-CN" b="1" smtClean="0"/>
              <a:t>, ‘:’) || </a:t>
            </a:r>
            <a:r>
              <a:rPr lang="en-US" altLang="zh-CN" b="1" i="1" smtClean="0"/>
              <a:t>S</a:t>
            </a:r>
            <a:r>
              <a:rPr lang="en-US" altLang="zh-CN" b="1" baseline="-30000" smtClean="0"/>
              <a:t>2</a:t>
            </a:r>
            <a:r>
              <a:rPr lang="en-US" altLang="zh-CN" b="1" smtClean="0"/>
              <a:t>.</a:t>
            </a:r>
            <a:r>
              <a:rPr lang="en-US" altLang="zh-CN" b="1" i="1" smtClean="0"/>
              <a:t>code</a:t>
            </a:r>
            <a:r>
              <a:rPr lang="en-US" altLang="zh-CN" b="1" smtClean="0"/>
              <a:t> } </a:t>
            </a:r>
          </a:p>
        </p:txBody>
      </p:sp>
      <p:grpSp>
        <p:nvGrpSpPr>
          <p:cNvPr id="47108" name="Group 33"/>
          <p:cNvGrpSpPr>
            <a:grpSpLocks/>
          </p:cNvGrpSpPr>
          <p:nvPr/>
        </p:nvGrpSpPr>
        <p:grpSpPr bwMode="auto">
          <a:xfrm>
            <a:off x="4067175" y="3429000"/>
            <a:ext cx="2667000" cy="1885950"/>
            <a:chOff x="2496" y="2400"/>
            <a:chExt cx="1680" cy="1188"/>
          </a:xfrm>
        </p:grpSpPr>
        <p:sp>
          <p:nvSpPr>
            <p:cNvPr id="47109" name="Line 23"/>
            <p:cNvSpPr>
              <a:spLocks noChangeShapeType="1"/>
            </p:cNvSpPr>
            <p:nvPr/>
          </p:nvSpPr>
          <p:spPr bwMode="auto">
            <a:xfrm flipH="1">
              <a:off x="3256" y="2401"/>
              <a:ext cx="2" cy="8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0" name="Line 24"/>
            <p:cNvSpPr>
              <a:spLocks noChangeShapeType="1"/>
            </p:cNvSpPr>
            <p:nvPr/>
          </p:nvSpPr>
          <p:spPr bwMode="auto">
            <a:xfrm>
              <a:off x="3259" y="2400"/>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1" name="Line 25"/>
            <p:cNvSpPr>
              <a:spLocks noChangeShapeType="1"/>
            </p:cNvSpPr>
            <p:nvPr/>
          </p:nvSpPr>
          <p:spPr bwMode="auto">
            <a:xfrm flipH="1">
              <a:off x="4138" y="2401"/>
              <a:ext cx="1" cy="8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2" name="Line 26"/>
            <p:cNvSpPr>
              <a:spLocks noChangeShapeType="1"/>
            </p:cNvSpPr>
            <p:nvPr/>
          </p:nvSpPr>
          <p:spPr bwMode="auto">
            <a:xfrm>
              <a:off x="3259" y="2792"/>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3" name="Line 27"/>
            <p:cNvSpPr>
              <a:spLocks noChangeShapeType="1"/>
            </p:cNvSpPr>
            <p:nvPr/>
          </p:nvSpPr>
          <p:spPr bwMode="auto">
            <a:xfrm>
              <a:off x="3270" y="3158"/>
              <a:ext cx="8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Rectangle 28"/>
            <p:cNvSpPr>
              <a:spLocks noChangeArrowheads="1"/>
            </p:cNvSpPr>
            <p:nvPr/>
          </p:nvSpPr>
          <p:spPr bwMode="auto">
            <a:xfrm>
              <a:off x="3312" y="2438"/>
              <a:ext cx="70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code</a:t>
              </a:r>
            </a:p>
          </p:txBody>
        </p:sp>
        <p:sp>
          <p:nvSpPr>
            <p:cNvPr id="47115" name="Rectangle 29"/>
            <p:cNvSpPr>
              <a:spLocks noChangeArrowheads="1"/>
            </p:cNvSpPr>
            <p:nvPr/>
          </p:nvSpPr>
          <p:spPr bwMode="auto">
            <a:xfrm>
              <a:off x="3312" y="2813"/>
              <a:ext cx="76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2</a:t>
              </a:r>
              <a:r>
                <a:rPr lang="en-US" altLang="zh-CN" sz="2400"/>
                <a:t>.</a:t>
              </a:r>
              <a:r>
                <a:rPr lang="en-US" altLang="zh-CN" sz="2400" i="1"/>
                <a:t>code</a:t>
              </a:r>
            </a:p>
          </p:txBody>
        </p:sp>
        <p:sp>
          <p:nvSpPr>
            <p:cNvPr id="47116" name="Rectangle 30"/>
            <p:cNvSpPr>
              <a:spLocks noChangeArrowheads="1"/>
            </p:cNvSpPr>
            <p:nvPr/>
          </p:nvSpPr>
          <p:spPr bwMode="auto">
            <a:xfrm>
              <a:off x="2496" y="2645"/>
              <a:ext cx="83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i="1"/>
                <a:t>S</a:t>
              </a:r>
              <a:r>
                <a:rPr lang="en-US" altLang="zh-CN" sz="2400" baseline="-25000"/>
                <a:t>1</a:t>
              </a:r>
              <a:r>
                <a:rPr lang="en-US" altLang="zh-CN" sz="2400"/>
                <a:t>.</a:t>
              </a:r>
              <a:r>
                <a:rPr lang="en-US" altLang="zh-CN" sz="2400" i="1"/>
                <a:t>next</a:t>
              </a:r>
              <a:r>
                <a:rPr lang="en-US" altLang="zh-CN" sz="2400"/>
                <a:t>:</a:t>
              </a:r>
            </a:p>
          </p:txBody>
        </p:sp>
        <p:sp>
          <p:nvSpPr>
            <p:cNvPr id="47117" name="Rectangle 31"/>
            <p:cNvSpPr>
              <a:spLocks noChangeArrowheads="1"/>
            </p:cNvSpPr>
            <p:nvPr/>
          </p:nvSpPr>
          <p:spPr bwMode="auto">
            <a:xfrm>
              <a:off x="3431" y="3026"/>
              <a:ext cx="61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 . .</a:t>
              </a:r>
            </a:p>
          </p:txBody>
        </p:sp>
        <p:sp>
          <p:nvSpPr>
            <p:cNvPr id="47118" name="Rectangle 32"/>
            <p:cNvSpPr>
              <a:spLocks noChangeArrowheads="1"/>
            </p:cNvSpPr>
            <p:nvPr/>
          </p:nvSpPr>
          <p:spPr bwMode="auto">
            <a:xfrm>
              <a:off x="3216" y="3303"/>
              <a:ext cx="9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400"/>
                <a:t>(</a:t>
              </a:r>
              <a:r>
                <a:rPr lang="en-US" altLang="zh-CN" sz="2400"/>
                <a:t>d) </a:t>
              </a:r>
              <a:r>
                <a:rPr lang="en-US" altLang="zh-CN" sz="2400" i="1"/>
                <a:t>S</a:t>
              </a:r>
              <a:r>
                <a:rPr lang="en-US" altLang="zh-CN" sz="2400" baseline="-25000"/>
                <a:t>1</a:t>
              </a:r>
              <a:r>
                <a:rPr lang="en-US" altLang="zh-CN" sz="2400"/>
                <a:t>; </a:t>
              </a:r>
              <a:r>
                <a:rPr lang="en-US" altLang="zh-CN" sz="2400" i="1"/>
                <a:t>S</a:t>
              </a:r>
              <a:r>
                <a:rPr lang="en-US" altLang="zh-CN" sz="2400" baseline="-25000"/>
                <a:t>2</a:t>
              </a:r>
              <a:endParaRPr lang="en-US" altLang="zh-CN" sz="240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8131"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t>7.4.3 </a:t>
            </a:r>
            <a:r>
              <a:rPr lang="zh-CN" altLang="en-US" b="1" smtClean="0">
                <a:latin typeface="宋体" pitchFamily="2" charset="-122"/>
              </a:rPr>
              <a:t>布尔表达式的控制流翻译</a:t>
            </a:r>
          </a:p>
          <a:p>
            <a:pPr algn="just">
              <a:buFontTx/>
              <a:buNone/>
            </a:pPr>
            <a:endParaRPr lang="zh-CN" altLang="en-US" b="1" smtClean="0"/>
          </a:p>
          <a:p>
            <a:pPr algn="just">
              <a:buFontTx/>
              <a:buNone/>
            </a:pPr>
            <a:r>
              <a:rPr lang="zh-CN" altLang="en-US" b="1" smtClean="0"/>
              <a:t>如果</a:t>
            </a:r>
            <a:r>
              <a:rPr lang="en-US" altLang="zh-CN" b="1" i="1" smtClean="0"/>
              <a:t>B</a:t>
            </a:r>
            <a:r>
              <a:rPr lang="zh-CN" altLang="en-US" b="1" smtClean="0"/>
              <a:t>是</a:t>
            </a:r>
            <a:r>
              <a:rPr lang="en-US" altLang="zh-CN" b="1" i="1" smtClean="0"/>
              <a:t>a </a:t>
            </a:r>
            <a:r>
              <a:rPr lang="en-US" altLang="zh-CN" b="1" smtClean="0"/>
              <a:t>&lt; </a:t>
            </a:r>
            <a:r>
              <a:rPr lang="en-US" altLang="zh-CN" b="1" i="1" smtClean="0"/>
              <a:t>b</a:t>
            </a:r>
            <a:r>
              <a:rPr lang="zh-CN" altLang="en-US" b="1" smtClean="0"/>
              <a:t>的形式，</a:t>
            </a:r>
          </a:p>
          <a:p>
            <a:pPr algn="just">
              <a:buFontTx/>
              <a:buNone/>
            </a:pPr>
            <a:r>
              <a:rPr lang="zh-CN" altLang="en-US" b="1" smtClean="0"/>
              <a:t>那么代码是：</a:t>
            </a:r>
            <a:endParaRPr lang="zh-CN" altLang="en-US" b="1" smtClean="0">
              <a:latin typeface="宋体" pitchFamily="2" charset="-122"/>
            </a:endParaRPr>
          </a:p>
          <a:p>
            <a:pPr algn="just">
              <a:buFontTx/>
              <a:buNone/>
            </a:pPr>
            <a:r>
              <a:rPr lang="en-US" altLang="zh-CN" b="1" smtClean="0"/>
              <a:t>	if </a:t>
            </a:r>
            <a:r>
              <a:rPr lang="en-US" altLang="zh-CN" b="1" i="1" smtClean="0"/>
              <a:t>a </a:t>
            </a:r>
            <a:r>
              <a:rPr lang="en-US" altLang="zh-CN" b="1" smtClean="0"/>
              <a:t>&lt; </a:t>
            </a:r>
            <a:r>
              <a:rPr lang="en-US" altLang="zh-CN" b="1" i="1" smtClean="0"/>
              <a:t>b</a:t>
            </a:r>
            <a:r>
              <a:rPr lang="en-US" altLang="zh-CN" b="1" smtClean="0"/>
              <a:t> goto </a:t>
            </a:r>
            <a:r>
              <a:rPr lang="en-US" altLang="zh-CN" b="1" i="1" smtClean="0"/>
              <a:t>B</a:t>
            </a:r>
            <a:r>
              <a:rPr lang="en-US" altLang="zh-CN" b="1" smtClean="0"/>
              <a:t>.</a:t>
            </a:r>
            <a:r>
              <a:rPr lang="en-US" altLang="zh-CN" b="1" i="1" smtClean="0"/>
              <a:t>true</a:t>
            </a:r>
            <a:endParaRPr lang="en-US" altLang="zh-CN" b="1" smtClean="0"/>
          </a:p>
          <a:p>
            <a:pPr algn="just">
              <a:buFontTx/>
              <a:buNone/>
            </a:pPr>
            <a:r>
              <a:rPr lang="en-US" altLang="zh-CN" b="1" smtClean="0"/>
              <a:t>	goto </a:t>
            </a:r>
            <a:r>
              <a:rPr lang="en-US" altLang="zh-CN" b="1" i="1" smtClean="0"/>
              <a:t>B</a:t>
            </a:r>
            <a:r>
              <a:rPr lang="en-US" altLang="zh-CN" b="1" smtClean="0"/>
              <a:t>.</a:t>
            </a:r>
            <a:r>
              <a:rPr lang="en-US" altLang="zh-CN" b="1" i="1" smtClean="0"/>
              <a:t>false</a:t>
            </a:r>
            <a:endParaRPr lang="en-US" altLang="zh-CN" b="1"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49155" name="Rectangle 3"/>
          <p:cNvSpPr>
            <a:spLocks noGrp="1" noChangeArrowheads="1"/>
          </p:cNvSpPr>
          <p:nvPr>
            <p:ph idx="1"/>
          </p:nvPr>
        </p:nvSpPr>
        <p:spPr>
          <a:xfrm>
            <a:off x="287338" y="1438275"/>
            <a:ext cx="8564562" cy="5399088"/>
          </a:xfrm>
          <a:noFill/>
        </p:spPr>
        <p:txBody>
          <a:bodyPr/>
          <a:lstStyle/>
          <a:p>
            <a:pPr algn="just"/>
            <a:r>
              <a:rPr lang="zh-CN" altLang="en-US" b="1" smtClean="0">
                <a:latin typeface="宋体" pitchFamily="2" charset="-122"/>
              </a:rPr>
              <a:t>例	表达式</a:t>
            </a:r>
          </a:p>
          <a:p>
            <a:pPr algn="just">
              <a:buFontTx/>
              <a:buNone/>
            </a:pPr>
            <a:r>
              <a:rPr lang="zh-CN" altLang="en-US" b="1" smtClean="0">
                <a:latin typeface="宋体" pitchFamily="2" charset="-122"/>
              </a:rPr>
              <a:t>	</a:t>
            </a:r>
            <a:r>
              <a:rPr lang="en-US" altLang="zh-CN" b="1" i="1" smtClean="0"/>
              <a:t>a </a:t>
            </a:r>
            <a:r>
              <a:rPr lang="en-US" altLang="zh-CN" b="1" smtClean="0"/>
              <a:t>&lt; </a:t>
            </a:r>
            <a:r>
              <a:rPr lang="en-US" altLang="zh-CN" b="1" i="1" smtClean="0"/>
              <a:t>b</a:t>
            </a:r>
            <a:r>
              <a:rPr lang="en-US" altLang="zh-CN" b="1" smtClean="0"/>
              <a:t> or </a:t>
            </a:r>
            <a:r>
              <a:rPr lang="en-US" altLang="zh-CN" b="1" i="1" smtClean="0"/>
              <a:t>c </a:t>
            </a:r>
            <a:r>
              <a:rPr lang="en-US" altLang="zh-CN" b="1" smtClean="0"/>
              <a:t>&lt; </a:t>
            </a:r>
            <a:r>
              <a:rPr lang="en-US" altLang="zh-CN" b="1" i="1" smtClean="0"/>
              <a:t>d</a:t>
            </a:r>
            <a:r>
              <a:rPr lang="en-US" altLang="zh-CN" b="1" smtClean="0"/>
              <a:t> and </a:t>
            </a:r>
            <a:r>
              <a:rPr lang="en-US" altLang="zh-CN" b="1" i="1" smtClean="0"/>
              <a:t>e </a:t>
            </a:r>
            <a:r>
              <a:rPr lang="en-US" altLang="zh-CN" b="1" smtClean="0"/>
              <a:t>&lt; </a:t>
            </a:r>
            <a:r>
              <a:rPr lang="en-US" altLang="zh-CN" b="1" i="1" smtClean="0"/>
              <a:t>f</a:t>
            </a:r>
            <a:endParaRPr lang="en-US" altLang="zh-CN" b="1" smtClean="0"/>
          </a:p>
          <a:p>
            <a:pPr algn="just">
              <a:buFontTx/>
              <a:buNone/>
            </a:pPr>
            <a:r>
              <a:rPr lang="zh-CN" altLang="en-US" b="1" smtClean="0"/>
              <a:t>的代码是：</a:t>
            </a:r>
            <a:endParaRPr lang="zh-CN" altLang="en-US" b="1" smtClean="0">
              <a:latin typeface="宋体" pitchFamily="2" charset="-122"/>
            </a:endParaRPr>
          </a:p>
          <a:p>
            <a:pPr algn="just">
              <a:buFontTx/>
              <a:buNone/>
            </a:pPr>
            <a:r>
              <a:rPr lang="en-US" altLang="zh-CN" b="1" smtClean="0"/>
              <a:t>		if </a:t>
            </a:r>
            <a:r>
              <a:rPr lang="en-US" altLang="zh-CN" b="1" i="1" smtClean="0"/>
              <a:t>a </a:t>
            </a:r>
            <a:r>
              <a:rPr lang="en-US" altLang="zh-CN" b="1" smtClean="0"/>
              <a:t>&lt; </a:t>
            </a:r>
            <a:r>
              <a:rPr lang="en-US" altLang="zh-CN" b="1" i="1" smtClean="0"/>
              <a:t>b </a:t>
            </a:r>
            <a:r>
              <a:rPr lang="en-US" altLang="zh-CN" b="1" smtClean="0"/>
              <a:t>goto L</a:t>
            </a:r>
            <a:r>
              <a:rPr lang="en-US" altLang="zh-CN" b="1" i="1" baseline="-30000" smtClean="0"/>
              <a:t>true</a:t>
            </a:r>
            <a:endParaRPr lang="en-US" altLang="zh-CN" b="1" smtClean="0"/>
          </a:p>
          <a:p>
            <a:pPr algn="just">
              <a:buFontTx/>
              <a:buNone/>
            </a:pPr>
            <a:r>
              <a:rPr lang="en-US" altLang="zh-CN" b="1" smtClean="0"/>
              <a:t>		goto L</a:t>
            </a:r>
            <a:r>
              <a:rPr lang="en-US" altLang="zh-CN" b="1" baseline="-30000" smtClean="0"/>
              <a:t>1</a:t>
            </a:r>
            <a:endParaRPr lang="en-US" altLang="zh-CN" b="1" smtClean="0"/>
          </a:p>
          <a:p>
            <a:pPr algn="just">
              <a:buFontTx/>
              <a:buNone/>
            </a:pPr>
            <a:r>
              <a:rPr lang="en-US" altLang="zh-CN" b="1" smtClean="0"/>
              <a:t>L</a:t>
            </a:r>
            <a:r>
              <a:rPr lang="en-US" altLang="zh-CN" b="1" baseline="-30000" smtClean="0"/>
              <a:t>1</a:t>
            </a:r>
            <a:r>
              <a:rPr lang="en-US" altLang="zh-CN" b="1" smtClean="0"/>
              <a:t>:	if </a:t>
            </a:r>
            <a:r>
              <a:rPr lang="en-US" altLang="zh-CN" b="1" i="1" smtClean="0"/>
              <a:t>c </a:t>
            </a:r>
            <a:r>
              <a:rPr lang="en-US" altLang="zh-CN" b="1" smtClean="0"/>
              <a:t>&lt; </a:t>
            </a:r>
            <a:r>
              <a:rPr lang="en-US" altLang="zh-CN" b="1" i="1" smtClean="0"/>
              <a:t>d </a:t>
            </a:r>
            <a:r>
              <a:rPr lang="en-US" altLang="zh-CN" b="1" smtClean="0"/>
              <a:t>goto L</a:t>
            </a:r>
            <a:r>
              <a:rPr lang="en-US" altLang="zh-CN" b="1" baseline="-30000" smtClean="0"/>
              <a:t>2</a:t>
            </a:r>
            <a:endParaRPr lang="en-US" altLang="zh-CN" b="1" smtClean="0"/>
          </a:p>
          <a:p>
            <a:pPr algn="just">
              <a:buFontTx/>
              <a:buNone/>
            </a:pPr>
            <a:r>
              <a:rPr lang="en-US" altLang="zh-CN" b="1" smtClean="0"/>
              <a:t>		goto L</a:t>
            </a:r>
            <a:r>
              <a:rPr lang="en-US" altLang="zh-CN" b="1" i="1" baseline="-30000" smtClean="0"/>
              <a:t>false</a:t>
            </a:r>
            <a:endParaRPr lang="en-US" altLang="zh-CN" b="1" smtClean="0"/>
          </a:p>
          <a:p>
            <a:pPr algn="just">
              <a:buFontTx/>
              <a:buNone/>
            </a:pPr>
            <a:r>
              <a:rPr lang="en-US" altLang="zh-CN" b="1" smtClean="0"/>
              <a:t>L</a:t>
            </a:r>
            <a:r>
              <a:rPr lang="en-US" altLang="zh-CN" b="1" baseline="-30000" smtClean="0"/>
              <a:t>2</a:t>
            </a:r>
            <a:r>
              <a:rPr lang="en-US" altLang="zh-CN" b="1" smtClean="0"/>
              <a:t>:	if </a:t>
            </a:r>
            <a:r>
              <a:rPr lang="en-US" altLang="zh-CN" b="1" i="1" smtClean="0"/>
              <a:t>e </a:t>
            </a:r>
            <a:r>
              <a:rPr lang="en-US" altLang="zh-CN" b="1" smtClean="0"/>
              <a:t>&lt; </a:t>
            </a:r>
            <a:r>
              <a:rPr lang="en-US" altLang="zh-CN" b="1" i="1" smtClean="0"/>
              <a:t>f </a:t>
            </a:r>
            <a:r>
              <a:rPr lang="en-US" altLang="zh-CN" b="1" smtClean="0"/>
              <a:t>goto L</a:t>
            </a:r>
            <a:r>
              <a:rPr lang="en-US" altLang="zh-CN" b="1" i="1" baseline="-30000" smtClean="0"/>
              <a:t>true</a:t>
            </a:r>
            <a:endParaRPr lang="en-US" altLang="zh-CN" b="1" smtClean="0"/>
          </a:p>
          <a:p>
            <a:pPr algn="just">
              <a:buFontTx/>
              <a:buNone/>
            </a:pPr>
            <a:r>
              <a:rPr lang="en-US" altLang="zh-CN" b="1" smtClean="0"/>
              <a:t>		goto L</a:t>
            </a:r>
            <a:r>
              <a:rPr lang="en-US" altLang="zh-CN" b="1" i="1" baseline="-30000" smtClean="0"/>
              <a:t>false</a:t>
            </a:r>
            <a:endParaRPr lang="en-US" altLang="zh-CN" b="1"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1372163" name="Rectangle 3"/>
          <p:cNvSpPr>
            <a:spLocks noGrp="1" noChangeArrowheads="1"/>
          </p:cNvSpPr>
          <p:nvPr>
            <p:ph idx="1"/>
          </p:nvPr>
        </p:nvSpPr>
        <p:spPr>
          <a:xfrm>
            <a:off x="287338" y="1438275"/>
            <a:ext cx="8564562" cy="5399088"/>
          </a:xfrm>
          <a:noFill/>
        </p:spPr>
        <p:txBody>
          <a:bodyPr/>
          <a:lstStyle/>
          <a:p>
            <a:pPr algn="just">
              <a:buFontTx/>
              <a:buNone/>
            </a:pPr>
            <a:r>
              <a:rPr lang="en-US" altLang="zh-CN" b="1" i="1" smtClean="0"/>
              <a:t>B </a:t>
            </a:r>
            <a:r>
              <a:rPr lang="en-US" altLang="zh-CN" b="1" smtClean="0">
                <a:sym typeface="Symbol" pitchFamily="18" charset="2"/>
              </a:rPr>
              <a:t></a:t>
            </a:r>
            <a:r>
              <a:rPr lang="en-US" altLang="zh-CN" b="1" smtClean="0"/>
              <a:t> </a:t>
            </a:r>
            <a:r>
              <a:rPr lang="en-US" altLang="zh-CN" b="1" i="1" smtClean="0"/>
              <a:t>B</a:t>
            </a:r>
            <a:r>
              <a:rPr lang="en-US" altLang="zh-CN" b="1" baseline="-30000" smtClean="0"/>
              <a:t>1</a:t>
            </a:r>
            <a:r>
              <a:rPr lang="en-US" altLang="zh-CN" b="1" smtClean="0"/>
              <a:t> or </a:t>
            </a:r>
            <a:r>
              <a:rPr lang="en-US" altLang="zh-CN" b="1" i="1" smtClean="0"/>
              <a:t>B</a:t>
            </a:r>
            <a:r>
              <a:rPr lang="en-US" altLang="zh-CN" b="1" baseline="-30000" smtClean="0"/>
              <a:t>2</a:t>
            </a:r>
          </a:p>
          <a:p>
            <a:pPr algn="just">
              <a:spcBef>
                <a:spcPct val="5000"/>
              </a:spcBef>
              <a:buFontTx/>
              <a:buNone/>
            </a:pPr>
            <a:r>
              <a:rPr lang="en-US" altLang="zh-CN" b="1" smtClean="0"/>
              <a:t>{</a:t>
            </a:r>
            <a:r>
              <a:rPr lang="en-US" altLang="zh-CN" b="1" i="1" smtClean="0"/>
              <a:t>B</a:t>
            </a:r>
            <a:r>
              <a:rPr lang="en-US" altLang="zh-CN" b="1" baseline="-30000" smtClean="0"/>
              <a:t>1</a:t>
            </a:r>
            <a:r>
              <a:rPr lang="en-US" altLang="zh-CN" b="1" smtClean="0"/>
              <a:t>.</a:t>
            </a:r>
            <a:r>
              <a:rPr lang="en-US" altLang="zh-CN" b="1" i="1" smtClean="0"/>
              <a:t>true</a:t>
            </a:r>
            <a:r>
              <a:rPr lang="en-US" altLang="zh-CN" b="1" smtClean="0"/>
              <a:t> = </a:t>
            </a:r>
            <a:r>
              <a:rPr lang="en-US" altLang="zh-CN" b="1" i="1" smtClean="0"/>
              <a:t>B</a:t>
            </a:r>
            <a:r>
              <a:rPr lang="en-US" altLang="zh-CN" b="1" smtClean="0"/>
              <a:t>.</a:t>
            </a:r>
            <a:r>
              <a:rPr lang="en-US" altLang="zh-CN" b="1" i="1" smtClean="0"/>
              <a:t>true</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1</a:t>
            </a:r>
            <a:r>
              <a:rPr lang="en-US" altLang="zh-CN" b="1" smtClean="0"/>
              <a:t>.</a:t>
            </a:r>
            <a:r>
              <a:rPr lang="en-US" altLang="zh-CN" b="1" i="1" smtClean="0"/>
              <a:t>false</a:t>
            </a:r>
            <a:r>
              <a:rPr lang="en-US" altLang="zh-CN" b="1" smtClean="0"/>
              <a:t> = </a:t>
            </a:r>
            <a:r>
              <a:rPr lang="en-US" altLang="zh-CN" b="1" i="1" smtClean="0"/>
              <a:t>newLabel</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2</a:t>
            </a:r>
            <a:r>
              <a:rPr lang="en-US" altLang="zh-CN" b="1" smtClean="0"/>
              <a:t>.</a:t>
            </a:r>
            <a:r>
              <a:rPr lang="en-US" altLang="zh-CN" b="1" i="1" smtClean="0"/>
              <a:t>true</a:t>
            </a:r>
            <a:r>
              <a:rPr lang="en-US" altLang="zh-CN" b="1" smtClean="0"/>
              <a:t> = </a:t>
            </a:r>
            <a:r>
              <a:rPr lang="en-US" altLang="zh-CN" b="1" i="1" smtClean="0"/>
              <a:t>B</a:t>
            </a:r>
            <a:r>
              <a:rPr lang="en-US" altLang="zh-CN" b="1" smtClean="0"/>
              <a:t>.</a:t>
            </a:r>
            <a:r>
              <a:rPr lang="en-US" altLang="zh-CN" b="1" i="1" smtClean="0"/>
              <a:t>true</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2</a:t>
            </a:r>
            <a:r>
              <a:rPr lang="en-US" altLang="zh-CN" b="1" smtClean="0"/>
              <a:t>.</a:t>
            </a:r>
            <a:r>
              <a:rPr lang="en-US" altLang="zh-CN" b="1" i="1" smtClean="0"/>
              <a:t>false</a:t>
            </a:r>
            <a:r>
              <a:rPr lang="en-US" altLang="zh-CN" b="1" smtClean="0"/>
              <a:t> = </a:t>
            </a:r>
            <a:r>
              <a:rPr lang="en-US" altLang="zh-CN" b="1" i="1" smtClean="0"/>
              <a:t>B</a:t>
            </a:r>
            <a:r>
              <a:rPr lang="en-US" altLang="zh-CN" b="1" smtClean="0"/>
              <a:t>.</a:t>
            </a:r>
            <a:r>
              <a:rPr lang="en-US" altLang="zh-CN" b="1" i="1" smtClean="0"/>
              <a:t>false</a:t>
            </a:r>
            <a:r>
              <a:rPr lang="en-US" altLang="zh-CN" b="1" smtClean="0"/>
              <a:t>;</a:t>
            </a:r>
          </a:p>
          <a:p>
            <a:pPr algn="just">
              <a:spcBef>
                <a:spcPct val="5000"/>
              </a:spcBef>
              <a:buFontTx/>
              <a:buNone/>
            </a:pPr>
            <a:r>
              <a:rPr lang="en-US" altLang="zh-CN" b="1" smtClean="0"/>
              <a:t> </a:t>
            </a:r>
            <a:r>
              <a:rPr lang="en-US" altLang="zh-CN" b="1" i="1" smtClean="0"/>
              <a:t>B</a:t>
            </a:r>
            <a:r>
              <a:rPr lang="en-US" altLang="zh-CN" b="1" smtClean="0"/>
              <a:t>.</a:t>
            </a:r>
            <a:r>
              <a:rPr lang="en-US" altLang="zh-CN" b="1" i="1" smtClean="0"/>
              <a:t>code</a:t>
            </a:r>
            <a:r>
              <a:rPr lang="en-US" altLang="zh-CN" b="1" smtClean="0"/>
              <a:t> = </a:t>
            </a:r>
            <a:r>
              <a:rPr lang="en-US" altLang="zh-CN" b="1" i="1" smtClean="0"/>
              <a:t>B</a:t>
            </a:r>
            <a:r>
              <a:rPr lang="en-US" altLang="zh-CN" b="1" baseline="-30000" smtClean="0"/>
              <a:t>1</a:t>
            </a:r>
            <a:r>
              <a:rPr lang="en-US" altLang="zh-CN" b="1" smtClean="0"/>
              <a:t>.</a:t>
            </a:r>
            <a:r>
              <a:rPr lang="en-US" altLang="zh-CN" b="1" i="1" smtClean="0"/>
              <a:t>code</a:t>
            </a:r>
            <a:r>
              <a:rPr lang="en-US" altLang="zh-CN" b="1" smtClean="0"/>
              <a:t> || </a:t>
            </a:r>
            <a:r>
              <a:rPr lang="en-US" altLang="zh-CN" b="1" i="1" smtClean="0"/>
              <a:t>gen</a:t>
            </a:r>
            <a:r>
              <a:rPr lang="en-US" altLang="zh-CN" b="1" smtClean="0"/>
              <a:t>(</a:t>
            </a:r>
            <a:r>
              <a:rPr lang="en-US" altLang="zh-CN" b="1" i="1" smtClean="0"/>
              <a:t>B</a:t>
            </a:r>
            <a:r>
              <a:rPr lang="en-US" altLang="zh-CN" b="1" baseline="-30000" smtClean="0"/>
              <a:t>1</a:t>
            </a:r>
            <a:r>
              <a:rPr lang="en-US" altLang="zh-CN" b="1" smtClean="0"/>
              <a:t>.</a:t>
            </a:r>
            <a:r>
              <a:rPr lang="en-US" altLang="zh-CN" b="1" i="1" smtClean="0"/>
              <a:t>false</a:t>
            </a:r>
            <a:r>
              <a:rPr lang="en-US" altLang="zh-CN" b="1" smtClean="0"/>
              <a:t>, ‘:’) || </a:t>
            </a:r>
            <a:r>
              <a:rPr lang="en-US" altLang="zh-CN" b="1" i="1" smtClean="0"/>
              <a:t>B</a:t>
            </a:r>
            <a:r>
              <a:rPr lang="en-US" altLang="zh-CN" b="1" baseline="-30000" smtClean="0"/>
              <a:t>2</a:t>
            </a:r>
            <a:r>
              <a:rPr lang="en-US" altLang="zh-CN" b="1" smtClean="0"/>
              <a:t>.</a:t>
            </a:r>
            <a:r>
              <a:rPr lang="en-US" altLang="zh-CN" b="1" i="1" smtClean="0"/>
              <a:t>code</a:t>
            </a:r>
            <a:r>
              <a:rPr lang="en-US" altLang="zh-CN" b="1" smtClean="0"/>
              <a:t> }</a:t>
            </a:r>
          </a:p>
          <a:p>
            <a:pPr algn="just">
              <a:spcBef>
                <a:spcPct val="5000"/>
              </a:spcBef>
              <a:buFontTx/>
              <a:buNone/>
            </a:pPr>
            <a:r>
              <a:rPr lang="en-US" altLang="zh-CN" b="1" i="1" smtClean="0"/>
              <a:t>B </a:t>
            </a:r>
            <a:r>
              <a:rPr lang="en-US" altLang="zh-CN" b="1" smtClean="0">
                <a:sym typeface="Symbol" pitchFamily="18" charset="2"/>
              </a:rPr>
              <a:t></a:t>
            </a:r>
            <a:r>
              <a:rPr lang="en-US" altLang="zh-CN" b="1" smtClean="0"/>
              <a:t> not </a:t>
            </a:r>
            <a:r>
              <a:rPr lang="en-US" altLang="zh-CN" b="1" i="1" smtClean="0"/>
              <a:t>B</a:t>
            </a:r>
            <a:r>
              <a:rPr lang="en-US" altLang="zh-CN" b="1" baseline="-30000" smtClean="0"/>
              <a:t>1</a:t>
            </a:r>
            <a:endParaRPr lang="en-US" altLang="zh-CN" b="1" smtClean="0"/>
          </a:p>
          <a:p>
            <a:pPr algn="just">
              <a:spcBef>
                <a:spcPct val="5000"/>
              </a:spcBef>
              <a:buFontTx/>
              <a:buNone/>
            </a:pPr>
            <a:r>
              <a:rPr lang="en-US" altLang="zh-CN" b="1" smtClean="0"/>
              <a:t>{</a:t>
            </a:r>
            <a:r>
              <a:rPr lang="en-US" altLang="zh-CN" b="1" i="1" smtClean="0"/>
              <a:t>B</a:t>
            </a:r>
            <a:r>
              <a:rPr lang="en-US" altLang="zh-CN" b="1" baseline="-30000" smtClean="0"/>
              <a:t>1</a:t>
            </a:r>
            <a:r>
              <a:rPr lang="en-US" altLang="zh-CN" b="1" smtClean="0"/>
              <a:t>.</a:t>
            </a:r>
            <a:r>
              <a:rPr lang="en-US" altLang="zh-CN" b="1" i="1" smtClean="0"/>
              <a:t>true</a:t>
            </a:r>
            <a:r>
              <a:rPr lang="en-US" altLang="zh-CN" b="1" smtClean="0"/>
              <a:t> = </a:t>
            </a:r>
            <a:r>
              <a:rPr lang="en-US" altLang="zh-CN" b="1" i="1" smtClean="0"/>
              <a:t>B</a:t>
            </a:r>
            <a:r>
              <a:rPr lang="en-US" altLang="zh-CN" b="1" smtClean="0"/>
              <a:t>.</a:t>
            </a:r>
            <a:r>
              <a:rPr lang="en-US" altLang="zh-CN" b="1" i="1" smtClean="0"/>
              <a:t>false</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1</a:t>
            </a:r>
            <a:r>
              <a:rPr lang="en-US" altLang="zh-CN" b="1" smtClean="0"/>
              <a:t>.</a:t>
            </a:r>
            <a:r>
              <a:rPr lang="en-US" altLang="zh-CN" b="1" i="1" smtClean="0"/>
              <a:t>false</a:t>
            </a:r>
            <a:r>
              <a:rPr lang="en-US" altLang="zh-CN" b="1" smtClean="0"/>
              <a:t> = </a:t>
            </a:r>
            <a:r>
              <a:rPr lang="en-US" altLang="zh-CN" b="1" i="1" smtClean="0"/>
              <a:t>B</a:t>
            </a:r>
            <a:r>
              <a:rPr lang="en-US" altLang="zh-CN" b="1" smtClean="0"/>
              <a:t>.</a:t>
            </a:r>
            <a:r>
              <a:rPr lang="en-US" altLang="zh-CN" b="1" i="1" smtClean="0"/>
              <a:t>true</a:t>
            </a:r>
            <a:r>
              <a:rPr lang="en-US" altLang="zh-CN" b="1" smtClean="0"/>
              <a:t>;</a:t>
            </a:r>
          </a:p>
          <a:p>
            <a:pPr algn="just">
              <a:spcBef>
                <a:spcPct val="5000"/>
              </a:spcBef>
              <a:buFontTx/>
              <a:buNone/>
            </a:pPr>
            <a:r>
              <a:rPr lang="en-US" altLang="zh-CN" b="1" smtClean="0"/>
              <a:t> </a:t>
            </a:r>
            <a:r>
              <a:rPr lang="en-US" altLang="zh-CN" b="1" i="1" smtClean="0"/>
              <a:t>B</a:t>
            </a:r>
            <a:r>
              <a:rPr lang="en-US" altLang="zh-CN" b="1" smtClean="0"/>
              <a:t>.</a:t>
            </a:r>
            <a:r>
              <a:rPr lang="en-US" altLang="zh-CN" b="1" i="1" smtClean="0"/>
              <a:t>code</a:t>
            </a:r>
            <a:r>
              <a:rPr lang="en-US" altLang="zh-CN" b="1" smtClean="0"/>
              <a:t> = </a:t>
            </a:r>
            <a:r>
              <a:rPr lang="en-US" altLang="zh-CN" b="1" i="1" smtClean="0"/>
              <a:t>B</a:t>
            </a:r>
            <a:r>
              <a:rPr lang="en-US" altLang="zh-CN" b="1" baseline="-30000" smtClean="0"/>
              <a:t>1</a:t>
            </a:r>
            <a:r>
              <a:rPr lang="en-US" altLang="zh-CN" b="1" smtClean="0"/>
              <a:t>.</a:t>
            </a:r>
            <a:r>
              <a:rPr lang="en-US" altLang="zh-CN" b="1" i="1" smtClean="0"/>
              <a:t>code</a:t>
            </a:r>
            <a:r>
              <a:rPr lang="en-US" altLang="zh-CN"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72163">
                                            <p:txEl>
                                              <p:pRg st="6" end="6"/>
                                            </p:txEl>
                                          </p:spTgt>
                                        </p:tgtEl>
                                        <p:attrNameLst>
                                          <p:attrName>style.visibility</p:attrName>
                                        </p:attrNameLst>
                                      </p:cBhvr>
                                      <p:to>
                                        <p:strVal val="visible"/>
                                      </p:to>
                                    </p:set>
                                    <p:animEffect transition="in" filter="box(in)">
                                      <p:cBhvr>
                                        <p:cTn id="7" dur="500"/>
                                        <p:tgtEl>
                                          <p:spTgt spid="1372163">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72163">
                                            <p:txEl>
                                              <p:pRg st="7" end="7"/>
                                            </p:txEl>
                                          </p:spTgt>
                                        </p:tgtEl>
                                        <p:attrNameLst>
                                          <p:attrName>style.visibility</p:attrName>
                                        </p:attrNameLst>
                                      </p:cBhvr>
                                      <p:to>
                                        <p:strVal val="visible"/>
                                      </p:to>
                                    </p:set>
                                    <p:animEffect transition="in" filter="box(in)">
                                      <p:cBhvr>
                                        <p:cTn id="10" dur="500"/>
                                        <p:tgtEl>
                                          <p:spTgt spid="1372163">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72163">
                                            <p:txEl>
                                              <p:pRg st="8" end="8"/>
                                            </p:txEl>
                                          </p:spTgt>
                                        </p:tgtEl>
                                        <p:attrNameLst>
                                          <p:attrName>style.visibility</p:attrName>
                                        </p:attrNameLst>
                                      </p:cBhvr>
                                      <p:to>
                                        <p:strVal val="visible"/>
                                      </p:to>
                                    </p:set>
                                    <p:animEffect transition="in" filter="box(in)">
                                      <p:cBhvr>
                                        <p:cTn id="13" dur="500"/>
                                        <p:tgtEl>
                                          <p:spTgt spid="1372163">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72163">
                                            <p:txEl>
                                              <p:pRg st="9" end="9"/>
                                            </p:txEl>
                                          </p:spTgt>
                                        </p:tgtEl>
                                        <p:attrNameLst>
                                          <p:attrName>style.visibility</p:attrName>
                                        </p:attrNameLst>
                                      </p:cBhvr>
                                      <p:to>
                                        <p:strVal val="visible"/>
                                      </p:to>
                                    </p:set>
                                    <p:animEffect transition="in" filter="box(in)">
                                      <p:cBhvr>
                                        <p:cTn id="16" dur="500"/>
                                        <p:tgtEl>
                                          <p:spTgt spid="137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1374211" name="Rectangle 3"/>
          <p:cNvSpPr>
            <a:spLocks noGrp="1" noChangeArrowheads="1"/>
          </p:cNvSpPr>
          <p:nvPr>
            <p:ph idx="1"/>
          </p:nvPr>
        </p:nvSpPr>
        <p:spPr>
          <a:xfrm>
            <a:off x="287338" y="1438275"/>
            <a:ext cx="8564562" cy="5399088"/>
          </a:xfrm>
          <a:noFill/>
        </p:spPr>
        <p:txBody>
          <a:bodyPr/>
          <a:lstStyle/>
          <a:p>
            <a:pPr algn="just">
              <a:buFontTx/>
              <a:buNone/>
            </a:pPr>
            <a:r>
              <a:rPr lang="en-US" altLang="zh-CN" b="1" i="1" smtClean="0"/>
              <a:t>B </a:t>
            </a:r>
            <a:r>
              <a:rPr lang="en-US" altLang="zh-CN" b="1" smtClean="0">
                <a:sym typeface="Symbol" pitchFamily="18" charset="2"/>
              </a:rPr>
              <a:t></a:t>
            </a:r>
            <a:r>
              <a:rPr lang="en-US" altLang="zh-CN" b="1" smtClean="0"/>
              <a:t> </a:t>
            </a:r>
            <a:r>
              <a:rPr lang="en-US" altLang="zh-CN" b="1" i="1" smtClean="0"/>
              <a:t>B</a:t>
            </a:r>
            <a:r>
              <a:rPr lang="en-US" altLang="zh-CN" b="1" baseline="-30000" smtClean="0"/>
              <a:t>1</a:t>
            </a:r>
            <a:r>
              <a:rPr lang="en-US" altLang="zh-CN" b="1" smtClean="0"/>
              <a:t> and </a:t>
            </a:r>
            <a:r>
              <a:rPr lang="en-US" altLang="zh-CN" b="1" i="1" smtClean="0"/>
              <a:t>B</a:t>
            </a:r>
            <a:r>
              <a:rPr lang="en-US" altLang="zh-CN" b="1" baseline="-30000" smtClean="0"/>
              <a:t>2</a:t>
            </a:r>
          </a:p>
          <a:p>
            <a:pPr algn="just">
              <a:spcBef>
                <a:spcPct val="5000"/>
              </a:spcBef>
              <a:buFontTx/>
              <a:buNone/>
            </a:pPr>
            <a:r>
              <a:rPr lang="en-US" altLang="zh-CN" b="1" smtClean="0"/>
              <a:t>{</a:t>
            </a:r>
            <a:r>
              <a:rPr lang="en-US" altLang="zh-CN" b="1" i="1" smtClean="0"/>
              <a:t>B</a:t>
            </a:r>
            <a:r>
              <a:rPr lang="en-US" altLang="zh-CN" b="1" baseline="-30000" smtClean="0"/>
              <a:t>1</a:t>
            </a:r>
            <a:r>
              <a:rPr lang="en-US" altLang="zh-CN" b="1" smtClean="0"/>
              <a:t>.</a:t>
            </a:r>
            <a:r>
              <a:rPr lang="en-US" altLang="zh-CN" b="1" i="1" smtClean="0"/>
              <a:t>true</a:t>
            </a:r>
            <a:r>
              <a:rPr lang="en-US" altLang="zh-CN" b="1" smtClean="0"/>
              <a:t> = </a:t>
            </a:r>
            <a:r>
              <a:rPr lang="en-US" altLang="zh-CN" b="1" i="1" smtClean="0"/>
              <a:t>newLabel</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1</a:t>
            </a:r>
            <a:r>
              <a:rPr lang="en-US" altLang="zh-CN" b="1" smtClean="0"/>
              <a:t>.</a:t>
            </a:r>
            <a:r>
              <a:rPr lang="en-US" altLang="zh-CN" b="1" i="1" smtClean="0"/>
              <a:t>false</a:t>
            </a:r>
            <a:r>
              <a:rPr lang="en-US" altLang="zh-CN" b="1" smtClean="0"/>
              <a:t> = </a:t>
            </a:r>
            <a:r>
              <a:rPr lang="en-US" altLang="zh-CN" b="1" i="1" smtClean="0"/>
              <a:t>B</a:t>
            </a:r>
            <a:r>
              <a:rPr lang="en-US" altLang="zh-CN" b="1" smtClean="0"/>
              <a:t>.</a:t>
            </a:r>
            <a:r>
              <a:rPr lang="en-US" altLang="zh-CN" b="1" i="1" smtClean="0"/>
              <a:t>false</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2</a:t>
            </a:r>
            <a:r>
              <a:rPr lang="en-US" altLang="zh-CN" b="1" smtClean="0"/>
              <a:t>.</a:t>
            </a:r>
            <a:r>
              <a:rPr lang="en-US" altLang="zh-CN" b="1" i="1" smtClean="0"/>
              <a:t>true</a:t>
            </a:r>
            <a:r>
              <a:rPr lang="en-US" altLang="zh-CN" b="1" smtClean="0"/>
              <a:t> = </a:t>
            </a:r>
            <a:r>
              <a:rPr lang="en-US" altLang="zh-CN" b="1" i="1" smtClean="0"/>
              <a:t>B</a:t>
            </a:r>
            <a:r>
              <a:rPr lang="en-US" altLang="zh-CN" b="1" smtClean="0"/>
              <a:t>.</a:t>
            </a:r>
            <a:r>
              <a:rPr lang="en-US" altLang="zh-CN" b="1" i="1" smtClean="0"/>
              <a:t>true</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2</a:t>
            </a:r>
            <a:r>
              <a:rPr lang="en-US" altLang="zh-CN" b="1" smtClean="0"/>
              <a:t>.</a:t>
            </a:r>
            <a:r>
              <a:rPr lang="en-US" altLang="zh-CN" b="1" i="1" smtClean="0"/>
              <a:t>false</a:t>
            </a:r>
            <a:r>
              <a:rPr lang="en-US" altLang="zh-CN" b="1" smtClean="0"/>
              <a:t> = </a:t>
            </a:r>
            <a:r>
              <a:rPr lang="en-US" altLang="zh-CN" b="1" i="1" smtClean="0"/>
              <a:t>B</a:t>
            </a:r>
            <a:r>
              <a:rPr lang="en-US" altLang="zh-CN" b="1" smtClean="0"/>
              <a:t>.</a:t>
            </a:r>
            <a:r>
              <a:rPr lang="en-US" altLang="zh-CN" b="1" i="1" smtClean="0"/>
              <a:t>false</a:t>
            </a:r>
            <a:r>
              <a:rPr lang="en-US" altLang="zh-CN" b="1" smtClean="0"/>
              <a:t>;</a:t>
            </a:r>
          </a:p>
          <a:p>
            <a:pPr algn="just">
              <a:spcBef>
                <a:spcPct val="5000"/>
              </a:spcBef>
              <a:buFontTx/>
              <a:buNone/>
            </a:pPr>
            <a:r>
              <a:rPr lang="en-US" altLang="zh-CN" b="1" smtClean="0"/>
              <a:t> </a:t>
            </a:r>
            <a:r>
              <a:rPr lang="en-US" altLang="zh-CN" b="1" i="1" smtClean="0"/>
              <a:t>B</a:t>
            </a:r>
            <a:r>
              <a:rPr lang="en-US" altLang="zh-CN" b="1" smtClean="0"/>
              <a:t>.</a:t>
            </a:r>
            <a:r>
              <a:rPr lang="en-US" altLang="zh-CN" b="1" i="1" smtClean="0"/>
              <a:t>code</a:t>
            </a:r>
            <a:r>
              <a:rPr lang="en-US" altLang="zh-CN" b="1" smtClean="0"/>
              <a:t> = </a:t>
            </a:r>
            <a:r>
              <a:rPr lang="en-US" altLang="zh-CN" b="1" i="1" smtClean="0"/>
              <a:t>B</a:t>
            </a:r>
            <a:r>
              <a:rPr lang="en-US" altLang="zh-CN" b="1" baseline="-30000" smtClean="0"/>
              <a:t>1</a:t>
            </a:r>
            <a:r>
              <a:rPr lang="en-US" altLang="zh-CN" b="1" smtClean="0"/>
              <a:t>.</a:t>
            </a:r>
            <a:r>
              <a:rPr lang="en-US" altLang="zh-CN" b="1" i="1" smtClean="0"/>
              <a:t>code</a:t>
            </a:r>
            <a:r>
              <a:rPr lang="en-US" altLang="zh-CN" b="1" smtClean="0"/>
              <a:t> || </a:t>
            </a:r>
            <a:r>
              <a:rPr lang="en-US" altLang="zh-CN" b="1" i="1" smtClean="0"/>
              <a:t>gen</a:t>
            </a:r>
            <a:r>
              <a:rPr lang="en-US" altLang="zh-CN" b="1" smtClean="0"/>
              <a:t>(</a:t>
            </a:r>
            <a:r>
              <a:rPr lang="en-US" altLang="zh-CN" b="1" i="1" smtClean="0"/>
              <a:t>B</a:t>
            </a:r>
            <a:r>
              <a:rPr lang="en-US" altLang="zh-CN" b="1" baseline="-30000" smtClean="0"/>
              <a:t>1</a:t>
            </a:r>
            <a:r>
              <a:rPr lang="en-US" altLang="zh-CN" b="1" smtClean="0"/>
              <a:t>.</a:t>
            </a:r>
            <a:r>
              <a:rPr lang="en-US" altLang="zh-CN" b="1" i="1" smtClean="0"/>
              <a:t>true</a:t>
            </a:r>
            <a:r>
              <a:rPr lang="en-US" altLang="zh-CN" b="1" smtClean="0"/>
              <a:t>, ‘:’) || </a:t>
            </a:r>
            <a:r>
              <a:rPr lang="en-US" altLang="zh-CN" b="1" i="1" smtClean="0"/>
              <a:t>B</a:t>
            </a:r>
            <a:r>
              <a:rPr lang="en-US" altLang="zh-CN" b="1" baseline="-30000" smtClean="0"/>
              <a:t>2</a:t>
            </a:r>
            <a:r>
              <a:rPr lang="en-US" altLang="zh-CN" b="1" smtClean="0"/>
              <a:t>.</a:t>
            </a:r>
            <a:r>
              <a:rPr lang="en-US" altLang="zh-CN" b="1" i="1" smtClean="0"/>
              <a:t>code</a:t>
            </a:r>
            <a:r>
              <a:rPr lang="en-US" altLang="zh-CN" b="1" smtClean="0"/>
              <a:t> }</a:t>
            </a:r>
          </a:p>
          <a:p>
            <a:pPr algn="just">
              <a:spcBef>
                <a:spcPct val="5000"/>
              </a:spcBef>
              <a:buFontTx/>
              <a:buNone/>
            </a:pPr>
            <a:r>
              <a:rPr lang="en-US" altLang="zh-CN" b="1" i="1" smtClean="0"/>
              <a:t>B </a:t>
            </a:r>
            <a:r>
              <a:rPr lang="en-US" altLang="zh-CN" b="1" smtClean="0">
                <a:sym typeface="Symbol" pitchFamily="18" charset="2"/>
              </a:rPr>
              <a:t></a:t>
            </a:r>
            <a:r>
              <a:rPr lang="en-US" altLang="zh-CN" b="1" smtClean="0"/>
              <a:t> (</a:t>
            </a:r>
            <a:r>
              <a:rPr lang="en-US" altLang="zh-CN" b="1" i="1" smtClean="0"/>
              <a:t>B</a:t>
            </a:r>
            <a:r>
              <a:rPr lang="en-US" altLang="zh-CN" b="1" baseline="-30000" smtClean="0"/>
              <a:t>1</a:t>
            </a:r>
            <a:r>
              <a:rPr lang="en-US" altLang="zh-CN" b="1" smtClean="0"/>
              <a:t>) </a:t>
            </a:r>
          </a:p>
          <a:p>
            <a:pPr algn="just">
              <a:spcBef>
                <a:spcPct val="5000"/>
              </a:spcBef>
              <a:buFontTx/>
              <a:buNone/>
            </a:pPr>
            <a:r>
              <a:rPr lang="en-US" altLang="zh-CN" b="1" smtClean="0"/>
              <a:t>{</a:t>
            </a:r>
            <a:r>
              <a:rPr lang="en-US" altLang="zh-CN" b="1" i="1" smtClean="0"/>
              <a:t>B</a:t>
            </a:r>
            <a:r>
              <a:rPr lang="en-US" altLang="zh-CN" b="1" baseline="-30000" smtClean="0"/>
              <a:t>1</a:t>
            </a:r>
            <a:r>
              <a:rPr lang="en-US" altLang="zh-CN" b="1" smtClean="0"/>
              <a:t>.</a:t>
            </a:r>
            <a:r>
              <a:rPr lang="en-US" altLang="zh-CN" b="1" i="1" smtClean="0"/>
              <a:t>true</a:t>
            </a:r>
            <a:r>
              <a:rPr lang="en-US" altLang="zh-CN" b="1" smtClean="0"/>
              <a:t> = </a:t>
            </a:r>
            <a:r>
              <a:rPr lang="en-US" altLang="zh-CN" b="1" i="1" smtClean="0"/>
              <a:t>B</a:t>
            </a:r>
            <a:r>
              <a:rPr lang="en-US" altLang="zh-CN" b="1" smtClean="0"/>
              <a:t>.</a:t>
            </a:r>
            <a:r>
              <a:rPr lang="en-US" altLang="zh-CN" b="1" i="1" smtClean="0"/>
              <a:t>true</a:t>
            </a:r>
            <a:r>
              <a:rPr lang="en-US" altLang="zh-CN" b="1" smtClean="0"/>
              <a:t>;</a:t>
            </a:r>
          </a:p>
          <a:p>
            <a:pPr algn="just">
              <a:spcBef>
                <a:spcPct val="5000"/>
              </a:spcBef>
              <a:buFontTx/>
              <a:buNone/>
            </a:pPr>
            <a:r>
              <a:rPr lang="en-US" altLang="zh-CN" b="1" smtClean="0"/>
              <a:t> </a:t>
            </a:r>
            <a:r>
              <a:rPr lang="en-US" altLang="zh-CN" b="1" i="1" smtClean="0"/>
              <a:t>B</a:t>
            </a:r>
            <a:r>
              <a:rPr lang="en-US" altLang="zh-CN" b="1" baseline="-30000" smtClean="0"/>
              <a:t>1</a:t>
            </a:r>
            <a:r>
              <a:rPr lang="en-US" altLang="zh-CN" b="1" smtClean="0"/>
              <a:t>.</a:t>
            </a:r>
            <a:r>
              <a:rPr lang="en-US" altLang="zh-CN" b="1" i="1" smtClean="0"/>
              <a:t>false</a:t>
            </a:r>
            <a:r>
              <a:rPr lang="en-US" altLang="zh-CN" b="1" smtClean="0"/>
              <a:t> = </a:t>
            </a:r>
            <a:r>
              <a:rPr lang="en-US" altLang="zh-CN" b="1" i="1" smtClean="0"/>
              <a:t>B</a:t>
            </a:r>
            <a:r>
              <a:rPr lang="en-US" altLang="zh-CN" b="1" smtClean="0"/>
              <a:t>.</a:t>
            </a:r>
            <a:r>
              <a:rPr lang="en-US" altLang="zh-CN" b="1" i="1" smtClean="0"/>
              <a:t>false</a:t>
            </a:r>
            <a:r>
              <a:rPr lang="en-US" altLang="zh-CN" b="1" smtClean="0"/>
              <a:t>;</a:t>
            </a:r>
          </a:p>
          <a:p>
            <a:pPr algn="just">
              <a:spcBef>
                <a:spcPct val="5000"/>
              </a:spcBef>
              <a:buFontTx/>
              <a:buNone/>
            </a:pPr>
            <a:r>
              <a:rPr lang="en-US" altLang="zh-CN" b="1" smtClean="0"/>
              <a:t> </a:t>
            </a:r>
            <a:r>
              <a:rPr lang="en-US" altLang="zh-CN" b="1" i="1" smtClean="0"/>
              <a:t>B</a:t>
            </a:r>
            <a:r>
              <a:rPr lang="en-US" altLang="zh-CN" b="1" smtClean="0"/>
              <a:t>.</a:t>
            </a:r>
            <a:r>
              <a:rPr lang="en-US" altLang="zh-CN" b="1" i="1" smtClean="0"/>
              <a:t>code</a:t>
            </a:r>
            <a:r>
              <a:rPr lang="en-US" altLang="zh-CN" b="1" smtClean="0"/>
              <a:t> = </a:t>
            </a:r>
            <a:r>
              <a:rPr lang="en-US" altLang="zh-CN" b="1" i="1" smtClean="0"/>
              <a:t>B</a:t>
            </a:r>
            <a:r>
              <a:rPr lang="en-US" altLang="zh-CN" b="1" baseline="-30000" smtClean="0"/>
              <a:t>1</a:t>
            </a:r>
            <a:r>
              <a:rPr lang="en-US" altLang="zh-CN" b="1" smtClean="0"/>
              <a:t>.</a:t>
            </a:r>
            <a:r>
              <a:rPr lang="en-US" altLang="zh-CN" b="1" i="1" smtClean="0"/>
              <a:t>code</a:t>
            </a:r>
            <a:r>
              <a:rPr lang="en-US" altLang="zh-CN"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74211">
                                            <p:txEl>
                                              <p:pRg st="6" end="6"/>
                                            </p:txEl>
                                          </p:spTgt>
                                        </p:tgtEl>
                                        <p:attrNameLst>
                                          <p:attrName>style.visibility</p:attrName>
                                        </p:attrNameLst>
                                      </p:cBhvr>
                                      <p:to>
                                        <p:strVal val="visible"/>
                                      </p:to>
                                    </p:set>
                                    <p:animEffect transition="in" filter="box(in)">
                                      <p:cBhvr>
                                        <p:cTn id="7" dur="500"/>
                                        <p:tgtEl>
                                          <p:spTgt spid="1374211">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74211">
                                            <p:txEl>
                                              <p:pRg st="7" end="7"/>
                                            </p:txEl>
                                          </p:spTgt>
                                        </p:tgtEl>
                                        <p:attrNameLst>
                                          <p:attrName>style.visibility</p:attrName>
                                        </p:attrNameLst>
                                      </p:cBhvr>
                                      <p:to>
                                        <p:strVal val="visible"/>
                                      </p:to>
                                    </p:set>
                                    <p:animEffect transition="in" filter="box(in)">
                                      <p:cBhvr>
                                        <p:cTn id="10" dur="500"/>
                                        <p:tgtEl>
                                          <p:spTgt spid="1374211">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74211">
                                            <p:txEl>
                                              <p:pRg st="8" end="8"/>
                                            </p:txEl>
                                          </p:spTgt>
                                        </p:tgtEl>
                                        <p:attrNameLst>
                                          <p:attrName>style.visibility</p:attrName>
                                        </p:attrNameLst>
                                      </p:cBhvr>
                                      <p:to>
                                        <p:strVal val="visible"/>
                                      </p:to>
                                    </p:set>
                                    <p:animEffect transition="in" filter="box(in)">
                                      <p:cBhvr>
                                        <p:cTn id="13" dur="500"/>
                                        <p:tgtEl>
                                          <p:spTgt spid="1374211">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74211">
                                            <p:txEl>
                                              <p:pRg st="9" end="9"/>
                                            </p:txEl>
                                          </p:spTgt>
                                        </p:tgtEl>
                                        <p:attrNameLst>
                                          <p:attrName>style.visibility</p:attrName>
                                        </p:attrNameLst>
                                      </p:cBhvr>
                                      <p:to>
                                        <p:strVal val="visible"/>
                                      </p:to>
                                    </p:set>
                                    <p:animEffect transition="in" filter="box(in)">
                                      <p:cBhvr>
                                        <p:cTn id="16" dur="500"/>
                                        <p:tgtEl>
                                          <p:spTgt spid="1374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247235"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7.1.2</a:t>
            </a:r>
            <a:r>
              <a:rPr lang="zh-CN" altLang="en-US" b="1" smtClean="0">
                <a:latin typeface="宋体" pitchFamily="2" charset="-122"/>
              </a:rPr>
              <a:t> </a:t>
            </a:r>
            <a:r>
              <a:rPr lang="zh-CN" altLang="en-US" b="1" smtClean="0"/>
              <a:t>图形表示</a:t>
            </a:r>
            <a:endParaRPr lang="zh-CN" altLang="en-US" b="1" smtClean="0">
              <a:latin typeface="宋体" pitchFamily="2" charset="-122"/>
            </a:endParaRPr>
          </a:p>
          <a:p>
            <a:r>
              <a:rPr lang="zh-CN" altLang="en-US" b="1" smtClean="0">
                <a:latin typeface="宋体" pitchFamily="2" charset="-122"/>
              </a:rPr>
              <a:t>语法树是一种图形化的中间表示</a:t>
            </a:r>
          </a:p>
          <a:p>
            <a:r>
              <a:rPr lang="zh-CN" altLang="en-US" b="1" smtClean="0"/>
              <a:t>有向无环图</a:t>
            </a:r>
            <a:r>
              <a:rPr lang="zh-CN" altLang="en-US" b="1" smtClean="0">
                <a:latin typeface="宋体" pitchFamily="2" charset="-122"/>
              </a:rPr>
              <a:t>也是一种中间表示  </a:t>
            </a:r>
            <a:endParaRPr lang="zh-CN" altLang="en-US" b="1" smtClean="0"/>
          </a:p>
        </p:txBody>
      </p:sp>
      <p:grpSp>
        <p:nvGrpSpPr>
          <p:cNvPr id="6148" name="Group 52"/>
          <p:cNvGrpSpPr>
            <a:grpSpLocks/>
          </p:cNvGrpSpPr>
          <p:nvPr/>
        </p:nvGrpSpPr>
        <p:grpSpPr bwMode="auto">
          <a:xfrm>
            <a:off x="5334000" y="3276600"/>
            <a:ext cx="3048000" cy="2913063"/>
            <a:chOff x="3360" y="2064"/>
            <a:chExt cx="1920" cy="1835"/>
          </a:xfrm>
        </p:grpSpPr>
        <p:sp>
          <p:nvSpPr>
            <p:cNvPr id="6175" name="Rectangle 28"/>
            <p:cNvSpPr>
              <a:spLocks noChangeArrowheads="1"/>
            </p:cNvSpPr>
            <p:nvPr/>
          </p:nvSpPr>
          <p:spPr bwMode="auto">
            <a:xfrm>
              <a:off x="4115" y="2064"/>
              <a:ext cx="73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assign</a:t>
              </a:r>
            </a:p>
          </p:txBody>
        </p:sp>
        <p:sp>
          <p:nvSpPr>
            <p:cNvPr id="6176" name="Rectangle 29"/>
            <p:cNvSpPr>
              <a:spLocks noChangeArrowheads="1"/>
            </p:cNvSpPr>
            <p:nvPr/>
          </p:nvSpPr>
          <p:spPr bwMode="auto">
            <a:xfrm>
              <a:off x="3831" y="2330"/>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a:t>
              </a:r>
            </a:p>
          </p:txBody>
        </p:sp>
        <p:sp>
          <p:nvSpPr>
            <p:cNvPr id="6177" name="Rectangle 30"/>
            <p:cNvSpPr>
              <a:spLocks noChangeArrowheads="1"/>
            </p:cNvSpPr>
            <p:nvPr/>
          </p:nvSpPr>
          <p:spPr bwMode="auto">
            <a:xfrm>
              <a:off x="4729" y="2352"/>
              <a:ext cx="32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6178" name="Line 31"/>
            <p:cNvSpPr>
              <a:spLocks noChangeShapeType="1"/>
            </p:cNvSpPr>
            <p:nvPr/>
          </p:nvSpPr>
          <p:spPr bwMode="auto">
            <a:xfrm flipH="1">
              <a:off x="4104" y="2332"/>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9" name="Line 32"/>
            <p:cNvSpPr>
              <a:spLocks noChangeShapeType="1"/>
            </p:cNvSpPr>
            <p:nvPr/>
          </p:nvSpPr>
          <p:spPr bwMode="auto">
            <a:xfrm>
              <a:off x="4551" y="2343"/>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0" name="Line 33"/>
            <p:cNvSpPr>
              <a:spLocks noChangeShapeType="1"/>
            </p:cNvSpPr>
            <p:nvPr/>
          </p:nvSpPr>
          <p:spPr bwMode="auto">
            <a:xfrm flipH="1">
              <a:off x="4280" y="2589"/>
              <a:ext cx="510" cy="2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1" name="Rectangle 34"/>
            <p:cNvSpPr>
              <a:spLocks noChangeArrowheads="1"/>
            </p:cNvSpPr>
            <p:nvPr/>
          </p:nvSpPr>
          <p:spPr bwMode="auto">
            <a:xfrm>
              <a:off x="4044" y="2761"/>
              <a:ext cx="32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6182" name="Line 35"/>
            <p:cNvSpPr>
              <a:spLocks noChangeShapeType="1"/>
            </p:cNvSpPr>
            <p:nvPr/>
          </p:nvSpPr>
          <p:spPr bwMode="auto">
            <a:xfrm>
              <a:off x="4669" y="3175"/>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3" name="Line 36"/>
            <p:cNvSpPr>
              <a:spLocks noChangeShapeType="1"/>
            </p:cNvSpPr>
            <p:nvPr/>
          </p:nvSpPr>
          <p:spPr bwMode="auto">
            <a:xfrm>
              <a:off x="4304" y="2969"/>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4" name="Line 37"/>
            <p:cNvSpPr>
              <a:spLocks noChangeShapeType="1"/>
            </p:cNvSpPr>
            <p:nvPr/>
          </p:nvSpPr>
          <p:spPr bwMode="auto">
            <a:xfrm flipH="1">
              <a:off x="3891" y="2968"/>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5" name="Rectangle 38"/>
            <p:cNvSpPr>
              <a:spLocks noChangeArrowheads="1"/>
            </p:cNvSpPr>
            <p:nvPr/>
          </p:nvSpPr>
          <p:spPr bwMode="auto">
            <a:xfrm>
              <a:off x="4433" y="2978"/>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sym typeface="Symbol" pitchFamily="18" charset="2"/>
                </a:rPr>
                <a:t></a:t>
              </a:r>
              <a:endParaRPr lang="zh-CN" altLang="en-US" sz="2800"/>
            </a:p>
          </p:txBody>
        </p:sp>
        <p:sp>
          <p:nvSpPr>
            <p:cNvPr id="6186" name="Line 39"/>
            <p:cNvSpPr>
              <a:spLocks noChangeShapeType="1"/>
            </p:cNvSpPr>
            <p:nvPr/>
          </p:nvSpPr>
          <p:spPr bwMode="auto">
            <a:xfrm flipH="1">
              <a:off x="4304" y="3173"/>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7" name="Rectangle 40"/>
            <p:cNvSpPr>
              <a:spLocks noChangeArrowheads="1"/>
            </p:cNvSpPr>
            <p:nvPr/>
          </p:nvSpPr>
          <p:spPr bwMode="auto">
            <a:xfrm>
              <a:off x="3679" y="3398"/>
              <a:ext cx="37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b</a:t>
              </a:r>
            </a:p>
          </p:txBody>
        </p:sp>
        <p:sp>
          <p:nvSpPr>
            <p:cNvPr id="6188" name="Rectangle 41"/>
            <p:cNvSpPr>
              <a:spLocks noChangeArrowheads="1"/>
            </p:cNvSpPr>
            <p:nvPr/>
          </p:nvSpPr>
          <p:spPr bwMode="auto">
            <a:xfrm>
              <a:off x="4102" y="3202"/>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c</a:t>
              </a:r>
            </a:p>
          </p:txBody>
        </p:sp>
        <p:sp>
          <p:nvSpPr>
            <p:cNvPr id="6189" name="Rectangle 42"/>
            <p:cNvSpPr>
              <a:spLocks noChangeArrowheads="1"/>
            </p:cNvSpPr>
            <p:nvPr/>
          </p:nvSpPr>
          <p:spPr bwMode="auto">
            <a:xfrm>
              <a:off x="4823" y="3204"/>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d</a:t>
              </a:r>
            </a:p>
          </p:txBody>
        </p:sp>
        <p:sp>
          <p:nvSpPr>
            <p:cNvPr id="6190" name="Rectangle 43"/>
            <p:cNvSpPr>
              <a:spLocks noChangeArrowheads="1"/>
            </p:cNvSpPr>
            <p:nvPr/>
          </p:nvSpPr>
          <p:spPr bwMode="auto">
            <a:xfrm>
              <a:off x="3360" y="3039"/>
              <a:ext cx="83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uminus</a:t>
              </a:r>
            </a:p>
          </p:txBody>
        </p:sp>
        <p:sp>
          <p:nvSpPr>
            <p:cNvPr id="6191" name="Line 44"/>
            <p:cNvSpPr>
              <a:spLocks noChangeShapeType="1"/>
            </p:cNvSpPr>
            <p:nvPr/>
          </p:nvSpPr>
          <p:spPr bwMode="auto">
            <a:xfrm>
              <a:off x="3831" y="3287"/>
              <a:ext cx="0" cy="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92" name="Freeform 45"/>
            <p:cNvSpPr>
              <a:spLocks/>
            </p:cNvSpPr>
            <p:nvPr/>
          </p:nvSpPr>
          <p:spPr bwMode="auto">
            <a:xfrm>
              <a:off x="4705" y="2587"/>
              <a:ext cx="575" cy="525"/>
            </a:xfrm>
            <a:custGeom>
              <a:avLst/>
              <a:gdLst>
                <a:gd name="T0" fmla="*/ 132 w 730"/>
                <a:gd name="T1" fmla="*/ 0 h 766"/>
                <a:gd name="T2" fmla="*/ 260 w 730"/>
                <a:gd name="T3" fmla="*/ 63 h 766"/>
                <a:gd name="T4" fmla="*/ 260 w 730"/>
                <a:gd name="T5" fmla="*/ 119 h 766"/>
                <a:gd name="T6" fmla="*/ 167 w 730"/>
                <a:gd name="T7" fmla="*/ 152 h 766"/>
                <a:gd name="T8" fmla="*/ 0 w 730"/>
                <a:gd name="T9" fmla="*/ 169 h 7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93" name="Rectangle 47"/>
            <p:cNvSpPr>
              <a:spLocks noChangeArrowheads="1"/>
            </p:cNvSpPr>
            <p:nvPr/>
          </p:nvSpPr>
          <p:spPr bwMode="auto">
            <a:xfrm>
              <a:off x="3997" y="3580"/>
              <a:ext cx="101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a:t>
              </a:r>
              <a:r>
                <a:rPr lang="en-US" altLang="zh-CN" sz="2800"/>
                <a:t>b) DAG</a:t>
              </a:r>
            </a:p>
          </p:txBody>
        </p:sp>
      </p:grpSp>
      <p:grpSp>
        <p:nvGrpSpPr>
          <p:cNvPr id="6149" name="Group 51"/>
          <p:cNvGrpSpPr>
            <a:grpSpLocks/>
          </p:cNvGrpSpPr>
          <p:nvPr/>
        </p:nvGrpSpPr>
        <p:grpSpPr bwMode="auto">
          <a:xfrm>
            <a:off x="228600" y="3276600"/>
            <a:ext cx="7162800" cy="3352800"/>
            <a:chOff x="144" y="2064"/>
            <a:chExt cx="4512" cy="2112"/>
          </a:xfrm>
        </p:grpSpPr>
        <p:sp>
          <p:nvSpPr>
            <p:cNvPr id="6150" name="Rectangle 5"/>
            <p:cNvSpPr>
              <a:spLocks noChangeArrowheads="1"/>
            </p:cNvSpPr>
            <p:nvPr/>
          </p:nvSpPr>
          <p:spPr bwMode="auto">
            <a:xfrm>
              <a:off x="926" y="2064"/>
              <a:ext cx="80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assign</a:t>
              </a:r>
            </a:p>
          </p:txBody>
        </p:sp>
        <p:sp>
          <p:nvSpPr>
            <p:cNvPr id="6151" name="Rectangle 6"/>
            <p:cNvSpPr>
              <a:spLocks noChangeArrowheads="1"/>
            </p:cNvSpPr>
            <p:nvPr/>
          </p:nvSpPr>
          <p:spPr bwMode="auto">
            <a:xfrm>
              <a:off x="642" y="2330"/>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a:t>
              </a:r>
            </a:p>
          </p:txBody>
        </p:sp>
        <p:sp>
          <p:nvSpPr>
            <p:cNvPr id="6152" name="Rectangle 7"/>
            <p:cNvSpPr>
              <a:spLocks noChangeArrowheads="1"/>
            </p:cNvSpPr>
            <p:nvPr/>
          </p:nvSpPr>
          <p:spPr bwMode="auto">
            <a:xfrm>
              <a:off x="1540" y="2352"/>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6153" name="Line 8"/>
            <p:cNvSpPr>
              <a:spLocks noChangeShapeType="1"/>
            </p:cNvSpPr>
            <p:nvPr/>
          </p:nvSpPr>
          <p:spPr bwMode="auto">
            <a:xfrm flipH="1">
              <a:off x="915" y="2332"/>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54" name="Line 9"/>
            <p:cNvSpPr>
              <a:spLocks noChangeShapeType="1"/>
            </p:cNvSpPr>
            <p:nvPr/>
          </p:nvSpPr>
          <p:spPr bwMode="auto">
            <a:xfrm>
              <a:off x="1362" y="2343"/>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55" name="Line 10"/>
            <p:cNvSpPr>
              <a:spLocks noChangeShapeType="1"/>
            </p:cNvSpPr>
            <p:nvPr/>
          </p:nvSpPr>
          <p:spPr bwMode="auto">
            <a:xfrm flipH="1">
              <a:off x="1091" y="2589"/>
              <a:ext cx="510" cy="2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56" name="Line 11"/>
            <p:cNvSpPr>
              <a:spLocks noChangeShapeType="1"/>
            </p:cNvSpPr>
            <p:nvPr/>
          </p:nvSpPr>
          <p:spPr bwMode="auto">
            <a:xfrm>
              <a:off x="2448" y="2990"/>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57" name="Rectangle 12"/>
            <p:cNvSpPr>
              <a:spLocks noChangeArrowheads="1"/>
            </p:cNvSpPr>
            <p:nvPr/>
          </p:nvSpPr>
          <p:spPr bwMode="auto">
            <a:xfrm>
              <a:off x="855" y="2761"/>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6158" name="Rectangle 13"/>
            <p:cNvSpPr>
              <a:spLocks noChangeArrowheads="1"/>
            </p:cNvSpPr>
            <p:nvPr/>
          </p:nvSpPr>
          <p:spPr bwMode="auto">
            <a:xfrm>
              <a:off x="2214" y="2783"/>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sym typeface="Symbol" pitchFamily="18" charset="2"/>
                </a:rPr>
                <a:t></a:t>
              </a:r>
              <a:endParaRPr lang="zh-CN" altLang="en-US" sz="2800"/>
            </a:p>
          </p:txBody>
        </p:sp>
        <p:sp>
          <p:nvSpPr>
            <p:cNvPr id="6159" name="Line 14"/>
            <p:cNvSpPr>
              <a:spLocks noChangeShapeType="1"/>
            </p:cNvSpPr>
            <p:nvPr/>
          </p:nvSpPr>
          <p:spPr bwMode="auto">
            <a:xfrm flipH="1">
              <a:off x="2059" y="2989"/>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0" name="Line 15"/>
            <p:cNvSpPr>
              <a:spLocks noChangeShapeType="1"/>
            </p:cNvSpPr>
            <p:nvPr/>
          </p:nvSpPr>
          <p:spPr bwMode="auto">
            <a:xfrm>
              <a:off x="1787" y="2590"/>
              <a:ext cx="510" cy="2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1" name="Line 16"/>
            <p:cNvSpPr>
              <a:spLocks noChangeShapeType="1"/>
            </p:cNvSpPr>
            <p:nvPr/>
          </p:nvSpPr>
          <p:spPr bwMode="auto">
            <a:xfrm>
              <a:off x="1480" y="3175"/>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2" name="Line 17"/>
            <p:cNvSpPr>
              <a:spLocks noChangeShapeType="1"/>
            </p:cNvSpPr>
            <p:nvPr/>
          </p:nvSpPr>
          <p:spPr bwMode="auto">
            <a:xfrm>
              <a:off x="1115" y="2969"/>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3" name="Line 18"/>
            <p:cNvSpPr>
              <a:spLocks noChangeShapeType="1"/>
            </p:cNvSpPr>
            <p:nvPr/>
          </p:nvSpPr>
          <p:spPr bwMode="auto">
            <a:xfrm flipH="1">
              <a:off x="702" y="2968"/>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4" name="Rectangle 19"/>
            <p:cNvSpPr>
              <a:spLocks noChangeArrowheads="1"/>
            </p:cNvSpPr>
            <p:nvPr/>
          </p:nvSpPr>
          <p:spPr bwMode="auto">
            <a:xfrm>
              <a:off x="1244" y="2978"/>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sym typeface="Symbol" pitchFamily="18" charset="2"/>
                </a:rPr>
                <a:t></a:t>
              </a:r>
              <a:endParaRPr lang="zh-CN" altLang="en-US" sz="2800"/>
            </a:p>
          </p:txBody>
        </p:sp>
        <p:sp>
          <p:nvSpPr>
            <p:cNvPr id="6165" name="Line 20"/>
            <p:cNvSpPr>
              <a:spLocks noChangeShapeType="1"/>
            </p:cNvSpPr>
            <p:nvPr/>
          </p:nvSpPr>
          <p:spPr bwMode="auto">
            <a:xfrm flipH="1">
              <a:off x="1104" y="3168"/>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6" name="Rectangle 21"/>
            <p:cNvSpPr>
              <a:spLocks noChangeArrowheads="1"/>
            </p:cNvSpPr>
            <p:nvPr/>
          </p:nvSpPr>
          <p:spPr bwMode="auto">
            <a:xfrm>
              <a:off x="490" y="3398"/>
              <a:ext cx="37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b</a:t>
              </a:r>
            </a:p>
          </p:txBody>
        </p:sp>
        <p:sp>
          <p:nvSpPr>
            <p:cNvPr id="6167" name="Rectangle 22"/>
            <p:cNvSpPr>
              <a:spLocks noChangeArrowheads="1"/>
            </p:cNvSpPr>
            <p:nvPr/>
          </p:nvSpPr>
          <p:spPr bwMode="auto">
            <a:xfrm>
              <a:off x="913" y="3202"/>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c</a:t>
              </a:r>
            </a:p>
          </p:txBody>
        </p:sp>
        <p:sp>
          <p:nvSpPr>
            <p:cNvPr id="6168" name="Rectangle 23"/>
            <p:cNvSpPr>
              <a:spLocks noChangeArrowheads="1"/>
            </p:cNvSpPr>
            <p:nvPr/>
          </p:nvSpPr>
          <p:spPr bwMode="auto">
            <a:xfrm>
              <a:off x="1634" y="3204"/>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d</a:t>
              </a:r>
            </a:p>
          </p:txBody>
        </p:sp>
        <p:sp>
          <p:nvSpPr>
            <p:cNvPr id="6169" name="Rectangle 24"/>
            <p:cNvSpPr>
              <a:spLocks noChangeArrowheads="1"/>
            </p:cNvSpPr>
            <p:nvPr/>
          </p:nvSpPr>
          <p:spPr bwMode="auto">
            <a:xfrm>
              <a:off x="1834" y="3017"/>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c</a:t>
              </a:r>
            </a:p>
          </p:txBody>
        </p:sp>
        <p:sp>
          <p:nvSpPr>
            <p:cNvPr id="6170" name="Rectangle 25"/>
            <p:cNvSpPr>
              <a:spLocks noChangeArrowheads="1"/>
            </p:cNvSpPr>
            <p:nvPr/>
          </p:nvSpPr>
          <p:spPr bwMode="auto">
            <a:xfrm>
              <a:off x="2592" y="3028"/>
              <a:ext cx="37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d</a:t>
              </a:r>
            </a:p>
          </p:txBody>
        </p:sp>
        <p:sp>
          <p:nvSpPr>
            <p:cNvPr id="6171" name="Rectangle 26"/>
            <p:cNvSpPr>
              <a:spLocks noChangeArrowheads="1"/>
            </p:cNvSpPr>
            <p:nvPr/>
          </p:nvSpPr>
          <p:spPr bwMode="auto">
            <a:xfrm>
              <a:off x="144" y="3024"/>
              <a:ext cx="100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uminus</a:t>
              </a:r>
            </a:p>
          </p:txBody>
        </p:sp>
        <p:sp>
          <p:nvSpPr>
            <p:cNvPr id="6172" name="Line 27"/>
            <p:cNvSpPr>
              <a:spLocks noChangeShapeType="1"/>
            </p:cNvSpPr>
            <p:nvPr/>
          </p:nvSpPr>
          <p:spPr bwMode="auto">
            <a:xfrm>
              <a:off x="642" y="3287"/>
              <a:ext cx="0" cy="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3" name="Rectangle 46"/>
            <p:cNvSpPr>
              <a:spLocks noChangeArrowheads="1"/>
            </p:cNvSpPr>
            <p:nvPr/>
          </p:nvSpPr>
          <p:spPr bwMode="auto">
            <a:xfrm>
              <a:off x="672" y="3600"/>
              <a:ext cx="127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a:t>(</a:t>
              </a:r>
              <a:r>
                <a:rPr lang="en-US" altLang="zh-CN" sz="2800"/>
                <a:t>a) </a:t>
              </a:r>
              <a:r>
                <a:rPr lang="zh-CN" altLang="en-US" sz="2800"/>
                <a:t>语法树</a:t>
              </a:r>
            </a:p>
          </p:txBody>
        </p:sp>
        <p:sp>
          <p:nvSpPr>
            <p:cNvPr id="6174" name="Rectangle 48"/>
            <p:cNvSpPr>
              <a:spLocks noChangeArrowheads="1"/>
            </p:cNvSpPr>
            <p:nvPr/>
          </p:nvSpPr>
          <p:spPr bwMode="auto">
            <a:xfrm>
              <a:off x="1296" y="3888"/>
              <a:ext cx="3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800"/>
                <a:t> </a:t>
              </a:r>
              <a:r>
                <a:rPr lang="en-US" altLang="zh-CN" sz="2800"/>
                <a:t>a = (</a:t>
              </a:r>
              <a:r>
                <a:rPr lang="en-US" altLang="zh-CN" sz="2800">
                  <a:sym typeface="Symbol" pitchFamily="18" charset="2"/>
                </a:rPr>
                <a:t></a:t>
              </a:r>
              <a:r>
                <a:rPr lang="en-US" altLang="zh-CN" sz="2800"/>
                <a:t>b + c</a:t>
              </a:r>
              <a:r>
                <a:rPr lang="en-US" altLang="zh-CN" sz="2800">
                  <a:sym typeface="Symbol" pitchFamily="18" charset="2"/>
                </a:rPr>
                <a:t></a:t>
              </a:r>
              <a:r>
                <a:rPr lang="en-US" altLang="zh-CN" sz="2800"/>
                <a:t>d) + c</a:t>
              </a:r>
              <a:r>
                <a:rPr lang="en-US" altLang="zh-CN" sz="2800">
                  <a:sym typeface="Symbol" pitchFamily="18" charset="2"/>
                </a:rPr>
                <a:t></a:t>
              </a:r>
              <a:r>
                <a:rPr lang="en-US" altLang="zh-CN" sz="2800"/>
                <a:t>d</a:t>
              </a:r>
              <a:r>
                <a:rPr lang="zh-CN" altLang="en-US" sz="2800"/>
                <a:t>的图形表示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7235">
                                            <p:txEl>
                                              <p:pRg st="2" end="2"/>
                                            </p:txEl>
                                          </p:spTgt>
                                        </p:tgtEl>
                                        <p:attrNameLst>
                                          <p:attrName>style.visibility</p:attrName>
                                        </p:attrNameLst>
                                      </p:cBhvr>
                                      <p:to>
                                        <p:strVal val="visible"/>
                                      </p:to>
                                    </p:set>
                                    <p:animEffect transition="in" filter="box(in)">
                                      <p:cBhvr>
                                        <p:cTn id="7" dur="500"/>
                                        <p:tgtEl>
                                          <p:spTgt spid="124723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box(in)">
                                      <p:cBhvr>
                                        <p:cTn id="10"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1376259" name="Rectangle 3"/>
          <p:cNvSpPr>
            <a:spLocks noGrp="1" noChangeArrowheads="1"/>
          </p:cNvSpPr>
          <p:nvPr>
            <p:ph idx="1"/>
          </p:nvPr>
        </p:nvSpPr>
        <p:spPr>
          <a:xfrm>
            <a:off x="287338" y="1438275"/>
            <a:ext cx="8564562" cy="5399088"/>
          </a:xfrm>
          <a:noFill/>
        </p:spPr>
        <p:txBody>
          <a:bodyPr/>
          <a:lstStyle/>
          <a:p>
            <a:pPr algn="just">
              <a:buFontTx/>
              <a:buNone/>
            </a:pPr>
            <a:r>
              <a:rPr lang="en-US" altLang="zh-CN" b="1" i="1" smtClean="0"/>
              <a:t>B </a:t>
            </a:r>
            <a:r>
              <a:rPr lang="en-US" altLang="zh-CN" b="1" smtClean="0">
                <a:sym typeface="Symbol" pitchFamily="18" charset="2"/>
              </a:rPr>
              <a:t></a:t>
            </a:r>
            <a:r>
              <a:rPr lang="en-US" altLang="zh-CN" b="1" smtClean="0"/>
              <a:t> </a:t>
            </a:r>
            <a:r>
              <a:rPr lang="en-US" altLang="zh-CN" b="1" i="1" smtClean="0"/>
              <a:t>E</a:t>
            </a:r>
            <a:r>
              <a:rPr lang="en-US" altLang="zh-CN" b="1" baseline="-30000" smtClean="0"/>
              <a:t>1</a:t>
            </a:r>
            <a:r>
              <a:rPr lang="en-US" altLang="zh-CN" b="1" smtClean="0"/>
              <a:t> relop </a:t>
            </a:r>
            <a:r>
              <a:rPr lang="en-US" altLang="zh-CN" b="1" i="1" smtClean="0"/>
              <a:t>E</a:t>
            </a:r>
            <a:r>
              <a:rPr lang="en-US" altLang="zh-CN" b="1" baseline="-30000" smtClean="0"/>
              <a:t>2</a:t>
            </a:r>
            <a:endParaRPr lang="en-US" altLang="zh-CN" b="1" smtClean="0"/>
          </a:p>
          <a:p>
            <a:pPr algn="just">
              <a:buFontTx/>
              <a:buNone/>
            </a:pPr>
            <a:r>
              <a:rPr lang="en-US" altLang="zh-CN" b="1" smtClean="0"/>
              <a:t>{</a:t>
            </a:r>
            <a:r>
              <a:rPr lang="en-US" altLang="zh-CN" b="1" i="1" smtClean="0"/>
              <a:t>B</a:t>
            </a:r>
            <a:r>
              <a:rPr lang="en-US" altLang="zh-CN" b="1" smtClean="0"/>
              <a:t>.</a:t>
            </a:r>
            <a:r>
              <a:rPr lang="en-US" altLang="zh-CN" b="1" i="1" smtClean="0"/>
              <a:t>code</a:t>
            </a:r>
            <a:r>
              <a:rPr lang="en-US" altLang="zh-CN" b="1" smtClean="0"/>
              <a:t> = </a:t>
            </a:r>
            <a:r>
              <a:rPr lang="en-US" altLang="zh-CN" b="1" i="1" smtClean="0"/>
              <a:t>E</a:t>
            </a:r>
            <a:r>
              <a:rPr lang="en-US" altLang="zh-CN" b="1" baseline="-30000" smtClean="0"/>
              <a:t>1</a:t>
            </a:r>
            <a:r>
              <a:rPr lang="en-US" altLang="zh-CN" b="1" smtClean="0"/>
              <a:t>.</a:t>
            </a:r>
            <a:r>
              <a:rPr lang="en-US" altLang="zh-CN" b="1" i="1" smtClean="0"/>
              <a:t>code </a:t>
            </a:r>
            <a:r>
              <a:rPr lang="en-US" altLang="zh-CN" b="1" smtClean="0"/>
              <a:t>|| </a:t>
            </a:r>
            <a:r>
              <a:rPr lang="en-US" altLang="zh-CN" b="1" i="1" smtClean="0"/>
              <a:t>E</a:t>
            </a:r>
            <a:r>
              <a:rPr lang="en-US" altLang="zh-CN" b="1" baseline="-30000" smtClean="0"/>
              <a:t>2</a:t>
            </a:r>
            <a:r>
              <a:rPr lang="en-US" altLang="zh-CN" b="1" smtClean="0"/>
              <a:t>.</a:t>
            </a:r>
            <a:r>
              <a:rPr lang="en-US" altLang="zh-CN" b="1" i="1" smtClean="0"/>
              <a:t>code </a:t>
            </a:r>
            <a:r>
              <a:rPr lang="en-US" altLang="zh-CN" b="1" smtClean="0"/>
              <a:t>||</a:t>
            </a:r>
          </a:p>
          <a:p>
            <a:pPr algn="just">
              <a:buFontTx/>
              <a:buNone/>
            </a:pPr>
            <a:r>
              <a:rPr lang="en-US" altLang="zh-CN" b="1" smtClean="0"/>
              <a:t>			</a:t>
            </a:r>
            <a:r>
              <a:rPr lang="en-US" altLang="zh-CN" b="1" i="1" smtClean="0"/>
              <a:t>gen</a:t>
            </a:r>
            <a:r>
              <a:rPr lang="en-US" altLang="zh-CN" b="1" smtClean="0"/>
              <a:t>(‘if’, </a:t>
            </a:r>
            <a:r>
              <a:rPr lang="en-US" altLang="zh-CN" b="1" i="1" smtClean="0"/>
              <a:t>E</a:t>
            </a:r>
            <a:r>
              <a:rPr lang="en-US" altLang="zh-CN" b="1" baseline="-30000" smtClean="0"/>
              <a:t>1</a:t>
            </a:r>
            <a:r>
              <a:rPr lang="en-US" altLang="zh-CN" b="1" smtClean="0"/>
              <a:t>.</a:t>
            </a:r>
            <a:r>
              <a:rPr lang="en-US" altLang="zh-CN" b="1" i="1" smtClean="0"/>
              <a:t>place</a:t>
            </a:r>
            <a:r>
              <a:rPr lang="en-US" altLang="zh-CN" b="1" smtClean="0"/>
              <a:t>, relop.</a:t>
            </a:r>
            <a:r>
              <a:rPr lang="en-US" altLang="zh-CN" b="1" i="1" smtClean="0"/>
              <a:t>op</a:t>
            </a:r>
            <a:r>
              <a:rPr lang="en-US" altLang="zh-CN" b="1" smtClean="0"/>
              <a:t>, </a:t>
            </a:r>
            <a:r>
              <a:rPr lang="en-US" altLang="zh-CN" b="1" i="1" smtClean="0"/>
              <a:t>E</a:t>
            </a:r>
            <a:r>
              <a:rPr lang="en-US" altLang="zh-CN" b="1" baseline="-30000" smtClean="0"/>
              <a:t>2</a:t>
            </a:r>
            <a:r>
              <a:rPr lang="en-US" altLang="zh-CN" b="1" smtClean="0"/>
              <a:t>.</a:t>
            </a:r>
            <a:r>
              <a:rPr lang="en-US" altLang="zh-CN" b="1" i="1" smtClean="0"/>
              <a:t>place</a:t>
            </a:r>
            <a:r>
              <a:rPr lang="en-US" altLang="zh-CN" b="1" smtClean="0"/>
              <a:t>,</a:t>
            </a:r>
          </a:p>
          <a:p>
            <a:pPr algn="just">
              <a:buFontTx/>
              <a:buNone/>
            </a:pPr>
            <a:r>
              <a:rPr lang="en-US" altLang="zh-CN" b="1" smtClean="0"/>
              <a:t>						 ‘goto’, </a:t>
            </a:r>
            <a:r>
              <a:rPr lang="en-US" altLang="zh-CN" b="1" i="1" smtClean="0"/>
              <a:t>B</a:t>
            </a:r>
            <a:r>
              <a:rPr lang="en-US" altLang="zh-CN" b="1" smtClean="0"/>
              <a:t>.</a:t>
            </a:r>
            <a:r>
              <a:rPr lang="en-US" altLang="zh-CN" b="1" i="1" smtClean="0"/>
              <a:t>true</a:t>
            </a:r>
            <a:r>
              <a:rPr lang="en-US" altLang="zh-CN" b="1" smtClean="0"/>
              <a:t>) ||</a:t>
            </a:r>
          </a:p>
          <a:p>
            <a:pPr algn="just">
              <a:buFontTx/>
              <a:buNone/>
            </a:pPr>
            <a:r>
              <a:rPr lang="en-US" altLang="zh-CN" b="1" smtClean="0"/>
              <a:t>         	</a:t>
            </a:r>
            <a:r>
              <a:rPr lang="en-US" altLang="zh-CN" b="1" i="1" smtClean="0"/>
              <a:t>gen</a:t>
            </a:r>
            <a:r>
              <a:rPr lang="en-US" altLang="zh-CN" b="1" smtClean="0"/>
              <a:t>(‘goto’, </a:t>
            </a:r>
            <a:r>
              <a:rPr lang="en-US" altLang="zh-CN" b="1" i="1" smtClean="0"/>
              <a:t>B</a:t>
            </a:r>
            <a:r>
              <a:rPr lang="en-US" altLang="zh-CN" b="1" smtClean="0"/>
              <a:t>.</a:t>
            </a:r>
            <a:r>
              <a:rPr lang="en-US" altLang="zh-CN" b="1" i="1" smtClean="0"/>
              <a:t>false</a:t>
            </a:r>
            <a:r>
              <a:rPr lang="en-US" altLang="zh-CN" b="1" smtClean="0"/>
              <a:t>) }</a:t>
            </a:r>
          </a:p>
          <a:p>
            <a:pPr algn="just">
              <a:buFontTx/>
              <a:buNone/>
            </a:pPr>
            <a:r>
              <a:rPr lang="en-US" altLang="zh-CN" b="1" i="1" smtClean="0"/>
              <a:t>B </a:t>
            </a:r>
            <a:r>
              <a:rPr lang="en-US" altLang="zh-CN" b="1" smtClean="0">
                <a:sym typeface="Symbol" pitchFamily="18" charset="2"/>
              </a:rPr>
              <a:t></a:t>
            </a:r>
            <a:r>
              <a:rPr lang="en-US" altLang="zh-CN" b="1" smtClean="0"/>
              <a:t> true</a:t>
            </a:r>
          </a:p>
          <a:p>
            <a:pPr algn="just">
              <a:buFontTx/>
              <a:buNone/>
            </a:pPr>
            <a:r>
              <a:rPr lang="en-US" altLang="zh-CN" b="1" smtClean="0"/>
              <a:t>{</a:t>
            </a:r>
            <a:r>
              <a:rPr lang="en-US" altLang="zh-CN" b="1" i="1" smtClean="0"/>
              <a:t>B</a:t>
            </a:r>
            <a:r>
              <a:rPr lang="en-US" altLang="zh-CN" b="1" smtClean="0"/>
              <a:t>.</a:t>
            </a:r>
            <a:r>
              <a:rPr lang="en-US" altLang="zh-CN" b="1" i="1" smtClean="0"/>
              <a:t>code</a:t>
            </a:r>
            <a:r>
              <a:rPr lang="en-US" altLang="zh-CN" b="1" smtClean="0"/>
              <a:t> = </a:t>
            </a:r>
            <a:r>
              <a:rPr lang="en-US" altLang="zh-CN" b="1" i="1" smtClean="0"/>
              <a:t>gen</a:t>
            </a:r>
            <a:r>
              <a:rPr lang="en-US" altLang="zh-CN" b="1" smtClean="0"/>
              <a:t>(‘goto’, </a:t>
            </a:r>
            <a:r>
              <a:rPr lang="en-US" altLang="zh-CN" b="1" i="1" smtClean="0"/>
              <a:t>B</a:t>
            </a:r>
            <a:r>
              <a:rPr lang="en-US" altLang="zh-CN" b="1" smtClean="0"/>
              <a:t>.</a:t>
            </a:r>
            <a:r>
              <a:rPr lang="en-US" altLang="zh-CN" b="1" i="1" smtClean="0"/>
              <a:t>true</a:t>
            </a:r>
            <a:r>
              <a:rPr lang="en-US" altLang="zh-CN" b="1" smtClean="0"/>
              <a:t>)}</a:t>
            </a:r>
          </a:p>
          <a:p>
            <a:pPr algn="just">
              <a:buFontTx/>
              <a:buNone/>
            </a:pPr>
            <a:r>
              <a:rPr lang="en-US" altLang="zh-CN" b="1" i="1" smtClean="0"/>
              <a:t>B </a:t>
            </a:r>
            <a:r>
              <a:rPr lang="en-US" altLang="zh-CN" b="1" smtClean="0">
                <a:sym typeface="Symbol" pitchFamily="18" charset="2"/>
              </a:rPr>
              <a:t></a:t>
            </a:r>
            <a:r>
              <a:rPr lang="en-US" altLang="zh-CN" b="1" smtClean="0"/>
              <a:t> false</a:t>
            </a:r>
          </a:p>
          <a:p>
            <a:pPr algn="just">
              <a:buFontTx/>
              <a:buNone/>
            </a:pPr>
            <a:r>
              <a:rPr lang="en-US" altLang="zh-CN" b="1" smtClean="0"/>
              <a:t>{</a:t>
            </a:r>
            <a:r>
              <a:rPr lang="en-US" altLang="zh-CN" b="1" i="1" smtClean="0"/>
              <a:t>B</a:t>
            </a:r>
            <a:r>
              <a:rPr lang="en-US" altLang="zh-CN" b="1" smtClean="0"/>
              <a:t>.</a:t>
            </a:r>
            <a:r>
              <a:rPr lang="en-US" altLang="zh-CN" b="1" i="1" smtClean="0"/>
              <a:t>code</a:t>
            </a:r>
            <a:r>
              <a:rPr lang="en-US" altLang="zh-CN" b="1" smtClean="0"/>
              <a:t> = </a:t>
            </a:r>
            <a:r>
              <a:rPr lang="en-US" altLang="zh-CN" b="1" i="1" smtClean="0"/>
              <a:t>gen</a:t>
            </a:r>
            <a:r>
              <a:rPr lang="en-US" altLang="zh-CN" b="1" smtClean="0"/>
              <a:t>(‘goto’, </a:t>
            </a:r>
            <a:r>
              <a:rPr lang="en-US" altLang="zh-CN" b="1" i="1" smtClean="0"/>
              <a:t>B</a:t>
            </a:r>
            <a:r>
              <a:rPr lang="en-US" altLang="zh-CN" b="1" smtClean="0"/>
              <a:t>.</a:t>
            </a:r>
            <a:r>
              <a:rPr lang="en-US" altLang="zh-CN" b="1" i="1" smtClean="0"/>
              <a:t>false</a:t>
            </a:r>
            <a:r>
              <a:rPr lang="en-US" altLang="zh-CN" b="1"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76259">
                                            <p:txEl>
                                              <p:pRg st="5" end="5"/>
                                            </p:txEl>
                                          </p:spTgt>
                                        </p:tgtEl>
                                        <p:attrNameLst>
                                          <p:attrName>style.visibility</p:attrName>
                                        </p:attrNameLst>
                                      </p:cBhvr>
                                      <p:to>
                                        <p:strVal val="visible"/>
                                      </p:to>
                                    </p:set>
                                    <p:animEffect transition="in" filter="box(in)">
                                      <p:cBhvr>
                                        <p:cTn id="7" dur="500"/>
                                        <p:tgtEl>
                                          <p:spTgt spid="1376259">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76259">
                                            <p:txEl>
                                              <p:pRg st="6" end="6"/>
                                            </p:txEl>
                                          </p:spTgt>
                                        </p:tgtEl>
                                        <p:attrNameLst>
                                          <p:attrName>style.visibility</p:attrName>
                                        </p:attrNameLst>
                                      </p:cBhvr>
                                      <p:to>
                                        <p:strVal val="visible"/>
                                      </p:to>
                                    </p:set>
                                    <p:animEffect transition="in" filter="box(in)">
                                      <p:cBhvr>
                                        <p:cTn id="10" dur="500"/>
                                        <p:tgtEl>
                                          <p:spTgt spid="1376259">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76259">
                                            <p:txEl>
                                              <p:pRg st="7" end="7"/>
                                            </p:txEl>
                                          </p:spTgt>
                                        </p:tgtEl>
                                        <p:attrNameLst>
                                          <p:attrName>style.visibility</p:attrName>
                                        </p:attrNameLst>
                                      </p:cBhvr>
                                      <p:to>
                                        <p:strVal val="visible"/>
                                      </p:to>
                                    </p:set>
                                    <p:animEffect transition="in" filter="box(in)">
                                      <p:cBhvr>
                                        <p:cTn id="13" dur="500"/>
                                        <p:tgtEl>
                                          <p:spTgt spid="1376259">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76259">
                                            <p:txEl>
                                              <p:pRg st="8" end="8"/>
                                            </p:txEl>
                                          </p:spTgt>
                                        </p:tgtEl>
                                        <p:attrNameLst>
                                          <p:attrName>style.visibility</p:attrName>
                                        </p:attrNameLst>
                                      </p:cBhvr>
                                      <p:to>
                                        <p:strVal val="visible"/>
                                      </p:to>
                                    </p:set>
                                    <p:animEffect transition="in" filter="box(in)">
                                      <p:cBhvr>
                                        <p:cTn id="16" dur="500"/>
                                        <p:tgtEl>
                                          <p:spTgt spid="1376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3251" name="Rectangle 3"/>
          <p:cNvSpPr>
            <a:spLocks noGrp="1" noChangeArrowheads="1"/>
          </p:cNvSpPr>
          <p:nvPr>
            <p:ph idx="1"/>
          </p:nvPr>
        </p:nvSpPr>
        <p:spPr>
          <a:xfrm>
            <a:off x="287338" y="1438275"/>
            <a:ext cx="8564562" cy="5038725"/>
          </a:xfrm>
          <a:noFill/>
        </p:spPr>
        <p:txBody>
          <a:bodyPr/>
          <a:lstStyle/>
          <a:p>
            <a:pPr algn="just">
              <a:spcBef>
                <a:spcPct val="10000"/>
              </a:spcBef>
              <a:buFontTx/>
              <a:buNone/>
            </a:pPr>
            <a:r>
              <a:rPr lang="en-US" altLang="zh-CN" b="1" smtClean="0"/>
              <a:t>7.4.4 </a:t>
            </a:r>
            <a:r>
              <a:rPr lang="zh-CN" altLang="en-US" b="1" smtClean="0"/>
              <a:t>开关语句的翻译</a:t>
            </a:r>
          </a:p>
          <a:p>
            <a:pPr algn="just">
              <a:spcBef>
                <a:spcPct val="10000"/>
              </a:spcBef>
              <a:buFontTx/>
              <a:buNone/>
            </a:pPr>
            <a:r>
              <a:rPr lang="en-US" altLang="zh-CN" b="1" smtClean="0"/>
              <a:t>switch </a:t>
            </a:r>
            <a:r>
              <a:rPr lang="en-US" altLang="zh-CN" b="1" i="1" smtClean="0"/>
              <a:t>E</a:t>
            </a:r>
            <a:endParaRPr lang="en-US" altLang="zh-CN" b="1" smtClean="0"/>
          </a:p>
          <a:p>
            <a:pPr algn="just">
              <a:spcBef>
                <a:spcPct val="10000"/>
              </a:spcBef>
              <a:buFontTx/>
              <a:buNone/>
            </a:pPr>
            <a:r>
              <a:rPr lang="en-US" altLang="zh-CN" b="1" smtClean="0"/>
              <a:t>	begin</a:t>
            </a:r>
          </a:p>
          <a:p>
            <a:pPr algn="just">
              <a:spcBef>
                <a:spcPct val="10000"/>
              </a:spcBef>
              <a:buFontTx/>
              <a:buNone/>
            </a:pPr>
            <a:r>
              <a:rPr lang="en-US" altLang="zh-CN" b="1" smtClean="0"/>
              <a:t>		case </a:t>
            </a:r>
            <a:r>
              <a:rPr lang="en-US" altLang="zh-CN" b="1" i="1" smtClean="0"/>
              <a:t>V</a:t>
            </a:r>
            <a:r>
              <a:rPr lang="en-US" altLang="zh-CN" b="1" baseline="-30000" smtClean="0"/>
              <a:t>1</a:t>
            </a:r>
            <a:r>
              <a:rPr lang="en-US" altLang="zh-CN" b="1" smtClean="0"/>
              <a:t>: </a:t>
            </a:r>
            <a:r>
              <a:rPr lang="en-US" altLang="zh-CN" b="1" i="1" smtClean="0"/>
              <a:t>S</a:t>
            </a:r>
            <a:r>
              <a:rPr lang="en-US" altLang="zh-CN" b="1" baseline="-30000" smtClean="0"/>
              <a:t>1</a:t>
            </a:r>
            <a:endParaRPr lang="en-US" altLang="zh-CN" b="1" smtClean="0"/>
          </a:p>
          <a:p>
            <a:pPr algn="just">
              <a:spcBef>
                <a:spcPct val="10000"/>
              </a:spcBef>
              <a:buFontTx/>
              <a:buNone/>
            </a:pPr>
            <a:r>
              <a:rPr lang="en-US" altLang="zh-CN" b="1" smtClean="0"/>
              <a:t>		case </a:t>
            </a:r>
            <a:r>
              <a:rPr lang="en-US" altLang="zh-CN" b="1" i="1" smtClean="0"/>
              <a:t>V</a:t>
            </a:r>
            <a:r>
              <a:rPr lang="en-US" altLang="zh-CN" b="1" baseline="-30000" smtClean="0"/>
              <a:t>2</a:t>
            </a:r>
            <a:r>
              <a:rPr lang="en-US" altLang="zh-CN" b="1" smtClean="0"/>
              <a:t>: </a:t>
            </a:r>
            <a:r>
              <a:rPr lang="en-US" altLang="zh-CN" b="1" i="1" smtClean="0"/>
              <a:t>S</a:t>
            </a:r>
            <a:r>
              <a:rPr lang="en-US" altLang="zh-CN" b="1" baseline="-30000" smtClean="0"/>
              <a:t>2</a:t>
            </a:r>
            <a:endParaRPr lang="en-US" altLang="zh-CN" b="1" smtClean="0"/>
          </a:p>
          <a:p>
            <a:pPr algn="just">
              <a:spcBef>
                <a:spcPct val="10000"/>
              </a:spcBef>
              <a:buFontTx/>
              <a:buNone/>
            </a:pPr>
            <a:r>
              <a:rPr lang="en-US" altLang="zh-CN" b="1" smtClean="0"/>
              <a:t>		. . .</a:t>
            </a:r>
          </a:p>
          <a:p>
            <a:pPr algn="just">
              <a:spcBef>
                <a:spcPct val="10000"/>
              </a:spcBef>
              <a:buFontTx/>
              <a:buNone/>
            </a:pPr>
            <a:r>
              <a:rPr lang="en-US" altLang="zh-CN" b="1" smtClean="0"/>
              <a:t>		case </a:t>
            </a:r>
            <a:r>
              <a:rPr lang="en-US" altLang="zh-CN" b="1" i="1" smtClean="0"/>
              <a:t>V</a:t>
            </a:r>
            <a:r>
              <a:rPr lang="en-US" altLang="zh-CN" b="1" i="1" baseline="-30000" smtClean="0"/>
              <a:t>n</a:t>
            </a:r>
            <a:r>
              <a:rPr lang="en-US" altLang="zh-CN" b="1" baseline="-30000" smtClean="0"/>
              <a:t> - 1</a:t>
            </a:r>
            <a:r>
              <a:rPr lang="en-US" altLang="zh-CN" b="1" smtClean="0"/>
              <a:t>: </a:t>
            </a:r>
            <a:r>
              <a:rPr lang="en-US" altLang="zh-CN" b="1" i="1" smtClean="0"/>
              <a:t>S</a:t>
            </a:r>
            <a:r>
              <a:rPr lang="en-US" altLang="zh-CN" b="1" i="1" baseline="-30000" smtClean="0"/>
              <a:t>n</a:t>
            </a:r>
            <a:r>
              <a:rPr lang="en-US" altLang="zh-CN" b="1" baseline="-30000" smtClean="0"/>
              <a:t> – 1</a:t>
            </a:r>
            <a:endParaRPr lang="en-US" altLang="zh-CN" b="1" smtClean="0"/>
          </a:p>
          <a:p>
            <a:pPr algn="just">
              <a:spcBef>
                <a:spcPct val="10000"/>
              </a:spcBef>
              <a:buFontTx/>
              <a:buNone/>
            </a:pPr>
            <a:r>
              <a:rPr lang="en-US" altLang="zh-CN" b="1" smtClean="0"/>
              <a:t>		default: </a:t>
            </a:r>
            <a:r>
              <a:rPr lang="en-US" altLang="zh-CN" b="1" i="1" smtClean="0"/>
              <a:t>S</a:t>
            </a:r>
            <a:r>
              <a:rPr lang="en-US" altLang="zh-CN" b="1" i="1" baseline="-30000" smtClean="0"/>
              <a:t>n</a:t>
            </a:r>
            <a:endParaRPr lang="en-US" altLang="zh-CN" b="1" smtClean="0"/>
          </a:p>
          <a:p>
            <a:pPr algn="just">
              <a:spcBef>
                <a:spcPct val="10000"/>
              </a:spcBef>
              <a:buFontTx/>
              <a:buNone/>
            </a:pPr>
            <a:r>
              <a:rPr lang="en-US" altLang="zh-CN" b="1" smtClean="0"/>
              <a:t>	end</a:t>
            </a:r>
          </a:p>
          <a:p>
            <a:pPr algn="just">
              <a:spcBef>
                <a:spcPct val="0"/>
              </a:spcBef>
              <a:buFontTx/>
              <a:buNone/>
            </a:pPr>
            <a:endParaRPr lang="en-US" altLang="zh-CN" b="1"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4275" name="Rectangle 3"/>
          <p:cNvSpPr>
            <a:spLocks noGrp="1" noChangeArrowheads="1"/>
          </p:cNvSpPr>
          <p:nvPr>
            <p:ph idx="1"/>
          </p:nvPr>
        </p:nvSpPr>
        <p:spPr>
          <a:xfrm>
            <a:off x="287338" y="1438275"/>
            <a:ext cx="8637587" cy="5399088"/>
          </a:xfrm>
          <a:noFill/>
        </p:spPr>
        <p:txBody>
          <a:bodyPr/>
          <a:lstStyle/>
          <a:p>
            <a:pPr algn="just">
              <a:spcBef>
                <a:spcPct val="5000"/>
              </a:spcBef>
            </a:pPr>
            <a:r>
              <a:rPr lang="zh-CN" altLang="en-US" b="1" smtClean="0">
                <a:latin typeface="宋体" pitchFamily="2" charset="-122"/>
              </a:rPr>
              <a:t>分支数较少时</a:t>
            </a:r>
          </a:p>
          <a:p>
            <a:pPr algn="just">
              <a:spcBef>
                <a:spcPct val="5000"/>
              </a:spcBef>
              <a:buFontTx/>
              <a:buNone/>
            </a:pPr>
            <a:r>
              <a:rPr lang="en-US" altLang="zh-CN" b="1" smtClean="0"/>
              <a:t>		t = </a:t>
            </a:r>
            <a:r>
              <a:rPr lang="en-US" altLang="zh-CN" b="1" i="1" smtClean="0"/>
              <a:t>E</a:t>
            </a:r>
            <a:r>
              <a:rPr lang="zh-CN" altLang="en-US" b="1" smtClean="0"/>
              <a:t>的代码  	    | </a:t>
            </a:r>
            <a:r>
              <a:rPr lang="en-US" altLang="zh-CN" b="1" smtClean="0"/>
              <a:t>L</a:t>
            </a:r>
            <a:r>
              <a:rPr lang="en-US" altLang="zh-CN" b="1" i="1" baseline="-30000" smtClean="0"/>
              <a:t>n</a:t>
            </a:r>
            <a:r>
              <a:rPr lang="en-US" altLang="zh-CN" b="1" baseline="-30000" smtClean="0"/>
              <a:t>-2</a:t>
            </a:r>
            <a:r>
              <a:rPr lang="en-US" altLang="zh-CN" b="1" smtClean="0"/>
              <a:t>: if t </a:t>
            </a:r>
            <a:r>
              <a:rPr lang="en-US" altLang="zh-CN" b="1" smtClean="0">
                <a:sym typeface="Symbol" pitchFamily="18" charset="2"/>
              </a:rPr>
              <a:t>!=</a:t>
            </a:r>
            <a:r>
              <a:rPr lang="en-US" altLang="zh-CN" b="1" smtClean="0"/>
              <a:t> </a:t>
            </a:r>
            <a:r>
              <a:rPr lang="en-US" altLang="zh-CN" b="1" i="1" smtClean="0"/>
              <a:t>V</a:t>
            </a:r>
            <a:r>
              <a:rPr lang="en-US" altLang="zh-CN" b="1" i="1" baseline="-30000" smtClean="0"/>
              <a:t>n</a:t>
            </a:r>
            <a:r>
              <a:rPr lang="en-US" altLang="zh-CN" b="1" baseline="-30000" smtClean="0"/>
              <a:t>-1 </a:t>
            </a:r>
            <a:r>
              <a:rPr lang="en-US" altLang="zh-CN" b="1" smtClean="0"/>
              <a:t>goto L</a:t>
            </a:r>
            <a:r>
              <a:rPr lang="en-US" altLang="zh-CN" b="1" i="1" baseline="-30000" smtClean="0"/>
              <a:t>n</a:t>
            </a:r>
            <a:r>
              <a:rPr lang="en-US" altLang="zh-CN" b="1" baseline="-30000" smtClean="0"/>
              <a:t>-1</a:t>
            </a:r>
            <a:r>
              <a:rPr lang="en-US" altLang="zh-CN" b="1" smtClean="0"/>
              <a:t> </a:t>
            </a:r>
            <a:endParaRPr lang="zh-CN" altLang="en-US" b="1" smtClean="0"/>
          </a:p>
          <a:p>
            <a:pPr algn="just">
              <a:spcBef>
                <a:spcPct val="5000"/>
              </a:spcBef>
              <a:buFontTx/>
              <a:buNone/>
            </a:pPr>
            <a:r>
              <a:rPr lang="en-US" altLang="zh-CN" b="1" smtClean="0"/>
              <a:t>		if t </a:t>
            </a:r>
            <a:r>
              <a:rPr lang="en-US" altLang="zh-CN" b="1" smtClean="0">
                <a:sym typeface="Symbol" pitchFamily="18" charset="2"/>
              </a:rPr>
              <a:t>!=</a:t>
            </a:r>
            <a:r>
              <a:rPr lang="en-US" altLang="zh-CN" b="1" smtClean="0"/>
              <a:t> </a:t>
            </a:r>
            <a:r>
              <a:rPr lang="en-US" altLang="zh-CN" b="1" i="1" smtClean="0"/>
              <a:t>V</a:t>
            </a:r>
            <a:r>
              <a:rPr lang="en-US" altLang="zh-CN" b="1" baseline="-30000" smtClean="0"/>
              <a:t>1 </a:t>
            </a:r>
            <a:r>
              <a:rPr lang="en-US" altLang="zh-CN" b="1" smtClean="0"/>
              <a:t>goto L</a:t>
            </a:r>
            <a:r>
              <a:rPr lang="en-US" altLang="zh-CN" b="1" baseline="-30000" smtClean="0"/>
              <a:t>1     </a:t>
            </a:r>
            <a:r>
              <a:rPr lang="en-US" altLang="zh-CN" baseline="-30000" smtClean="0"/>
              <a:t> </a:t>
            </a:r>
            <a:r>
              <a:rPr lang="en-US" altLang="zh-CN" b="1" smtClean="0"/>
              <a:t>| </a:t>
            </a:r>
            <a:r>
              <a:rPr lang="en-US" altLang="zh-CN" smtClean="0"/>
              <a:t> 	     </a:t>
            </a:r>
            <a:r>
              <a:rPr lang="en-US" altLang="zh-CN" b="1" i="1" smtClean="0"/>
              <a:t>S</a:t>
            </a:r>
            <a:r>
              <a:rPr lang="en-US" altLang="zh-CN" b="1" i="1" baseline="-30000" smtClean="0"/>
              <a:t>n </a:t>
            </a:r>
            <a:r>
              <a:rPr lang="en-US" altLang="zh-CN" b="1" baseline="-30000" smtClean="0"/>
              <a:t>-1</a:t>
            </a:r>
            <a:r>
              <a:rPr lang="zh-CN" altLang="en-US" b="1" smtClean="0"/>
              <a:t>的代码</a:t>
            </a:r>
            <a:r>
              <a:rPr lang="zh-CN" altLang="en-US" smtClean="0"/>
              <a:t> </a:t>
            </a:r>
            <a:r>
              <a:rPr lang="en-US" altLang="zh-CN" smtClean="0"/>
              <a:t>	</a:t>
            </a:r>
          </a:p>
          <a:p>
            <a:pPr algn="just">
              <a:spcBef>
                <a:spcPct val="5000"/>
              </a:spcBef>
              <a:buFontTx/>
              <a:buNone/>
            </a:pPr>
            <a:r>
              <a:rPr lang="en-US" altLang="zh-CN" b="1" i="1" smtClean="0"/>
              <a:t>		S</a:t>
            </a:r>
            <a:r>
              <a:rPr lang="en-US" altLang="zh-CN" b="1" baseline="-30000" smtClean="0"/>
              <a:t>1</a:t>
            </a:r>
            <a:r>
              <a:rPr lang="zh-CN" altLang="en-US" b="1" smtClean="0"/>
              <a:t>的代码		    |	     </a:t>
            </a:r>
            <a:r>
              <a:rPr lang="en-US" altLang="zh-CN" b="1" smtClean="0"/>
              <a:t>goto next</a:t>
            </a:r>
            <a:endParaRPr lang="zh-CN" altLang="en-US" b="1" smtClean="0"/>
          </a:p>
          <a:p>
            <a:pPr algn="just">
              <a:spcBef>
                <a:spcPct val="5000"/>
              </a:spcBef>
              <a:buFontTx/>
              <a:buNone/>
            </a:pPr>
            <a:r>
              <a:rPr lang="en-US" altLang="zh-CN" b="1" smtClean="0"/>
              <a:t>		goto next		    | L</a:t>
            </a:r>
            <a:r>
              <a:rPr lang="en-US" altLang="zh-CN" b="1" i="1" baseline="-30000" smtClean="0"/>
              <a:t>n</a:t>
            </a:r>
            <a:r>
              <a:rPr lang="en-US" altLang="zh-CN" b="1" baseline="-30000" smtClean="0"/>
              <a:t>-1</a:t>
            </a:r>
            <a:r>
              <a:rPr lang="en-US" altLang="zh-CN" b="1" smtClean="0"/>
              <a:t>: </a:t>
            </a:r>
            <a:r>
              <a:rPr lang="en-US" altLang="zh-CN" b="1" i="1" smtClean="0"/>
              <a:t>S</a:t>
            </a:r>
            <a:r>
              <a:rPr lang="en-US" altLang="zh-CN" b="1" i="1" baseline="-30000" smtClean="0"/>
              <a:t>n</a:t>
            </a:r>
            <a:r>
              <a:rPr lang="zh-CN" altLang="en-US" b="1" smtClean="0">
                <a:latin typeface="宋体" pitchFamily="2" charset="-122"/>
              </a:rPr>
              <a:t>的代码</a:t>
            </a:r>
            <a:r>
              <a:rPr lang="zh-CN" altLang="en-US" b="1" smtClean="0"/>
              <a:t> </a:t>
            </a:r>
            <a:endParaRPr lang="en-US" altLang="zh-CN" b="1" smtClean="0"/>
          </a:p>
          <a:p>
            <a:pPr algn="just">
              <a:spcBef>
                <a:spcPct val="5000"/>
              </a:spcBef>
              <a:buFontTx/>
              <a:buNone/>
            </a:pPr>
            <a:r>
              <a:rPr lang="en-US" altLang="zh-CN" b="1" smtClean="0"/>
              <a:t>L</a:t>
            </a:r>
            <a:r>
              <a:rPr lang="en-US" altLang="zh-CN" b="1" baseline="-30000" smtClean="0"/>
              <a:t>1</a:t>
            </a:r>
            <a:r>
              <a:rPr lang="en-US" altLang="zh-CN" b="1" smtClean="0"/>
              <a:t>:	if t </a:t>
            </a:r>
            <a:r>
              <a:rPr lang="en-US" altLang="zh-CN" b="1" smtClean="0">
                <a:sym typeface="Symbol" pitchFamily="18" charset="2"/>
              </a:rPr>
              <a:t>!=</a:t>
            </a:r>
            <a:r>
              <a:rPr lang="en-US" altLang="zh-CN" b="1" smtClean="0"/>
              <a:t> </a:t>
            </a:r>
            <a:r>
              <a:rPr lang="en-US" altLang="zh-CN" b="1" i="1" smtClean="0"/>
              <a:t>V</a:t>
            </a:r>
            <a:r>
              <a:rPr lang="en-US" altLang="zh-CN" b="1" baseline="-30000" smtClean="0"/>
              <a:t>2 </a:t>
            </a:r>
            <a:r>
              <a:rPr lang="en-US" altLang="zh-CN" b="1" smtClean="0"/>
              <a:t>goto L</a:t>
            </a:r>
            <a:r>
              <a:rPr lang="en-US" altLang="zh-CN" b="1" baseline="-30000" smtClean="0"/>
              <a:t>2      </a:t>
            </a:r>
            <a:r>
              <a:rPr lang="en-US" altLang="zh-CN" b="1" smtClean="0"/>
              <a:t>| next: </a:t>
            </a:r>
          </a:p>
          <a:p>
            <a:pPr algn="just">
              <a:spcBef>
                <a:spcPct val="5000"/>
              </a:spcBef>
              <a:buFontTx/>
              <a:buNone/>
            </a:pPr>
            <a:r>
              <a:rPr lang="en-US" altLang="zh-CN" b="1" i="1" smtClean="0"/>
              <a:t>		S</a:t>
            </a:r>
            <a:r>
              <a:rPr lang="en-US" altLang="zh-CN" b="1" baseline="-30000" smtClean="0"/>
              <a:t>2</a:t>
            </a:r>
            <a:r>
              <a:rPr lang="zh-CN" altLang="en-US" b="1" smtClean="0"/>
              <a:t>的代码</a:t>
            </a:r>
          </a:p>
          <a:p>
            <a:pPr algn="just">
              <a:spcBef>
                <a:spcPct val="5000"/>
              </a:spcBef>
              <a:buFontTx/>
              <a:buNone/>
            </a:pPr>
            <a:r>
              <a:rPr lang="en-US" altLang="zh-CN" b="1" smtClean="0"/>
              <a:t>		goto next</a:t>
            </a:r>
          </a:p>
          <a:p>
            <a:pPr algn="just">
              <a:spcBef>
                <a:spcPct val="5000"/>
              </a:spcBef>
              <a:buFontTx/>
              <a:buNone/>
            </a:pPr>
            <a:r>
              <a:rPr lang="en-US" altLang="zh-CN" b="1" smtClean="0"/>
              <a:t>L</a:t>
            </a:r>
            <a:r>
              <a:rPr lang="en-US" altLang="zh-CN" b="1" baseline="-30000" smtClean="0"/>
              <a:t>2</a:t>
            </a:r>
            <a:r>
              <a:rPr lang="en-US" altLang="zh-CN" b="1" smtClean="0"/>
              <a:t>:	. . .</a:t>
            </a:r>
          </a:p>
          <a:p>
            <a:pPr algn="just">
              <a:spcBef>
                <a:spcPct val="5000"/>
              </a:spcBef>
              <a:buFontTx/>
              <a:buNone/>
            </a:pPr>
            <a:r>
              <a:rPr lang="en-US" altLang="zh-CN" b="1" smtClean="0"/>
              <a:t>		. . .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5299" name="Rectangle 3"/>
          <p:cNvSpPr>
            <a:spLocks noGrp="1" noChangeArrowheads="1"/>
          </p:cNvSpPr>
          <p:nvPr>
            <p:ph idx="1"/>
          </p:nvPr>
        </p:nvSpPr>
        <p:spPr>
          <a:xfrm>
            <a:off x="287338" y="1438275"/>
            <a:ext cx="8564562" cy="5399088"/>
          </a:xfrm>
          <a:noFill/>
        </p:spPr>
        <p:txBody>
          <a:bodyPr/>
          <a:lstStyle/>
          <a:p>
            <a:pPr algn="just">
              <a:spcBef>
                <a:spcPct val="0"/>
              </a:spcBef>
            </a:pPr>
            <a:r>
              <a:rPr lang="zh-CN" altLang="en-US" b="1" smtClean="0">
                <a:latin typeface="宋体" pitchFamily="2" charset="-122"/>
              </a:rPr>
              <a:t>分支较多时，将分支测试代码集中在一起，便于生成较好的分支测试代码</a:t>
            </a:r>
          </a:p>
          <a:p>
            <a:pPr algn="just">
              <a:lnSpc>
                <a:spcPct val="95000"/>
              </a:lnSpc>
              <a:spcBef>
                <a:spcPct val="0"/>
              </a:spcBef>
              <a:buFontTx/>
              <a:buNone/>
            </a:pPr>
            <a:r>
              <a:rPr lang="en-US" altLang="zh-CN" b="1" smtClean="0"/>
              <a:t>		t = </a:t>
            </a:r>
            <a:r>
              <a:rPr lang="en-US" altLang="zh-CN" b="1" i="1" smtClean="0"/>
              <a:t>E</a:t>
            </a:r>
            <a:r>
              <a:rPr lang="zh-CN" altLang="en-US" b="1" smtClean="0"/>
              <a:t>的代码	| </a:t>
            </a:r>
            <a:r>
              <a:rPr lang="en-US" altLang="zh-CN" b="1" smtClean="0"/>
              <a:t>L</a:t>
            </a:r>
            <a:r>
              <a:rPr lang="en-US" altLang="zh-CN" b="1" i="1" baseline="-30000" smtClean="0"/>
              <a:t>n</a:t>
            </a:r>
            <a:r>
              <a:rPr lang="en-US" altLang="zh-CN" b="1" smtClean="0"/>
              <a:t>:	</a:t>
            </a:r>
            <a:r>
              <a:rPr lang="en-US" altLang="zh-CN" b="1" i="1" smtClean="0"/>
              <a:t>S</a:t>
            </a:r>
            <a:r>
              <a:rPr lang="en-US" altLang="zh-CN" b="1" i="1" baseline="-30000" smtClean="0"/>
              <a:t>n</a:t>
            </a:r>
            <a:r>
              <a:rPr lang="zh-CN" altLang="en-US" b="1" smtClean="0">
                <a:latin typeface="宋体" pitchFamily="2" charset="-122"/>
              </a:rPr>
              <a:t>的代码</a:t>
            </a:r>
            <a:endParaRPr lang="zh-CN" altLang="en-US" b="1" smtClean="0"/>
          </a:p>
          <a:p>
            <a:pPr algn="just">
              <a:lnSpc>
                <a:spcPct val="95000"/>
              </a:lnSpc>
              <a:spcBef>
                <a:spcPct val="0"/>
              </a:spcBef>
              <a:buFontTx/>
              <a:buNone/>
            </a:pPr>
            <a:r>
              <a:rPr lang="en-US" altLang="zh-CN" b="1" smtClean="0"/>
              <a:t>		goto test 	</a:t>
            </a:r>
            <a:r>
              <a:rPr lang="en-US" altLang="zh-CN" b="1" baseline="-30000" smtClean="0"/>
              <a:t>	</a:t>
            </a:r>
            <a:r>
              <a:rPr lang="en-US" altLang="zh-CN" smtClean="0"/>
              <a:t>| 	</a:t>
            </a:r>
            <a:r>
              <a:rPr lang="en-US" altLang="zh-CN" b="1" smtClean="0"/>
              <a:t>goto next</a:t>
            </a:r>
            <a:r>
              <a:rPr lang="en-US" altLang="zh-CN" smtClean="0"/>
              <a:t>	</a:t>
            </a:r>
          </a:p>
          <a:p>
            <a:pPr algn="just">
              <a:lnSpc>
                <a:spcPct val="95000"/>
              </a:lnSpc>
              <a:spcBef>
                <a:spcPct val="0"/>
              </a:spcBef>
              <a:buFontTx/>
              <a:buNone/>
            </a:pPr>
            <a:r>
              <a:rPr lang="en-US" altLang="zh-CN" b="1" smtClean="0"/>
              <a:t>L</a:t>
            </a:r>
            <a:r>
              <a:rPr lang="en-US" altLang="zh-CN" b="1" baseline="-30000" smtClean="0"/>
              <a:t>1</a:t>
            </a:r>
            <a:r>
              <a:rPr lang="en-US" altLang="zh-CN" b="1" smtClean="0"/>
              <a:t>:	</a:t>
            </a:r>
            <a:r>
              <a:rPr lang="en-US" altLang="zh-CN" b="1" i="1" smtClean="0"/>
              <a:t>S</a:t>
            </a:r>
            <a:r>
              <a:rPr lang="en-US" altLang="zh-CN" b="1" baseline="-30000" smtClean="0"/>
              <a:t>1</a:t>
            </a:r>
            <a:r>
              <a:rPr lang="zh-CN" altLang="en-US" b="1" smtClean="0">
                <a:latin typeface="宋体" pitchFamily="2" charset="-122"/>
              </a:rPr>
              <a:t>的代码</a:t>
            </a:r>
            <a:r>
              <a:rPr lang="zh-CN" altLang="en-US" b="1" smtClean="0"/>
              <a:t> 		|</a:t>
            </a:r>
            <a:r>
              <a:rPr lang="en-US" altLang="zh-CN" b="1" smtClean="0"/>
              <a:t>test: if t == </a:t>
            </a:r>
            <a:r>
              <a:rPr lang="en-US" altLang="zh-CN" b="1" i="1" smtClean="0"/>
              <a:t>V</a:t>
            </a:r>
            <a:r>
              <a:rPr lang="en-US" altLang="zh-CN" b="1" baseline="-30000" smtClean="0"/>
              <a:t>1 </a:t>
            </a:r>
            <a:r>
              <a:rPr lang="en-US" altLang="zh-CN" b="1" smtClean="0"/>
              <a:t>goto L</a:t>
            </a:r>
            <a:r>
              <a:rPr lang="en-US" altLang="zh-CN" b="1" baseline="-30000" smtClean="0"/>
              <a:t>1</a:t>
            </a:r>
            <a:r>
              <a:rPr lang="en-US" altLang="zh-CN" b="1" smtClean="0"/>
              <a:t> </a:t>
            </a:r>
            <a:endParaRPr lang="zh-CN" altLang="en-US" b="1" smtClean="0"/>
          </a:p>
          <a:p>
            <a:pPr algn="just">
              <a:lnSpc>
                <a:spcPct val="95000"/>
              </a:lnSpc>
              <a:spcBef>
                <a:spcPct val="0"/>
              </a:spcBef>
              <a:buFontTx/>
              <a:buNone/>
            </a:pPr>
            <a:r>
              <a:rPr lang="en-US" altLang="zh-CN" b="1" smtClean="0"/>
              <a:t>		goto next		| 	if t == </a:t>
            </a:r>
            <a:r>
              <a:rPr lang="en-US" altLang="zh-CN" b="1" i="1" smtClean="0"/>
              <a:t>V</a:t>
            </a:r>
            <a:r>
              <a:rPr lang="en-US" altLang="zh-CN" b="1" baseline="-30000" smtClean="0"/>
              <a:t>2 </a:t>
            </a:r>
            <a:r>
              <a:rPr lang="en-US" altLang="zh-CN" b="1" smtClean="0"/>
              <a:t>goto L</a:t>
            </a:r>
            <a:r>
              <a:rPr lang="en-US" altLang="zh-CN" b="1" baseline="-30000" smtClean="0"/>
              <a:t>2</a:t>
            </a:r>
            <a:r>
              <a:rPr lang="en-US" altLang="zh-CN" b="1" smtClean="0"/>
              <a:t> </a:t>
            </a:r>
          </a:p>
          <a:p>
            <a:pPr algn="just">
              <a:lnSpc>
                <a:spcPct val="95000"/>
              </a:lnSpc>
              <a:spcBef>
                <a:spcPct val="0"/>
              </a:spcBef>
              <a:buFontTx/>
              <a:buNone/>
            </a:pPr>
            <a:r>
              <a:rPr lang="en-US" altLang="zh-CN" b="1" smtClean="0"/>
              <a:t>L</a:t>
            </a:r>
            <a:r>
              <a:rPr lang="en-US" altLang="zh-CN" b="1" baseline="-30000" smtClean="0"/>
              <a:t>2</a:t>
            </a:r>
            <a:r>
              <a:rPr lang="en-US" altLang="zh-CN" b="1" smtClean="0"/>
              <a:t>:	</a:t>
            </a:r>
            <a:r>
              <a:rPr lang="en-US" altLang="zh-CN" b="1" i="1" smtClean="0"/>
              <a:t>S</a:t>
            </a:r>
            <a:r>
              <a:rPr lang="en-US" altLang="zh-CN" b="1" baseline="-30000" smtClean="0"/>
              <a:t>2</a:t>
            </a:r>
            <a:r>
              <a:rPr lang="zh-CN" altLang="en-US" b="1" smtClean="0">
                <a:latin typeface="宋体" pitchFamily="2" charset="-122"/>
              </a:rPr>
              <a:t>的代码</a:t>
            </a:r>
            <a:r>
              <a:rPr lang="zh-CN" altLang="en-US" b="1" smtClean="0"/>
              <a:t> 		</a:t>
            </a:r>
            <a:r>
              <a:rPr lang="en-US" altLang="zh-CN" b="1" smtClean="0"/>
              <a:t>| 	. . .</a:t>
            </a:r>
          </a:p>
          <a:p>
            <a:pPr algn="just">
              <a:lnSpc>
                <a:spcPct val="95000"/>
              </a:lnSpc>
              <a:spcBef>
                <a:spcPct val="0"/>
              </a:spcBef>
              <a:buFontTx/>
              <a:buNone/>
            </a:pPr>
            <a:r>
              <a:rPr lang="en-US" altLang="zh-CN" b="1" i="1" smtClean="0"/>
              <a:t>		</a:t>
            </a:r>
            <a:r>
              <a:rPr lang="en-US" altLang="zh-CN" b="1" smtClean="0"/>
              <a:t>goto next		|	if t == </a:t>
            </a:r>
            <a:r>
              <a:rPr lang="en-US" altLang="zh-CN" b="1" i="1" smtClean="0"/>
              <a:t>V</a:t>
            </a:r>
            <a:r>
              <a:rPr lang="en-US" altLang="zh-CN" b="1" i="1" baseline="-30000" smtClean="0"/>
              <a:t>n</a:t>
            </a:r>
            <a:r>
              <a:rPr lang="en-US" altLang="zh-CN" b="1" baseline="-30000" smtClean="0"/>
              <a:t>-1 </a:t>
            </a:r>
            <a:r>
              <a:rPr lang="en-US" altLang="zh-CN" b="1" smtClean="0"/>
              <a:t>goto L</a:t>
            </a:r>
            <a:r>
              <a:rPr lang="en-US" altLang="zh-CN" b="1" i="1" baseline="-30000" smtClean="0"/>
              <a:t>n</a:t>
            </a:r>
            <a:r>
              <a:rPr lang="en-US" altLang="zh-CN" b="1" baseline="-30000" smtClean="0"/>
              <a:t>-1</a:t>
            </a:r>
            <a:endParaRPr lang="zh-CN" altLang="en-US" b="1" smtClean="0"/>
          </a:p>
          <a:p>
            <a:pPr algn="just">
              <a:lnSpc>
                <a:spcPct val="95000"/>
              </a:lnSpc>
              <a:spcBef>
                <a:spcPct val="0"/>
              </a:spcBef>
              <a:buFontTx/>
              <a:buNone/>
            </a:pPr>
            <a:r>
              <a:rPr lang="en-US" altLang="zh-CN" b="1" smtClean="0"/>
              <a:t>		. . . 			|	goto L</a:t>
            </a:r>
            <a:r>
              <a:rPr lang="en-US" altLang="zh-CN" b="1" i="1" baseline="-30000" smtClean="0"/>
              <a:t>n</a:t>
            </a:r>
            <a:endParaRPr lang="en-US" altLang="zh-CN" b="1" smtClean="0"/>
          </a:p>
          <a:p>
            <a:pPr algn="just">
              <a:lnSpc>
                <a:spcPct val="95000"/>
              </a:lnSpc>
              <a:spcBef>
                <a:spcPct val="0"/>
              </a:spcBef>
              <a:buFontTx/>
              <a:buNone/>
            </a:pPr>
            <a:r>
              <a:rPr lang="en-US" altLang="zh-CN" b="1" smtClean="0"/>
              <a:t>L</a:t>
            </a:r>
            <a:r>
              <a:rPr lang="en-US" altLang="zh-CN" b="1" i="1" baseline="-30000" smtClean="0"/>
              <a:t>n</a:t>
            </a:r>
            <a:r>
              <a:rPr lang="en-US" altLang="zh-CN" b="1" baseline="-30000" smtClean="0"/>
              <a:t>-1</a:t>
            </a:r>
            <a:r>
              <a:rPr lang="en-US" altLang="zh-CN" b="1" smtClean="0"/>
              <a:t>:	</a:t>
            </a:r>
            <a:r>
              <a:rPr lang="en-US" altLang="zh-CN" b="1" i="1" smtClean="0"/>
              <a:t>S</a:t>
            </a:r>
            <a:r>
              <a:rPr lang="en-US" altLang="zh-CN" b="1" i="1" baseline="-30000" smtClean="0"/>
              <a:t>n </a:t>
            </a:r>
            <a:r>
              <a:rPr lang="en-US" altLang="zh-CN" b="1" baseline="-30000" smtClean="0"/>
              <a:t>-1</a:t>
            </a:r>
            <a:r>
              <a:rPr lang="zh-CN" altLang="en-US" b="1" smtClean="0">
                <a:latin typeface="宋体" pitchFamily="2" charset="-122"/>
              </a:rPr>
              <a:t>的代码</a:t>
            </a:r>
            <a:r>
              <a:rPr lang="zh-CN" altLang="en-US" smtClean="0">
                <a:latin typeface="宋体" pitchFamily="2" charset="-122"/>
              </a:rPr>
              <a:t>	</a:t>
            </a:r>
            <a:r>
              <a:rPr lang="zh-CN" altLang="en-US" smtClean="0"/>
              <a:t>| </a:t>
            </a:r>
            <a:r>
              <a:rPr lang="en-US" altLang="zh-CN" b="1" smtClean="0"/>
              <a:t>next:</a:t>
            </a:r>
            <a:r>
              <a:rPr lang="zh-CN" altLang="en-US" smtClean="0">
                <a:latin typeface="宋体" pitchFamily="2" charset="-122"/>
              </a:rPr>
              <a:t>	</a:t>
            </a:r>
            <a:endParaRPr lang="en-US" altLang="zh-CN" b="1" smtClean="0"/>
          </a:p>
          <a:p>
            <a:pPr algn="just">
              <a:lnSpc>
                <a:spcPct val="95000"/>
              </a:lnSpc>
              <a:spcBef>
                <a:spcPct val="0"/>
              </a:spcBef>
              <a:buFontTx/>
              <a:buNone/>
            </a:pPr>
            <a:r>
              <a:rPr lang="en-US" altLang="zh-CN" b="1" smtClean="0"/>
              <a:t>		goto next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6323" name="Rectangle 3"/>
          <p:cNvSpPr>
            <a:spLocks noGrp="1" noChangeArrowheads="1"/>
          </p:cNvSpPr>
          <p:nvPr>
            <p:ph idx="1"/>
          </p:nvPr>
        </p:nvSpPr>
        <p:spPr>
          <a:xfrm>
            <a:off x="287338" y="1438275"/>
            <a:ext cx="8564562" cy="5038725"/>
          </a:xfrm>
          <a:noFill/>
        </p:spPr>
        <p:txBody>
          <a:bodyPr/>
          <a:lstStyle/>
          <a:p>
            <a:pPr algn="just">
              <a:spcBef>
                <a:spcPct val="0"/>
              </a:spcBef>
            </a:pPr>
            <a:r>
              <a:rPr lang="zh-CN" altLang="en-US" b="1" smtClean="0"/>
              <a:t>中间代码增加一种</a:t>
            </a:r>
            <a:r>
              <a:rPr lang="en-US" altLang="zh-CN" b="1" smtClean="0"/>
              <a:t>case</a:t>
            </a:r>
            <a:r>
              <a:rPr lang="zh-CN" altLang="en-US" b="1" smtClean="0"/>
              <a:t>语句，便于代码生成器对它进行特别处理 </a:t>
            </a:r>
          </a:p>
          <a:p>
            <a:pPr algn="just">
              <a:spcBef>
                <a:spcPct val="0"/>
              </a:spcBef>
              <a:buFontTx/>
              <a:buNone/>
            </a:pPr>
            <a:endParaRPr lang="en-US" altLang="zh-CN" b="1" smtClean="0"/>
          </a:p>
          <a:p>
            <a:pPr algn="just">
              <a:spcBef>
                <a:spcPct val="0"/>
              </a:spcBef>
              <a:buFontTx/>
              <a:buNone/>
            </a:pPr>
            <a:r>
              <a:rPr lang="en-US" altLang="zh-CN" b="1" smtClean="0"/>
              <a:t>test:	case </a:t>
            </a:r>
            <a:r>
              <a:rPr lang="en-US" altLang="zh-CN" b="1" i="1" smtClean="0"/>
              <a:t>V</a:t>
            </a:r>
            <a:r>
              <a:rPr lang="en-US" altLang="zh-CN" b="1" baseline="-30000" smtClean="0"/>
              <a:t>1 	</a:t>
            </a:r>
            <a:r>
              <a:rPr lang="en-US" altLang="zh-CN" b="1" smtClean="0"/>
              <a:t>L</a:t>
            </a:r>
            <a:r>
              <a:rPr lang="en-US" altLang="zh-CN" b="1" baseline="-30000" smtClean="0"/>
              <a:t>1</a:t>
            </a:r>
            <a:endParaRPr lang="en-US" altLang="zh-CN" b="1" smtClean="0"/>
          </a:p>
          <a:p>
            <a:pPr algn="just">
              <a:spcBef>
                <a:spcPct val="0"/>
              </a:spcBef>
              <a:buFontTx/>
              <a:buNone/>
            </a:pPr>
            <a:r>
              <a:rPr lang="en-US" altLang="zh-CN" b="1" smtClean="0"/>
              <a:t>		case </a:t>
            </a:r>
            <a:r>
              <a:rPr lang="en-US" altLang="zh-CN" b="1" i="1" smtClean="0"/>
              <a:t>V</a:t>
            </a:r>
            <a:r>
              <a:rPr lang="en-US" altLang="zh-CN" b="1" baseline="-30000" smtClean="0"/>
              <a:t>2</a:t>
            </a:r>
            <a:r>
              <a:rPr lang="en-US" altLang="zh-CN" b="1" smtClean="0"/>
              <a:t> 	L</a:t>
            </a:r>
            <a:r>
              <a:rPr lang="en-US" altLang="zh-CN" b="1" baseline="-30000" smtClean="0"/>
              <a:t>2</a:t>
            </a:r>
            <a:endParaRPr lang="en-US" altLang="zh-CN" b="1" smtClean="0"/>
          </a:p>
          <a:p>
            <a:pPr algn="just">
              <a:spcBef>
                <a:spcPct val="0"/>
              </a:spcBef>
              <a:buFontTx/>
              <a:buNone/>
            </a:pPr>
            <a:r>
              <a:rPr lang="en-US" altLang="zh-CN" b="1" smtClean="0"/>
              <a:t>		. . .</a:t>
            </a:r>
          </a:p>
          <a:p>
            <a:pPr algn="just">
              <a:spcBef>
                <a:spcPct val="0"/>
              </a:spcBef>
              <a:buFontTx/>
              <a:buNone/>
            </a:pPr>
            <a:r>
              <a:rPr lang="en-US" altLang="zh-CN" b="1" smtClean="0"/>
              <a:t>		case </a:t>
            </a:r>
            <a:r>
              <a:rPr lang="en-US" altLang="zh-CN" b="1" i="1" smtClean="0"/>
              <a:t>V</a:t>
            </a:r>
            <a:r>
              <a:rPr lang="en-US" altLang="zh-CN" b="1" i="1" baseline="-30000" smtClean="0"/>
              <a:t>n</a:t>
            </a:r>
            <a:r>
              <a:rPr lang="en-US" altLang="zh-CN" b="1" baseline="-30000" smtClean="0"/>
              <a:t>-1</a:t>
            </a:r>
            <a:r>
              <a:rPr lang="en-US" altLang="zh-CN" b="1" smtClean="0"/>
              <a:t> 	L</a:t>
            </a:r>
            <a:r>
              <a:rPr lang="en-US" altLang="zh-CN" b="1" i="1" baseline="-30000" smtClean="0"/>
              <a:t>n</a:t>
            </a:r>
            <a:r>
              <a:rPr lang="en-US" altLang="zh-CN" b="1" baseline="-30000" smtClean="0"/>
              <a:t>-1</a:t>
            </a:r>
            <a:endParaRPr lang="en-US" altLang="zh-CN" b="1" smtClean="0"/>
          </a:p>
          <a:p>
            <a:pPr algn="just">
              <a:spcBef>
                <a:spcPct val="0"/>
              </a:spcBef>
              <a:buFontTx/>
              <a:buNone/>
            </a:pPr>
            <a:r>
              <a:rPr lang="en-US" altLang="zh-CN" b="1" smtClean="0"/>
              <a:t>		case  t  	L</a:t>
            </a:r>
            <a:r>
              <a:rPr lang="en-US" altLang="zh-CN" b="1" i="1" baseline="-30000" smtClean="0"/>
              <a:t>n</a:t>
            </a:r>
            <a:r>
              <a:rPr lang="en-US" altLang="zh-CN" b="1" smtClean="0"/>
              <a:t> </a:t>
            </a:r>
          </a:p>
          <a:p>
            <a:pPr algn="just">
              <a:spcBef>
                <a:spcPct val="0"/>
              </a:spcBef>
              <a:buFontTx/>
              <a:buNone/>
            </a:pPr>
            <a:r>
              <a:rPr lang="en-US" altLang="zh-CN" b="1" smtClean="0"/>
              <a:t>next: </a:t>
            </a:r>
            <a:endParaRPr lang="zh-CN" altLang="en-US" b="1" smtClean="0"/>
          </a:p>
        </p:txBody>
      </p:sp>
      <p:sp>
        <p:nvSpPr>
          <p:cNvPr id="56327" name="Rectangle 7"/>
          <p:cNvSpPr>
            <a:spLocks noChangeArrowheads="1"/>
          </p:cNvSpPr>
          <p:nvPr/>
        </p:nvSpPr>
        <p:spPr bwMode="auto">
          <a:xfrm>
            <a:off x="4500563" y="2924175"/>
            <a:ext cx="4175125"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a:solidFill>
                  <a:srgbClr val="00FF00"/>
                </a:solidFill>
              </a:rPr>
              <a:t>一个生成：</a:t>
            </a:r>
          </a:p>
          <a:p>
            <a:pPr marL="342900" indent="-342900"/>
            <a:r>
              <a:rPr lang="zh-CN" altLang="en-US">
                <a:solidFill>
                  <a:srgbClr val="00FF00"/>
                </a:solidFill>
                <a:sym typeface="Symbol" pitchFamily="18" charset="2"/>
              </a:rPr>
              <a:t>   用</a:t>
            </a:r>
            <a:r>
              <a:rPr lang="zh-CN" altLang="en-US">
                <a:solidFill>
                  <a:srgbClr val="00FF00"/>
                </a:solidFill>
              </a:rPr>
              <a:t>二分查找确定该执行的分支</a:t>
            </a:r>
          </a:p>
          <a:p>
            <a:pPr marL="342900" indent="-342900"/>
            <a:r>
              <a:rPr lang="zh-CN" altLang="en-US">
                <a:solidFill>
                  <a:srgbClr val="00FF00"/>
                </a:solidFill>
              </a:rPr>
              <a:t>  </a:t>
            </a:r>
            <a:r>
              <a:rPr lang="zh-CN" altLang="en-US">
                <a:solidFill>
                  <a:srgbClr val="00FF00"/>
                </a:solidFill>
                <a:sym typeface="Symbol" pitchFamily="18" charset="2"/>
              </a:rPr>
              <a:t> 直接找到该执行的分支</a:t>
            </a:r>
          </a:p>
          <a:p>
            <a:pPr marL="342900" indent="-342900"/>
            <a:r>
              <a:rPr lang="zh-CN" altLang="en-US">
                <a:solidFill>
                  <a:srgbClr val="00FF00"/>
                </a:solidFill>
                <a:sym typeface="Symbol" pitchFamily="18" charset="2"/>
              </a:rPr>
              <a:t>的例子见第</a:t>
            </a:r>
            <a:r>
              <a:rPr lang="en-US" altLang="zh-CN">
                <a:solidFill>
                  <a:srgbClr val="00FF00"/>
                </a:solidFill>
                <a:sym typeface="Symbol" pitchFamily="18" charset="2"/>
              </a:rPr>
              <a:t>244</a:t>
            </a:r>
            <a:r>
              <a:rPr lang="zh-CN" altLang="en-US">
                <a:solidFill>
                  <a:srgbClr val="00FF00"/>
                </a:solidFill>
                <a:sym typeface="Symbol" pitchFamily="18" charset="2"/>
              </a:rPr>
              <a:t>页习题</a:t>
            </a:r>
          </a:p>
          <a:p>
            <a:pPr marL="342900" indent="-342900"/>
            <a:r>
              <a:rPr lang="en-US" altLang="zh-CN">
                <a:solidFill>
                  <a:srgbClr val="00FF00"/>
                </a:solidFill>
                <a:sym typeface="Symbol" pitchFamily="18" charset="2"/>
              </a:rPr>
              <a:t>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box(in)">
                                      <p:cBhvr>
                                        <p:cTn id="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7347"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7.4.5</a:t>
            </a:r>
            <a:r>
              <a:rPr lang="zh-CN" altLang="en-US" b="1" smtClean="0">
                <a:latin typeface="宋体" pitchFamily="2" charset="-122"/>
              </a:rPr>
              <a:t> </a:t>
            </a:r>
            <a:r>
              <a:rPr lang="zh-CN" altLang="en-US" b="1" smtClean="0"/>
              <a:t>过程调用的翻译</a:t>
            </a:r>
          </a:p>
          <a:p>
            <a:pPr algn="just">
              <a:spcBef>
                <a:spcPct val="0"/>
              </a:spcBef>
              <a:buFontTx/>
              <a:buNone/>
            </a:pPr>
            <a:endParaRPr lang="en-US" altLang="zh-CN" b="1" i="1" smtClean="0"/>
          </a:p>
          <a:p>
            <a:pPr algn="just">
              <a:spcBef>
                <a:spcPct val="0"/>
              </a:spcBef>
              <a:buFontTx/>
              <a:buNone/>
            </a:pPr>
            <a:r>
              <a:rPr lang="en-US" altLang="zh-CN" b="1" i="1" smtClean="0"/>
              <a:t>S </a:t>
            </a:r>
            <a:r>
              <a:rPr lang="en-US" altLang="zh-CN" b="1" smtClean="0">
                <a:sym typeface="Symbol" pitchFamily="18" charset="2"/>
              </a:rPr>
              <a:t></a:t>
            </a:r>
            <a:r>
              <a:rPr lang="en-US" altLang="zh-CN" b="1" smtClean="0"/>
              <a:t> call id (</a:t>
            </a:r>
            <a:r>
              <a:rPr lang="en-US" altLang="zh-CN" b="1" i="1" smtClean="0"/>
              <a:t>Elist</a:t>
            </a:r>
            <a:r>
              <a:rPr lang="en-US" altLang="zh-CN" b="1" smtClean="0"/>
              <a:t>)</a:t>
            </a:r>
          </a:p>
          <a:p>
            <a:pPr algn="just">
              <a:spcBef>
                <a:spcPct val="0"/>
              </a:spcBef>
              <a:buFontTx/>
              <a:buNone/>
            </a:pPr>
            <a:r>
              <a:rPr lang="en-US" altLang="zh-CN" b="1" i="1" smtClean="0"/>
              <a:t>Elist </a:t>
            </a:r>
            <a:r>
              <a:rPr lang="en-US" altLang="zh-CN" b="1" smtClean="0">
                <a:sym typeface="Symbol" pitchFamily="18" charset="2"/>
              </a:rPr>
              <a:t></a:t>
            </a:r>
            <a:r>
              <a:rPr lang="en-US" altLang="zh-CN" b="1" smtClean="0"/>
              <a:t> </a:t>
            </a:r>
            <a:r>
              <a:rPr lang="en-US" altLang="zh-CN" b="1" i="1" smtClean="0"/>
              <a:t>Elist</a:t>
            </a:r>
            <a:r>
              <a:rPr lang="en-US" altLang="zh-CN" b="1" smtClean="0"/>
              <a:t>, </a:t>
            </a:r>
            <a:r>
              <a:rPr lang="en-US" altLang="zh-CN" b="1" i="1" smtClean="0"/>
              <a:t>E</a:t>
            </a:r>
            <a:endParaRPr lang="en-US" altLang="zh-CN" b="1" smtClean="0"/>
          </a:p>
          <a:p>
            <a:pPr algn="just">
              <a:spcBef>
                <a:spcPct val="0"/>
              </a:spcBef>
              <a:buFontTx/>
              <a:buNone/>
            </a:pPr>
            <a:r>
              <a:rPr lang="en-US" altLang="zh-CN" b="1" i="1" smtClean="0"/>
              <a:t>Elist </a:t>
            </a:r>
            <a:r>
              <a:rPr lang="en-US" altLang="zh-CN" b="1" smtClean="0">
                <a:sym typeface="Symbol" pitchFamily="18" charset="2"/>
              </a:rPr>
              <a:t></a:t>
            </a:r>
            <a:r>
              <a:rPr lang="en-US" altLang="zh-CN" b="1" smtClean="0"/>
              <a:t> </a:t>
            </a:r>
            <a:r>
              <a:rPr lang="en-US" altLang="zh-CN" b="1" i="1" smtClean="0"/>
              <a:t>E</a:t>
            </a:r>
            <a:endParaRPr lang="en-US" altLang="zh-CN" b="1" smtClean="0"/>
          </a:p>
          <a:p>
            <a:pPr algn="just">
              <a:spcBef>
                <a:spcPct val="0"/>
              </a:spcBef>
              <a:buFontTx/>
              <a:buNone/>
            </a:pPr>
            <a:endParaRPr lang="zh-CN" altLang="en-US" b="1" smtClean="0">
              <a:latin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8371" name="Rectangle 3"/>
          <p:cNvSpPr>
            <a:spLocks noGrp="1" noChangeArrowheads="1"/>
          </p:cNvSpPr>
          <p:nvPr>
            <p:ph idx="1"/>
          </p:nvPr>
        </p:nvSpPr>
        <p:spPr>
          <a:xfrm>
            <a:off x="287338" y="1438275"/>
            <a:ext cx="8564562" cy="5038725"/>
          </a:xfrm>
          <a:noFill/>
        </p:spPr>
        <p:txBody>
          <a:bodyPr/>
          <a:lstStyle/>
          <a:p>
            <a:pPr algn="just">
              <a:spcBef>
                <a:spcPct val="0"/>
              </a:spcBef>
            </a:pPr>
            <a:r>
              <a:rPr lang="zh-CN" altLang="en-US" b="1" smtClean="0">
                <a:latin typeface="宋体" pitchFamily="2" charset="-122"/>
              </a:rPr>
              <a:t>过程调用</a:t>
            </a:r>
            <a:r>
              <a:rPr lang="en-US" altLang="zh-CN" b="1" smtClean="0"/>
              <a:t>id(</a:t>
            </a:r>
            <a:r>
              <a:rPr lang="en-US" altLang="zh-CN" b="1" i="1" smtClean="0"/>
              <a:t>E</a:t>
            </a:r>
            <a:r>
              <a:rPr lang="en-US" altLang="zh-CN" b="1" baseline="-30000" smtClean="0"/>
              <a:t>1</a:t>
            </a:r>
            <a:r>
              <a:rPr lang="en-US" altLang="zh-CN" b="1" smtClean="0"/>
              <a:t>, </a:t>
            </a:r>
            <a:r>
              <a:rPr lang="en-US" altLang="zh-CN" b="1" i="1" smtClean="0"/>
              <a:t>E</a:t>
            </a:r>
            <a:r>
              <a:rPr lang="en-US" altLang="zh-CN" b="1" baseline="-30000" smtClean="0"/>
              <a:t>2</a:t>
            </a:r>
            <a:r>
              <a:rPr lang="en-US" altLang="zh-CN" b="1" smtClean="0"/>
              <a:t>, …, </a:t>
            </a:r>
            <a:r>
              <a:rPr lang="en-US" altLang="zh-CN" b="1" i="1" smtClean="0"/>
              <a:t>E</a:t>
            </a:r>
            <a:r>
              <a:rPr lang="en-US" altLang="zh-CN" b="1" i="1" baseline="-30000" smtClean="0"/>
              <a:t>n</a:t>
            </a:r>
            <a:r>
              <a:rPr lang="en-US" altLang="zh-CN" b="1" smtClean="0"/>
              <a:t>)</a:t>
            </a:r>
            <a:r>
              <a:rPr lang="zh-CN" altLang="en-US" b="1" smtClean="0">
                <a:latin typeface="宋体" pitchFamily="2" charset="-122"/>
              </a:rPr>
              <a:t>的中间代码结构</a:t>
            </a:r>
            <a:endParaRPr lang="zh-CN" altLang="en-US" b="1" smtClean="0"/>
          </a:p>
          <a:p>
            <a:pPr algn="just">
              <a:spcBef>
                <a:spcPct val="0"/>
              </a:spcBef>
              <a:buFontTx/>
              <a:buNone/>
            </a:pPr>
            <a:r>
              <a:rPr lang="en-US" altLang="zh-CN" b="1" i="1" smtClean="0"/>
              <a:t>E</a:t>
            </a:r>
            <a:r>
              <a:rPr lang="en-US" altLang="zh-CN" b="1" baseline="-30000" smtClean="0"/>
              <a:t>1</a:t>
            </a:r>
            <a:r>
              <a:rPr lang="en-US" altLang="zh-CN" b="1" smtClean="0"/>
              <a:t>.</a:t>
            </a:r>
            <a:r>
              <a:rPr lang="en-US" altLang="zh-CN" b="1" i="1" smtClean="0"/>
              <a:t>place </a:t>
            </a:r>
            <a:r>
              <a:rPr lang="en-US" altLang="zh-CN" b="1" smtClean="0"/>
              <a:t>= </a:t>
            </a:r>
            <a:r>
              <a:rPr lang="en-US" altLang="zh-CN" b="1" i="1" smtClean="0"/>
              <a:t>E</a:t>
            </a:r>
            <a:r>
              <a:rPr lang="en-US" altLang="zh-CN" b="1" baseline="-30000" smtClean="0"/>
              <a:t>1</a:t>
            </a:r>
            <a:r>
              <a:rPr lang="zh-CN" altLang="en-US" b="1" smtClean="0"/>
              <a:t>的代码</a:t>
            </a:r>
          </a:p>
          <a:p>
            <a:pPr algn="just">
              <a:spcBef>
                <a:spcPct val="0"/>
              </a:spcBef>
              <a:buFontTx/>
              <a:buNone/>
            </a:pPr>
            <a:r>
              <a:rPr lang="en-US" altLang="zh-CN" b="1" i="1" smtClean="0"/>
              <a:t>E</a:t>
            </a:r>
            <a:r>
              <a:rPr lang="en-US" altLang="zh-CN" b="1" baseline="-30000" smtClean="0"/>
              <a:t>2</a:t>
            </a:r>
            <a:r>
              <a:rPr lang="en-US" altLang="zh-CN" b="1" smtClean="0"/>
              <a:t>.</a:t>
            </a:r>
            <a:r>
              <a:rPr lang="en-US" altLang="zh-CN" b="1" i="1" smtClean="0"/>
              <a:t>place </a:t>
            </a:r>
            <a:r>
              <a:rPr lang="en-US" altLang="zh-CN" b="1" smtClean="0"/>
              <a:t>= </a:t>
            </a:r>
            <a:r>
              <a:rPr lang="en-US" altLang="zh-CN" b="1" i="1" smtClean="0"/>
              <a:t>E</a:t>
            </a:r>
            <a:r>
              <a:rPr lang="en-US" altLang="zh-CN" b="1" baseline="-30000" smtClean="0"/>
              <a:t>2</a:t>
            </a:r>
            <a:r>
              <a:rPr lang="zh-CN" altLang="en-US" b="1" smtClean="0"/>
              <a:t>的代码</a:t>
            </a:r>
          </a:p>
          <a:p>
            <a:pPr algn="just">
              <a:spcBef>
                <a:spcPct val="0"/>
              </a:spcBef>
              <a:buFontTx/>
              <a:buNone/>
            </a:pPr>
            <a:r>
              <a:rPr lang="zh-CN" altLang="en-US" b="1" smtClean="0"/>
              <a:t>	. . .</a:t>
            </a:r>
          </a:p>
          <a:p>
            <a:pPr algn="just">
              <a:spcBef>
                <a:spcPct val="0"/>
              </a:spcBef>
              <a:buFontTx/>
              <a:buNone/>
            </a:pPr>
            <a:r>
              <a:rPr lang="en-US" altLang="zh-CN" b="1" i="1" smtClean="0"/>
              <a:t>E</a:t>
            </a:r>
            <a:r>
              <a:rPr lang="en-US" altLang="zh-CN" b="1" i="1" baseline="-30000" smtClean="0"/>
              <a:t>n</a:t>
            </a:r>
            <a:r>
              <a:rPr lang="en-US" altLang="zh-CN" b="1" smtClean="0"/>
              <a:t>.</a:t>
            </a:r>
            <a:r>
              <a:rPr lang="en-US" altLang="zh-CN" b="1" i="1" smtClean="0"/>
              <a:t>place </a:t>
            </a:r>
            <a:r>
              <a:rPr lang="en-US" altLang="zh-CN" b="1" smtClean="0"/>
              <a:t>= </a:t>
            </a:r>
            <a:r>
              <a:rPr lang="en-US" altLang="zh-CN" b="1" i="1" smtClean="0"/>
              <a:t>E</a:t>
            </a:r>
            <a:r>
              <a:rPr lang="en-US" altLang="zh-CN" b="1" i="1" baseline="-30000" smtClean="0"/>
              <a:t>n</a:t>
            </a:r>
            <a:r>
              <a:rPr lang="zh-CN" altLang="en-US" b="1" smtClean="0"/>
              <a:t>的代码</a:t>
            </a:r>
          </a:p>
          <a:p>
            <a:pPr algn="just">
              <a:spcBef>
                <a:spcPct val="0"/>
              </a:spcBef>
              <a:buFontTx/>
              <a:buNone/>
            </a:pPr>
            <a:r>
              <a:rPr lang="en-US" altLang="zh-CN" b="1" smtClean="0"/>
              <a:t>param </a:t>
            </a:r>
            <a:r>
              <a:rPr lang="en-US" altLang="zh-CN" b="1" i="1" smtClean="0"/>
              <a:t>E</a:t>
            </a:r>
            <a:r>
              <a:rPr lang="en-US" altLang="zh-CN" b="1" baseline="-30000" smtClean="0"/>
              <a:t>1</a:t>
            </a:r>
            <a:r>
              <a:rPr lang="en-US" altLang="zh-CN" b="1" smtClean="0"/>
              <a:t>.</a:t>
            </a:r>
            <a:r>
              <a:rPr lang="en-US" altLang="zh-CN" b="1" i="1" smtClean="0"/>
              <a:t>place</a:t>
            </a:r>
            <a:endParaRPr lang="en-US" altLang="zh-CN" b="1" smtClean="0"/>
          </a:p>
          <a:p>
            <a:pPr algn="just">
              <a:spcBef>
                <a:spcPct val="0"/>
              </a:spcBef>
              <a:buFontTx/>
              <a:buNone/>
            </a:pPr>
            <a:r>
              <a:rPr lang="en-US" altLang="zh-CN" b="1" smtClean="0"/>
              <a:t>param </a:t>
            </a:r>
            <a:r>
              <a:rPr lang="en-US" altLang="zh-CN" b="1" i="1" smtClean="0"/>
              <a:t>E</a:t>
            </a:r>
            <a:r>
              <a:rPr lang="en-US" altLang="zh-CN" b="1" baseline="-30000" smtClean="0"/>
              <a:t>2</a:t>
            </a:r>
            <a:r>
              <a:rPr lang="en-US" altLang="zh-CN" b="1" smtClean="0"/>
              <a:t>.</a:t>
            </a:r>
            <a:r>
              <a:rPr lang="en-US" altLang="zh-CN" b="1" i="1" smtClean="0"/>
              <a:t>place</a:t>
            </a:r>
            <a:endParaRPr lang="en-US" altLang="zh-CN" b="1" smtClean="0"/>
          </a:p>
          <a:p>
            <a:pPr algn="just">
              <a:spcBef>
                <a:spcPct val="0"/>
              </a:spcBef>
              <a:buFontTx/>
              <a:buNone/>
            </a:pPr>
            <a:r>
              <a:rPr lang="en-US" altLang="zh-CN" b="1" smtClean="0"/>
              <a:t>	. . .</a:t>
            </a:r>
          </a:p>
          <a:p>
            <a:pPr algn="just">
              <a:spcBef>
                <a:spcPct val="0"/>
              </a:spcBef>
              <a:buFontTx/>
              <a:buNone/>
            </a:pPr>
            <a:r>
              <a:rPr lang="en-US" altLang="zh-CN" b="1" smtClean="0"/>
              <a:t>param </a:t>
            </a:r>
            <a:r>
              <a:rPr lang="en-US" altLang="zh-CN" b="1" i="1" smtClean="0"/>
              <a:t>E</a:t>
            </a:r>
            <a:r>
              <a:rPr lang="en-US" altLang="zh-CN" b="1" i="1" baseline="-30000" smtClean="0"/>
              <a:t>n</a:t>
            </a:r>
            <a:r>
              <a:rPr lang="en-US" altLang="zh-CN" b="1" smtClean="0"/>
              <a:t>.</a:t>
            </a:r>
            <a:r>
              <a:rPr lang="en-US" altLang="zh-CN" b="1" i="1" smtClean="0"/>
              <a:t>place</a:t>
            </a:r>
            <a:endParaRPr lang="en-US" altLang="zh-CN" b="1" smtClean="0"/>
          </a:p>
          <a:p>
            <a:pPr algn="just">
              <a:spcBef>
                <a:spcPct val="0"/>
              </a:spcBef>
              <a:buFontTx/>
              <a:buNone/>
            </a:pPr>
            <a:r>
              <a:rPr lang="en-US" altLang="zh-CN" b="1" smtClean="0"/>
              <a:t>call id.</a:t>
            </a:r>
            <a:r>
              <a:rPr lang="en-US" altLang="zh-CN" b="1" i="1" smtClean="0"/>
              <a:t>place</a:t>
            </a:r>
            <a:r>
              <a:rPr lang="en-US" altLang="zh-CN" b="1" smtClean="0"/>
              <a:t>, </a:t>
            </a:r>
            <a:r>
              <a:rPr lang="en-US" altLang="zh-CN" b="1" i="1" smtClean="0"/>
              <a:t>n</a:t>
            </a:r>
            <a:endParaRPr lang="zh-CN" altLang="en-US" b="1"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7.4</a:t>
            </a:r>
            <a:r>
              <a:rPr lang="zh-CN" altLang="en-US" b="1" smtClean="0">
                <a:latin typeface="宋体" pitchFamily="2" charset="-122"/>
                <a:ea typeface="黑体" pitchFamily="2" charset="-122"/>
              </a:rPr>
              <a:t> </a:t>
            </a:r>
            <a:r>
              <a:rPr lang="zh-CN" altLang="en-US" b="1" smtClean="0">
                <a:latin typeface="宋体" pitchFamily="2" charset="-122"/>
              </a:rPr>
              <a:t>布尔表达式和控制流语句</a:t>
            </a:r>
          </a:p>
        </p:txBody>
      </p:sp>
      <p:sp>
        <p:nvSpPr>
          <p:cNvPr id="59395" name="Rectangle 3"/>
          <p:cNvSpPr>
            <a:spLocks noGrp="1" noChangeArrowheads="1"/>
          </p:cNvSpPr>
          <p:nvPr>
            <p:ph idx="1"/>
          </p:nvPr>
        </p:nvSpPr>
        <p:spPr>
          <a:xfrm>
            <a:off x="287338" y="1438275"/>
            <a:ext cx="8564562" cy="5038725"/>
          </a:xfrm>
          <a:noFill/>
        </p:spPr>
        <p:txBody>
          <a:bodyPr/>
          <a:lstStyle/>
          <a:p>
            <a:pPr algn="just">
              <a:buFontTx/>
              <a:buNone/>
            </a:pPr>
            <a:r>
              <a:rPr lang="en-US" altLang="zh-CN" b="1" i="1" smtClean="0"/>
              <a:t>S </a:t>
            </a:r>
            <a:r>
              <a:rPr lang="en-US" altLang="zh-CN" b="1" smtClean="0">
                <a:sym typeface="Symbol" pitchFamily="18" charset="2"/>
              </a:rPr>
              <a:t></a:t>
            </a:r>
            <a:r>
              <a:rPr lang="en-US" altLang="zh-CN" b="1" smtClean="0"/>
              <a:t> call id (</a:t>
            </a:r>
            <a:r>
              <a:rPr lang="en-US" altLang="zh-CN" b="1" i="1" smtClean="0"/>
              <a:t>Elist</a:t>
            </a:r>
            <a:r>
              <a:rPr lang="en-US" altLang="zh-CN" b="1" smtClean="0"/>
              <a:t>)	</a:t>
            </a:r>
          </a:p>
          <a:p>
            <a:pPr algn="just">
              <a:buFontTx/>
              <a:buNone/>
            </a:pPr>
            <a:r>
              <a:rPr lang="en-US" altLang="zh-CN" b="1" smtClean="0"/>
              <a:t>	{</a:t>
            </a:r>
            <a:r>
              <a:rPr lang="zh-CN" altLang="en-US" b="1" smtClean="0"/>
              <a:t>为长度为</a:t>
            </a:r>
            <a:r>
              <a:rPr lang="en-US" altLang="zh-CN" b="1" i="1" smtClean="0"/>
              <a:t>n</a:t>
            </a:r>
            <a:r>
              <a:rPr lang="zh-CN" altLang="en-US" b="1" smtClean="0"/>
              <a:t>的队列中的每个</a:t>
            </a:r>
            <a:r>
              <a:rPr lang="en-US" altLang="zh-CN" b="1" i="1" smtClean="0"/>
              <a:t>E</a:t>
            </a:r>
            <a:r>
              <a:rPr lang="en-US" altLang="zh-CN" b="1" smtClean="0"/>
              <a:t>.</a:t>
            </a:r>
            <a:r>
              <a:rPr lang="en-US" altLang="zh-CN" b="1" i="1" smtClean="0"/>
              <a:t>place</a:t>
            </a:r>
            <a:r>
              <a:rPr lang="en-US" altLang="zh-CN" b="1" smtClean="0"/>
              <a:t>，</a:t>
            </a:r>
          </a:p>
          <a:p>
            <a:pPr algn="just">
              <a:buFontTx/>
              <a:buNone/>
            </a:pPr>
            <a:r>
              <a:rPr lang="en-US" altLang="zh-CN" b="1" smtClean="0"/>
              <a:t>					</a:t>
            </a:r>
            <a:r>
              <a:rPr lang="en-US" altLang="zh-CN" b="1" i="1" smtClean="0"/>
              <a:t>emit</a:t>
            </a:r>
            <a:r>
              <a:rPr lang="en-US" altLang="zh-CN" b="1" smtClean="0"/>
              <a:t>(‘param’, </a:t>
            </a:r>
            <a:r>
              <a:rPr lang="en-US" altLang="zh-CN" b="1" i="1" smtClean="0"/>
              <a:t>E</a:t>
            </a:r>
            <a:r>
              <a:rPr lang="en-US" altLang="zh-CN" b="1" smtClean="0"/>
              <a:t>.</a:t>
            </a:r>
            <a:r>
              <a:rPr lang="en-US" altLang="zh-CN" b="1" i="1" smtClean="0"/>
              <a:t>place</a:t>
            </a:r>
            <a:r>
              <a:rPr lang="en-US" altLang="zh-CN" b="1" smtClean="0"/>
              <a:t>);</a:t>
            </a:r>
          </a:p>
          <a:p>
            <a:pPr algn="just">
              <a:buFontTx/>
              <a:buNone/>
            </a:pPr>
            <a:r>
              <a:rPr lang="en-US" altLang="zh-CN" b="1" i="1" smtClean="0"/>
              <a:t>	  emit</a:t>
            </a:r>
            <a:r>
              <a:rPr lang="en-US" altLang="zh-CN" b="1" smtClean="0"/>
              <a:t>(‘call’, id.</a:t>
            </a:r>
            <a:r>
              <a:rPr lang="en-US" altLang="zh-CN" b="1" i="1" smtClean="0"/>
              <a:t>plase</a:t>
            </a:r>
            <a:r>
              <a:rPr lang="en-US" altLang="zh-CN" b="1" smtClean="0"/>
              <a:t>, </a:t>
            </a:r>
            <a:r>
              <a:rPr lang="en-US" altLang="zh-CN" b="1" i="1" smtClean="0"/>
              <a:t>n</a:t>
            </a:r>
            <a:r>
              <a:rPr lang="en-US" altLang="zh-CN" b="1" smtClean="0"/>
              <a:t>)</a:t>
            </a:r>
            <a:r>
              <a:rPr lang="en-US" altLang="zh-CN" b="1" i="1" smtClean="0"/>
              <a:t> </a:t>
            </a:r>
            <a:r>
              <a:rPr lang="en-US" altLang="zh-CN" b="1" smtClean="0"/>
              <a:t>}</a:t>
            </a:r>
          </a:p>
          <a:p>
            <a:pPr algn="just">
              <a:buFontTx/>
              <a:buNone/>
            </a:pPr>
            <a:r>
              <a:rPr lang="en-US" altLang="zh-CN" b="1" i="1" smtClean="0"/>
              <a:t>Elist </a:t>
            </a:r>
            <a:r>
              <a:rPr lang="en-US" altLang="zh-CN" b="1" smtClean="0">
                <a:sym typeface="Symbol" pitchFamily="18" charset="2"/>
              </a:rPr>
              <a:t></a:t>
            </a:r>
            <a:r>
              <a:rPr lang="en-US" altLang="zh-CN" b="1" smtClean="0"/>
              <a:t> </a:t>
            </a:r>
            <a:r>
              <a:rPr lang="en-US" altLang="zh-CN" b="1" i="1" smtClean="0"/>
              <a:t>Elist</a:t>
            </a:r>
            <a:r>
              <a:rPr lang="en-US" altLang="zh-CN" b="1" smtClean="0"/>
              <a:t>, </a:t>
            </a:r>
            <a:r>
              <a:rPr lang="en-US" altLang="zh-CN" b="1" i="1" smtClean="0"/>
              <a:t>E	</a:t>
            </a:r>
          </a:p>
          <a:p>
            <a:pPr algn="just">
              <a:buFontTx/>
              <a:buNone/>
            </a:pPr>
            <a:r>
              <a:rPr lang="en-US" altLang="zh-CN" b="1" i="1" smtClean="0"/>
              <a:t>			</a:t>
            </a:r>
            <a:r>
              <a:rPr lang="en-US" altLang="zh-CN" b="1" smtClean="0"/>
              <a:t>{</a:t>
            </a:r>
            <a:r>
              <a:rPr lang="zh-CN" altLang="en-US" b="1" smtClean="0"/>
              <a:t>把</a:t>
            </a:r>
            <a:r>
              <a:rPr lang="en-US" altLang="zh-CN" b="1" i="1" smtClean="0"/>
              <a:t>E</a:t>
            </a:r>
            <a:r>
              <a:rPr lang="en-US" altLang="zh-CN" b="1" smtClean="0"/>
              <a:t>.</a:t>
            </a:r>
            <a:r>
              <a:rPr lang="en-US" altLang="zh-CN" b="1" i="1" smtClean="0"/>
              <a:t>place</a:t>
            </a:r>
            <a:r>
              <a:rPr lang="zh-CN" altLang="en-US" b="1" smtClean="0"/>
              <a:t>放入队列末尾}</a:t>
            </a:r>
          </a:p>
          <a:p>
            <a:pPr algn="just">
              <a:buFontTx/>
              <a:buNone/>
            </a:pPr>
            <a:r>
              <a:rPr lang="en-US" altLang="zh-CN" b="1" i="1" smtClean="0"/>
              <a:t>Elist </a:t>
            </a:r>
            <a:r>
              <a:rPr lang="en-US" altLang="zh-CN" b="1" smtClean="0">
                <a:sym typeface="Symbol" pitchFamily="18" charset="2"/>
              </a:rPr>
              <a:t></a:t>
            </a:r>
            <a:r>
              <a:rPr lang="en-US" altLang="zh-CN" b="1" smtClean="0"/>
              <a:t> </a:t>
            </a:r>
            <a:r>
              <a:rPr lang="en-US" altLang="zh-CN" b="1" i="1" smtClean="0"/>
              <a:t>E</a:t>
            </a:r>
            <a:r>
              <a:rPr lang="en-US" altLang="zh-CN" b="1" smtClean="0"/>
              <a:t>	</a:t>
            </a:r>
          </a:p>
          <a:p>
            <a:pPr algn="just">
              <a:buFontTx/>
              <a:buNone/>
            </a:pPr>
            <a:r>
              <a:rPr lang="en-US" altLang="zh-CN" b="1" smtClean="0"/>
              <a:t>			{</a:t>
            </a:r>
            <a:r>
              <a:rPr lang="zh-CN" altLang="en-US" b="1" smtClean="0">
                <a:latin typeface="宋体" pitchFamily="2" charset="-122"/>
              </a:rPr>
              <a:t>将队列初始化，并让它仅含</a:t>
            </a:r>
            <a:r>
              <a:rPr lang="en-US" altLang="zh-CN" b="1" i="1" smtClean="0"/>
              <a:t>E</a:t>
            </a:r>
            <a:r>
              <a:rPr lang="en-US" altLang="zh-CN" b="1" smtClean="0"/>
              <a:t>.</a:t>
            </a:r>
            <a:r>
              <a:rPr lang="en-US" altLang="zh-CN" b="1" i="1" smtClean="0"/>
              <a:t>place</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228600"/>
            <a:ext cx="7772400" cy="1143000"/>
          </a:xfrm>
        </p:spPr>
        <p:txBody>
          <a:bodyPr/>
          <a:lstStyle/>
          <a:p>
            <a:r>
              <a:rPr lang="zh-CN" altLang="en-US" b="1" smtClean="0"/>
              <a:t>本  章  要  点</a:t>
            </a:r>
          </a:p>
        </p:txBody>
      </p:sp>
      <p:sp>
        <p:nvSpPr>
          <p:cNvPr id="60419" name="Rectangle 3"/>
          <p:cNvSpPr>
            <a:spLocks noGrp="1" noChangeArrowheads="1"/>
          </p:cNvSpPr>
          <p:nvPr>
            <p:ph idx="1"/>
          </p:nvPr>
        </p:nvSpPr>
        <p:spPr>
          <a:xfrm>
            <a:off x="287338" y="1438275"/>
            <a:ext cx="8564562" cy="5038725"/>
          </a:xfrm>
          <a:noFill/>
        </p:spPr>
        <p:txBody>
          <a:bodyPr/>
          <a:lstStyle/>
          <a:p>
            <a:pPr algn="just">
              <a:spcBef>
                <a:spcPct val="0"/>
              </a:spcBef>
            </a:pPr>
            <a:r>
              <a:rPr lang="zh-CN" altLang="en-US" b="1" smtClean="0"/>
              <a:t>中间代码的几种形式，它们之间的相互转换</a:t>
            </a:r>
          </a:p>
          <a:p>
            <a:pPr algn="just">
              <a:spcBef>
                <a:spcPct val="0"/>
              </a:spcBef>
            </a:pPr>
            <a:r>
              <a:rPr lang="zh-CN" altLang="en-US" b="1" smtClean="0"/>
              <a:t>符号表的组织和作用域信息的保存</a:t>
            </a:r>
          </a:p>
          <a:p>
            <a:pPr algn="just">
              <a:spcBef>
                <a:spcPct val="0"/>
              </a:spcBef>
            </a:pPr>
            <a:r>
              <a:rPr lang="zh-CN" altLang="en-US" b="1" smtClean="0"/>
              <a:t>数组元素定址的翻译方案，布尔表达式的两种不同实现方式</a:t>
            </a:r>
          </a:p>
          <a:p>
            <a:pPr algn="just">
              <a:spcBef>
                <a:spcPct val="0"/>
              </a:spcBef>
            </a:pPr>
            <a:r>
              <a:rPr lang="zh-CN" altLang="en-US" b="1" smtClean="0"/>
              <a:t>赋值语句和各种控制流语句的中间代码格式和生成中间代码的翻译方案</a:t>
            </a:r>
          </a:p>
          <a:p>
            <a:pPr algn="just">
              <a:spcBef>
                <a:spcPct val="0"/>
              </a:spcBef>
            </a:pPr>
            <a:r>
              <a:rPr lang="zh-CN" altLang="en-US" b="1" smtClean="0">
                <a:latin typeface="宋体" pitchFamily="2" charset="-122"/>
              </a:rPr>
              <a:t>过程调用的中间代码格式和生成中间代码的翻译方案</a:t>
            </a:r>
            <a:endParaRPr lang="zh-CN" altLang="en-US" b="1"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a:xfrm>
            <a:off x="609600" y="228600"/>
            <a:ext cx="7772400" cy="1143000"/>
          </a:xfrm>
        </p:spPr>
        <p:txBody>
          <a:bodyPr/>
          <a:lstStyle/>
          <a:p>
            <a:r>
              <a:rPr lang="zh-CN" altLang="en-US" b="1" smtClean="0"/>
              <a:t>例    题    1</a:t>
            </a:r>
          </a:p>
        </p:txBody>
      </p:sp>
      <p:sp>
        <p:nvSpPr>
          <p:cNvPr id="61443" name="Rectangle 1027"/>
          <p:cNvSpPr>
            <a:spLocks noGrp="1" noChangeArrowheads="1"/>
          </p:cNvSpPr>
          <p:nvPr>
            <p:ph idx="1"/>
          </p:nvPr>
        </p:nvSpPr>
        <p:spPr>
          <a:xfrm>
            <a:off x="287338" y="1438275"/>
            <a:ext cx="8564562" cy="5399088"/>
          </a:xfrm>
          <a:noFill/>
        </p:spPr>
        <p:txBody>
          <a:bodyPr/>
          <a:lstStyle/>
          <a:p>
            <a:pPr algn="just">
              <a:spcBef>
                <a:spcPct val="0"/>
              </a:spcBef>
              <a:buFontTx/>
              <a:buNone/>
            </a:pPr>
            <a:r>
              <a:rPr lang="en-US" altLang="zh-CN" b="1" smtClean="0"/>
              <a:t>Pascal</a:t>
            </a:r>
            <a:r>
              <a:rPr lang="zh-CN" altLang="en-US" b="1" smtClean="0"/>
              <a:t>语言的标准将</a:t>
            </a:r>
            <a:r>
              <a:rPr lang="en-US" altLang="zh-CN" b="1" smtClean="0"/>
              <a:t>for</a:t>
            </a:r>
            <a:r>
              <a:rPr lang="zh-CN" altLang="en-US" b="1" smtClean="0"/>
              <a:t>语句</a:t>
            </a:r>
          </a:p>
          <a:p>
            <a:pPr algn="just">
              <a:spcBef>
                <a:spcPct val="0"/>
              </a:spcBef>
              <a:buFontTx/>
              <a:buNone/>
            </a:pPr>
            <a:r>
              <a:rPr lang="zh-CN" altLang="en-US" b="1" smtClean="0"/>
              <a:t>		</a:t>
            </a:r>
            <a:r>
              <a:rPr lang="en-US" altLang="zh-CN" b="1" smtClean="0">
                <a:cs typeface="Arial" charset="0"/>
              </a:rPr>
              <a:t>for v := initial to final do stmt</a:t>
            </a:r>
            <a:endParaRPr lang="en-US" altLang="zh-CN" b="1" smtClean="0"/>
          </a:p>
          <a:p>
            <a:pPr algn="just">
              <a:lnSpc>
                <a:spcPct val="90000"/>
              </a:lnSpc>
              <a:spcBef>
                <a:spcPct val="0"/>
              </a:spcBef>
              <a:buFontTx/>
              <a:buNone/>
            </a:pPr>
            <a:r>
              <a:rPr lang="zh-CN" altLang="en-US" b="1" smtClean="0"/>
              <a:t>定义成和下面的代码序列有同样的含义：</a:t>
            </a:r>
          </a:p>
          <a:p>
            <a:pPr algn="just">
              <a:lnSpc>
                <a:spcPct val="90000"/>
              </a:lnSpc>
              <a:spcBef>
                <a:spcPct val="0"/>
              </a:spcBef>
              <a:buFontTx/>
              <a:buNone/>
            </a:pPr>
            <a:r>
              <a:rPr lang="zh-CN" altLang="en-US" b="1" smtClean="0"/>
              <a:t>		</a:t>
            </a:r>
            <a:r>
              <a:rPr lang="en-US" altLang="zh-CN" b="1" smtClean="0">
                <a:cs typeface="Arial" charset="0"/>
              </a:rPr>
              <a:t>begin</a:t>
            </a:r>
            <a:endParaRPr lang="en-US" altLang="zh-CN" b="1" smtClean="0"/>
          </a:p>
          <a:p>
            <a:pPr algn="just">
              <a:lnSpc>
                <a:spcPct val="90000"/>
              </a:lnSpc>
              <a:spcBef>
                <a:spcPct val="0"/>
              </a:spcBef>
              <a:buFontTx/>
              <a:buNone/>
            </a:pPr>
            <a:r>
              <a:rPr lang="en-US" altLang="zh-CN" b="1" smtClean="0">
                <a:cs typeface="Arial" charset="0"/>
              </a:rPr>
              <a:t>			t</a:t>
            </a:r>
            <a:r>
              <a:rPr lang="en-US" altLang="zh-CN" b="1" baseline="-30000" smtClean="0">
                <a:cs typeface="Arial" charset="0"/>
              </a:rPr>
              <a:t>1</a:t>
            </a:r>
            <a:r>
              <a:rPr lang="en-US" altLang="zh-CN" b="1" smtClean="0">
                <a:cs typeface="Arial" charset="0"/>
              </a:rPr>
              <a:t> := initial; t</a:t>
            </a:r>
            <a:r>
              <a:rPr lang="en-US" altLang="zh-CN" b="1" baseline="-30000" smtClean="0">
                <a:cs typeface="Arial" charset="0"/>
              </a:rPr>
              <a:t>2</a:t>
            </a:r>
            <a:r>
              <a:rPr lang="en-US" altLang="zh-CN" b="1" smtClean="0">
                <a:cs typeface="Arial" charset="0"/>
              </a:rPr>
              <a:t> := final;</a:t>
            </a:r>
            <a:endParaRPr lang="en-US" altLang="zh-CN" b="1" smtClean="0"/>
          </a:p>
          <a:p>
            <a:pPr algn="just">
              <a:lnSpc>
                <a:spcPct val="90000"/>
              </a:lnSpc>
              <a:spcBef>
                <a:spcPct val="0"/>
              </a:spcBef>
              <a:buFontTx/>
              <a:buNone/>
            </a:pPr>
            <a:r>
              <a:rPr lang="en-US" altLang="zh-CN" b="1" smtClean="0">
                <a:cs typeface="Arial" charset="0"/>
              </a:rPr>
              <a:t>			if t</a:t>
            </a:r>
            <a:r>
              <a:rPr lang="en-US" altLang="zh-CN" b="1" baseline="-30000" smtClean="0">
                <a:cs typeface="Arial" charset="0"/>
              </a:rPr>
              <a:t>1</a:t>
            </a:r>
            <a:r>
              <a:rPr lang="en-US" altLang="zh-CN" b="1" smtClean="0">
                <a:cs typeface="Arial" charset="0"/>
              </a:rPr>
              <a:t>&lt;= t</a:t>
            </a:r>
            <a:r>
              <a:rPr lang="en-US" altLang="zh-CN" b="1" baseline="-30000" smtClean="0">
                <a:cs typeface="Arial" charset="0"/>
              </a:rPr>
              <a:t>2</a:t>
            </a:r>
            <a:r>
              <a:rPr lang="en-US" altLang="zh-CN" b="1" smtClean="0">
                <a:cs typeface="Arial" charset="0"/>
              </a:rPr>
              <a:t> then begin</a:t>
            </a:r>
            <a:endParaRPr lang="en-US" altLang="zh-CN" b="1" smtClean="0"/>
          </a:p>
          <a:p>
            <a:pPr algn="just">
              <a:lnSpc>
                <a:spcPct val="90000"/>
              </a:lnSpc>
              <a:spcBef>
                <a:spcPct val="0"/>
              </a:spcBef>
              <a:buFontTx/>
              <a:buNone/>
            </a:pPr>
            <a:r>
              <a:rPr lang="en-US" altLang="zh-CN" b="1" smtClean="0">
                <a:cs typeface="Arial" charset="0"/>
              </a:rPr>
              <a:t>				v := t</a:t>
            </a:r>
            <a:r>
              <a:rPr lang="en-US" altLang="zh-CN" b="1" baseline="-30000" smtClean="0">
                <a:cs typeface="Arial" charset="0"/>
              </a:rPr>
              <a:t>1</a:t>
            </a:r>
            <a:r>
              <a:rPr lang="en-US" altLang="zh-CN" b="1" smtClean="0">
                <a:cs typeface="Arial" charset="0"/>
              </a:rPr>
              <a:t>; stmt;</a:t>
            </a:r>
            <a:endParaRPr lang="en-US" altLang="zh-CN" b="1" smtClean="0"/>
          </a:p>
          <a:p>
            <a:pPr>
              <a:lnSpc>
                <a:spcPct val="90000"/>
              </a:lnSpc>
              <a:spcBef>
                <a:spcPct val="0"/>
              </a:spcBef>
              <a:buFontTx/>
              <a:buNone/>
            </a:pPr>
            <a:r>
              <a:rPr lang="en-US" altLang="zh-CN" b="1" smtClean="0">
                <a:cs typeface="Arial" charset="0"/>
              </a:rPr>
              <a:t>				while v &lt;&gt; t</a:t>
            </a:r>
            <a:r>
              <a:rPr lang="en-US" altLang="zh-CN" b="1" baseline="-30000" smtClean="0">
                <a:cs typeface="Arial" charset="0"/>
              </a:rPr>
              <a:t>2</a:t>
            </a:r>
            <a:r>
              <a:rPr lang="en-US" altLang="zh-CN" b="1" smtClean="0">
                <a:cs typeface="Arial" charset="0"/>
              </a:rPr>
              <a:t> do begin</a:t>
            </a:r>
            <a:endParaRPr lang="en-US" altLang="zh-CN" b="1" smtClean="0"/>
          </a:p>
          <a:p>
            <a:pPr>
              <a:lnSpc>
                <a:spcPct val="90000"/>
              </a:lnSpc>
              <a:spcBef>
                <a:spcPct val="0"/>
              </a:spcBef>
              <a:buFontTx/>
              <a:buNone/>
            </a:pPr>
            <a:r>
              <a:rPr lang="en-US" altLang="zh-CN" b="1" smtClean="0">
                <a:cs typeface="Arial" charset="0"/>
              </a:rPr>
              <a:t>					v := succ(v); stmt</a:t>
            </a:r>
            <a:endParaRPr lang="en-US" altLang="zh-CN" b="1" smtClean="0"/>
          </a:p>
          <a:p>
            <a:pPr>
              <a:lnSpc>
                <a:spcPct val="90000"/>
              </a:lnSpc>
              <a:spcBef>
                <a:spcPct val="0"/>
              </a:spcBef>
              <a:buFontTx/>
              <a:buNone/>
            </a:pPr>
            <a:r>
              <a:rPr lang="en-US" altLang="zh-CN" b="1" smtClean="0">
                <a:cs typeface="Arial" charset="0"/>
              </a:rPr>
              <a:t>				end</a:t>
            </a:r>
            <a:endParaRPr lang="en-US" altLang="zh-CN" b="1" smtClean="0"/>
          </a:p>
          <a:p>
            <a:pPr>
              <a:lnSpc>
                <a:spcPct val="90000"/>
              </a:lnSpc>
              <a:spcBef>
                <a:spcPct val="0"/>
              </a:spcBef>
              <a:buFontTx/>
              <a:buNone/>
            </a:pPr>
            <a:r>
              <a:rPr lang="en-US" altLang="zh-CN" b="1" smtClean="0">
                <a:cs typeface="Arial" charset="0"/>
              </a:rPr>
              <a:t>			end</a:t>
            </a:r>
            <a:endParaRPr lang="en-US" altLang="zh-CN" b="1" smtClean="0"/>
          </a:p>
          <a:p>
            <a:pPr>
              <a:lnSpc>
                <a:spcPct val="90000"/>
              </a:lnSpc>
              <a:spcBef>
                <a:spcPct val="0"/>
              </a:spcBef>
              <a:buFontTx/>
              <a:buNone/>
            </a:pPr>
            <a:r>
              <a:rPr lang="en-US" altLang="zh-CN" b="1" smtClean="0">
                <a:cs typeface="Arial" charset="0"/>
              </a:rPr>
              <a:t>		end</a:t>
            </a:r>
            <a:endParaRPr lang="en-US" altLang="zh-CN"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24928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构造赋值语句语法树的语法制导定义</a:t>
            </a:r>
          </a:p>
          <a:p>
            <a:pPr>
              <a:spcBef>
                <a:spcPct val="0"/>
              </a:spcBef>
              <a:buFontTx/>
              <a:buNone/>
            </a:pPr>
            <a:r>
              <a:rPr lang="zh-CN" altLang="en-US" b="1" smtClean="0"/>
              <a:t>		</a:t>
            </a:r>
            <a:r>
              <a:rPr lang="zh-CN" altLang="en-US" b="1" smtClean="0">
                <a:solidFill>
                  <a:srgbClr val="00FF00"/>
                </a:solidFill>
              </a:rPr>
              <a:t>修改构造结点的函数可生成有向无环图</a:t>
            </a:r>
            <a:endParaRPr lang="zh-CN" altLang="en-US" b="1" smtClean="0"/>
          </a:p>
        </p:txBody>
      </p:sp>
      <p:graphicFrame>
        <p:nvGraphicFramePr>
          <p:cNvPr id="1249365" name="Group 85"/>
          <p:cNvGraphicFramePr>
            <a:graphicFrameLocks noGrp="1"/>
          </p:cNvGraphicFramePr>
          <p:nvPr/>
        </p:nvGraphicFramePr>
        <p:xfrm>
          <a:off x="685800" y="2514600"/>
          <a:ext cx="8077200" cy="4164012"/>
        </p:xfrm>
        <a:graphic>
          <a:graphicData uri="http://schemas.openxmlformats.org/drawingml/2006/table">
            <a:tbl>
              <a:tblPr/>
              <a:tblGrid>
                <a:gridCol w="1981200"/>
                <a:gridCol w="6096000"/>
              </a:tblGrid>
              <a:tr h="5365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产</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生</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式</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义</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7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id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S</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(‘assign’,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mkLeaf </a:t>
                      </a:r>
                      <a:r>
                        <a:rPr kumimoji="0" lang="en-US" altLang="zh-CN" sz="2800" b="1" i="0" u="none" strike="noStrike" cap="none" normalizeH="0" baseline="0" smtClean="0">
                          <a:ln>
                            <a:noFill/>
                          </a:ln>
                          <a:solidFill>
                            <a:schemeClr val="tx1"/>
                          </a:solidFill>
                          <a:effectLst/>
                          <a:latin typeface="Times New Roman" pitchFamily="18" charset="0"/>
                          <a:ea typeface="宋体" charset="-122"/>
                        </a:rPr>
                        <a:t>(id, id.</a:t>
                      </a:r>
                      <a:r>
                        <a:rPr kumimoji="0" lang="en-US" altLang="zh-CN" sz="28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2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1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 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2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mkUNode</a:t>
                      </a:r>
                      <a:r>
                        <a:rPr kumimoji="0" lang="en-US" altLang="zh-CN" sz="2800" b="1" i="0" u="none" strike="noStrike" cap="none" normalizeH="0" baseline="0" smtClean="0">
                          <a:ln>
                            <a:noFill/>
                          </a:ln>
                          <a:solidFill>
                            <a:schemeClr val="tx1"/>
                          </a:solidFill>
                          <a:effectLst/>
                          <a:latin typeface="Times New Roman" pitchFamily="18" charset="0"/>
                          <a:ea typeface="宋体" charset="-122"/>
                        </a:rPr>
                        <a:t>( ‘uminus’,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2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id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nptr</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mkLeaf </a:t>
                      </a:r>
                      <a:r>
                        <a:rPr kumimoji="0" lang="en-US" altLang="zh-CN" sz="2800" b="1" i="0" u="none" strike="noStrike" cap="none" normalizeH="0" baseline="0" smtClean="0">
                          <a:ln>
                            <a:noFill/>
                          </a:ln>
                          <a:solidFill>
                            <a:schemeClr val="tx1"/>
                          </a:solidFill>
                          <a:effectLst/>
                          <a:latin typeface="Times New Roman" pitchFamily="18" charset="0"/>
                          <a:ea typeface="宋体" charset="-122"/>
                        </a:rPr>
                        <a:t>(id, id.</a:t>
                      </a:r>
                      <a:r>
                        <a:rPr kumimoji="0" lang="en-US" altLang="zh-CN" sz="28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283">
                                            <p:txEl>
                                              <p:pRg st="1" end="1"/>
                                            </p:txEl>
                                          </p:spTgt>
                                        </p:tgtEl>
                                        <p:attrNameLst>
                                          <p:attrName>style.visibility</p:attrName>
                                        </p:attrNameLst>
                                      </p:cBhvr>
                                      <p:to>
                                        <p:strVal val="visible"/>
                                      </p:to>
                                    </p:set>
                                    <p:animEffect transition="in" filter="box(in)">
                                      <p:cBhvr>
                                        <p:cTn id="7" dur="500"/>
                                        <p:tgtEl>
                                          <p:spTgt spid="1249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228600"/>
            <a:ext cx="7772400" cy="1143000"/>
          </a:xfrm>
        </p:spPr>
        <p:txBody>
          <a:bodyPr/>
          <a:lstStyle/>
          <a:p>
            <a:r>
              <a:rPr lang="zh-CN" altLang="en-US" b="1" smtClean="0"/>
              <a:t>例    题    1</a:t>
            </a:r>
          </a:p>
        </p:txBody>
      </p:sp>
      <p:sp>
        <p:nvSpPr>
          <p:cNvPr id="62467"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Pascal</a:t>
            </a:r>
            <a:r>
              <a:rPr lang="zh-CN" altLang="en-US" b="1" smtClean="0"/>
              <a:t>语言的标准将</a:t>
            </a:r>
            <a:r>
              <a:rPr lang="en-US" altLang="zh-CN" b="1" smtClean="0"/>
              <a:t>for</a:t>
            </a:r>
            <a:r>
              <a:rPr lang="zh-CN" altLang="en-US" b="1" smtClean="0"/>
              <a:t>语句</a:t>
            </a:r>
          </a:p>
          <a:p>
            <a:pPr algn="just">
              <a:spcBef>
                <a:spcPct val="0"/>
              </a:spcBef>
              <a:buFontTx/>
              <a:buNone/>
            </a:pPr>
            <a:r>
              <a:rPr lang="zh-CN" altLang="en-US" b="1" smtClean="0"/>
              <a:t>		</a:t>
            </a:r>
            <a:r>
              <a:rPr lang="en-US" altLang="zh-CN" b="1" smtClean="0">
                <a:cs typeface="Arial" charset="0"/>
              </a:rPr>
              <a:t>for v := initial to final do stmt</a:t>
            </a:r>
            <a:endParaRPr lang="en-US" altLang="zh-CN" b="1" smtClean="0"/>
          </a:p>
          <a:p>
            <a:pPr algn="just">
              <a:spcBef>
                <a:spcPct val="0"/>
              </a:spcBef>
              <a:buFontTx/>
              <a:buNone/>
            </a:pPr>
            <a:r>
              <a:rPr lang="zh-CN" altLang="en-US" b="1" smtClean="0"/>
              <a:t>能否定义成和下面的代码序列有同样的含义？</a:t>
            </a:r>
          </a:p>
          <a:p>
            <a:pPr algn="just">
              <a:spcBef>
                <a:spcPct val="0"/>
              </a:spcBef>
              <a:buFontTx/>
              <a:buNone/>
            </a:pPr>
            <a:r>
              <a:rPr lang="zh-CN" altLang="en-US" b="1" smtClean="0"/>
              <a:t>		</a:t>
            </a:r>
            <a:r>
              <a:rPr lang="en-US" altLang="zh-CN" b="1" smtClean="0">
                <a:cs typeface="Arial" charset="0"/>
              </a:rPr>
              <a:t>begin</a:t>
            </a:r>
            <a:endParaRPr lang="en-US" altLang="zh-CN" b="1" smtClean="0"/>
          </a:p>
          <a:p>
            <a:pPr algn="just">
              <a:spcBef>
                <a:spcPct val="0"/>
              </a:spcBef>
              <a:buFontTx/>
              <a:buNone/>
            </a:pPr>
            <a:r>
              <a:rPr lang="en-US" altLang="zh-CN" b="1" smtClean="0">
                <a:cs typeface="Arial" charset="0"/>
              </a:rPr>
              <a:t>			t</a:t>
            </a:r>
            <a:r>
              <a:rPr lang="en-US" altLang="zh-CN" b="1" baseline="-30000" smtClean="0">
                <a:cs typeface="Arial" charset="0"/>
              </a:rPr>
              <a:t>1</a:t>
            </a:r>
            <a:r>
              <a:rPr lang="en-US" altLang="zh-CN" b="1" smtClean="0">
                <a:cs typeface="Arial" charset="0"/>
              </a:rPr>
              <a:t> := initial; t</a:t>
            </a:r>
            <a:r>
              <a:rPr lang="en-US" altLang="zh-CN" b="1" baseline="-30000" smtClean="0">
                <a:cs typeface="Arial" charset="0"/>
              </a:rPr>
              <a:t>2</a:t>
            </a:r>
            <a:r>
              <a:rPr lang="en-US" altLang="zh-CN" b="1" smtClean="0">
                <a:cs typeface="Arial" charset="0"/>
              </a:rPr>
              <a:t> := final;</a:t>
            </a:r>
            <a:endParaRPr lang="en-US" altLang="zh-CN" b="1" smtClean="0"/>
          </a:p>
          <a:p>
            <a:pPr algn="just">
              <a:spcBef>
                <a:spcPct val="0"/>
              </a:spcBef>
              <a:buFontTx/>
              <a:buNone/>
            </a:pPr>
            <a:r>
              <a:rPr lang="en-US" altLang="zh-CN" b="1" smtClean="0">
                <a:cs typeface="Arial" charset="0"/>
              </a:rPr>
              <a:t>			v := t</a:t>
            </a:r>
            <a:r>
              <a:rPr lang="en-US" altLang="zh-CN" b="1" baseline="-30000" smtClean="0">
                <a:cs typeface="Arial" charset="0"/>
              </a:rPr>
              <a:t>1</a:t>
            </a:r>
            <a:r>
              <a:rPr lang="en-US" altLang="zh-CN" b="1" smtClean="0">
                <a:cs typeface="Arial" charset="0"/>
              </a:rPr>
              <a:t>;</a:t>
            </a:r>
            <a:endParaRPr lang="en-US" altLang="zh-CN" b="1" smtClean="0"/>
          </a:p>
          <a:p>
            <a:pPr>
              <a:spcBef>
                <a:spcPct val="0"/>
              </a:spcBef>
              <a:buFontTx/>
              <a:buNone/>
            </a:pPr>
            <a:r>
              <a:rPr lang="en-US" altLang="zh-CN" b="1" smtClean="0">
                <a:cs typeface="Arial" charset="0"/>
              </a:rPr>
              <a:t>			while v &lt;= t</a:t>
            </a:r>
            <a:r>
              <a:rPr lang="en-US" altLang="zh-CN" b="1" baseline="-30000" smtClean="0">
                <a:cs typeface="Arial" charset="0"/>
              </a:rPr>
              <a:t>2</a:t>
            </a:r>
            <a:r>
              <a:rPr lang="en-US" altLang="zh-CN" b="1" smtClean="0">
                <a:cs typeface="Arial" charset="0"/>
              </a:rPr>
              <a:t> do begin</a:t>
            </a:r>
            <a:endParaRPr lang="en-US" altLang="zh-CN" b="1" smtClean="0"/>
          </a:p>
          <a:p>
            <a:pPr>
              <a:spcBef>
                <a:spcPct val="0"/>
              </a:spcBef>
              <a:buFontTx/>
              <a:buNone/>
            </a:pPr>
            <a:r>
              <a:rPr lang="en-US" altLang="zh-CN" b="1" smtClean="0">
                <a:cs typeface="Arial" charset="0"/>
              </a:rPr>
              <a:t>				stmt; v := succ(v)</a:t>
            </a:r>
            <a:endParaRPr lang="en-US" altLang="zh-CN" b="1" smtClean="0"/>
          </a:p>
          <a:p>
            <a:pPr>
              <a:spcBef>
                <a:spcPct val="0"/>
              </a:spcBef>
              <a:buFontTx/>
              <a:buNone/>
            </a:pPr>
            <a:r>
              <a:rPr lang="en-US" altLang="zh-CN" b="1" smtClean="0">
                <a:cs typeface="Arial" charset="0"/>
              </a:rPr>
              <a:t>			end</a:t>
            </a:r>
            <a:endParaRPr lang="en-US" altLang="zh-CN" b="1" smtClean="0"/>
          </a:p>
          <a:p>
            <a:pPr>
              <a:spcBef>
                <a:spcPct val="0"/>
              </a:spcBef>
              <a:buFontTx/>
              <a:buNone/>
            </a:pPr>
            <a:r>
              <a:rPr lang="en-US" altLang="zh-CN" b="1" smtClean="0">
                <a:cs typeface="Arial" charset="0"/>
              </a:rPr>
              <a:t>		end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609600" y="228600"/>
            <a:ext cx="7772400" cy="1143000"/>
          </a:xfrm>
        </p:spPr>
        <p:txBody>
          <a:bodyPr/>
          <a:lstStyle/>
          <a:p>
            <a:r>
              <a:rPr lang="zh-CN" altLang="en-US" b="1" smtClean="0"/>
              <a:t>例    题    1</a:t>
            </a:r>
          </a:p>
        </p:txBody>
      </p:sp>
      <p:sp>
        <p:nvSpPr>
          <p:cNvPr id="63491" name="Rectangle 1027"/>
          <p:cNvSpPr>
            <a:spLocks noGrp="1" noChangeArrowheads="1"/>
          </p:cNvSpPr>
          <p:nvPr>
            <p:ph idx="1"/>
          </p:nvPr>
        </p:nvSpPr>
        <p:spPr>
          <a:xfrm>
            <a:off x="287338" y="1438275"/>
            <a:ext cx="8564562" cy="5399088"/>
          </a:xfrm>
          <a:noFill/>
        </p:spPr>
        <p:txBody>
          <a:bodyPr/>
          <a:lstStyle/>
          <a:p>
            <a:pPr>
              <a:spcBef>
                <a:spcPct val="0"/>
              </a:spcBef>
              <a:buFontTx/>
              <a:buNone/>
            </a:pPr>
            <a:r>
              <a:rPr lang="en-US" altLang="zh-CN" b="1" smtClean="0"/>
              <a:t>Pascal</a:t>
            </a:r>
            <a:r>
              <a:rPr lang="zh-CN" altLang="en-US" b="1" smtClean="0"/>
              <a:t>语言</a:t>
            </a:r>
            <a:r>
              <a:rPr lang="en-US" altLang="zh-CN" b="1" smtClean="0"/>
              <a:t>for</a:t>
            </a:r>
            <a:r>
              <a:rPr lang="zh-CN" altLang="en-US" b="1" smtClean="0"/>
              <a:t>语句</a:t>
            </a:r>
          </a:p>
          <a:p>
            <a:pPr>
              <a:spcBef>
                <a:spcPct val="0"/>
              </a:spcBef>
              <a:buFontTx/>
              <a:buNone/>
            </a:pPr>
            <a:r>
              <a:rPr lang="zh-CN" altLang="en-US" b="1" smtClean="0"/>
              <a:t>		</a:t>
            </a:r>
            <a:r>
              <a:rPr lang="en-US" altLang="zh-CN" b="1" smtClean="0">
                <a:cs typeface="Arial" charset="0"/>
              </a:rPr>
              <a:t>for v := initial to final do stmt</a:t>
            </a:r>
            <a:endParaRPr lang="en-US" altLang="zh-CN" b="1" smtClean="0"/>
          </a:p>
          <a:p>
            <a:pPr algn="just">
              <a:spcBef>
                <a:spcPct val="0"/>
              </a:spcBef>
              <a:buFontTx/>
              <a:buNone/>
            </a:pPr>
            <a:r>
              <a:rPr lang="zh-CN" altLang="en-US" b="1" smtClean="0"/>
              <a:t>的中间代码结构如下:	</a:t>
            </a:r>
          </a:p>
          <a:p>
            <a:pPr algn="just">
              <a:lnSpc>
                <a:spcPct val="85000"/>
              </a:lnSpc>
              <a:spcBef>
                <a:spcPct val="0"/>
              </a:spcBef>
              <a:buFontTx/>
              <a:buNone/>
            </a:pPr>
            <a:r>
              <a:rPr lang="zh-CN" altLang="en-US" b="1" smtClean="0"/>
              <a:t>			</a:t>
            </a:r>
            <a:r>
              <a:rPr lang="en-US" altLang="zh-CN" b="1" smtClean="0"/>
              <a:t>t</a:t>
            </a:r>
            <a:r>
              <a:rPr lang="en-US" altLang="zh-CN" b="1" baseline="-30000" smtClean="0"/>
              <a:t>1</a:t>
            </a:r>
            <a:r>
              <a:rPr lang="en-US" altLang="zh-CN" b="1" smtClean="0"/>
              <a:t> = initial</a:t>
            </a:r>
          </a:p>
          <a:p>
            <a:pPr algn="just">
              <a:lnSpc>
                <a:spcPct val="85000"/>
              </a:lnSpc>
              <a:spcBef>
                <a:spcPct val="0"/>
              </a:spcBef>
              <a:buFontTx/>
              <a:buNone/>
            </a:pPr>
            <a:r>
              <a:rPr lang="en-US" altLang="zh-CN" b="1" smtClean="0"/>
              <a:t>			t</a:t>
            </a:r>
            <a:r>
              <a:rPr lang="en-US" altLang="zh-CN" b="1" baseline="-30000" smtClean="0"/>
              <a:t>2</a:t>
            </a:r>
            <a:r>
              <a:rPr lang="en-US" altLang="zh-CN" b="1" smtClean="0"/>
              <a:t> = final</a:t>
            </a:r>
          </a:p>
          <a:p>
            <a:pPr algn="just">
              <a:lnSpc>
                <a:spcPct val="85000"/>
              </a:lnSpc>
              <a:spcBef>
                <a:spcPct val="0"/>
              </a:spcBef>
              <a:buFontTx/>
              <a:buNone/>
            </a:pPr>
            <a:r>
              <a:rPr lang="en-US" altLang="zh-CN" b="1" smtClean="0"/>
              <a:t>			if t</a:t>
            </a:r>
            <a:r>
              <a:rPr lang="en-US" altLang="zh-CN" b="1" baseline="-30000" smtClean="0"/>
              <a:t>1 </a:t>
            </a:r>
            <a:r>
              <a:rPr lang="en-US" altLang="zh-CN" b="1" smtClean="0"/>
              <a:t>&gt; t</a:t>
            </a:r>
            <a:r>
              <a:rPr lang="en-US" altLang="zh-CN" b="1" baseline="-30000" smtClean="0"/>
              <a:t>2 </a:t>
            </a:r>
            <a:r>
              <a:rPr lang="en-US" altLang="zh-CN" b="1" smtClean="0"/>
              <a:t>goto L1</a:t>
            </a:r>
          </a:p>
          <a:p>
            <a:pPr algn="just">
              <a:lnSpc>
                <a:spcPct val="85000"/>
              </a:lnSpc>
              <a:spcBef>
                <a:spcPct val="0"/>
              </a:spcBef>
              <a:buFontTx/>
              <a:buNone/>
            </a:pPr>
            <a:r>
              <a:rPr lang="en-US" altLang="zh-CN" b="1" smtClean="0"/>
              <a:t>			v = t</a:t>
            </a:r>
            <a:r>
              <a:rPr lang="en-US" altLang="zh-CN" b="1" baseline="-30000" smtClean="0"/>
              <a:t>1</a:t>
            </a:r>
            <a:endParaRPr lang="en-US" altLang="zh-CN" b="1" smtClean="0"/>
          </a:p>
          <a:p>
            <a:pPr algn="just">
              <a:lnSpc>
                <a:spcPct val="85000"/>
              </a:lnSpc>
              <a:spcBef>
                <a:spcPct val="0"/>
              </a:spcBef>
              <a:buFontTx/>
              <a:buNone/>
            </a:pPr>
            <a:r>
              <a:rPr lang="en-US" altLang="zh-CN" b="1" smtClean="0"/>
              <a:t>  		L2:	stmt</a:t>
            </a:r>
          </a:p>
          <a:p>
            <a:pPr algn="just">
              <a:lnSpc>
                <a:spcPct val="85000"/>
              </a:lnSpc>
              <a:spcBef>
                <a:spcPct val="0"/>
              </a:spcBef>
              <a:buFontTx/>
              <a:buNone/>
            </a:pPr>
            <a:r>
              <a:rPr lang="en-US" altLang="zh-CN" b="1" smtClean="0"/>
              <a:t>			if v == t</a:t>
            </a:r>
            <a:r>
              <a:rPr lang="en-US" altLang="zh-CN" b="1" baseline="-30000" smtClean="0"/>
              <a:t>2</a:t>
            </a:r>
            <a:r>
              <a:rPr lang="en-US" altLang="zh-CN" b="1" smtClean="0"/>
              <a:t> goto L1</a:t>
            </a:r>
          </a:p>
          <a:p>
            <a:pPr algn="just">
              <a:lnSpc>
                <a:spcPct val="85000"/>
              </a:lnSpc>
              <a:spcBef>
                <a:spcPct val="0"/>
              </a:spcBef>
              <a:buFontTx/>
              <a:buNone/>
            </a:pPr>
            <a:r>
              <a:rPr lang="en-US" altLang="zh-CN" b="1" smtClean="0"/>
              <a:t>			v = v + 1</a:t>
            </a:r>
          </a:p>
          <a:p>
            <a:pPr algn="just">
              <a:lnSpc>
                <a:spcPct val="85000"/>
              </a:lnSpc>
              <a:spcBef>
                <a:spcPct val="0"/>
              </a:spcBef>
              <a:buFontTx/>
              <a:buNone/>
            </a:pPr>
            <a:r>
              <a:rPr lang="en-US" altLang="zh-CN" b="1" smtClean="0"/>
              <a:t>			goto L2</a:t>
            </a:r>
          </a:p>
          <a:p>
            <a:pPr algn="just">
              <a:lnSpc>
                <a:spcPct val="85000"/>
              </a:lnSpc>
              <a:spcBef>
                <a:spcPct val="0"/>
              </a:spcBef>
              <a:buFontTx/>
              <a:buNone/>
            </a:pPr>
            <a:r>
              <a:rPr lang="en-US" altLang="zh-CN" b="1" smtClean="0"/>
              <a:t>  		L1: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228600"/>
            <a:ext cx="7772400" cy="1143000"/>
          </a:xfrm>
        </p:spPr>
        <p:txBody>
          <a:bodyPr/>
          <a:lstStyle/>
          <a:p>
            <a:r>
              <a:rPr lang="zh-CN" altLang="en-US" b="1" smtClean="0"/>
              <a:t>例    题    2</a:t>
            </a:r>
          </a:p>
        </p:txBody>
      </p:sp>
      <p:sp>
        <p:nvSpPr>
          <p:cNvPr id="64515"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C</a:t>
            </a:r>
            <a:r>
              <a:rPr lang="zh-CN" altLang="en-US" b="1" smtClean="0"/>
              <a:t>语言的</a:t>
            </a:r>
            <a:r>
              <a:rPr lang="en-US" altLang="zh-CN" b="1" smtClean="0"/>
              <a:t>for</a:t>
            </a:r>
            <a:r>
              <a:rPr lang="zh-CN" altLang="en-US" b="1" smtClean="0"/>
              <a:t>语句有下列形式</a:t>
            </a:r>
          </a:p>
          <a:p>
            <a:pPr algn="just">
              <a:spcBef>
                <a:spcPct val="0"/>
              </a:spcBef>
              <a:buFontTx/>
              <a:buNone/>
            </a:pPr>
            <a:r>
              <a:rPr lang="en-US" altLang="zh-CN" b="1" smtClean="0">
                <a:cs typeface="Arial" charset="0"/>
              </a:rPr>
              <a:t>		for (e</a:t>
            </a:r>
            <a:r>
              <a:rPr lang="en-US" altLang="zh-CN" b="1" baseline="-30000" smtClean="0">
                <a:cs typeface="Arial" charset="0"/>
              </a:rPr>
              <a:t>1</a:t>
            </a:r>
            <a:r>
              <a:rPr lang="en-US" altLang="zh-CN" b="1" smtClean="0">
                <a:cs typeface="Arial" charset="0"/>
              </a:rPr>
              <a:t>;e</a:t>
            </a:r>
            <a:r>
              <a:rPr lang="en-US" altLang="zh-CN" b="1" baseline="-30000" smtClean="0">
                <a:cs typeface="Arial" charset="0"/>
              </a:rPr>
              <a:t>2</a:t>
            </a:r>
            <a:r>
              <a:rPr lang="en-US" altLang="zh-CN" b="1" smtClean="0">
                <a:cs typeface="Arial" charset="0"/>
              </a:rPr>
              <a:t>;e</a:t>
            </a:r>
            <a:r>
              <a:rPr lang="en-US" altLang="zh-CN" b="1" baseline="-30000" smtClean="0">
                <a:cs typeface="Arial" charset="0"/>
              </a:rPr>
              <a:t>3</a:t>
            </a:r>
            <a:r>
              <a:rPr lang="en-US" altLang="zh-CN" b="1" smtClean="0">
                <a:cs typeface="Arial" charset="0"/>
              </a:rPr>
              <a:t>) stmt</a:t>
            </a:r>
            <a:endParaRPr lang="en-US" altLang="zh-CN" b="1" smtClean="0"/>
          </a:p>
          <a:p>
            <a:pPr algn="just">
              <a:spcBef>
                <a:spcPct val="0"/>
              </a:spcBef>
              <a:buFontTx/>
              <a:buNone/>
            </a:pPr>
            <a:r>
              <a:rPr lang="zh-CN" altLang="en-US" b="1" smtClean="0"/>
              <a:t>它和</a:t>
            </a:r>
          </a:p>
          <a:p>
            <a:pPr algn="just">
              <a:spcBef>
                <a:spcPct val="0"/>
              </a:spcBef>
              <a:buFontTx/>
              <a:buNone/>
            </a:pPr>
            <a:r>
              <a:rPr lang="en-US" altLang="zh-CN" b="1" smtClean="0"/>
              <a:t>		</a:t>
            </a:r>
            <a:r>
              <a:rPr lang="en-US" altLang="zh-CN" b="1" smtClean="0">
                <a:cs typeface="Arial" charset="0"/>
              </a:rPr>
              <a:t>e</a:t>
            </a:r>
            <a:r>
              <a:rPr lang="en-US" altLang="zh-CN" b="1" baseline="-30000" smtClean="0">
                <a:cs typeface="Arial" charset="0"/>
              </a:rPr>
              <a:t>1</a:t>
            </a:r>
            <a:r>
              <a:rPr lang="en-US" altLang="zh-CN" b="1" smtClean="0">
                <a:cs typeface="Arial" charset="0"/>
              </a:rPr>
              <a:t>;</a:t>
            </a:r>
            <a:endParaRPr lang="en-US" altLang="zh-CN" b="1" smtClean="0"/>
          </a:p>
          <a:p>
            <a:pPr algn="just">
              <a:spcBef>
                <a:spcPct val="0"/>
              </a:spcBef>
              <a:buFontTx/>
              <a:buNone/>
            </a:pPr>
            <a:r>
              <a:rPr lang="en-US" altLang="zh-CN" b="1" smtClean="0">
                <a:cs typeface="Arial" charset="0"/>
              </a:rPr>
              <a:t>		while (e</a:t>
            </a:r>
            <a:r>
              <a:rPr lang="en-US" altLang="zh-CN" b="1" baseline="-30000" smtClean="0">
                <a:cs typeface="Arial" charset="0"/>
              </a:rPr>
              <a:t>2</a:t>
            </a:r>
            <a:r>
              <a:rPr lang="en-US" altLang="zh-CN" b="1" smtClean="0">
                <a:cs typeface="Arial" charset="0"/>
              </a:rPr>
              <a:t>)do begin</a:t>
            </a:r>
            <a:endParaRPr lang="en-US" altLang="zh-CN" b="1" smtClean="0"/>
          </a:p>
          <a:p>
            <a:pPr algn="just">
              <a:spcBef>
                <a:spcPct val="0"/>
              </a:spcBef>
              <a:buFontTx/>
              <a:buNone/>
            </a:pPr>
            <a:r>
              <a:rPr lang="en-US" altLang="zh-CN" b="1" smtClean="0">
                <a:cs typeface="Arial" charset="0"/>
              </a:rPr>
              <a:t>			stmt;</a:t>
            </a:r>
            <a:endParaRPr lang="en-US" altLang="zh-CN" b="1" smtClean="0"/>
          </a:p>
          <a:p>
            <a:pPr algn="just">
              <a:spcBef>
                <a:spcPct val="0"/>
              </a:spcBef>
              <a:buFontTx/>
              <a:buNone/>
            </a:pPr>
            <a:r>
              <a:rPr lang="en-US" altLang="zh-CN" b="1" smtClean="0">
                <a:cs typeface="Arial" charset="0"/>
              </a:rPr>
              <a:t>			e</a:t>
            </a:r>
            <a:r>
              <a:rPr lang="en-US" altLang="zh-CN" b="1" baseline="-30000" smtClean="0">
                <a:cs typeface="Arial" charset="0"/>
              </a:rPr>
              <a:t>3</a:t>
            </a:r>
            <a:r>
              <a:rPr lang="en-US" altLang="zh-CN" b="1" smtClean="0">
                <a:cs typeface="Arial" charset="0"/>
              </a:rPr>
              <a:t>;</a:t>
            </a:r>
            <a:endParaRPr lang="en-US" altLang="zh-CN" b="1" smtClean="0"/>
          </a:p>
          <a:p>
            <a:pPr algn="just">
              <a:spcBef>
                <a:spcPct val="0"/>
              </a:spcBef>
              <a:buFontTx/>
              <a:buNone/>
            </a:pPr>
            <a:r>
              <a:rPr lang="en-US" altLang="zh-CN" b="1" smtClean="0">
                <a:cs typeface="Arial" charset="0"/>
              </a:rPr>
              <a:t>		end</a:t>
            </a:r>
            <a:endParaRPr lang="en-US" altLang="zh-CN" b="1" smtClean="0"/>
          </a:p>
          <a:p>
            <a:pPr>
              <a:lnSpc>
                <a:spcPct val="85000"/>
              </a:lnSpc>
              <a:spcBef>
                <a:spcPct val="0"/>
              </a:spcBef>
              <a:buFontTx/>
              <a:buNone/>
            </a:pPr>
            <a:r>
              <a:rPr lang="zh-CN" altLang="en-US" b="1" smtClean="0">
                <a:cs typeface="Arial" charset="0"/>
              </a:rPr>
              <a:t>有同样的语义</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600" y="228600"/>
            <a:ext cx="7772400" cy="1143000"/>
          </a:xfrm>
        </p:spPr>
        <p:txBody>
          <a:bodyPr/>
          <a:lstStyle/>
          <a:p>
            <a:r>
              <a:rPr lang="zh-CN" altLang="en-US" b="1" smtClean="0"/>
              <a:t>例    题    2</a:t>
            </a:r>
          </a:p>
        </p:txBody>
      </p:sp>
      <p:sp>
        <p:nvSpPr>
          <p:cNvPr id="65539"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en-US" altLang="zh-CN" b="1" smtClean="0"/>
              <a:t>C</a:t>
            </a:r>
            <a:r>
              <a:rPr lang="zh-CN" altLang="en-US" b="1" smtClean="0"/>
              <a:t>语言的</a:t>
            </a:r>
            <a:r>
              <a:rPr lang="en-US" altLang="zh-CN" b="1" smtClean="0"/>
              <a:t>for</a:t>
            </a:r>
            <a:r>
              <a:rPr lang="zh-CN" altLang="en-US" b="1" smtClean="0"/>
              <a:t>语句</a:t>
            </a:r>
            <a:r>
              <a:rPr lang="en-US" altLang="zh-CN" b="1" smtClean="0">
                <a:cs typeface="Arial" charset="0"/>
              </a:rPr>
              <a:t>for (e</a:t>
            </a:r>
            <a:r>
              <a:rPr lang="en-US" altLang="zh-CN" b="1" baseline="-30000" smtClean="0">
                <a:cs typeface="Arial" charset="0"/>
              </a:rPr>
              <a:t>1</a:t>
            </a:r>
            <a:r>
              <a:rPr lang="en-US" altLang="zh-CN" b="1" smtClean="0">
                <a:cs typeface="Arial" charset="0"/>
              </a:rPr>
              <a:t>;e</a:t>
            </a:r>
            <a:r>
              <a:rPr lang="en-US" altLang="zh-CN" b="1" baseline="-30000" smtClean="0">
                <a:cs typeface="Arial" charset="0"/>
              </a:rPr>
              <a:t>2</a:t>
            </a:r>
            <a:r>
              <a:rPr lang="en-US" altLang="zh-CN" b="1" smtClean="0">
                <a:cs typeface="Arial" charset="0"/>
              </a:rPr>
              <a:t>;e</a:t>
            </a:r>
            <a:r>
              <a:rPr lang="en-US" altLang="zh-CN" b="1" baseline="-30000" smtClean="0">
                <a:cs typeface="Arial" charset="0"/>
              </a:rPr>
              <a:t>3</a:t>
            </a:r>
            <a:r>
              <a:rPr lang="en-US" altLang="zh-CN" b="1" smtClean="0">
                <a:cs typeface="Arial" charset="0"/>
              </a:rPr>
              <a:t>) stmt</a:t>
            </a:r>
            <a:r>
              <a:rPr lang="zh-CN" altLang="en-US" b="1" smtClean="0">
                <a:latin typeface="宋体" pitchFamily="2" charset="-122"/>
              </a:rPr>
              <a:t>的中间代码</a:t>
            </a:r>
          </a:p>
          <a:p>
            <a:pPr algn="just">
              <a:spcBef>
                <a:spcPct val="0"/>
              </a:spcBef>
              <a:buFontTx/>
              <a:buNone/>
            </a:pPr>
            <a:r>
              <a:rPr lang="zh-CN" altLang="en-US" b="1" smtClean="0">
                <a:latin typeface="宋体" pitchFamily="2" charset="-122"/>
              </a:rPr>
              <a:t>结构如下</a:t>
            </a:r>
            <a:endParaRPr lang="en-US" altLang="zh-CN" b="1" smtClean="0"/>
          </a:p>
          <a:p>
            <a:pPr algn="just">
              <a:spcBef>
                <a:spcPct val="0"/>
              </a:spcBef>
              <a:buFontTx/>
              <a:buNone/>
            </a:pPr>
            <a:endParaRPr lang="en-US" altLang="zh-CN" b="1" smtClean="0"/>
          </a:p>
          <a:p>
            <a:pPr algn="just">
              <a:spcBef>
                <a:spcPct val="0"/>
              </a:spcBef>
              <a:buFontTx/>
              <a:buNone/>
            </a:pPr>
            <a:r>
              <a:rPr lang="en-US" altLang="zh-CN" b="1" smtClean="0"/>
              <a:t>		  e</a:t>
            </a:r>
            <a:r>
              <a:rPr lang="en-US" altLang="zh-CN" b="1" baseline="-30000" smtClean="0"/>
              <a:t>1</a:t>
            </a:r>
            <a:r>
              <a:rPr lang="zh-CN" altLang="en-US" b="1" smtClean="0"/>
              <a:t>的代码</a:t>
            </a:r>
          </a:p>
          <a:p>
            <a:pPr algn="just">
              <a:spcBef>
                <a:spcPct val="0"/>
              </a:spcBef>
              <a:buFontTx/>
              <a:buNone/>
            </a:pPr>
            <a:r>
              <a:rPr lang="zh-CN" altLang="en-US" b="1" smtClean="0"/>
              <a:t>	</a:t>
            </a:r>
            <a:r>
              <a:rPr lang="en-US" altLang="zh-CN" b="1" smtClean="0"/>
              <a:t>L1:  e</a:t>
            </a:r>
            <a:r>
              <a:rPr lang="en-US" altLang="zh-CN" b="1" baseline="-30000" smtClean="0"/>
              <a:t>2</a:t>
            </a:r>
            <a:r>
              <a:rPr lang="zh-CN" altLang="en-US" b="1" smtClean="0"/>
              <a:t>的代码</a:t>
            </a:r>
          </a:p>
          <a:p>
            <a:pPr algn="just">
              <a:spcBef>
                <a:spcPct val="0"/>
              </a:spcBef>
              <a:buFontTx/>
              <a:buNone/>
            </a:pPr>
            <a:r>
              <a:rPr lang="zh-CN" altLang="en-US" b="1" smtClean="0"/>
              <a:t>	</a:t>
            </a:r>
            <a:r>
              <a:rPr lang="en-US" altLang="zh-CN" b="1" smtClean="0"/>
              <a:t>L2:  e</a:t>
            </a:r>
            <a:r>
              <a:rPr lang="en-US" altLang="zh-CN" b="1" baseline="-30000" smtClean="0"/>
              <a:t>3</a:t>
            </a:r>
            <a:r>
              <a:rPr lang="zh-CN" altLang="en-US" b="1" smtClean="0"/>
              <a:t>的代码</a:t>
            </a:r>
          </a:p>
          <a:p>
            <a:pPr algn="just">
              <a:spcBef>
                <a:spcPct val="0"/>
              </a:spcBef>
              <a:buFontTx/>
              <a:buNone/>
            </a:pPr>
            <a:r>
              <a:rPr lang="zh-CN" altLang="en-US" b="1" smtClean="0"/>
              <a:t>		  </a:t>
            </a:r>
            <a:r>
              <a:rPr lang="en-US" altLang="zh-CN" b="1" smtClean="0"/>
              <a:t>goto L1</a:t>
            </a:r>
          </a:p>
          <a:p>
            <a:pPr algn="just">
              <a:spcBef>
                <a:spcPct val="0"/>
              </a:spcBef>
              <a:buFontTx/>
              <a:buNone/>
            </a:pPr>
            <a:r>
              <a:rPr lang="en-US" altLang="zh-CN" b="1" smtClean="0"/>
              <a:t>		  stmt</a:t>
            </a:r>
            <a:r>
              <a:rPr lang="zh-CN" altLang="en-US" b="1" smtClean="0"/>
              <a:t>的代码</a:t>
            </a:r>
          </a:p>
          <a:p>
            <a:pPr algn="just">
              <a:spcBef>
                <a:spcPct val="0"/>
              </a:spcBef>
              <a:buFontTx/>
              <a:buNone/>
            </a:pPr>
            <a:r>
              <a:rPr lang="zh-CN" altLang="en-US" b="1" smtClean="0"/>
              <a:t>		  </a:t>
            </a:r>
            <a:r>
              <a:rPr lang="en-US" altLang="zh-CN" b="1" smtClean="0"/>
              <a:t>goto L2</a:t>
            </a:r>
          </a:p>
          <a:p>
            <a:pPr>
              <a:spcBef>
                <a:spcPct val="0"/>
              </a:spcBef>
              <a:buFontTx/>
              <a:buNone/>
            </a:pPr>
            <a:endParaRPr lang="en-US" altLang="zh-CN" b="1" smtClean="0">
              <a:cs typeface="Arial" charset="0"/>
            </a:endParaRPr>
          </a:p>
        </p:txBody>
      </p:sp>
      <p:grpSp>
        <p:nvGrpSpPr>
          <p:cNvPr id="65540" name="Group 15"/>
          <p:cNvGrpSpPr>
            <a:grpSpLocks/>
          </p:cNvGrpSpPr>
          <p:nvPr/>
        </p:nvGrpSpPr>
        <p:grpSpPr bwMode="auto">
          <a:xfrm>
            <a:off x="3429000" y="3284538"/>
            <a:ext cx="5715000" cy="1730375"/>
            <a:chOff x="2160" y="2069"/>
            <a:chExt cx="3600" cy="1090"/>
          </a:xfrm>
        </p:grpSpPr>
        <p:sp>
          <p:nvSpPr>
            <p:cNvPr id="65541" name="Line 5"/>
            <p:cNvSpPr>
              <a:spLocks noChangeShapeType="1"/>
            </p:cNvSpPr>
            <p:nvPr/>
          </p:nvSpPr>
          <p:spPr bwMode="auto">
            <a:xfrm>
              <a:off x="2160" y="2407"/>
              <a:ext cx="616"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Line 6"/>
            <p:cNvSpPr>
              <a:spLocks noChangeShapeType="1"/>
            </p:cNvSpPr>
            <p:nvPr/>
          </p:nvSpPr>
          <p:spPr bwMode="auto">
            <a:xfrm>
              <a:off x="2758" y="2387"/>
              <a:ext cx="2" cy="77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3" name="Line 7"/>
            <p:cNvSpPr>
              <a:spLocks noChangeShapeType="1"/>
            </p:cNvSpPr>
            <p:nvPr/>
          </p:nvSpPr>
          <p:spPr bwMode="auto">
            <a:xfrm flipH="1">
              <a:off x="2180" y="3158"/>
              <a:ext cx="579" cy="1"/>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4" name="Rectangle 8"/>
            <p:cNvSpPr>
              <a:spLocks noChangeArrowheads="1"/>
            </p:cNvSpPr>
            <p:nvPr/>
          </p:nvSpPr>
          <p:spPr bwMode="auto">
            <a:xfrm>
              <a:off x="2692" y="2483"/>
              <a:ext cx="871"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真转</a:t>
              </a:r>
            </a:p>
          </p:txBody>
        </p:sp>
        <p:sp>
          <p:nvSpPr>
            <p:cNvPr id="65545" name="Line 9"/>
            <p:cNvSpPr>
              <a:spLocks noChangeShapeType="1"/>
            </p:cNvSpPr>
            <p:nvPr/>
          </p:nvSpPr>
          <p:spPr bwMode="auto">
            <a:xfrm>
              <a:off x="2160" y="2269"/>
              <a:ext cx="992" cy="1"/>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6" name="Rectangle 10"/>
            <p:cNvSpPr>
              <a:spLocks noChangeArrowheads="1"/>
            </p:cNvSpPr>
            <p:nvPr/>
          </p:nvSpPr>
          <p:spPr bwMode="auto">
            <a:xfrm>
              <a:off x="3073" y="2069"/>
              <a:ext cx="2687" cy="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假转，由外层语句决定</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228600"/>
            <a:ext cx="7772400" cy="1143000"/>
          </a:xfrm>
        </p:spPr>
        <p:txBody>
          <a:bodyPr/>
          <a:lstStyle/>
          <a:p>
            <a:r>
              <a:rPr lang="zh-CN" altLang="en-US" b="1" smtClean="0"/>
              <a:t>例    题    </a:t>
            </a:r>
            <a:r>
              <a:rPr lang="en-US" altLang="zh-CN" b="1" smtClean="0"/>
              <a:t>3</a:t>
            </a:r>
          </a:p>
        </p:txBody>
      </p:sp>
      <p:sp>
        <p:nvSpPr>
          <p:cNvPr id="1409027" name="Rectangle 3"/>
          <p:cNvSpPr>
            <a:spLocks noGrp="1" noChangeArrowheads="1"/>
          </p:cNvSpPr>
          <p:nvPr>
            <p:ph idx="1"/>
          </p:nvPr>
        </p:nvSpPr>
        <p:spPr>
          <a:xfrm>
            <a:off x="287338" y="1438275"/>
            <a:ext cx="8564562" cy="5038725"/>
          </a:xfrm>
          <a:noFill/>
        </p:spPr>
        <p:txBody>
          <a:bodyPr/>
          <a:lstStyle/>
          <a:p>
            <a:pPr algn="just">
              <a:spcBef>
                <a:spcPct val="0"/>
              </a:spcBef>
            </a:pPr>
            <a:r>
              <a:rPr lang="en-US" altLang="zh-CN" b="1" smtClean="0"/>
              <a:t>Pascal</a:t>
            </a:r>
            <a:r>
              <a:rPr lang="zh-CN" altLang="en-US" b="1" smtClean="0"/>
              <a:t>语言</a:t>
            </a:r>
          </a:p>
          <a:p>
            <a:pPr algn="just">
              <a:spcBef>
                <a:spcPct val="0"/>
              </a:spcBef>
              <a:buFontTx/>
              <a:buNone/>
            </a:pPr>
            <a:r>
              <a:rPr lang="zh-CN" altLang="en-US" b="1" smtClean="0"/>
              <a:t>		</a:t>
            </a:r>
            <a:r>
              <a:rPr lang="en-US" altLang="zh-CN" b="1" smtClean="0"/>
              <a:t>var a,b : array[1..100] of integer;</a:t>
            </a:r>
          </a:p>
          <a:p>
            <a:pPr algn="just">
              <a:spcBef>
                <a:spcPct val="0"/>
              </a:spcBef>
              <a:buFontTx/>
              <a:buNone/>
            </a:pPr>
            <a:r>
              <a:rPr lang="en-US" altLang="zh-CN" b="1" smtClean="0"/>
              <a:t>		a:=b		// </a:t>
            </a:r>
            <a:r>
              <a:rPr lang="zh-CN" altLang="en-US" b="1" smtClean="0"/>
              <a:t>允许数组之间赋值</a:t>
            </a:r>
          </a:p>
          <a:p>
            <a:pPr algn="just">
              <a:spcBef>
                <a:spcPct val="0"/>
              </a:spcBef>
              <a:buFontTx/>
              <a:buNone/>
            </a:pPr>
            <a:r>
              <a:rPr lang="zh-CN" altLang="en-US" b="1" smtClean="0"/>
              <a:t>		若</a:t>
            </a:r>
            <a:r>
              <a:rPr lang="en-US" altLang="zh-CN" b="1" smtClean="0"/>
              <a:t>a</a:t>
            </a:r>
            <a:r>
              <a:rPr lang="zh-CN" altLang="en-US" b="1" smtClean="0"/>
              <a:t>和</a:t>
            </a:r>
            <a:r>
              <a:rPr lang="en-US" altLang="zh-CN" b="1" smtClean="0"/>
              <a:t>b</a:t>
            </a:r>
            <a:r>
              <a:rPr lang="zh-CN" altLang="en-US" b="1" smtClean="0"/>
              <a:t>是同一类型记录，也允许</a:t>
            </a:r>
          </a:p>
          <a:p>
            <a:pPr algn="just">
              <a:spcBef>
                <a:spcPct val="0"/>
              </a:spcBef>
            </a:pPr>
            <a:r>
              <a:rPr lang="en-US" altLang="zh-CN" b="1" smtClean="0"/>
              <a:t>C</a:t>
            </a:r>
            <a:r>
              <a:rPr lang="zh-CN" altLang="en-US" b="1" smtClean="0"/>
              <a:t>语言</a:t>
            </a:r>
          </a:p>
          <a:p>
            <a:pPr algn="just">
              <a:spcBef>
                <a:spcPct val="0"/>
              </a:spcBef>
              <a:buFontTx/>
              <a:buNone/>
            </a:pPr>
            <a:r>
              <a:rPr lang="en-US" altLang="zh-CN" smtClean="0"/>
              <a:t>		</a:t>
            </a:r>
            <a:r>
              <a:rPr lang="zh-CN" altLang="en-US" b="1" smtClean="0"/>
              <a:t>数组类型不行，结构体类型可以</a:t>
            </a:r>
          </a:p>
          <a:p>
            <a:pPr algn="just">
              <a:spcBef>
                <a:spcPct val="0"/>
              </a:spcBef>
            </a:pPr>
            <a:endParaRPr lang="zh-CN" altLang="en-US" b="1" smtClean="0"/>
          </a:p>
          <a:p>
            <a:pPr algn="just">
              <a:spcBef>
                <a:spcPct val="0"/>
              </a:spcBef>
            </a:pPr>
            <a:r>
              <a:rPr lang="zh-CN" altLang="en-US" b="1" smtClean="0"/>
              <a:t>为这种赋值选用或设计一种三地址语句，它要便于生成目标代码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09027">
                                            <p:txEl>
                                              <p:pRg st="4" end="4"/>
                                            </p:txEl>
                                          </p:spTgt>
                                        </p:tgtEl>
                                        <p:attrNameLst>
                                          <p:attrName>style.visibility</p:attrName>
                                        </p:attrNameLst>
                                      </p:cBhvr>
                                      <p:to>
                                        <p:strVal val="visible"/>
                                      </p:to>
                                    </p:set>
                                    <p:animEffect transition="in" filter="box(in)">
                                      <p:cBhvr>
                                        <p:cTn id="7" dur="500"/>
                                        <p:tgtEl>
                                          <p:spTgt spid="140902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09027">
                                            <p:txEl>
                                              <p:pRg st="5" end="5"/>
                                            </p:txEl>
                                          </p:spTgt>
                                        </p:tgtEl>
                                        <p:attrNameLst>
                                          <p:attrName>style.visibility</p:attrName>
                                        </p:attrNameLst>
                                      </p:cBhvr>
                                      <p:to>
                                        <p:strVal val="visible"/>
                                      </p:to>
                                    </p:set>
                                    <p:animEffect transition="in" filter="box(in)">
                                      <p:cBhvr>
                                        <p:cTn id="10" dur="500"/>
                                        <p:tgtEl>
                                          <p:spTgt spid="1409027">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409027">
                                            <p:txEl>
                                              <p:pRg st="7" end="7"/>
                                            </p:txEl>
                                          </p:spTgt>
                                        </p:tgtEl>
                                        <p:attrNameLst>
                                          <p:attrName>style.visibility</p:attrName>
                                        </p:attrNameLst>
                                      </p:cBhvr>
                                      <p:to>
                                        <p:strVal val="visible"/>
                                      </p:to>
                                    </p:set>
                                    <p:animEffect transition="in" filter="box(in)">
                                      <p:cBhvr>
                                        <p:cTn id="15" dur="500"/>
                                        <p:tgtEl>
                                          <p:spTgt spid="14090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09600" y="228600"/>
            <a:ext cx="7772400" cy="1143000"/>
          </a:xfrm>
        </p:spPr>
        <p:txBody>
          <a:bodyPr/>
          <a:lstStyle/>
          <a:p>
            <a:r>
              <a:rPr lang="zh-CN" altLang="en-US" b="1" smtClean="0"/>
              <a:t>例    题    </a:t>
            </a:r>
            <a:r>
              <a:rPr lang="en-US" altLang="zh-CN" b="1" smtClean="0"/>
              <a:t>3</a:t>
            </a:r>
          </a:p>
        </p:txBody>
      </p:sp>
      <p:sp>
        <p:nvSpPr>
          <p:cNvPr id="67587" name="Rectangle 3"/>
          <p:cNvSpPr>
            <a:spLocks noGrp="1" noChangeArrowheads="1"/>
          </p:cNvSpPr>
          <p:nvPr>
            <p:ph idx="1"/>
          </p:nvPr>
        </p:nvSpPr>
        <p:spPr>
          <a:xfrm>
            <a:off x="287338" y="1438275"/>
            <a:ext cx="8564562" cy="5038725"/>
          </a:xfrm>
          <a:noFill/>
        </p:spPr>
        <p:txBody>
          <a:bodyPr/>
          <a:lstStyle/>
          <a:p>
            <a:pPr algn="just">
              <a:spcBef>
                <a:spcPct val="0"/>
              </a:spcBef>
            </a:pPr>
            <a:r>
              <a:rPr lang="en-US" altLang="zh-CN" b="1" smtClean="0"/>
              <a:t>Pascal</a:t>
            </a:r>
            <a:r>
              <a:rPr lang="zh-CN" altLang="en-US" b="1" smtClean="0"/>
              <a:t>语言</a:t>
            </a:r>
          </a:p>
          <a:p>
            <a:pPr algn="just">
              <a:spcBef>
                <a:spcPct val="0"/>
              </a:spcBef>
              <a:buFontTx/>
              <a:buNone/>
            </a:pPr>
            <a:r>
              <a:rPr lang="zh-CN" altLang="en-US" b="1" smtClean="0"/>
              <a:t>		</a:t>
            </a:r>
            <a:r>
              <a:rPr lang="en-US" altLang="zh-CN" b="1" smtClean="0"/>
              <a:t>var a,b : array[1..100] of integer;</a:t>
            </a:r>
          </a:p>
          <a:p>
            <a:pPr algn="just">
              <a:spcBef>
                <a:spcPct val="0"/>
              </a:spcBef>
              <a:buFontTx/>
              <a:buNone/>
            </a:pPr>
            <a:r>
              <a:rPr lang="en-US" altLang="zh-CN" b="1" smtClean="0"/>
              <a:t>		a:=b		// </a:t>
            </a:r>
            <a:r>
              <a:rPr lang="zh-CN" altLang="en-US" b="1" smtClean="0"/>
              <a:t>允许数组之间赋值</a:t>
            </a:r>
          </a:p>
          <a:p>
            <a:pPr algn="just">
              <a:spcBef>
                <a:spcPct val="0"/>
              </a:spcBef>
              <a:buFontTx/>
              <a:buNone/>
            </a:pPr>
            <a:r>
              <a:rPr lang="zh-CN" altLang="en-US" b="1" smtClean="0"/>
              <a:t>		若</a:t>
            </a:r>
            <a:r>
              <a:rPr lang="en-US" altLang="zh-CN" b="1" smtClean="0"/>
              <a:t>a</a:t>
            </a:r>
            <a:r>
              <a:rPr lang="zh-CN" altLang="en-US" b="1" smtClean="0"/>
              <a:t>和</a:t>
            </a:r>
            <a:r>
              <a:rPr lang="en-US" altLang="zh-CN" b="1" smtClean="0"/>
              <a:t>b</a:t>
            </a:r>
            <a:r>
              <a:rPr lang="zh-CN" altLang="en-US" b="1" smtClean="0"/>
              <a:t>是同一类型记录，也允许</a:t>
            </a:r>
          </a:p>
          <a:p>
            <a:pPr algn="just">
              <a:spcBef>
                <a:spcPct val="0"/>
              </a:spcBef>
            </a:pPr>
            <a:endParaRPr lang="zh-CN" altLang="en-US" b="1" smtClean="0"/>
          </a:p>
          <a:p>
            <a:pPr algn="just">
              <a:spcBef>
                <a:spcPct val="0"/>
              </a:spcBef>
            </a:pPr>
            <a:r>
              <a:rPr lang="zh-CN" altLang="en-US" b="1" smtClean="0"/>
              <a:t>仍然用中间代码复写语句 </a:t>
            </a:r>
            <a:r>
              <a:rPr lang="en-US" altLang="zh-CN" b="1" smtClean="0"/>
              <a:t>x = y</a:t>
            </a:r>
            <a:r>
              <a:rPr lang="zh-CN" altLang="en-US" b="1" smtClean="0"/>
              <a:t>，在生成目标代码时，必须根据它们类型的</a:t>
            </a:r>
            <a:r>
              <a:rPr lang="en-US" altLang="zh-CN" b="1" smtClean="0"/>
              <a:t>size</a:t>
            </a:r>
            <a:r>
              <a:rPr lang="zh-CN" altLang="en-US" b="1" smtClean="0"/>
              <a:t>，产生一连串的值传送指令</a:t>
            </a:r>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09600" y="228600"/>
            <a:ext cx="7772400" cy="1143000"/>
          </a:xfrm>
        </p:spPr>
        <p:txBody>
          <a:bodyPr/>
          <a:lstStyle/>
          <a:p>
            <a:r>
              <a:rPr lang="zh-CN" altLang="en-US" b="1" smtClean="0"/>
              <a:t>例    题    </a:t>
            </a:r>
            <a:r>
              <a:rPr lang="en-US" altLang="zh-CN" b="1" smtClean="0"/>
              <a:t>4</a:t>
            </a:r>
          </a:p>
        </p:txBody>
      </p:sp>
      <p:sp>
        <p:nvSpPr>
          <p:cNvPr id="68611" name="Rectangle 3"/>
          <p:cNvSpPr>
            <a:spLocks noGrp="1" noChangeArrowheads="1"/>
          </p:cNvSpPr>
          <p:nvPr>
            <p:ph idx="1"/>
          </p:nvPr>
        </p:nvSpPr>
        <p:spPr>
          <a:xfrm>
            <a:off x="287338" y="1438275"/>
            <a:ext cx="8564562" cy="5038725"/>
          </a:xfrm>
          <a:noFill/>
        </p:spPr>
        <p:txBody>
          <a:bodyPr/>
          <a:lstStyle/>
          <a:p>
            <a:pPr algn="just">
              <a:spcBef>
                <a:spcPct val="0"/>
              </a:spcBef>
              <a:buFontTx/>
              <a:buNone/>
            </a:pPr>
            <a:r>
              <a:rPr lang="zh-CN" altLang="en-US" b="1" smtClean="0"/>
              <a:t>   下面的翻译方案使用了变量</a:t>
            </a:r>
            <a:r>
              <a:rPr lang="en-US" altLang="zh-CN" b="1" i="1" smtClean="0"/>
              <a:t>offset</a:t>
            </a:r>
            <a:r>
              <a:rPr lang="zh-CN" altLang="en-US" smtClean="0"/>
              <a:t>，</a:t>
            </a:r>
            <a:r>
              <a:rPr lang="zh-CN" altLang="en-US" b="1" smtClean="0"/>
              <a:t>请重写该翻译方案，它完成同样的事情，但只使用文法符号的属性，而不使用变量</a:t>
            </a:r>
            <a:r>
              <a:rPr lang="en-US" altLang="zh-CN" b="1" i="1" smtClean="0"/>
              <a:t>offset</a:t>
            </a:r>
          </a:p>
          <a:p>
            <a:pPr>
              <a:buFontTx/>
              <a:buNone/>
            </a:pPr>
            <a:r>
              <a:rPr lang="en-US" altLang="zh-CN" b="1" smtClean="0"/>
              <a:t>	P </a:t>
            </a:r>
            <a:r>
              <a:rPr lang="en-US" altLang="zh-CN" b="1" smtClean="0">
                <a:sym typeface="Symbol" pitchFamily="18" charset="2"/>
              </a:rPr>
              <a:t></a:t>
            </a:r>
            <a:r>
              <a:rPr lang="en-US" altLang="zh-CN" b="1" smtClean="0"/>
              <a:t>	 	{</a:t>
            </a:r>
            <a:r>
              <a:rPr lang="en-US" altLang="zh-CN" b="1" i="1" smtClean="0"/>
              <a:t>offset</a:t>
            </a:r>
            <a:r>
              <a:rPr lang="en-US" altLang="zh-CN" b="1" smtClean="0"/>
              <a:t> = 0} D</a:t>
            </a:r>
          </a:p>
          <a:p>
            <a:pPr>
              <a:buFontTx/>
              <a:buNone/>
            </a:pPr>
            <a:r>
              <a:rPr lang="en-US" altLang="zh-CN" b="1" smtClean="0"/>
              <a:t>	D </a:t>
            </a:r>
            <a:r>
              <a:rPr lang="en-US" altLang="zh-CN" b="1" smtClean="0">
                <a:sym typeface="Symbol" pitchFamily="18" charset="2"/>
              </a:rPr>
              <a:t></a:t>
            </a:r>
            <a:r>
              <a:rPr lang="en-US" altLang="zh-CN" b="1" smtClean="0"/>
              <a:t> D ; D </a:t>
            </a:r>
          </a:p>
          <a:p>
            <a:pPr>
              <a:buFontTx/>
              <a:buNone/>
            </a:pPr>
            <a:r>
              <a:rPr lang="en-US" altLang="zh-CN" b="1" smtClean="0"/>
              <a:t>	D </a:t>
            </a:r>
            <a:r>
              <a:rPr lang="en-US" altLang="zh-CN" b="1" smtClean="0">
                <a:sym typeface="Symbol" pitchFamily="18" charset="2"/>
              </a:rPr>
              <a:t></a:t>
            </a:r>
            <a:r>
              <a:rPr lang="en-US" altLang="zh-CN" b="1" smtClean="0"/>
              <a:t> id : T	{ </a:t>
            </a:r>
            <a:r>
              <a:rPr lang="en-US" altLang="zh-CN" b="1" i="1" smtClean="0"/>
              <a:t>enter</a:t>
            </a:r>
            <a:r>
              <a:rPr lang="en-US" altLang="zh-CN" b="1" smtClean="0"/>
              <a:t>(id.</a:t>
            </a:r>
            <a:r>
              <a:rPr lang="en-US" altLang="zh-CN" b="1" i="1" smtClean="0"/>
              <a:t>lexeme</a:t>
            </a:r>
            <a:r>
              <a:rPr lang="en-US" altLang="zh-CN" b="1" smtClean="0"/>
              <a:t>, T.</a:t>
            </a:r>
            <a:r>
              <a:rPr lang="en-US" altLang="zh-CN" b="1" i="1" smtClean="0"/>
              <a:t>type</a:t>
            </a:r>
            <a:r>
              <a:rPr lang="en-US" altLang="zh-CN" b="1" smtClean="0"/>
              <a:t>, </a:t>
            </a:r>
            <a:r>
              <a:rPr lang="en-US" altLang="zh-CN" b="1" i="1" smtClean="0"/>
              <a:t>offset</a:t>
            </a:r>
            <a:r>
              <a:rPr lang="en-US" altLang="zh-CN" b="1" smtClean="0"/>
              <a:t>); 				</a:t>
            </a:r>
            <a:r>
              <a:rPr lang="en-US" altLang="zh-CN" b="1" i="1" smtClean="0"/>
              <a:t>offset</a:t>
            </a:r>
            <a:r>
              <a:rPr lang="en-US" altLang="zh-CN" b="1" smtClean="0"/>
              <a:t> = </a:t>
            </a:r>
            <a:r>
              <a:rPr lang="en-US" altLang="zh-CN" b="1" i="1" smtClean="0"/>
              <a:t>offset</a:t>
            </a:r>
            <a:r>
              <a:rPr lang="en-US" altLang="zh-CN" b="1" smtClean="0"/>
              <a:t> + T.</a:t>
            </a:r>
            <a:r>
              <a:rPr lang="en-US" altLang="zh-CN" b="1" i="1" smtClean="0"/>
              <a:t>width</a:t>
            </a:r>
            <a:r>
              <a:rPr lang="en-US" altLang="zh-CN" b="1" smtClean="0"/>
              <a:t> }</a:t>
            </a:r>
          </a:p>
          <a:p>
            <a:pPr>
              <a:buFontTx/>
              <a:buNone/>
            </a:pPr>
            <a:r>
              <a:rPr lang="en-US" altLang="zh-CN" b="1" smtClean="0"/>
              <a:t>	T </a:t>
            </a:r>
            <a:r>
              <a:rPr lang="en-US" altLang="zh-CN" b="1" smtClean="0">
                <a:sym typeface="Symbol" pitchFamily="18" charset="2"/>
              </a:rPr>
              <a:t></a:t>
            </a:r>
            <a:r>
              <a:rPr lang="en-US" altLang="zh-CN" b="1" smtClean="0"/>
              <a:t> integer	{T.</a:t>
            </a:r>
            <a:r>
              <a:rPr lang="en-US" altLang="zh-CN" b="1" i="1" smtClean="0"/>
              <a:t>type</a:t>
            </a:r>
            <a:r>
              <a:rPr lang="en-US" altLang="zh-CN" b="1" smtClean="0"/>
              <a:t> = integer;  T.</a:t>
            </a:r>
            <a:r>
              <a:rPr lang="en-US" altLang="zh-CN" b="1" i="1" smtClean="0"/>
              <a:t>width</a:t>
            </a:r>
            <a:r>
              <a:rPr lang="en-US" altLang="zh-CN" b="1" smtClean="0"/>
              <a:t> = 4 }</a:t>
            </a:r>
          </a:p>
          <a:p>
            <a:pPr>
              <a:buFontTx/>
              <a:buNone/>
            </a:pPr>
            <a:r>
              <a:rPr lang="en-US" altLang="zh-CN" b="1" smtClean="0"/>
              <a:t>	T</a:t>
            </a:r>
            <a:r>
              <a:rPr lang="en-US" altLang="zh-CN" b="1" smtClean="0">
                <a:sym typeface="Symbol" pitchFamily="18" charset="2"/>
              </a:rPr>
              <a:t></a:t>
            </a:r>
            <a:r>
              <a:rPr lang="en-US" altLang="zh-CN" b="1" smtClean="0"/>
              <a:t> real		{T.</a:t>
            </a:r>
            <a:r>
              <a:rPr lang="en-US" altLang="zh-CN" b="1" i="1" smtClean="0"/>
              <a:t>type</a:t>
            </a:r>
            <a:r>
              <a:rPr lang="en-US" altLang="zh-CN" b="1" smtClean="0"/>
              <a:t> = real;  T.</a:t>
            </a:r>
            <a:r>
              <a:rPr lang="en-US" altLang="zh-CN" b="1" i="1" smtClean="0"/>
              <a:t>width</a:t>
            </a:r>
            <a:r>
              <a:rPr lang="en-US" altLang="zh-CN" b="1" smtClean="0"/>
              <a:t> = 8 }</a:t>
            </a:r>
            <a:endParaRPr lang="zh-CN" altLang="en-US" b="1"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09600" y="228600"/>
            <a:ext cx="7772400" cy="1143000"/>
          </a:xfrm>
        </p:spPr>
        <p:txBody>
          <a:bodyPr/>
          <a:lstStyle/>
          <a:p>
            <a:r>
              <a:rPr lang="zh-CN" altLang="en-US" b="1" smtClean="0"/>
              <a:t>例    题    </a:t>
            </a:r>
            <a:r>
              <a:rPr lang="en-US" altLang="zh-CN" b="1" smtClean="0"/>
              <a:t>4</a:t>
            </a:r>
          </a:p>
        </p:txBody>
      </p:sp>
      <p:sp>
        <p:nvSpPr>
          <p:cNvPr id="69635" name="Rectangle 3"/>
          <p:cNvSpPr>
            <a:spLocks noGrp="1" noChangeArrowheads="1"/>
          </p:cNvSpPr>
          <p:nvPr>
            <p:ph idx="1"/>
          </p:nvPr>
        </p:nvSpPr>
        <p:spPr>
          <a:xfrm>
            <a:off x="287338" y="1438275"/>
            <a:ext cx="8780462" cy="5399088"/>
          </a:xfrm>
          <a:noFill/>
        </p:spPr>
        <p:txBody>
          <a:bodyPr/>
          <a:lstStyle/>
          <a:p>
            <a:pPr>
              <a:buFontTx/>
              <a:buNone/>
            </a:pPr>
            <a:r>
              <a:rPr lang="en-US" altLang="zh-CN" b="1" smtClean="0"/>
              <a:t>	P </a:t>
            </a:r>
            <a:r>
              <a:rPr lang="en-US" altLang="zh-CN" b="1" smtClean="0">
                <a:sym typeface="Symbol" pitchFamily="18" charset="2"/>
              </a:rPr>
              <a:t></a:t>
            </a:r>
            <a:r>
              <a:rPr lang="en-US" altLang="zh-CN" b="1" smtClean="0"/>
              <a:t>	{D.</a:t>
            </a:r>
            <a:r>
              <a:rPr lang="en-US" altLang="zh-CN" b="1" i="1" smtClean="0"/>
              <a:t>offset1</a:t>
            </a:r>
            <a:r>
              <a:rPr lang="en-US" altLang="zh-CN" b="1" smtClean="0"/>
              <a:t> = 0} D { P.</a:t>
            </a:r>
            <a:r>
              <a:rPr lang="en-US" altLang="zh-CN" b="1" i="1" smtClean="0"/>
              <a:t>offset</a:t>
            </a:r>
            <a:r>
              <a:rPr lang="en-US" altLang="zh-CN" b="1" smtClean="0"/>
              <a:t> = </a:t>
            </a:r>
          </a:p>
          <a:p>
            <a:pPr>
              <a:buFontTx/>
              <a:buNone/>
            </a:pPr>
            <a:r>
              <a:rPr lang="en-US" altLang="zh-CN" b="1" smtClean="0"/>
              <a:t>								D.</a:t>
            </a:r>
            <a:r>
              <a:rPr lang="en-US" altLang="zh-CN" b="1" i="1" smtClean="0"/>
              <a:t>offset2</a:t>
            </a:r>
            <a:r>
              <a:rPr lang="en-US" altLang="zh-CN" b="1" smtClean="0"/>
              <a:t>} </a:t>
            </a:r>
          </a:p>
          <a:p>
            <a:pPr>
              <a:buFontTx/>
              <a:buNone/>
            </a:pPr>
            <a:r>
              <a:rPr lang="en-US" altLang="zh-CN" b="1" smtClean="0"/>
              <a:t>	D </a:t>
            </a:r>
            <a:r>
              <a:rPr lang="en-US" altLang="zh-CN" b="1" smtClean="0">
                <a:sym typeface="Symbol" pitchFamily="18" charset="2"/>
              </a:rPr>
              <a:t></a:t>
            </a:r>
            <a:r>
              <a:rPr lang="en-US" altLang="zh-CN" b="1" smtClean="0"/>
              <a:t>  	{D1.</a:t>
            </a:r>
            <a:r>
              <a:rPr lang="en-US" altLang="zh-CN" b="1" i="1" smtClean="0"/>
              <a:t>offset1</a:t>
            </a:r>
            <a:r>
              <a:rPr lang="en-US" altLang="zh-CN" b="1" smtClean="0"/>
              <a:t> = D.</a:t>
            </a:r>
            <a:r>
              <a:rPr lang="en-US" altLang="zh-CN" b="1" i="1" smtClean="0"/>
              <a:t>offset1</a:t>
            </a:r>
            <a:r>
              <a:rPr lang="en-US" altLang="zh-CN" b="1" smtClean="0"/>
              <a:t> } D1 ; </a:t>
            </a:r>
          </a:p>
          <a:p>
            <a:pPr>
              <a:buFontTx/>
              <a:buNone/>
            </a:pPr>
            <a:r>
              <a:rPr lang="en-US" altLang="zh-CN" b="1" smtClean="0"/>
              <a:t>			{D2.</a:t>
            </a:r>
            <a:r>
              <a:rPr lang="en-US" altLang="zh-CN" b="1" i="1" smtClean="0"/>
              <a:t>offset1</a:t>
            </a:r>
            <a:r>
              <a:rPr lang="en-US" altLang="zh-CN" b="1" smtClean="0"/>
              <a:t> = D1.</a:t>
            </a:r>
            <a:r>
              <a:rPr lang="en-US" altLang="zh-CN" b="1" i="1" smtClean="0"/>
              <a:t>offset2</a:t>
            </a:r>
            <a:r>
              <a:rPr lang="en-US" altLang="zh-CN" b="1" smtClean="0"/>
              <a:t> }D2 </a:t>
            </a:r>
          </a:p>
          <a:p>
            <a:pPr>
              <a:buFontTx/>
              <a:buNone/>
            </a:pPr>
            <a:r>
              <a:rPr lang="en-US" altLang="zh-CN" b="1" smtClean="0"/>
              <a:t>			{D.</a:t>
            </a:r>
            <a:r>
              <a:rPr lang="en-US" altLang="zh-CN" b="1" i="1" smtClean="0"/>
              <a:t>offset2</a:t>
            </a:r>
            <a:r>
              <a:rPr lang="en-US" altLang="zh-CN" b="1" smtClean="0"/>
              <a:t> = D2.</a:t>
            </a:r>
            <a:r>
              <a:rPr lang="en-US" altLang="zh-CN" b="1" i="1" smtClean="0"/>
              <a:t>offset2</a:t>
            </a:r>
            <a:r>
              <a:rPr lang="en-US" altLang="zh-CN" b="1" smtClean="0"/>
              <a:t> }</a:t>
            </a:r>
          </a:p>
          <a:p>
            <a:pPr>
              <a:buFontTx/>
              <a:buNone/>
            </a:pPr>
            <a:r>
              <a:rPr lang="en-US" altLang="zh-CN" b="1" smtClean="0"/>
              <a:t>	D </a:t>
            </a:r>
            <a:r>
              <a:rPr lang="en-US" altLang="zh-CN" b="1" smtClean="0">
                <a:sym typeface="Symbol" pitchFamily="18" charset="2"/>
              </a:rPr>
              <a:t></a:t>
            </a:r>
            <a:r>
              <a:rPr lang="en-US" altLang="zh-CN" b="1" smtClean="0"/>
              <a:t>  id :T{</a:t>
            </a:r>
            <a:r>
              <a:rPr lang="en-US" altLang="zh-CN" b="1" i="1" smtClean="0"/>
              <a:t>enter</a:t>
            </a:r>
            <a:r>
              <a:rPr lang="en-US" altLang="zh-CN" b="1" smtClean="0"/>
              <a:t> ( id.</a:t>
            </a:r>
            <a:r>
              <a:rPr lang="en-US" altLang="zh-CN" b="1" i="1" smtClean="0"/>
              <a:t>lexeme</a:t>
            </a:r>
            <a:r>
              <a:rPr lang="en-US" altLang="zh-CN" b="1" smtClean="0"/>
              <a:t>, T.</a:t>
            </a:r>
            <a:r>
              <a:rPr lang="en-US" altLang="zh-CN" b="1" i="1" smtClean="0"/>
              <a:t>type</a:t>
            </a:r>
            <a:r>
              <a:rPr lang="en-US" altLang="zh-CN" b="1" smtClean="0"/>
              <a:t>, D.</a:t>
            </a:r>
            <a:r>
              <a:rPr lang="en-US" altLang="zh-CN" b="1" i="1" smtClean="0"/>
              <a:t>offset1</a:t>
            </a:r>
            <a:r>
              <a:rPr lang="en-US" altLang="zh-CN" b="1" smtClean="0"/>
              <a:t>); </a:t>
            </a:r>
          </a:p>
          <a:p>
            <a:pPr>
              <a:buFontTx/>
              <a:buNone/>
            </a:pPr>
            <a:r>
              <a:rPr lang="en-US" altLang="zh-CN" b="1" smtClean="0"/>
              <a:t>				D.</a:t>
            </a:r>
            <a:r>
              <a:rPr lang="en-US" altLang="zh-CN" b="1" i="1" smtClean="0"/>
              <a:t>offset2</a:t>
            </a:r>
            <a:r>
              <a:rPr lang="en-US" altLang="zh-CN" b="1" smtClean="0"/>
              <a:t> = D.</a:t>
            </a:r>
            <a:r>
              <a:rPr lang="en-US" altLang="zh-CN" b="1" i="1" smtClean="0"/>
              <a:t>offset1</a:t>
            </a:r>
            <a:r>
              <a:rPr lang="en-US" altLang="zh-CN" b="1" smtClean="0"/>
              <a:t> + T.</a:t>
            </a:r>
            <a:r>
              <a:rPr lang="en-US" altLang="zh-CN" b="1" i="1" smtClean="0"/>
              <a:t>width</a:t>
            </a:r>
            <a:r>
              <a:rPr lang="en-US" altLang="zh-CN" b="1" smtClean="0"/>
              <a:t> }</a:t>
            </a:r>
          </a:p>
          <a:p>
            <a:pPr>
              <a:buFontTx/>
              <a:buNone/>
            </a:pPr>
            <a:r>
              <a:rPr lang="en-US" altLang="zh-CN" b="1" smtClean="0"/>
              <a:t>	T </a:t>
            </a:r>
            <a:r>
              <a:rPr lang="en-US" altLang="zh-CN" b="1" smtClean="0">
                <a:sym typeface="Symbol" pitchFamily="18" charset="2"/>
              </a:rPr>
              <a:t></a:t>
            </a:r>
            <a:r>
              <a:rPr lang="en-US" altLang="zh-CN" b="1" smtClean="0"/>
              <a:t> integer 	{T.</a:t>
            </a:r>
            <a:r>
              <a:rPr lang="en-US" altLang="zh-CN" b="1" i="1" smtClean="0"/>
              <a:t>type</a:t>
            </a:r>
            <a:r>
              <a:rPr lang="en-US" altLang="zh-CN" b="1" smtClean="0"/>
              <a:t> = integer;  T.</a:t>
            </a:r>
            <a:r>
              <a:rPr lang="en-US" altLang="zh-CN" b="1" i="1" smtClean="0"/>
              <a:t>width</a:t>
            </a:r>
            <a:r>
              <a:rPr lang="en-US" altLang="zh-CN" b="1" smtClean="0"/>
              <a:t> = 4 }</a:t>
            </a:r>
          </a:p>
          <a:p>
            <a:pPr>
              <a:buFontTx/>
              <a:buNone/>
            </a:pPr>
            <a:r>
              <a:rPr lang="en-US" altLang="zh-CN" b="1" smtClean="0"/>
              <a:t>	T</a:t>
            </a:r>
            <a:r>
              <a:rPr lang="en-US" altLang="zh-CN" b="1" smtClean="0">
                <a:sym typeface="Symbol" pitchFamily="18" charset="2"/>
              </a:rPr>
              <a:t></a:t>
            </a:r>
            <a:r>
              <a:rPr lang="en-US" altLang="zh-CN" b="1" smtClean="0"/>
              <a:t> real		{T.</a:t>
            </a:r>
            <a:r>
              <a:rPr lang="en-US" altLang="zh-CN" b="1" i="1" smtClean="0"/>
              <a:t>type</a:t>
            </a:r>
            <a:r>
              <a:rPr lang="en-US" altLang="zh-CN" b="1" smtClean="0"/>
              <a:t> = real;  T.</a:t>
            </a:r>
            <a:r>
              <a:rPr lang="en-US" altLang="zh-CN" b="1" i="1" smtClean="0"/>
              <a:t>width</a:t>
            </a:r>
            <a:r>
              <a:rPr lang="en-US" altLang="zh-CN" b="1" smtClean="0"/>
              <a:t> = 8 }</a:t>
            </a:r>
            <a:endParaRPr lang="zh-CN" altLang="en-US" b="1"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228600"/>
            <a:ext cx="8610600" cy="1143000"/>
          </a:xfrm>
        </p:spPr>
        <p:txBody>
          <a:bodyPr/>
          <a:lstStyle/>
          <a:p>
            <a:r>
              <a:rPr lang="zh-CN" altLang="en-US" b="1" smtClean="0"/>
              <a:t>习        题</a:t>
            </a:r>
            <a:endParaRPr lang="zh-CN" altLang="en-US" b="1" smtClean="0">
              <a:latin typeface="宋体" pitchFamily="2" charset="-122"/>
            </a:endParaRPr>
          </a:p>
        </p:txBody>
      </p:sp>
      <p:sp>
        <p:nvSpPr>
          <p:cNvPr id="70659" name="Rectangle 3"/>
          <p:cNvSpPr>
            <a:spLocks noGrp="1" noChangeArrowheads="1"/>
          </p:cNvSpPr>
          <p:nvPr>
            <p:ph type="body" idx="4294967295"/>
          </p:nvPr>
        </p:nvSpPr>
        <p:spPr>
          <a:xfrm>
            <a:off x="0" y="1438275"/>
            <a:ext cx="8564563" cy="5038725"/>
          </a:xfrm>
          <a:noFill/>
        </p:spPr>
        <p:txBody>
          <a:bodyPr/>
          <a:lstStyle/>
          <a:p>
            <a:r>
              <a:rPr lang="zh-CN" altLang="en-US" b="1" smtClean="0"/>
              <a:t>第一次：7.1</a:t>
            </a:r>
          </a:p>
          <a:p>
            <a:r>
              <a:rPr lang="zh-CN" altLang="en-US" b="1" smtClean="0"/>
              <a:t>第二次：7.4, 7.8</a:t>
            </a:r>
            <a:r>
              <a:rPr lang="en-US" altLang="zh-CN" b="1" smtClean="0"/>
              <a:t>, 7.10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819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7.1.3 三地址代码</a:t>
            </a:r>
          </a:p>
          <a:p>
            <a:pPr>
              <a:buFontTx/>
              <a:buNone/>
            </a:pPr>
            <a:r>
              <a:rPr lang="zh-CN" altLang="en-US" b="1" smtClean="0"/>
              <a:t>一般形式：</a:t>
            </a:r>
            <a:r>
              <a:rPr lang="en-US" altLang="zh-CN" b="1" i="1" smtClean="0"/>
              <a:t>x</a:t>
            </a:r>
            <a:r>
              <a:rPr lang="en-US" altLang="zh-CN" b="1" smtClean="0"/>
              <a:t> = </a:t>
            </a:r>
            <a:r>
              <a:rPr lang="en-US" altLang="zh-CN" b="1" i="1" smtClean="0"/>
              <a:t>y op z</a:t>
            </a:r>
            <a:endParaRPr lang="en-US" altLang="zh-CN" b="1" smtClean="0"/>
          </a:p>
          <a:p>
            <a:pPr algn="just">
              <a:buFontTx/>
              <a:buNone/>
            </a:pPr>
            <a:endParaRPr lang="zh-CN" altLang="en-US" b="1" smtClean="0"/>
          </a:p>
          <a:p>
            <a:pPr algn="just"/>
            <a:r>
              <a:rPr lang="zh-CN" altLang="en-US" b="1" smtClean="0"/>
              <a:t>例 表达式</a:t>
            </a:r>
            <a:r>
              <a:rPr lang="en-US" altLang="zh-CN" b="1" i="1" smtClean="0"/>
              <a:t>x </a:t>
            </a:r>
            <a:r>
              <a:rPr lang="en-US" altLang="zh-CN" b="1" smtClean="0"/>
              <a:t>+ </a:t>
            </a:r>
            <a:r>
              <a:rPr lang="en-US" altLang="zh-CN" b="1" i="1" smtClean="0"/>
              <a:t>y </a:t>
            </a:r>
            <a:r>
              <a:rPr lang="en-US" altLang="zh-CN" b="1" smtClean="0">
                <a:sym typeface="Symbol" pitchFamily="18" charset="2"/>
              </a:rPr>
              <a:t></a:t>
            </a:r>
            <a:r>
              <a:rPr lang="en-US" altLang="zh-CN" b="1" smtClean="0"/>
              <a:t> </a:t>
            </a:r>
            <a:r>
              <a:rPr lang="en-US" altLang="zh-CN" b="1" i="1" smtClean="0"/>
              <a:t>z</a:t>
            </a:r>
            <a:r>
              <a:rPr lang="zh-CN" altLang="en-US" b="1" smtClean="0"/>
              <a:t>翻译成的三地址语句序列是</a:t>
            </a:r>
          </a:p>
          <a:p>
            <a:pPr algn="just">
              <a:buFontTx/>
              <a:buNone/>
            </a:pPr>
            <a:r>
              <a:rPr lang="en-US" altLang="zh-CN" b="1" i="1" smtClean="0"/>
              <a:t>	t</a:t>
            </a:r>
            <a:r>
              <a:rPr lang="en-US" altLang="zh-CN" b="1" baseline="-30000" smtClean="0"/>
              <a:t>1</a:t>
            </a:r>
            <a:r>
              <a:rPr lang="en-US" altLang="zh-CN" b="1" smtClean="0"/>
              <a:t> = </a:t>
            </a:r>
            <a:r>
              <a:rPr lang="en-US" altLang="zh-CN" b="1" i="1" smtClean="0"/>
              <a:t>y </a:t>
            </a:r>
            <a:r>
              <a:rPr lang="en-US" altLang="zh-CN" b="1" smtClean="0">
                <a:sym typeface="Symbol" pitchFamily="18" charset="2"/>
              </a:rPr>
              <a:t></a:t>
            </a:r>
            <a:r>
              <a:rPr lang="en-US" altLang="zh-CN" b="1" smtClean="0"/>
              <a:t> </a:t>
            </a:r>
            <a:r>
              <a:rPr lang="en-US" altLang="zh-CN" b="1" i="1" smtClean="0"/>
              <a:t>z</a:t>
            </a:r>
            <a:r>
              <a:rPr lang="en-US" altLang="zh-CN" b="1" smtClean="0"/>
              <a:t> </a:t>
            </a:r>
          </a:p>
          <a:p>
            <a:pPr algn="just">
              <a:buFontTx/>
              <a:buNone/>
            </a:pPr>
            <a:r>
              <a:rPr lang="en-US" altLang="zh-CN" b="1" i="1" smtClean="0"/>
              <a:t>	t</a:t>
            </a:r>
            <a:r>
              <a:rPr lang="en-US" altLang="zh-CN" b="1" baseline="-30000" smtClean="0"/>
              <a:t>2</a:t>
            </a:r>
            <a:r>
              <a:rPr lang="en-US" altLang="zh-CN" b="1" smtClean="0"/>
              <a:t> = </a:t>
            </a:r>
            <a:r>
              <a:rPr lang="en-US" altLang="zh-CN" b="1" i="1" smtClean="0"/>
              <a:t>x </a:t>
            </a:r>
            <a:r>
              <a:rPr lang="en-US" altLang="zh-CN" b="1" smtClean="0"/>
              <a:t>+ </a:t>
            </a:r>
            <a:r>
              <a:rPr lang="en-US" altLang="zh-CN" b="1" i="1" smtClean="0"/>
              <a:t>t</a:t>
            </a:r>
            <a:r>
              <a:rPr lang="en-US" altLang="zh-CN" b="1" baseline="-30000" smtClean="0"/>
              <a:t>1</a:t>
            </a:r>
            <a:r>
              <a:rPr lang="en-US" altLang="zh-CN" b="1" smtClean="0"/>
              <a:t> </a:t>
            </a:r>
          </a:p>
          <a:p>
            <a:pPr>
              <a:buFontTx/>
              <a:buNone/>
            </a:pPr>
            <a:endParaRPr lang="en-US" altLang="zh-CN" b="1" smtClean="0"/>
          </a:p>
          <a:p>
            <a:pPr>
              <a:buFontTx/>
              <a:buNone/>
            </a:pPr>
            <a:r>
              <a:rPr lang="zh-CN" altLang="en-US"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box(in)">
                                      <p:cBhvr>
                                        <p:cTn id="7" dur="500"/>
                                        <p:tgtEl>
                                          <p:spTgt spid="819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95">
                                            <p:txEl>
                                              <p:pRg st="4" end="4"/>
                                            </p:txEl>
                                          </p:spTgt>
                                        </p:tgtEl>
                                        <p:attrNameLst>
                                          <p:attrName>style.visibility</p:attrName>
                                        </p:attrNameLst>
                                      </p:cBhvr>
                                      <p:to>
                                        <p:strVal val="visible"/>
                                      </p:to>
                                    </p:set>
                                    <p:animEffect transition="in" filter="box(in)">
                                      <p:cBhvr>
                                        <p:cTn id="10" dur="500"/>
                                        <p:tgtEl>
                                          <p:spTgt spid="819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animEffect transition="in" filter="box(in)">
                                      <p:cBhvr>
                                        <p:cTn id="13"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9219" name="Rectangle 3"/>
          <p:cNvSpPr>
            <a:spLocks noGrp="1" noChangeArrowheads="1"/>
          </p:cNvSpPr>
          <p:nvPr>
            <p:ph idx="1"/>
          </p:nvPr>
        </p:nvSpPr>
        <p:spPr>
          <a:xfrm>
            <a:off x="287338" y="1438275"/>
            <a:ext cx="8564562" cy="5038725"/>
          </a:xfrm>
          <a:noFill/>
        </p:spPr>
        <p:txBody>
          <a:bodyPr/>
          <a:lstStyle/>
          <a:p>
            <a:r>
              <a:rPr lang="zh-CN" altLang="en-US" b="1" smtClean="0">
                <a:latin typeface="宋体" pitchFamily="2" charset="-122"/>
              </a:rPr>
              <a:t>三地址代码是语法树或</a:t>
            </a:r>
            <a:r>
              <a:rPr lang="en-US" altLang="zh-CN" b="1" smtClean="0"/>
              <a:t>DAG</a:t>
            </a:r>
            <a:r>
              <a:rPr lang="zh-CN" altLang="en-US" b="1" smtClean="0">
                <a:latin typeface="宋体" pitchFamily="2" charset="-122"/>
              </a:rPr>
              <a:t>的一种线性表示</a:t>
            </a:r>
            <a:endParaRPr lang="zh-CN" altLang="en-US" b="1" smtClean="0"/>
          </a:p>
          <a:p>
            <a:pPr algn="just">
              <a:lnSpc>
                <a:spcPct val="90000"/>
              </a:lnSpc>
            </a:pPr>
            <a:r>
              <a:rPr lang="zh-CN" altLang="en-US" b="1" smtClean="0"/>
              <a:t>例	</a:t>
            </a:r>
            <a:r>
              <a:rPr lang="en-US" altLang="zh-CN" b="1" smtClean="0"/>
              <a:t>a = (</a:t>
            </a:r>
            <a:r>
              <a:rPr lang="en-US" altLang="zh-CN" b="1" smtClean="0">
                <a:sym typeface="Symbol" pitchFamily="18" charset="2"/>
              </a:rPr>
              <a:t></a:t>
            </a:r>
            <a:r>
              <a:rPr lang="en-US" altLang="zh-CN" b="1" smtClean="0"/>
              <a:t>b + c</a:t>
            </a:r>
            <a:r>
              <a:rPr lang="en-US" altLang="zh-CN" b="1" smtClean="0">
                <a:sym typeface="Symbol" pitchFamily="18" charset="2"/>
              </a:rPr>
              <a:t></a:t>
            </a:r>
            <a:r>
              <a:rPr lang="en-US" altLang="zh-CN" b="1" smtClean="0"/>
              <a:t>d ) + c</a:t>
            </a:r>
            <a:r>
              <a:rPr lang="en-US" altLang="zh-CN" b="1" smtClean="0">
                <a:sym typeface="Symbol" pitchFamily="18" charset="2"/>
              </a:rPr>
              <a:t></a:t>
            </a:r>
            <a:r>
              <a:rPr lang="en-US" altLang="zh-CN" b="1" smtClean="0"/>
              <a:t>d</a:t>
            </a:r>
            <a:endParaRPr lang="en-US" altLang="zh-CN" b="1" i="1" smtClean="0"/>
          </a:p>
          <a:p>
            <a:pPr algn="just">
              <a:lnSpc>
                <a:spcPct val="90000"/>
              </a:lnSpc>
              <a:buFontTx/>
              <a:buNone/>
            </a:pPr>
            <a:r>
              <a:rPr lang="zh-CN" altLang="en-US" b="1" smtClean="0"/>
              <a:t>	语法树的代码</a:t>
            </a:r>
            <a:endParaRPr lang="en-US" altLang="zh-CN" b="1" i="1" smtClean="0"/>
          </a:p>
          <a:p>
            <a:pPr algn="just">
              <a:lnSpc>
                <a:spcPct val="90000"/>
              </a:lnSpc>
              <a:buFontTx/>
              <a:buNone/>
            </a:pPr>
            <a:r>
              <a:rPr lang="en-US" altLang="zh-CN" b="1" i="1" smtClean="0"/>
              <a:t>	t</a:t>
            </a:r>
            <a:r>
              <a:rPr lang="en-US" altLang="zh-CN" b="1" baseline="-30000" smtClean="0"/>
              <a:t>1</a:t>
            </a:r>
            <a:r>
              <a:rPr lang="en-US" altLang="zh-CN" b="1" smtClean="0"/>
              <a:t> = </a:t>
            </a:r>
            <a:r>
              <a:rPr lang="en-US" altLang="zh-CN" b="1" smtClean="0">
                <a:sym typeface="Symbol" pitchFamily="18" charset="2"/>
              </a:rPr>
              <a:t></a:t>
            </a:r>
            <a:r>
              <a:rPr lang="en-US" altLang="zh-CN" b="1" i="1" smtClean="0"/>
              <a:t>b	</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2</a:t>
            </a:r>
            <a:r>
              <a:rPr lang="en-US" altLang="zh-CN" b="1" smtClean="0"/>
              <a:t> = </a:t>
            </a:r>
            <a:r>
              <a:rPr lang="en-US" altLang="zh-CN" b="1" i="1" smtClean="0"/>
              <a:t>c</a:t>
            </a:r>
            <a:r>
              <a:rPr lang="en-US" altLang="zh-CN" b="1" smtClean="0"/>
              <a:t> </a:t>
            </a:r>
            <a:r>
              <a:rPr lang="en-US" altLang="zh-CN" b="1" smtClean="0">
                <a:sym typeface="Symbol" pitchFamily="18" charset="2"/>
              </a:rPr>
              <a:t></a:t>
            </a:r>
            <a:r>
              <a:rPr lang="en-US" altLang="zh-CN" b="1" smtClean="0"/>
              <a:t> </a:t>
            </a:r>
            <a:r>
              <a:rPr lang="en-US" altLang="zh-CN" b="1" i="1" smtClean="0"/>
              <a:t>d</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3</a:t>
            </a:r>
            <a:r>
              <a:rPr lang="en-US" altLang="zh-CN" b="1" smtClean="0"/>
              <a:t> = </a:t>
            </a:r>
            <a:r>
              <a:rPr lang="en-US" altLang="zh-CN" b="1" i="1" smtClean="0"/>
              <a:t>t</a:t>
            </a:r>
            <a:r>
              <a:rPr lang="en-US" altLang="zh-CN" b="1" baseline="-30000" smtClean="0"/>
              <a:t>1</a:t>
            </a:r>
            <a:r>
              <a:rPr lang="en-US" altLang="zh-CN" b="1" smtClean="0"/>
              <a:t> + </a:t>
            </a:r>
            <a:r>
              <a:rPr lang="en-US" altLang="zh-CN" b="1" i="1" smtClean="0"/>
              <a:t>t</a:t>
            </a:r>
            <a:r>
              <a:rPr lang="en-US" altLang="zh-CN" b="1" baseline="-30000" smtClean="0"/>
              <a:t>2</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4</a:t>
            </a:r>
            <a:r>
              <a:rPr lang="en-US" altLang="zh-CN" b="1" smtClean="0"/>
              <a:t> = </a:t>
            </a:r>
            <a:r>
              <a:rPr lang="en-US" altLang="zh-CN" b="1" i="1" smtClean="0"/>
              <a:t>c</a:t>
            </a:r>
            <a:r>
              <a:rPr lang="en-US" altLang="zh-CN" b="1" smtClean="0"/>
              <a:t> </a:t>
            </a:r>
            <a:r>
              <a:rPr lang="en-US" altLang="zh-CN" b="1" smtClean="0">
                <a:sym typeface="Symbol" pitchFamily="18" charset="2"/>
              </a:rPr>
              <a:t></a:t>
            </a:r>
            <a:r>
              <a:rPr lang="en-US" altLang="zh-CN" b="1" smtClean="0"/>
              <a:t> </a:t>
            </a:r>
            <a:r>
              <a:rPr lang="en-US" altLang="zh-CN" b="1" i="1" smtClean="0"/>
              <a:t>d</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5</a:t>
            </a:r>
            <a:r>
              <a:rPr lang="en-US" altLang="zh-CN" b="1" smtClean="0"/>
              <a:t> = </a:t>
            </a:r>
            <a:r>
              <a:rPr lang="en-US" altLang="zh-CN" b="1" i="1" smtClean="0"/>
              <a:t>t</a:t>
            </a:r>
            <a:r>
              <a:rPr lang="en-US" altLang="zh-CN" b="1" baseline="-30000" smtClean="0"/>
              <a:t>3 </a:t>
            </a:r>
            <a:r>
              <a:rPr lang="en-US" altLang="zh-CN" b="1" smtClean="0"/>
              <a:t>+</a:t>
            </a:r>
            <a:r>
              <a:rPr lang="en-US" altLang="zh-CN" b="1" i="1" smtClean="0"/>
              <a:t> t</a:t>
            </a:r>
            <a:r>
              <a:rPr lang="en-US" altLang="zh-CN" b="1" baseline="-30000" smtClean="0"/>
              <a:t>4</a:t>
            </a:r>
            <a:endParaRPr lang="en-US" altLang="zh-CN" b="1" smtClean="0"/>
          </a:p>
          <a:p>
            <a:pPr algn="just">
              <a:lnSpc>
                <a:spcPct val="90000"/>
              </a:lnSpc>
              <a:buFontTx/>
              <a:buNone/>
            </a:pPr>
            <a:r>
              <a:rPr lang="en-US" altLang="zh-CN" b="1" smtClean="0"/>
              <a:t>	</a:t>
            </a:r>
            <a:r>
              <a:rPr lang="en-US" altLang="zh-CN" b="1" i="1" smtClean="0"/>
              <a:t>a</a:t>
            </a:r>
            <a:r>
              <a:rPr lang="en-US" altLang="zh-CN" b="1" smtClean="0"/>
              <a:t> = </a:t>
            </a:r>
            <a:r>
              <a:rPr lang="en-US" altLang="zh-CN" b="1" i="1" smtClean="0"/>
              <a:t>t</a:t>
            </a:r>
            <a:r>
              <a:rPr lang="en-US" altLang="zh-CN" b="1" baseline="-30000" smtClean="0"/>
              <a:t>5</a:t>
            </a:r>
            <a:endParaRPr lang="zh-CN" altLang="en-US" b="1" smtClean="0"/>
          </a:p>
        </p:txBody>
      </p:sp>
      <p:grpSp>
        <p:nvGrpSpPr>
          <p:cNvPr id="9220" name="Group 54"/>
          <p:cNvGrpSpPr>
            <a:grpSpLocks/>
          </p:cNvGrpSpPr>
          <p:nvPr/>
        </p:nvGrpSpPr>
        <p:grpSpPr bwMode="auto">
          <a:xfrm>
            <a:off x="3924300" y="3357563"/>
            <a:ext cx="4487863" cy="2511425"/>
            <a:chOff x="2933" y="2133"/>
            <a:chExt cx="2827" cy="1582"/>
          </a:xfrm>
        </p:grpSpPr>
        <p:sp>
          <p:nvSpPr>
            <p:cNvPr id="9221" name="Rectangle 31"/>
            <p:cNvSpPr>
              <a:spLocks noChangeArrowheads="1"/>
            </p:cNvSpPr>
            <p:nvPr/>
          </p:nvSpPr>
          <p:spPr bwMode="auto">
            <a:xfrm rot="-138544">
              <a:off x="3715" y="2133"/>
              <a:ext cx="80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assign</a:t>
              </a:r>
            </a:p>
          </p:txBody>
        </p:sp>
        <p:sp>
          <p:nvSpPr>
            <p:cNvPr id="9222" name="Rectangle 32"/>
            <p:cNvSpPr>
              <a:spLocks noChangeArrowheads="1"/>
            </p:cNvSpPr>
            <p:nvPr/>
          </p:nvSpPr>
          <p:spPr bwMode="auto">
            <a:xfrm rot="-138544">
              <a:off x="3431" y="2399"/>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a:t>
              </a:r>
            </a:p>
          </p:txBody>
        </p:sp>
        <p:sp>
          <p:nvSpPr>
            <p:cNvPr id="9223" name="Rectangle 33"/>
            <p:cNvSpPr>
              <a:spLocks noChangeArrowheads="1"/>
            </p:cNvSpPr>
            <p:nvPr/>
          </p:nvSpPr>
          <p:spPr bwMode="auto">
            <a:xfrm rot="-138490">
              <a:off x="4329" y="2421"/>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9224" name="Line 34"/>
            <p:cNvSpPr>
              <a:spLocks noChangeShapeType="1"/>
            </p:cNvSpPr>
            <p:nvPr/>
          </p:nvSpPr>
          <p:spPr bwMode="auto">
            <a:xfrm rot="21479427" flipH="1">
              <a:off x="3704" y="2401"/>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5" name="Line 35"/>
            <p:cNvSpPr>
              <a:spLocks noChangeShapeType="1"/>
            </p:cNvSpPr>
            <p:nvPr/>
          </p:nvSpPr>
          <p:spPr bwMode="auto">
            <a:xfrm rot="-120573">
              <a:off x="4151" y="2412"/>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6" name="Line 36"/>
            <p:cNvSpPr>
              <a:spLocks noChangeShapeType="1"/>
            </p:cNvSpPr>
            <p:nvPr/>
          </p:nvSpPr>
          <p:spPr bwMode="auto">
            <a:xfrm rot="21479848" flipH="1">
              <a:off x="3880" y="2658"/>
              <a:ext cx="510" cy="2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7" name="Line 37"/>
            <p:cNvSpPr>
              <a:spLocks noChangeShapeType="1"/>
            </p:cNvSpPr>
            <p:nvPr/>
          </p:nvSpPr>
          <p:spPr bwMode="auto">
            <a:xfrm rot="-122725">
              <a:off x="5237" y="3059"/>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8" name="Rectangle 38"/>
            <p:cNvSpPr>
              <a:spLocks noChangeArrowheads="1"/>
            </p:cNvSpPr>
            <p:nvPr/>
          </p:nvSpPr>
          <p:spPr bwMode="auto">
            <a:xfrm rot="-138490">
              <a:off x="3644" y="2830"/>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9229" name="Rectangle 39"/>
            <p:cNvSpPr>
              <a:spLocks noChangeArrowheads="1"/>
            </p:cNvSpPr>
            <p:nvPr/>
          </p:nvSpPr>
          <p:spPr bwMode="auto">
            <a:xfrm rot="-138490">
              <a:off x="5003" y="2852"/>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sym typeface="Symbol" pitchFamily="18" charset="2"/>
                </a:rPr>
                <a:t></a:t>
              </a:r>
              <a:endParaRPr lang="zh-CN" altLang="en-US" sz="2800"/>
            </a:p>
          </p:txBody>
        </p:sp>
        <p:sp>
          <p:nvSpPr>
            <p:cNvPr id="9230" name="Line 40"/>
            <p:cNvSpPr>
              <a:spLocks noChangeShapeType="1"/>
            </p:cNvSpPr>
            <p:nvPr/>
          </p:nvSpPr>
          <p:spPr bwMode="auto">
            <a:xfrm rot="21477275" flipH="1">
              <a:off x="4848" y="3058"/>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1" name="Line 41"/>
            <p:cNvSpPr>
              <a:spLocks noChangeShapeType="1"/>
            </p:cNvSpPr>
            <p:nvPr/>
          </p:nvSpPr>
          <p:spPr bwMode="auto">
            <a:xfrm rot="-120152">
              <a:off x="4576" y="2659"/>
              <a:ext cx="510" cy="2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2" name="Line 42"/>
            <p:cNvSpPr>
              <a:spLocks noChangeShapeType="1"/>
            </p:cNvSpPr>
            <p:nvPr/>
          </p:nvSpPr>
          <p:spPr bwMode="auto">
            <a:xfrm rot="-122725">
              <a:off x="4269" y="3244"/>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3" name="Line 43"/>
            <p:cNvSpPr>
              <a:spLocks noChangeShapeType="1"/>
            </p:cNvSpPr>
            <p:nvPr/>
          </p:nvSpPr>
          <p:spPr bwMode="auto">
            <a:xfrm rot="-120573">
              <a:off x="3904" y="3038"/>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4" name="Line 44"/>
            <p:cNvSpPr>
              <a:spLocks noChangeShapeType="1"/>
            </p:cNvSpPr>
            <p:nvPr/>
          </p:nvSpPr>
          <p:spPr bwMode="auto">
            <a:xfrm rot="21477275" flipH="1">
              <a:off x="3491" y="3037"/>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5" name="Rectangle 45"/>
            <p:cNvSpPr>
              <a:spLocks noChangeArrowheads="1"/>
            </p:cNvSpPr>
            <p:nvPr/>
          </p:nvSpPr>
          <p:spPr bwMode="auto">
            <a:xfrm rot="-138490">
              <a:off x="4033" y="3047"/>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sym typeface="Symbol" pitchFamily="18" charset="2"/>
                </a:rPr>
                <a:t></a:t>
              </a:r>
              <a:endParaRPr lang="zh-CN" altLang="en-US" sz="2800"/>
            </a:p>
          </p:txBody>
        </p:sp>
        <p:sp>
          <p:nvSpPr>
            <p:cNvPr id="9236" name="Line 46"/>
            <p:cNvSpPr>
              <a:spLocks noChangeShapeType="1"/>
            </p:cNvSpPr>
            <p:nvPr/>
          </p:nvSpPr>
          <p:spPr bwMode="auto">
            <a:xfrm rot="21479427" flipH="1">
              <a:off x="3893" y="3237"/>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7" name="Rectangle 47"/>
            <p:cNvSpPr>
              <a:spLocks noChangeArrowheads="1"/>
            </p:cNvSpPr>
            <p:nvPr/>
          </p:nvSpPr>
          <p:spPr bwMode="auto">
            <a:xfrm rot="-138490">
              <a:off x="3279" y="3467"/>
              <a:ext cx="37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b</a:t>
              </a:r>
            </a:p>
          </p:txBody>
        </p:sp>
        <p:sp>
          <p:nvSpPr>
            <p:cNvPr id="9238" name="Rectangle 48"/>
            <p:cNvSpPr>
              <a:spLocks noChangeArrowheads="1"/>
            </p:cNvSpPr>
            <p:nvPr/>
          </p:nvSpPr>
          <p:spPr bwMode="auto">
            <a:xfrm rot="-138544">
              <a:off x="3702" y="3271"/>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c</a:t>
              </a:r>
            </a:p>
          </p:txBody>
        </p:sp>
        <p:sp>
          <p:nvSpPr>
            <p:cNvPr id="9239" name="Rectangle 49"/>
            <p:cNvSpPr>
              <a:spLocks noChangeArrowheads="1"/>
            </p:cNvSpPr>
            <p:nvPr/>
          </p:nvSpPr>
          <p:spPr bwMode="auto">
            <a:xfrm rot="-138544">
              <a:off x="4423" y="3273"/>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d</a:t>
              </a:r>
            </a:p>
          </p:txBody>
        </p:sp>
        <p:sp>
          <p:nvSpPr>
            <p:cNvPr id="9240" name="Rectangle 50"/>
            <p:cNvSpPr>
              <a:spLocks noChangeArrowheads="1"/>
            </p:cNvSpPr>
            <p:nvPr/>
          </p:nvSpPr>
          <p:spPr bwMode="auto">
            <a:xfrm rot="-138544">
              <a:off x="4623" y="3086"/>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c</a:t>
              </a:r>
            </a:p>
          </p:txBody>
        </p:sp>
        <p:sp>
          <p:nvSpPr>
            <p:cNvPr id="9241" name="Rectangle 51"/>
            <p:cNvSpPr>
              <a:spLocks noChangeArrowheads="1"/>
            </p:cNvSpPr>
            <p:nvPr/>
          </p:nvSpPr>
          <p:spPr bwMode="auto">
            <a:xfrm rot="-138490">
              <a:off x="5381" y="3097"/>
              <a:ext cx="37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d</a:t>
              </a:r>
            </a:p>
          </p:txBody>
        </p:sp>
        <p:sp>
          <p:nvSpPr>
            <p:cNvPr id="9242" name="Rectangle 52"/>
            <p:cNvSpPr>
              <a:spLocks noChangeArrowheads="1"/>
            </p:cNvSpPr>
            <p:nvPr/>
          </p:nvSpPr>
          <p:spPr bwMode="auto">
            <a:xfrm>
              <a:off x="2933" y="3093"/>
              <a:ext cx="100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uminus</a:t>
              </a:r>
            </a:p>
          </p:txBody>
        </p:sp>
        <p:sp>
          <p:nvSpPr>
            <p:cNvPr id="9243" name="Line 53"/>
            <p:cNvSpPr>
              <a:spLocks noChangeShapeType="1"/>
            </p:cNvSpPr>
            <p:nvPr/>
          </p:nvSpPr>
          <p:spPr bwMode="auto">
            <a:xfrm>
              <a:off x="3431" y="3356"/>
              <a:ext cx="0" cy="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28600"/>
            <a:ext cx="7772400" cy="1143000"/>
          </a:xfrm>
        </p:spPr>
        <p:txBody>
          <a:bodyPr/>
          <a:lstStyle/>
          <a:p>
            <a:r>
              <a:rPr lang="zh-CN" altLang="en-US" b="1" smtClean="0">
                <a:ea typeface="黑体" pitchFamily="2" charset="-122"/>
              </a:rPr>
              <a:t>7.1</a:t>
            </a:r>
            <a:r>
              <a:rPr lang="zh-CN" altLang="en-US" b="1" smtClean="0">
                <a:latin typeface="宋体" pitchFamily="2" charset="-122"/>
                <a:ea typeface="黑体" pitchFamily="2" charset="-122"/>
              </a:rPr>
              <a:t> </a:t>
            </a:r>
            <a:r>
              <a:rPr lang="zh-CN" altLang="en-US" b="1" smtClean="0">
                <a:latin typeface="宋体" pitchFamily="2" charset="-122"/>
              </a:rPr>
              <a:t>中  间  语  言</a:t>
            </a:r>
          </a:p>
        </p:txBody>
      </p:sp>
      <p:sp>
        <p:nvSpPr>
          <p:cNvPr id="10243" name="Rectangle 3"/>
          <p:cNvSpPr>
            <a:spLocks noGrp="1" noChangeArrowheads="1"/>
          </p:cNvSpPr>
          <p:nvPr>
            <p:ph idx="1"/>
          </p:nvPr>
        </p:nvSpPr>
        <p:spPr>
          <a:xfrm>
            <a:off x="287338" y="1438275"/>
            <a:ext cx="8564562" cy="5038725"/>
          </a:xfrm>
          <a:noFill/>
        </p:spPr>
        <p:txBody>
          <a:bodyPr/>
          <a:lstStyle/>
          <a:p>
            <a:r>
              <a:rPr lang="zh-CN" altLang="en-US" b="1" smtClean="0">
                <a:latin typeface="宋体" pitchFamily="2" charset="-122"/>
              </a:rPr>
              <a:t>三地址代码是语法树或</a:t>
            </a:r>
            <a:r>
              <a:rPr lang="en-US" altLang="zh-CN" b="1" smtClean="0"/>
              <a:t>DAG</a:t>
            </a:r>
            <a:r>
              <a:rPr lang="zh-CN" altLang="en-US" b="1" smtClean="0">
                <a:latin typeface="宋体" pitchFamily="2" charset="-122"/>
              </a:rPr>
              <a:t>的一种线性表示</a:t>
            </a:r>
            <a:endParaRPr lang="zh-CN" altLang="en-US" b="1" smtClean="0"/>
          </a:p>
          <a:p>
            <a:pPr algn="just">
              <a:lnSpc>
                <a:spcPct val="90000"/>
              </a:lnSpc>
            </a:pPr>
            <a:r>
              <a:rPr lang="zh-CN" altLang="en-US" b="1" smtClean="0"/>
              <a:t>例	</a:t>
            </a:r>
            <a:r>
              <a:rPr lang="en-US" altLang="zh-CN" b="1" smtClean="0"/>
              <a:t>a = (</a:t>
            </a:r>
            <a:r>
              <a:rPr lang="en-US" altLang="zh-CN" b="1" smtClean="0">
                <a:sym typeface="Symbol" pitchFamily="18" charset="2"/>
              </a:rPr>
              <a:t></a:t>
            </a:r>
            <a:r>
              <a:rPr lang="en-US" altLang="zh-CN" b="1" smtClean="0"/>
              <a:t>b + c</a:t>
            </a:r>
            <a:r>
              <a:rPr lang="en-US" altLang="zh-CN" b="1" smtClean="0">
                <a:sym typeface="Symbol" pitchFamily="18" charset="2"/>
              </a:rPr>
              <a:t></a:t>
            </a:r>
            <a:r>
              <a:rPr lang="en-US" altLang="zh-CN" b="1" smtClean="0"/>
              <a:t>d ) + c</a:t>
            </a:r>
            <a:r>
              <a:rPr lang="en-US" altLang="zh-CN" b="1" smtClean="0">
                <a:sym typeface="Symbol" pitchFamily="18" charset="2"/>
              </a:rPr>
              <a:t></a:t>
            </a:r>
            <a:r>
              <a:rPr lang="en-US" altLang="zh-CN" b="1" smtClean="0"/>
              <a:t>d</a:t>
            </a:r>
            <a:endParaRPr lang="en-US" altLang="zh-CN" b="1" i="1" smtClean="0"/>
          </a:p>
          <a:p>
            <a:pPr algn="just">
              <a:lnSpc>
                <a:spcPct val="90000"/>
              </a:lnSpc>
              <a:buFontTx/>
              <a:buNone/>
            </a:pPr>
            <a:r>
              <a:rPr lang="zh-CN" altLang="en-US" b="1" smtClean="0"/>
              <a:t>	语法树的代码	</a:t>
            </a:r>
            <a:r>
              <a:rPr lang="en-US" altLang="zh-CN" b="1" smtClean="0"/>
              <a:t>DAG</a:t>
            </a:r>
            <a:r>
              <a:rPr lang="zh-CN" altLang="en-US" b="1" smtClean="0"/>
              <a:t>的代码</a:t>
            </a:r>
            <a:endParaRPr lang="en-US" altLang="zh-CN" b="1" i="1" smtClean="0"/>
          </a:p>
          <a:p>
            <a:pPr algn="just">
              <a:lnSpc>
                <a:spcPct val="90000"/>
              </a:lnSpc>
              <a:buFontTx/>
              <a:buNone/>
            </a:pPr>
            <a:r>
              <a:rPr lang="en-US" altLang="zh-CN" b="1" i="1" smtClean="0"/>
              <a:t>	t</a:t>
            </a:r>
            <a:r>
              <a:rPr lang="en-US" altLang="zh-CN" b="1" baseline="-30000" smtClean="0"/>
              <a:t>1</a:t>
            </a:r>
            <a:r>
              <a:rPr lang="en-US" altLang="zh-CN" b="1" smtClean="0"/>
              <a:t> = </a:t>
            </a:r>
            <a:r>
              <a:rPr lang="en-US" altLang="zh-CN" b="1" smtClean="0">
                <a:sym typeface="Symbol" pitchFamily="18" charset="2"/>
              </a:rPr>
              <a:t></a:t>
            </a:r>
            <a:r>
              <a:rPr lang="en-US" altLang="zh-CN" b="1" i="1" smtClean="0"/>
              <a:t>b			t</a:t>
            </a:r>
            <a:r>
              <a:rPr lang="en-US" altLang="zh-CN" b="1" baseline="-30000" smtClean="0"/>
              <a:t>1</a:t>
            </a:r>
            <a:r>
              <a:rPr lang="en-US" altLang="zh-CN" b="1" smtClean="0"/>
              <a:t> = </a:t>
            </a:r>
            <a:r>
              <a:rPr lang="en-US" altLang="zh-CN" b="1" smtClean="0">
                <a:sym typeface="Symbol" pitchFamily="18" charset="2"/>
              </a:rPr>
              <a:t></a:t>
            </a:r>
            <a:r>
              <a:rPr lang="en-US" altLang="zh-CN" b="1" i="1" smtClean="0"/>
              <a:t>b</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2</a:t>
            </a:r>
            <a:r>
              <a:rPr lang="en-US" altLang="zh-CN" b="1" smtClean="0"/>
              <a:t> = </a:t>
            </a:r>
            <a:r>
              <a:rPr lang="en-US" altLang="zh-CN" b="1" i="1" smtClean="0"/>
              <a:t>c</a:t>
            </a:r>
            <a:r>
              <a:rPr lang="en-US" altLang="zh-CN" b="1" smtClean="0"/>
              <a:t> </a:t>
            </a:r>
            <a:r>
              <a:rPr lang="en-US" altLang="zh-CN" b="1" smtClean="0">
                <a:sym typeface="Symbol" pitchFamily="18" charset="2"/>
              </a:rPr>
              <a:t></a:t>
            </a:r>
            <a:r>
              <a:rPr lang="en-US" altLang="zh-CN" b="1" smtClean="0"/>
              <a:t> </a:t>
            </a:r>
            <a:r>
              <a:rPr lang="en-US" altLang="zh-CN" b="1" i="1" smtClean="0"/>
              <a:t>d			t</a:t>
            </a:r>
            <a:r>
              <a:rPr lang="en-US" altLang="zh-CN" b="1" baseline="-30000" smtClean="0"/>
              <a:t>2</a:t>
            </a:r>
            <a:r>
              <a:rPr lang="en-US" altLang="zh-CN" b="1" smtClean="0"/>
              <a:t> = </a:t>
            </a:r>
            <a:r>
              <a:rPr lang="en-US" altLang="zh-CN" b="1" i="1" smtClean="0"/>
              <a:t>c</a:t>
            </a:r>
            <a:r>
              <a:rPr lang="en-US" altLang="zh-CN" b="1" smtClean="0"/>
              <a:t> </a:t>
            </a:r>
            <a:r>
              <a:rPr lang="en-US" altLang="zh-CN" b="1" smtClean="0">
                <a:sym typeface="Symbol" pitchFamily="18" charset="2"/>
              </a:rPr>
              <a:t></a:t>
            </a:r>
            <a:r>
              <a:rPr lang="en-US" altLang="zh-CN" b="1" smtClean="0"/>
              <a:t> </a:t>
            </a:r>
            <a:r>
              <a:rPr lang="en-US" altLang="zh-CN" b="1" i="1" smtClean="0"/>
              <a:t>d</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3</a:t>
            </a:r>
            <a:r>
              <a:rPr lang="en-US" altLang="zh-CN" b="1" smtClean="0"/>
              <a:t> = </a:t>
            </a:r>
            <a:r>
              <a:rPr lang="en-US" altLang="zh-CN" b="1" i="1" smtClean="0"/>
              <a:t>t</a:t>
            </a:r>
            <a:r>
              <a:rPr lang="en-US" altLang="zh-CN" b="1" baseline="-30000" smtClean="0"/>
              <a:t>1</a:t>
            </a:r>
            <a:r>
              <a:rPr lang="en-US" altLang="zh-CN" b="1" smtClean="0"/>
              <a:t> + </a:t>
            </a:r>
            <a:r>
              <a:rPr lang="en-US" altLang="zh-CN" b="1" i="1" smtClean="0"/>
              <a:t>t</a:t>
            </a:r>
            <a:r>
              <a:rPr lang="en-US" altLang="zh-CN" b="1" baseline="-30000" smtClean="0"/>
              <a:t>2		</a:t>
            </a:r>
            <a:r>
              <a:rPr lang="en-US" altLang="zh-CN" b="1" i="1" smtClean="0"/>
              <a:t>t</a:t>
            </a:r>
            <a:r>
              <a:rPr lang="en-US" altLang="zh-CN" b="1" baseline="-30000" smtClean="0"/>
              <a:t>3</a:t>
            </a:r>
            <a:r>
              <a:rPr lang="en-US" altLang="zh-CN" b="1" smtClean="0"/>
              <a:t> = </a:t>
            </a:r>
            <a:r>
              <a:rPr lang="en-US" altLang="zh-CN" b="1" i="1" smtClean="0"/>
              <a:t>t</a:t>
            </a:r>
            <a:r>
              <a:rPr lang="en-US" altLang="zh-CN" b="1" baseline="-30000" smtClean="0"/>
              <a:t>1</a:t>
            </a:r>
            <a:r>
              <a:rPr lang="en-US" altLang="zh-CN" b="1" smtClean="0"/>
              <a:t> + </a:t>
            </a:r>
            <a:r>
              <a:rPr lang="en-US" altLang="zh-CN" b="1" i="1" smtClean="0"/>
              <a:t>t</a:t>
            </a:r>
            <a:r>
              <a:rPr lang="en-US" altLang="zh-CN" b="1" baseline="-30000" smtClean="0"/>
              <a:t>2</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4</a:t>
            </a:r>
            <a:r>
              <a:rPr lang="en-US" altLang="zh-CN" b="1" smtClean="0"/>
              <a:t> = </a:t>
            </a:r>
            <a:r>
              <a:rPr lang="en-US" altLang="zh-CN" b="1" i="1" smtClean="0"/>
              <a:t>c</a:t>
            </a:r>
            <a:r>
              <a:rPr lang="en-US" altLang="zh-CN" b="1" smtClean="0"/>
              <a:t> </a:t>
            </a:r>
            <a:r>
              <a:rPr lang="en-US" altLang="zh-CN" b="1" smtClean="0">
                <a:sym typeface="Symbol" pitchFamily="18" charset="2"/>
              </a:rPr>
              <a:t></a:t>
            </a:r>
            <a:r>
              <a:rPr lang="en-US" altLang="zh-CN" b="1" smtClean="0"/>
              <a:t> </a:t>
            </a:r>
            <a:r>
              <a:rPr lang="en-US" altLang="zh-CN" b="1" i="1" smtClean="0"/>
              <a:t>d			t</a:t>
            </a:r>
            <a:r>
              <a:rPr lang="en-US" altLang="zh-CN" b="1" baseline="-30000" smtClean="0"/>
              <a:t>4</a:t>
            </a:r>
            <a:r>
              <a:rPr lang="en-US" altLang="zh-CN" b="1" smtClean="0"/>
              <a:t> = </a:t>
            </a:r>
            <a:r>
              <a:rPr lang="en-US" altLang="zh-CN" b="1" i="1" smtClean="0"/>
              <a:t>t</a:t>
            </a:r>
            <a:r>
              <a:rPr lang="en-US" altLang="zh-CN" b="1" baseline="-30000" smtClean="0"/>
              <a:t>3 </a:t>
            </a:r>
            <a:r>
              <a:rPr lang="en-US" altLang="zh-CN" b="1" smtClean="0"/>
              <a:t>+</a:t>
            </a:r>
            <a:r>
              <a:rPr lang="en-US" altLang="zh-CN" b="1" i="1" smtClean="0"/>
              <a:t> t</a:t>
            </a:r>
            <a:r>
              <a:rPr lang="en-US" altLang="zh-CN" b="1" baseline="-30000" smtClean="0"/>
              <a:t>2</a:t>
            </a:r>
            <a:endParaRPr lang="en-US" altLang="zh-CN" b="1" smtClean="0"/>
          </a:p>
          <a:p>
            <a:pPr algn="just">
              <a:lnSpc>
                <a:spcPct val="90000"/>
              </a:lnSpc>
              <a:buFontTx/>
              <a:buNone/>
            </a:pPr>
            <a:r>
              <a:rPr lang="en-US" altLang="zh-CN" b="1" smtClean="0"/>
              <a:t>	</a:t>
            </a:r>
            <a:r>
              <a:rPr lang="en-US" altLang="zh-CN" b="1" i="1" smtClean="0"/>
              <a:t>t</a:t>
            </a:r>
            <a:r>
              <a:rPr lang="en-US" altLang="zh-CN" b="1" baseline="-30000" smtClean="0"/>
              <a:t>5</a:t>
            </a:r>
            <a:r>
              <a:rPr lang="en-US" altLang="zh-CN" b="1" smtClean="0"/>
              <a:t> = </a:t>
            </a:r>
            <a:r>
              <a:rPr lang="en-US" altLang="zh-CN" b="1" i="1" smtClean="0"/>
              <a:t>t</a:t>
            </a:r>
            <a:r>
              <a:rPr lang="en-US" altLang="zh-CN" b="1" baseline="-30000" smtClean="0"/>
              <a:t>3 </a:t>
            </a:r>
            <a:r>
              <a:rPr lang="en-US" altLang="zh-CN" b="1" smtClean="0"/>
              <a:t>+</a:t>
            </a:r>
            <a:r>
              <a:rPr lang="en-US" altLang="zh-CN" b="1" i="1" smtClean="0"/>
              <a:t> t</a:t>
            </a:r>
            <a:r>
              <a:rPr lang="en-US" altLang="zh-CN" b="1" baseline="-30000" smtClean="0"/>
              <a:t>4</a:t>
            </a:r>
            <a:r>
              <a:rPr lang="en-US" altLang="zh-CN" b="1" i="1" smtClean="0"/>
              <a:t> 		a</a:t>
            </a:r>
            <a:r>
              <a:rPr lang="en-US" altLang="zh-CN" b="1" smtClean="0"/>
              <a:t> = </a:t>
            </a:r>
            <a:r>
              <a:rPr lang="en-US" altLang="zh-CN" b="1" i="1" smtClean="0"/>
              <a:t>t</a:t>
            </a:r>
            <a:r>
              <a:rPr lang="en-US" altLang="zh-CN" b="1" baseline="-30000" smtClean="0"/>
              <a:t>4</a:t>
            </a:r>
            <a:endParaRPr lang="en-US" altLang="zh-CN" b="1" smtClean="0"/>
          </a:p>
          <a:p>
            <a:pPr algn="just">
              <a:lnSpc>
                <a:spcPct val="90000"/>
              </a:lnSpc>
              <a:buFontTx/>
              <a:buNone/>
            </a:pPr>
            <a:r>
              <a:rPr lang="en-US" altLang="zh-CN" b="1" smtClean="0"/>
              <a:t>	</a:t>
            </a:r>
            <a:r>
              <a:rPr lang="en-US" altLang="zh-CN" b="1" i="1" smtClean="0"/>
              <a:t>a</a:t>
            </a:r>
            <a:r>
              <a:rPr lang="en-US" altLang="zh-CN" b="1" smtClean="0"/>
              <a:t> = </a:t>
            </a:r>
            <a:r>
              <a:rPr lang="en-US" altLang="zh-CN" b="1" i="1" smtClean="0"/>
              <a:t>t</a:t>
            </a:r>
            <a:r>
              <a:rPr lang="en-US" altLang="zh-CN" b="1" baseline="-30000" smtClean="0"/>
              <a:t>5</a:t>
            </a:r>
            <a:endParaRPr lang="zh-CN" altLang="en-US" b="1" smtClean="0"/>
          </a:p>
        </p:txBody>
      </p:sp>
      <p:grpSp>
        <p:nvGrpSpPr>
          <p:cNvPr id="10244" name="Group 22"/>
          <p:cNvGrpSpPr>
            <a:grpSpLocks/>
          </p:cNvGrpSpPr>
          <p:nvPr/>
        </p:nvGrpSpPr>
        <p:grpSpPr bwMode="auto">
          <a:xfrm>
            <a:off x="5940425" y="3357563"/>
            <a:ext cx="3048000" cy="2511425"/>
            <a:chOff x="3360" y="2064"/>
            <a:chExt cx="1920" cy="1582"/>
          </a:xfrm>
        </p:grpSpPr>
        <p:sp>
          <p:nvSpPr>
            <p:cNvPr id="10245" name="Rectangle 4"/>
            <p:cNvSpPr>
              <a:spLocks noChangeArrowheads="1"/>
            </p:cNvSpPr>
            <p:nvPr/>
          </p:nvSpPr>
          <p:spPr bwMode="auto">
            <a:xfrm>
              <a:off x="4115" y="2064"/>
              <a:ext cx="73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assign</a:t>
              </a:r>
            </a:p>
          </p:txBody>
        </p:sp>
        <p:sp>
          <p:nvSpPr>
            <p:cNvPr id="10246" name="Rectangle 5"/>
            <p:cNvSpPr>
              <a:spLocks noChangeArrowheads="1"/>
            </p:cNvSpPr>
            <p:nvPr/>
          </p:nvSpPr>
          <p:spPr bwMode="auto">
            <a:xfrm>
              <a:off x="3831" y="2330"/>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a</a:t>
              </a:r>
            </a:p>
          </p:txBody>
        </p:sp>
        <p:sp>
          <p:nvSpPr>
            <p:cNvPr id="10247" name="Rectangle 6"/>
            <p:cNvSpPr>
              <a:spLocks noChangeArrowheads="1"/>
            </p:cNvSpPr>
            <p:nvPr/>
          </p:nvSpPr>
          <p:spPr bwMode="auto">
            <a:xfrm>
              <a:off x="4729" y="2352"/>
              <a:ext cx="32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10248" name="Line 7"/>
            <p:cNvSpPr>
              <a:spLocks noChangeShapeType="1"/>
            </p:cNvSpPr>
            <p:nvPr/>
          </p:nvSpPr>
          <p:spPr bwMode="auto">
            <a:xfrm flipH="1">
              <a:off x="4104" y="2332"/>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9" name="Line 8"/>
            <p:cNvSpPr>
              <a:spLocks noChangeShapeType="1"/>
            </p:cNvSpPr>
            <p:nvPr/>
          </p:nvSpPr>
          <p:spPr bwMode="auto">
            <a:xfrm>
              <a:off x="4551" y="2343"/>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0" name="Line 9"/>
            <p:cNvSpPr>
              <a:spLocks noChangeShapeType="1"/>
            </p:cNvSpPr>
            <p:nvPr/>
          </p:nvSpPr>
          <p:spPr bwMode="auto">
            <a:xfrm flipH="1">
              <a:off x="4280" y="2589"/>
              <a:ext cx="510" cy="2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1" name="Rectangle 10"/>
            <p:cNvSpPr>
              <a:spLocks noChangeArrowheads="1"/>
            </p:cNvSpPr>
            <p:nvPr/>
          </p:nvSpPr>
          <p:spPr bwMode="auto">
            <a:xfrm>
              <a:off x="4044" y="2761"/>
              <a:ext cx="32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t>+</a:t>
              </a:r>
            </a:p>
          </p:txBody>
        </p:sp>
        <p:sp>
          <p:nvSpPr>
            <p:cNvPr id="10252" name="Line 11"/>
            <p:cNvSpPr>
              <a:spLocks noChangeShapeType="1"/>
            </p:cNvSpPr>
            <p:nvPr/>
          </p:nvSpPr>
          <p:spPr bwMode="auto">
            <a:xfrm>
              <a:off x="4669" y="3175"/>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3" name="Line 12"/>
            <p:cNvSpPr>
              <a:spLocks noChangeShapeType="1"/>
            </p:cNvSpPr>
            <p:nvPr/>
          </p:nvSpPr>
          <p:spPr bwMode="auto">
            <a:xfrm>
              <a:off x="4304" y="2969"/>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4" name="Line 13"/>
            <p:cNvSpPr>
              <a:spLocks noChangeShapeType="1"/>
            </p:cNvSpPr>
            <p:nvPr/>
          </p:nvSpPr>
          <p:spPr bwMode="auto">
            <a:xfrm flipH="1">
              <a:off x="3891" y="2968"/>
              <a:ext cx="214"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5" name="Rectangle 14"/>
            <p:cNvSpPr>
              <a:spLocks noChangeArrowheads="1"/>
            </p:cNvSpPr>
            <p:nvPr/>
          </p:nvSpPr>
          <p:spPr bwMode="auto">
            <a:xfrm>
              <a:off x="4433" y="2978"/>
              <a:ext cx="31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zh-CN" altLang="en-US" sz="2800">
                  <a:sym typeface="Symbol" pitchFamily="18" charset="2"/>
                </a:rPr>
                <a:t></a:t>
              </a:r>
              <a:endParaRPr lang="zh-CN" altLang="en-US" sz="2800"/>
            </a:p>
          </p:txBody>
        </p:sp>
        <p:sp>
          <p:nvSpPr>
            <p:cNvPr id="10256" name="Line 15"/>
            <p:cNvSpPr>
              <a:spLocks noChangeShapeType="1"/>
            </p:cNvSpPr>
            <p:nvPr/>
          </p:nvSpPr>
          <p:spPr bwMode="auto">
            <a:xfrm flipH="1">
              <a:off x="4304" y="3173"/>
              <a:ext cx="214" cy="1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7" name="Rectangle 16"/>
            <p:cNvSpPr>
              <a:spLocks noChangeArrowheads="1"/>
            </p:cNvSpPr>
            <p:nvPr/>
          </p:nvSpPr>
          <p:spPr bwMode="auto">
            <a:xfrm>
              <a:off x="3679" y="3398"/>
              <a:ext cx="37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b</a:t>
              </a:r>
            </a:p>
          </p:txBody>
        </p:sp>
        <p:sp>
          <p:nvSpPr>
            <p:cNvPr id="10258" name="Rectangle 17"/>
            <p:cNvSpPr>
              <a:spLocks noChangeArrowheads="1"/>
            </p:cNvSpPr>
            <p:nvPr/>
          </p:nvSpPr>
          <p:spPr bwMode="auto">
            <a:xfrm>
              <a:off x="4102" y="3202"/>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c</a:t>
              </a:r>
            </a:p>
          </p:txBody>
        </p:sp>
        <p:sp>
          <p:nvSpPr>
            <p:cNvPr id="10259" name="Rectangle 18"/>
            <p:cNvSpPr>
              <a:spLocks noChangeArrowheads="1"/>
            </p:cNvSpPr>
            <p:nvPr/>
          </p:nvSpPr>
          <p:spPr bwMode="auto">
            <a:xfrm>
              <a:off x="4823" y="3204"/>
              <a:ext cx="3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d</a:t>
              </a:r>
            </a:p>
          </p:txBody>
        </p:sp>
        <p:sp>
          <p:nvSpPr>
            <p:cNvPr id="10260" name="Rectangle 19"/>
            <p:cNvSpPr>
              <a:spLocks noChangeArrowheads="1"/>
            </p:cNvSpPr>
            <p:nvPr/>
          </p:nvSpPr>
          <p:spPr bwMode="auto">
            <a:xfrm>
              <a:off x="3360" y="3039"/>
              <a:ext cx="83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10800" bIns="10800"/>
            <a:lstStyle/>
            <a:p>
              <a:pPr algn="just"/>
              <a:r>
                <a:rPr lang="en-US" altLang="zh-CN" sz="2800"/>
                <a:t>uminus</a:t>
              </a:r>
            </a:p>
          </p:txBody>
        </p:sp>
        <p:sp>
          <p:nvSpPr>
            <p:cNvPr id="10261" name="Line 20"/>
            <p:cNvSpPr>
              <a:spLocks noChangeShapeType="1"/>
            </p:cNvSpPr>
            <p:nvPr/>
          </p:nvSpPr>
          <p:spPr bwMode="auto">
            <a:xfrm>
              <a:off x="3831" y="3287"/>
              <a:ext cx="0" cy="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2" name="Freeform 21"/>
            <p:cNvSpPr>
              <a:spLocks/>
            </p:cNvSpPr>
            <p:nvPr/>
          </p:nvSpPr>
          <p:spPr bwMode="auto">
            <a:xfrm>
              <a:off x="4705" y="2587"/>
              <a:ext cx="575" cy="525"/>
            </a:xfrm>
            <a:custGeom>
              <a:avLst/>
              <a:gdLst>
                <a:gd name="T0" fmla="*/ 132 w 730"/>
                <a:gd name="T1" fmla="*/ 0 h 766"/>
                <a:gd name="T2" fmla="*/ 260 w 730"/>
                <a:gd name="T3" fmla="*/ 63 h 766"/>
                <a:gd name="T4" fmla="*/ 260 w 730"/>
                <a:gd name="T5" fmla="*/ 119 h 766"/>
                <a:gd name="T6" fmla="*/ 167 w 730"/>
                <a:gd name="T7" fmla="*/ 152 h 766"/>
                <a:gd name="T8" fmla="*/ 0 w 730"/>
                <a:gd name="T9" fmla="*/ 169 h 7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 h="766">
                  <a:moveTo>
                    <a:pt x="344" y="0"/>
                  </a:moveTo>
                  <a:cubicBezTo>
                    <a:pt x="399" y="48"/>
                    <a:pt x="620" y="196"/>
                    <a:pt x="675" y="286"/>
                  </a:cubicBezTo>
                  <a:cubicBezTo>
                    <a:pt x="730" y="376"/>
                    <a:pt x="715" y="474"/>
                    <a:pt x="675" y="541"/>
                  </a:cubicBezTo>
                  <a:cubicBezTo>
                    <a:pt x="635" y="608"/>
                    <a:pt x="546" y="653"/>
                    <a:pt x="434" y="690"/>
                  </a:cubicBezTo>
                  <a:cubicBezTo>
                    <a:pt x="322" y="727"/>
                    <a:pt x="90" y="750"/>
                    <a:pt x="0" y="766"/>
                  </a:cubicBezTo>
                </a:path>
              </a:pathLst>
            </a:custGeom>
            <a:noFill/>
            <a:ln w="254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15370</TotalTime>
  <Words>2597</Words>
  <Application>Microsoft Office PowerPoint</Application>
  <PresentationFormat>全屏显示(4:3)</PresentationFormat>
  <Paragraphs>1000</Paragraphs>
  <Slides>68</Slides>
  <Notes>68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68</vt:i4>
      </vt:variant>
    </vt:vector>
  </HeadingPairs>
  <TitlesOfParts>
    <vt:vector size="75" baseType="lpstr">
      <vt:lpstr>Times New Roman</vt:lpstr>
      <vt:lpstr>宋体</vt:lpstr>
      <vt:lpstr>Arial</vt:lpstr>
      <vt:lpstr>Courier New</vt:lpstr>
      <vt:lpstr>黑体</vt:lpstr>
      <vt:lpstr>Symbol</vt:lpstr>
      <vt:lpstr>Office 主题​​</vt:lpstr>
      <vt:lpstr>第七章  中间代码生成</vt:lpstr>
      <vt:lpstr>7.1 中  间  语  言</vt:lpstr>
      <vt:lpstr>7.1 中  间  语  言</vt:lpstr>
      <vt:lpstr>7.1 中  间  语  言</vt:lpstr>
      <vt:lpstr>7.1 中  间  语  言</vt:lpstr>
      <vt:lpstr>7.1 中  间  语  言</vt:lpstr>
      <vt:lpstr>7.1 中  间  语  言</vt:lpstr>
      <vt:lpstr>7.1 中  间  语  言</vt:lpstr>
      <vt:lpstr>7.1 中  间  语  言</vt:lpstr>
      <vt:lpstr>7.1 中  间  语  言</vt:lpstr>
      <vt:lpstr>7.1 中  间  语  言</vt:lpstr>
      <vt:lpstr>7.1 中  间  语  言</vt:lpstr>
      <vt:lpstr>7.2 声 明 语 句</vt:lpstr>
      <vt:lpstr>7.2 声 明 语 句</vt:lpstr>
      <vt:lpstr>7.2 声 明 语 句</vt:lpstr>
      <vt:lpstr>7.2 声 明 语 句</vt:lpstr>
      <vt:lpstr>7.2 声 明 语 句</vt:lpstr>
      <vt:lpstr>7.2 声 明 语 句</vt:lpstr>
      <vt:lpstr>7.2 声 明 语 句</vt:lpstr>
      <vt:lpstr>7.2 声 明 语 句</vt:lpstr>
      <vt:lpstr>7.2 声 明 语 句</vt:lpstr>
      <vt:lpstr>7.2 声 明 语 句</vt:lpstr>
      <vt:lpstr>7.2 声 明 语 句</vt:lpstr>
      <vt:lpstr>7.3 赋 值 语 句</vt:lpstr>
      <vt:lpstr>7.3 赋 值 语 句</vt:lpstr>
      <vt:lpstr>7.3 赋 值 语 句</vt:lpstr>
      <vt:lpstr>7.3 赋 值 语 句</vt:lpstr>
      <vt:lpstr>7.3 赋 值 语 句</vt:lpstr>
      <vt:lpstr>7.3 赋 值 语 句</vt:lpstr>
      <vt:lpstr>7.3 赋 值 语 句</vt:lpstr>
      <vt:lpstr>7.3 赋 值 语 句</vt:lpstr>
      <vt:lpstr>7.3 赋 值 语 句</vt:lpstr>
      <vt:lpstr>7.3 赋 值 语 句</vt:lpstr>
      <vt:lpstr>7.3 赋 值 语 句</vt:lpstr>
      <vt:lpstr>7.3 赋 值 语 句</vt:lpstr>
      <vt:lpstr>7.3 赋 值 语 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7.4 布尔表达式和控制流语句</vt:lpstr>
      <vt:lpstr>本  章  要  点</vt:lpstr>
      <vt:lpstr>例    题    1</vt:lpstr>
      <vt:lpstr>例    题    1</vt:lpstr>
      <vt:lpstr>例    题    1</vt:lpstr>
      <vt:lpstr>例    题    2</vt:lpstr>
      <vt:lpstr>例    题    2</vt:lpstr>
      <vt:lpstr>例    题    3</vt:lpstr>
      <vt:lpstr>例    题    3</vt:lpstr>
      <vt:lpstr>例    题    4</vt:lpstr>
      <vt:lpstr>例    题    4</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749</cp:revision>
  <dcterms:created xsi:type="dcterms:W3CDTF">2000-08-08T16:59:41Z</dcterms:created>
  <dcterms:modified xsi:type="dcterms:W3CDTF">2014-02-28T03:24:19Z</dcterms:modified>
</cp:coreProperties>
</file>