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2" r:id="rId1"/>
  </p:sldMasterIdLst>
  <p:sldIdLst>
    <p:sldId id="257" r:id="rId2"/>
    <p:sldId id="258" r:id="rId3"/>
    <p:sldId id="359" r:id="rId4"/>
    <p:sldId id="293" r:id="rId5"/>
    <p:sldId id="294" r:id="rId6"/>
    <p:sldId id="263" r:id="rId7"/>
    <p:sldId id="362" r:id="rId8"/>
    <p:sldId id="264" r:id="rId9"/>
    <p:sldId id="295" r:id="rId10"/>
    <p:sldId id="296" r:id="rId11"/>
    <p:sldId id="297" r:id="rId12"/>
    <p:sldId id="259" r:id="rId13"/>
    <p:sldId id="265" r:id="rId14"/>
    <p:sldId id="360" r:id="rId15"/>
    <p:sldId id="298" r:id="rId16"/>
    <p:sldId id="302" r:id="rId17"/>
    <p:sldId id="304" r:id="rId18"/>
    <p:sldId id="388" r:id="rId19"/>
    <p:sldId id="390" r:id="rId20"/>
    <p:sldId id="303" r:id="rId21"/>
    <p:sldId id="301" r:id="rId22"/>
    <p:sldId id="267" r:id="rId23"/>
    <p:sldId id="299" r:id="rId24"/>
    <p:sldId id="421" r:id="rId25"/>
    <p:sldId id="268" r:id="rId26"/>
    <p:sldId id="515" r:id="rId27"/>
    <p:sldId id="306" r:id="rId28"/>
    <p:sldId id="428" r:id="rId29"/>
    <p:sldId id="269" r:id="rId30"/>
    <p:sldId id="270" r:id="rId31"/>
    <p:sldId id="305" r:id="rId32"/>
    <p:sldId id="271" r:id="rId33"/>
    <p:sldId id="401" r:id="rId34"/>
    <p:sldId id="361" r:id="rId35"/>
    <p:sldId id="391" r:id="rId36"/>
    <p:sldId id="272" r:id="rId37"/>
    <p:sldId id="308" r:id="rId38"/>
    <p:sldId id="392" r:id="rId39"/>
    <p:sldId id="393" r:id="rId40"/>
    <p:sldId id="394" r:id="rId41"/>
    <p:sldId id="379" r:id="rId42"/>
    <p:sldId id="521" r:id="rId43"/>
    <p:sldId id="307" r:id="rId44"/>
    <p:sldId id="309" r:id="rId45"/>
    <p:sldId id="310" r:id="rId46"/>
    <p:sldId id="311" r:id="rId47"/>
    <p:sldId id="399" r:id="rId48"/>
    <p:sldId id="312" r:id="rId49"/>
    <p:sldId id="313" r:id="rId50"/>
    <p:sldId id="314" r:id="rId51"/>
    <p:sldId id="276" r:id="rId52"/>
    <p:sldId id="364" r:id="rId53"/>
    <p:sldId id="363" r:id="rId54"/>
    <p:sldId id="277" r:id="rId55"/>
    <p:sldId id="405" r:id="rId56"/>
    <p:sldId id="404" r:id="rId57"/>
    <p:sldId id="423" r:id="rId58"/>
    <p:sldId id="424" r:id="rId59"/>
    <p:sldId id="422" r:id="rId60"/>
    <p:sldId id="375" r:id="rId61"/>
    <p:sldId id="376" r:id="rId62"/>
    <p:sldId id="377" r:id="rId63"/>
    <p:sldId id="402" r:id="rId64"/>
    <p:sldId id="378" r:id="rId65"/>
    <p:sldId id="403" r:id="rId66"/>
    <p:sldId id="514" r:id="rId67"/>
    <p:sldId id="279" r:id="rId68"/>
    <p:sldId id="365" r:id="rId69"/>
    <p:sldId id="315" r:id="rId70"/>
    <p:sldId id="316" r:id="rId71"/>
    <p:sldId id="317" r:id="rId72"/>
    <p:sldId id="318" r:id="rId73"/>
    <p:sldId id="319" r:id="rId74"/>
    <p:sldId id="320" r:id="rId75"/>
    <p:sldId id="321" r:id="rId76"/>
    <p:sldId id="322" r:id="rId77"/>
    <p:sldId id="516" r:id="rId78"/>
    <p:sldId id="429" r:id="rId79"/>
    <p:sldId id="430" r:id="rId80"/>
    <p:sldId id="431" r:id="rId81"/>
    <p:sldId id="432" r:id="rId82"/>
    <p:sldId id="433" r:id="rId83"/>
    <p:sldId id="434" r:id="rId84"/>
    <p:sldId id="435" r:id="rId85"/>
    <p:sldId id="436" r:id="rId86"/>
    <p:sldId id="437" r:id="rId87"/>
    <p:sldId id="438" r:id="rId88"/>
    <p:sldId id="439" r:id="rId89"/>
    <p:sldId id="440" r:id="rId90"/>
    <p:sldId id="441" r:id="rId91"/>
    <p:sldId id="442" r:id="rId92"/>
    <p:sldId id="443" r:id="rId93"/>
    <p:sldId id="444" r:id="rId94"/>
    <p:sldId id="445" r:id="rId95"/>
    <p:sldId id="446" r:id="rId96"/>
    <p:sldId id="447" r:id="rId97"/>
    <p:sldId id="448" r:id="rId98"/>
    <p:sldId id="449" r:id="rId99"/>
    <p:sldId id="450" r:id="rId100"/>
    <p:sldId id="451" r:id="rId101"/>
    <p:sldId id="452" r:id="rId102"/>
    <p:sldId id="453" r:id="rId103"/>
    <p:sldId id="454" r:id="rId104"/>
    <p:sldId id="455" r:id="rId105"/>
    <p:sldId id="456" r:id="rId106"/>
    <p:sldId id="457" r:id="rId107"/>
    <p:sldId id="458" r:id="rId108"/>
    <p:sldId id="459" r:id="rId109"/>
    <p:sldId id="460" r:id="rId110"/>
    <p:sldId id="461" r:id="rId111"/>
    <p:sldId id="463" r:id="rId112"/>
    <p:sldId id="464" r:id="rId113"/>
    <p:sldId id="465" r:id="rId114"/>
    <p:sldId id="466" r:id="rId115"/>
    <p:sldId id="467" r:id="rId116"/>
    <p:sldId id="468" r:id="rId117"/>
    <p:sldId id="469" r:id="rId118"/>
    <p:sldId id="470" r:id="rId119"/>
    <p:sldId id="471" r:id="rId120"/>
    <p:sldId id="472" r:id="rId121"/>
    <p:sldId id="473" r:id="rId122"/>
    <p:sldId id="474" r:id="rId123"/>
    <p:sldId id="475" r:id="rId124"/>
    <p:sldId id="476" r:id="rId125"/>
    <p:sldId id="477" r:id="rId126"/>
    <p:sldId id="478" r:id="rId127"/>
    <p:sldId id="479" r:id="rId128"/>
    <p:sldId id="480" r:id="rId129"/>
    <p:sldId id="481" r:id="rId130"/>
    <p:sldId id="482" r:id="rId131"/>
    <p:sldId id="483" r:id="rId132"/>
    <p:sldId id="484" r:id="rId133"/>
    <p:sldId id="485" r:id="rId134"/>
    <p:sldId id="486" r:id="rId135"/>
    <p:sldId id="517" r:id="rId136"/>
    <p:sldId id="518" r:id="rId137"/>
    <p:sldId id="519" r:id="rId138"/>
    <p:sldId id="487" r:id="rId139"/>
    <p:sldId id="488" r:id="rId140"/>
    <p:sldId id="489" r:id="rId141"/>
    <p:sldId id="490" r:id="rId142"/>
    <p:sldId id="491" r:id="rId143"/>
    <p:sldId id="492" r:id="rId144"/>
    <p:sldId id="493" r:id="rId145"/>
    <p:sldId id="494" r:id="rId146"/>
    <p:sldId id="520" r:id="rId147"/>
    <p:sldId id="495" r:id="rId148"/>
    <p:sldId id="496" r:id="rId149"/>
    <p:sldId id="497" r:id="rId150"/>
    <p:sldId id="498" r:id="rId151"/>
    <p:sldId id="499" r:id="rId152"/>
    <p:sldId id="500" r:id="rId153"/>
    <p:sldId id="501" r:id="rId154"/>
    <p:sldId id="502" r:id="rId155"/>
    <p:sldId id="503" r:id="rId156"/>
    <p:sldId id="504" r:id="rId157"/>
    <p:sldId id="505" r:id="rId158"/>
    <p:sldId id="506" r:id="rId159"/>
    <p:sldId id="507" r:id="rId160"/>
    <p:sldId id="508" r:id="rId161"/>
    <p:sldId id="509" r:id="rId162"/>
    <p:sldId id="510" r:id="rId163"/>
    <p:sldId id="511" r:id="rId164"/>
    <p:sldId id="512" r:id="rId165"/>
    <p:sldId id="513" r:id="rId166"/>
  </p:sldIdLst>
  <p:sldSz cx="9144000" cy="6858000" type="screen4x3"/>
  <p:notesSz cx="6858000" cy="9144000"/>
  <p:defaultTextStyle>
    <a:defPPr>
      <a:defRPr lang="zh-CN"/>
    </a:defPPr>
    <a:lvl1pPr algn="ctr" rtl="0" fontAlgn="base">
      <a:spcBef>
        <a:spcPct val="50000"/>
      </a:spcBef>
      <a:spcAft>
        <a:spcPct val="0"/>
      </a:spcAft>
      <a:defRPr sz="2400" b="1" kern="1200">
        <a:solidFill>
          <a:schemeClr val="tx1"/>
        </a:solidFill>
        <a:latin typeface="Verdana" pitchFamily="34" charset="0"/>
        <a:ea typeface="宋体" charset="-122"/>
        <a:cs typeface="+mn-cs"/>
      </a:defRPr>
    </a:lvl1pPr>
    <a:lvl2pPr marL="457200" algn="ctr" rtl="0" fontAlgn="base">
      <a:spcBef>
        <a:spcPct val="50000"/>
      </a:spcBef>
      <a:spcAft>
        <a:spcPct val="0"/>
      </a:spcAft>
      <a:defRPr sz="2400" b="1" kern="1200">
        <a:solidFill>
          <a:schemeClr val="tx1"/>
        </a:solidFill>
        <a:latin typeface="Verdana" pitchFamily="34" charset="0"/>
        <a:ea typeface="宋体" charset="-122"/>
        <a:cs typeface="+mn-cs"/>
      </a:defRPr>
    </a:lvl2pPr>
    <a:lvl3pPr marL="914400" algn="ctr" rtl="0" fontAlgn="base">
      <a:spcBef>
        <a:spcPct val="50000"/>
      </a:spcBef>
      <a:spcAft>
        <a:spcPct val="0"/>
      </a:spcAft>
      <a:defRPr sz="2400" b="1" kern="1200">
        <a:solidFill>
          <a:schemeClr val="tx1"/>
        </a:solidFill>
        <a:latin typeface="Verdana" pitchFamily="34" charset="0"/>
        <a:ea typeface="宋体" charset="-122"/>
        <a:cs typeface="+mn-cs"/>
      </a:defRPr>
    </a:lvl3pPr>
    <a:lvl4pPr marL="1371600" algn="ctr" rtl="0" fontAlgn="base">
      <a:spcBef>
        <a:spcPct val="50000"/>
      </a:spcBef>
      <a:spcAft>
        <a:spcPct val="0"/>
      </a:spcAft>
      <a:defRPr sz="2400" b="1" kern="1200">
        <a:solidFill>
          <a:schemeClr val="tx1"/>
        </a:solidFill>
        <a:latin typeface="Verdana" pitchFamily="34" charset="0"/>
        <a:ea typeface="宋体" charset="-122"/>
        <a:cs typeface="+mn-cs"/>
      </a:defRPr>
    </a:lvl4pPr>
    <a:lvl5pPr marL="1828800" algn="ctr" rtl="0" fontAlgn="base">
      <a:spcBef>
        <a:spcPct val="50000"/>
      </a:spcBef>
      <a:spcAft>
        <a:spcPct val="0"/>
      </a:spcAft>
      <a:defRPr sz="2400" b="1" kern="1200">
        <a:solidFill>
          <a:schemeClr val="tx1"/>
        </a:solidFill>
        <a:latin typeface="Verdana" pitchFamily="34" charset="0"/>
        <a:ea typeface="宋体" charset="-122"/>
        <a:cs typeface="+mn-cs"/>
      </a:defRPr>
    </a:lvl5pPr>
    <a:lvl6pPr marL="2286000" algn="l" defTabSz="914400" rtl="0" eaLnBrk="1" latinLnBrk="0" hangingPunct="1">
      <a:defRPr sz="2400" b="1" kern="1200">
        <a:solidFill>
          <a:schemeClr val="tx1"/>
        </a:solidFill>
        <a:latin typeface="Verdana" pitchFamily="34" charset="0"/>
        <a:ea typeface="宋体" charset="-122"/>
        <a:cs typeface="+mn-cs"/>
      </a:defRPr>
    </a:lvl6pPr>
    <a:lvl7pPr marL="2743200" algn="l" defTabSz="914400" rtl="0" eaLnBrk="1" latinLnBrk="0" hangingPunct="1">
      <a:defRPr sz="2400" b="1" kern="1200">
        <a:solidFill>
          <a:schemeClr val="tx1"/>
        </a:solidFill>
        <a:latin typeface="Verdana" pitchFamily="34" charset="0"/>
        <a:ea typeface="宋体" charset="-122"/>
        <a:cs typeface="+mn-cs"/>
      </a:defRPr>
    </a:lvl7pPr>
    <a:lvl8pPr marL="3200400" algn="l" defTabSz="914400" rtl="0" eaLnBrk="1" latinLnBrk="0" hangingPunct="1">
      <a:defRPr sz="2400" b="1" kern="1200">
        <a:solidFill>
          <a:schemeClr val="tx1"/>
        </a:solidFill>
        <a:latin typeface="Verdana" pitchFamily="34" charset="0"/>
        <a:ea typeface="宋体" charset="-122"/>
        <a:cs typeface="+mn-cs"/>
      </a:defRPr>
    </a:lvl8pPr>
    <a:lvl9pPr marL="3657600" algn="l" defTabSz="914400" rtl="0" eaLnBrk="1" latinLnBrk="0" hangingPunct="1">
      <a:defRPr sz="2400" b="1" kern="1200">
        <a:solidFill>
          <a:schemeClr val="tx1"/>
        </a:solidFill>
        <a:latin typeface="Verdana" pitchFamily="34"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7E2"/>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38" autoAdjust="0"/>
    <p:restoredTop sz="94631" autoAdjust="0"/>
  </p:normalViewPr>
  <p:slideViewPr>
    <p:cSldViewPr>
      <p:cViewPr varScale="1">
        <p:scale>
          <a:sx n="84" d="100"/>
          <a:sy n="84" d="100"/>
        </p:scale>
        <p:origin x="-1440"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0" Type="http://schemas.openxmlformats.org/officeDocument/2006/relationships/tableStyles" Target="tableStyle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slide" Target="slides/slide155.xml"/><Relationship Id="rId164" Type="http://schemas.openxmlformats.org/officeDocument/2006/relationships/slide" Target="slides/slide163.xml"/><Relationship Id="rId16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7C968437-EE31-4715-AECA-06F221340A50}" type="slidenum">
              <a:rPr lang="en-US" altLang="zh-CN" smtClean="0"/>
              <a:pPr>
                <a:defRPr/>
              </a:pPr>
              <a:t>‹#›</a:t>
            </a:fld>
            <a:endParaRPr lang="en-US" altLang="zh-CN"/>
          </a:p>
        </p:txBody>
      </p:sp>
    </p:spTree>
    <p:extLst>
      <p:ext uri="{BB962C8B-B14F-4D97-AF65-F5344CB8AC3E}">
        <p14:creationId xmlns:p14="http://schemas.microsoft.com/office/powerpoint/2010/main" val="25167915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9DC2C05E-24EE-42DD-9710-57D5CC0FD698}" type="slidenum">
              <a:rPr lang="en-US" altLang="zh-CN" smtClean="0"/>
              <a:pPr>
                <a:defRPr/>
              </a:pPr>
              <a:t>‹#›</a:t>
            </a:fld>
            <a:endParaRPr lang="en-US" altLang="zh-CN"/>
          </a:p>
        </p:txBody>
      </p:sp>
    </p:spTree>
    <p:extLst>
      <p:ext uri="{BB962C8B-B14F-4D97-AF65-F5344CB8AC3E}">
        <p14:creationId xmlns:p14="http://schemas.microsoft.com/office/powerpoint/2010/main" val="12704381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CB717560-44A8-4193-A621-68521DB2D426}" type="slidenum">
              <a:rPr lang="en-US" altLang="zh-CN" smtClean="0"/>
              <a:pPr>
                <a:defRPr/>
              </a:pPr>
              <a:t>‹#›</a:t>
            </a:fld>
            <a:endParaRPr lang="en-US" altLang="zh-CN"/>
          </a:p>
        </p:txBody>
      </p:sp>
    </p:spTree>
    <p:extLst>
      <p:ext uri="{BB962C8B-B14F-4D97-AF65-F5344CB8AC3E}">
        <p14:creationId xmlns:p14="http://schemas.microsoft.com/office/powerpoint/2010/main" val="13652355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3FA8E73D-E637-4A75-8B69-9591B6386CD0}" type="slidenum">
              <a:rPr lang="en-US" altLang="zh-CN" smtClean="0"/>
              <a:pPr>
                <a:defRPr/>
              </a:pPr>
              <a:t>‹#›</a:t>
            </a:fld>
            <a:endParaRPr lang="en-US" altLang="zh-CN"/>
          </a:p>
        </p:txBody>
      </p:sp>
    </p:spTree>
    <p:extLst>
      <p:ext uri="{BB962C8B-B14F-4D97-AF65-F5344CB8AC3E}">
        <p14:creationId xmlns:p14="http://schemas.microsoft.com/office/powerpoint/2010/main" val="24021669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4ED78092-F8D5-493D-8E90-7A57A06880EA}" type="slidenum">
              <a:rPr lang="en-US" altLang="zh-CN" smtClean="0"/>
              <a:pPr>
                <a:defRPr/>
              </a:pPr>
              <a:t>‹#›</a:t>
            </a:fld>
            <a:endParaRPr lang="en-US" altLang="zh-CN"/>
          </a:p>
        </p:txBody>
      </p:sp>
    </p:spTree>
    <p:extLst>
      <p:ext uri="{BB962C8B-B14F-4D97-AF65-F5344CB8AC3E}">
        <p14:creationId xmlns:p14="http://schemas.microsoft.com/office/powerpoint/2010/main" val="23959338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a:defRPr/>
            </a:pPr>
            <a:endParaRPr lang="en-US" altLang="zh-CN"/>
          </a:p>
        </p:txBody>
      </p:sp>
      <p:sp>
        <p:nvSpPr>
          <p:cNvPr id="6" name="页脚占位符 5"/>
          <p:cNvSpPr>
            <a:spLocks noGrp="1"/>
          </p:cNvSpPr>
          <p:nvPr>
            <p:ph type="ftr" sz="quarter" idx="11"/>
          </p:nvPr>
        </p:nvSpPr>
        <p:spPr/>
        <p:txBody>
          <a:bodyPr/>
          <a:lstStyle/>
          <a:p>
            <a:pPr>
              <a:defRPr/>
            </a:pPr>
            <a:endParaRPr lang="en-US" altLang="zh-CN"/>
          </a:p>
        </p:txBody>
      </p:sp>
      <p:sp>
        <p:nvSpPr>
          <p:cNvPr id="7" name="灯片编号占位符 6"/>
          <p:cNvSpPr>
            <a:spLocks noGrp="1"/>
          </p:cNvSpPr>
          <p:nvPr>
            <p:ph type="sldNum" sz="quarter" idx="12"/>
          </p:nvPr>
        </p:nvSpPr>
        <p:spPr/>
        <p:txBody>
          <a:bodyPr/>
          <a:lstStyle/>
          <a:p>
            <a:pPr>
              <a:defRPr/>
            </a:pPr>
            <a:fld id="{ACFF54EA-8E9E-4452-8AB1-BE50E3AEB15D}" type="slidenum">
              <a:rPr lang="en-US" altLang="zh-CN" smtClean="0"/>
              <a:pPr>
                <a:defRPr/>
              </a:pPr>
              <a:t>‹#›</a:t>
            </a:fld>
            <a:endParaRPr lang="en-US" altLang="zh-CN"/>
          </a:p>
        </p:txBody>
      </p:sp>
    </p:spTree>
    <p:extLst>
      <p:ext uri="{BB962C8B-B14F-4D97-AF65-F5344CB8AC3E}">
        <p14:creationId xmlns:p14="http://schemas.microsoft.com/office/powerpoint/2010/main" val="652786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a:defRPr/>
            </a:pPr>
            <a:endParaRPr lang="en-US" altLang="zh-CN"/>
          </a:p>
        </p:txBody>
      </p:sp>
      <p:sp>
        <p:nvSpPr>
          <p:cNvPr id="8" name="页脚占位符 7"/>
          <p:cNvSpPr>
            <a:spLocks noGrp="1"/>
          </p:cNvSpPr>
          <p:nvPr>
            <p:ph type="ftr" sz="quarter" idx="11"/>
          </p:nvPr>
        </p:nvSpPr>
        <p:spPr/>
        <p:txBody>
          <a:bodyPr/>
          <a:lstStyle/>
          <a:p>
            <a:pPr>
              <a:defRPr/>
            </a:pPr>
            <a:endParaRPr lang="en-US" altLang="zh-CN"/>
          </a:p>
        </p:txBody>
      </p:sp>
      <p:sp>
        <p:nvSpPr>
          <p:cNvPr id="9" name="灯片编号占位符 8"/>
          <p:cNvSpPr>
            <a:spLocks noGrp="1"/>
          </p:cNvSpPr>
          <p:nvPr>
            <p:ph type="sldNum" sz="quarter" idx="12"/>
          </p:nvPr>
        </p:nvSpPr>
        <p:spPr/>
        <p:txBody>
          <a:bodyPr/>
          <a:lstStyle/>
          <a:p>
            <a:pPr>
              <a:defRPr/>
            </a:pPr>
            <a:fld id="{9B7D6E27-7344-4A7F-8E6C-121E65F74761}" type="slidenum">
              <a:rPr lang="en-US" altLang="zh-CN" smtClean="0"/>
              <a:pPr>
                <a:defRPr/>
              </a:pPr>
              <a:t>‹#›</a:t>
            </a:fld>
            <a:endParaRPr lang="en-US" altLang="zh-CN"/>
          </a:p>
        </p:txBody>
      </p:sp>
    </p:spTree>
    <p:extLst>
      <p:ext uri="{BB962C8B-B14F-4D97-AF65-F5344CB8AC3E}">
        <p14:creationId xmlns:p14="http://schemas.microsoft.com/office/powerpoint/2010/main" val="19882278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a:defRPr/>
            </a:pPr>
            <a:endParaRPr lang="en-US" altLang="zh-CN"/>
          </a:p>
        </p:txBody>
      </p:sp>
      <p:sp>
        <p:nvSpPr>
          <p:cNvPr id="4" name="页脚占位符 3"/>
          <p:cNvSpPr>
            <a:spLocks noGrp="1"/>
          </p:cNvSpPr>
          <p:nvPr>
            <p:ph type="ftr" sz="quarter" idx="11"/>
          </p:nvPr>
        </p:nvSpPr>
        <p:spPr/>
        <p:txBody>
          <a:bodyPr/>
          <a:lstStyle/>
          <a:p>
            <a:pPr>
              <a:defRPr/>
            </a:pPr>
            <a:endParaRPr lang="en-US" altLang="zh-CN"/>
          </a:p>
        </p:txBody>
      </p:sp>
      <p:sp>
        <p:nvSpPr>
          <p:cNvPr id="5" name="灯片编号占位符 4"/>
          <p:cNvSpPr>
            <a:spLocks noGrp="1"/>
          </p:cNvSpPr>
          <p:nvPr>
            <p:ph type="sldNum" sz="quarter" idx="12"/>
          </p:nvPr>
        </p:nvSpPr>
        <p:spPr/>
        <p:txBody>
          <a:bodyPr/>
          <a:lstStyle/>
          <a:p>
            <a:pPr>
              <a:defRPr/>
            </a:pPr>
            <a:fld id="{D25155F6-635A-4E18-BA21-3146A87DC759}" type="slidenum">
              <a:rPr lang="en-US" altLang="zh-CN" smtClean="0"/>
              <a:pPr>
                <a:defRPr/>
              </a:pPr>
              <a:t>‹#›</a:t>
            </a:fld>
            <a:endParaRPr lang="en-US" altLang="zh-CN"/>
          </a:p>
        </p:txBody>
      </p:sp>
    </p:spTree>
    <p:extLst>
      <p:ext uri="{BB962C8B-B14F-4D97-AF65-F5344CB8AC3E}">
        <p14:creationId xmlns:p14="http://schemas.microsoft.com/office/powerpoint/2010/main" val="34744167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endParaRPr lang="en-US" altLang="zh-CN"/>
          </a:p>
        </p:txBody>
      </p:sp>
      <p:sp>
        <p:nvSpPr>
          <p:cNvPr id="3" name="页脚占位符 2"/>
          <p:cNvSpPr>
            <a:spLocks noGrp="1"/>
          </p:cNvSpPr>
          <p:nvPr>
            <p:ph type="ftr" sz="quarter" idx="11"/>
          </p:nvPr>
        </p:nvSpPr>
        <p:spPr/>
        <p:txBody>
          <a:bodyPr/>
          <a:lstStyle/>
          <a:p>
            <a:pPr>
              <a:defRPr/>
            </a:pPr>
            <a:endParaRPr lang="en-US" altLang="zh-CN"/>
          </a:p>
        </p:txBody>
      </p:sp>
      <p:sp>
        <p:nvSpPr>
          <p:cNvPr id="4" name="灯片编号占位符 3"/>
          <p:cNvSpPr>
            <a:spLocks noGrp="1"/>
          </p:cNvSpPr>
          <p:nvPr>
            <p:ph type="sldNum" sz="quarter" idx="12"/>
          </p:nvPr>
        </p:nvSpPr>
        <p:spPr/>
        <p:txBody>
          <a:bodyPr/>
          <a:lstStyle/>
          <a:p>
            <a:pPr>
              <a:defRPr/>
            </a:pPr>
            <a:fld id="{D8B9A917-0831-4A62-858B-CCCF61DFCB1C}" type="slidenum">
              <a:rPr lang="en-US" altLang="zh-CN" smtClean="0"/>
              <a:pPr>
                <a:defRPr/>
              </a:pPr>
              <a:t>‹#›</a:t>
            </a:fld>
            <a:endParaRPr lang="en-US" altLang="zh-CN"/>
          </a:p>
        </p:txBody>
      </p:sp>
    </p:spTree>
    <p:extLst>
      <p:ext uri="{BB962C8B-B14F-4D97-AF65-F5344CB8AC3E}">
        <p14:creationId xmlns:p14="http://schemas.microsoft.com/office/powerpoint/2010/main" val="38187256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a:defRPr/>
            </a:pPr>
            <a:endParaRPr lang="en-US" altLang="zh-CN"/>
          </a:p>
        </p:txBody>
      </p:sp>
      <p:sp>
        <p:nvSpPr>
          <p:cNvPr id="6" name="页脚占位符 5"/>
          <p:cNvSpPr>
            <a:spLocks noGrp="1"/>
          </p:cNvSpPr>
          <p:nvPr>
            <p:ph type="ftr" sz="quarter" idx="11"/>
          </p:nvPr>
        </p:nvSpPr>
        <p:spPr/>
        <p:txBody>
          <a:bodyPr/>
          <a:lstStyle/>
          <a:p>
            <a:pPr>
              <a:defRPr/>
            </a:pPr>
            <a:endParaRPr lang="en-US" altLang="zh-CN"/>
          </a:p>
        </p:txBody>
      </p:sp>
      <p:sp>
        <p:nvSpPr>
          <p:cNvPr id="7" name="灯片编号占位符 6"/>
          <p:cNvSpPr>
            <a:spLocks noGrp="1"/>
          </p:cNvSpPr>
          <p:nvPr>
            <p:ph type="sldNum" sz="quarter" idx="12"/>
          </p:nvPr>
        </p:nvSpPr>
        <p:spPr/>
        <p:txBody>
          <a:bodyPr/>
          <a:lstStyle/>
          <a:p>
            <a:pPr>
              <a:defRPr/>
            </a:pPr>
            <a:fld id="{FDFB06B2-0453-430D-A4F1-DDB018F0FB13}" type="slidenum">
              <a:rPr lang="en-US" altLang="zh-CN" smtClean="0"/>
              <a:pPr>
                <a:defRPr/>
              </a:pPr>
              <a:t>‹#›</a:t>
            </a:fld>
            <a:endParaRPr lang="en-US" altLang="zh-CN"/>
          </a:p>
        </p:txBody>
      </p:sp>
    </p:spTree>
    <p:extLst>
      <p:ext uri="{BB962C8B-B14F-4D97-AF65-F5344CB8AC3E}">
        <p14:creationId xmlns:p14="http://schemas.microsoft.com/office/powerpoint/2010/main" val="13361077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a:defRPr/>
            </a:pPr>
            <a:endParaRPr lang="en-US" altLang="zh-CN"/>
          </a:p>
        </p:txBody>
      </p:sp>
      <p:sp>
        <p:nvSpPr>
          <p:cNvPr id="6" name="页脚占位符 5"/>
          <p:cNvSpPr>
            <a:spLocks noGrp="1"/>
          </p:cNvSpPr>
          <p:nvPr>
            <p:ph type="ftr" sz="quarter" idx="11"/>
          </p:nvPr>
        </p:nvSpPr>
        <p:spPr/>
        <p:txBody>
          <a:bodyPr/>
          <a:lstStyle/>
          <a:p>
            <a:pPr>
              <a:defRPr/>
            </a:pPr>
            <a:endParaRPr lang="en-US" altLang="zh-CN"/>
          </a:p>
        </p:txBody>
      </p:sp>
      <p:sp>
        <p:nvSpPr>
          <p:cNvPr id="7" name="灯片编号占位符 6"/>
          <p:cNvSpPr>
            <a:spLocks noGrp="1"/>
          </p:cNvSpPr>
          <p:nvPr>
            <p:ph type="sldNum" sz="quarter" idx="12"/>
          </p:nvPr>
        </p:nvSpPr>
        <p:spPr/>
        <p:txBody>
          <a:bodyPr/>
          <a:lstStyle/>
          <a:p>
            <a:pPr>
              <a:defRPr/>
            </a:pPr>
            <a:fld id="{317BC7B4-5C92-40C5-BFBF-4DABB07E5342}" type="slidenum">
              <a:rPr lang="en-US" altLang="zh-CN" smtClean="0"/>
              <a:pPr>
                <a:defRPr/>
              </a:pPr>
              <a:t>‹#›</a:t>
            </a:fld>
            <a:endParaRPr lang="en-US" altLang="zh-CN"/>
          </a:p>
        </p:txBody>
      </p:sp>
    </p:spTree>
    <p:extLst>
      <p:ext uri="{BB962C8B-B14F-4D97-AF65-F5344CB8AC3E}">
        <p14:creationId xmlns:p14="http://schemas.microsoft.com/office/powerpoint/2010/main" val="18046367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altLang="zh-CN"/>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ltLang="zh-CN"/>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386B5235-0817-43AE-B390-F121AB8A9E9D}" type="slidenum">
              <a:rPr lang="en-US" altLang="zh-CN" smtClean="0"/>
              <a:pPr>
                <a:defRPr/>
              </a:pPr>
              <a:t>‹#›</a:t>
            </a:fld>
            <a:endParaRPr lang="en-US" altLang="zh-CN"/>
          </a:p>
        </p:txBody>
      </p:sp>
    </p:spTree>
    <p:extLst>
      <p:ext uri="{BB962C8B-B14F-4D97-AF65-F5344CB8AC3E}">
        <p14:creationId xmlns:p14="http://schemas.microsoft.com/office/powerpoint/2010/main" val="755480154"/>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5800" y="1874838"/>
            <a:ext cx="7772400" cy="1350962"/>
          </a:xfrm>
        </p:spPr>
        <p:txBody>
          <a:bodyPr>
            <a:normAutofit fontScale="90000"/>
          </a:bodyPr>
          <a:lstStyle/>
          <a:p>
            <a:pPr eaLnBrk="1" hangingPunct="1">
              <a:defRPr/>
            </a:pPr>
            <a:r>
              <a:rPr lang="zh-CN" altLang="en-US" sz="4800" smtClean="0"/>
              <a:t>第五章 程序的数据描述（</a:t>
            </a:r>
            <a:r>
              <a:rPr lang="en-US" altLang="zh-CN" sz="4800" smtClean="0"/>
              <a:t>II</a:t>
            </a:r>
            <a:r>
              <a:rPr lang="zh-CN" altLang="en-US" sz="4800" smtClean="0"/>
              <a:t>）－－构造数据类型</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457200" y="44450"/>
            <a:ext cx="8229600" cy="1139825"/>
          </a:xfrm>
        </p:spPr>
        <p:txBody>
          <a:bodyPr/>
          <a:lstStyle/>
          <a:p>
            <a:pPr eaLnBrk="1" hangingPunct="1">
              <a:defRPr/>
            </a:pPr>
            <a:r>
              <a:rPr lang="zh-CN" altLang="en-US" smtClean="0"/>
              <a:t>枚举类型输入</a:t>
            </a:r>
            <a:r>
              <a:rPr lang="en-US" altLang="zh-CN" smtClean="0"/>
              <a:t>/</a:t>
            </a:r>
            <a:r>
              <a:rPr lang="zh-CN" altLang="en-US" smtClean="0"/>
              <a:t>输出举例</a:t>
            </a:r>
          </a:p>
        </p:txBody>
      </p:sp>
      <p:sp>
        <p:nvSpPr>
          <p:cNvPr id="58371" name="Rectangle 3"/>
          <p:cNvSpPr>
            <a:spLocks noGrp="1" noChangeArrowheads="1"/>
          </p:cNvSpPr>
          <p:nvPr>
            <p:ph idx="1"/>
          </p:nvPr>
        </p:nvSpPr>
        <p:spPr>
          <a:xfrm>
            <a:off x="250825" y="1268413"/>
            <a:ext cx="8642350" cy="5589587"/>
          </a:xfrm>
        </p:spPr>
        <p:txBody>
          <a:bodyPr/>
          <a:lstStyle/>
          <a:p>
            <a:pPr eaLnBrk="1" hangingPunct="1">
              <a:lnSpc>
                <a:spcPct val="80000"/>
              </a:lnSpc>
              <a:buFont typeface="Wingdings" pitchFamily="2" charset="2"/>
              <a:buNone/>
              <a:defRPr/>
            </a:pPr>
            <a:r>
              <a:rPr lang="en-US" altLang="zh-CN" sz="2200" smtClean="0"/>
              <a:t>#include &lt;iostream&gt;</a:t>
            </a:r>
          </a:p>
          <a:p>
            <a:pPr eaLnBrk="1" hangingPunct="1">
              <a:lnSpc>
                <a:spcPct val="80000"/>
              </a:lnSpc>
              <a:buFont typeface="Wingdings" pitchFamily="2" charset="2"/>
              <a:buNone/>
              <a:defRPr/>
            </a:pPr>
            <a:r>
              <a:rPr lang="en-US" altLang="zh-CN" sz="2200" smtClean="0"/>
              <a:t>using namespace std;</a:t>
            </a:r>
          </a:p>
          <a:p>
            <a:pPr eaLnBrk="1" hangingPunct="1">
              <a:lnSpc>
                <a:spcPct val="80000"/>
              </a:lnSpc>
              <a:buFont typeface="Wingdings" pitchFamily="2" charset="2"/>
              <a:buNone/>
              <a:defRPr/>
            </a:pPr>
            <a:r>
              <a:rPr lang="en-US" altLang="zh-CN" sz="2200" smtClean="0"/>
              <a:t>int main()</a:t>
            </a:r>
          </a:p>
          <a:p>
            <a:pPr eaLnBrk="1" hangingPunct="1">
              <a:lnSpc>
                <a:spcPct val="80000"/>
              </a:lnSpc>
              <a:buFont typeface="Wingdings" pitchFamily="2" charset="2"/>
              <a:buNone/>
              <a:defRPr/>
            </a:pPr>
            <a:r>
              <a:rPr lang="en-US" altLang="zh-CN" sz="2200" smtClean="0"/>
              <a:t>{	Day d;</a:t>
            </a:r>
          </a:p>
          <a:p>
            <a:pPr eaLnBrk="1" hangingPunct="1">
              <a:lnSpc>
                <a:spcPct val="80000"/>
              </a:lnSpc>
              <a:buFont typeface="Wingdings" pitchFamily="2" charset="2"/>
              <a:buNone/>
              <a:defRPr/>
            </a:pPr>
            <a:r>
              <a:rPr lang="en-US" altLang="zh-CN" sz="2200" smtClean="0"/>
              <a:t>	int i;</a:t>
            </a:r>
          </a:p>
          <a:p>
            <a:pPr eaLnBrk="1" hangingPunct="1">
              <a:lnSpc>
                <a:spcPct val="80000"/>
              </a:lnSpc>
              <a:buFont typeface="Wingdings" pitchFamily="2" charset="2"/>
              <a:buNone/>
              <a:defRPr/>
            </a:pPr>
            <a:r>
              <a:rPr lang="en-US" altLang="zh-CN" sz="2200" smtClean="0"/>
              <a:t>	cin &gt;&gt; i;</a:t>
            </a:r>
          </a:p>
          <a:p>
            <a:pPr eaLnBrk="1" hangingPunct="1">
              <a:lnSpc>
                <a:spcPct val="80000"/>
              </a:lnSpc>
              <a:buFont typeface="Wingdings" pitchFamily="2" charset="2"/>
              <a:buNone/>
              <a:defRPr/>
            </a:pPr>
            <a:r>
              <a:rPr lang="en-US" altLang="zh-CN" sz="2200" smtClean="0"/>
              <a:t>	switch (i)</a:t>
            </a:r>
          </a:p>
          <a:p>
            <a:pPr eaLnBrk="1" hangingPunct="1">
              <a:lnSpc>
                <a:spcPct val="80000"/>
              </a:lnSpc>
              <a:buFont typeface="Wingdings" pitchFamily="2" charset="2"/>
              <a:buNone/>
              <a:defRPr/>
            </a:pPr>
            <a:r>
              <a:rPr lang="en-US" altLang="zh-CN" sz="2200" smtClean="0"/>
              <a:t>	{	case 0: d = SUN; 	break;</a:t>
            </a:r>
          </a:p>
          <a:p>
            <a:pPr eaLnBrk="1" hangingPunct="1">
              <a:lnSpc>
                <a:spcPct val="80000"/>
              </a:lnSpc>
              <a:buFont typeface="Wingdings" pitchFamily="2" charset="2"/>
              <a:buNone/>
              <a:defRPr/>
            </a:pPr>
            <a:r>
              <a:rPr lang="en-US" altLang="zh-CN" sz="2200" smtClean="0"/>
              <a:t>		case 1: d = MON; 	break;</a:t>
            </a:r>
          </a:p>
          <a:p>
            <a:pPr eaLnBrk="1" hangingPunct="1">
              <a:lnSpc>
                <a:spcPct val="80000"/>
              </a:lnSpc>
              <a:buFont typeface="Wingdings" pitchFamily="2" charset="2"/>
              <a:buNone/>
              <a:defRPr/>
            </a:pPr>
            <a:r>
              <a:rPr lang="en-US" altLang="zh-CN" sz="2200" smtClean="0"/>
              <a:t>		case 2: d = TUE; 	break;</a:t>
            </a:r>
          </a:p>
          <a:p>
            <a:pPr eaLnBrk="1" hangingPunct="1">
              <a:lnSpc>
                <a:spcPct val="80000"/>
              </a:lnSpc>
              <a:buFont typeface="Wingdings" pitchFamily="2" charset="2"/>
              <a:buNone/>
              <a:defRPr/>
            </a:pPr>
            <a:r>
              <a:rPr lang="en-US" altLang="zh-CN" sz="2200" smtClean="0"/>
              <a:t>		case 3: d = WED; 	break;</a:t>
            </a:r>
          </a:p>
          <a:p>
            <a:pPr eaLnBrk="1" hangingPunct="1">
              <a:lnSpc>
                <a:spcPct val="80000"/>
              </a:lnSpc>
              <a:buFont typeface="Wingdings" pitchFamily="2" charset="2"/>
              <a:buNone/>
              <a:defRPr/>
            </a:pPr>
            <a:r>
              <a:rPr lang="en-US" altLang="zh-CN" sz="2200" smtClean="0"/>
              <a:t>		case 4: d = THU; 	break;</a:t>
            </a:r>
          </a:p>
          <a:p>
            <a:pPr eaLnBrk="1" hangingPunct="1">
              <a:lnSpc>
                <a:spcPct val="80000"/>
              </a:lnSpc>
              <a:buFont typeface="Wingdings" pitchFamily="2" charset="2"/>
              <a:buNone/>
              <a:defRPr/>
            </a:pPr>
            <a:r>
              <a:rPr lang="en-US" altLang="zh-CN" sz="2200" smtClean="0"/>
              <a:t>		case 5: d = FRI; 	break;</a:t>
            </a:r>
          </a:p>
          <a:p>
            <a:pPr eaLnBrk="1" hangingPunct="1">
              <a:lnSpc>
                <a:spcPct val="80000"/>
              </a:lnSpc>
              <a:buFont typeface="Wingdings" pitchFamily="2" charset="2"/>
              <a:buNone/>
              <a:defRPr/>
            </a:pPr>
            <a:r>
              <a:rPr lang="en-US" altLang="zh-CN" sz="2200" smtClean="0"/>
              <a:t>		case 6: d = SAT; 	break;</a:t>
            </a:r>
          </a:p>
          <a:p>
            <a:pPr eaLnBrk="1" hangingPunct="1">
              <a:lnSpc>
                <a:spcPct val="80000"/>
              </a:lnSpc>
              <a:buFont typeface="Wingdings" pitchFamily="2" charset="2"/>
              <a:buNone/>
              <a:defRPr/>
            </a:pPr>
            <a:r>
              <a:rPr lang="en-US" altLang="zh-CN" sz="2200" smtClean="0"/>
              <a:t>		default: cout &lt;&lt; "Input Error!" &lt;&lt; endl; exit(-1);</a:t>
            </a:r>
          </a:p>
          <a:p>
            <a:pPr eaLnBrk="1" hangingPunct="1">
              <a:lnSpc>
                <a:spcPct val="80000"/>
              </a:lnSpc>
              <a:buFont typeface="Wingdings" pitchFamily="2" charset="2"/>
              <a:buNone/>
              <a:defRPr/>
            </a:pPr>
            <a:r>
              <a:rPr lang="en-US" altLang="zh-CN" sz="2200" smtClean="0"/>
              <a:t>	}</a:t>
            </a: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6" name="Rectangle 2"/>
          <p:cNvSpPr>
            <a:spLocks noGrp="1" noChangeArrowheads="1"/>
          </p:cNvSpPr>
          <p:nvPr>
            <p:ph type="title"/>
          </p:nvPr>
        </p:nvSpPr>
        <p:spPr/>
        <p:txBody>
          <a:bodyPr/>
          <a:lstStyle/>
          <a:p>
            <a:pPr eaLnBrk="1" hangingPunct="1">
              <a:defRPr/>
            </a:pPr>
            <a:r>
              <a:rPr lang="zh-CN" altLang="en-US" smtClean="0"/>
              <a:t>指向常量的指针</a:t>
            </a:r>
          </a:p>
        </p:txBody>
      </p:sp>
      <p:sp>
        <p:nvSpPr>
          <p:cNvPr id="420867" name="Rectangle 3"/>
          <p:cNvSpPr>
            <a:spLocks noGrp="1" noChangeArrowheads="1"/>
          </p:cNvSpPr>
          <p:nvPr>
            <p:ph idx="1"/>
          </p:nvPr>
        </p:nvSpPr>
        <p:spPr/>
        <p:txBody>
          <a:bodyPr/>
          <a:lstStyle/>
          <a:p>
            <a:pPr eaLnBrk="1" hangingPunct="1">
              <a:lnSpc>
                <a:spcPct val="80000"/>
              </a:lnSpc>
              <a:buFont typeface="Wingdings" pitchFamily="2" charset="2"/>
              <a:buNone/>
              <a:defRPr/>
            </a:pPr>
            <a:r>
              <a:rPr lang="en-US" altLang="zh-CN" sz="2800" smtClean="0"/>
              <a:t>const int *p; //p</a:t>
            </a:r>
            <a:r>
              <a:rPr lang="zh-CN" altLang="en-US" sz="2800" smtClean="0"/>
              <a:t>为</a:t>
            </a:r>
            <a:r>
              <a:rPr lang="zh-CN" altLang="en-US" sz="2800" smtClean="0">
                <a:solidFill>
                  <a:schemeClr val="folHlink"/>
                </a:solidFill>
              </a:rPr>
              <a:t>指向常量的指针</a:t>
            </a:r>
            <a:r>
              <a:rPr lang="zh-CN" altLang="en-US" sz="2800" smtClean="0"/>
              <a:t>变量</a:t>
            </a:r>
          </a:p>
          <a:p>
            <a:pPr eaLnBrk="1" hangingPunct="1">
              <a:lnSpc>
                <a:spcPct val="80000"/>
              </a:lnSpc>
              <a:buFont typeface="Wingdings" pitchFamily="2" charset="2"/>
              <a:buNone/>
              <a:defRPr/>
            </a:pPr>
            <a:r>
              <a:rPr lang="en-US" altLang="zh-CN" sz="2800" smtClean="0"/>
              <a:t>int *q;</a:t>
            </a:r>
          </a:p>
          <a:p>
            <a:pPr eaLnBrk="1" hangingPunct="1">
              <a:lnSpc>
                <a:spcPct val="80000"/>
              </a:lnSpc>
              <a:buFont typeface="Wingdings" pitchFamily="2" charset="2"/>
              <a:buNone/>
              <a:defRPr/>
            </a:pPr>
            <a:r>
              <a:rPr lang="en-US" altLang="zh-CN" sz="2800" smtClean="0"/>
              <a:t>const int x=0;</a:t>
            </a:r>
          </a:p>
          <a:p>
            <a:pPr eaLnBrk="1" hangingPunct="1">
              <a:lnSpc>
                <a:spcPct val="80000"/>
              </a:lnSpc>
              <a:buFont typeface="Wingdings" pitchFamily="2" charset="2"/>
              <a:buNone/>
              <a:defRPr/>
            </a:pPr>
            <a:r>
              <a:rPr lang="en-US" altLang="zh-CN" sz="2800" smtClean="0"/>
              <a:t>int y;</a:t>
            </a:r>
          </a:p>
          <a:p>
            <a:pPr eaLnBrk="1" hangingPunct="1">
              <a:lnSpc>
                <a:spcPct val="80000"/>
              </a:lnSpc>
              <a:buFont typeface="Wingdings" pitchFamily="2" charset="2"/>
              <a:buNone/>
              <a:defRPr/>
            </a:pPr>
            <a:r>
              <a:rPr lang="en-US" altLang="zh-CN" sz="2800" smtClean="0"/>
              <a:t>p = &amp;x;  //OK</a:t>
            </a:r>
          </a:p>
          <a:p>
            <a:pPr eaLnBrk="1" hangingPunct="1">
              <a:lnSpc>
                <a:spcPct val="80000"/>
              </a:lnSpc>
              <a:buFont typeface="Wingdings" pitchFamily="2" charset="2"/>
              <a:buNone/>
              <a:defRPr/>
            </a:pPr>
            <a:r>
              <a:rPr lang="en-US" altLang="zh-CN" sz="2800" smtClean="0"/>
              <a:t>*p = 1;  //Error</a:t>
            </a:r>
          </a:p>
          <a:p>
            <a:pPr eaLnBrk="1" hangingPunct="1">
              <a:lnSpc>
                <a:spcPct val="80000"/>
              </a:lnSpc>
              <a:buFont typeface="Wingdings" pitchFamily="2" charset="2"/>
              <a:buNone/>
              <a:defRPr/>
            </a:pPr>
            <a:r>
              <a:rPr lang="en-US" altLang="zh-CN" sz="2800" smtClean="0"/>
              <a:t>q = &amp;y; //OK</a:t>
            </a:r>
          </a:p>
          <a:p>
            <a:pPr eaLnBrk="1" hangingPunct="1">
              <a:lnSpc>
                <a:spcPct val="80000"/>
              </a:lnSpc>
              <a:buFont typeface="Wingdings" pitchFamily="2" charset="2"/>
              <a:buNone/>
              <a:defRPr/>
            </a:pPr>
            <a:r>
              <a:rPr lang="en-US" altLang="zh-CN" sz="2800" smtClean="0"/>
              <a:t>*q = 1; //OK</a:t>
            </a:r>
          </a:p>
          <a:p>
            <a:pPr eaLnBrk="1" hangingPunct="1">
              <a:lnSpc>
                <a:spcPct val="80000"/>
              </a:lnSpc>
              <a:buFont typeface="Wingdings" pitchFamily="2" charset="2"/>
              <a:buNone/>
              <a:defRPr/>
            </a:pPr>
            <a:r>
              <a:rPr lang="en-US" altLang="zh-CN" sz="2800" smtClean="0"/>
              <a:t>q = &amp;x; //Error</a:t>
            </a:r>
          </a:p>
          <a:p>
            <a:pPr eaLnBrk="1" hangingPunct="1">
              <a:lnSpc>
                <a:spcPct val="80000"/>
              </a:lnSpc>
              <a:buFont typeface="Wingdings" pitchFamily="2" charset="2"/>
              <a:buNone/>
              <a:defRPr/>
            </a:pPr>
            <a:r>
              <a:rPr lang="en-US" altLang="zh-CN" sz="2800" smtClean="0"/>
              <a:t>p = &amp;y; //</a:t>
            </a:r>
            <a:r>
              <a:rPr lang="en-US" altLang="zh-CN" sz="2800" smtClean="0">
                <a:solidFill>
                  <a:schemeClr val="folHlink"/>
                </a:solidFill>
              </a:rPr>
              <a:t>?</a:t>
            </a:r>
          </a:p>
        </p:txBody>
      </p:sp>
      <p:sp>
        <p:nvSpPr>
          <p:cNvPr id="104452" name="Text Box 4"/>
          <p:cNvSpPr txBox="1">
            <a:spLocks noChangeArrowheads="1"/>
          </p:cNvSpPr>
          <p:nvPr/>
        </p:nvSpPr>
        <p:spPr bwMode="auto">
          <a:xfrm>
            <a:off x="2309813" y="5419725"/>
            <a:ext cx="6778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sz="2400" b="1">
                <a:solidFill>
                  <a:schemeClr val="tx1"/>
                </a:solidFill>
                <a:latin typeface="Verdana" pitchFamily="34" charset="0"/>
                <a:ea typeface="宋体" charset="-122"/>
              </a:defRPr>
            </a:lvl1pPr>
            <a:lvl2pPr marL="742950" indent="-285750" eaLnBrk="0" hangingPunct="0">
              <a:defRPr sz="2400" b="1">
                <a:solidFill>
                  <a:schemeClr val="tx1"/>
                </a:solidFill>
                <a:latin typeface="Verdana" pitchFamily="34" charset="0"/>
                <a:ea typeface="宋体" charset="-122"/>
              </a:defRPr>
            </a:lvl2pPr>
            <a:lvl3pPr marL="1143000" indent="-228600" eaLnBrk="0" hangingPunct="0">
              <a:defRPr sz="2400" b="1">
                <a:solidFill>
                  <a:schemeClr val="tx1"/>
                </a:solidFill>
                <a:latin typeface="Verdana" pitchFamily="34" charset="0"/>
                <a:ea typeface="宋体" charset="-122"/>
              </a:defRPr>
            </a:lvl3pPr>
            <a:lvl4pPr marL="1600200" indent="-228600" eaLnBrk="0" hangingPunct="0">
              <a:defRPr sz="2400" b="1">
                <a:solidFill>
                  <a:schemeClr val="tx1"/>
                </a:solidFill>
                <a:latin typeface="Verdana" pitchFamily="34" charset="0"/>
                <a:ea typeface="宋体" charset="-122"/>
              </a:defRPr>
            </a:lvl4pPr>
            <a:lvl5pPr marL="2057400" indent="-228600" eaLnBrk="0" hangingPunct="0">
              <a:defRPr sz="2400" b="1">
                <a:solidFill>
                  <a:schemeClr val="tx1"/>
                </a:solidFill>
                <a:latin typeface="Verdana" pitchFamily="34" charset="0"/>
                <a:ea typeface="宋体" charset="-122"/>
              </a:defRPr>
            </a:lvl5pPr>
            <a:lvl6pPr marL="2514600" indent="-228600" algn="ctr" eaLnBrk="0" fontAlgn="base" hangingPunct="0">
              <a:spcBef>
                <a:spcPct val="50000"/>
              </a:spcBef>
              <a:spcAft>
                <a:spcPct val="0"/>
              </a:spcAft>
              <a:defRPr sz="2400" b="1">
                <a:solidFill>
                  <a:schemeClr val="tx1"/>
                </a:solidFill>
                <a:latin typeface="Verdana" pitchFamily="34" charset="0"/>
                <a:ea typeface="宋体" charset="-122"/>
              </a:defRPr>
            </a:lvl6pPr>
            <a:lvl7pPr marL="2971800" indent="-228600" algn="ctr" eaLnBrk="0" fontAlgn="base" hangingPunct="0">
              <a:spcBef>
                <a:spcPct val="50000"/>
              </a:spcBef>
              <a:spcAft>
                <a:spcPct val="0"/>
              </a:spcAft>
              <a:defRPr sz="2400" b="1">
                <a:solidFill>
                  <a:schemeClr val="tx1"/>
                </a:solidFill>
                <a:latin typeface="Verdana" pitchFamily="34" charset="0"/>
                <a:ea typeface="宋体" charset="-122"/>
              </a:defRPr>
            </a:lvl7pPr>
            <a:lvl8pPr marL="3429000" indent="-228600" algn="ctr" eaLnBrk="0" fontAlgn="base" hangingPunct="0">
              <a:spcBef>
                <a:spcPct val="50000"/>
              </a:spcBef>
              <a:spcAft>
                <a:spcPct val="0"/>
              </a:spcAft>
              <a:defRPr sz="2400" b="1">
                <a:solidFill>
                  <a:schemeClr val="tx1"/>
                </a:solidFill>
                <a:latin typeface="Verdana" pitchFamily="34" charset="0"/>
                <a:ea typeface="宋体" charset="-122"/>
              </a:defRPr>
            </a:lvl8pPr>
            <a:lvl9pPr marL="3886200" indent="-228600" algn="ctr" eaLnBrk="0" fontAlgn="base" hangingPunct="0">
              <a:spcBef>
                <a:spcPct val="50000"/>
              </a:spcBef>
              <a:spcAft>
                <a:spcPct val="0"/>
              </a:spcAft>
              <a:defRPr sz="2400" b="1">
                <a:solidFill>
                  <a:schemeClr val="tx1"/>
                </a:solidFill>
                <a:latin typeface="Verdana" pitchFamily="34" charset="0"/>
                <a:ea typeface="宋体" charset="-122"/>
              </a:defRPr>
            </a:lvl9pPr>
          </a:lstStyle>
          <a:p>
            <a:pPr eaLnBrk="1" hangingPunct="1"/>
            <a:r>
              <a:rPr lang="en-US" altLang="zh-CN"/>
              <a:t>OK</a:t>
            </a:r>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891" name="Rectangle 3"/>
          <p:cNvSpPr>
            <a:spLocks noGrp="1" noChangeArrowheads="1"/>
          </p:cNvSpPr>
          <p:nvPr>
            <p:ph type="title"/>
          </p:nvPr>
        </p:nvSpPr>
        <p:spPr>
          <a:xfrm>
            <a:off x="457200" y="117475"/>
            <a:ext cx="8229600" cy="863600"/>
          </a:xfrm>
        </p:spPr>
        <p:txBody>
          <a:bodyPr/>
          <a:lstStyle/>
          <a:p>
            <a:pPr eaLnBrk="1" hangingPunct="1">
              <a:defRPr/>
            </a:pPr>
            <a:r>
              <a:rPr lang="zh-CN" altLang="en-US" sz="4000" smtClean="0"/>
              <a:t>指向常量的指针作为函数形参类型</a:t>
            </a:r>
          </a:p>
        </p:txBody>
      </p:sp>
      <p:sp>
        <p:nvSpPr>
          <p:cNvPr id="421890" name="Rectangle 2"/>
          <p:cNvSpPr>
            <a:spLocks noGrp="1" noChangeArrowheads="1"/>
          </p:cNvSpPr>
          <p:nvPr>
            <p:ph idx="1"/>
          </p:nvPr>
        </p:nvSpPr>
        <p:spPr>
          <a:xfrm>
            <a:off x="250825" y="1557338"/>
            <a:ext cx="8686800" cy="5300662"/>
          </a:xfrm>
        </p:spPr>
        <p:txBody>
          <a:bodyPr/>
          <a:lstStyle/>
          <a:p>
            <a:pPr marL="357188" indent="-357188" algn="just" eaLnBrk="1" hangingPunct="1">
              <a:lnSpc>
                <a:spcPct val="90000"/>
              </a:lnSpc>
              <a:defRPr/>
            </a:pPr>
            <a:r>
              <a:rPr lang="zh-CN" altLang="en-US" sz="2800" smtClean="0"/>
              <a:t>如果只需要指针参数的第一种效果，则应把形参定义为</a:t>
            </a:r>
            <a:r>
              <a:rPr lang="zh-CN" altLang="en-US" sz="2800" smtClean="0">
                <a:solidFill>
                  <a:schemeClr val="folHlink"/>
                </a:solidFill>
              </a:rPr>
              <a:t>指向常量的指针</a:t>
            </a:r>
            <a:r>
              <a:rPr lang="zh-CN" altLang="en-US" sz="2800" smtClean="0"/>
              <a:t>。例如：</a:t>
            </a:r>
          </a:p>
          <a:p>
            <a:pPr marL="877888" lvl="1" indent="-341313" eaLnBrk="1" hangingPunct="1">
              <a:lnSpc>
                <a:spcPct val="90000"/>
              </a:lnSpc>
              <a:buFontTx/>
              <a:buNone/>
              <a:defRPr/>
            </a:pPr>
            <a:r>
              <a:rPr lang="en-US" altLang="zh-CN" sz="2400" smtClean="0"/>
              <a:t>void g(</a:t>
            </a:r>
            <a:r>
              <a:rPr lang="en-US" altLang="zh-CN" sz="2400" smtClean="0">
                <a:solidFill>
                  <a:schemeClr val="folHlink"/>
                </a:solidFill>
              </a:rPr>
              <a:t>const</a:t>
            </a:r>
            <a:r>
              <a:rPr lang="en-US" altLang="zh-CN" sz="2400" smtClean="0"/>
              <a:t> A *p) //A</a:t>
            </a:r>
            <a:r>
              <a:rPr lang="zh-CN" altLang="en-US" sz="2400" smtClean="0"/>
              <a:t>为一个结构类型</a:t>
            </a:r>
          </a:p>
          <a:p>
            <a:pPr marL="877888" lvl="1" indent="-341313" eaLnBrk="1" hangingPunct="1">
              <a:lnSpc>
                <a:spcPct val="90000"/>
              </a:lnSpc>
              <a:buFontTx/>
              <a:buNone/>
              <a:defRPr/>
            </a:pPr>
            <a:r>
              <a:rPr lang="en-US" altLang="zh-CN" sz="2400" smtClean="0"/>
              <a:t>{	......</a:t>
            </a:r>
          </a:p>
          <a:p>
            <a:pPr marL="877888" lvl="1" indent="-341313" eaLnBrk="1" hangingPunct="1">
              <a:lnSpc>
                <a:spcPct val="90000"/>
              </a:lnSpc>
              <a:buFontTx/>
              <a:buNone/>
              <a:defRPr/>
            </a:pPr>
            <a:r>
              <a:rPr lang="en-US" altLang="zh-CN" sz="2400" smtClean="0"/>
              <a:t>	p-&gt;no = ... //</a:t>
            </a:r>
            <a:r>
              <a:rPr lang="en-US" altLang="zh-CN" sz="2400" smtClean="0">
                <a:solidFill>
                  <a:srgbClr val="FF9900"/>
                </a:solidFill>
              </a:rPr>
              <a:t>Error</a:t>
            </a:r>
            <a:r>
              <a:rPr lang="zh-CN" altLang="en-US" sz="2400" smtClean="0"/>
              <a:t>，不能改变</a:t>
            </a:r>
            <a:r>
              <a:rPr lang="en-US" altLang="zh-CN" sz="2400" smtClean="0"/>
              <a:t>p</a:t>
            </a:r>
            <a:r>
              <a:rPr lang="zh-CN" altLang="en-US" sz="2400" smtClean="0"/>
              <a:t>所指向的数据。</a:t>
            </a:r>
          </a:p>
          <a:p>
            <a:pPr marL="877888" lvl="1" indent="-341313" eaLnBrk="1" hangingPunct="1">
              <a:lnSpc>
                <a:spcPct val="90000"/>
              </a:lnSpc>
              <a:buFontTx/>
              <a:buNone/>
              <a:defRPr/>
            </a:pPr>
            <a:r>
              <a:rPr lang="en-US" altLang="zh-CN" sz="2400" smtClean="0"/>
              <a:t>}</a:t>
            </a:r>
          </a:p>
          <a:p>
            <a:pPr marL="877888" lvl="1" indent="-341313" eaLnBrk="1" hangingPunct="1">
              <a:lnSpc>
                <a:spcPct val="90000"/>
              </a:lnSpc>
              <a:buFontTx/>
              <a:buNone/>
              <a:defRPr/>
            </a:pPr>
            <a:r>
              <a:rPr lang="zh-CN" altLang="en-US" sz="2400" smtClean="0"/>
              <a:t>再例如：</a:t>
            </a:r>
          </a:p>
          <a:p>
            <a:pPr marL="877888" lvl="1" indent="-341313" eaLnBrk="1" hangingPunct="1">
              <a:lnSpc>
                <a:spcPct val="90000"/>
              </a:lnSpc>
              <a:buFontTx/>
              <a:buNone/>
              <a:defRPr/>
            </a:pPr>
            <a:r>
              <a:rPr lang="en-US" altLang="zh-CN" sz="2400" smtClean="0"/>
              <a:t>void f(</a:t>
            </a:r>
            <a:r>
              <a:rPr lang="en-US" altLang="zh-CN" sz="2400" smtClean="0">
                <a:solidFill>
                  <a:schemeClr val="folHlink"/>
                </a:solidFill>
              </a:rPr>
              <a:t>const</a:t>
            </a:r>
            <a:r>
              <a:rPr lang="en-US" altLang="zh-CN" sz="2400" smtClean="0"/>
              <a:t> int *p,int num)</a:t>
            </a:r>
          </a:p>
          <a:p>
            <a:pPr marL="877888" lvl="1" indent="-341313" eaLnBrk="1" hangingPunct="1">
              <a:lnSpc>
                <a:spcPct val="90000"/>
              </a:lnSpc>
              <a:buFontTx/>
              <a:buNone/>
              <a:defRPr/>
            </a:pPr>
            <a:r>
              <a:rPr lang="en-US" altLang="zh-CN" sz="2400" smtClean="0"/>
              <a:t>//</a:t>
            </a:r>
            <a:r>
              <a:rPr lang="zh-CN" altLang="en-US" sz="2400" smtClean="0"/>
              <a:t>或者， </a:t>
            </a:r>
            <a:r>
              <a:rPr lang="en-US" altLang="zh-CN" sz="2400" smtClean="0"/>
              <a:t>void f(</a:t>
            </a:r>
            <a:r>
              <a:rPr lang="en-US" altLang="zh-CN" sz="2400" smtClean="0">
                <a:solidFill>
                  <a:schemeClr val="folHlink"/>
                </a:solidFill>
              </a:rPr>
              <a:t>const</a:t>
            </a:r>
            <a:r>
              <a:rPr lang="en-US" altLang="zh-CN" sz="2400" smtClean="0"/>
              <a:t> int p[],int num)</a:t>
            </a:r>
          </a:p>
          <a:p>
            <a:pPr marL="877888" lvl="1" indent="-341313" eaLnBrk="1" hangingPunct="1">
              <a:lnSpc>
                <a:spcPct val="90000"/>
              </a:lnSpc>
              <a:buFontTx/>
              <a:buNone/>
              <a:defRPr/>
            </a:pPr>
            <a:r>
              <a:rPr lang="en-US" altLang="zh-CN" sz="2400" smtClean="0"/>
              <a:t>{	.......</a:t>
            </a:r>
          </a:p>
          <a:p>
            <a:pPr marL="877888" lvl="1" indent="-341313" eaLnBrk="1" hangingPunct="1">
              <a:lnSpc>
                <a:spcPct val="90000"/>
              </a:lnSpc>
              <a:buFontTx/>
              <a:buNone/>
              <a:defRPr/>
            </a:pPr>
            <a:r>
              <a:rPr lang="en-US" altLang="zh-CN" sz="2400" smtClean="0"/>
              <a:t>	p[i] = ...  //</a:t>
            </a:r>
            <a:r>
              <a:rPr lang="en-US" altLang="zh-CN" sz="2400" smtClean="0">
                <a:solidFill>
                  <a:schemeClr val="folHlink"/>
                </a:solidFill>
              </a:rPr>
              <a:t>Error</a:t>
            </a:r>
            <a:r>
              <a:rPr lang="zh-CN" altLang="en-US" sz="2400" smtClean="0"/>
              <a:t>，不能改变</a:t>
            </a:r>
            <a:r>
              <a:rPr lang="en-US" altLang="zh-CN" sz="2400" smtClean="0"/>
              <a:t>p</a:t>
            </a:r>
            <a:r>
              <a:rPr lang="zh-CN" altLang="en-US" sz="2400" smtClean="0"/>
              <a:t>所指向的数据。</a:t>
            </a:r>
          </a:p>
          <a:p>
            <a:pPr marL="877888" lvl="1" indent="-341313" eaLnBrk="1" hangingPunct="1">
              <a:lnSpc>
                <a:spcPct val="90000"/>
              </a:lnSpc>
              <a:buFontTx/>
              <a:buNone/>
              <a:defRPr/>
            </a:pPr>
            <a:r>
              <a:rPr lang="zh-CN" altLang="en-US" sz="2400" smtClean="0"/>
              <a:t>	</a:t>
            </a:r>
            <a:r>
              <a:rPr lang="en-US" altLang="zh-CN" sz="2400" smtClean="0"/>
              <a:t>......</a:t>
            </a:r>
          </a:p>
          <a:p>
            <a:pPr marL="877888" lvl="1" indent="-341313" eaLnBrk="1" hangingPunct="1">
              <a:lnSpc>
                <a:spcPct val="90000"/>
              </a:lnSpc>
              <a:buFontTx/>
              <a:buNone/>
              <a:defRPr/>
            </a:pPr>
            <a:r>
              <a:rPr lang="en-US" altLang="zh-CN" sz="2400" smtClean="0"/>
              <a:t>} </a:t>
            </a:r>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914" name="Rectangle 2"/>
          <p:cNvSpPr>
            <a:spLocks noGrp="1" noChangeArrowheads="1"/>
          </p:cNvSpPr>
          <p:nvPr>
            <p:ph type="title"/>
          </p:nvPr>
        </p:nvSpPr>
        <p:spPr/>
        <p:txBody>
          <a:bodyPr/>
          <a:lstStyle/>
          <a:p>
            <a:pPr eaLnBrk="1" hangingPunct="1">
              <a:defRPr/>
            </a:pPr>
            <a:r>
              <a:rPr lang="zh-CN" altLang="en-US" smtClean="0"/>
              <a:t>指向常量的指针与指针常量</a:t>
            </a:r>
          </a:p>
        </p:txBody>
      </p:sp>
      <p:sp>
        <p:nvSpPr>
          <p:cNvPr id="422915" name="Rectangle 3"/>
          <p:cNvSpPr>
            <a:spLocks noGrp="1" noChangeArrowheads="1"/>
          </p:cNvSpPr>
          <p:nvPr>
            <p:ph idx="1"/>
          </p:nvPr>
        </p:nvSpPr>
        <p:spPr>
          <a:xfrm>
            <a:off x="457200" y="1989138"/>
            <a:ext cx="8229600" cy="3024187"/>
          </a:xfrm>
        </p:spPr>
        <p:txBody>
          <a:bodyPr/>
          <a:lstStyle/>
          <a:p>
            <a:pPr eaLnBrk="1" hangingPunct="1">
              <a:lnSpc>
                <a:spcPct val="90000"/>
              </a:lnSpc>
              <a:buFont typeface="Wingdings" pitchFamily="2" charset="2"/>
              <a:buNone/>
              <a:defRPr/>
            </a:pPr>
            <a:r>
              <a:rPr lang="en-US" altLang="zh-CN" sz="2400" smtClean="0"/>
              <a:t>int x,y;</a:t>
            </a:r>
          </a:p>
          <a:p>
            <a:pPr eaLnBrk="1" hangingPunct="1">
              <a:lnSpc>
                <a:spcPct val="90000"/>
              </a:lnSpc>
              <a:buFont typeface="Wingdings" pitchFamily="2" charset="2"/>
              <a:buNone/>
              <a:defRPr/>
            </a:pPr>
            <a:r>
              <a:rPr lang="en-US" altLang="zh-CN" sz="2400" smtClean="0"/>
              <a:t>int *const p=&amp;x;  //</a:t>
            </a:r>
            <a:r>
              <a:rPr lang="zh-CN" altLang="en-US" sz="2400" smtClean="0"/>
              <a:t>定义了一个指针类型的常量</a:t>
            </a:r>
            <a:r>
              <a:rPr lang="en-US" altLang="zh-CN" sz="2400" smtClean="0"/>
              <a:t>p</a:t>
            </a:r>
            <a:r>
              <a:rPr lang="zh-CN" altLang="en-US" sz="2400" smtClean="0"/>
              <a:t>，</a:t>
            </a:r>
          </a:p>
          <a:p>
            <a:pPr eaLnBrk="1" hangingPunct="1">
              <a:lnSpc>
                <a:spcPct val="90000"/>
              </a:lnSpc>
              <a:buFont typeface="Wingdings" pitchFamily="2" charset="2"/>
              <a:buNone/>
              <a:defRPr/>
            </a:pPr>
            <a:r>
              <a:rPr lang="zh-CN" altLang="en-US" sz="2400" smtClean="0"/>
              <a:t>				 </a:t>
            </a:r>
            <a:r>
              <a:rPr lang="en-US" altLang="zh-CN" sz="2400" smtClean="0"/>
              <a:t>//</a:t>
            </a:r>
            <a:r>
              <a:rPr lang="zh-CN" altLang="en-US" sz="2400" smtClean="0"/>
              <a:t>它指向一个变量</a:t>
            </a:r>
          </a:p>
          <a:p>
            <a:pPr eaLnBrk="1" hangingPunct="1">
              <a:lnSpc>
                <a:spcPct val="90000"/>
              </a:lnSpc>
              <a:buFont typeface="Wingdings" pitchFamily="2" charset="2"/>
              <a:buNone/>
              <a:defRPr/>
            </a:pPr>
            <a:r>
              <a:rPr lang="zh-CN" altLang="en-US" sz="2400" smtClean="0"/>
              <a:t>*</a:t>
            </a:r>
            <a:r>
              <a:rPr lang="en-US" altLang="zh-CN" sz="2400" smtClean="0"/>
              <a:t>p = 1;  //OK</a:t>
            </a:r>
            <a:r>
              <a:rPr lang="zh-CN" altLang="en-US" sz="2400" smtClean="0"/>
              <a:t>，*</a:t>
            </a:r>
            <a:r>
              <a:rPr lang="en-US" altLang="zh-CN" sz="2400" smtClean="0"/>
              <a:t>p</a:t>
            </a:r>
            <a:r>
              <a:rPr lang="zh-CN" altLang="en-US" sz="2400" smtClean="0"/>
              <a:t>是一个变量</a:t>
            </a:r>
          </a:p>
          <a:p>
            <a:pPr eaLnBrk="1" hangingPunct="1">
              <a:lnSpc>
                <a:spcPct val="90000"/>
              </a:lnSpc>
              <a:buFont typeface="Wingdings" pitchFamily="2" charset="2"/>
              <a:buNone/>
              <a:defRPr/>
            </a:pPr>
            <a:r>
              <a:rPr lang="en-US" altLang="zh-CN" sz="2400" smtClean="0"/>
              <a:t>p = &amp;y;  //</a:t>
            </a:r>
            <a:r>
              <a:rPr lang="en-US" altLang="zh-CN" sz="2400" smtClean="0">
                <a:solidFill>
                  <a:schemeClr val="folHlink"/>
                </a:solidFill>
              </a:rPr>
              <a:t>Error</a:t>
            </a:r>
            <a:r>
              <a:rPr lang="zh-CN" altLang="en-US" sz="2400" smtClean="0"/>
              <a:t>，</a:t>
            </a:r>
            <a:r>
              <a:rPr lang="en-US" altLang="zh-CN" sz="2400" smtClean="0"/>
              <a:t>p</a:t>
            </a:r>
            <a:r>
              <a:rPr lang="zh-CN" altLang="en-US" sz="2400" smtClean="0"/>
              <a:t>是一个常量，其值不能被修改</a:t>
            </a:r>
          </a:p>
          <a:p>
            <a:pPr eaLnBrk="1" hangingPunct="1">
              <a:lnSpc>
                <a:spcPct val="90000"/>
              </a:lnSpc>
              <a:buFont typeface="Wingdings" pitchFamily="2" charset="2"/>
              <a:buNone/>
              <a:defRPr/>
            </a:pPr>
            <a:r>
              <a:rPr lang="en-US" altLang="zh-CN" sz="2400" smtClean="0"/>
              <a:t>......</a:t>
            </a:r>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938" name="Rectangle 2"/>
          <p:cNvSpPr>
            <a:spLocks noGrp="1" noChangeArrowheads="1"/>
          </p:cNvSpPr>
          <p:nvPr>
            <p:ph type="title"/>
          </p:nvPr>
        </p:nvSpPr>
        <p:spPr/>
        <p:txBody>
          <a:bodyPr/>
          <a:lstStyle/>
          <a:p>
            <a:pPr eaLnBrk="1" hangingPunct="1">
              <a:defRPr/>
            </a:pPr>
            <a:endParaRPr lang="zh-CN" altLang="zh-CN" smtClean="0"/>
          </a:p>
        </p:txBody>
      </p:sp>
      <p:sp>
        <p:nvSpPr>
          <p:cNvPr id="423939" name="Rectangle 3"/>
          <p:cNvSpPr>
            <a:spLocks noGrp="1" noChangeArrowheads="1"/>
          </p:cNvSpPr>
          <p:nvPr>
            <p:ph idx="1"/>
          </p:nvPr>
        </p:nvSpPr>
        <p:spPr>
          <a:xfrm>
            <a:off x="457200" y="1600200"/>
            <a:ext cx="8229600" cy="2981325"/>
          </a:xfrm>
        </p:spPr>
        <p:txBody>
          <a:bodyPr/>
          <a:lstStyle/>
          <a:p>
            <a:pPr eaLnBrk="1" hangingPunct="1">
              <a:lnSpc>
                <a:spcPct val="90000"/>
              </a:lnSpc>
              <a:buFont typeface="Wingdings" pitchFamily="2" charset="2"/>
              <a:buNone/>
              <a:defRPr/>
            </a:pPr>
            <a:r>
              <a:rPr lang="en-US" altLang="zh-CN" sz="2800" smtClean="0"/>
              <a:t>const int x=0;</a:t>
            </a:r>
          </a:p>
          <a:p>
            <a:pPr eaLnBrk="1" hangingPunct="1">
              <a:lnSpc>
                <a:spcPct val="90000"/>
              </a:lnSpc>
              <a:buFont typeface="Wingdings" pitchFamily="2" charset="2"/>
              <a:buNone/>
              <a:defRPr/>
            </a:pPr>
            <a:r>
              <a:rPr lang="en-US" altLang="zh-CN" sz="2800" smtClean="0"/>
              <a:t>const int y=1;</a:t>
            </a:r>
          </a:p>
          <a:p>
            <a:pPr eaLnBrk="1" hangingPunct="1">
              <a:lnSpc>
                <a:spcPct val="90000"/>
              </a:lnSpc>
              <a:buFont typeface="Wingdings" pitchFamily="2" charset="2"/>
              <a:buNone/>
              <a:defRPr/>
            </a:pPr>
            <a:r>
              <a:rPr lang="en-US" altLang="zh-CN" sz="2800" smtClean="0"/>
              <a:t>const int * const p=&amp;x; //p</a:t>
            </a:r>
            <a:r>
              <a:rPr lang="zh-CN" altLang="fr-FR" sz="2800" smtClean="0"/>
              <a:t>是一个指向常量的</a:t>
            </a:r>
          </a:p>
          <a:p>
            <a:pPr eaLnBrk="1" hangingPunct="1">
              <a:lnSpc>
                <a:spcPct val="90000"/>
              </a:lnSpc>
              <a:buFont typeface="Wingdings" pitchFamily="2" charset="2"/>
              <a:buNone/>
              <a:defRPr/>
            </a:pPr>
            <a:r>
              <a:rPr lang="zh-CN" altLang="fr-FR" sz="2800" smtClean="0"/>
              <a:t>					      </a:t>
            </a:r>
            <a:r>
              <a:rPr lang="fr-FR" altLang="zh-CN" sz="2800" smtClean="0"/>
              <a:t>//</a:t>
            </a:r>
            <a:r>
              <a:rPr lang="zh-CN" altLang="fr-FR" sz="2800" smtClean="0"/>
              <a:t>指针常量</a:t>
            </a:r>
            <a:endParaRPr lang="zh-CN" altLang="en-US" sz="2800" smtClean="0"/>
          </a:p>
          <a:p>
            <a:pPr eaLnBrk="1" hangingPunct="1">
              <a:lnSpc>
                <a:spcPct val="90000"/>
              </a:lnSpc>
              <a:buFont typeface="Wingdings" pitchFamily="2" charset="2"/>
              <a:buNone/>
              <a:defRPr/>
            </a:pPr>
            <a:r>
              <a:rPr lang="zh-CN" altLang="en-US" sz="2800" smtClean="0"/>
              <a:t>*</a:t>
            </a:r>
            <a:r>
              <a:rPr lang="en-US" altLang="zh-CN" sz="2800" smtClean="0"/>
              <a:t>p = 1;  //</a:t>
            </a:r>
            <a:r>
              <a:rPr lang="en-US" altLang="zh-CN" sz="2800" smtClean="0">
                <a:solidFill>
                  <a:schemeClr val="folHlink"/>
                </a:solidFill>
              </a:rPr>
              <a:t>Error</a:t>
            </a:r>
          </a:p>
          <a:p>
            <a:pPr eaLnBrk="1" hangingPunct="1">
              <a:lnSpc>
                <a:spcPct val="90000"/>
              </a:lnSpc>
              <a:buFont typeface="Wingdings" pitchFamily="2" charset="2"/>
              <a:buNone/>
              <a:defRPr/>
            </a:pPr>
            <a:r>
              <a:rPr lang="en-US" altLang="zh-CN" sz="2800" smtClean="0"/>
              <a:t>p = &amp;y;  //</a:t>
            </a:r>
            <a:r>
              <a:rPr lang="en-US" altLang="zh-CN" sz="2800" smtClean="0">
                <a:solidFill>
                  <a:schemeClr val="folHlink"/>
                </a:solidFill>
              </a:rPr>
              <a:t>Error</a:t>
            </a:r>
            <a:endParaRPr lang="en-US" altLang="zh-CN" sz="2800" smtClean="0"/>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962" name="Rectangle 2"/>
          <p:cNvSpPr>
            <a:spLocks noGrp="1" noChangeArrowheads="1"/>
          </p:cNvSpPr>
          <p:nvPr>
            <p:ph type="title"/>
          </p:nvPr>
        </p:nvSpPr>
        <p:spPr>
          <a:xfrm>
            <a:off x="457200" y="44450"/>
            <a:ext cx="8229600" cy="868363"/>
          </a:xfrm>
        </p:spPr>
        <p:txBody>
          <a:bodyPr/>
          <a:lstStyle/>
          <a:p>
            <a:pPr eaLnBrk="1" hangingPunct="1">
              <a:defRPr/>
            </a:pPr>
            <a:r>
              <a:rPr lang="zh-CN" altLang="en-US" smtClean="0"/>
              <a:t>指针作为函数返回值类型</a:t>
            </a:r>
          </a:p>
        </p:txBody>
      </p:sp>
      <p:sp>
        <p:nvSpPr>
          <p:cNvPr id="424963" name="Rectangle 3"/>
          <p:cNvSpPr>
            <a:spLocks noGrp="1" noChangeArrowheads="1"/>
          </p:cNvSpPr>
          <p:nvPr>
            <p:ph idx="1"/>
          </p:nvPr>
        </p:nvSpPr>
        <p:spPr>
          <a:xfrm>
            <a:off x="250825" y="1270000"/>
            <a:ext cx="8686800" cy="5111750"/>
          </a:xfrm>
        </p:spPr>
        <p:txBody>
          <a:bodyPr/>
          <a:lstStyle/>
          <a:p>
            <a:pPr algn="just" eaLnBrk="1" hangingPunct="1">
              <a:lnSpc>
                <a:spcPct val="80000"/>
              </a:lnSpc>
              <a:defRPr/>
            </a:pPr>
            <a:r>
              <a:rPr lang="zh-CN" altLang="en-US" sz="2800" smtClean="0"/>
              <a:t>函数的返回值类型可以是一个指针类型。例如：</a:t>
            </a:r>
          </a:p>
          <a:p>
            <a:pPr lvl="1" eaLnBrk="1" hangingPunct="1">
              <a:lnSpc>
                <a:spcPct val="80000"/>
              </a:lnSpc>
              <a:buFontTx/>
              <a:buNone/>
              <a:defRPr/>
            </a:pPr>
            <a:r>
              <a:rPr lang="en-US" altLang="zh-CN" sz="2400" smtClean="0"/>
              <a:t>int *max(const int x[], int num)</a:t>
            </a:r>
          </a:p>
          <a:p>
            <a:pPr lvl="1" eaLnBrk="1" hangingPunct="1">
              <a:lnSpc>
                <a:spcPct val="80000"/>
              </a:lnSpc>
              <a:buFontTx/>
              <a:buNone/>
              <a:defRPr/>
            </a:pPr>
            <a:r>
              <a:rPr lang="en-US" altLang="zh-CN" sz="2400" smtClean="0"/>
              <a:t>{	int max_index=0;</a:t>
            </a:r>
          </a:p>
          <a:p>
            <a:pPr lvl="1" eaLnBrk="1" hangingPunct="1">
              <a:lnSpc>
                <a:spcPct val="80000"/>
              </a:lnSpc>
              <a:buFontTx/>
              <a:buNone/>
              <a:defRPr/>
            </a:pPr>
            <a:r>
              <a:rPr lang="en-US" altLang="zh-CN" sz="2400" smtClean="0"/>
              <a:t>	for (int i=1; i&lt;num; i++)</a:t>
            </a:r>
          </a:p>
          <a:p>
            <a:pPr lvl="1" eaLnBrk="1" hangingPunct="1">
              <a:lnSpc>
                <a:spcPct val="80000"/>
              </a:lnSpc>
              <a:buFontTx/>
              <a:buNone/>
              <a:defRPr/>
            </a:pPr>
            <a:r>
              <a:rPr lang="en-US" altLang="zh-CN" sz="2400" smtClean="0"/>
              <a:t>		 if (x[i] &gt; x[max_index]) max_index = i;</a:t>
            </a:r>
          </a:p>
          <a:p>
            <a:pPr lvl="1" eaLnBrk="1" hangingPunct="1">
              <a:lnSpc>
                <a:spcPct val="80000"/>
              </a:lnSpc>
              <a:buFontTx/>
              <a:buNone/>
              <a:defRPr/>
            </a:pPr>
            <a:r>
              <a:rPr lang="en-US" altLang="zh-CN" sz="2400" smtClean="0"/>
              <a:t>	return (int*)&amp;x[max_index];</a:t>
            </a:r>
          </a:p>
          <a:p>
            <a:pPr lvl="1" eaLnBrk="1" hangingPunct="1">
              <a:lnSpc>
                <a:spcPct val="80000"/>
              </a:lnSpc>
              <a:buFontTx/>
              <a:buNone/>
              <a:defRPr/>
            </a:pPr>
            <a:r>
              <a:rPr lang="en-US" altLang="zh-CN" sz="2400" smtClean="0"/>
              <a:t>}</a:t>
            </a:r>
          </a:p>
          <a:p>
            <a:pPr lvl="1" eaLnBrk="1" hangingPunct="1">
              <a:lnSpc>
                <a:spcPct val="80000"/>
              </a:lnSpc>
              <a:buFontTx/>
              <a:buNone/>
              <a:defRPr/>
            </a:pPr>
            <a:r>
              <a:rPr lang="en-US" altLang="zh-CN" sz="2400" smtClean="0"/>
              <a:t>int main()</a:t>
            </a:r>
          </a:p>
          <a:p>
            <a:pPr lvl="1" eaLnBrk="1" hangingPunct="1">
              <a:lnSpc>
                <a:spcPct val="80000"/>
              </a:lnSpc>
              <a:buFontTx/>
              <a:buNone/>
              <a:defRPr/>
            </a:pPr>
            <a:r>
              <a:rPr lang="en-US" altLang="zh-CN" sz="2400" smtClean="0"/>
              <a:t>{ int a[100];</a:t>
            </a:r>
          </a:p>
          <a:p>
            <a:pPr lvl="1" eaLnBrk="1" hangingPunct="1">
              <a:lnSpc>
                <a:spcPct val="80000"/>
              </a:lnSpc>
              <a:buFontTx/>
              <a:buNone/>
              <a:defRPr/>
            </a:pPr>
            <a:r>
              <a:rPr lang="en-US" altLang="zh-CN" sz="2400" smtClean="0"/>
              <a:t>   ......</a:t>
            </a:r>
          </a:p>
          <a:p>
            <a:pPr lvl="1" eaLnBrk="1" hangingPunct="1">
              <a:lnSpc>
                <a:spcPct val="80000"/>
              </a:lnSpc>
              <a:buFontTx/>
              <a:buNone/>
              <a:defRPr/>
            </a:pPr>
            <a:r>
              <a:rPr lang="en-US" altLang="zh-CN" sz="2400" smtClean="0"/>
              <a:t>	cout &lt;&lt; *max(a,100) &lt;&lt; endl;</a:t>
            </a:r>
          </a:p>
          <a:p>
            <a:pPr lvl="1" eaLnBrk="1" hangingPunct="1">
              <a:lnSpc>
                <a:spcPct val="80000"/>
              </a:lnSpc>
              <a:buFontTx/>
              <a:buNone/>
              <a:defRPr/>
            </a:pPr>
            <a:r>
              <a:rPr lang="en-US" altLang="zh-CN" sz="2400" smtClean="0"/>
              <a:t>	return 0;</a:t>
            </a:r>
          </a:p>
          <a:p>
            <a:pPr lvl="1" eaLnBrk="1" hangingPunct="1">
              <a:lnSpc>
                <a:spcPct val="80000"/>
              </a:lnSpc>
              <a:buFontTx/>
              <a:buNone/>
              <a:defRPr/>
            </a:pPr>
            <a:r>
              <a:rPr lang="en-US" altLang="zh-CN" sz="2400" smtClean="0"/>
              <a:t>}</a:t>
            </a:r>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Rectangle 2"/>
          <p:cNvSpPr>
            <a:spLocks noGrp="1" noChangeArrowheads="1"/>
          </p:cNvSpPr>
          <p:nvPr>
            <p:ph idx="1"/>
          </p:nvPr>
        </p:nvSpPr>
        <p:spPr>
          <a:xfrm>
            <a:off x="457200" y="333375"/>
            <a:ext cx="8229600" cy="6264275"/>
          </a:xfrm>
        </p:spPr>
        <p:txBody>
          <a:bodyPr/>
          <a:lstStyle/>
          <a:p>
            <a:pPr algn="just" eaLnBrk="1" hangingPunct="1">
              <a:lnSpc>
                <a:spcPct val="90000"/>
              </a:lnSpc>
              <a:defRPr/>
            </a:pPr>
            <a:r>
              <a:rPr lang="zh-CN" altLang="en-US" sz="2800" b="1" smtClean="0"/>
              <a:t>不能把局部量的地址作为指针返回给调用者。例如：</a:t>
            </a:r>
          </a:p>
          <a:p>
            <a:pPr lvl="1" algn="just" eaLnBrk="1" hangingPunct="1">
              <a:lnSpc>
                <a:spcPct val="90000"/>
              </a:lnSpc>
              <a:buFontTx/>
              <a:buNone/>
              <a:defRPr/>
            </a:pPr>
            <a:r>
              <a:rPr lang="en-US" altLang="zh-CN" sz="2000" smtClean="0"/>
              <a:t>int *f()</a:t>
            </a:r>
          </a:p>
          <a:p>
            <a:pPr lvl="1" algn="just" eaLnBrk="1" hangingPunct="1">
              <a:lnSpc>
                <a:spcPct val="90000"/>
              </a:lnSpc>
              <a:buFontTx/>
              <a:buNone/>
              <a:defRPr/>
            </a:pPr>
            <a:r>
              <a:rPr lang="en-US" altLang="zh-CN" sz="2000" smtClean="0"/>
              <a:t>{ int i=0;</a:t>
            </a:r>
          </a:p>
          <a:p>
            <a:pPr lvl="1" algn="just" eaLnBrk="1" hangingPunct="1">
              <a:lnSpc>
                <a:spcPct val="90000"/>
              </a:lnSpc>
              <a:buFontTx/>
              <a:buNone/>
              <a:defRPr/>
            </a:pPr>
            <a:r>
              <a:rPr lang="en-US" altLang="zh-CN" sz="2000" smtClean="0"/>
              <a:t>   return &amp;i; </a:t>
            </a:r>
          </a:p>
          <a:p>
            <a:pPr lvl="1" algn="just" eaLnBrk="1" hangingPunct="1">
              <a:lnSpc>
                <a:spcPct val="90000"/>
              </a:lnSpc>
              <a:buFontTx/>
              <a:buNone/>
              <a:defRPr/>
            </a:pPr>
            <a:r>
              <a:rPr lang="en-US" altLang="zh-CN" sz="2000" smtClean="0"/>
              <a:t>}</a:t>
            </a:r>
          </a:p>
          <a:p>
            <a:pPr lvl="1" algn="just" eaLnBrk="1" hangingPunct="1">
              <a:lnSpc>
                <a:spcPct val="90000"/>
              </a:lnSpc>
              <a:buFontTx/>
              <a:buNone/>
              <a:defRPr/>
            </a:pPr>
            <a:r>
              <a:rPr lang="en-US" altLang="zh-CN" sz="2000" smtClean="0"/>
              <a:t>int *g()</a:t>
            </a:r>
          </a:p>
          <a:p>
            <a:pPr lvl="1" algn="just" eaLnBrk="1" hangingPunct="1">
              <a:lnSpc>
                <a:spcPct val="90000"/>
              </a:lnSpc>
              <a:buFontTx/>
              <a:buNone/>
              <a:defRPr/>
            </a:pPr>
            <a:r>
              <a:rPr lang="en-US" altLang="zh-CN" sz="2000" smtClean="0"/>
              <a:t>{ int j=1;</a:t>
            </a:r>
          </a:p>
          <a:p>
            <a:pPr lvl="1" algn="just" eaLnBrk="1" hangingPunct="1">
              <a:lnSpc>
                <a:spcPct val="90000"/>
              </a:lnSpc>
              <a:buFontTx/>
              <a:buNone/>
              <a:defRPr/>
            </a:pPr>
            <a:r>
              <a:rPr lang="en-US" altLang="zh-CN" sz="2000" smtClean="0"/>
              <a:t>   return &amp;j; </a:t>
            </a:r>
          </a:p>
          <a:p>
            <a:pPr lvl="1" algn="just" eaLnBrk="1" hangingPunct="1">
              <a:lnSpc>
                <a:spcPct val="90000"/>
              </a:lnSpc>
              <a:buFontTx/>
              <a:buNone/>
              <a:defRPr/>
            </a:pPr>
            <a:r>
              <a:rPr lang="en-US" altLang="zh-CN" sz="2000" smtClean="0"/>
              <a:t>}</a:t>
            </a:r>
          </a:p>
          <a:p>
            <a:pPr lvl="1" algn="just" eaLnBrk="1" hangingPunct="1">
              <a:lnSpc>
                <a:spcPct val="90000"/>
              </a:lnSpc>
              <a:buFontTx/>
              <a:buNone/>
              <a:defRPr/>
            </a:pPr>
            <a:r>
              <a:rPr lang="en-US" altLang="zh-CN" sz="2000" smtClean="0"/>
              <a:t>int main()</a:t>
            </a:r>
          </a:p>
          <a:p>
            <a:pPr lvl="1" algn="just" eaLnBrk="1" hangingPunct="1">
              <a:lnSpc>
                <a:spcPct val="90000"/>
              </a:lnSpc>
              <a:buFontTx/>
              <a:buNone/>
              <a:defRPr/>
            </a:pPr>
            <a:r>
              <a:rPr lang="en-US" altLang="zh-CN" sz="2000" smtClean="0"/>
              <a:t>{int x ;</a:t>
            </a:r>
          </a:p>
          <a:p>
            <a:pPr lvl="1" algn="just" eaLnBrk="1" hangingPunct="1">
              <a:lnSpc>
                <a:spcPct val="90000"/>
              </a:lnSpc>
              <a:buFontTx/>
              <a:buNone/>
              <a:defRPr/>
            </a:pPr>
            <a:r>
              <a:rPr lang="en-US" altLang="zh-CN" sz="2000" smtClean="0"/>
              <a:t>  int *p=f();</a:t>
            </a:r>
          </a:p>
          <a:p>
            <a:pPr lvl="1" algn="just" eaLnBrk="1" hangingPunct="1">
              <a:lnSpc>
                <a:spcPct val="90000"/>
              </a:lnSpc>
              <a:buFontTx/>
              <a:buNone/>
              <a:defRPr/>
            </a:pPr>
            <a:r>
              <a:rPr lang="en-US" altLang="zh-CN" sz="2000" smtClean="0"/>
              <a:t>   int *q=g();</a:t>
            </a:r>
          </a:p>
          <a:p>
            <a:pPr lvl="1" algn="just" eaLnBrk="1" hangingPunct="1">
              <a:lnSpc>
                <a:spcPct val="90000"/>
              </a:lnSpc>
              <a:buFontTx/>
              <a:buNone/>
              <a:defRPr/>
            </a:pPr>
            <a:r>
              <a:rPr lang="en-US" altLang="zh-CN" sz="2000" smtClean="0"/>
              <a:t>	x=*p+*q;</a:t>
            </a:r>
          </a:p>
          <a:p>
            <a:pPr lvl="1" algn="just" eaLnBrk="1" hangingPunct="1">
              <a:lnSpc>
                <a:spcPct val="90000"/>
              </a:lnSpc>
              <a:buFontTx/>
              <a:buNone/>
              <a:defRPr/>
            </a:pPr>
            <a:r>
              <a:rPr lang="en-US" altLang="zh-CN" sz="2000" smtClean="0"/>
              <a:t>   cout &lt;&lt; x &lt;&lt; endl; //</a:t>
            </a:r>
            <a:r>
              <a:rPr lang="zh-CN" altLang="en-US" sz="2000" smtClean="0"/>
              <a:t>输出什么？</a:t>
            </a:r>
          </a:p>
          <a:p>
            <a:pPr lvl="1" algn="just" eaLnBrk="1" hangingPunct="1">
              <a:lnSpc>
                <a:spcPct val="90000"/>
              </a:lnSpc>
              <a:buFontTx/>
              <a:buNone/>
              <a:defRPr/>
            </a:pPr>
            <a:r>
              <a:rPr lang="zh-CN" altLang="en-US" sz="2000" smtClean="0"/>
              <a:t>   </a:t>
            </a:r>
            <a:r>
              <a:rPr lang="en-US" altLang="zh-CN" sz="2000" smtClean="0"/>
              <a:t>return 0;</a:t>
            </a:r>
          </a:p>
          <a:p>
            <a:pPr lvl="1" algn="just" eaLnBrk="1" hangingPunct="1">
              <a:lnSpc>
                <a:spcPct val="90000"/>
              </a:lnSpc>
              <a:buFontTx/>
              <a:buNone/>
              <a:defRPr/>
            </a:pPr>
            <a:r>
              <a:rPr lang="en-US" altLang="zh-CN" sz="2000" smtClean="0"/>
              <a:t>}</a:t>
            </a:r>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10" name="Rectangle 2"/>
          <p:cNvSpPr>
            <a:spLocks noGrp="1" noChangeArrowheads="1"/>
          </p:cNvSpPr>
          <p:nvPr>
            <p:ph type="title"/>
          </p:nvPr>
        </p:nvSpPr>
        <p:spPr>
          <a:xfrm>
            <a:off x="457200" y="115888"/>
            <a:ext cx="8229600" cy="919162"/>
          </a:xfrm>
        </p:spPr>
        <p:txBody>
          <a:bodyPr/>
          <a:lstStyle/>
          <a:p>
            <a:pPr eaLnBrk="1" hangingPunct="1">
              <a:defRPr/>
            </a:pPr>
            <a:r>
              <a:rPr lang="zh-CN" altLang="en-US" smtClean="0"/>
              <a:t>指针与动态变量</a:t>
            </a:r>
          </a:p>
        </p:txBody>
      </p:sp>
      <p:sp>
        <p:nvSpPr>
          <p:cNvPr id="427011" name="Rectangle 3"/>
          <p:cNvSpPr>
            <a:spLocks noGrp="1" noChangeArrowheads="1"/>
          </p:cNvSpPr>
          <p:nvPr>
            <p:ph idx="1"/>
          </p:nvPr>
        </p:nvSpPr>
        <p:spPr>
          <a:xfrm>
            <a:off x="457200" y="1600200"/>
            <a:ext cx="8435975" cy="4997450"/>
          </a:xfrm>
        </p:spPr>
        <p:txBody>
          <a:bodyPr/>
          <a:lstStyle/>
          <a:p>
            <a:pPr eaLnBrk="1" hangingPunct="1">
              <a:defRPr/>
            </a:pPr>
            <a:r>
              <a:rPr lang="zh-CN" altLang="en-US" sz="2800" smtClean="0"/>
              <a:t>对输入的</a:t>
            </a:r>
            <a:r>
              <a:rPr lang="en-US" altLang="zh-CN" sz="2800" smtClean="0"/>
              <a:t>100</a:t>
            </a:r>
            <a:r>
              <a:rPr lang="zh-CN" altLang="en-US" sz="2800" smtClean="0"/>
              <a:t>个数进行排序：</a:t>
            </a:r>
          </a:p>
          <a:p>
            <a:pPr lvl="1" eaLnBrk="1" hangingPunct="1">
              <a:buFontTx/>
              <a:buNone/>
              <a:defRPr/>
            </a:pPr>
            <a:r>
              <a:rPr lang="en-US" altLang="zh-CN" sz="2400" smtClean="0"/>
              <a:t>int a[100];</a:t>
            </a:r>
          </a:p>
          <a:p>
            <a:pPr lvl="1" eaLnBrk="1" hangingPunct="1">
              <a:buFontTx/>
              <a:buNone/>
              <a:defRPr/>
            </a:pPr>
            <a:r>
              <a:rPr lang="en-US" altLang="zh-CN" sz="2400" smtClean="0"/>
              <a:t>for (int i=0; i&lt;100; i++) cin &gt;&gt; a[i];</a:t>
            </a:r>
          </a:p>
          <a:p>
            <a:pPr lvl="1" eaLnBrk="1" hangingPunct="1">
              <a:buFontTx/>
              <a:buNone/>
              <a:defRPr/>
            </a:pPr>
            <a:r>
              <a:rPr lang="en-US" altLang="zh-CN" sz="2400" smtClean="0"/>
              <a:t>sort(a,100);</a:t>
            </a:r>
          </a:p>
          <a:p>
            <a:pPr eaLnBrk="1" hangingPunct="1">
              <a:defRPr/>
            </a:pPr>
            <a:r>
              <a:rPr lang="zh-CN" altLang="en-US" sz="2800" smtClean="0"/>
              <a:t>对输入时指定的若干个数进行排序，下面的做法可行吗？</a:t>
            </a:r>
          </a:p>
          <a:p>
            <a:pPr lvl="1" eaLnBrk="1" hangingPunct="1">
              <a:buFontTx/>
              <a:buNone/>
              <a:defRPr/>
            </a:pPr>
            <a:r>
              <a:rPr lang="en-US" altLang="zh-CN" sz="2400" smtClean="0"/>
              <a:t>int n</a:t>
            </a:r>
            <a:r>
              <a:rPr lang="zh-CN" altLang="en-US" sz="2400" smtClean="0"/>
              <a:t>；</a:t>
            </a:r>
          </a:p>
          <a:p>
            <a:pPr lvl="1" eaLnBrk="1" hangingPunct="1">
              <a:buFontTx/>
              <a:buNone/>
              <a:defRPr/>
            </a:pPr>
            <a:r>
              <a:rPr lang="en-US" altLang="zh-CN" sz="2400" smtClean="0"/>
              <a:t>cin &gt;&gt; n; //</a:t>
            </a:r>
            <a:r>
              <a:rPr lang="zh-CN" altLang="en-US" sz="2400" smtClean="0"/>
              <a:t>数的个数</a:t>
            </a:r>
          </a:p>
          <a:p>
            <a:pPr lvl="1" eaLnBrk="1" hangingPunct="1">
              <a:buFontTx/>
              <a:buNone/>
              <a:defRPr/>
            </a:pPr>
            <a:r>
              <a:rPr lang="en-US" altLang="zh-CN" sz="2400" smtClean="0"/>
              <a:t>int a[</a:t>
            </a:r>
            <a:r>
              <a:rPr lang="en-US" altLang="zh-CN" sz="2400" smtClean="0">
                <a:solidFill>
                  <a:schemeClr val="folHlink"/>
                </a:solidFill>
              </a:rPr>
              <a:t>n</a:t>
            </a:r>
            <a:r>
              <a:rPr lang="en-US" altLang="zh-CN" sz="2400" smtClean="0"/>
              <a:t>]; //</a:t>
            </a:r>
            <a:r>
              <a:rPr lang="zh-CN" altLang="en-US" sz="2400" smtClean="0">
                <a:solidFill>
                  <a:schemeClr val="folHlink"/>
                </a:solidFill>
              </a:rPr>
              <a:t>？</a:t>
            </a:r>
          </a:p>
          <a:p>
            <a:pPr lvl="1" eaLnBrk="1" hangingPunct="1">
              <a:buFontTx/>
              <a:buNone/>
              <a:defRPr/>
            </a:pPr>
            <a:r>
              <a:rPr lang="en-US" altLang="zh-CN" sz="2400" smtClean="0"/>
              <a:t>for (int i=0; i&lt;n; i++) cin &gt;&gt; a[i];</a:t>
            </a:r>
          </a:p>
          <a:p>
            <a:pPr lvl="1" eaLnBrk="1" hangingPunct="1">
              <a:buFontTx/>
              <a:buNone/>
              <a:defRPr/>
            </a:pPr>
            <a:r>
              <a:rPr lang="en-US" altLang="zh-CN" sz="2400" smtClean="0"/>
              <a:t>sort(a,n);</a:t>
            </a:r>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ChangeArrowheads="1"/>
          </p:cNvSpPr>
          <p:nvPr>
            <p:ph type="title"/>
          </p:nvPr>
        </p:nvSpPr>
        <p:spPr>
          <a:xfrm>
            <a:off x="685800" y="304800"/>
            <a:ext cx="7772400" cy="685800"/>
          </a:xfrm>
        </p:spPr>
        <p:txBody>
          <a:bodyPr/>
          <a:lstStyle/>
          <a:p>
            <a:pPr eaLnBrk="1" hangingPunct="1">
              <a:defRPr/>
            </a:pPr>
            <a:r>
              <a:rPr lang="zh-CN" altLang="en-US" smtClean="0"/>
              <a:t>动态变量 </a:t>
            </a:r>
          </a:p>
        </p:txBody>
      </p:sp>
      <p:sp>
        <p:nvSpPr>
          <p:cNvPr id="428035" name="Rectangle 3"/>
          <p:cNvSpPr>
            <a:spLocks noGrp="1" noChangeArrowheads="1"/>
          </p:cNvSpPr>
          <p:nvPr>
            <p:ph idx="1"/>
          </p:nvPr>
        </p:nvSpPr>
        <p:spPr>
          <a:xfrm>
            <a:off x="179388" y="1341438"/>
            <a:ext cx="8748712" cy="5256212"/>
          </a:xfrm>
        </p:spPr>
        <p:txBody>
          <a:bodyPr/>
          <a:lstStyle/>
          <a:p>
            <a:pPr eaLnBrk="1" hangingPunct="1">
              <a:lnSpc>
                <a:spcPct val="90000"/>
              </a:lnSpc>
              <a:defRPr/>
            </a:pPr>
            <a:r>
              <a:rPr lang="zh-CN" altLang="en-US" sz="2800" smtClean="0">
                <a:solidFill>
                  <a:schemeClr val="folHlink"/>
                </a:solidFill>
              </a:rPr>
              <a:t>动态变量</a:t>
            </a:r>
            <a:r>
              <a:rPr lang="zh-CN" altLang="en-US" sz="2800" smtClean="0"/>
              <a:t>是指在程序运行中，由程序根据需要所创建的变量。例如：</a:t>
            </a:r>
          </a:p>
          <a:p>
            <a:pPr lvl="1" eaLnBrk="1" hangingPunct="1">
              <a:lnSpc>
                <a:spcPct val="90000"/>
              </a:lnSpc>
              <a:defRPr/>
            </a:pPr>
            <a:r>
              <a:rPr lang="en-US" altLang="zh-CN" sz="2400" smtClean="0"/>
              <a:t>int *p,*q;</a:t>
            </a:r>
          </a:p>
          <a:p>
            <a:pPr lvl="1" eaLnBrk="1" hangingPunct="1">
              <a:lnSpc>
                <a:spcPct val="90000"/>
              </a:lnSpc>
              <a:defRPr/>
            </a:pPr>
            <a:r>
              <a:rPr lang="en-US" altLang="zh-CN" sz="2400" smtClean="0"/>
              <a:t>p = </a:t>
            </a:r>
            <a:r>
              <a:rPr lang="en-US" altLang="zh-CN" sz="2400" smtClean="0">
                <a:solidFill>
                  <a:schemeClr val="folHlink"/>
                </a:solidFill>
              </a:rPr>
              <a:t>new int</a:t>
            </a:r>
            <a:r>
              <a:rPr lang="en-US" altLang="zh-CN" sz="2400" smtClean="0"/>
              <a:t>; //</a:t>
            </a:r>
            <a:r>
              <a:rPr lang="zh-CN" altLang="en-US" sz="2400" smtClean="0"/>
              <a:t>创建了一个</a:t>
            </a:r>
            <a:r>
              <a:rPr lang="en-US" altLang="zh-CN" sz="2400" smtClean="0"/>
              <a:t>int</a:t>
            </a:r>
            <a:r>
              <a:rPr lang="zh-CN" altLang="en-US" sz="2400" smtClean="0"/>
              <a:t>型动态变量，</a:t>
            </a:r>
            <a:r>
              <a:rPr lang="en-US" altLang="zh-CN" sz="2400" smtClean="0"/>
              <a:t>p</a:t>
            </a:r>
            <a:r>
              <a:rPr lang="zh-CN" altLang="en-US" sz="2400" smtClean="0"/>
              <a:t>指向之。</a:t>
            </a:r>
          </a:p>
          <a:p>
            <a:pPr lvl="1" eaLnBrk="1" hangingPunct="1">
              <a:lnSpc>
                <a:spcPct val="90000"/>
              </a:lnSpc>
              <a:buFontTx/>
              <a:buNone/>
              <a:defRPr/>
            </a:pPr>
            <a:r>
              <a:rPr lang="zh-CN" altLang="en-US" sz="2400" smtClean="0"/>
              <a:t>或</a:t>
            </a:r>
          </a:p>
          <a:p>
            <a:pPr lvl="1" eaLnBrk="1" hangingPunct="1">
              <a:lnSpc>
                <a:spcPct val="90000"/>
              </a:lnSpc>
              <a:defRPr/>
            </a:pPr>
            <a:r>
              <a:rPr lang="en-US" altLang="zh-CN" sz="2400" smtClean="0"/>
              <a:t>p = (int *)malloc(sizeof(int)); </a:t>
            </a:r>
            <a:r>
              <a:rPr lang="en-US" altLang="zh-CN" sz="2000" smtClean="0"/>
              <a:t>//#include &lt;cstdlib&gt;</a:t>
            </a:r>
          </a:p>
          <a:p>
            <a:pPr eaLnBrk="1" hangingPunct="1">
              <a:lnSpc>
                <a:spcPct val="90000"/>
              </a:lnSpc>
              <a:defRPr/>
            </a:pPr>
            <a:r>
              <a:rPr lang="zh-CN" altLang="en-US" sz="2800" smtClean="0"/>
              <a:t>再例如：</a:t>
            </a:r>
          </a:p>
          <a:p>
            <a:pPr lvl="1" eaLnBrk="1" hangingPunct="1">
              <a:lnSpc>
                <a:spcPct val="90000"/>
              </a:lnSpc>
              <a:defRPr/>
            </a:pPr>
            <a:r>
              <a:rPr lang="en-US" altLang="zh-CN" sz="2400" smtClean="0"/>
              <a:t>q = </a:t>
            </a:r>
            <a:r>
              <a:rPr lang="en-US" altLang="zh-CN" sz="2400" smtClean="0">
                <a:solidFill>
                  <a:schemeClr val="folHlink"/>
                </a:solidFill>
              </a:rPr>
              <a:t>new int[n]</a:t>
            </a:r>
            <a:r>
              <a:rPr lang="en-US" altLang="zh-CN" sz="2400" smtClean="0"/>
              <a:t>; //</a:t>
            </a:r>
            <a:r>
              <a:rPr lang="zh-CN" altLang="en-US" sz="2400" smtClean="0"/>
              <a:t>创建了一个由</a:t>
            </a:r>
            <a:r>
              <a:rPr lang="en-US" altLang="zh-CN" sz="2400" smtClean="0"/>
              <a:t>n</a:t>
            </a:r>
            <a:r>
              <a:rPr lang="zh-CN" altLang="en-US" sz="2400" smtClean="0"/>
              <a:t>（</a:t>
            </a:r>
            <a:r>
              <a:rPr lang="en-US" altLang="zh-CN" sz="2400" smtClean="0"/>
              <a:t>n</a:t>
            </a:r>
            <a:r>
              <a:rPr lang="zh-CN" altLang="en-US" sz="2400" smtClean="0"/>
              <a:t>可以是</a:t>
            </a:r>
            <a:r>
              <a:rPr lang="zh-CN" altLang="en-US" sz="2400" smtClean="0">
                <a:solidFill>
                  <a:schemeClr val="folHlink"/>
                </a:solidFill>
              </a:rPr>
              <a:t>变量</a:t>
            </a:r>
            <a:r>
              <a:rPr lang="zh-CN" altLang="en-US" sz="2400" smtClean="0"/>
              <a:t>）个</a:t>
            </a:r>
          </a:p>
          <a:p>
            <a:pPr lvl="1" eaLnBrk="1" hangingPunct="1">
              <a:lnSpc>
                <a:spcPct val="90000"/>
              </a:lnSpc>
              <a:buFontTx/>
              <a:buNone/>
              <a:defRPr/>
            </a:pPr>
            <a:r>
              <a:rPr lang="zh-CN" altLang="en-US" sz="2400" smtClean="0"/>
              <a:t>				    </a:t>
            </a:r>
            <a:r>
              <a:rPr lang="en-US" altLang="zh-CN" sz="2400" smtClean="0"/>
              <a:t>//int</a:t>
            </a:r>
            <a:r>
              <a:rPr lang="zh-CN" altLang="en-US" sz="2400" smtClean="0"/>
              <a:t>型元素所构成的动态数组变量，</a:t>
            </a:r>
          </a:p>
          <a:p>
            <a:pPr lvl="1" eaLnBrk="1" hangingPunct="1">
              <a:lnSpc>
                <a:spcPct val="90000"/>
              </a:lnSpc>
              <a:buFontTx/>
              <a:buNone/>
              <a:defRPr/>
            </a:pPr>
            <a:r>
              <a:rPr lang="zh-CN" altLang="en-US" sz="2400" smtClean="0"/>
              <a:t>			            </a:t>
            </a:r>
            <a:r>
              <a:rPr lang="en-US" altLang="zh-CN" sz="2400" smtClean="0"/>
              <a:t>//q</a:t>
            </a:r>
            <a:r>
              <a:rPr lang="zh-CN" altLang="en-US" sz="2400" smtClean="0"/>
              <a:t>指向其第一个元素。</a:t>
            </a:r>
          </a:p>
          <a:p>
            <a:pPr lvl="1" eaLnBrk="1" hangingPunct="1">
              <a:lnSpc>
                <a:spcPct val="90000"/>
              </a:lnSpc>
              <a:buFontTx/>
              <a:buNone/>
              <a:defRPr/>
            </a:pPr>
            <a:r>
              <a:rPr lang="zh-CN" altLang="en-US" sz="2400" smtClean="0"/>
              <a:t>或</a:t>
            </a:r>
          </a:p>
          <a:p>
            <a:pPr lvl="1" eaLnBrk="1" hangingPunct="1">
              <a:lnSpc>
                <a:spcPct val="90000"/>
              </a:lnSpc>
              <a:defRPr/>
            </a:pPr>
            <a:r>
              <a:rPr lang="en-US" altLang="zh-CN" sz="2400" smtClean="0"/>
              <a:t>q = (int *)malloc(sizeof(int)*n);</a:t>
            </a:r>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58" name="Rectangle 2"/>
          <p:cNvSpPr>
            <a:spLocks noGrp="1" noChangeArrowheads="1"/>
          </p:cNvSpPr>
          <p:nvPr>
            <p:ph type="title"/>
          </p:nvPr>
        </p:nvSpPr>
        <p:spPr/>
        <p:txBody>
          <a:bodyPr/>
          <a:lstStyle/>
          <a:p>
            <a:pPr eaLnBrk="1" hangingPunct="1">
              <a:defRPr/>
            </a:pPr>
            <a:endParaRPr lang="zh-CN" altLang="zh-CN" smtClean="0"/>
          </a:p>
        </p:txBody>
      </p:sp>
      <p:sp>
        <p:nvSpPr>
          <p:cNvPr id="429059" name="Rectangle 3"/>
          <p:cNvSpPr>
            <a:spLocks noGrp="1" noChangeArrowheads="1"/>
          </p:cNvSpPr>
          <p:nvPr>
            <p:ph idx="1"/>
          </p:nvPr>
        </p:nvSpPr>
        <p:spPr/>
        <p:txBody>
          <a:bodyPr/>
          <a:lstStyle/>
          <a:p>
            <a:pPr eaLnBrk="1" hangingPunct="1">
              <a:lnSpc>
                <a:spcPct val="90000"/>
              </a:lnSpc>
              <a:defRPr/>
            </a:pPr>
            <a:r>
              <a:rPr lang="zh-CN" altLang="en-US" smtClean="0"/>
              <a:t>动态变量没有名字，对动态变量的访问需要通过指向动态变量的指针变量来进行（</a:t>
            </a:r>
            <a:r>
              <a:rPr lang="zh-CN" altLang="en-US" smtClean="0">
                <a:solidFill>
                  <a:schemeClr val="folHlink"/>
                </a:solidFill>
              </a:rPr>
              <a:t>间接访问</a:t>
            </a:r>
            <a:r>
              <a:rPr lang="zh-CN" altLang="en-US" smtClean="0"/>
              <a:t>）。例如：</a:t>
            </a:r>
          </a:p>
          <a:p>
            <a:pPr lvl="1" eaLnBrk="1" hangingPunct="1">
              <a:buFontTx/>
              <a:buNone/>
              <a:defRPr/>
            </a:pPr>
            <a:r>
              <a:rPr lang="en-US" altLang="zh-CN" smtClean="0"/>
              <a:t>int *p,*q;</a:t>
            </a:r>
          </a:p>
          <a:p>
            <a:pPr lvl="1" eaLnBrk="1" hangingPunct="1">
              <a:buFontTx/>
              <a:buNone/>
              <a:defRPr/>
            </a:pPr>
            <a:r>
              <a:rPr lang="en-US" altLang="zh-CN" smtClean="0"/>
              <a:t>p = </a:t>
            </a:r>
            <a:r>
              <a:rPr lang="en-US" altLang="zh-CN" smtClean="0">
                <a:solidFill>
                  <a:schemeClr val="folHlink"/>
                </a:solidFill>
              </a:rPr>
              <a:t>new int</a:t>
            </a:r>
            <a:r>
              <a:rPr lang="en-US" altLang="zh-CN" smtClean="0"/>
              <a:t>;</a:t>
            </a:r>
          </a:p>
          <a:p>
            <a:pPr lvl="1" eaLnBrk="1" hangingPunct="1">
              <a:buFontTx/>
              <a:buNone/>
              <a:defRPr/>
            </a:pPr>
            <a:r>
              <a:rPr lang="en-US" altLang="zh-CN" smtClean="0"/>
              <a:t>...</a:t>
            </a:r>
            <a:r>
              <a:rPr lang="en-US" altLang="zh-CN" smtClean="0">
                <a:solidFill>
                  <a:schemeClr val="folHlink"/>
                </a:solidFill>
              </a:rPr>
              <a:t>*p</a:t>
            </a:r>
            <a:r>
              <a:rPr lang="en-US" altLang="zh-CN" smtClean="0"/>
              <a:t>... //</a:t>
            </a:r>
            <a:r>
              <a:rPr lang="zh-CN" altLang="en-US" smtClean="0"/>
              <a:t>访问上面创建的</a:t>
            </a:r>
            <a:r>
              <a:rPr lang="en-US" altLang="zh-CN" smtClean="0"/>
              <a:t>int</a:t>
            </a:r>
            <a:r>
              <a:rPr lang="zh-CN" altLang="en-US" smtClean="0"/>
              <a:t>型动态变量</a:t>
            </a:r>
          </a:p>
          <a:p>
            <a:pPr lvl="1" eaLnBrk="1" hangingPunct="1">
              <a:buFontTx/>
              <a:buNone/>
              <a:defRPr/>
            </a:pPr>
            <a:r>
              <a:rPr lang="en-US" altLang="zh-CN" smtClean="0"/>
              <a:t>q = </a:t>
            </a:r>
            <a:r>
              <a:rPr lang="en-US" altLang="zh-CN" smtClean="0">
                <a:solidFill>
                  <a:schemeClr val="folHlink"/>
                </a:solidFill>
              </a:rPr>
              <a:t>new int[n]</a:t>
            </a:r>
            <a:r>
              <a:rPr lang="en-US" altLang="zh-CN" smtClean="0"/>
              <a:t>;</a:t>
            </a:r>
          </a:p>
          <a:p>
            <a:pPr lvl="1" eaLnBrk="1" hangingPunct="1">
              <a:buFontTx/>
              <a:buNone/>
              <a:defRPr/>
            </a:pPr>
            <a:r>
              <a:rPr lang="en-US" altLang="zh-CN" smtClean="0"/>
              <a:t>...</a:t>
            </a:r>
            <a:r>
              <a:rPr lang="en-US" altLang="zh-CN" smtClean="0">
                <a:solidFill>
                  <a:schemeClr val="folHlink"/>
                </a:solidFill>
              </a:rPr>
              <a:t>*(q+3)</a:t>
            </a:r>
            <a:r>
              <a:rPr lang="en-US" altLang="zh-CN" smtClean="0"/>
              <a:t>... //</a:t>
            </a:r>
            <a:r>
              <a:rPr lang="zh-CN" altLang="en-US" smtClean="0"/>
              <a:t>或</a:t>
            </a:r>
            <a:r>
              <a:rPr lang="en-US" altLang="zh-CN" smtClean="0"/>
              <a:t>...q[3]...</a:t>
            </a:r>
            <a:r>
              <a:rPr lang="zh-CN" altLang="en-US" smtClean="0"/>
              <a:t>，访问上面创建的</a:t>
            </a:r>
          </a:p>
          <a:p>
            <a:pPr lvl="1" eaLnBrk="1" hangingPunct="1">
              <a:buFontTx/>
              <a:buNone/>
              <a:defRPr/>
            </a:pPr>
            <a:r>
              <a:rPr lang="zh-CN" altLang="en-US" smtClean="0"/>
              <a:t>			      </a:t>
            </a:r>
            <a:r>
              <a:rPr lang="en-US" altLang="zh-CN" smtClean="0"/>
              <a:t>//</a:t>
            </a:r>
            <a:r>
              <a:rPr lang="zh-CN" altLang="en-US" smtClean="0"/>
              <a:t>动态数组中的第</a:t>
            </a:r>
            <a:r>
              <a:rPr lang="en-US" altLang="zh-CN" smtClean="0"/>
              <a:t>4</a:t>
            </a:r>
            <a:r>
              <a:rPr lang="zh-CN" altLang="en-US" smtClean="0"/>
              <a:t>个元素</a:t>
            </a:r>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2" name="Rectangle 2"/>
          <p:cNvSpPr>
            <a:spLocks noGrp="1" noChangeArrowheads="1"/>
          </p:cNvSpPr>
          <p:nvPr>
            <p:ph idx="1"/>
          </p:nvPr>
        </p:nvSpPr>
        <p:spPr>
          <a:xfrm>
            <a:off x="457200" y="333375"/>
            <a:ext cx="8229600" cy="6524625"/>
          </a:xfrm>
        </p:spPr>
        <p:txBody>
          <a:bodyPr/>
          <a:lstStyle/>
          <a:p>
            <a:pPr eaLnBrk="1" hangingPunct="1">
              <a:defRPr/>
            </a:pPr>
            <a:r>
              <a:rPr lang="zh-CN" altLang="en-US" smtClean="0"/>
              <a:t>在</a:t>
            </a:r>
            <a:r>
              <a:rPr lang="en-US" altLang="zh-CN" smtClean="0"/>
              <a:t>C++</a:t>
            </a:r>
            <a:r>
              <a:rPr lang="zh-CN" altLang="en-US" smtClean="0"/>
              <a:t>中，动态变量需要由程序显式地撤消（使之消亡）。例如：</a:t>
            </a:r>
          </a:p>
          <a:p>
            <a:pPr lvl="1" eaLnBrk="1" hangingPunct="1">
              <a:defRPr/>
            </a:pPr>
            <a:r>
              <a:rPr lang="en-US" altLang="zh-CN" smtClean="0"/>
              <a:t>delete p; //</a:t>
            </a:r>
            <a:r>
              <a:rPr lang="zh-CN" altLang="en-US" smtClean="0"/>
              <a:t>撤消</a:t>
            </a:r>
            <a:r>
              <a:rPr lang="en-US" altLang="zh-CN" smtClean="0"/>
              <a:t>p</a:t>
            </a:r>
            <a:r>
              <a:rPr lang="zh-CN" altLang="en-US" smtClean="0"/>
              <a:t>指向的</a:t>
            </a:r>
            <a:r>
              <a:rPr lang="en-US" altLang="zh-CN" smtClean="0"/>
              <a:t>int</a:t>
            </a:r>
            <a:r>
              <a:rPr lang="zh-CN" altLang="en-US" smtClean="0"/>
              <a:t>型动态变量</a:t>
            </a:r>
          </a:p>
          <a:p>
            <a:pPr lvl="1" eaLnBrk="1" hangingPunct="1">
              <a:buFontTx/>
              <a:buNone/>
              <a:defRPr/>
            </a:pPr>
            <a:r>
              <a:rPr lang="zh-CN" altLang="en-US" smtClean="0"/>
              <a:t>或</a:t>
            </a:r>
          </a:p>
          <a:p>
            <a:pPr lvl="1" eaLnBrk="1" hangingPunct="1">
              <a:defRPr/>
            </a:pPr>
            <a:r>
              <a:rPr lang="en-US" altLang="zh-CN" smtClean="0"/>
              <a:t>free(p);</a:t>
            </a:r>
          </a:p>
          <a:p>
            <a:pPr eaLnBrk="1" hangingPunct="1">
              <a:defRPr/>
            </a:pPr>
            <a:r>
              <a:rPr lang="zh-CN" altLang="en-US" smtClean="0"/>
              <a:t>再例如：</a:t>
            </a:r>
          </a:p>
          <a:p>
            <a:pPr lvl="1" eaLnBrk="1" hangingPunct="1">
              <a:defRPr/>
            </a:pPr>
            <a:r>
              <a:rPr lang="en-US" altLang="zh-CN" smtClean="0"/>
              <a:t>delete </a:t>
            </a:r>
            <a:r>
              <a:rPr lang="en-US" altLang="zh-CN" smtClean="0">
                <a:solidFill>
                  <a:schemeClr val="folHlink"/>
                </a:solidFill>
              </a:rPr>
              <a:t>[]</a:t>
            </a:r>
            <a:r>
              <a:rPr lang="en-US" altLang="zh-CN" smtClean="0"/>
              <a:t>q; //</a:t>
            </a:r>
            <a:r>
              <a:rPr lang="zh-CN" altLang="en-US" smtClean="0"/>
              <a:t>撤消</a:t>
            </a:r>
            <a:r>
              <a:rPr lang="en-US" altLang="zh-CN" smtClean="0"/>
              <a:t>q</a:t>
            </a:r>
            <a:r>
              <a:rPr lang="zh-CN" altLang="en-US" smtClean="0"/>
              <a:t>指向的动态数组</a:t>
            </a:r>
          </a:p>
          <a:p>
            <a:pPr lvl="1" eaLnBrk="1" hangingPunct="1">
              <a:buFontTx/>
              <a:buNone/>
              <a:defRPr/>
            </a:pPr>
            <a:r>
              <a:rPr lang="zh-CN" altLang="en-US" smtClean="0"/>
              <a:t>或</a:t>
            </a:r>
          </a:p>
          <a:p>
            <a:pPr lvl="1" eaLnBrk="1" hangingPunct="1">
              <a:defRPr/>
            </a:pPr>
            <a:r>
              <a:rPr lang="en-US" altLang="zh-CN" smtClean="0"/>
              <a:t>free(q);</a:t>
            </a:r>
          </a:p>
          <a:p>
            <a:pPr eaLnBrk="1" hangingPunct="1">
              <a:defRPr/>
            </a:pPr>
            <a:r>
              <a:rPr lang="zh-CN" altLang="en-US" smtClean="0"/>
              <a:t>一般来说，用</a:t>
            </a:r>
            <a:r>
              <a:rPr lang="en-US" altLang="zh-CN" smtClean="0"/>
              <a:t>new</a:t>
            </a:r>
            <a:r>
              <a:rPr lang="zh-CN" altLang="en-US" smtClean="0"/>
              <a:t>创建的动态变量需要用</a:t>
            </a:r>
            <a:r>
              <a:rPr lang="en-US" altLang="zh-CN" smtClean="0"/>
              <a:t>delete</a:t>
            </a:r>
            <a:r>
              <a:rPr lang="zh-CN" altLang="en-US" smtClean="0"/>
              <a:t>来撤销；用</a:t>
            </a:r>
            <a:r>
              <a:rPr lang="en-US" altLang="zh-CN" smtClean="0"/>
              <a:t>malloc</a:t>
            </a:r>
            <a:r>
              <a:rPr lang="zh-CN" altLang="en-US" smtClean="0"/>
              <a:t>创建的动态变量则需要用</a:t>
            </a:r>
            <a:r>
              <a:rPr lang="en-US" altLang="zh-CN" smtClean="0"/>
              <a:t>free</a:t>
            </a:r>
            <a:r>
              <a:rPr lang="zh-CN" altLang="en-US" smtClean="0"/>
              <a:t>撤销。</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3"/>
          <p:cNvSpPr>
            <a:spLocks noGrp="1" noChangeArrowheads="1"/>
          </p:cNvSpPr>
          <p:nvPr>
            <p:ph idx="1"/>
          </p:nvPr>
        </p:nvSpPr>
        <p:spPr>
          <a:xfrm>
            <a:off x="457200" y="404813"/>
            <a:ext cx="8229600" cy="5726112"/>
          </a:xfrm>
        </p:spPr>
        <p:txBody>
          <a:bodyPr/>
          <a:lstStyle/>
          <a:p>
            <a:pPr eaLnBrk="1" hangingPunct="1">
              <a:lnSpc>
                <a:spcPct val="80000"/>
              </a:lnSpc>
              <a:buFont typeface="Wingdings" pitchFamily="2" charset="2"/>
              <a:buNone/>
              <a:defRPr/>
            </a:pPr>
            <a:r>
              <a:rPr lang="en-US" altLang="zh-CN" sz="2200" smtClean="0"/>
              <a:t>	......</a:t>
            </a:r>
          </a:p>
          <a:p>
            <a:pPr eaLnBrk="1" hangingPunct="1">
              <a:lnSpc>
                <a:spcPct val="80000"/>
              </a:lnSpc>
              <a:buFont typeface="Wingdings" pitchFamily="2" charset="2"/>
              <a:buNone/>
              <a:defRPr/>
            </a:pPr>
            <a:r>
              <a:rPr lang="en-US" altLang="zh-CN" sz="2200" smtClean="0"/>
              <a:t>	switch (d)</a:t>
            </a:r>
          </a:p>
          <a:p>
            <a:pPr eaLnBrk="1" hangingPunct="1">
              <a:lnSpc>
                <a:spcPct val="80000"/>
              </a:lnSpc>
              <a:buFont typeface="Wingdings" pitchFamily="2" charset="2"/>
              <a:buNone/>
              <a:defRPr/>
            </a:pPr>
            <a:r>
              <a:rPr lang="en-US" altLang="zh-CN" sz="2200" smtClean="0"/>
              <a:t>	{	case SUN: 	cout &lt;&lt; "SUN" &lt;&lt; endl; 	break;</a:t>
            </a:r>
          </a:p>
          <a:p>
            <a:pPr eaLnBrk="1" hangingPunct="1">
              <a:lnSpc>
                <a:spcPct val="80000"/>
              </a:lnSpc>
              <a:buFont typeface="Wingdings" pitchFamily="2" charset="2"/>
              <a:buNone/>
              <a:defRPr/>
            </a:pPr>
            <a:r>
              <a:rPr lang="en-US" altLang="zh-CN" sz="2200" smtClean="0"/>
              <a:t>		case MON:	cout &lt;&lt; "MON" &lt;&lt; endl; 	break;</a:t>
            </a:r>
          </a:p>
          <a:p>
            <a:pPr eaLnBrk="1" hangingPunct="1">
              <a:lnSpc>
                <a:spcPct val="80000"/>
              </a:lnSpc>
              <a:buFont typeface="Wingdings" pitchFamily="2" charset="2"/>
              <a:buNone/>
              <a:defRPr/>
            </a:pPr>
            <a:r>
              <a:rPr lang="en-US" altLang="zh-CN" sz="2200" smtClean="0"/>
              <a:t>		case TUE:	cout &lt;&lt; "TUE" &lt;&lt; endl; 	break;</a:t>
            </a:r>
          </a:p>
          <a:p>
            <a:pPr eaLnBrk="1" hangingPunct="1">
              <a:lnSpc>
                <a:spcPct val="80000"/>
              </a:lnSpc>
              <a:buFont typeface="Wingdings" pitchFamily="2" charset="2"/>
              <a:buNone/>
              <a:defRPr/>
            </a:pPr>
            <a:r>
              <a:rPr lang="en-US" altLang="zh-CN" sz="2200" smtClean="0"/>
              <a:t>		case WED:	cout &lt;&lt; "WED" &lt;&lt; endl; 	break;</a:t>
            </a:r>
          </a:p>
          <a:p>
            <a:pPr eaLnBrk="1" hangingPunct="1">
              <a:lnSpc>
                <a:spcPct val="80000"/>
              </a:lnSpc>
              <a:buFont typeface="Wingdings" pitchFamily="2" charset="2"/>
              <a:buNone/>
              <a:defRPr/>
            </a:pPr>
            <a:r>
              <a:rPr lang="en-US" altLang="zh-CN" sz="2200" smtClean="0"/>
              <a:t>		case THU:	cout &lt;&lt; "THU" &lt;&lt; endl; 	break;</a:t>
            </a:r>
          </a:p>
          <a:p>
            <a:pPr eaLnBrk="1" hangingPunct="1">
              <a:lnSpc>
                <a:spcPct val="80000"/>
              </a:lnSpc>
              <a:buFont typeface="Wingdings" pitchFamily="2" charset="2"/>
              <a:buNone/>
              <a:defRPr/>
            </a:pPr>
            <a:r>
              <a:rPr lang="en-US" altLang="zh-CN" sz="2200" smtClean="0"/>
              <a:t>		case FRI:	cout &lt;&lt; "FRI" &lt;&lt; endl; 	break;</a:t>
            </a:r>
          </a:p>
          <a:p>
            <a:pPr eaLnBrk="1" hangingPunct="1">
              <a:lnSpc>
                <a:spcPct val="80000"/>
              </a:lnSpc>
              <a:buFont typeface="Wingdings" pitchFamily="2" charset="2"/>
              <a:buNone/>
              <a:defRPr/>
            </a:pPr>
            <a:r>
              <a:rPr lang="en-US" altLang="zh-CN" sz="2200" smtClean="0"/>
              <a:t>		case SAT:	cout &lt;&lt; "SAT" &lt;&lt; endl; 	break;</a:t>
            </a:r>
          </a:p>
          <a:p>
            <a:pPr eaLnBrk="1" hangingPunct="1">
              <a:lnSpc>
                <a:spcPct val="80000"/>
              </a:lnSpc>
              <a:buFont typeface="Wingdings" pitchFamily="2" charset="2"/>
              <a:buNone/>
              <a:defRPr/>
            </a:pPr>
            <a:r>
              <a:rPr lang="en-US" altLang="zh-CN" sz="2200" smtClean="0"/>
              <a:t>	}</a:t>
            </a:r>
          </a:p>
          <a:p>
            <a:pPr eaLnBrk="1" hangingPunct="1">
              <a:lnSpc>
                <a:spcPct val="80000"/>
              </a:lnSpc>
              <a:buFont typeface="Wingdings" pitchFamily="2" charset="2"/>
              <a:buNone/>
              <a:defRPr/>
            </a:pPr>
            <a:r>
              <a:rPr lang="en-US" altLang="zh-CN" sz="2200" smtClean="0"/>
              <a:t>	return 0;</a:t>
            </a:r>
          </a:p>
          <a:p>
            <a:pPr eaLnBrk="1" hangingPunct="1">
              <a:lnSpc>
                <a:spcPct val="80000"/>
              </a:lnSpc>
              <a:buFont typeface="Wingdings" pitchFamily="2" charset="2"/>
              <a:buNone/>
              <a:defRPr/>
            </a:pPr>
            <a:r>
              <a:rPr lang="en-US" altLang="zh-CN" sz="2200" smtClean="0"/>
              <a:t>}</a:t>
            </a:r>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107" name="Rectangle 3"/>
          <p:cNvSpPr>
            <a:spLocks noGrp="1" noChangeArrowheads="1"/>
          </p:cNvSpPr>
          <p:nvPr>
            <p:ph idx="1"/>
          </p:nvPr>
        </p:nvSpPr>
        <p:spPr>
          <a:xfrm>
            <a:off x="457200" y="188913"/>
            <a:ext cx="8229600" cy="6335712"/>
          </a:xfrm>
        </p:spPr>
        <p:txBody>
          <a:bodyPr/>
          <a:lstStyle/>
          <a:p>
            <a:pPr eaLnBrk="1" hangingPunct="1">
              <a:lnSpc>
                <a:spcPct val="90000"/>
              </a:lnSpc>
              <a:defRPr/>
            </a:pPr>
            <a:r>
              <a:rPr lang="zh-CN" altLang="en-US" smtClean="0"/>
              <a:t>用</a:t>
            </a:r>
            <a:r>
              <a:rPr lang="en-US" altLang="zh-CN" smtClean="0"/>
              <a:t>delete</a:t>
            </a:r>
            <a:r>
              <a:rPr lang="zh-CN" altLang="en-US" smtClean="0"/>
              <a:t>和</a:t>
            </a:r>
            <a:r>
              <a:rPr lang="en-US" altLang="zh-CN" smtClean="0"/>
              <a:t>free</a:t>
            </a:r>
            <a:r>
              <a:rPr lang="zh-CN" altLang="en-US" smtClean="0">
                <a:solidFill>
                  <a:schemeClr val="folHlink"/>
                </a:solidFill>
              </a:rPr>
              <a:t>只能撤消动态变量！</a:t>
            </a:r>
          </a:p>
          <a:p>
            <a:pPr lvl="1" eaLnBrk="1" hangingPunct="1">
              <a:lnSpc>
                <a:spcPct val="90000"/>
              </a:lnSpc>
              <a:defRPr/>
            </a:pPr>
            <a:r>
              <a:rPr lang="en-US" altLang="zh-CN" smtClean="0"/>
              <a:t>int x,*p;</a:t>
            </a:r>
          </a:p>
          <a:p>
            <a:pPr lvl="1" eaLnBrk="1" hangingPunct="1">
              <a:lnSpc>
                <a:spcPct val="90000"/>
              </a:lnSpc>
              <a:defRPr/>
            </a:pPr>
            <a:r>
              <a:rPr lang="en-US" altLang="zh-CN" smtClean="0"/>
              <a:t>p = &amp;x;</a:t>
            </a:r>
          </a:p>
          <a:p>
            <a:pPr lvl="1" eaLnBrk="1" hangingPunct="1">
              <a:lnSpc>
                <a:spcPct val="90000"/>
              </a:lnSpc>
              <a:defRPr/>
            </a:pPr>
            <a:r>
              <a:rPr lang="en-US" altLang="zh-CN" smtClean="0"/>
              <a:t>delete p; //</a:t>
            </a:r>
            <a:r>
              <a:rPr lang="en-US" altLang="zh-CN" smtClean="0">
                <a:solidFill>
                  <a:schemeClr val="folHlink"/>
                </a:solidFill>
              </a:rPr>
              <a:t>Error </a:t>
            </a:r>
            <a:r>
              <a:rPr lang="en-US" altLang="zh-CN" smtClean="0"/>
              <a:t> </a:t>
            </a:r>
          </a:p>
          <a:p>
            <a:pPr eaLnBrk="1" hangingPunct="1">
              <a:lnSpc>
                <a:spcPct val="90000"/>
              </a:lnSpc>
              <a:defRPr/>
            </a:pPr>
            <a:r>
              <a:rPr lang="zh-CN" altLang="en-US" smtClean="0"/>
              <a:t>用</a:t>
            </a:r>
            <a:r>
              <a:rPr lang="en-US" altLang="zh-CN" smtClean="0"/>
              <a:t>delete</a:t>
            </a:r>
            <a:r>
              <a:rPr lang="zh-CN" altLang="en-US" smtClean="0"/>
              <a:t>和</a:t>
            </a:r>
            <a:r>
              <a:rPr lang="en-US" altLang="zh-CN" smtClean="0"/>
              <a:t>free</a:t>
            </a:r>
            <a:r>
              <a:rPr lang="zh-CN" altLang="en-US" smtClean="0"/>
              <a:t>撤消动态数组时，其中的指针变量</a:t>
            </a:r>
            <a:r>
              <a:rPr lang="zh-CN" altLang="en-US" smtClean="0">
                <a:solidFill>
                  <a:schemeClr val="folHlink"/>
                </a:solidFill>
              </a:rPr>
              <a:t>必须指向数组的第一个元素！</a:t>
            </a:r>
          </a:p>
          <a:p>
            <a:pPr lvl="1" eaLnBrk="1" hangingPunct="1">
              <a:lnSpc>
                <a:spcPct val="90000"/>
              </a:lnSpc>
              <a:defRPr/>
            </a:pPr>
            <a:r>
              <a:rPr lang="en-US" altLang="zh-CN" smtClean="0"/>
              <a:t>int *p=new int[n];</a:t>
            </a:r>
          </a:p>
          <a:p>
            <a:pPr lvl="1" eaLnBrk="1" hangingPunct="1">
              <a:lnSpc>
                <a:spcPct val="90000"/>
              </a:lnSpc>
              <a:defRPr/>
            </a:pPr>
            <a:r>
              <a:rPr lang="en-US" altLang="zh-CN" smtClean="0"/>
              <a:t>p++;</a:t>
            </a:r>
          </a:p>
          <a:p>
            <a:pPr lvl="1" eaLnBrk="1" hangingPunct="1">
              <a:lnSpc>
                <a:spcPct val="90000"/>
              </a:lnSpc>
              <a:defRPr/>
            </a:pPr>
            <a:r>
              <a:rPr lang="en-US" altLang="zh-CN" smtClean="0"/>
              <a:t>delete []p; //</a:t>
            </a:r>
            <a:r>
              <a:rPr lang="en-US" altLang="zh-CN" smtClean="0">
                <a:solidFill>
                  <a:schemeClr val="folHlink"/>
                </a:solidFill>
              </a:rPr>
              <a:t>Error</a:t>
            </a:r>
          </a:p>
          <a:p>
            <a:pPr lvl="1" eaLnBrk="1" hangingPunct="1">
              <a:lnSpc>
                <a:spcPct val="90000"/>
              </a:lnSpc>
              <a:buFontTx/>
              <a:buNone/>
              <a:defRPr/>
            </a:pPr>
            <a:r>
              <a:rPr lang="zh-CN" altLang="en-US" smtClean="0"/>
              <a:t>或</a:t>
            </a:r>
          </a:p>
          <a:p>
            <a:pPr lvl="1" eaLnBrk="1" hangingPunct="1">
              <a:lnSpc>
                <a:spcPct val="90000"/>
              </a:lnSpc>
              <a:defRPr/>
            </a:pPr>
            <a:r>
              <a:rPr lang="en-US" altLang="zh-CN" smtClean="0"/>
              <a:t>int *p=(int *)malloc(sizeof(int)*n);</a:t>
            </a:r>
          </a:p>
          <a:p>
            <a:pPr lvl="1" eaLnBrk="1" hangingPunct="1">
              <a:lnSpc>
                <a:spcPct val="90000"/>
              </a:lnSpc>
              <a:defRPr/>
            </a:pPr>
            <a:r>
              <a:rPr lang="en-US" altLang="zh-CN" smtClean="0"/>
              <a:t>p++;</a:t>
            </a:r>
          </a:p>
          <a:p>
            <a:pPr lvl="1" eaLnBrk="1" hangingPunct="1">
              <a:lnSpc>
                <a:spcPct val="90000"/>
              </a:lnSpc>
              <a:defRPr/>
            </a:pPr>
            <a:r>
              <a:rPr lang="en-US" altLang="zh-CN" smtClean="0"/>
              <a:t>free(p); //</a:t>
            </a:r>
            <a:r>
              <a:rPr lang="en-US" altLang="zh-CN" smtClean="0">
                <a:solidFill>
                  <a:schemeClr val="folHlink"/>
                </a:solidFill>
              </a:rPr>
              <a:t>Error</a:t>
            </a:r>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154" name="Rectangle 2"/>
          <p:cNvSpPr>
            <a:spLocks noGrp="1" noChangeArrowheads="1"/>
          </p:cNvSpPr>
          <p:nvPr>
            <p:ph type="title"/>
          </p:nvPr>
        </p:nvSpPr>
        <p:spPr/>
        <p:txBody>
          <a:bodyPr/>
          <a:lstStyle/>
          <a:p>
            <a:pPr eaLnBrk="1" hangingPunct="1">
              <a:defRPr/>
            </a:pPr>
            <a:r>
              <a:rPr lang="zh-CN" altLang="en-US" smtClean="0"/>
              <a:t>动态变量的生存期</a:t>
            </a:r>
          </a:p>
        </p:txBody>
      </p:sp>
      <p:sp>
        <p:nvSpPr>
          <p:cNvPr id="433155" name="Rectangle 3"/>
          <p:cNvSpPr>
            <a:spLocks noGrp="1" noChangeArrowheads="1"/>
          </p:cNvSpPr>
          <p:nvPr>
            <p:ph idx="1"/>
          </p:nvPr>
        </p:nvSpPr>
        <p:spPr/>
        <p:txBody>
          <a:bodyPr/>
          <a:lstStyle/>
          <a:p>
            <a:pPr eaLnBrk="1" hangingPunct="1">
              <a:defRPr/>
            </a:pPr>
            <a:r>
              <a:rPr lang="zh-CN" altLang="en-US" smtClean="0"/>
              <a:t>动态变量具有动态生存期。</a:t>
            </a:r>
            <a:r>
              <a:rPr lang="zh-CN" altLang="en-US" smtClean="0">
                <a:solidFill>
                  <a:schemeClr val="folHlink"/>
                </a:solidFill>
              </a:rPr>
              <a:t>动态生存期</a:t>
            </a:r>
            <a:r>
              <a:rPr lang="zh-CN" altLang="en-US" smtClean="0"/>
              <a:t>是指从</a:t>
            </a:r>
            <a:r>
              <a:rPr lang="en-US" altLang="zh-CN" smtClean="0"/>
              <a:t>new</a:t>
            </a:r>
            <a:r>
              <a:rPr lang="zh-CN" altLang="en-US" smtClean="0"/>
              <a:t>操作或函数调用</a:t>
            </a:r>
            <a:r>
              <a:rPr lang="en-US" altLang="zh-CN" smtClean="0"/>
              <a:t>malloc</a:t>
            </a:r>
            <a:r>
              <a:rPr lang="zh-CN" altLang="en-US" smtClean="0"/>
              <a:t>后开始，到</a:t>
            </a:r>
            <a:r>
              <a:rPr lang="en-US" altLang="zh-CN" smtClean="0"/>
              <a:t>delete</a:t>
            </a:r>
            <a:r>
              <a:rPr lang="zh-CN" altLang="en-US" smtClean="0"/>
              <a:t>操作或函数调用</a:t>
            </a:r>
            <a:r>
              <a:rPr lang="en-US" altLang="zh-CN" smtClean="0"/>
              <a:t>free</a:t>
            </a:r>
            <a:r>
              <a:rPr lang="zh-CN" altLang="en-US" smtClean="0"/>
              <a:t>时结束的时间段。</a:t>
            </a:r>
          </a:p>
          <a:p>
            <a:pPr eaLnBrk="1" hangingPunct="1">
              <a:defRPr/>
            </a:pPr>
            <a:r>
              <a:rPr lang="zh-CN" altLang="en-US" smtClean="0"/>
              <a:t>一个动态变量创建后，只要不对它进行</a:t>
            </a:r>
            <a:r>
              <a:rPr lang="en-US" altLang="zh-CN" smtClean="0"/>
              <a:t>delete</a:t>
            </a:r>
            <a:r>
              <a:rPr lang="zh-CN" altLang="en-US" smtClean="0"/>
              <a:t>操作或函数调用</a:t>
            </a:r>
            <a:r>
              <a:rPr lang="en-US" altLang="zh-CN" smtClean="0"/>
              <a:t>free</a:t>
            </a:r>
            <a:r>
              <a:rPr lang="zh-CN" altLang="en-US" smtClean="0"/>
              <a:t>，它就一直存在，直到程序执行结束。</a:t>
            </a:r>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178" name="Rectangle 2"/>
          <p:cNvSpPr>
            <a:spLocks noGrp="1" noChangeArrowheads="1"/>
          </p:cNvSpPr>
          <p:nvPr>
            <p:ph type="title"/>
          </p:nvPr>
        </p:nvSpPr>
        <p:spPr>
          <a:xfrm>
            <a:off x="457200" y="115888"/>
            <a:ext cx="8229600" cy="1139825"/>
          </a:xfrm>
        </p:spPr>
        <p:txBody>
          <a:bodyPr/>
          <a:lstStyle/>
          <a:p>
            <a:pPr eaLnBrk="1" hangingPunct="1">
              <a:defRPr/>
            </a:pPr>
            <a:r>
              <a:rPr lang="en-US" altLang="zh-CN" smtClean="0"/>
              <a:t>“</a:t>
            </a:r>
            <a:r>
              <a:rPr lang="zh-CN" altLang="en-US" smtClean="0"/>
              <a:t>内存泄漏” 问题</a:t>
            </a:r>
          </a:p>
        </p:txBody>
      </p:sp>
      <p:sp>
        <p:nvSpPr>
          <p:cNvPr id="434179" name="Rectangle 3"/>
          <p:cNvSpPr>
            <a:spLocks noGrp="1" noChangeArrowheads="1"/>
          </p:cNvSpPr>
          <p:nvPr>
            <p:ph idx="1"/>
          </p:nvPr>
        </p:nvSpPr>
        <p:spPr>
          <a:xfrm>
            <a:off x="250825" y="1341438"/>
            <a:ext cx="8713788" cy="5516562"/>
          </a:xfrm>
        </p:spPr>
        <p:txBody>
          <a:bodyPr/>
          <a:lstStyle/>
          <a:p>
            <a:pPr eaLnBrk="1" hangingPunct="1">
              <a:defRPr/>
            </a:pPr>
            <a:r>
              <a:rPr lang="zh-CN" altLang="en-US" smtClean="0">
                <a:solidFill>
                  <a:schemeClr val="folHlink"/>
                </a:solidFill>
              </a:rPr>
              <a:t>内存泄漏</a:t>
            </a:r>
            <a:r>
              <a:rPr lang="zh-CN" altLang="en-US" smtClean="0"/>
              <a:t>（</a:t>
            </a:r>
            <a:r>
              <a:rPr lang="en-US" altLang="zh-CN" smtClean="0"/>
              <a:t>memory leak</a:t>
            </a:r>
            <a:r>
              <a:rPr lang="zh-CN" altLang="en-US" smtClean="0"/>
              <a:t>）：没有撤消动态变量，而把指向它的指针变量指向了别处或指向它的指针变量的生存期结束了，这时，这个动态变量存在但不可访问（这个动态变量已成为一个</a:t>
            </a:r>
            <a:r>
              <a:rPr lang="zh-CN" altLang="en-US" smtClean="0">
                <a:latin typeface="Arial"/>
              </a:rPr>
              <a:t>“</a:t>
            </a:r>
            <a:r>
              <a:rPr lang="zh-CN" altLang="en-US" smtClean="0">
                <a:solidFill>
                  <a:schemeClr val="folHlink"/>
                </a:solidFill>
              </a:rPr>
              <a:t>孤儿</a:t>
            </a:r>
            <a:r>
              <a:rPr lang="zh-CN" altLang="en-US" smtClean="0">
                <a:latin typeface="Arial"/>
              </a:rPr>
              <a:t>”</a:t>
            </a:r>
            <a:r>
              <a:rPr lang="zh-CN" altLang="en-US" smtClean="0"/>
              <a:t>），从而浪费空间。例如：</a:t>
            </a:r>
          </a:p>
          <a:p>
            <a:pPr lvl="1" eaLnBrk="1" hangingPunct="1">
              <a:buFontTx/>
              <a:buNone/>
              <a:defRPr/>
            </a:pPr>
            <a:r>
              <a:rPr lang="en-US" altLang="zh-CN" smtClean="0"/>
              <a:t>int x,*p;</a:t>
            </a:r>
          </a:p>
          <a:p>
            <a:pPr lvl="1" eaLnBrk="1" hangingPunct="1">
              <a:buFontTx/>
              <a:buNone/>
              <a:defRPr/>
            </a:pPr>
            <a:r>
              <a:rPr lang="en-US" altLang="zh-CN" smtClean="0"/>
              <a:t>p = new int[10]; //</a:t>
            </a:r>
            <a:r>
              <a:rPr lang="zh-CN" altLang="en-US" smtClean="0"/>
              <a:t>动态数组</a:t>
            </a:r>
          </a:p>
          <a:p>
            <a:pPr lvl="1" eaLnBrk="1" hangingPunct="1">
              <a:buFontTx/>
              <a:buNone/>
              <a:defRPr/>
            </a:pPr>
            <a:r>
              <a:rPr lang="en-US" altLang="zh-CN" smtClean="0"/>
              <a:t>p = &amp;x; //</a:t>
            </a:r>
            <a:r>
              <a:rPr lang="zh-CN" altLang="en-US" smtClean="0"/>
              <a:t>之后，上面的动态数组就访问不到了！</a:t>
            </a:r>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202" name="Rectangle 2"/>
          <p:cNvSpPr>
            <a:spLocks noGrp="1" noChangeArrowheads="1"/>
          </p:cNvSpPr>
          <p:nvPr>
            <p:ph type="title"/>
          </p:nvPr>
        </p:nvSpPr>
        <p:spPr/>
        <p:txBody>
          <a:bodyPr/>
          <a:lstStyle/>
          <a:p>
            <a:pPr eaLnBrk="1" hangingPunct="1">
              <a:defRPr/>
            </a:pPr>
            <a:r>
              <a:rPr lang="en-US" altLang="zh-CN" smtClean="0"/>
              <a:t>“</a:t>
            </a:r>
            <a:r>
              <a:rPr lang="zh-CN" altLang="en-US" smtClean="0"/>
              <a:t>悬浮指针”问题</a:t>
            </a:r>
          </a:p>
        </p:txBody>
      </p:sp>
      <p:sp>
        <p:nvSpPr>
          <p:cNvPr id="435203" name="Rectangle 3"/>
          <p:cNvSpPr>
            <a:spLocks noGrp="1" noChangeArrowheads="1"/>
          </p:cNvSpPr>
          <p:nvPr>
            <p:ph idx="1"/>
          </p:nvPr>
        </p:nvSpPr>
        <p:spPr/>
        <p:txBody>
          <a:bodyPr/>
          <a:lstStyle/>
          <a:p>
            <a:pPr eaLnBrk="1" hangingPunct="1">
              <a:lnSpc>
                <a:spcPct val="90000"/>
              </a:lnSpc>
              <a:defRPr/>
            </a:pPr>
            <a:r>
              <a:rPr lang="zh-CN" altLang="en-US" smtClean="0">
                <a:solidFill>
                  <a:schemeClr val="folHlink"/>
                </a:solidFill>
              </a:rPr>
              <a:t>悬浮指针</a:t>
            </a:r>
            <a:r>
              <a:rPr lang="zh-CN" altLang="en-US" smtClean="0"/>
              <a:t>（</a:t>
            </a:r>
            <a:r>
              <a:rPr lang="en-US" altLang="zh-CN" smtClean="0"/>
              <a:t>dangling pointer</a:t>
            </a:r>
            <a:r>
              <a:rPr lang="zh-CN" altLang="en-US" smtClean="0"/>
              <a:t>）：用</a:t>
            </a:r>
            <a:r>
              <a:rPr lang="en-US" altLang="zh-CN" smtClean="0"/>
              <a:t>delete</a:t>
            </a:r>
            <a:r>
              <a:rPr lang="zh-CN" altLang="en-US" smtClean="0"/>
              <a:t>或</a:t>
            </a:r>
            <a:r>
              <a:rPr lang="en-US" altLang="zh-CN" smtClean="0"/>
              <a:t>free</a:t>
            </a:r>
            <a:r>
              <a:rPr lang="zh-CN" altLang="en-US" smtClean="0"/>
              <a:t>撤消动态变量后，</a:t>
            </a:r>
            <a:r>
              <a:rPr lang="en-US" altLang="zh-CN" smtClean="0"/>
              <a:t>C++</a:t>
            </a:r>
            <a:r>
              <a:rPr lang="zh-CN" altLang="en-US" smtClean="0"/>
              <a:t>编译程序一般不会把指向它的指针变量的值赋为</a:t>
            </a:r>
            <a:r>
              <a:rPr lang="en-US" altLang="zh-CN" smtClean="0"/>
              <a:t>0</a:t>
            </a:r>
            <a:r>
              <a:rPr lang="zh-CN" altLang="en-US" smtClean="0"/>
              <a:t>，这时该指针指向一个无效空间。例如：</a:t>
            </a:r>
          </a:p>
          <a:p>
            <a:pPr lvl="1" eaLnBrk="1" hangingPunct="1">
              <a:lnSpc>
                <a:spcPct val="90000"/>
              </a:lnSpc>
              <a:buFontTx/>
              <a:buNone/>
              <a:defRPr/>
            </a:pPr>
            <a:r>
              <a:rPr lang="en-US" altLang="zh-CN" smtClean="0"/>
              <a:t>int x,*p;</a:t>
            </a:r>
          </a:p>
          <a:p>
            <a:pPr lvl="1" eaLnBrk="1" hangingPunct="1">
              <a:lnSpc>
                <a:spcPct val="90000"/>
              </a:lnSpc>
              <a:buFontTx/>
              <a:buNone/>
              <a:defRPr/>
            </a:pPr>
            <a:r>
              <a:rPr lang="en-US" altLang="zh-CN" smtClean="0"/>
              <a:t>p = new int[10]; ......</a:t>
            </a:r>
          </a:p>
          <a:p>
            <a:pPr lvl="1" eaLnBrk="1" hangingPunct="1">
              <a:lnSpc>
                <a:spcPct val="90000"/>
              </a:lnSpc>
              <a:buFontTx/>
              <a:buNone/>
              <a:defRPr/>
            </a:pPr>
            <a:r>
              <a:rPr lang="en-US" altLang="zh-CN" smtClean="0"/>
              <a:t>delete []p;</a:t>
            </a:r>
          </a:p>
          <a:p>
            <a:pPr lvl="1" eaLnBrk="1" hangingPunct="1">
              <a:lnSpc>
                <a:spcPct val="90000"/>
              </a:lnSpc>
              <a:buFontTx/>
              <a:buNone/>
              <a:defRPr/>
            </a:pPr>
            <a:r>
              <a:rPr lang="en-US" altLang="zh-CN" smtClean="0"/>
              <a:t>......</a:t>
            </a:r>
          </a:p>
          <a:p>
            <a:pPr lvl="1" eaLnBrk="1" hangingPunct="1">
              <a:lnSpc>
                <a:spcPct val="90000"/>
              </a:lnSpc>
              <a:buFontTx/>
              <a:buNone/>
              <a:defRPr/>
            </a:pPr>
            <a:r>
              <a:rPr lang="en-US" altLang="zh-CN" smtClean="0"/>
              <a:t>*p = 1; //</a:t>
            </a:r>
            <a:r>
              <a:rPr lang="en-US" altLang="zh-CN" smtClean="0">
                <a:solidFill>
                  <a:schemeClr val="folHlink"/>
                </a:solidFill>
              </a:rPr>
              <a:t>?</a:t>
            </a:r>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26" name="Rectangle 2"/>
          <p:cNvSpPr>
            <a:spLocks noGrp="1" noChangeArrowheads="1"/>
          </p:cNvSpPr>
          <p:nvPr>
            <p:ph type="title"/>
          </p:nvPr>
        </p:nvSpPr>
        <p:spPr/>
        <p:txBody>
          <a:bodyPr/>
          <a:lstStyle/>
          <a:p>
            <a:pPr eaLnBrk="1" hangingPunct="1">
              <a:defRPr/>
            </a:pPr>
            <a:r>
              <a:rPr lang="zh-CN" altLang="en-US" smtClean="0"/>
              <a:t>动态变量的应用</a:t>
            </a:r>
            <a:r>
              <a:rPr lang="en-US" altLang="zh-CN" smtClean="0"/>
              <a:t>――</a:t>
            </a:r>
            <a:r>
              <a:rPr lang="zh-CN" altLang="en-US" smtClean="0"/>
              <a:t>动态数组</a:t>
            </a:r>
          </a:p>
        </p:txBody>
      </p:sp>
      <p:sp>
        <p:nvSpPr>
          <p:cNvPr id="436227" name="Rectangle 3"/>
          <p:cNvSpPr>
            <a:spLocks noGrp="1" noChangeArrowheads="1"/>
          </p:cNvSpPr>
          <p:nvPr>
            <p:ph idx="1"/>
          </p:nvPr>
        </p:nvSpPr>
        <p:spPr>
          <a:xfrm>
            <a:off x="457200" y="1600200"/>
            <a:ext cx="8229600" cy="4997450"/>
          </a:xfrm>
        </p:spPr>
        <p:txBody>
          <a:bodyPr/>
          <a:lstStyle/>
          <a:p>
            <a:pPr eaLnBrk="1" hangingPunct="1">
              <a:defRPr/>
            </a:pPr>
            <a:r>
              <a:rPr lang="zh-CN" altLang="en-US" sz="2800" smtClean="0"/>
              <a:t>对输入的若干个数进行排序，如果输入时先输入数的个数，然后再输入各个数，则可用下面的动态数组来表示这些数：</a:t>
            </a:r>
          </a:p>
          <a:p>
            <a:pPr lvl="1" eaLnBrk="1" hangingPunct="1">
              <a:buFontTx/>
              <a:buNone/>
              <a:defRPr/>
            </a:pPr>
            <a:r>
              <a:rPr lang="en-US" altLang="zh-CN" sz="2400" smtClean="0"/>
              <a:t>int n;</a:t>
            </a:r>
          </a:p>
          <a:p>
            <a:pPr lvl="1" eaLnBrk="1" hangingPunct="1">
              <a:buFontTx/>
              <a:buNone/>
              <a:defRPr/>
            </a:pPr>
            <a:r>
              <a:rPr lang="en-US" altLang="zh-CN" sz="2400" smtClean="0"/>
              <a:t>int *p;</a:t>
            </a:r>
          </a:p>
          <a:p>
            <a:pPr lvl="1" eaLnBrk="1" hangingPunct="1">
              <a:buFontTx/>
              <a:buNone/>
              <a:defRPr/>
            </a:pPr>
            <a:r>
              <a:rPr lang="en-US" altLang="zh-CN" sz="2400" smtClean="0"/>
              <a:t>cin &gt;&gt; n;</a:t>
            </a:r>
          </a:p>
          <a:p>
            <a:pPr lvl="1" eaLnBrk="1" hangingPunct="1">
              <a:buFontTx/>
              <a:buNone/>
              <a:defRPr/>
            </a:pPr>
            <a:r>
              <a:rPr lang="en-US" altLang="zh-CN" sz="2400" smtClean="0"/>
              <a:t>p = new int[n];</a:t>
            </a:r>
          </a:p>
          <a:p>
            <a:pPr lvl="1" eaLnBrk="1" hangingPunct="1">
              <a:buFontTx/>
              <a:buNone/>
              <a:defRPr/>
            </a:pPr>
            <a:r>
              <a:rPr lang="en-US" altLang="zh-CN" sz="2400" smtClean="0"/>
              <a:t>for (int i=0; i&lt;n; i++) cin &gt;&gt; p[i];</a:t>
            </a:r>
          </a:p>
          <a:p>
            <a:pPr lvl="1" eaLnBrk="1" hangingPunct="1">
              <a:buFontTx/>
              <a:buNone/>
              <a:defRPr/>
            </a:pPr>
            <a:r>
              <a:rPr lang="en-US" altLang="zh-CN" sz="2400" smtClean="0"/>
              <a:t>sort(p,n);</a:t>
            </a:r>
          </a:p>
          <a:p>
            <a:pPr lvl="1" eaLnBrk="1" hangingPunct="1">
              <a:buFontTx/>
              <a:buNone/>
              <a:defRPr/>
            </a:pPr>
            <a:r>
              <a:rPr lang="en-US" altLang="zh-CN" sz="2400" smtClean="0"/>
              <a:t>......</a:t>
            </a:r>
          </a:p>
          <a:p>
            <a:pPr lvl="1" eaLnBrk="1" hangingPunct="1">
              <a:buFontTx/>
              <a:buNone/>
              <a:defRPr/>
            </a:pPr>
            <a:r>
              <a:rPr lang="en-US" altLang="zh-CN" sz="2400" smtClean="0"/>
              <a:t>delete []p;</a:t>
            </a:r>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250" name="Rectangle 2"/>
          <p:cNvSpPr>
            <a:spLocks noGrp="1" noChangeArrowheads="1"/>
          </p:cNvSpPr>
          <p:nvPr>
            <p:ph idx="1"/>
          </p:nvPr>
        </p:nvSpPr>
        <p:spPr>
          <a:xfrm>
            <a:off x="0" y="188913"/>
            <a:ext cx="9144000" cy="6669087"/>
          </a:xfrm>
        </p:spPr>
        <p:txBody>
          <a:bodyPr/>
          <a:lstStyle/>
          <a:p>
            <a:pPr defTabSz="1081088" eaLnBrk="1" hangingPunct="1">
              <a:lnSpc>
                <a:spcPct val="90000"/>
              </a:lnSpc>
              <a:defRPr/>
            </a:pPr>
            <a:r>
              <a:rPr lang="zh-CN" altLang="en-US" sz="2400" smtClean="0"/>
              <a:t>对输入的若干个数进行排序，在输入时，先输入各个数，最后输入一个结束标记（如：</a:t>
            </a:r>
            <a:r>
              <a:rPr lang="en-US" altLang="zh-CN" sz="2400" smtClean="0"/>
              <a:t>-1</a:t>
            </a:r>
            <a:r>
              <a:rPr lang="zh-CN" altLang="en-US" sz="2400" smtClean="0"/>
              <a:t>），这时，可以按以下方式实现：</a:t>
            </a:r>
          </a:p>
          <a:p>
            <a:pPr lvl="1" defTabSz="1081088" eaLnBrk="1" hangingPunct="1">
              <a:lnSpc>
                <a:spcPct val="150000"/>
              </a:lnSpc>
              <a:buFontTx/>
              <a:buNone/>
              <a:defRPr/>
            </a:pPr>
            <a:r>
              <a:rPr lang="en-US" altLang="zh-CN" sz="2000" smtClean="0"/>
              <a:t>const int INCREMENT=10;</a:t>
            </a:r>
          </a:p>
          <a:p>
            <a:pPr lvl="1" defTabSz="1081088" eaLnBrk="1" hangingPunct="1">
              <a:lnSpc>
                <a:spcPct val="80000"/>
              </a:lnSpc>
              <a:buFontTx/>
              <a:buNone/>
              <a:defRPr/>
            </a:pPr>
            <a:r>
              <a:rPr lang="en-US" altLang="zh-CN" sz="2000" smtClean="0"/>
              <a:t>int max_len=20,count=0,n,*p=new int[max_len];</a:t>
            </a:r>
          </a:p>
          <a:p>
            <a:pPr lvl="1" defTabSz="1081088" eaLnBrk="1" hangingPunct="1">
              <a:lnSpc>
                <a:spcPct val="80000"/>
              </a:lnSpc>
              <a:buFontTx/>
              <a:buNone/>
              <a:defRPr/>
            </a:pPr>
            <a:r>
              <a:rPr lang="en-US" altLang="zh-CN" sz="2000" smtClean="0"/>
              <a:t>cin &gt;&gt; n;</a:t>
            </a:r>
          </a:p>
          <a:p>
            <a:pPr lvl="1" defTabSz="1081088" eaLnBrk="1" hangingPunct="1">
              <a:lnSpc>
                <a:spcPct val="80000"/>
              </a:lnSpc>
              <a:buFontTx/>
              <a:buNone/>
              <a:defRPr/>
            </a:pPr>
            <a:r>
              <a:rPr lang="en-US" altLang="zh-CN" sz="2000" smtClean="0"/>
              <a:t>while (n != -1) </a:t>
            </a:r>
          </a:p>
          <a:p>
            <a:pPr lvl="1" defTabSz="1081088" eaLnBrk="1" hangingPunct="1">
              <a:lnSpc>
                <a:spcPct val="80000"/>
              </a:lnSpc>
              <a:buFontTx/>
              <a:buNone/>
              <a:defRPr/>
            </a:pPr>
            <a:r>
              <a:rPr lang="en-US" altLang="zh-CN" sz="2000" smtClean="0"/>
              <a:t>{	if (count &gt;= max_len)</a:t>
            </a:r>
          </a:p>
          <a:p>
            <a:pPr lvl="1" defTabSz="1081088" eaLnBrk="1" hangingPunct="1">
              <a:lnSpc>
                <a:spcPct val="80000"/>
              </a:lnSpc>
              <a:buFontTx/>
              <a:buNone/>
              <a:defRPr/>
            </a:pPr>
            <a:r>
              <a:rPr lang="en-US" altLang="zh-CN" sz="2000" smtClean="0"/>
              <a:t>	{	max_len += INCREMENT;</a:t>
            </a:r>
          </a:p>
          <a:p>
            <a:pPr lvl="1" defTabSz="1081088" eaLnBrk="1" hangingPunct="1">
              <a:lnSpc>
                <a:spcPct val="80000"/>
              </a:lnSpc>
              <a:buFontTx/>
              <a:buNone/>
              <a:defRPr/>
            </a:pPr>
            <a:r>
              <a:rPr lang="en-US" altLang="zh-CN" sz="2000" smtClean="0"/>
              <a:t>		int *q=new int[max_len];</a:t>
            </a:r>
          </a:p>
          <a:p>
            <a:pPr lvl="1" defTabSz="1081088" eaLnBrk="1" hangingPunct="1">
              <a:lnSpc>
                <a:spcPct val="80000"/>
              </a:lnSpc>
              <a:buFontTx/>
              <a:buNone/>
              <a:defRPr/>
            </a:pPr>
            <a:r>
              <a:rPr lang="en-US" altLang="zh-CN" sz="2000" smtClean="0"/>
              <a:t>		for (int i=0; i&lt;count; i++) q[i] = p[i];</a:t>
            </a:r>
          </a:p>
          <a:p>
            <a:pPr lvl="1" defTabSz="1081088" eaLnBrk="1" hangingPunct="1">
              <a:lnSpc>
                <a:spcPct val="80000"/>
              </a:lnSpc>
              <a:buFontTx/>
              <a:buNone/>
              <a:defRPr/>
            </a:pPr>
            <a:r>
              <a:rPr lang="en-US" altLang="zh-CN" sz="2000" smtClean="0"/>
              <a:t>		delete []p;</a:t>
            </a:r>
          </a:p>
          <a:p>
            <a:pPr lvl="1" defTabSz="1081088" eaLnBrk="1" hangingPunct="1">
              <a:lnSpc>
                <a:spcPct val="80000"/>
              </a:lnSpc>
              <a:buFontTx/>
              <a:buNone/>
              <a:defRPr/>
            </a:pPr>
            <a:r>
              <a:rPr lang="en-US" altLang="zh-CN" sz="2000" smtClean="0"/>
              <a:t>		p = q;</a:t>
            </a:r>
          </a:p>
          <a:p>
            <a:pPr lvl="1" defTabSz="1081088" eaLnBrk="1" hangingPunct="1">
              <a:lnSpc>
                <a:spcPct val="80000"/>
              </a:lnSpc>
              <a:buFontTx/>
              <a:buNone/>
              <a:defRPr/>
            </a:pPr>
            <a:r>
              <a:rPr lang="en-US" altLang="zh-CN" sz="2000" smtClean="0"/>
              <a:t>	}</a:t>
            </a:r>
          </a:p>
          <a:p>
            <a:pPr lvl="1" defTabSz="1081088" eaLnBrk="1" hangingPunct="1">
              <a:lnSpc>
                <a:spcPct val="80000"/>
              </a:lnSpc>
              <a:buFontTx/>
              <a:buNone/>
              <a:defRPr/>
            </a:pPr>
            <a:r>
              <a:rPr lang="en-US" altLang="zh-CN" sz="2000" smtClean="0"/>
              <a:t>	p[count] = n;</a:t>
            </a:r>
          </a:p>
          <a:p>
            <a:pPr lvl="1" defTabSz="1081088" eaLnBrk="1" hangingPunct="1">
              <a:lnSpc>
                <a:spcPct val="80000"/>
              </a:lnSpc>
              <a:buFontTx/>
              <a:buNone/>
              <a:defRPr/>
            </a:pPr>
            <a:r>
              <a:rPr lang="en-US" altLang="zh-CN" sz="2000" smtClean="0"/>
              <a:t>	count++;</a:t>
            </a:r>
          </a:p>
          <a:p>
            <a:pPr lvl="1" defTabSz="1081088" eaLnBrk="1" hangingPunct="1">
              <a:lnSpc>
                <a:spcPct val="80000"/>
              </a:lnSpc>
              <a:buFontTx/>
              <a:buNone/>
              <a:defRPr/>
            </a:pPr>
            <a:r>
              <a:rPr lang="en-US" altLang="zh-CN" sz="2000" smtClean="0"/>
              <a:t>	cin &gt;&gt; n;</a:t>
            </a:r>
          </a:p>
          <a:p>
            <a:pPr lvl="1" defTabSz="1081088" eaLnBrk="1" hangingPunct="1">
              <a:lnSpc>
                <a:spcPct val="80000"/>
              </a:lnSpc>
              <a:buFontTx/>
              <a:buNone/>
              <a:defRPr/>
            </a:pPr>
            <a:r>
              <a:rPr lang="en-US" altLang="zh-CN" sz="2000" smtClean="0"/>
              <a:t>}</a:t>
            </a:r>
          </a:p>
          <a:p>
            <a:pPr lvl="1" defTabSz="1081088" eaLnBrk="1" hangingPunct="1">
              <a:lnSpc>
                <a:spcPct val="80000"/>
              </a:lnSpc>
              <a:buFontTx/>
              <a:buNone/>
              <a:defRPr/>
            </a:pPr>
            <a:r>
              <a:rPr lang="en-US" altLang="zh-CN" sz="2000" smtClean="0"/>
              <a:t>sort(p,count);</a:t>
            </a:r>
          </a:p>
          <a:p>
            <a:pPr lvl="1" defTabSz="1081088" eaLnBrk="1" hangingPunct="1">
              <a:lnSpc>
                <a:spcPct val="80000"/>
              </a:lnSpc>
              <a:buFontTx/>
              <a:buNone/>
              <a:defRPr/>
            </a:pPr>
            <a:r>
              <a:rPr lang="en-US" altLang="zh-CN" sz="2000" smtClean="0"/>
              <a:t>......</a:t>
            </a:r>
          </a:p>
          <a:p>
            <a:pPr lvl="1" defTabSz="1081088" eaLnBrk="1" hangingPunct="1">
              <a:lnSpc>
                <a:spcPct val="80000"/>
              </a:lnSpc>
              <a:buFontTx/>
              <a:buNone/>
              <a:defRPr/>
            </a:pPr>
            <a:r>
              <a:rPr lang="en-US" altLang="zh-CN" sz="2000" smtClean="0"/>
              <a:t>delete []p;</a:t>
            </a:r>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274" name="Rectangle 2"/>
          <p:cNvSpPr>
            <a:spLocks noGrp="1" noChangeArrowheads="1"/>
          </p:cNvSpPr>
          <p:nvPr>
            <p:ph type="title"/>
          </p:nvPr>
        </p:nvSpPr>
        <p:spPr/>
        <p:txBody>
          <a:bodyPr/>
          <a:lstStyle/>
          <a:p>
            <a:pPr eaLnBrk="1" hangingPunct="1">
              <a:defRPr/>
            </a:pPr>
            <a:endParaRPr lang="zh-CN" altLang="zh-CN" smtClean="0"/>
          </a:p>
        </p:txBody>
      </p:sp>
      <p:sp>
        <p:nvSpPr>
          <p:cNvPr id="438275" name="Rectangle 3"/>
          <p:cNvSpPr>
            <a:spLocks noGrp="1" noChangeArrowheads="1"/>
          </p:cNvSpPr>
          <p:nvPr>
            <p:ph idx="1"/>
          </p:nvPr>
        </p:nvSpPr>
        <p:spPr/>
        <p:txBody>
          <a:bodyPr/>
          <a:lstStyle/>
          <a:p>
            <a:pPr eaLnBrk="1" hangingPunct="1">
              <a:defRPr/>
            </a:pPr>
            <a:r>
              <a:rPr lang="zh-CN" altLang="en-US" smtClean="0"/>
              <a:t>上面的实现方法虽然可行，但是，</a:t>
            </a:r>
          </a:p>
          <a:p>
            <a:pPr lvl="1" eaLnBrk="1" hangingPunct="1">
              <a:defRPr/>
            </a:pPr>
            <a:r>
              <a:rPr lang="zh-CN" altLang="en-US" smtClean="0"/>
              <a:t>当数组空间不够时，它需要重新申请空间、进行数据转移以及释放原有的空间，这样做比较麻烦并且效率有时不高。</a:t>
            </a:r>
          </a:p>
          <a:p>
            <a:pPr lvl="1" eaLnBrk="1" hangingPunct="1">
              <a:defRPr/>
            </a:pPr>
            <a:r>
              <a:rPr lang="zh-CN" altLang="en-US" smtClean="0"/>
              <a:t>当需要在数组中增加或删除元素时，它还将会面临数组元素的大量移动问题。</a:t>
            </a:r>
          </a:p>
          <a:p>
            <a:pPr eaLnBrk="1" hangingPunct="1">
              <a:defRPr/>
            </a:pPr>
            <a:r>
              <a:rPr lang="zh-CN" altLang="en-US" smtClean="0">
                <a:solidFill>
                  <a:schemeClr val="folHlink"/>
                </a:solidFill>
              </a:rPr>
              <a:t>链表</a:t>
            </a:r>
            <a:r>
              <a:rPr lang="zh-CN" altLang="en-US" smtClean="0"/>
              <a:t>可以避免数组的上述问题！</a:t>
            </a:r>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298" name="Rectangle 2"/>
          <p:cNvSpPr>
            <a:spLocks noGrp="1" noChangeArrowheads="1"/>
          </p:cNvSpPr>
          <p:nvPr>
            <p:ph type="title"/>
          </p:nvPr>
        </p:nvSpPr>
        <p:spPr/>
        <p:txBody>
          <a:bodyPr/>
          <a:lstStyle/>
          <a:p>
            <a:pPr eaLnBrk="1" hangingPunct="1">
              <a:defRPr/>
            </a:pPr>
            <a:r>
              <a:rPr lang="zh-CN" altLang="en-US" smtClean="0"/>
              <a:t>动态变量的应用</a:t>
            </a:r>
            <a:r>
              <a:rPr lang="en-US" altLang="zh-CN" smtClean="0"/>
              <a:t>――</a:t>
            </a:r>
            <a:r>
              <a:rPr lang="zh-CN" altLang="en-US" smtClean="0"/>
              <a:t>链表</a:t>
            </a:r>
          </a:p>
        </p:txBody>
      </p:sp>
      <p:sp>
        <p:nvSpPr>
          <p:cNvPr id="439299" name="Rectangle 3"/>
          <p:cNvSpPr>
            <a:spLocks noGrp="1" noChangeArrowheads="1"/>
          </p:cNvSpPr>
          <p:nvPr>
            <p:ph idx="1"/>
          </p:nvPr>
        </p:nvSpPr>
        <p:spPr>
          <a:xfrm>
            <a:off x="457200" y="1600200"/>
            <a:ext cx="8229600" cy="4924425"/>
          </a:xfrm>
        </p:spPr>
        <p:txBody>
          <a:bodyPr/>
          <a:lstStyle/>
          <a:p>
            <a:pPr eaLnBrk="1" hangingPunct="1">
              <a:lnSpc>
                <a:spcPct val="90000"/>
              </a:lnSpc>
              <a:defRPr/>
            </a:pPr>
            <a:r>
              <a:rPr lang="zh-CN" altLang="en-US" smtClean="0"/>
              <a:t>链表用于表示由若干个（个数不定）同类型的元素所构成的具有线性结构的复合数据。</a:t>
            </a:r>
          </a:p>
          <a:p>
            <a:pPr eaLnBrk="1" hangingPunct="1">
              <a:lnSpc>
                <a:spcPct val="90000"/>
              </a:lnSpc>
              <a:defRPr/>
            </a:pPr>
            <a:r>
              <a:rPr lang="zh-CN" altLang="en-US" smtClean="0"/>
              <a:t>链表中的每一个元素除了本身的数据外，还</a:t>
            </a:r>
            <a:r>
              <a:rPr lang="zh-CN" altLang="en-US" smtClean="0">
                <a:solidFill>
                  <a:schemeClr val="folHlink"/>
                </a:solidFill>
              </a:rPr>
              <a:t>包含一个（或多个）指针</a:t>
            </a:r>
            <a:r>
              <a:rPr lang="zh-CN" altLang="en-US" smtClean="0"/>
              <a:t>，它（们）指向链表中下一个（和其它）元素。</a:t>
            </a:r>
          </a:p>
          <a:p>
            <a:pPr eaLnBrk="1" hangingPunct="1">
              <a:lnSpc>
                <a:spcPct val="90000"/>
              </a:lnSpc>
              <a:defRPr/>
            </a:pPr>
            <a:r>
              <a:rPr lang="zh-CN" altLang="en-US" smtClean="0"/>
              <a:t>上述的定义隐含着链表元素在内存中不必存放在连续的空间内。</a:t>
            </a:r>
          </a:p>
          <a:p>
            <a:pPr eaLnBrk="1" hangingPunct="1">
              <a:lnSpc>
                <a:spcPct val="90000"/>
              </a:lnSpc>
              <a:defRPr/>
            </a:pPr>
            <a:r>
              <a:rPr lang="zh-CN" altLang="en-US" smtClean="0"/>
              <a:t>如果每个元素只包含一个指针，则称为</a:t>
            </a:r>
            <a:r>
              <a:rPr lang="zh-CN" altLang="en-US" smtClean="0">
                <a:solidFill>
                  <a:schemeClr val="folHlink"/>
                </a:solidFill>
              </a:rPr>
              <a:t>单链表</a:t>
            </a:r>
            <a:r>
              <a:rPr lang="zh-CN" altLang="en-US" smtClean="0"/>
              <a:t>，否则称为</a:t>
            </a:r>
            <a:r>
              <a:rPr lang="zh-CN" altLang="en-US" smtClean="0">
                <a:solidFill>
                  <a:schemeClr val="folHlink"/>
                </a:solidFill>
              </a:rPr>
              <a:t>多链表</a:t>
            </a:r>
            <a:r>
              <a:rPr lang="zh-CN" altLang="en-US" smtClean="0"/>
              <a:t>。</a:t>
            </a:r>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22" name="Rectangle 2"/>
          <p:cNvSpPr>
            <a:spLocks noGrp="1" noChangeArrowheads="1"/>
          </p:cNvSpPr>
          <p:nvPr>
            <p:ph type="title"/>
          </p:nvPr>
        </p:nvSpPr>
        <p:spPr>
          <a:xfrm>
            <a:off x="457200" y="44450"/>
            <a:ext cx="8229600" cy="1139825"/>
          </a:xfrm>
        </p:spPr>
        <p:txBody>
          <a:bodyPr/>
          <a:lstStyle/>
          <a:p>
            <a:pPr eaLnBrk="1" hangingPunct="1">
              <a:defRPr/>
            </a:pPr>
            <a:r>
              <a:rPr lang="zh-CN" altLang="en-US" smtClean="0"/>
              <a:t>单链表</a:t>
            </a:r>
          </a:p>
        </p:txBody>
      </p:sp>
      <p:sp>
        <p:nvSpPr>
          <p:cNvPr id="440323" name="Rectangle 3"/>
          <p:cNvSpPr>
            <a:spLocks noGrp="1" noChangeArrowheads="1"/>
          </p:cNvSpPr>
          <p:nvPr>
            <p:ph idx="1"/>
          </p:nvPr>
        </p:nvSpPr>
        <p:spPr>
          <a:xfrm>
            <a:off x="250825" y="2924175"/>
            <a:ext cx="8686800" cy="3933825"/>
          </a:xfrm>
        </p:spPr>
        <p:txBody>
          <a:bodyPr/>
          <a:lstStyle/>
          <a:p>
            <a:pPr eaLnBrk="1" hangingPunct="1">
              <a:lnSpc>
                <a:spcPct val="90000"/>
              </a:lnSpc>
              <a:defRPr/>
            </a:pPr>
            <a:r>
              <a:rPr lang="zh-CN" altLang="en-US" sz="2800" smtClean="0"/>
              <a:t>单链表的每个元素只包含一个指针。</a:t>
            </a:r>
          </a:p>
          <a:p>
            <a:pPr eaLnBrk="1" hangingPunct="1">
              <a:lnSpc>
                <a:spcPct val="90000"/>
              </a:lnSpc>
              <a:defRPr/>
            </a:pPr>
            <a:r>
              <a:rPr lang="zh-CN" altLang="en-US" sz="2800" smtClean="0"/>
              <a:t>需要一个</a:t>
            </a:r>
            <a:r>
              <a:rPr lang="zh-CN" altLang="en-US" sz="2800" smtClean="0">
                <a:solidFill>
                  <a:schemeClr val="folHlink"/>
                </a:solidFill>
              </a:rPr>
              <a:t>头指针</a:t>
            </a:r>
            <a:r>
              <a:rPr lang="zh-CN" altLang="en-US" sz="2800" smtClean="0"/>
              <a:t>，指向第一个元素。</a:t>
            </a:r>
          </a:p>
          <a:p>
            <a:pPr eaLnBrk="1" hangingPunct="1">
              <a:lnSpc>
                <a:spcPct val="90000"/>
              </a:lnSpc>
              <a:defRPr/>
            </a:pPr>
            <a:r>
              <a:rPr lang="zh-CN" altLang="en-US" sz="2800" smtClean="0"/>
              <a:t>单链表中的结点类型和表头指针变量可定义如下：</a:t>
            </a:r>
          </a:p>
          <a:p>
            <a:pPr lvl="1" eaLnBrk="1" hangingPunct="1">
              <a:lnSpc>
                <a:spcPct val="90000"/>
              </a:lnSpc>
              <a:buFontTx/>
              <a:buNone/>
              <a:defRPr/>
            </a:pPr>
            <a:r>
              <a:rPr lang="en-US" altLang="zh-CN" sz="2400" smtClean="0"/>
              <a:t>struct </a:t>
            </a:r>
            <a:r>
              <a:rPr lang="en-US" altLang="zh-CN" sz="2400" smtClean="0">
                <a:solidFill>
                  <a:schemeClr val="folHlink"/>
                </a:solidFill>
              </a:rPr>
              <a:t>Node</a:t>
            </a:r>
          </a:p>
          <a:p>
            <a:pPr lvl="1" eaLnBrk="1" hangingPunct="1">
              <a:lnSpc>
                <a:spcPct val="90000"/>
              </a:lnSpc>
              <a:buFontTx/>
              <a:buNone/>
              <a:defRPr/>
            </a:pPr>
            <a:r>
              <a:rPr lang="en-US" altLang="zh-CN" sz="2400" smtClean="0"/>
              <a:t>{	int content;  //</a:t>
            </a:r>
            <a:r>
              <a:rPr lang="zh-CN" altLang="en-US" sz="2400" smtClean="0"/>
              <a:t>代表结点的数据</a:t>
            </a:r>
          </a:p>
          <a:p>
            <a:pPr lvl="1" eaLnBrk="1" hangingPunct="1">
              <a:lnSpc>
                <a:spcPct val="90000"/>
              </a:lnSpc>
              <a:buFontTx/>
              <a:buNone/>
              <a:defRPr/>
            </a:pPr>
            <a:r>
              <a:rPr lang="zh-CN" altLang="en-US" sz="2400" smtClean="0"/>
              <a:t>	</a:t>
            </a:r>
            <a:r>
              <a:rPr lang="en-US" altLang="zh-CN" sz="2400" smtClean="0"/>
              <a:t>Node *</a:t>
            </a:r>
            <a:r>
              <a:rPr lang="en-US" altLang="zh-CN" sz="2400" smtClean="0">
                <a:solidFill>
                  <a:schemeClr val="folHlink"/>
                </a:solidFill>
              </a:rPr>
              <a:t>next</a:t>
            </a:r>
            <a:r>
              <a:rPr lang="en-US" altLang="zh-CN" sz="2400" smtClean="0"/>
              <a:t>;  //</a:t>
            </a:r>
            <a:r>
              <a:rPr lang="zh-CN" altLang="en-US" sz="2400" smtClean="0"/>
              <a:t>代表后一个结点的地址</a:t>
            </a:r>
          </a:p>
          <a:p>
            <a:pPr lvl="1" eaLnBrk="1" hangingPunct="1">
              <a:lnSpc>
                <a:spcPct val="90000"/>
              </a:lnSpc>
              <a:buFontTx/>
              <a:buNone/>
              <a:defRPr/>
            </a:pPr>
            <a:r>
              <a:rPr lang="en-US" altLang="zh-CN" sz="2400" smtClean="0"/>
              <a:t>};  //</a:t>
            </a:r>
            <a:r>
              <a:rPr lang="zh-CN" altLang="en-US" sz="2400" smtClean="0"/>
              <a:t>结点的类型定义</a:t>
            </a:r>
          </a:p>
          <a:p>
            <a:pPr lvl="1" eaLnBrk="1" hangingPunct="1">
              <a:lnSpc>
                <a:spcPct val="90000"/>
              </a:lnSpc>
              <a:buFontTx/>
              <a:buNone/>
              <a:defRPr/>
            </a:pPr>
            <a:r>
              <a:rPr lang="en-US" altLang="zh-CN" sz="2400" smtClean="0"/>
              <a:t>Node *</a:t>
            </a:r>
            <a:r>
              <a:rPr lang="en-US" altLang="zh-CN" sz="2400" smtClean="0">
                <a:solidFill>
                  <a:schemeClr val="folHlink"/>
                </a:solidFill>
              </a:rPr>
              <a:t>head</a:t>
            </a:r>
            <a:r>
              <a:rPr lang="en-US" altLang="zh-CN" sz="2400" smtClean="0"/>
              <a:t>=NULL;  //</a:t>
            </a:r>
            <a:r>
              <a:rPr lang="zh-CN" altLang="en-US" sz="2400" smtClean="0"/>
              <a:t>头指针变量定义，初始状态下</a:t>
            </a:r>
          </a:p>
          <a:p>
            <a:pPr lvl="1" eaLnBrk="1" hangingPunct="1">
              <a:lnSpc>
                <a:spcPct val="90000"/>
              </a:lnSpc>
              <a:buFontTx/>
              <a:buNone/>
              <a:defRPr/>
            </a:pPr>
            <a:r>
              <a:rPr lang="zh-CN" altLang="en-US" sz="2400" smtClean="0"/>
              <a:t>					</a:t>
            </a:r>
            <a:r>
              <a:rPr lang="en-US" altLang="zh-CN" sz="2400" smtClean="0"/>
              <a:t>//</a:t>
            </a:r>
            <a:r>
              <a:rPr lang="zh-CN" altLang="en-US" sz="2400" smtClean="0"/>
              <a:t>为空值。</a:t>
            </a:r>
            <a:r>
              <a:rPr lang="en-US" altLang="zh-CN" sz="2400" smtClean="0"/>
              <a:t>NULL</a:t>
            </a:r>
            <a:r>
              <a:rPr lang="zh-CN" altLang="en-US" sz="2400" smtClean="0"/>
              <a:t>在</a:t>
            </a:r>
            <a:r>
              <a:rPr lang="en-US" altLang="zh-CN" sz="2400" smtClean="0"/>
              <a:t>cstdio</a:t>
            </a:r>
            <a:r>
              <a:rPr lang="zh-CN" altLang="en-US" sz="2400" smtClean="0"/>
              <a:t>中定义 </a:t>
            </a:r>
          </a:p>
        </p:txBody>
      </p:sp>
      <p:sp>
        <p:nvSpPr>
          <p:cNvPr id="122884" name="Rectangle 5"/>
          <p:cNvSpPr>
            <a:spLocks noChangeArrowheads="1"/>
          </p:cNvSpPr>
          <p:nvPr/>
        </p:nvSpPr>
        <p:spPr bwMode="auto">
          <a:xfrm>
            <a:off x="2841625" y="1484313"/>
            <a:ext cx="673100" cy="9366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2885" name="Rectangle 6"/>
          <p:cNvSpPr>
            <a:spLocks noChangeArrowheads="1"/>
          </p:cNvSpPr>
          <p:nvPr/>
        </p:nvSpPr>
        <p:spPr bwMode="auto">
          <a:xfrm>
            <a:off x="4187825" y="1484313"/>
            <a:ext cx="673100" cy="9366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2886" name="Rectangle 7"/>
          <p:cNvSpPr>
            <a:spLocks noChangeArrowheads="1"/>
          </p:cNvSpPr>
          <p:nvPr/>
        </p:nvSpPr>
        <p:spPr bwMode="auto">
          <a:xfrm>
            <a:off x="6654800" y="1484313"/>
            <a:ext cx="673100" cy="9366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2887" name="Line 8"/>
          <p:cNvSpPr>
            <a:spLocks noChangeShapeType="1"/>
          </p:cNvSpPr>
          <p:nvPr/>
        </p:nvSpPr>
        <p:spPr bwMode="auto">
          <a:xfrm>
            <a:off x="2841625" y="1951038"/>
            <a:ext cx="6731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2888" name="Line 9"/>
          <p:cNvSpPr>
            <a:spLocks noChangeShapeType="1"/>
          </p:cNvSpPr>
          <p:nvPr/>
        </p:nvSpPr>
        <p:spPr bwMode="auto">
          <a:xfrm>
            <a:off x="4187825" y="1951038"/>
            <a:ext cx="6731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2889" name="Line 10"/>
          <p:cNvSpPr>
            <a:spLocks noChangeShapeType="1"/>
          </p:cNvSpPr>
          <p:nvPr/>
        </p:nvSpPr>
        <p:spPr bwMode="auto">
          <a:xfrm>
            <a:off x="6654800" y="1951038"/>
            <a:ext cx="6731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2890" name="Rectangle 11"/>
          <p:cNvSpPr>
            <a:spLocks noChangeArrowheads="1"/>
          </p:cNvSpPr>
          <p:nvPr/>
        </p:nvSpPr>
        <p:spPr bwMode="auto">
          <a:xfrm>
            <a:off x="1495425" y="1951038"/>
            <a:ext cx="673100" cy="4699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2891" name="Line 12"/>
          <p:cNvSpPr>
            <a:spLocks noChangeShapeType="1"/>
          </p:cNvSpPr>
          <p:nvPr/>
        </p:nvSpPr>
        <p:spPr bwMode="auto">
          <a:xfrm>
            <a:off x="1944688" y="2187575"/>
            <a:ext cx="44767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2892" name="Line 13"/>
          <p:cNvSpPr>
            <a:spLocks noChangeShapeType="1"/>
          </p:cNvSpPr>
          <p:nvPr/>
        </p:nvSpPr>
        <p:spPr bwMode="auto">
          <a:xfrm flipV="1">
            <a:off x="2392363" y="1717675"/>
            <a:ext cx="0" cy="469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2893" name="Line 14"/>
          <p:cNvSpPr>
            <a:spLocks noChangeShapeType="1"/>
          </p:cNvSpPr>
          <p:nvPr/>
        </p:nvSpPr>
        <p:spPr bwMode="auto">
          <a:xfrm>
            <a:off x="2392363" y="1717675"/>
            <a:ext cx="44926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2894" name="Line 15"/>
          <p:cNvSpPr>
            <a:spLocks noChangeShapeType="1"/>
          </p:cNvSpPr>
          <p:nvPr/>
        </p:nvSpPr>
        <p:spPr bwMode="auto">
          <a:xfrm>
            <a:off x="3289300" y="2187575"/>
            <a:ext cx="4492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2895" name="Line 16"/>
          <p:cNvSpPr>
            <a:spLocks noChangeShapeType="1"/>
          </p:cNvSpPr>
          <p:nvPr/>
        </p:nvSpPr>
        <p:spPr bwMode="auto">
          <a:xfrm flipV="1">
            <a:off x="3738563" y="1717675"/>
            <a:ext cx="0" cy="469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2896" name="Line 17"/>
          <p:cNvSpPr>
            <a:spLocks noChangeShapeType="1"/>
          </p:cNvSpPr>
          <p:nvPr/>
        </p:nvSpPr>
        <p:spPr bwMode="auto">
          <a:xfrm>
            <a:off x="3738563" y="1717675"/>
            <a:ext cx="44926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2897" name="Line 18"/>
          <p:cNvSpPr>
            <a:spLocks noChangeShapeType="1"/>
          </p:cNvSpPr>
          <p:nvPr/>
        </p:nvSpPr>
        <p:spPr bwMode="auto">
          <a:xfrm>
            <a:off x="4635500" y="2187575"/>
            <a:ext cx="4492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2898" name="Line 19"/>
          <p:cNvSpPr>
            <a:spLocks noChangeShapeType="1"/>
          </p:cNvSpPr>
          <p:nvPr/>
        </p:nvSpPr>
        <p:spPr bwMode="auto">
          <a:xfrm flipV="1">
            <a:off x="5084763" y="1717675"/>
            <a:ext cx="0" cy="469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2899" name="Line 20"/>
          <p:cNvSpPr>
            <a:spLocks noChangeShapeType="1"/>
          </p:cNvSpPr>
          <p:nvPr/>
        </p:nvSpPr>
        <p:spPr bwMode="auto">
          <a:xfrm>
            <a:off x="5084763" y="1717675"/>
            <a:ext cx="44926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2900" name="Line 21"/>
          <p:cNvSpPr>
            <a:spLocks noChangeShapeType="1"/>
          </p:cNvSpPr>
          <p:nvPr/>
        </p:nvSpPr>
        <p:spPr bwMode="auto">
          <a:xfrm>
            <a:off x="5757863" y="2187575"/>
            <a:ext cx="44767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2901" name="Line 22"/>
          <p:cNvSpPr>
            <a:spLocks noChangeShapeType="1"/>
          </p:cNvSpPr>
          <p:nvPr/>
        </p:nvSpPr>
        <p:spPr bwMode="auto">
          <a:xfrm flipV="1">
            <a:off x="6205538" y="1717675"/>
            <a:ext cx="0" cy="469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2902" name="Line 23"/>
          <p:cNvSpPr>
            <a:spLocks noChangeShapeType="1"/>
          </p:cNvSpPr>
          <p:nvPr/>
        </p:nvSpPr>
        <p:spPr bwMode="auto">
          <a:xfrm>
            <a:off x="6205538" y="1717675"/>
            <a:ext cx="44926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2903" name="Text Box 24"/>
          <p:cNvSpPr txBox="1">
            <a:spLocks noChangeArrowheads="1"/>
          </p:cNvSpPr>
          <p:nvPr/>
        </p:nvSpPr>
        <p:spPr bwMode="auto">
          <a:xfrm>
            <a:off x="1290638" y="1196975"/>
            <a:ext cx="977900" cy="73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tx1"/>
                </a:solidFill>
                <a:latin typeface="Verdana" pitchFamily="34" charset="0"/>
                <a:ea typeface="宋体" charset="-122"/>
              </a:defRPr>
            </a:lvl1pPr>
            <a:lvl2pPr marL="742950" indent="-285750" eaLnBrk="0" hangingPunct="0">
              <a:defRPr sz="2400" b="1">
                <a:solidFill>
                  <a:schemeClr val="tx1"/>
                </a:solidFill>
                <a:latin typeface="Verdana" pitchFamily="34" charset="0"/>
                <a:ea typeface="宋体" charset="-122"/>
              </a:defRPr>
            </a:lvl2pPr>
            <a:lvl3pPr marL="1143000" indent="-228600" eaLnBrk="0" hangingPunct="0">
              <a:defRPr sz="2400" b="1">
                <a:solidFill>
                  <a:schemeClr val="tx1"/>
                </a:solidFill>
                <a:latin typeface="Verdana" pitchFamily="34" charset="0"/>
                <a:ea typeface="宋体" charset="-122"/>
              </a:defRPr>
            </a:lvl3pPr>
            <a:lvl4pPr marL="1600200" indent="-228600" eaLnBrk="0" hangingPunct="0">
              <a:defRPr sz="2400" b="1">
                <a:solidFill>
                  <a:schemeClr val="tx1"/>
                </a:solidFill>
                <a:latin typeface="Verdana" pitchFamily="34" charset="0"/>
                <a:ea typeface="宋体" charset="-122"/>
              </a:defRPr>
            </a:lvl4pPr>
            <a:lvl5pPr marL="2057400" indent="-228600" eaLnBrk="0" hangingPunct="0">
              <a:defRPr sz="2400" b="1">
                <a:solidFill>
                  <a:schemeClr val="tx1"/>
                </a:solidFill>
                <a:latin typeface="Verdana" pitchFamily="34" charset="0"/>
                <a:ea typeface="宋体" charset="-122"/>
              </a:defRPr>
            </a:lvl5pPr>
            <a:lvl6pPr marL="2514600" indent="-228600" algn="ctr" eaLnBrk="0" fontAlgn="base" hangingPunct="0">
              <a:spcBef>
                <a:spcPct val="50000"/>
              </a:spcBef>
              <a:spcAft>
                <a:spcPct val="0"/>
              </a:spcAft>
              <a:defRPr sz="2400" b="1">
                <a:solidFill>
                  <a:schemeClr val="tx1"/>
                </a:solidFill>
                <a:latin typeface="Verdana" pitchFamily="34" charset="0"/>
                <a:ea typeface="宋体" charset="-122"/>
              </a:defRPr>
            </a:lvl6pPr>
            <a:lvl7pPr marL="2971800" indent="-228600" algn="ctr" eaLnBrk="0" fontAlgn="base" hangingPunct="0">
              <a:spcBef>
                <a:spcPct val="50000"/>
              </a:spcBef>
              <a:spcAft>
                <a:spcPct val="0"/>
              </a:spcAft>
              <a:defRPr sz="2400" b="1">
                <a:solidFill>
                  <a:schemeClr val="tx1"/>
                </a:solidFill>
                <a:latin typeface="Verdana" pitchFamily="34" charset="0"/>
                <a:ea typeface="宋体" charset="-122"/>
              </a:defRPr>
            </a:lvl7pPr>
            <a:lvl8pPr marL="3429000" indent="-228600" algn="ctr" eaLnBrk="0" fontAlgn="base" hangingPunct="0">
              <a:spcBef>
                <a:spcPct val="50000"/>
              </a:spcBef>
              <a:spcAft>
                <a:spcPct val="0"/>
              </a:spcAft>
              <a:defRPr sz="2400" b="1">
                <a:solidFill>
                  <a:schemeClr val="tx1"/>
                </a:solidFill>
                <a:latin typeface="Verdana" pitchFamily="34" charset="0"/>
                <a:ea typeface="宋体" charset="-122"/>
              </a:defRPr>
            </a:lvl8pPr>
            <a:lvl9pPr marL="3886200" indent="-228600" algn="ctr" eaLnBrk="0" fontAlgn="base" hangingPunct="0">
              <a:spcBef>
                <a:spcPct val="50000"/>
              </a:spcBef>
              <a:spcAft>
                <a:spcPct val="0"/>
              </a:spcAft>
              <a:defRPr sz="2400" b="1">
                <a:solidFill>
                  <a:schemeClr val="tx1"/>
                </a:solidFill>
                <a:latin typeface="Verdana" pitchFamily="34" charset="0"/>
                <a:ea typeface="宋体" charset="-122"/>
              </a:defRPr>
            </a:lvl9pPr>
          </a:lstStyle>
          <a:p>
            <a:pPr algn="l" eaLnBrk="1" hangingPunct="1"/>
            <a:r>
              <a:rPr lang="en-US" altLang="zh-CN" sz="1800" b="0"/>
              <a:t> head</a:t>
            </a:r>
          </a:p>
          <a:p>
            <a:pPr algn="l" eaLnBrk="1" hangingPunct="1"/>
            <a:r>
              <a:rPr lang="en-US" altLang="zh-CN" sz="1600" b="0"/>
              <a:t>(</a:t>
            </a:r>
            <a:r>
              <a:rPr lang="zh-CN" altLang="en-US" sz="1600" b="0"/>
              <a:t>头指针</a:t>
            </a:r>
            <a:r>
              <a:rPr lang="en-US" altLang="zh-CN" sz="1600" b="0"/>
              <a:t>)</a:t>
            </a:r>
          </a:p>
        </p:txBody>
      </p:sp>
      <p:sp>
        <p:nvSpPr>
          <p:cNvPr id="122904" name="Text Box 25"/>
          <p:cNvSpPr txBox="1">
            <a:spLocks noChangeArrowheads="1"/>
          </p:cNvSpPr>
          <p:nvPr/>
        </p:nvSpPr>
        <p:spPr bwMode="auto">
          <a:xfrm>
            <a:off x="2914650" y="1498600"/>
            <a:ext cx="41751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tx1"/>
                </a:solidFill>
                <a:latin typeface="Verdana" pitchFamily="34" charset="0"/>
                <a:ea typeface="宋体" charset="-122"/>
              </a:defRPr>
            </a:lvl1pPr>
            <a:lvl2pPr marL="742950" indent="-285750" eaLnBrk="0" hangingPunct="0">
              <a:defRPr sz="2400" b="1">
                <a:solidFill>
                  <a:schemeClr val="tx1"/>
                </a:solidFill>
                <a:latin typeface="Verdana" pitchFamily="34" charset="0"/>
                <a:ea typeface="宋体" charset="-122"/>
              </a:defRPr>
            </a:lvl2pPr>
            <a:lvl3pPr marL="1143000" indent="-228600" eaLnBrk="0" hangingPunct="0">
              <a:defRPr sz="2400" b="1">
                <a:solidFill>
                  <a:schemeClr val="tx1"/>
                </a:solidFill>
                <a:latin typeface="Verdana" pitchFamily="34" charset="0"/>
                <a:ea typeface="宋体" charset="-122"/>
              </a:defRPr>
            </a:lvl3pPr>
            <a:lvl4pPr marL="1600200" indent="-228600" eaLnBrk="0" hangingPunct="0">
              <a:defRPr sz="2400" b="1">
                <a:solidFill>
                  <a:schemeClr val="tx1"/>
                </a:solidFill>
                <a:latin typeface="Verdana" pitchFamily="34" charset="0"/>
                <a:ea typeface="宋体" charset="-122"/>
              </a:defRPr>
            </a:lvl4pPr>
            <a:lvl5pPr marL="2057400" indent="-228600" eaLnBrk="0" hangingPunct="0">
              <a:defRPr sz="2400" b="1">
                <a:solidFill>
                  <a:schemeClr val="tx1"/>
                </a:solidFill>
                <a:latin typeface="Verdana" pitchFamily="34" charset="0"/>
                <a:ea typeface="宋体" charset="-122"/>
              </a:defRPr>
            </a:lvl5pPr>
            <a:lvl6pPr marL="2514600" indent="-228600" algn="ctr" eaLnBrk="0" fontAlgn="base" hangingPunct="0">
              <a:spcBef>
                <a:spcPct val="50000"/>
              </a:spcBef>
              <a:spcAft>
                <a:spcPct val="0"/>
              </a:spcAft>
              <a:defRPr sz="2400" b="1">
                <a:solidFill>
                  <a:schemeClr val="tx1"/>
                </a:solidFill>
                <a:latin typeface="Verdana" pitchFamily="34" charset="0"/>
                <a:ea typeface="宋体" charset="-122"/>
              </a:defRPr>
            </a:lvl6pPr>
            <a:lvl7pPr marL="2971800" indent="-228600" algn="ctr" eaLnBrk="0" fontAlgn="base" hangingPunct="0">
              <a:spcBef>
                <a:spcPct val="50000"/>
              </a:spcBef>
              <a:spcAft>
                <a:spcPct val="0"/>
              </a:spcAft>
              <a:defRPr sz="2400" b="1">
                <a:solidFill>
                  <a:schemeClr val="tx1"/>
                </a:solidFill>
                <a:latin typeface="Verdana" pitchFamily="34" charset="0"/>
                <a:ea typeface="宋体" charset="-122"/>
              </a:defRPr>
            </a:lvl7pPr>
            <a:lvl8pPr marL="3429000" indent="-228600" algn="ctr" eaLnBrk="0" fontAlgn="base" hangingPunct="0">
              <a:spcBef>
                <a:spcPct val="50000"/>
              </a:spcBef>
              <a:spcAft>
                <a:spcPct val="0"/>
              </a:spcAft>
              <a:defRPr sz="2400" b="1">
                <a:solidFill>
                  <a:schemeClr val="tx1"/>
                </a:solidFill>
                <a:latin typeface="Verdana" pitchFamily="34" charset="0"/>
                <a:ea typeface="宋体" charset="-122"/>
              </a:defRPr>
            </a:lvl8pPr>
            <a:lvl9pPr marL="3886200" indent="-228600" algn="ctr" eaLnBrk="0" fontAlgn="base" hangingPunct="0">
              <a:spcBef>
                <a:spcPct val="50000"/>
              </a:spcBef>
              <a:spcAft>
                <a:spcPct val="0"/>
              </a:spcAft>
              <a:defRPr sz="2400" b="1">
                <a:solidFill>
                  <a:schemeClr val="tx1"/>
                </a:solidFill>
                <a:latin typeface="Verdana" pitchFamily="34" charset="0"/>
                <a:ea typeface="宋体" charset="-122"/>
              </a:defRPr>
            </a:lvl9pPr>
          </a:lstStyle>
          <a:p>
            <a:pPr algn="l" eaLnBrk="1" hangingPunct="1"/>
            <a:r>
              <a:rPr lang="en-US" altLang="zh-CN" sz="1800" b="0"/>
              <a:t>a</a:t>
            </a:r>
            <a:r>
              <a:rPr lang="en-US" altLang="zh-CN" sz="1800" b="0" baseline="-25000"/>
              <a:t>1</a:t>
            </a:r>
          </a:p>
        </p:txBody>
      </p:sp>
      <p:sp>
        <p:nvSpPr>
          <p:cNvPr id="122905" name="Text Box 26"/>
          <p:cNvSpPr txBox="1">
            <a:spLocks noChangeArrowheads="1"/>
          </p:cNvSpPr>
          <p:nvPr/>
        </p:nvSpPr>
        <p:spPr bwMode="auto">
          <a:xfrm>
            <a:off x="4303713" y="1484313"/>
            <a:ext cx="41751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tx1"/>
                </a:solidFill>
                <a:latin typeface="Verdana" pitchFamily="34" charset="0"/>
                <a:ea typeface="宋体" charset="-122"/>
              </a:defRPr>
            </a:lvl1pPr>
            <a:lvl2pPr marL="742950" indent="-285750" eaLnBrk="0" hangingPunct="0">
              <a:defRPr sz="2400" b="1">
                <a:solidFill>
                  <a:schemeClr val="tx1"/>
                </a:solidFill>
                <a:latin typeface="Verdana" pitchFamily="34" charset="0"/>
                <a:ea typeface="宋体" charset="-122"/>
              </a:defRPr>
            </a:lvl2pPr>
            <a:lvl3pPr marL="1143000" indent="-228600" eaLnBrk="0" hangingPunct="0">
              <a:defRPr sz="2400" b="1">
                <a:solidFill>
                  <a:schemeClr val="tx1"/>
                </a:solidFill>
                <a:latin typeface="Verdana" pitchFamily="34" charset="0"/>
                <a:ea typeface="宋体" charset="-122"/>
              </a:defRPr>
            </a:lvl3pPr>
            <a:lvl4pPr marL="1600200" indent="-228600" eaLnBrk="0" hangingPunct="0">
              <a:defRPr sz="2400" b="1">
                <a:solidFill>
                  <a:schemeClr val="tx1"/>
                </a:solidFill>
                <a:latin typeface="Verdana" pitchFamily="34" charset="0"/>
                <a:ea typeface="宋体" charset="-122"/>
              </a:defRPr>
            </a:lvl4pPr>
            <a:lvl5pPr marL="2057400" indent="-228600" eaLnBrk="0" hangingPunct="0">
              <a:defRPr sz="2400" b="1">
                <a:solidFill>
                  <a:schemeClr val="tx1"/>
                </a:solidFill>
                <a:latin typeface="Verdana" pitchFamily="34" charset="0"/>
                <a:ea typeface="宋体" charset="-122"/>
              </a:defRPr>
            </a:lvl5pPr>
            <a:lvl6pPr marL="2514600" indent="-228600" algn="ctr" eaLnBrk="0" fontAlgn="base" hangingPunct="0">
              <a:spcBef>
                <a:spcPct val="50000"/>
              </a:spcBef>
              <a:spcAft>
                <a:spcPct val="0"/>
              </a:spcAft>
              <a:defRPr sz="2400" b="1">
                <a:solidFill>
                  <a:schemeClr val="tx1"/>
                </a:solidFill>
                <a:latin typeface="Verdana" pitchFamily="34" charset="0"/>
                <a:ea typeface="宋体" charset="-122"/>
              </a:defRPr>
            </a:lvl6pPr>
            <a:lvl7pPr marL="2971800" indent="-228600" algn="ctr" eaLnBrk="0" fontAlgn="base" hangingPunct="0">
              <a:spcBef>
                <a:spcPct val="50000"/>
              </a:spcBef>
              <a:spcAft>
                <a:spcPct val="0"/>
              </a:spcAft>
              <a:defRPr sz="2400" b="1">
                <a:solidFill>
                  <a:schemeClr val="tx1"/>
                </a:solidFill>
                <a:latin typeface="Verdana" pitchFamily="34" charset="0"/>
                <a:ea typeface="宋体" charset="-122"/>
              </a:defRPr>
            </a:lvl7pPr>
            <a:lvl8pPr marL="3429000" indent="-228600" algn="ctr" eaLnBrk="0" fontAlgn="base" hangingPunct="0">
              <a:spcBef>
                <a:spcPct val="50000"/>
              </a:spcBef>
              <a:spcAft>
                <a:spcPct val="0"/>
              </a:spcAft>
              <a:defRPr sz="2400" b="1">
                <a:solidFill>
                  <a:schemeClr val="tx1"/>
                </a:solidFill>
                <a:latin typeface="Verdana" pitchFamily="34" charset="0"/>
                <a:ea typeface="宋体" charset="-122"/>
              </a:defRPr>
            </a:lvl8pPr>
            <a:lvl9pPr marL="3886200" indent="-228600" algn="ctr" eaLnBrk="0" fontAlgn="base" hangingPunct="0">
              <a:spcBef>
                <a:spcPct val="50000"/>
              </a:spcBef>
              <a:spcAft>
                <a:spcPct val="0"/>
              </a:spcAft>
              <a:defRPr sz="2400" b="1">
                <a:solidFill>
                  <a:schemeClr val="tx1"/>
                </a:solidFill>
                <a:latin typeface="Verdana" pitchFamily="34" charset="0"/>
                <a:ea typeface="宋体" charset="-122"/>
              </a:defRPr>
            </a:lvl9pPr>
          </a:lstStyle>
          <a:p>
            <a:pPr algn="l" eaLnBrk="1" hangingPunct="1"/>
            <a:r>
              <a:rPr lang="en-US" altLang="zh-CN" sz="1800" b="0"/>
              <a:t>a</a:t>
            </a:r>
            <a:r>
              <a:rPr lang="en-US" altLang="zh-CN" sz="1800" b="0" baseline="-25000"/>
              <a:t>2</a:t>
            </a:r>
          </a:p>
        </p:txBody>
      </p:sp>
      <p:sp>
        <p:nvSpPr>
          <p:cNvPr id="122906" name="Text Box 27"/>
          <p:cNvSpPr txBox="1">
            <a:spLocks noChangeArrowheads="1"/>
          </p:cNvSpPr>
          <p:nvPr/>
        </p:nvSpPr>
        <p:spPr bwMode="auto">
          <a:xfrm>
            <a:off x="6765925" y="1498600"/>
            <a:ext cx="41751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tx1"/>
                </a:solidFill>
                <a:latin typeface="Verdana" pitchFamily="34" charset="0"/>
                <a:ea typeface="宋体" charset="-122"/>
              </a:defRPr>
            </a:lvl1pPr>
            <a:lvl2pPr marL="742950" indent="-285750" eaLnBrk="0" hangingPunct="0">
              <a:defRPr sz="2400" b="1">
                <a:solidFill>
                  <a:schemeClr val="tx1"/>
                </a:solidFill>
                <a:latin typeface="Verdana" pitchFamily="34" charset="0"/>
                <a:ea typeface="宋体" charset="-122"/>
              </a:defRPr>
            </a:lvl2pPr>
            <a:lvl3pPr marL="1143000" indent="-228600" eaLnBrk="0" hangingPunct="0">
              <a:defRPr sz="2400" b="1">
                <a:solidFill>
                  <a:schemeClr val="tx1"/>
                </a:solidFill>
                <a:latin typeface="Verdana" pitchFamily="34" charset="0"/>
                <a:ea typeface="宋体" charset="-122"/>
              </a:defRPr>
            </a:lvl3pPr>
            <a:lvl4pPr marL="1600200" indent="-228600" eaLnBrk="0" hangingPunct="0">
              <a:defRPr sz="2400" b="1">
                <a:solidFill>
                  <a:schemeClr val="tx1"/>
                </a:solidFill>
                <a:latin typeface="Verdana" pitchFamily="34" charset="0"/>
                <a:ea typeface="宋体" charset="-122"/>
              </a:defRPr>
            </a:lvl4pPr>
            <a:lvl5pPr marL="2057400" indent="-228600" eaLnBrk="0" hangingPunct="0">
              <a:defRPr sz="2400" b="1">
                <a:solidFill>
                  <a:schemeClr val="tx1"/>
                </a:solidFill>
                <a:latin typeface="Verdana" pitchFamily="34" charset="0"/>
                <a:ea typeface="宋体" charset="-122"/>
              </a:defRPr>
            </a:lvl5pPr>
            <a:lvl6pPr marL="2514600" indent="-228600" algn="ctr" eaLnBrk="0" fontAlgn="base" hangingPunct="0">
              <a:spcBef>
                <a:spcPct val="50000"/>
              </a:spcBef>
              <a:spcAft>
                <a:spcPct val="0"/>
              </a:spcAft>
              <a:defRPr sz="2400" b="1">
                <a:solidFill>
                  <a:schemeClr val="tx1"/>
                </a:solidFill>
                <a:latin typeface="Verdana" pitchFamily="34" charset="0"/>
                <a:ea typeface="宋体" charset="-122"/>
              </a:defRPr>
            </a:lvl6pPr>
            <a:lvl7pPr marL="2971800" indent="-228600" algn="ctr" eaLnBrk="0" fontAlgn="base" hangingPunct="0">
              <a:spcBef>
                <a:spcPct val="50000"/>
              </a:spcBef>
              <a:spcAft>
                <a:spcPct val="0"/>
              </a:spcAft>
              <a:defRPr sz="2400" b="1">
                <a:solidFill>
                  <a:schemeClr val="tx1"/>
                </a:solidFill>
                <a:latin typeface="Verdana" pitchFamily="34" charset="0"/>
                <a:ea typeface="宋体" charset="-122"/>
              </a:defRPr>
            </a:lvl7pPr>
            <a:lvl8pPr marL="3429000" indent="-228600" algn="ctr" eaLnBrk="0" fontAlgn="base" hangingPunct="0">
              <a:spcBef>
                <a:spcPct val="50000"/>
              </a:spcBef>
              <a:spcAft>
                <a:spcPct val="0"/>
              </a:spcAft>
              <a:defRPr sz="2400" b="1">
                <a:solidFill>
                  <a:schemeClr val="tx1"/>
                </a:solidFill>
                <a:latin typeface="Verdana" pitchFamily="34" charset="0"/>
                <a:ea typeface="宋体" charset="-122"/>
              </a:defRPr>
            </a:lvl8pPr>
            <a:lvl9pPr marL="3886200" indent="-228600" algn="ctr" eaLnBrk="0" fontAlgn="base" hangingPunct="0">
              <a:spcBef>
                <a:spcPct val="50000"/>
              </a:spcBef>
              <a:spcAft>
                <a:spcPct val="0"/>
              </a:spcAft>
              <a:defRPr sz="2400" b="1">
                <a:solidFill>
                  <a:schemeClr val="tx1"/>
                </a:solidFill>
                <a:latin typeface="Verdana" pitchFamily="34" charset="0"/>
                <a:ea typeface="宋体" charset="-122"/>
              </a:defRPr>
            </a:lvl9pPr>
          </a:lstStyle>
          <a:p>
            <a:pPr algn="l" eaLnBrk="1" hangingPunct="1"/>
            <a:r>
              <a:rPr lang="en-US" altLang="zh-CN" sz="1800" b="0"/>
              <a:t>a</a:t>
            </a:r>
            <a:r>
              <a:rPr lang="en-US" altLang="zh-CN" sz="1800" b="0" baseline="-25000"/>
              <a:t>n</a:t>
            </a:r>
          </a:p>
        </p:txBody>
      </p:sp>
      <p:sp>
        <p:nvSpPr>
          <p:cNvPr id="122907" name="Line 28"/>
          <p:cNvSpPr>
            <a:spLocks noChangeShapeType="1"/>
          </p:cNvSpPr>
          <p:nvPr/>
        </p:nvSpPr>
        <p:spPr bwMode="auto">
          <a:xfrm>
            <a:off x="5383213" y="1987550"/>
            <a:ext cx="431800"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22908" name="Text Box 29"/>
          <p:cNvSpPr txBox="1">
            <a:spLocks noChangeArrowheads="1"/>
          </p:cNvSpPr>
          <p:nvPr/>
        </p:nvSpPr>
        <p:spPr bwMode="auto">
          <a:xfrm>
            <a:off x="6640513" y="2060575"/>
            <a:ext cx="77628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tx1"/>
                </a:solidFill>
                <a:latin typeface="Verdana" pitchFamily="34" charset="0"/>
                <a:ea typeface="宋体" charset="-122"/>
              </a:defRPr>
            </a:lvl1pPr>
            <a:lvl2pPr marL="742950" indent="-285750" eaLnBrk="0" hangingPunct="0">
              <a:defRPr sz="2400" b="1">
                <a:solidFill>
                  <a:schemeClr val="tx1"/>
                </a:solidFill>
                <a:latin typeface="Verdana" pitchFamily="34" charset="0"/>
                <a:ea typeface="宋体" charset="-122"/>
              </a:defRPr>
            </a:lvl2pPr>
            <a:lvl3pPr marL="1143000" indent="-228600" eaLnBrk="0" hangingPunct="0">
              <a:defRPr sz="2400" b="1">
                <a:solidFill>
                  <a:schemeClr val="tx1"/>
                </a:solidFill>
                <a:latin typeface="Verdana" pitchFamily="34" charset="0"/>
                <a:ea typeface="宋体" charset="-122"/>
              </a:defRPr>
            </a:lvl3pPr>
            <a:lvl4pPr marL="1600200" indent="-228600" eaLnBrk="0" hangingPunct="0">
              <a:defRPr sz="2400" b="1">
                <a:solidFill>
                  <a:schemeClr val="tx1"/>
                </a:solidFill>
                <a:latin typeface="Verdana" pitchFamily="34" charset="0"/>
                <a:ea typeface="宋体" charset="-122"/>
              </a:defRPr>
            </a:lvl4pPr>
            <a:lvl5pPr marL="2057400" indent="-228600" eaLnBrk="0" hangingPunct="0">
              <a:defRPr sz="2400" b="1">
                <a:solidFill>
                  <a:schemeClr val="tx1"/>
                </a:solidFill>
                <a:latin typeface="Verdana" pitchFamily="34" charset="0"/>
                <a:ea typeface="宋体" charset="-122"/>
              </a:defRPr>
            </a:lvl5pPr>
            <a:lvl6pPr marL="2514600" indent="-228600" algn="ctr" eaLnBrk="0" fontAlgn="base" hangingPunct="0">
              <a:spcBef>
                <a:spcPct val="50000"/>
              </a:spcBef>
              <a:spcAft>
                <a:spcPct val="0"/>
              </a:spcAft>
              <a:defRPr sz="2400" b="1">
                <a:solidFill>
                  <a:schemeClr val="tx1"/>
                </a:solidFill>
                <a:latin typeface="Verdana" pitchFamily="34" charset="0"/>
                <a:ea typeface="宋体" charset="-122"/>
              </a:defRPr>
            </a:lvl6pPr>
            <a:lvl7pPr marL="2971800" indent="-228600" algn="ctr" eaLnBrk="0" fontAlgn="base" hangingPunct="0">
              <a:spcBef>
                <a:spcPct val="50000"/>
              </a:spcBef>
              <a:spcAft>
                <a:spcPct val="0"/>
              </a:spcAft>
              <a:defRPr sz="2400" b="1">
                <a:solidFill>
                  <a:schemeClr val="tx1"/>
                </a:solidFill>
                <a:latin typeface="Verdana" pitchFamily="34" charset="0"/>
                <a:ea typeface="宋体" charset="-122"/>
              </a:defRPr>
            </a:lvl7pPr>
            <a:lvl8pPr marL="3429000" indent="-228600" algn="ctr" eaLnBrk="0" fontAlgn="base" hangingPunct="0">
              <a:spcBef>
                <a:spcPct val="50000"/>
              </a:spcBef>
              <a:spcAft>
                <a:spcPct val="0"/>
              </a:spcAft>
              <a:defRPr sz="2400" b="1">
                <a:solidFill>
                  <a:schemeClr val="tx1"/>
                </a:solidFill>
                <a:latin typeface="Verdana" pitchFamily="34" charset="0"/>
                <a:ea typeface="宋体" charset="-122"/>
              </a:defRPr>
            </a:lvl8pPr>
            <a:lvl9pPr marL="3886200" indent="-228600" algn="ctr" eaLnBrk="0" fontAlgn="base" hangingPunct="0">
              <a:spcBef>
                <a:spcPct val="50000"/>
              </a:spcBef>
              <a:spcAft>
                <a:spcPct val="0"/>
              </a:spcAft>
              <a:defRPr sz="2400" b="1">
                <a:solidFill>
                  <a:schemeClr val="tx1"/>
                </a:solidFill>
                <a:latin typeface="Verdana" pitchFamily="34" charset="0"/>
                <a:ea typeface="宋体" charset="-122"/>
              </a:defRPr>
            </a:lvl9pPr>
          </a:lstStyle>
          <a:p>
            <a:pPr algn="l" eaLnBrk="1" hangingPunct="1"/>
            <a:r>
              <a:rPr lang="en-US" altLang="zh-CN" sz="1800" b="0"/>
              <a:t>NULL</a:t>
            </a:r>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346" name="Rectangle 2"/>
          <p:cNvSpPr>
            <a:spLocks noGrp="1" noChangeArrowheads="1"/>
          </p:cNvSpPr>
          <p:nvPr>
            <p:ph type="title"/>
          </p:nvPr>
        </p:nvSpPr>
        <p:spPr/>
        <p:txBody>
          <a:bodyPr/>
          <a:lstStyle/>
          <a:p>
            <a:pPr eaLnBrk="1" hangingPunct="1">
              <a:defRPr/>
            </a:pPr>
            <a:r>
              <a:rPr lang="zh-CN" altLang="en-US" smtClean="0"/>
              <a:t>在链表中插入一个结点 </a:t>
            </a:r>
          </a:p>
        </p:txBody>
      </p:sp>
      <p:sp>
        <p:nvSpPr>
          <p:cNvPr id="441347" name="Rectangle 3"/>
          <p:cNvSpPr>
            <a:spLocks noGrp="1" noChangeArrowheads="1"/>
          </p:cNvSpPr>
          <p:nvPr>
            <p:ph idx="1"/>
          </p:nvPr>
        </p:nvSpPr>
        <p:spPr>
          <a:xfrm>
            <a:off x="457200" y="1600200"/>
            <a:ext cx="8229600" cy="2836863"/>
          </a:xfrm>
        </p:spPr>
        <p:txBody>
          <a:bodyPr/>
          <a:lstStyle/>
          <a:p>
            <a:pPr marL="609600" indent="-609600" eaLnBrk="1" hangingPunct="1">
              <a:defRPr/>
            </a:pPr>
            <a:r>
              <a:rPr lang="zh-CN" altLang="en-US" smtClean="0"/>
              <a:t>首先产生一个新结点：</a:t>
            </a:r>
          </a:p>
          <a:p>
            <a:pPr marL="1371600" lvl="2" indent="-457200" eaLnBrk="1" hangingPunct="1">
              <a:buFont typeface="Wingdings" pitchFamily="2" charset="2"/>
              <a:buNone/>
              <a:defRPr/>
            </a:pPr>
            <a:r>
              <a:rPr lang="en-US" altLang="zh-CN" smtClean="0"/>
              <a:t>Node *p=new Node;  //</a:t>
            </a:r>
            <a:r>
              <a:rPr lang="zh-CN" altLang="en-US" smtClean="0"/>
              <a:t>产生一个动态变量来表示新结点。</a:t>
            </a:r>
          </a:p>
          <a:p>
            <a:pPr marL="1371600" lvl="2" indent="-457200" eaLnBrk="1" hangingPunct="1">
              <a:buFont typeface="Wingdings" pitchFamily="2" charset="2"/>
              <a:buNone/>
              <a:defRPr/>
            </a:pPr>
            <a:r>
              <a:rPr lang="en-US" altLang="zh-CN" smtClean="0"/>
              <a:t>p-&gt;content = a;  //</a:t>
            </a:r>
            <a:r>
              <a:rPr lang="zh-CN" altLang="en-US" smtClean="0"/>
              <a:t>把</a:t>
            </a:r>
            <a:r>
              <a:rPr lang="en-US" altLang="zh-CN" smtClean="0"/>
              <a:t>a</a:t>
            </a:r>
            <a:r>
              <a:rPr lang="zh-CN" altLang="en-US" smtClean="0"/>
              <a:t>赋给新结点中表示结点值的成员。</a:t>
            </a:r>
          </a:p>
          <a:p>
            <a:pPr marL="609600" indent="-609600" eaLnBrk="1" hangingPunct="1">
              <a:defRPr/>
            </a:pPr>
            <a:r>
              <a:rPr lang="zh-CN" altLang="en-US" smtClean="0"/>
              <a:t>图示为：</a:t>
            </a:r>
          </a:p>
        </p:txBody>
      </p:sp>
      <p:grpSp>
        <p:nvGrpSpPr>
          <p:cNvPr id="123908" name="Group 4"/>
          <p:cNvGrpSpPr>
            <a:grpSpLocks/>
          </p:cNvGrpSpPr>
          <p:nvPr/>
        </p:nvGrpSpPr>
        <p:grpSpPr bwMode="auto">
          <a:xfrm>
            <a:off x="3781425" y="4724400"/>
            <a:ext cx="862013" cy="1557338"/>
            <a:chOff x="886" y="3624"/>
            <a:chExt cx="216" cy="499"/>
          </a:xfrm>
        </p:grpSpPr>
        <p:sp>
          <p:nvSpPr>
            <p:cNvPr id="123911" name="Rectangle 5"/>
            <p:cNvSpPr>
              <a:spLocks noChangeArrowheads="1"/>
            </p:cNvSpPr>
            <p:nvPr/>
          </p:nvSpPr>
          <p:spPr bwMode="auto">
            <a:xfrm>
              <a:off x="886" y="3873"/>
              <a:ext cx="216" cy="2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3912" name="Line 6"/>
            <p:cNvSpPr>
              <a:spLocks noChangeShapeType="1"/>
            </p:cNvSpPr>
            <p:nvPr/>
          </p:nvSpPr>
          <p:spPr bwMode="auto">
            <a:xfrm>
              <a:off x="886" y="3998"/>
              <a:ext cx="21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913" name="Rectangle 7"/>
            <p:cNvSpPr>
              <a:spLocks noChangeArrowheads="1"/>
            </p:cNvSpPr>
            <p:nvPr/>
          </p:nvSpPr>
          <p:spPr bwMode="auto">
            <a:xfrm>
              <a:off x="886" y="3624"/>
              <a:ext cx="216" cy="12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3914" name="Line 8"/>
            <p:cNvSpPr>
              <a:spLocks noChangeShapeType="1"/>
            </p:cNvSpPr>
            <p:nvPr/>
          </p:nvSpPr>
          <p:spPr bwMode="auto">
            <a:xfrm>
              <a:off x="991" y="3686"/>
              <a:ext cx="0" cy="18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123909" name="Text Box 9"/>
          <p:cNvSpPr txBox="1">
            <a:spLocks noChangeArrowheads="1"/>
          </p:cNvSpPr>
          <p:nvPr/>
        </p:nvSpPr>
        <p:spPr bwMode="auto">
          <a:xfrm>
            <a:off x="3308350" y="4718050"/>
            <a:ext cx="3270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tx1"/>
                </a:solidFill>
                <a:latin typeface="Verdana" pitchFamily="34" charset="0"/>
                <a:ea typeface="宋体" charset="-122"/>
              </a:defRPr>
            </a:lvl1pPr>
            <a:lvl2pPr marL="742950" indent="-285750" eaLnBrk="0" hangingPunct="0">
              <a:defRPr sz="2400" b="1">
                <a:solidFill>
                  <a:schemeClr val="tx1"/>
                </a:solidFill>
                <a:latin typeface="Verdana" pitchFamily="34" charset="0"/>
                <a:ea typeface="宋体" charset="-122"/>
              </a:defRPr>
            </a:lvl2pPr>
            <a:lvl3pPr marL="1143000" indent="-228600" eaLnBrk="0" hangingPunct="0">
              <a:defRPr sz="2400" b="1">
                <a:solidFill>
                  <a:schemeClr val="tx1"/>
                </a:solidFill>
                <a:latin typeface="Verdana" pitchFamily="34" charset="0"/>
                <a:ea typeface="宋体" charset="-122"/>
              </a:defRPr>
            </a:lvl3pPr>
            <a:lvl4pPr marL="1600200" indent="-228600" eaLnBrk="0" hangingPunct="0">
              <a:defRPr sz="2400" b="1">
                <a:solidFill>
                  <a:schemeClr val="tx1"/>
                </a:solidFill>
                <a:latin typeface="Verdana" pitchFamily="34" charset="0"/>
                <a:ea typeface="宋体" charset="-122"/>
              </a:defRPr>
            </a:lvl4pPr>
            <a:lvl5pPr marL="2057400" indent="-228600" eaLnBrk="0" hangingPunct="0">
              <a:defRPr sz="2400" b="1">
                <a:solidFill>
                  <a:schemeClr val="tx1"/>
                </a:solidFill>
                <a:latin typeface="Verdana" pitchFamily="34" charset="0"/>
                <a:ea typeface="宋体" charset="-122"/>
              </a:defRPr>
            </a:lvl5pPr>
            <a:lvl6pPr marL="2514600" indent="-228600" algn="ctr" eaLnBrk="0" fontAlgn="base" hangingPunct="0">
              <a:spcBef>
                <a:spcPct val="50000"/>
              </a:spcBef>
              <a:spcAft>
                <a:spcPct val="0"/>
              </a:spcAft>
              <a:defRPr sz="2400" b="1">
                <a:solidFill>
                  <a:schemeClr val="tx1"/>
                </a:solidFill>
                <a:latin typeface="Verdana" pitchFamily="34" charset="0"/>
                <a:ea typeface="宋体" charset="-122"/>
              </a:defRPr>
            </a:lvl6pPr>
            <a:lvl7pPr marL="2971800" indent="-228600" algn="ctr" eaLnBrk="0" fontAlgn="base" hangingPunct="0">
              <a:spcBef>
                <a:spcPct val="50000"/>
              </a:spcBef>
              <a:spcAft>
                <a:spcPct val="0"/>
              </a:spcAft>
              <a:defRPr sz="2400" b="1">
                <a:solidFill>
                  <a:schemeClr val="tx1"/>
                </a:solidFill>
                <a:latin typeface="Verdana" pitchFamily="34" charset="0"/>
                <a:ea typeface="宋体" charset="-122"/>
              </a:defRPr>
            </a:lvl7pPr>
            <a:lvl8pPr marL="3429000" indent="-228600" algn="ctr" eaLnBrk="0" fontAlgn="base" hangingPunct="0">
              <a:spcBef>
                <a:spcPct val="50000"/>
              </a:spcBef>
              <a:spcAft>
                <a:spcPct val="0"/>
              </a:spcAft>
              <a:defRPr sz="2400" b="1">
                <a:solidFill>
                  <a:schemeClr val="tx1"/>
                </a:solidFill>
                <a:latin typeface="Verdana" pitchFamily="34" charset="0"/>
                <a:ea typeface="宋体" charset="-122"/>
              </a:defRPr>
            </a:lvl8pPr>
            <a:lvl9pPr marL="3886200" indent="-228600" algn="ctr" eaLnBrk="0" fontAlgn="base" hangingPunct="0">
              <a:spcBef>
                <a:spcPct val="50000"/>
              </a:spcBef>
              <a:spcAft>
                <a:spcPct val="0"/>
              </a:spcAft>
              <a:defRPr sz="2400" b="1">
                <a:solidFill>
                  <a:schemeClr val="tx1"/>
                </a:solidFill>
                <a:latin typeface="Verdana" pitchFamily="34" charset="0"/>
                <a:ea typeface="宋体" charset="-122"/>
              </a:defRPr>
            </a:lvl9pPr>
          </a:lstStyle>
          <a:p>
            <a:pPr algn="l" eaLnBrk="1" hangingPunct="1"/>
            <a:r>
              <a:rPr lang="en-US" altLang="zh-CN" sz="1800" b="0"/>
              <a:t>p</a:t>
            </a:r>
          </a:p>
        </p:txBody>
      </p:sp>
      <p:sp>
        <p:nvSpPr>
          <p:cNvPr id="123910" name="Text Box 10"/>
          <p:cNvSpPr txBox="1">
            <a:spLocks noChangeArrowheads="1"/>
          </p:cNvSpPr>
          <p:nvPr/>
        </p:nvSpPr>
        <p:spPr bwMode="auto">
          <a:xfrm>
            <a:off x="4035425" y="5532438"/>
            <a:ext cx="3206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tx1"/>
                </a:solidFill>
                <a:latin typeface="Verdana" pitchFamily="34" charset="0"/>
                <a:ea typeface="宋体" charset="-122"/>
              </a:defRPr>
            </a:lvl1pPr>
            <a:lvl2pPr marL="742950" indent="-285750" eaLnBrk="0" hangingPunct="0">
              <a:defRPr sz="2400" b="1">
                <a:solidFill>
                  <a:schemeClr val="tx1"/>
                </a:solidFill>
                <a:latin typeface="Verdana" pitchFamily="34" charset="0"/>
                <a:ea typeface="宋体" charset="-122"/>
              </a:defRPr>
            </a:lvl2pPr>
            <a:lvl3pPr marL="1143000" indent="-228600" eaLnBrk="0" hangingPunct="0">
              <a:defRPr sz="2400" b="1">
                <a:solidFill>
                  <a:schemeClr val="tx1"/>
                </a:solidFill>
                <a:latin typeface="Verdana" pitchFamily="34" charset="0"/>
                <a:ea typeface="宋体" charset="-122"/>
              </a:defRPr>
            </a:lvl3pPr>
            <a:lvl4pPr marL="1600200" indent="-228600" eaLnBrk="0" hangingPunct="0">
              <a:defRPr sz="2400" b="1">
                <a:solidFill>
                  <a:schemeClr val="tx1"/>
                </a:solidFill>
                <a:latin typeface="Verdana" pitchFamily="34" charset="0"/>
                <a:ea typeface="宋体" charset="-122"/>
              </a:defRPr>
            </a:lvl4pPr>
            <a:lvl5pPr marL="2057400" indent="-228600" eaLnBrk="0" hangingPunct="0">
              <a:defRPr sz="2400" b="1">
                <a:solidFill>
                  <a:schemeClr val="tx1"/>
                </a:solidFill>
                <a:latin typeface="Verdana" pitchFamily="34" charset="0"/>
                <a:ea typeface="宋体" charset="-122"/>
              </a:defRPr>
            </a:lvl5pPr>
            <a:lvl6pPr marL="2514600" indent="-228600" algn="ctr" eaLnBrk="0" fontAlgn="base" hangingPunct="0">
              <a:spcBef>
                <a:spcPct val="50000"/>
              </a:spcBef>
              <a:spcAft>
                <a:spcPct val="0"/>
              </a:spcAft>
              <a:defRPr sz="2400" b="1">
                <a:solidFill>
                  <a:schemeClr val="tx1"/>
                </a:solidFill>
                <a:latin typeface="Verdana" pitchFamily="34" charset="0"/>
                <a:ea typeface="宋体" charset="-122"/>
              </a:defRPr>
            </a:lvl6pPr>
            <a:lvl7pPr marL="2971800" indent="-228600" algn="ctr" eaLnBrk="0" fontAlgn="base" hangingPunct="0">
              <a:spcBef>
                <a:spcPct val="50000"/>
              </a:spcBef>
              <a:spcAft>
                <a:spcPct val="0"/>
              </a:spcAft>
              <a:defRPr sz="2400" b="1">
                <a:solidFill>
                  <a:schemeClr val="tx1"/>
                </a:solidFill>
                <a:latin typeface="Verdana" pitchFamily="34" charset="0"/>
                <a:ea typeface="宋体" charset="-122"/>
              </a:defRPr>
            </a:lvl7pPr>
            <a:lvl8pPr marL="3429000" indent="-228600" algn="ctr" eaLnBrk="0" fontAlgn="base" hangingPunct="0">
              <a:spcBef>
                <a:spcPct val="50000"/>
              </a:spcBef>
              <a:spcAft>
                <a:spcPct val="0"/>
              </a:spcAft>
              <a:defRPr sz="2400" b="1">
                <a:solidFill>
                  <a:schemeClr val="tx1"/>
                </a:solidFill>
                <a:latin typeface="Verdana" pitchFamily="34" charset="0"/>
                <a:ea typeface="宋体" charset="-122"/>
              </a:defRPr>
            </a:lvl8pPr>
            <a:lvl9pPr marL="3886200" indent="-228600" algn="ctr" eaLnBrk="0" fontAlgn="base" hangingPunct="0">
              <a:spcBef>
                <a:spcPct val="50000"/>
              </a:spcBef>
              <a:spcAft>
                <a:spcPct val="0"/>
              </a:spcAft>
              <a:defRPr sz="2400" b="1">
                <a:solidFill>
                  <a:schemeClr val="tx1"/>
                </a:solidFill>
                <a:latin typeface="Verdana" pitchFamily="34" charset="0"/>
                <a:ea typeface="宋体" charset="-122"/>
              </a:defRPr>
            </a:lvl9pPr>
          </a:lstStyle>
          <a:p>
            <a:pPr algn="l" eaLnBrk="1" hangingPunct="1"/>
            <a:r>
              <a:rPr lang="en-US" altLang="zh-CN" sz="1800" b="0"/>
              <a:t>a</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685800" y="44450"/>
            <a:ext cx="7772400" cy="1143000"/>
          </a:xfrm>
        </p:spPr>
        <p:txBody>
          <a:bodyPr/>
          <a:lstStyle/>
          <a:p>
            <a:pPr eaLnBrk="1" hangingPunct="1">
              <a:defRPr/>
            </a:pPr>
            <a:r>
              <a:rPr lang="zh-CN" altLang="en-US" smtClean="0"/>
              <a:t>数组类型</a:t>
            </a:r>
          </a:p>
        </p:txBody>
      </p:sp>
      <p:sp>
        <p:nvSpPr>
          <p:cNvPr id="5123" name="Rectangle 3"/>
          <p:cNvSpPr>
            <a:spLocks noGrp="1" noChangeArrowheads="1"/>
          </p:cNvSpPr>
          <p:nvPr>
            <p:ph idx="1"/>
          </p:nvPr>
        </p:nvSpPr>
        <p:spPr>
          <a:xfrm>
            <a:off x="250825" y="1412875"/>
            <a:ext cx="8569325" cy="5184775"/>
          </a:xfrm>
        </p:spPr>
        <p:txBody>
          <a:bodyPr/>
          <a:lstStyle/>
          <a:p>
            <a:pPr eaLnBrk="1" hangingPunct="1">
              <a:lnSpc>
                <a:spcPct val="90000"/>
              </a:lnSpc>
              <a:defRPr/>
            </a:pPr>
            <a:r>
              <a:rPr lang="zh-CN" altLang="en-US" sz="2800" smtClean="0"/>
              <a:t>如何表示一个向量和矩阵这样的复合数据？如果用独立的变量来分别表示它们的元素，则会面临：</a:t>
            </a:r>
          </a:p>
          <a:p>
            <a:pPr lvl="1" eaLnBrk="1" hangingPunct="1">
              <a:lnSpc>
                <a:spcPct val="80000"/>
              </a:lnSpc>
              <a:defRPr/>
            </a:pPr>
            <a:r>
              <a:rPr lang="zh-CN" altLang="en-US" sz="2400" smtClean="0"/>
              <a:t>变量数量太多（</a:t>
            </a:r>
            <a:r>
              <a:rPr lang="en-US" altLang="zh-CN" sz="2400" smtClean="0"/>
              <a:t>x1</a:t>
            </a:r>
            <a:r>
              <a:rPr lang="zh-CN" altLang="en-US" sz="2400" smtClean="0"/>
              <a:t>、</a:t>
            </a:r>
            <a:r>
              <a:rPr lang="en-US" altLang="zh-CN" sz="2400" smtClean="0"/>
              <a:t>x2</a:t>
            </a:r>
            <a:r>
              <a:rPr lang="zh-CN" altLang="en-US" sz="2400" smtClean="0"/>
              <a:t>、</a:t>
            </a:r>
            <a:r>
              <a:rPr lang="en-US" altLang="zh-CN" sz="2400" smtClean="0"/>
              <a:t>x3</a:t>
            </a:r>
            <a:r>
              <a:rPr lang="zh-CN" altLang="en-US" sz="2400" smtClean="0"/>
              <a:t>、</a:t>
            </a:r>
            <a:r>
              <a:rPr lang="en-US" altLang="zh-CN" sz="2400" smtClean="0"/>
              <a:t>....</a:t>
            </a:r>
            <a:r>
              <a:rPr lang="zh-CN" altLang="en-US" sz="2400" smtClean="0"/>
              <a:t>）。</a:t>
            </a:r>
          </a:p>
          <a:p>
            <a:pPr lvl="1" eaLnBrk="1" hangingPunct="1">
              <a:lnSpc>
                <a:spcPct val="80000"/>
              </a:lnSpc>
              <a:defRPr/>
            </a:pPr>
            <a:r>
              <a:rPr lang="zh-CN" altLang="en-US" sz="2400" smtClean="0"/>
              <a:t>变量之间缺乏显式的联系。</a:t>
            </a:r>
          </a:p>
          <a:p>
            <a:pPr eaLnBrk="1" hangingPunct="1">
              <a:lnSpc>
                <a:spcPct val="90000"/>
              </a:lnSpc>
              <a:defRPr/>
            </a:pPr>
            <a:r>
              <a:rPr lang="en-US" altLang="zh-CN" sz="2800" smtClean="0"/>
              <a:t>C++</a:t>
            </a:r>
            <a:r>
              <a:rPr lang="zh-CN" altLang="en-US" sz="2800" smtClean="0"/>
              <a:t>提供了数组类型来表示上述的数据：</a:t>
            </a:r>
          </a:p>
          <a:p>
            <a:pPr lvl="1" eaLnBrk="1" hangingPunct="1">
              <a:lnSpc>
                <a:spcPct val="80000"/>
              </a:lnSpc>
              <a:defRPr/>
            </a:pPr>
            <a:r>
              <a:rPr lang="zh-CN" altLang="en-US" sz="2400" smtClean="0"/>
              <a:t>数组类型是一种由</a:t>
            </a:r>
            <a:r>
              <a:rPr lang="zh-CN" altLang="en-US" sz="2400" smtClean="0">
                <a:solidFill>
                  <a:schemeClr val="folHlink"/>
                </a:solidFill>
              </a:rPr>
              <a:t>固定</a:t>
            </a:r>
            <a:r>
              <a:rPr lang="zh-CN" altLang="en-US" sz="2400" smtClean="0"/>
              <a:t>多个</a:t>
            </a:r>
            <a:r>
              <a:rPr lang="zh-CN" altLang="en-US" sz="2400" smtClean="0">
                <a:solidFill>
                  <a:schemeClr val="folHlink"/>
                </a:solidFill>
              </a:rPr>
              <a:t>同类型</a:t>
            </a:r>
            <a:r>
              <a:rPr lang="zh-CN" altLang="en-US" sz="2400" smtClean="0"/>
              <a:t>的元素按一定次序所构成的复合数据类型。</a:t>
            </a:r>
          </a:p>
          <a:p>
            <a:pPr lvl="1" eaLnBrk="1" hangingPunct="1">
              <a:lnSpc>
                <a:spcPct val="80000"/>
              </a:lnSpc>
              <a:defRPr/>
            </a:pPr>
            <a:r>
              <a:rPr lang="zh-CN" altLang="en-US" sz="2400" smtClean="0"/>
              <a:t>数组类型是一种用户自定义的数据类型。</a:t>
            </a:r>
          </a:p>
          <a:p>
            <a:pPr eaLnBrk="1" hangingPunct="1">
              <a:lnSpc>
                <a:spcPct val="90000"/>
              </a:lnSpc>
              <a:defRPr/>
            </a:pPr>
            <a:r>
              <a:rPr lang="zh-CN" altLang="en-US" sz="2800" smtClean="0"/>
              <a:t>数组类型可分为：</a:t>
            </a:r>
          </a:p>
          <a:p>
            <a:pPr lvl="1" eaLnBrk="1" hangingPunct="1">
              <a:lnSpc>
                <a:spcPct val="80000"/>
              </a:lnSpc>
              <a:defRPr/>
            </a:pPr>
            <a:r>
              <a:rPr lang="zh-CN" altLang="en-US" sz="2400" smtClean="0"/>
              <a:t>一维数组：表示向量和线性表等</a:t>
            </a:r>
          </a:p>
          <a:p>
            <a:pPr lvl="1" eaLnBrk="1" hangingPunct="1">
              <a:lnSpc>
                <a:spcPct val="80000"/>
              </a:lnSpc>
              <a:defRPr/>
            </a:pPr>
            <a:r>
              <a:rPr lang="zh-CN" altLang="en-US" sz="2400" smtClean="0"/>
              <a:t>二维数组：表示矩阵等</a:t>
            </a:r>
          </a:p>
          <a:p>
            <a:pPr lvl="1" eaLnBrk="1" hangingPunct="1">
              <a:lnSpc>
                <a:spcPct val="80000"/>
              </a:lnSpc>
              <a:defRPr/>
            </a:pPr>
            <a:r>
              <a:rPr lang="zh-CN" altLang="en-US" sz="2400" smtClean="0"/>
              <a:t>多维数组（三维及三维以上）</a:t>
            </a:r>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370" name="Rectangle 2"/>
          <p:cNvSpPr>
            <a:spLocks noGrp="1" noChangeArrowheads="1"/>
          </p:cNvSpPr>
          <p:nvPr>
            <p:ph idx="1"/>
          </p:nvPr>
        </p:nvSpPr>
        <p:spPr>
          <a:xfrm>
            <a:off x="468313" y="333375"/>
            <a:ext cx="8229600" cy="3382963"/>
          </a:xfrm>
        </p:spPr>
        <p:txBody>
          <a:bodyPr/>
          <a:lstStyle/>
          <a:p>
            <a:pPr eaLnBrk="1" hangingPunct="1">
              <a:lnSpc>
                <a:spcPct val="90000"/>
              </a:lnSpc>
              <a:defRPr/>
            </a:pPr>
            <a:r>
              <a:rPr lang="zh-CN" altLang="en-US" sz="2800" smtClean="0"/>
              <a:t>如果链表为空（创建第一个结点时），则进行下面的操作：</a:t>
            </a:r>
          </a:p>
          <a:p>
            <a:pPr lvl="1" eaLnBrk="1" hangingPunct="1">
              <a:lnSpc>
                <a:spcPct val="90000"/>
              </a:lnSpc>
              <a:buFontTx/>
              <a:buNone/>
              <a:defRPr/>
            </a:pPr>
            <a:r>
              <a:rPr lang="en-US" altLang="zh-CN" sz="2400" smtClean="0"/>
              <a:t>if (head == NULL)</a:t>
            </a:r>
          </a:p>
          <a:p>
            <a:pPr lvl="1" eaLnBrk="1" hangingPunct="1">
              <a:lnSpc>
                <a:spcPct val="90000"/>
              </a:lnSpc>
              <a:buFontTx/>
              <a:buNone/>
              <a:defRPr/>
            </a:pPr>
            <a:r>
              <a:rPr lang="en-US" altLang="zh-CN" sz="2400" smtClean="0"/>
              <a:t>{ head = p; //</a:t>
            </a:r>
            <a:r>
              <a:rPr lang="zh-CN" altLang="en-US" sz="2400" smtClean="0"/>
              <a:t>头指针指向新结点。</a:t>
            </a:r>
          </a:p>
          <a:p>
            <a:pPr lvl="1" eaLnBrk="1" hangingPunct="1">
              <a:lnSpc>
                <a:spcPct val="90000"/>
              </a:lnSpc>
              <a:buFontTx/>
              <a:buNone/>
              <a:defRPr/>
            </a:pPr>
            <a:r>
              <a:rPr lang="zh-CN" altLang="en-US" sz="2400" smtClean="0"/>
              <a:t>   </a:t>
            </a:r>
            <a:r>
              <a:rPr lang="en-US" altLang="zh-CN" sz="2400" smtClean="0"/>
              <a:t>p-&gt;next = NULL;  //</a:t>
            </a:r>
            <a:r>
              <a:rPr lang="zh-CN" altLang="en-US" sz="2400" smtClean="0"/>
              <a:t>或</a:t>
            </a:r>
            <a:r>
              <a:rPr lang="zh-CN" altLang="en-GB" sz="2400" smtClean="0"/>
              <a:t>，</a:t>
            </a:r>
            <a:r>
              <a:rPr lang="en-US" altLang="zh-CN" sz="2400" smtClean="0"/>
              <a:t>head-&gt;next = NULL;  </a:t>
            </a:r>
          </a:p>
          <a:p>
            <a:pPr lvl="1" eaLnBrk="1" hangingPunct="1">
              <a:lnSpc>
                <a:spcPct val="90000"/>
              </a:lnSpc>
              <a:buFontTx/>
              <a:buNone/>
              <a:defRPr/>
            </a:pPr>
            <a:r>
              <a:rPr lang="en-US" altLang="zh-CN" sz="2400" smtClean="0"/>
              <a:t>				    //</a:t>
            </a:r>
            <a:r>
              <a:rPr lang="zh-CN" altLang="en-US" sz="2400" smtClean="0"/>
              <a:t>把新结点的</a:t>
            </a:r>
            <a:r>
              <a:rPr lang="en-US" altLang="zh-CN" sz="2400" smtClean="0"/>
              <a:t>next</a:t>
            </a:r>
            <a:r>
              <a:rPr lang="zh-CN" altLang="en-US" sz="2400" smtClean="0"/>
              <a:t>成员置为</a:t>
            </a:r>
            <a:r>
              <a:rPr lang="en-US" altLang="zh-CN" sz="2400" smtClean="0"/>
              <a:t>NULL</a:t>
            </a:r>
            <a:r>
              <a:rPr lang="zh-CN" altLang="en-US" sz="2400" smtClean="0"/>
              <a:t>。</a:t>
            </a:r>
          </a:p>
          <a:p>
            <a:pPr lvl="1" eaLnBrk="1" hangingPunct="1">
              <a:lnSpc>
                <a:spcPct val="90000"/>
              </a:lnSpc>
              <a:buFontTx/>
              <a:buNone/>
              <a:defRPr/>
            </a:pPr>
            <a:r>
              <a:rPr lang="zh-CN" altLang="en-US" sz="1600" smtClean="0"/>
              <a:t> </a:t>
            </a:r>
            <a:r>
              <a:rPr lang="en-US" altLang="zh-CN" sz="2400" smtClean="0"/>
              <a:t>} </a:t>
            </a:r>
          </a:p>
          <a:p>
            <a:pPr eaLnBrk="1" hangingPunct="1">
              <a:lnSpc>
                <a:spcPct val="90000"/>
              </a:lnSpc>
              <a:defRPr/>
            </a:pPr>
            <a:r>
              <a:rPr lang="zh-CN" altLang="en-US" sz="2800" smtClean="0"/>
              <a:t>图示为：</a:t>
            </a:r>
          </a:p>
        </p:txBody>
      </p:sp>
      <p:grpSp>
        <p:nvGrpSpPr>
          <p:cNvPr id="124931" name="Group 3"/>
          <p:cNvGrpSpPr>
            <a:grpSpLocks/>
          </p:cNvGrpSpPr>
          <p:nvPr/>
        </p:nvGrpSpPr>
        <p:grpSpPr bwMode="auto">
          <a:xfrm>
            <a:off x="2136775" y="4059238"/>
            <a:ext cx="2795588" cy="1890712"/>
            <a:chOff x="1346" y="2557"/>
            <a:chExt cx="1761" cy="1191"/>
          </a:xfrm>
        </p:grpSpPr>
        <p:grpSp>
          <p:nvGrpSpPr>
            <p:cNvPr id="124932" name="Group 4"/>
            <p:cNvGrpSpPr>
              <a:grpSpLocks/>
            </p:cNvGrpSpPr>
            <p:nvPr/>
          </p:nvGrpSpPr>
          <p:grpSpPr bwMode="auto">
            <a:xfrm>
              <a:off x="1346" y="2557"/>
              <a:ext cx="1761" cy="1191"/>
              <a:chOff x="1346" y="2284"/>
              <a:chExt cx="672" cy="466"/>
            </a:xfrm>
          </p:grpSpPr>
          <p:sp>
            <p:nvSpPr>
              <p:cNvPr id="124937" name="Rectangle 5"/>
              <p:cNvSpPr>
                <a:spLocks noChangeArrowheads="1"/>
              </p:cNvSpPr>
              <p:nvPr/>
            </p:nvSpPr>
            <p:spPr bwMode="auto">
              <a:xfrm>
                <a:off x="1802" y="2500"/>
                <a:ext cx="216" cy="2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4938" name="Line 6"/>
              <p:cNvSpPr>
                <a:spLocks noChangeShapeType="1"/>
              </p:cNvSpPr>
              <p:nvPr/>
            </p:nvSpPr>
            <p:spPr bwMode="auto">
              <a:xfrm>
                <a:off x="1802" y="2625"/>
                <a:ext cx="21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4939" name="Rectangle 7"/>
              <p:cNvSpPr>
                <a:spLocks noChangeArrowheads="1"/>
              </p:cNvSpPr>
              <p:nvPr/>
            </p:nvSpPr>
            <p:spPr bwMode="auto">
              <a:xfrm>
                <a:off x="1346" y="2625"/>
                <a:ext cx="216" cy="1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4940" name="Line 8"/>
              <p:cNvSpPr>
                <a:spLocks noChangeShapeType="1"/>
              </p:cNvSpPr>
              <p:nvPr/>
            </p:nvSpPr>
            <p:spPr bwMode="auto">
              <a:xfrm>
                <a:off x="1514" y="2687"/>
                <a:ext cx="1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4941" name="Line 9"/>
              <p:cNvSpPr>
                <a:spLocks noChangeShapeType="1"/>
              </p:cNvSpPr>
              <p:nvPr/>
            </p:nvSpPr>
            <p:spPr bwMode="auto">
              <a:xfrm flipV="1">
                <a:off x="1658" y="2562"/>
                <a:ext cx="0" cy="1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4942" name="Line 10"/>
              <p:cNvSpPr>
                <a:spLocks noChangeShapeType="1"/>
              </p:cNvSpPr>
              <p:nvPr/>
            </p:nvSpPr>
            <p:spPr bwMode="auto">
              <a:xfrm>
                <a:off x="1658" y="2562"/>
                <a:ext cx="14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4943" name="Rectangle 11"/>
              <p:cNvSpPr>
                <a:spLocks noChangeArrowheads="1"/>
              </p:cNvSpPr>
              <p:nvPr/>
            </p:nvSpPr>
            <p:spPr bwMode="auto">
              <a:xfrm>
                <a:off x="1802" y="2284"/>
                <a:ext cx="216" cy="1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4944" name="Line 12"/>
              <p:cNvSpPr>
                <a:spLocks noChangeShapeType="1"/>
              </p:cNvSpPr>
              <p:nvPr/>
            </p:nvSpPr>
            <p:spPr bwMode="auto">
              <a:xfrm>
                <a:off x="1907" y="2375"/>
                <a:ext cx="0" cy="1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124933" name="Text Box 13"/>
            <p:cNvSpPr txBox="1">
              <a:spLocks noChangeArrowheads="1"/>
            </p:cNvSpPr>
            <p:nvPr/>
          </p:nvSpPr>
          <p:spPr bwMode="auto">
            <a:xfrm>
              <a:off x="2266" y="2568"/>
              <a:ext cx="20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tx1"/>
                  </a:solidFill>
                  <a:latin typeface="Verdana" pitchFamily="34" charset="0"/>
                  <a:ea typeface="宋体" charset="-122"/>
                </a:defRPr>
              </a:lvl1pPr>
              <a:lvl2pPr marL="742950" indent="-285750" eaLnBrk="0" hangingPunct="0">
                <a:defRPr sz="2400" b="1">
                  <a:solidFill>
                    <a:schemeClr val="tx1"/>
                  </a:solidFill>
                  <a:latin typeface="Verdana" pitchFamily="34" charset="0"/>
                  <a:ea typeface="宋体" charset="-122"/>
                </a:defRPr>
              </a:lvl2pPr>
              <a:lvl3pPr marL="1143000" indent="-228600" eaLnBrk="0" hangingPunct="0">
                <a:defRPr sz="2400" b="1">
                  <a:solidFill>
                    <a:schemeClr val="tx1"/>
                  </a:solidFill>
                  <a:latin typeface="Verdana" pitchFamily="34" charset="0"/>
                  <a:ea typeface="宋体" charset="-122"/>
                </a:defRPr>
              </a:lvl3pPr>
              <a:lvl4pPr marL="1600200" indent="-228600" eaLnBrk="0" hangingPunct="0">
                <a:defRPr sz="2400" b="1">
                  <a:solidFill>
                    <a:schemeClr val="tx1"/>
                  </a:solidFill>
                  <a:latin typeface="Verdana" pitchFamily="34" charset="0"/>
                  <a:ea typeface="宋体" charset="-122"/>
                </a:defRPr>
              </a:lvl4pPr>
              <a:lvl5pPr marL="2057400" indent="-228600" eaLnBrk="0" hangingPunct="0">
                <a:defRPr sz="2400" b="1">
                  <a:solidFill>
                    <a:schemeClr val="tx1"/>
                  </a:solidFill>
                  <a:latin typeface="Verdana" pitchFamily="34" charset="0"/>
                  <a:ea typeface="宋体" charset="-122"/>
                </a:defRPr>
              </a:lvl5pPr>
              <a:lvl6pPr marL="2514600" indent="-228600" algn="ctr" eaLnBrk="0" fontAlgn="base" hangingPunct="0">
                <a:spcBef>
                  <a:spcPct val="50000"/>
                </a:spcBef>
                <a:spcAft>
                  <a:spcPct val="0"/>
                </a:spcAft>
                <a:defRPr sz="2400" b="1">
                  <a:solidFill>
                    <a:schemeClr val="tx1"/>
                  </a:solidFill>
                  <a:latin typeface="Verdana" pitchFamily="34" charset="0"/>
                  <a:ea typeface="宋体" charset="-122"/>
                </a:defRPr>
              </a:lvl6pPr>
              <a:lvl7pPr marL="2971800" indent="-228600" algn="ctr" eaLnBrk="0" fontAlgn="base" hangingPunct="0">
                <a:spcBef>
                  <a:spcPct val="50000"/>
                </a:spcBef>
                <a:spcAft>
                  <a:spcPct val="0"/>
                </a:spcAft>
                <a:defRPr sz="2400" b="1">
                  <a:solidFill>
                    <a:schemeClr val="tx1"/>
                  </a:solidFill>
                  <a:latin typeface="Verdana" pitchFamily="34" charset="0"/>
                  <a:ea typeface="宋体" charset="-122"/>
                </a:defRPr>
              </a:lvl7pPr>
              <a:lvl8pPr marL="3429000" indent="-228600" algn="ctr" eaLnBrk="0" fontAlgn="base" hangingPunct="0">
                <a:spcBef>
                  <a:spcPct val="50000"/>
                </a:spcBef>
                <a:spcAft>
                  <a:spcPct val="0"/>
                </a:spcAft>
                <a:defRPr sz="2400" b="1">
                  <a:solidFill>
                    <a:schemeClr val="tx1"/>
                  </a:solidFill>
                  <a:latin typeface="Verdana" pitchFamily="34" charset="0"/>
                  <a:ea typeface="宋体" charset="-122"/>
                </a:defRPr>
              </a:lvl8pPr>
              <a:lvl9pPr marL="3886200" indent="-228600" algn="ctr" eaLnBrk="0" fontAlgn="base" hangingPunct="0">
                <a:spcBef>
                  <a:spcPct val="50000"/>
                </a:spcBef>
                <a:spcAft>
                  <a:spcPct val="0"/>
                </a:spcAft>
                <a:defRPr sz="2400" b="1">
                  <a:solidFill>
                    <a:schemeClr val="tx1"/>
                  </a:solidFill>
                  <a:latin typeface="Verdana" pitchFamily="34" charset="0"/>
                  <a:ea typeface="宋体" charset="-122"/>
                </a:defRPr>
              </a:lvl9pPr>
            </a:lstStyle>
            <a:p>
              <a:pPr algn="l" eaLnBrk="1" hangingPunct="1"/>
              <a:r>
                <a:rPr lang="en-US" altLang="zh-CN" sz="1800" b="0"/>
                <a:t>p</a:t>
              </a:r>
            </a:p>
          </p:txBody>
        </p:sp>
        <p:sp>
          <p:nvSpPr>
            <p:cNvPr id="124934" name="Text Box 14"/>
            <p:cNvSpPr txBox="1">
              <a:spLocks noChangeArrowheads="1"/>
            </p:cNvSpPr>
            <p:nvPr/>
          </p:nvSpPr>
          <p:spPr bwMode="auto">
            <a:xfrm>
              <a:off x="1371" y="3154"/>
              <a:ext cx="46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tx1"/>
                  </a:solidFill>
                  <a:latin typeface="Verdana" pitchFamily="34" charset="0"/>
                  <a:ea typeface="宋体" charset="-122"/>
                </a:defRPr>
              </a:lvl1pPr>
              <a:lvl2pPr marL="742950" indent="-285750" eaLnBrk="0" hangingPunct="0">
                <a:defRPr sz="2400" b="1">
                  <a:solidFill>
                    <a:schemeClr val="tx1"/>
                  </a:solidFill>
                  <a:latin typeface="Verdana" pitchFamily="34" charset="0"/>
                  <a:ea typeface="宋体" charset="-122"/>
                </a:defRPr>
              </a:lvl2pPr>
              <a:lvl3pPr marL="1143000" indent="-228600" eaLnBrk="0" hangingPunct="0">
                <a:defRPr sz="2400" b="1">
                  <a:solidFill>
                    <a:schemeClr val="tx1"/>
                  </a:solidFill>
                  <a:latin typeface="Verdana" pitchFamily="34" charset="0"/>
                  <a:ea typeface="宋体" charset="-122"/>
                </a:defRPr>
              </a:lvl3pPr>
              <a:lvl4pPr marL="1600200" indent="-228600" eaLnBrk="0" hangingPunct="0">
                <a:defRPr sz="2400" b="1">
                  <a:solidFill>
                    <a:schemeClr val="tx1"/>
                  </a:solidFill>
                  <a:latin typeface="Verdana" pitchFamily="34" charset="0"/>
                  <a:ea typeface="宋体" charset="-122"/>
                </a:defRPr>
              </a:lvl4pPr>
              <a:lvl5pPr marL="2057400" indent="-228600" eaLnBrk="0" hangingPunct="0">
                <a:defRPr sz="2400" b="1">
                  <a:solidFill>
                    <a:schemeClr val="tx1"/>
                  </a:solidFill>
                  <a:latin typeface="Verdana" pitchFamily="34" charset="0"/>
                  <a:ea typeface="宋体" charset="-122"/>
                </a:defRPr>
              </a:lvl5pPr>
              <a:lvl6pPr marL="2514600" indent="-228600" algn="ctr" eaLnBrk="0" fontAlgn="base" hangingPunct="0">
                <a:spcBef>
                  <a:spcPct val="50000"/>
                </a:spcBef>
                <a:spcAft>
                  <a:spcPct val="0"/>
                </a:spcAft>
                <a:defRPr sz="2400" b="1">
                  <a:solidFill>
                    <a:schemeClr val="tx1"/>
                  </a:solidFill>
                  <a:latin typeface="Verdana" pitchFamily="34" charset="0"/>
                  <a:ea typeface="宋体" charset="-122"/>
                </a:defRPr>
              </a:lvl6pPr>
              <a:lvl7pPr marL="2971800" indent="-228600" algn="ctr" eaLnBrk="0" fontAlgn="base" hangingPunct="0">
                <a:spcBef>
                  <a:spcPct val="50000"/>
                </a:spcBef>
                <a:spcAft>
                  <a:spcPct val="0"/>
                </a:spcAft>
                <a:defRPr sz="2400" b="1">
                  <a:solidFill>
                    <a:schemeClr val="tx1"/>
                  </a:solidFill>
                  <a:latin typeface="Verdana" pitchFamily="34" charset="0"/>
                  <a:ea typeface="宋体" charset="-122"/>
                </a:defRPr>
              </a:lvl7pPr>
              <a:lvl8pPr marL="3429000" indent="-228600" algn="ctr" eaLnBrk="0" fontAlgn="base" hangingPunct="0">
                <a:spcBef>
                  <a:spcPct val="50000"/>
                </a:spcBef>
                <a:spcAft>
                  <a:spcPct val="0"/>
                </a:spcAft>
                <a:defRPr sz="2400" b="1">
                  <a:solidFill>
                    <a:schemeClr val="tx1"/>
                  </a:solidFill>
                  <a:latin typeface="Verdana" pitchFamily="34" charset="0"/>
                  <a:ea typeface="宋体" charset="-122"/>
                </a:defRPr>
              </a:lvl8pPr>
              <a:lvl9pPr marL="3886200" indent="-228600" algn="ctr" eaLnBrk="0" fontAlgn="base" hangingPunct="0">
                <a:spcBef>
                  <a:spcPct val="50000"/>
                </a:spcBef>
                <a:spcAft>
                  <a:spcPct val="0"/>
                </a:spcAft>
                <a:defRPr sz="2400" b="1">
                  <a:solidFill>
                    <a:schemeClr val="tx1"/>
                  </a:solidFill>
                  <a:latin typeface="Verdana" pitchFamily="34" charset="0"/>
                  <a:ea typeface="宋体" charset="-122"/>
                </a:defRPr>
              </a:lvl9pPr>
            </a:lstStyle>
            <a:p>
              <a:pPr algn="l" eaLnBrk="1" hangingPunct="1"/>
              <a:r>
                <a:rPr lang="en-US" altLang="zh-CN" sz="1800" b="0"/>
                <a:t>head</a:t>
              </a:r>
            </a:p>
          </p:txBody>
        </p:sp>
        <p:sp>
          <p:nvSpPr>
            <p:cNvPr id="124935" name="Text Box 15"/>
            <p:cNvSpPr txBox="1">
              <a:spLocks noChangeArrowheads="1"/>
            </p:cNvSpPr>
            <p:nvPr/>
          </p:nvSpPr>
          <p:spPr bwMode="auto">
            <a:xfrm>
              <a:off x="2572" y="3475"/>
              <a:ext cx="48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tx1"/>
                  </a:solidFill>
                  <a:latin typeface="Verdana" pitchFamily="34" charset="0"/>
                  <a:ea typeface="宋体" charset="-122"/>
                </a:defRPr>
              </a:lvl1pPr>
              <a:lvl2pPr marL="742950" indent="-285750" eaLnBrk="0" hangingPunct="0">
                <a:defRPr sz="2400" b="1">
                  <a:solidFill>
                    <a:schemeClr val="tx1"/>
                  </a:solidFill>
                  <a:latin typeface="Verdana" pitchFamily="34" charset="0"/>
                  <a:ea typeface="宋体" charset="-122"/>
                </a:defRPr>
              </a:lvl2pPr>
              <a:lvl3pPr marL="1143000" indent="-228600" eaLnBrk="0" hangingPunct="0">
                <a:defRPr sz="2400" b="1">
                  <a:solidFill>
                    <a:schemeClr val="tx1"/>
                  </a:solidFill>
                  <a:latin typeface="Verdana" pitchFamily="34" charset="0"/>
                  <a:ea typeface="宋体" charset="-122"/>
                </a:defRPr>
              </a:lvl3pPr>
              <a:lvl4pPr marL="1600200" indent="-228600" eaLnBrk="0" hangingPunct="0">
                <a:defRPr sz="2400" b="1">
                  <a:solidFill>
                    <a:schemeClr val="tx1"/>
                  </a:solidFill>
                  <a:latin typeface="Verdana" pitchFamily="34" charset="0"/>
                  <a:ea typeface="宋体" charset="-122"/>
                </a:defRPr>
              </a:lvl4pPr>
              <a:lvl5pPr marL="2057400" indent="-228600" eaLnBrk="0" hangingPunct="0">
                <a:defRPr sz="2400" b="1">
                  <a:solidFill>
                    <a:schemeClr val="tx1"/>
                  </a:solidFill>
                  <a:latin typeface="Verdana" pitchFamily="34" charset="0"/>
                  <a:ea typeface="宋体" charset="-122"/>
                </a:defRPr>
              </a:lvl5pPr>
              <a:lvl6pPr marL="2514600" indent="-228600" algn="ctr" eaLnBrk="0" fontAlgn="base" hangingPunct="0">
                <a:spcBef>
                  <a:spcPct val="50000"/>
                </a:spcBef>
                <a:spcAft>
                  <a:spcPct val="0"/>
                </a:spcAft>
                <a:defRPr sz="2400" b="1">
                  <a:solidFill>
                    <a:schemeClr val="tx1"/>
                  </a:solidFill>
                  <a:latin typeface="Verdana" pitchFamily="34" charset="0"/>
                  <a:ea typeface="宋体" charset="-122"/>
                </a:defRPr>
              </a:lvl6pPr>
              <a:lvl7pPr marL="2971800" indent="-228600" algn="ctr" eaLnBrk="0" fontAlgn="base" hangingPunct="0">
                <a:spcBef>
                  <a:spcPct val="50000"/>
                </a:spcBef>
                <a:spcAft>
                  <a:spcPct val="0"/>
                </a:spcAft>
                <a:defRPr sz="2400" b="1">
                  <a:solidFill>
                    <a:schemeClr val="tx1"/>
                  </a:solidFill>
                  <a:latin typeface="Verdana" pitchFamily="34" charset="0"/>
                  <a:ea typeface="宋体" charset="-122"/>
                </a:defRPr>
              </a:lvl7pPr>
              <a:lvl8pPr marL="3429000" indent="-228600" algn="ctr" eaLnBrk="0" fontAlgn="base" hangingPunct="0">
                <a:spcBef>
                  <a:spcPct val="50000"/>
                </a:spcBef>
                <a:spcAft>
                  <a:spcPct val="0"/>
                </a:spcAft>
                <a:defRPr sz="2400" b="1">
                  <a:solidFill>
                    <a:schemeClr val="tx1"/>
                  </a:solidFill>
                  <a:latin typeface="Verdana" pitchFamily="34" charset="0"/>
                  <a:ea typeface="宋体" charset="-122"/>
                </a:defRPr>
              </a:lvl8pPr>
              <a:lvl9pPr marL="3886200" indent="-228600" algn="ctr" eaLnBrk="0" fontAlgn="base" hangingPunct="0">
                <a:spcBef>
                  <a:spcPct val="50000"/>
                </a:spcBef>
                <a:spcAft>
                  <a:spcPct val="0"/>
                </a:spcAft>
                <a:defRPr sz="2400" b="1">
                  <a:solidFill>
                    <a:schemeClr val="tx1"/>
                  </a:solidFill>
                  <a:latin typeface="Verdana" pitchFamily="34" charset="0"/>
                  <a:ea typeface="宋体" charset="-122"/>
                </a:defRPr>
              </a:lvl9pPr>
            </a:lstStyle>
            <a:p>
              <a:pPr algn="l" eaLnBrk="1" hangingPunct="1"/>
              <a:r>
                <a:rPr lang="en-US" altLang="zh-CN" sz="1800" b="0"/>
                <a:t>NULL</a:t>
              </a:r>
            </a:p>
          </p:txBody>
        </p:sp>
        <p:sp>
          <p:nvSpPr>
            <p:cNvPr id="124936" name="Text Box 16"/>
            <p:cNvSpPr txBox="1">
              <a:spLocks noChangeArrowheads="1"/>
            </p:cNvSpPr>
            <p:nvPr/>
          </p:nvSpPr>
          <p:spPr bwMode="auto">
            <a:xfrm>
              <a:off x="2699" y="3158"/>
              <a:ext cx="20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tx1"/>
                  </a:solidFill>
                  <a:latin typeface="Verdana" pitchFamily="34" charset="0"/>
                  <a:ea typeface="宋体" charset="-122"/>
                </a:defRPr>
              </a:lvl1pPr>
              <a:lvl2pPr marL="742950" indent="-285750" eaLnBrk="0" hangingPunct="0">
                <a:defRPr sz="2400" b="1">
                  <a:solidFill>
                    <a:schemeClr val="tx1"/>
                  </a:solidFill>
                  <a:latin typeface="Verdana" pitchFamily="34" charset="0"/>
                  <a:ea typeface="宋体" charset="-122"/>
                </a:defRPr>
              </a:lvl2pPr>
              <a:lvl3pPr marL="1143000" indent="-228600" eaLnBrk="0" hangingPunct="0">
                <a:defRPr sz="2400" b="1">
                  <a:solidFill>
                    <a:schemeClr val="tx1"/>
                  </a:solidFill>
                  <a:latin typeface="Verdana" pitchFamily="34" charset="0"/>
                  <a:ea typeface="宋体" charset="-122"/>
                </a:defRPr>
              </a:lvl3pPr>
              <a:lvl4pPr marL="1600200" indent="-228600" eaLnBrk="0" hangingPunct="0">
                <a:defRPr sz="2400" b="1">
                  <a:solidFill>
                    <a:schemeClr val="tx1"/>
                  </a:solidFill>
                  <a:latin typeface="Verdana" pitchFamily="34" charset="0"/>
                  <a:ea typeface="宋体" charset="-122"/>
                </a:defRPr>
              </a:lvl4pPr>
              <a:lvl5pPr marL="2057400" indent="-228600" eaLnBrk="0" hangingPunct="0">
                <a:defRPr sz="2400" b="1">
                  <a:solidFill>
                    <a:schemeClr val="tx1"/>
                  </a:solidFill>
                  <a:latin typeface="Verdana" pitchFamily="34" charset="0"/>
                  <a:ea typeface="宋体" charset="-122"/>
                </a:defRPr>
              </a:lvl5pPr>
              <a:lvl6pPr marL="2514600" indent="-228600" algn="ctr" eaLnBrk="0" fontAlgn="base" hangingPunct="0">
                <a:spcBef>
                  <a:spcPct val="50000"/>
                </a:spcBef>
                <a:spcAft>
                  <a:spcPct val="0"/>
                </a:spcAft>
                <a:defRPr sz="2400" b="1">
                  <a:solidFill>
                    <a:schemeClr val="tx1"/>
                  </a:solidFill>
                  <a:latin typeface="Verdana" pitchFamily="34" charset="0"/>
                  <a:ea typeface="宋体" charset="-122"/>
                </a:defRPr>
              </a:lvl6pPr>
              <a:lvl7pPr marL="2971800" indent="-228600" algn="ctr" eaLnBrk="0" fontAlgn="base" hangingPunct="0">
                <a:spcBef>
                  <a:spcPct val="50000"/>
                </a:spcBef>
                <a:spcAft>
                  <a:spcPct val="0"/>
                </a:spcAft>
                <a:defRPr sz="2400" b="1">
                  <a:solidFill>
                    <a:schemeClr val="tx1"/>
                  </a:solidFill>
                  <a:latin typeface="Verdana" pitchFamily="34" charset="0"/>
                  <a:ea typeface="宋体" charset="-122"/>
                </a:defRPr>
              </a:lvl7pPr>
              <a:lvl8pPr marL="3429000" indent="-228600" algn="ctr" eaLnBrk="0" fontAlgn="base" hangingPunct="0">
                <a:spcBef>
                  <a:spcPct val="50000"/>
                </a:spcBef>
                <a:spcAft>
                  <a:spcPct val="0"/>
                </a:spcAft>
                <a:defRPr sz="2400" b="1">
                  <a:solidFill>
                    <a:schemeClr val="tx1"/>
                  </a:solidFill>
                  <a:latin typeface="Verdana" pitchFamily="34" charset="0"/>
                  <a:ea typeface="宋体" charset="-122"/>
                </a:defRPr>
              </a:lvl8pPr>
              <a:lvl9pPr marL="3886200" indent="-228600" algn="ctr" eaLnBrk="0" fontAlgn="base" hangingPunct="0">
                <a:spcBef>
                  <a:spcPct val="50000"/>
                </a:spcBef>
                <a:spcAft>
                  <a:spcPct val="0"/>
                </a:spcAft>
                <a:defRPr sz="2400" b="1">
                  <a:solidFill>
                    <a:schemeClr val="tx1"/>
                  </a:solidFill>
                  <a:latin typeface="Verdana" pitchFamily="34" charset="0"/>
                  <a:ea typeface="宋体" charset="-122"/>
                </a:defRPr>
              </a:lvl9pPr>
            </a:lstStyle>
            <a:p>
              <a:pPr algn="l" eaLnBrk="1" hangingPunct="1"/>
              <a:r>
                <a:rPr lang="en-US" altLang="zh-CN" sz="1800" b="0"/>
                <a:t>a</a:t>
              </a:r>
            </a:p>
          </p:txBody>
        </p:sp>
      </p:gr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394" name="Rectangle 2"/>
          <p:cNvSpPr>
            <a:spLocks noGrp="1" noChangeArrowheads="1"/>
          </p:cNvSpPr>
          <p:nvPr>
            <p:ph idx="1"/>
          </p:nvPr>
        </p:nvSpPr>
        <p:spPr>
          <a:xfrm>
            <a:off x="323850" y="188913"/>
            <a:ext cx="8604250" cy="2663825"/>
          </a:xfrm>
        </p:spPr>
        <p:txBody>
          <a:bodyPr/>
          <a:lstStyle/>
          <a:p>
            <a:pPr eaLnBrk="1" hangingPunct="1">
              <a:defRPr/>
            </a:pPr>
            <a:r>
              <a:rPr lang="zh-CN" altLang="en-US" smtClean="0"/>
              <a:t>如果新结点插在表头，则进行下面的操作： </a:t>
            </a:r>
          </a:p>
          <a:p>
            <a:pPr lvl="2" eaLnBrk="1" hangingPunct="1">
              <a:buFont typeface="Wingdings" pitchFamily="2" charset="2"/>
              <a:buNone/>
              <a:defRPr/>
            </a:pPr>
            <a:r>
              <a:rPr lang="en-US" altLang="zh-CN" smtClean="0"/>
              <a:t>p-&gt;next = head;  //</a:t>
            </a:r>
            <a:r>
              <a:rPr lang="zh-CN" altLang="en-US" smtClean="0"/>
              <a:t>把新结点的下一个结点指定为</a:t>
            </a:r>
          </a:p>
          <a:p>
            <a:pPr lvl="2" eaLnBrk="1" hangingPunct="1">
              <a:buFont typeface="Wingdings" pitchFamily="2" charset="2"/>
              <a:buNone/>
              <a:defRPr/>
            </a:pPr>
            <a:r>
              <a:rPr lang="zh-CN" altLang="en-US" smtClean="0"/>
              <a:t>				</a:t>
            </a:r>
            <a:r>
              <a:rPr lang="en-US" altLang="zh-CN" smtClean="0"/>
              <a:t>//</a:t>
            </a:r>
            <a:r>
              <a:rPr lang="zh-CN" altLang="en-US" smtClean="0"/>
              <a:t>链表原来的第一个结点。</a:t>
            </a:r>
          </a:p>
          <a:p>
            <a:pPr lvl="2" eaLnBrk="1" hangingPunct="1">
              <a:buFont typeface="Wingdings" pitchFamily="2" charset="2"/>
              <a:buNone/>
              <a:defRPr/>
            </a:pPr>
            <a:r>
              <a:rPr lang="en-US" altLang="zh-CN" smtClean="0"/>
              <a:t>head = p;  //</a:t>
            </a:r>
            <a:r>
              <a:rPr lang="zh-CN" altLang="en-US" smtClean="0"/>
              <a:t>表头指针指向新结点。</a:t>
            </a:r>
          </a:p>
          <a:p>
            <a:pPr eaLnBrk="1" hangingPunct="1">
              <a:defRPr/>
            </a:pPr>
            <a:r>
              <a:rPr lang="zh-CN" altLang="en-US" smtClean="0"/>
              <a:t>图示为：</a:t>
            </a:r>
          </a:p>
        </p:txBody>
      </p:sp>
      <p:grpSp>
        <p:nvGrpSpPr>
          <p:cNvPr id="125955" name="Group 3"/>
          <p:cNvGrpSpPr>
            <a:grpSpLocks/>
          </p:cNvGrpSpPr>
          <p:nvPr/>
        </p:nvGrpSpPr>
        <p:grpSpPr bwMode="auto">
          <a:xfrm>
            <a:off x="720725" y="3128963"/>
            <a:ext cx="7451725" cy="3324225"/>
            <a:chOff x="454" y="1971"/>
            <a:chExt cx="4694" cy="2094"/>
          </a:xfrm>
        </p:grpSpPr>
        <p:sp>
          <p:nvSpPr>
            <p:cNvPr id="125956" name="Rectangle 4"/>
            <p:cNvSpPr>
              <a:spLocks noChangeArrowheads="1"/>
            </p:cNvSpPr>
            <p:nvPr/>
          </p:nvSpPr>
          <p:spPr bwMode="auto">
            <a:xfrm>
              <a:off x="1537" y="3468"/>
              <a:ext cx="542" cy="59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5957" name="Rectangle 5"/>
            <p:cNvSpPr>
              <a:spLocks noChangeArrowheads="1"/>
            </p:cNvSpPr>
            <p:nvPr/>
          </p:nvSpPr>
          <p:spPr bwMode="auto">
            <a:xfrm>
              <a:off x="2620" y="3468"/>
              <a:ext cx="542" cy="59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5958" name="Rectangle 6"/>
            <p:cNvSpPr>
              <a:spLocks noChangeArrowheads="1"/>
            </p:cNvSpPr>
            <p:nvPr/>
          </p:nvSpPr>
          <p:spPr bwMode="auto">
            <a:xfrm>
              <a:off x="4606" y="3468"/>
              <a:ext cx="542" cy="59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5959" name="Line 7"/>
            <p:cNvSpPr>
              <a:spLocks noChangeShapeType="1"/>
            </p:cNvSpPr>
            <p:nvPr/>
          </p:nvSpPr>
          <p:spPr bwMode="auto">
            <a:xfrm>
              <a:off x="1537" y="3768"/>
              <a:ext cx="542" cy="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5960" name="Line 8"/>
            <p:cNvSpPr>
              <a:spLocks noChangeShapeType="1"/>
            </p:cNvSpPr>
            <p:nvPr/>
          </p:nvSpPr>
          <p:spPr bwMode="auto">
            <a:xfrm>
              <a:off x="2620" y="3768"/>
              <a:ext cx="542" cy="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5961" name="Line 9"/>
            <p:cNvSpPr>
              <a:spLocks noChangeShapeType="1"/>
            </p:cNvSpPr>
            <p:nvPr/>
          </p:nvSpPr>
          <p:spPr bwMode="auto">
            <a:xfrm>
              <a:off x="4606" y="3768"/>
              <a:ext cx="542" cy="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5962" name="Rectangle 10"/>
            <p:cNvSpPr>
              <a:spLocks noChangeArrowheads="1"/>
            </p:cNvSpPr>
            <p:nvPr/>
          </p:nvSpPr>
          <p:spPr bwMode="auto">
            <a:xfrm>
              <a:off x="454" y="3768"/>
              <a:ext cx="542" cy="29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5963" name="Line 11"/>
            <p:cNvSpPr>
              <a:spLocks noChangeShapeType="1"/>
            </p:cNvSpPr>
            <p:nvPr/>
          </p:nvSpPr>
          <p:spPr bwMode="auto">
            <a:xfrm>
              <a:off x="815" y="3916"/>
              <a:ext cx="361" cy="3"/>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5964" name="Line 12"/>
            <p:cNvSpPr>
              <a:spLocks noChangeShapeType="1"/>
            </p:cNvSpPr>
            <p:nvPr/>
          </p:nvSpPr>
          <p:spPr bwMode="auto">
            <a:xfrm flipV="1">
              <a:off x="1176" y="2719"/>
              <a:ext cx="3" cy="1197"/>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5965" name="Line 13"/>
            <p:cNvSpPr>
              <a:spLocks noChangeShapeType="1"/>
            </p:cNvSpPr>
            <p:nvPr/>
          </p:nvSpPr>
          <p:spPr bwMode="auto">
            <a:xfrm>
              <a:off x="1176" y="2719"/>
              <a:ext cx="361" cy="3"/>
            </a:xfrm>
            <a:prstGeom prst="line">
              <a:avLst/>
            </a:prstGeom>
            <a:noFill/>
            <a:ln w="9525">
              <a:solidFill>
                <a:schemeClr val="fo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5966" name="Line 14"/>
            <p:cNvSpPr>
              <a:spLocks noChangeShapeType="1"/>
            </p:cNvSpPr>
            <p:nvPr/>
          </p:nvSpPr>
          <p:spPr bwMode="auto">
            <a:xfrm>
              <a:off x="1898" y="3916"/>
              <a:ext cx="361" cy="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5967" name="Line 15"/>
            <p:cNvSpPr>
              <a:spLocks noChangeShapeType="1"/>
            </p:cNvSpPr>
            <p:nvPr/>
          </p:nvSpPr>
          <p:spPr bwMode="auto">
            <a:xfrm flipV="1">
              <a:off x="2259" y="3616"/>
              <a:ext cx="3" cy="3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5968" name="Line 16"/>
            <p:cNvSpPr>
              <a:spLocks noChangeShapeType="1"/>
            </p:cNvSpPr>
            <p:nvPr/>
          </p:nvSpPr>
          <p:spPr bwMode="auto">
            <a:xfrm>
              <a:off x="2259" y="3616"/>
              <a:ext cx="361" cy="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5969" name="Line 17"/>
            <p:cNvSpPr>
              <a:spLocks noChangeShapeType="1"/>
            </p:cNvSpPr>
            <p:nvPr/>
          </p:nvSpPr>
          <p:spPr bwMode="auto">
            <a:xfrm>
              <a:off x="2982" y="3916"/>
              <a:ext cx="361" cy="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5970" name="Line 18"/>
            <p:cNvSpPr>
              <a:spLocks noChangeShapeType="1"/>
            </p:cNvSpPr>
            <p:nvPr/>
          </p:nvSpPr>
          <p:spPr bwMode="auto">
            <a:xfrm flipV="1">
              <a:off x="3343" y="3616"/>
              <a:ext cx="2" cy="3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5971" name="Line 19"/>
            <p:cNvSpPr>
              <a:spLocks noChangeShapeType="1"/>
            </p:cNvSpPr>
            <p:nvPr/>
          </p:nvSpPr>
          <p:spPr bwMode="auto">
            <a:xfrm>
              <a:off x="3343" y="3616"/>
              <a:ext cx="361" cy="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5972" name="Line 20"/>
            <p:cNvSpPr>
              <a:spLocks noChangeShapeType="1"/>
            </p:cNvSpPr>
            <p:nvPr/>
          </p:nvSpPr>
          <p:spPr bwMode="auto">
            <a:xfrm>
              <a:off x="3884" y="3916"/>
              <a:ext cx="361" cy="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5973" name="Line 21"/>
            <p:cNvSpPr>
              <a:spLocks noChangeShapeType="1"/>
            </p:cNvSpPr>
            <p:nvPr/>
          </p:nvSpPr>
          <p:spPr bwMode="auto">
            <a:xfrm flipV="1">
              <a:off x="4245" y="3616"/>
              <a:ext cx="3" cy="3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5974" name="Line 22"/>
            <p:cNvSpPr>
              <a:spLocks noChangeShapeType="1"/>
            </p:cNvSpPr>
            <p:nvPr/>
          </p:nvSpPr>
          <p:spPr bwMode="auto">
            <a:xfrm>
              <a:off x="4245" y="3616"/>
              <a:ext cx="361" cy="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5975" name="Rectangle 23"/>
            <p:cNvSpPr>
              <a:spLocks noChangeArrowheads="1"/>
            </p:cNvSpPr>
            <p:nvPr/>
          </p:nvSpPr>
          <p:spPr bwMode="auto">
            <a:xfrm>
              <a:off x="1537" y="2568"/>
              <a:ext cx="542" cy="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5976" name="Line 24"/>
            <p:cNvSpPr>
              <a:spLocks noChangeShapeType="1"/>
            </p:cNvSpPr>
            <p:nvPr/>
          </p:nvSpPr>
          <p:spPr bwMode="auto">
            <a:xfrm>
              <a:off x="1537" y="2868"/>
              <a:ext cx="542" cy="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5977" name="Rectangle 25"/>
            <p:cNvSpPr>
              <a:spLocks noChangeArrowheads="1"/>
            </p:cNvSpPr>
            <p:nvPr/>
          </p:nvSpPr>
          <p:spPr bwMode="auto">
            <a:xfrm>
              <a:off x="1537" y="1971"/>
              <a:ext cx="542" cy="3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5978" name="Line 26"/>
            <p:cNvSpPr>
              <a:spLocks noChangeShapeType="1"/>
            </p:cNvSpPr>
            <p:nvPr/>
          </p:nvSpPr>
          <p:spPr bwMode="auto">
            <a:xfrm>
              <a:off x="1801" y="2120"/>
              <a:ext cx="2" cy="44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5979" name="Line 27"/>
            <p:cNvSpPr>
              <a:spLocks noChangeShapeType="1"/>
            </p:cNvSpPr>
            <p:nvPr/>
          </p:nvSpPr>
          <p:spPr bwMode="auto">
            <a:xfrm>
              <a:off x="1813" y="3019"/>
              <a:ext cx="3" cy="449"/>
            </a:xfrm>
            <a:prstGeom prst="line">
              <a:avLst/>
            </a:prstGeom>
            <a:noFill/>
            <a:ln w="9525">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5980" name="Line 28"/>
            <p:cNvSpPr>
              <a:spLocks noChangeShapeType="1"/>
            </p:cNvSpPr>
            <p:nvPr/>
          </p:nvSpPr>
          <p:spPr bwMode="auto">
            <a:xfrm>
              <a:off x="1176" y="3616"/>
              <a:ext cx="361" cy="3"/>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5981" name="Text Box 29"/>
            <p:cNvSpPr txBox="1">
              <a:spLocks noChangeArrowheads="1"/>
            </p:cNvSpPr>
            <p:nvPr/>
          </p:nvSpPr>
          <p:spPr bwMode="auto">
            <a:xfrm>
              <a:off x="463" y="3485"/>
              <a:ext cx="46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tx1"/>
                  </a:solidFill>
                  <a:latin typeface="Verdana" pitchFamily="34" charset="0"/>
                  <a:ea typeface="宋体" charset="-122"/>
                </a:defRPr>
              </a:lvl1pPr>
              <a:lvl2pPr marL="742950" indent="-285750" eaLnBrk="0" hangingPunct="0">
                <a:defRPr sz="2400" b="1">
                  <a:solidFill>
                    <a:schemeClr val="tx1"/>
                  </a:solidFill>
                  <a:latin typeface="Verdana" pitchFamily="34" charset="0"/>
                  <a:ea typeface="宋体" charset="-122"/>
                </a:defRPr>
              </a:lvl2pPr>
              <a:lvl3pPr marL="1143000" indent="-228600" eaLnBrk="0" hangingPunct="0">
                <a:defRPr sz="2400" b="1">
                  <a:solidFill>
                    <a:schemeClr val="tx1"/>
                  </a:solidFill>
                  <a:latin typeface="Verdana" pitchFamily="34" charset="0"/>
                  <a:ea typeface="宋体" charset="-122"/>
                </a:defRPr>
              </a:lvl3pPr>
              <a:lvl4pPr marL="1600200" indent="-228600" eaLnBrk="0" hangingPunct="0">
                <a:defRPr sz="2400" b="1">
                  <a:solidFill>
                    <a:schemeClr val="tx1"/>
                  </a:solidFill>
                  <a:latin typeface="Verdana" pitchFamily="34" charset="0"/>
                  <a:ea typeface="宋体" charset="-122"/>
                </a:defRPr>
              </a:lvl4pPr>
              <a:lvl5pPr marL="2057400" indent="-228600" eaLnBrk="0" hangingPunct="0">
                <a:defRPr sz="2400" b="1">
                  <a:solidFill>
                    <a:schemeClr val="tx1"/>
                  </a:solidFill>
                  <a:latin typeface="Verdana" pitchFamily="34" charset="0"/>
                  <a:ea typeface="宋体" charset="-122"/>
                </a:defRPr>
              </a:lvl5pPr>
              <a:lvl6pPr marL="2514600" indent="-228600" algn="ctr" eaLnBrk="0" fontAlgn="base" hangingPunct="0">
                <a:spcBef>
                  <a:spcPct val="50000"/>
                </a:spcBef>
                <a:spcAft>
                  <a:spcPct val="0"/>
                </a:spcAft>
                <a:defRPr sz="2400" b="1">
                  <a:solidFill>
                    <a:schemeClr val="tx1"/>
                  </a:solidFill>
                  <a:latin typeface="Verdana" pitchFamily="34" charset="0"/>
                  <a:ea typeface="宋体" charset="-122"/>
                </a:defRPr>
              </a:lvl6pPr>
              <a:lvl7pPr marL="2971800" indent="-228600" algn="ctr" eaLnBrk="0" fontAlgn="base" hangingPunct="0">
                <a:spcBef>
                  <a:spcPct val="50000"/>
                </a:spcBef>
                <a:spcAft>
                  <a:spcPct val="0"/>
                </a:spcAft>
                <a:defRPr sz="2400" b="1">
                  <a:solidFill>
                    <a:schemeClr val="tx1"/>
                  </a:solidFill>
                  <a:latin typeface="Verdana" pitchFamily="34" charset="0"/>
                  <a:ea typeface="宋体" charset="-122"/>
                </a:defRPr>
              </a:lvl7pPr>
              <a:lvl8pPr marL="3429000" indent="-228600" algn="ctr" eaLnBrk="0" fontAlgn="base" hangingPunct="0">
                <a:spcBef>
                  <a:spcPct val="50000"/>
                </a:spcBef>
                <a:spcAft>
                  <a:spcPct val="0"/>
                </a:spcAft>
                <a:defRPr sz="2400" b="1">
                  <a:solidFill>
                    <a:schemeClr val="tx1"/>
                  </a:solidFill>
                  <a:latin typeface="Verdana" pitchFamily="34" charset="0"/>
                  <a:ea typeface="宋体" charset="-122"/>
                </a:defRPr>
              </a:lvl8pPr>
              <a:lvl9pPr marL="3886200" indent="-228600" algn="ctr" eaLnBrk="0" fontAlgn="base" hangingPunct="0">
                <a:spcBef>
                  <a:spcPct val="50000"/>
                </a:spcBef>
                <a:spcAft>
                  <a:spcPct val="0"/>
                </a:spcAft>
                <a:defRPr sz="2400" b="1">
                  <a:solidFill>
                    <a:schemeClr val="tx1"/>
                  </a:solidFill>
                  <a:latin typeface="Verdana" pitchFamily="34" charset="0"/>
                  <a:ea typeface="宋体" charset="-122"/>
                </a:defRPr>
              </a:lvl9pPr>
            </a:lstStyle>
            <a:p>
              <a:pPr algn="l" eaLnBrk="1" hangingPunct="1"/>
              <a:r>
                <a:rPr lang="en-US" altLang="zh-CN" sz="1800" b="0"/>
                <a:t>head</a:t>
              </a:r>
            </a:p>
          </p:txBody>
        </p:sp>
        <p:sp>
          <p:nvSpPr>
            <p:cNvPr id="125982" name="Text Box 30"/>
            <p:cNvSpPr txBox="1">
              <a:spLocks noChangeArrowheads="1"/>
            </p:cNvSpPr>
            <p:nvPr/>
          </p:nvSpPr>
          <p:spPr bwMode="auto">
            <a:xfrm>
              <a:off x="1144" y="1988"/>
              <a:ext cx="20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tx1"/>
                  </a:solidFill>
                  <a:latin typeface="Verdana" pitchFamily="34" charset="0"/>
                  <a:ea typeface="宋体" charset="-122"/>
                </a:defRPr>
              </a:lvl1pPr>
              <a:lvl2pPr marL="742950" indent="-285750" eaLnBrk="0" hangingPunct="0">
                <a:defRPr sz="2400" b="1">
                  <a:solidFill>
                    <a:schemeClr val="tx1"/>
                  </a:solidFill>
                  <a:latin typeface="Verdana" pitchFamily="34" charset="0"/>
                  <a:ea typeface="宋体" charset="-122"/>
                </a:defRPr>
              </a:lvl2pPr>
              <a:lvl3pPr marL="1143000" indent="-228600" eaLnBrk="0" hangingPunct="0">
                <a:defRPr sz="2400" b="1">
                  <a:solidFill>
                    <a:schemeClr val="tx1"/>
                  </a:solidFill>
                  <a:latin typeface="Verdana" pitchFamily="34" charset="0"/>
                  <a:ea typeface="宋体" charset="-122"/>
                </a:defRPr>
              </a:lvl3pPr>
              <a:lvl4pPr marL="1600200" indent="-228600" eaLnBrk="0" hangingPunct="0">
                <a:defRPr sz="2400" b="1">
                  <a:solidFill>
                    <a:schemeClr val="tx1"/>
                  </a:solidFill>
                  <a:latin typeface="Verdana" pitchFamily="34" charset="0"/>
                  <a:ea typeface="宋体" charset="-122"/>
                </a:defRPr>
              </a:lvl4pPr>
              <a:lvl5pPr marL="2057400" indent="-228600" eaLnBrk="0" hangingPunct="0">
                <a:defRPr sz="2400" b="1">
                  <a:solidFill>
                    <a:schemeClr val="tx1"/>
                  </a:solidFill>
                  <a:latin typeface="Verdana" pitchFamily="34" charset="0"/>
                  <a:ea typeface="宋体" charset="-122"/>
                </a:defRPr>
              </a:lvl5pPr>
              <a:lvl6pPr marL="2514600" indent="-228600" algn="ctr" eaLnBrk="0" fontAlgn="base" hangingPunct="0">
                <a:spcBef>
                  <a:spcPct val="50000"/>
                </a:spcBef>
                <a:spcAft>
                  <a:spcPct val="0"/>
                </a:spcAft>
                <a:defRPr sz="2400" b="1">
                  <a:solidFill>
                    <a:schemeClr val="tx1"/>
                  </a:solidFill>
                  <a:latin typeface="Verdana" pitchFamily="34" charset="0"/>
                  <a:ea typeface="宋体" charset="-122"/>
                </a:defRPr>
              </a:lvl6pPr>
              <a:lvl7pPr marL="2971800" indent="-228600" algn="ctr" eaLnBrk="0" fontAlgn="base" hangingPunct="0">
                <a:spcBef>
                  <a:spcPct val="50000"/>
                </a:spcBef>
                <a:spcAft>
                  <a:spcPct val="0"/>
                </a:spcAft>
                <a:defRPr sz="2400" b="1">
                  <a:solidFill>
                    <a:schemeClr val="tx1"/>
                  </a:solidFill>
                  <a:latin typeface="Verdana" pitchFamily="34" charset="0"/>
                  <a:ea typeface="宋体" charset="-122"/>
                </a:defRPr>
              </a:lvl7pPr>
              <a:lvl8pPr marL="3429000" indent="-228600" algn="ctr" eaLnBrk="0" fontAlgn="base" hangingPunct="0">
                <a:spcBef>
                  <a:spcPct val="50000"/>
                </a:spcBef>
                <a:spcAft>
                  <a:spcPct val="0"/>
                </a:spcAft>
                <a:defRPr sz="2400" b="1">
                  <a:solidFill>
                    <a:schemeClr val="tx1"/>
                  </a:solidFill>
                  <a:latin typeface="Verdana" pitchFamily="34" charset="0"/>
                  <a:ea typeface="宋体" charset="-122"/>
                </a:defRPr>
              </a:lvl8pPr>
              <a:lvl9pPr marL="3886200" indent="-228600" algn="ctr" eaLnBrk="0" fontAlgn="base" hangingPunct="0">
                <a:spcBef>
                  <a:spcPct val="50000"/>
                </a:spcBef>
                <a:spcAft>
                  <a:spcPct val="0"/>
                </a:spcAft>
                <a:defRPr sz="2400" b="1">
                  <a:solidFill>
                    <a:schemeClr val="tx1"/>
                  </a:solidFill>
                  <a:latin typeface="Verdana" pitchFamily="34" charset="0"/>
                  <a:ea typeface="宋体" charset="-122"/>
                </a:defRPr>
              </a:lvl9pPr>
            </a:lstStyle>
            <a:p>
              <a:pPr algn="l" eaLnBrk="1" hangingPunct="1"/>
              <a:r>
                <a:rPr lang="en-US" altLang="zh-CN" sz="1800" b="0"/>
                <a:t>p</a:t>
              </a:r>
            </a:p>
          </p:txBody>
        </p:sp>
        <p:sp>
          <p:nvSpPr>
            <p:cNvPr id="125983" name="Text Box 31"/>
            <p:cNvSpPr txBox="1">
              <a:spLocks noChangeArrowheads="1"/>
            </p:cNvSpPr>
            <p:nvPr/>
          </p:nvSpPr>
          <p:spPr bwMode="auto">
            <a:xfrm>
              <a:off x="1643" y="3485"/>
              <a:ext cx="26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tx1"/>
                  </a:solidFill>
                  <a:latin typeface="Verdana" pitchFamily="34" charset="0"/>
                  <a:ea typeface="宋体" charset="-122"/>
                </a:defRPr>
              </a:lvl1pPr>
              <a:lvl2pPr marL="742950" indent="-285750" eaLnBrk="0" hangingPunct="0">
                <a:defRPr sz="2400" b="1">
                  <a:solidFill>
                    <a:schemeClr val="tx1"/>
                  </a:solidFill>
                  <a:latin typeface="Verdana" pitchFamily="34" charset="0"/>
                  <a:ea typeface="宋体" charset="-122"/>
                </a:defRPr>
              </a:lvl2pPr>
              <a:lvl3pPr marL="1143000" indent="-228600" eaLnBrk="0" hangingPunct="0">
                <a:defRPr sz="2400" b="1">
                  <a:solidFill>
                    <a:schemeClr val="tx1"/>
                  </a:solidFill>
                  <a:latin typeface="Verdana" pitchFamily="34" charset="0"/>
                  <a:ea typeface="宋体" charset="-122"/>
                </a:defRPr>
              </a:lvl3pPr>
              <a:lvl4pPr marL="1600200" indent="-228600" eaLnBrk="0" hangingPunct="0">
                <a:defRPr sz="2400" b="1">
                  <a:solidFill>
                    <a:schemeClr val="tx1"/>
                  </a:solidFill>
                  <a:latin typeface="Verdana" pitchFamily="34" charset="0"/>
                  <a:ea typeface="宋体" charset="-122"/>
                </a:defRPr>
              </a:lvl4pPr>
              <a:lvl5pPr marL="2057400" indent="-228600" eaLnBrk="0" hangingPunct="0">
                <a:defRPr sz="2400" b="1">
                  <a:solidFill>
                    <a:schemeClr val="tx1"/>
                  </a:solidFill>
                  <a:latin typeface="Verdana" pitchFamily="34" charset="0"/>
                  <a:ea typeface="宋体" charset="-122"/>
                </a:defRPr>
              </a:lvl5pPr>
              <a:lvl6pPr marL="2514600" indent="-228600" algn="ctr" eaLnBrk="0" fontAlgn="base" hangingPunct="0">
                <a:spcBef>
                  <a:spcPct val="50000"/>
                </a:spcBef>
                <a:spcAft>
                  <a:spcPct val="0"/>
                </a:spcAft>
                <a:defRPr sz="2400" b="1">
                  <a:solidFill>
                    <a:schemeClr val="tx1"/>
                  </a:solidFill>
                  <a:latin typeface="Verdana" pitchFamily="34" charset="0"/>
                  <a:ea typeface="宋体" charset="-122"/>
                </a:defRPr>
              </a:lvl6pPr>
              <a:lvl7pPr marL="2971800" indent="-228600" algn="ctr" eaLnBrk="0" fontAlgn="base" hangingPunct="0">
                <a:spcBef>
                  <a:spcPct val="50000"/>
                </a:spcBef>
                <a:spcAft>
                  <a:spcPct val="0"/>
                </a:spcAft>
                <a:defRPr sz="2400" b="1">
                  <a:solidFill>
                    <a:schemeClr val="tx1"/>
                  </a:solidFill>
                  <a:latin typeface="Verdana" pitchFamily="34" charset="0"/>
                  <a:ea typeface="宋体" charset="-122"/>
                </a:defRPr>
              </a:lvl7pPr>
              <a:lvl8pPr marL="3429000" indent="-228600" algn="ctr" eaLnBrk="0" fontAlgn="base" hangingPunct="0">
                <a:spcBef>
                  <a:spcPct val="50000"/>
                </a:spcBef>
                <a:spcAft>
                  <a:spcPct val="0"/>
                </a:spcAft>
                <a:defRPr sz="2400" b="1">
                  <a:solidFill>
                    <a:schemeClr val="tx1"/>
                  </a:solidFill>
                  <a:latin typeface="Verdana" pitchFamily="34" charset="0"/>
                  <a:ea typeface="宋体" charset="-122"/>
                </a:defRPr>
              </a:lvl8pPr>
              <a:lvl9pPr marL="3886200" indent="-228600" algn="ctr" eaLnBrk="0" fontAlgn="base" hangingPunct="0">
                <a:spcBef>
                  <a:spcPct val="50000"/>
                </a:spcBef>
                <a:spcAft>
                  <a:spcPct val="0"/>
                </a:spcAft>
                <a:defRPr sz="2400" b="1">
                  <a:solidFill>
                    <a:schemeClr val="tx1"/>
                  </a:solidFill>
                  <a:latin typeface="Verdana" pitchFamily="34" charset="0"/>
                  <a:ea typeface="宋体" charset="-122"/>
                </a:defRPr>
              </a:lvl9pPr>
            </a:lstStyle>
            <a:p>
              <a:pPr algn="l" eaLnBrk="1" hangingPunct="1"/>
              <a:r>
                <a:rPr lang="en-US" altLang="zh-CN" sz="1800" b="0"/>
                <a:t>a</a:t>
              </a:r>
              <a:r>
                <a:rPr lang="en-US" altLang="zh-CN" sz="1800" b="0" baseline="-25000"/>
                <a:t>1</a:t>
              </a:r>
            </a:p>
          </p:txBody>
        </p:sp>
        <p:sp>
          <p:nvSpPr>
            <p:cNvPr id="125984" name="Text Box 32"/>
            <p:cNvSpPr txBox="1">
              <a:spLocks noChangeArrowheads="1"/>
            </p:cNvSpPr>
            <p:nvPr/>
          </p:nvSpPr>
          <p:spPr bwMode="auto">
            <a:xfrm>
              <a:off x="2731" y="3485"/>
              <a:ext cx="26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tx1"/>
                  </a:solidFill>
                  <a:latin typeface="Verdana" pitchFamily="34" charset="0"/>
                  <a:ea typeface="宋体" charset="-122"/>
                </a:defRPr>
              </a:lvl1pPr>
              <a:lvl2pPr marL="742950" indent="-285750" eaLnBrk="0" hangingPunct="0">
                <a:defRPr sz="2400" b="1">
                  <a:solidFill>
                    <a:schemeClr val="tx1"/>
                  </a:solidFill>
                  <a:latin typeface="Verdana" pitchFamily="34" charset="0"/>
                  <a:ea typeface="宋体" charset="-122"/>
                </a:defRPr>
              </a:lvl2pPr>
              <a:lvl3pPr marL="1143000" indent="-228600" eaLnBrk="0" hangingPunct="0">
                <a:defRPr sz="2400" b="1">
                  <a:solidFill>
                    <a:schemeClr val="tx1"/>
                  </a:solidFill>
                  <a:latin typeface="Verdana" pitchFamily="34" charset="0"/>
                  <a:ea typeface="宋体" charset="-122"/>
                </a:defRPr>
              </a:lvl3pPr>
              <a:lvl4pPr marL="1600200" indent="-228600" eaLnBrk="0" hangingPunct="0">
                <a:defRPr sz="2400" b="1">
                  <a:solidFill>
                    <a:schemeClr val="tx1"/>
                  </a:solidFill>
                  <a:latin typeface="Verdana" pitchFamily="34" charset="0"/>
                  <a:ea typeface="宋体" charset="-122"/>
                </a:defRPr>
              </a:lvl4pPr>
              <a:lvl5pPr marL="2057400" indent="-228600" eaLnBrk="0" hangingPunct="0">
                <a:defRPr sz="2400" b="1">
                  <a:solidFill>
                    <a:schemeClr val="tx1"/>
                  </a:solidFill>
                  <a:latin typeface="Verdana" pitchFamily="34" charset="0"/>
                  <a:ea typeface="宋体" charset="-122"/>
                </a:defRPr>
              </a:lvl5pPr>
              <a:lvl6pPr marL="2514600" indent="-228600" algn="ctr" eaLnBrk="0" fontAlgn="base" hangingPunct="0">
                <a:spcBef>
                  <a:spcPct val="50000"/>
                </a:spcBef>
                <a:spcAft>
                  <a:spcPct val="0"/>
                </a:spcAft>
                <a:defRPr sz="2400" b="1">
                  <a:solidFill>
                    <a:schemeClr val="tx1"/>
                  </a:solidFill>
                  <a:latin typeface="Verdana" pitchFamily="34" charset="0"/>
                  <a:ea typeface="宋体" charset="-122"/>
                </a:defRPr>
              </a:lvl6pPr>
              <a:lvl7pPr marL="2971800" indent="-228600" algn="ctr" eaLnBrk="0" fontAlgn="base" hangingPunct="0">
                <a:spcBef>
                  <a:spcPct val="50000"/>
                </a:spcBef>
                <a:spcAft>
                  <a:spcPct val="0"/>
                </a:spcAft>
                <a:defRPr sz="2400" b="1">
                  <a:solidFill>
                    <a:schemeClr val="tx1"/>
                  </a:solidFill>
                  <a:latin typeface="Verdana" pitchFamily="34" charset="0"/>
                  <a:ea typeface="宋体" charset="-122"/>
                </a:defRPr>
              </a:lvl7pPr>
              <a:lvl8pPr marL="3429000" indent="-228600" algn="ctr" eaLnBrk="0" fontAlgn="base" hangingPunct="0">
                <a:spcBef>
                  <a:spcPct val="50000"/>
                </a:spcBef>
                <a:spcAft>
                  <a:spcPct val="0"/>
                </a:spcAft>
                <a:defRPr sz="2400" b="1">
                  <a:solidFill>
                    <a:schemeClr val="tx1"/>
                  </a:solidFill>
                  <a:latin typeface="Verdana" pitchFamily="34" charset="0"/>
                  <a:ea typeface="宋体" charset="-122"/>
                </a:defRPr>
              </a:lvl8pPr>
              <a:lvl9pPr marL="3886200" indent="-228600" algn="ctr" eaLnBrk="0" fontAlgn="base" hangingPunct="0">
                <a:spcBef>
                  <a:spcPct val="50000"/>
                </a:spcBef>
                <a:spcAft>
                  <a:spcPct val="0"/>
                </a:spcAft>
                <a:defRPr sz="2400" b="1">
                  <a:solidFill>
                    <a:schemeClr val="tx1"/>
                  </a:solidFill>
                  <a:latin typeface="Verdana" pitchFamily="34" charset="0"/>
                  <a:ea typeface="宋体" charset="-122"/>
                </a:defRPr>
              </a:lvl9pPr>
            </a:lstStyle>
            <a:p>
              <a:pPr algn="l" eaLnBrk="1" hangingPunct="1"/>
              <a:r>
                <a:rPr lang="en-US" altLang="zh-CN" sz="1800" b="0"/>
                <a:t>a</a:t>
              </a:r>
              <a:r>
                <a:rPr lang="en-US" altLang="zh-CN" sz="1800" b="0" baseline="-25000"/>
                <a:t>2</a:t>
              </a:r>
            </a:p>
          </p:txBody>
        </p:sp>
        <p:sp>
          <p:nvSpPr>
            <p:cNvPr id="125985" name="Text Box 33"/>
            <p:cNvSpPr txBox="1">
              <a:spLocks noChangeArrowheads="1"/>
            </p:cNvSpPr>
            <p:nvPr/>
          </p:nvSpPr>
          <p:spPr bwMode="auto">
            <a:xfrm>
              <a:off x="4727" y="3485"/>
              <a:ext cx="26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tx1"/>
                  </a:solidFill>
                  <a:latin typeface="Verdana" pitchFamily="34" charset="0"/>
                  <a:ea typeface="宋体" charset="-122"/>
                </a:defRPr>
              </a:lvl1pPr>
              <a:lvl2pPr marL="742950" indent="-285750" eaLnBrk="0" hangingPunct="0">
                <a:defRPr sz="2400" b="1">
                  <a:solidFill>
                    <a:schemeClr val="tx1"/>
                  </a:solidFill>
                  <a:latin typeface="Verdana" pitchFamily="34" charset="0"/>
                  <a:ea typeface="宋体" charset="-122"/>
                </a:defRPr>
              </a:lvl2pPr>
              <a:lvl3pPr marL="1143000" indent="-228600" eaLnBrk="0" hangingPunct="0">
                <a:defRPr sz="2400" b="1">
                  <a:solidFill>
                    <a:schemeClr val="tx1"/>
                  </a:solidFill>
                  <a:latin typeface="Verdana" pitchFamily="34" charset="0"/>
                  <a:ea typeface="宋体" charset="-122"/>
                </a:defRPr>
              </a:lvl3pPr>
              <a:lvl4pPr marL="1600200" indent="-228600" eaLnBrk="0" hangingPunct="0">
                <a:defRPr sz="2400" b="1">
                  <a:solidFill>
                    <a:schemeClr val="tx1"/>
                  </a:solidFill>
                  <a:latin typeface="Verdana" pitchFamily="34" charset="0"/>
                  <a:ea typeface="宋体" charset="-122"/>
                </a:defRPr>
              </a:lvl4pPr>
              <a:lvl5pPr marL="2057400" indent="-228600" eaLnBrk="0" hangingPunct="0">
                <a:defRPr sz="2400" b="1">
                  <a:solidFill>
                    <a:schemeClr val="tx1"/>
                  </a:solidFill>
                  <a:latin typeface="Verdana" pitchFamily="34" charset="0"/>
                  <a:ea typeface="宋体" charset="-122"/>
                </a:defRPr>
              </a:lvl5pPr>
              <a:lvl6pPr marL="2514600" indent="-228600" algn="ctr" eaLnBrk="0" fontAlgn="base" hangingPunct="0">
                <a:spcBef>
                  <a:spcPct val="50000"/>
                </a:spcBef>
                <a:spcAft>
                  <a:spcPct val="0"/>
                </a:spcAft>
                <a:defRPr sz="2400" b="1">
                  <a:solidFill>
                    <a:schemeClr val="tx1"/>
                  </a:solidFill>
                  <a:latin typeface="Verdana" pitchFamily="34" charset="0"/>
                  <a:ea typeface="宋体" charset="-122"/>
                </a:defRPr>
              </a:lvl6pPr>
              <a:lvl7pPr marL="2971800" indent="-228600" algn="ctr" eaLnBrk="0" fontAlgn="base" hangingPunct="0">
                <a:spcBef>
                  <a:spcPct val="50000"/>
                </a:spcBef>
                <a:spcAft>
                  <a:spcPct val="0"/>
                </a:spcAft>
                <a:defRPr sz="2400" b="1">
                  <a:solidFill>
                    <a:schemeClr val="tx1"/>
                  </a:solidFill>
                  <a:latin typeface="Verdana" pitchFamily="34" charset="0"/>
                  <a:ea typeface="宋体" charset="-122"/>
                </a:defRPr>
              </a:lvl7pPr>
              <a:lvl8pPr marL="3429000" indent="-228600" algn="ctr" eaLnBrk="0" fontAlgn="base" hangingPunct="0">
                <a:spcBef>
                  <a:spcPct val="50000"/>
                </a:spcBef>
                <a:spcAft>
                  <a:spcPct val="0"/>
                </a:spcAft>
                <a:defRPr sz="2400" b="1">
                  <a:solidFill>
                    <a:schemeClr val="tx1"/>
                  </a:solidFill>
                  <a:latin typeface="Verdana" pitchFamily="34" charset="0"/>
                  <a:ea typeface="宋体" charset="-122"/>
                </a:defRPr>
              </a:lvl8pPr>
              <a:lvl9pPr marL="3886200" indent="-228600" algn="ctr" eaLnBrk="0" fontAlgn="base" hangingPunct="0">
                <a:spcBef>
                  <a:spcPct val="50000"/>
                </a:spcBef>
                <a:spcAft>
                  <a:spcPct val="0"/>
                </a:spcAft>
                <a:defRPr sz="2400" b="1">
                  <a:solidFill>
                    <a:schemeClr val="tx1"/>
                  </a:solidFill>
                  <a:latin typeface="Verdana" pitchFamily="34" charset="0"/>
                  <a:ea typeface="宋体" charset="-122"/>
                </a:defRPr>
              </a:lvl9pPr>
            </a:lstStyle>
            <a:p>
              <a:pPr algn="l" eaLnBrk="1" hangingPunct="1"/>
              <a:r>
                <a:rPr lang="en-US" altLang="zh-CN" sz="1800" b="0"/>
                <a:t>a</a:t>
              </a:r>
              <a:r>
                <a:rPr lang="en-US" altLang="zh-CN" sz="1800" b="0" baseline="-25000"/>
                <a:t>n</a:t>
              </a:r>
            </a:p>
          </p:txBody>
        </p:sp>
        <p:sp>
          <p:nvSpPr>
            <p:cNvPr id="125986" name="Text Box 34"/>
            <p:cNvSpPr txBox="1">
              <a:spLocks noChangeArrowheads="1"/>
            </p:cNvSpPr>
            <p:nvPr/>
          </p:nvSpPr>
          <p:spPr bwMode="auto">
            <a:xfrm>
              <a:off x="4636" y="3802"/>
              <a:ext cx="48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tx1"/>
                  </a:solidFill>
                  <a:latin typeface="Verdana" pitchFamily="34" charset="0"/>
                  <a:ea typeface="宋体" charset="-122"/>
                </a:defRPr>
              </a:lvl1pPr>
              <a:lvl2pPr marL="742950" indent="-285750" eaLnBrk="0" hangingPunct="0">
                <a:defRPr sz="2400" b="1">
                  <a:solidFill>
                    <a:schemeClr val="tx1"/>
                  </a:solidFill>
                  <a:latin typeface="Verdana" pitchFamily="34" charset="0"/>
                  <a:ea typeface="宋体" charset="-122"/>
                </a:defRPr>
              </a:lvl2pPr>
              <a:lvl3pPr marL="1143000" indent="-228600" eaLnBrk="0" hangingPunct="0">
                <a:defRPr sz="2400" b="1">
                  <a:solidFill>
                    <a:schemeClr val="tx1"/>
                  </a:solidFill>
                  <a:latin typeface="Verdana" pitchFamily="34" charset="0"/>
                  <a:ea typeface="宋体" charset="-122"/>
                </a:defRPr>
              </a:lvl3pPr>
              <a:lvl4pPr marL="1600200" indent="-228600" eaLnBrk="0" hangingPunct="0">
                <a:defRPr sz="2400" b="1">
                  <a:solidFill>
                    <a:schemeClr val="tx1"/>
                  </a:solidFill>
                  <a:latin typeface="Verdana" pitchFamily="34" charset="0"/>
                  <a:ea typeface="宋体" charset="-122"/>
                </a:defRPr>
              </a:lvl4pPr>
              <a:lvl5pPr marL="2057400" indent="-228600" eaLnBrk="0" hangingPunct="0">
                <a:defRPr sz="2400" b="1">
                  <a:solidFill>
                    <a:schemeClr val="tx1"/>
                  </a:solidFill>
                  <a:latin typeface="Verdana" pitchFamily="34" charset="0"/>
                  <a:ea typeface="宋体" charset="-122"/>
                </a:defRPr>
              </a:lvl5pPr>
              <a:lvl6pPr marL="2514600" indent="-228600" algn="ctr" eaLnBrk="0" fontAlgn="base" hangingPunct="0">
                <a:spcBef>
                  <a:spcPct val="50000"/>
                </a:spcBef>
                <a:spcAft>
                  <a:spcPct val="0"/>
                </a:spcAft>
                <a:defRPr sz="2400" b="1">
                  <a:solidFill>
                    <a:schemeClr val="tx1"/>
                  </a:solidFill>
                  <a:latin typeface="Verdana" pitchFamily="34" charset="0"/>
                  <a:ea typeface="宋体" charset="-122"/>
                </a:defRPr>
              </a:lvl6pPr>
              <a:lvl7pPr marL="2971800" indent="-228600" algn="ctr" eaLnBrk="0" fontAlgn="base" hangingPunct="0">
                <a:spcBef>
                  <a:spcPct val="50000"/>
                </a:spcBef>
                <a:spcAft>
                  <a:spcPct val="0"/>
                </a:spcAft>
                <a:defRPr sz="2400" b="1">
                  <a:solidFill>
                    <a:schemeClr val="tx1"/>
                  </a:solidFill>
                  <a:latin typeface="Verdana" pitchFamily="34" charset="0"/>
                  <a:ea typeface="宋体" charset="-122"/>
                </a:defRPr>
              </a:lvl7pPr>
              <a:lvl8pPr marL="3429000" indent="-228600" algn="ctr" eaLnBrk="0" fontAlgn="base" hangingPunct="0">
                <a:spcBef>
                  <a:spcPct val="50000"/>
                </a:spcBef>
                <a:spcAft>
                  <a:spcPct val="0"/>
                </a:spcAft>
                <a:defRPr sz="2400" b="1">
                  <a:solidFill>
                    <a:schemeClr val="tx1"/>
                  </a:solidFill>
                  <a:latin typeface="Verdana" pitchFamily="34" charset="0"/>
                  <a:ea typeface="宋体" charset="-122"/>
                </a:defRPr>
              </a:lvl8pPr>
              <a:lvl9pPr marL="3886200" indent="-228600" algn="ctr" eaLnBrk="0" fontAlgn="base" hangingPunct="0">
                <a:spcBef>
                  <a:spcPct val="50000"/>
                </a:spcBef>
                <a:spcAft>
                  <a:spcPct val="0"/>
                </a:spcAft>
                <a:defRPr sz="2400" b="1">
                  <a:solidFill>
                    <a:schemeClr val="tx1"/>
                  </a:solidFill>
                  <a:latin typeface="Verdana" pitchFamily="34" charset="0"/>
                  <a:ea typeface="宋体" charset="-122"/>
                </a:defRPr>
              </a:lvl9pPr>
            </a:lstStyle>
            <a:p>
              <a:pPr algn="l" eaLnBrk="1" hangingPunct="1"/>
              <a:r>
                <a:rPr lang="en-US" altLang="zh-CN" sz="1800" b="0"/>
                <a:t>NULL</a:t>
              </a:r>
            </a:p>
          </p:txBody>
        </p:sp>
        <p:sp>
          <p:nvSpPr>
            <p:cNvPr id="125987" name="Text Box 35"/>
            <p:cNvSpPr txBox="1">
              <a:spLocks noChangeArrowheads="1"/>
            </p:cNvSpPr>
            <p:nvPr/>
          </p:nvSpPr>
          <p:spPr bwMode="auto">
            <a:xfrm>
              <a:off x="1688" y="2578"/>
              <a:ext cx="20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tx1"/>
                  </a:solidFill>
                  <a:latin typeface="Verdana" pitchFamily="34" charset="0"/>
                  <a:ea typeface="宋体" charset="-122"/>
                </a:defRPr>
              </a:lvl1pPr>
              <a:lvl2pPr marL="742950" indent="-285750" eaLnBrk="0" hangingPunct="0">
                <a:defRPr sz="2400" b="1">
                  <a:solidFill>
                    <a:schemeClr val="tx1"/>
                  </a:solidFill>
                  <a:latin typeface="Verdana" pitchFamily="34" charset="0"/>
                  <a:ea typeface="宋体" charset="-122"/>
                </a:defRPr>
              </a:lvl2pPr>
              <a:lvl3pPr marL="1143000" indent="-228600" eaLnBrk="0" hangingPunct="0">
                <a:defRPr sz="2400" b="1">
                  <a:solidFill>
                    <a:schemeClr val="tx1"/>
                  </a:solidFill>
                  <a:latin typeface="Verdana" pitchFamily="34" charset="0"/>
                  <a:ea typeface="宋体" charset="-122"/>
                </a:defRPr>
              </a:lvl3pPr>
              <a:lvl4pPr marL="1600200" indent="-228600" eaLnBrk="0" hangingPunct="0">
                <a:defRPr sz="2400" b="1">
                  <a:solidFill>
                    <a:schemeClr val="tx1"/>
                  </a:solidFill>
                  <a:latin typeface="Verdana" pitchFamily="34" charset="0"/>
                  <a:ea typeface="宋体" charset="-122"/>
                </a:defRPr>
              </a:lvl4pPr>
              <a:lvl5pPr marL="2057400" indent="-228600" eaLnBrk="0" hangingPunct="0">
                <a:defRPr sz="2400" b="1">
                  <a:solidFill>
                    <a:schemeClr val="tx1"/>
                  </a:solidFill>
                  <a:latin typeface="Verdana" pitchFamily="34" charset="0"/>
                  <a:ea typeface="宋体" charset="-122"/>
                </a:defRPr>
              </a:lvl5pPr>
              <a:lvl6pPr marL="2514600" indent="-228600" algn="ctr" eaLnBrk="0" fontAlgn="base" hangingPunct="0">
                <a:spcBef>
                  <a:spcPct val="50000"/>
                </a:spcBef>
                <a:spcAft>
                  <a:spcPct val="0"/>
                </a:spcAft>
                <a:defRPr sz="2400" b="1">
                  <a:solidFill>
                    <a:schemeClr val="tx1"/>
                  </a:solidFill>
                  <a:latin typeface="Verdana" pitchFamily="34" charset="0"/>
                  <a:ea typeface="宋体" charset="-122"/>
                </a:defRPr>
              </a:lvl6pPr>
              <a:lvl7pPr marL="2971800" indent="-228600" algn="ctr" eaLnBrk="0" fontAlgn="base" hangingPunct="0">
                <a:spcBef>
                  <a:spcPct val="50000"/>
                </a:spcBef>
                <a:spcAft>
                  <a:spcPct val="0"/>
                </a:spcAft>
                <a:defRPr sz="2400" b="1">
                  <a:solidFill>
                    <a:schemeClr val="tx1"/>
                  </a:solidFill>
                  <a:latin typeface="Verdana" pitchFamily="34" charset="0"/>
                  <a:ea typeface="宋体" charset="-122"/>
                </a:defRPr>
              </a:lvl7pPr>
              <a:lvl8pPr marL="3429000" indent="-228600" algn="ctr" eaLnBrk="0" fontAlgn="base" hangingPunct="0">
                <a:spcBef>
                  <a:spcPct val="50000"/>
                </a:spcBef>
                <a:spcAft>
                  <a:spcPct val="0"/>
                </a:spcAft>
                <a:defRPr sz="2400" b="1">
                  <a:solidFill>
                    <a:schemeClr val="tx1"/>
                  </a:solidFill>
                  <a:latin typeface="Verdana" pitchFamily="34" charset="0"/>
                  <a:ea typeface="宋体" charset="-122"/>
                </a:defRPr>
              </a:lvl8pPr>
              <a:lvl9pPr marL="3886200" indent="-228600" algn="ctr" eaLnBrk="0" fontAlgn="base" hangingPunct="0">
                <a:spcBef>
                  <a:spcPct val="50000"/>
                </a:spcBef>
                <a:spcAft>
                  <a:spcPct val="0"/>
                </a:spcAft>
                <a:defRPr sz="2400" b="1">
                  <a:solidFill>
                    <a:schemeClr val="tx1"/>
                  </a:solidFill>
                  <a:latin typeface="Verdana" pitchFamily="34" charset="0"/>
                  <a:ea typeface="宋体" charset="-122"/>
                </a:defRPr>
              </a:lvl9pPr>
            </a:lstStyle>
            <a:p>
              <a:pPr algn="l" eaLnBrk="1" hangingPunct="1"/>
              <a:r>
                <a:rPr lang="en-US" altLang="zh-CN" sz="1800" b="0"/>
                <a:t>a</a:t>
              </a:r>
            </a:p>
          </p:txBody>
        </p:sp>
      </p:gr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idx="1"/>
          </p:nvPr>
        </p:nvSpPr>
        <p:spPr>
          <a:xfrm>
            <a:off x="395288" y="115888"/>
            <a:ext cx="8569325" cy="3457575"/>
          </a:xfrm>
        </p:spPr>
        <p:txBody>
          <a:bodyPr/>
          <a:lstStyle/>
          <a:p>
            <a:pPr marL="361950" indent="-361950" eaLnBrk="1" hangingPunct="1">
              <a:lnSpc>
                <a:spcPct val="90000"/>
              </a:lnSpc>
              <a:defRPr/>
            </a:pPr>
            <a:r>
              <a:rPr lang="zh-CN" altLang="en-US" sz="2800" smtClean="0"/>
              <a:t>如果新结点插在表尾，则进行下面的操作：</a:t>
            </a:r>
          </a:p>
          <a:p>
            <a:pPr marL="1074738" lvl="1" indent="-533400" eaLnBrk="1" hangingPunct="1">
              <a:lnSpc>
                <a:spcPct val="90000"/>
              </a:lnSpc>
              <a:buFontTx/>
              <a:buNone/>
              <a:defRPr/>
            </a:pPr>
            <a:r>
              <a:rPr lang="en-US" altLang="zh-CN" sz="2400" smtClean="0"/>
              <a:t>Node *q=head;  //q</a:t>
            </a:r>
            <a:r>
              <a:rPr lang="zh-CN" altLang="en-US" sz="2400" smtClean="0"/>
              <a:t>指向第一个结点</a:t>
            </a:r>
          </a:p>
          <a:p>
            <a:pPr marL="1074738" lvl="1" indent="-533400" eaLnBrk="1" hangingPunct="1">
              <a:lnSpc>
                <a:spcPct val="90000"/>
              </a:lnSpc>
              <a:buFontTx/>
              <a:buNone/>
              <a:defRPr/>
            </a:pPr>
            <a:r>
              <a:rPr lang="en-US" altLang="zh-CN" sz="2400" smtClean="0"/>
              <a:t>while (q-&gt;next != NULL)  //</a:t>
            </a:r>
            <a:r>
              <a:rPr lang="zh-CN" altLang="en-US" sz="2400" smtClean="0"/>
              <a:t>循环查找最后一个结点</a:t>
            </a:r>
          </a:p>
          <a:p>
            <a:pPr marL="1074738" lvl="1" indent="-533400" eaLnBrk="1" hangingPunct="1">
              <a:lnSpc>
                <a:spcPct val="90000"/>
              </a:lnSpc>
              <a:buFontTx/>
              <a:buNone/>
              <a:defRPr/>
            </a:pPr>
            <a:r>
              <a:rPr lang="zh-CN" altLang="en-US" sz="2400" smtClean="0"/>
              <a:t>	</a:t>
            </a:r>
            <a:r>
              <a:rPr lang="en-US" altLang="zh-CN" sz="2400" smtClean="0"/>
              <a:t>q = q-&gt;next;</a:t>
            </a:r>
          </a:p>
          <a:p>
            <a:pPr marL="1074738" lvl="1" indent="-533400" eaLnBrk="1" hangingPunct="1">
              <a:lnSpc>
                <a:spcPct val="90000"/>
              </a:lnSpc>
              <a:buFontTx/>
              <a:buNone/>
              <a:defRPr/>
            </a:pPr>
            <a:r>
              <a:rPr lang="en-US" altLang="zh-CN" sz="2400" smtClean="0"/>
              <a:t>//</a:t>
            </a:r>
            <a:r>
              <a:rPr lang="zh-CN" altLang="en-US" sz="2400" smtClean="0"/>
              <a:t>循环结束后，</a:t>
            </a:r>
            <a:r>
              <a:rPr lang="en-US" altLang="zh-CN" sz="2400" smtClean="0"/>
              <a:t>q</a:t>
            </a:r>
            <a:r>
              <a:rPr lang="zh-CN" altLang="en-US" sz="2400" smtClean="0"/>
              <a:t>指向链表最后一个结点</a:t>
            </a:r>
          </a:p>
          <a:p>
            <a:pPr marL="1074738" lvl="1" indent="-533400" eaLnBrk="1" hangingPunct="1">
              <a:lnSpc>
                <a:spcPct val="90000"/>
              </a:lnSpc>
              <a:buFontTx/>
              <a:buNone/>
              <a:defRPr/>
            </a:pPr>
            <a:r>
              <a:rPr lang="en-US" altLang="zh-CN" sz="2400" smtClean="0"/>
              <a:t>q-&gt;next = p;  //</a:t>
            </a:r>
            <a:r>
              <a:rPr lang="zh-CN" altLang="en-US" sz="2400" smtClean="0"/>
              <a:t>把新结点加到链表的尾部。</a:t>
            </a:r>
          </a:p>
          <a:p>
            <a:pPr marL="1074738" lvl="1" indent="-533400" eaLnBrk="1" hangingPunct="1">
              <a:lnSpc>
                <a:spcPct val="90000"/>
              </a:lnSpc>
              <a:buFontTx/>
              <a:buNone/>
              <a:defRPr/>
            </a:pPr>
            <a:r>
              <a:rPr lang="en-US" altLang="zh-CN" sz="2400" smtClean="0"/>
              <a:t>p-&gt;next = NULL; //</a:t>
            </a:r>
            <a:r>
              <a:rPr lang="zh-CN" altLang="en-US" sz="2400" smtClean="0"/>
              <a:t>把新结点的</a:t>
            </a:r>
            <a:r>
              <a:rPr lang="en-US" altLang="zh-CN" sz="2400" smtClean="0"/>
              <a:t>next</a:t>
            </a:r>
            <a:r>
              <a:rPr lang="zh-CN" altLang="en-US" sz="2400" smtClean="0"/>
              <a:t>成员置为</a:t>
            </a:r>
            <a:r>
              <a:rPr lang="en-US" altLang="zh-CN" sz="2400" smtClean="0"/>
              <a:t>NULL</a:t>
            </a:r>
            <a:r>
              <a:rPr lang="zh-CN" altLang="en-US" sz="2400" smtClean="0"/>
              <a:t>。</a:t>
            </a:r>
          </a:p>
          <a:p>
            <a:pPr marL="361950" indent="-361950" eaLnBrk="1" hangingPunct="1">
              <a:lnSpc>
                <a:spcPct val="90000"/>
              </a:lnSpc>
              <a:defRPr/>
            </a:pPr>
            <a:r>
              <a:rPr lang="zh-CN" altLang="en-US" sz="2800" smtClean="0"/>
              <a:t>图示为：</a:t>
            </a:r>
            <a:r>
              <a:rPr lang="zh-CN" altLang="en-US" sz="1800" smtClean="0"/>
              <a:t> </a:t>
            </a:r>
          </a:p>
        </p:txBody>
      </p:sp>
      <p:grpSp>
        <p:nvGrpSpPr>
          <p:cNvPr id="126979" name="Group 3"/>
          <p:cNvGrpSpPr>
            <a:grpSpLocks/>
          </p:cNvGrpSpPr>
          <p:nvPr/>
        </p:nvGrpSpPr>
        <p:grpSpPr bwMode="auto">
          <a:xfrm>
            <a:off x="720725" y="3644900"/>
            <a:ext cx="7596188" cy="2952750"/>
            <a:chOff x="454" y="2647"/>
            <a:chExt cx="2304" cy="874"/>
          </a:xfrm>
        </p:grpSpPr>
        <p:sp>
          <p:nvSpPr>
            <p:cNvPr id="126989" name="Rectangle 4"/>
            <p:cNvSpPr>
              <a:spLocks noChangeArrowheads="1"/>
            </p:cNvSpPr>
            <p:nvPr/>
          </p:nvSpPr>
          <p:spPr bwMode="auto">
            <a:xfrm>
              <a:off x="886" y="3271"/>
              <a:ext cx="216" cy="2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6990" name="Rectangle 5"/>
            <p:cNvSpPr>
              <a:spLocks noChangeArrowheads="1"/>
            </p:cNvSpPr>
            <p:nvPr/>
          </p:nvSpPr>
          <p:spPr bwMode="auto">
            <a:xfrm>
              <a:off x="1318" y="3271"/>
              <a:ext cx="216" cy="2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6991" name="Rectangle 6"/>
            <p:cNvSpPr>
              <a:spLocks noChangeArrowheads="1"/>
            </p:cNvSpPr>
            <p:nvPr/>
          </p:nvSpPr>
          <p:spPr bwMode="auto">
            <a:xfrm>
              <a:off x="2110" y="3271"/>
              <a:ext cx="216" cy="2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6992" name="Line 7"/>
            <p:cNvSpPr>
              <a:spLocks noChangeShapeType="1"/>
            </p:cNvSpPr>
            <p:nvPr/>
          </p:nvSpPr>
          <p:spPr bwMode="auto">
            <a:xfrm>
              <a:off x="886" y="3396"/>
              <a:ext cx="21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6993" name="Line 8"/>
            <p:cNvSpPr>
              <a:spLocks noChangeShapeType="1"/>
            </p:cNvSpPr>
            <p:nvPr/>
          </p:nvSpPr>
          <p:spPr bwMode="auto">
            <a:xfrm>
              <a:off x="1318" y="3396"/>
              <a:ext cx="21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6994" name="Line 9"/>
            <p:cNvSpPr>
              <a:spLocks noChangeShapeType="1"/>
            </p:cNvSpPr>
            <p:nvPr/>
          </p:nvSpPr>
          <p:spPr bwMode="auto">
            <a:xfrm>
              <a:off x="2110" y="3396"/>
              <a:ext cx="21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6995" name="Rectangle 10"/>
            <p:cNvSpPr>
              <a:spLocks noChangeArrowheads="1"/>
            </p:cNvSpPr>
            <p:nvPr/>
          </p:nvSpPr>
          <p:spPr bwMode="auto">
            <a:xfrm>
              <a:off x="454" y="3396"/>
              <a:ext cx="216" cy="1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6996" name="Line 11"/>
            <p:cNvSpPr>
              <a:spLocks noChangeShapeType="1"/>
            </p:cNvSpPr>
            <p:nvPr/>
          </p:nvSpPr>
          <p:spPr bwMode="auto">
            <a:xfrm>
              <a:off x="598" y="3458"/>
              <a:ext cx="1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6997" name="Line 12"/>
            <p:cNvSpPr>
              <a:spLocks noChangeShapeType="1"/>
            </p:cNvSpPr>
            <p:nvPr/>
          </p:nvSpPr>
          <p:spPr bwMode="auto">
            <a:xfrm flipV="1">
              <a:off x="742" y="3334"/>
              <a:ext cx="0" cy="1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6998" name="Line 13"/>
            <p:cNvSpPr>
              <a:spLocks noChangeShapeType="1"/>
            </p:cNvSpPr>
            <p:nvPr/>
          </p:nvSpPr>
          <p:spPr bwMode="auto">
            <a:xfrm>
              <a:off x="742" y="3334"/>
              <a:ext cx="14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6999" name="Line 14"/>
            <p:cNvSpPr>
              <a:spLocks noChangeShapeType="1"/>
            </p:cNvSpPr>
            <p:nvPr/>
          </p:nvSpPr>
          <p:spPr bwMode="auto">
            <a:xfrm>
              <a:off x="1030" y="3458"/>
              <a:ext cx="1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7000" name="Line 15"/>
            <p:cNvSpPr>
              <a:spLocks noChangeShapeType="1"/>
            </p:cNvSpPr>
            <p:nvPr/>
          </p:nvSpPr>
          <p:spPr bwMode="auto">
            <a:xfrm flipV="1">
              <a:off x="1174" y="3334"/>
              <a:ext cx="0" cy="1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7001" name="Line 16"/>
            <p:cNvSpPr>
              <a:spLocks noChangeShapeType="1"/>
            </p:cNvSpPr>
            <p:nvPr/>
          </p:nvSpPr>
          <p:spPr bwMode="auto">
            <a:xfrm>
              <a:off x="1174" y="3334"/>
              <a:ext cx="14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7002" name="Line 17"/>
            <p:cNvSpPr>
              <a:spLocks noChangeShapeType="1"/>
            </p:cNvSpPr>
            <p:nvPr/>
          </p:nvSpPr>
          <p:spPr bwMode="auto">
            <a:xfrm>
              <a:off x="1462" y="3458"/>
              <a:ext cx="1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7003" name="Line 18"/>
            <p:cNvSpPr>
              <a:spLocks noChangeShapeType="1"/>
            </p:cNvSpPr>
            <p:nvPr/>
          </p:nvSpPr>
          <p:spPr bwMode="auto">
            <a:xfrm flipV="1">
              <a:off x="1606" y="3334"/>
              <a:ext cx="0" cy="1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7004" name="Line 19"/>
            <p:cNvSpPr>
              <a:spLocks noChangeShapeType="1"/>
            </p:cNvSpPr>
            <p:nvPr/>
          </p:nvSpPr>
          <p:spPr bwMode="auto">
            <a:xfrm>
              <a:off x="1606" y="3334"/>
              <a:ext cx="14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7005" name="Line 20"/>
            <p:cNvSpPr>
              <a:spLocks noChangeShapeType="1"/>
            </p:cNvSpPr>
            <p:nvPr/>
          </p:nvSpPr>
          <p:spPr bwMode="auto">
            <a:xfrm>
              <a:off x="1822" y="3458"/>
              <a:ext cx="1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7006" name="Line 21"/>
            <p:cNvSpPr>
              <a:spLocks noChangeShapeType="1"/>
            </p:cNvSpPr>
            <p:nvPr/>
          </p:nvSpPr>
          <p:spPr bwMode="auto">
            <a:xfrm flipV="1">
              <a:off x="1966" y="3334"/>
              <a:ext cx="0" cy="1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7007" name="Line 22"/>
            <p:cNvSpPr>
              <a:spLocks noChangeShapeType="1"/>
            </p:cNvSpPr>
            <p:nvPr/>
          </p:nvSpPr>
          <p:spPr bwMode="auto">
            <a:xfrm>
              <a:off x="1966" y="3334"/>
              <a:ext cx="14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7008" name="Rectangle 23"/>
            <p:cNvSpPr>
              <a:spLocks noChangeArrowheads="1"/>
            </p:cNvSpPr>
            <p:nvPr/>
          </p:nvSpPr>
          <p:spPr bwMode="auto">
            <a:xfrm>
              <a:off x="2542" y="2897"/>
              <a:ext cx="216" cy="24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7009" name="Line 24"/>
            <p:cNvSpPr>
              <a:spLocks noChangeShapeType="1"/>
            </p:cNvSpPr>
            <p:nvPr/>
          </p:nvSpPr>
          <p:spPr bwMode="auto">
            <a:xfrm>
              <a:off x="2542" y="3022"/>
              <a:ext cx="21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7010" name="Rectangle 25"/>
            <p:cNvSpPr>
              <a:spLocks noChangeArrowheads="1"/>
            </p:cNvSpPr>
            <p:nvPr/>
          </p:nvSpPr>
          <p:spPr bwMode="auto">
            <a:xfrm>
              <a:off x="2542" y="2647"/>
              <a:ext cx="216" cy="1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7011" name="Line 26"/>
            <p:cNvSpPr>
              <a:spLocks noChangeShapeType="1"/>
            </p:cNvSpPr>
            <p:nvPr/>
          </p:nvSpPr>
          <p:spPr bwMode="auto">
            <a:xfrm>
              <a:off x="2647" y="2710"/>
              <a:ext cx="0" cy="18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7012" name="Line 27"/>
            <p:cNvSpPr>
              <a:spLocks noChangeShapeType="1"/>
            </p:cNvSpPr>
            <p:nvPr/>
          </p:nvSpPr>
          <p:spPr bwMode="auto">
            <a:xfrm>
              <a:off x="2254" y="3458"/>
              <a:ext cx="1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7013" name="Line 28"/>
            <p:cNvSpPr>
              <a:spLocks noChangeShapeType="1"/>
            </p:cNvSpPr>
            <p:nvPr/>
          </p:nvSpPr>
          <p:spPr bwMode="auto">
            <a:xfrm flipV="1">
              <a:off x="2398" y="2959"/>
              <a:ext cx="0" cy="49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7014" name="Line 29"/>
            <p:cNvSpPr>
              <a:spLocks noChangeShapeType="1"/>
            </p:cNvSpPr>
            <p:nvPr/>
          </p:nvSpPr>
          <p:spPr bwMode="auto">
            <a:xfrm>
              <a:off x="2398" y="2959"/>
              <a:ext cx="14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7015" name="Rectangle 30"/>
            <p:cNvSpPr>
              <a:spLocks noChangeArrowheads="1"/>
            </p:cNvSpPr>
            <p:nvPr/>
          </p:nvSpPr>
          <p:spPr bwMode="auto">
            <a:xfrm>
              <a:off x="1318" y="2772"/>
              <a:ext cx="216" cy="1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7016" name="Line 31"/>
            <p:cNvSpPr>
              <a:spLocks noChangeShapeType="1"/>
            </p:cNvSpPr>
            <p:nvPr/>
          </p:nvSpPr>
          <p:spPr bwMode="auto">
            <a:xfrm flipH="1">
              <a:off x="958" y="2834"/>
              <a:ext cx="432" cy="437"/>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7017" name="Line 32"/>
            <p:cNvSpPr>
              <a:spLocks noChangeShapeType="1"/>
            </p:cNvSpPr>
            <p:nvPr/>
          </p:nvSpPr>
          <p:spPr bwMode="auto">
            <a:xfrm>
              <a:off x="1390" y="2834"/>
              <a:ext cx="72" cy="437"/>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7018" name="Line 33"/>
            <p:cNvSpPr>
              <a:spLocks noChangeShapeType="1"/>
            </p:cNvSpPr>
            <p:nvPr/>
          </p:nvSpPr>
          <p:spPr bwMode="auto">
            <a:xfrm>
              <a:off x="1390" y="2834"/>
              <a:ext cx="360" cy="437"/>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7019" name="Line 34"/>
            <p:cNvSpPr>
              <a:spLocks noChangeShapeType="1"/>
            </p:cNvSpPr>
            <p:nvPr/>
          </p:nvSpPr>
          <p:spPr bwMode="auto">
            <a:xfrm>
              <a:off x="1390" y="2834"/>
              <a:ext cx="792" cy="4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126980" name="Text Box 35"/>
          <p:cNvSpPr txBox="1">
            <a:spLocks noChangeArrowheads="1"/>
          </p:cNvSpPr>
          <p:nvPr/>
        </p:nvSpPr>
        <p:spPr bwMode="auto">
          <a:xfrm>
            <a:off x="7072313" y="3660775"/>
            <a:ext cx="3270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tx1"/>
                </a:solidFill>
                <a:latin typeface="Verdana" pitchFamily="34" charset="0"/>
                <a:ea typeface="宋体" charset="-122"/>
              </a:defRPr>
            </a:lvl1pPr>
            <a:lvl2pPr marL="742950" indent="-285750" eaLnBrk="0" hangingPunct="0">
              <a:defRPr sz="2400" b="1">
                <a:solidFill>
                  <a:schemeClr val="tx1"/>
                </a:solidFill>
                <a:latin typeface="Verdana" pitchFamily="34" charset="0"/>
                <a:ea typeface="宋体" charset="-122"/>
              </a:defRPr>
            </a:lvl2pPr>
            <a:lvl3pPr marL="1143000" indent="-228600" eaLnBrk="0" hangingPunct="0">
              <a:defRPr sz="2400" b="1">
                <a:solidFill>
                  <a:schemeClr val="tx1"/>
                </a:solidFill>
                <a:latin typeface="Verdana" pitchFamily="34" charset="0"/>
                <a:ea typeface="宋体" charset="-122"/>
              </a:defRPr>
            </a:lvl3pPr>
            <a:lvl4pPr marL="1600200" indent="-228600" eaLnBrk="0" hangingPunct="0">
              <a:defRPr sz="2400" b="1">
                <a:solidFill>
                  <a:schemeClr val="tx1"/>
                </a:solidFill>
                <a:latin typeface="Verdana" pitchFamily="34" charset="0"/>
                <a:ea typeface="宋体" charset="-122"/>
              </a:defRPr>
            </a:lvl4pPr>
            <a:lvl5pPr marL="2057400" indent="-228600" eaLnBrk="0" hangingPunct="0">
              <a:defRPr sz="2400" b="1">
                <a:solidFill>
                  <a:schemeClr val="tx1"/>
                </a:solidFill>
                <a:latin typeface="Verdana" pitchFamily="34" charset="0"/>
                <a:ea typeface="宋体" charset="-122"/>
              </a:defRPr>
            </a:lvl5pPr>
            <a:lvl6pPr marL="2514600" indent="-228600" algn="ctr" eaLnBrk="0" fontAlgn="base" hangingPunct="0">
              <a:spcBef>
                <a:spcPct val="50000"/>
              </a:spcBef>
              <a:spcAft>
                <a:spcPct val="0"/>
              </a:spcAft>
              <a:defRPr sz="2400" b="1">
                <a:solidFill>
                  <a:schemeClr val="tx1"/>
                </a:solidFill>
                <a:latin typeface="Verdana" pitchFamily="34" charset="0"/>
                <a:ea typeface="宋体" charset="-122"/>
              </a:defRPr>
            </a:lvl6pPr>
            <a:lvl7pPr marL="2971800" indent="-228600" algn="ctr" eaLnBrk="0" fontAlgn="base" hangingPunct="0">
              <a:spcBef>
                <a:spcPct val="50000"/>
              </a:spcBef>
              <a:spcAft>
                <a:spcPct val="0"/>
              </a:spcAft>
              <a:defRPr sz="2400" b="1">
                <a:solidFill>
                  <a:schemeClr val="tx1"/>
                </a:solidFill>
                <a:latin typeface="Verdana" pitchFamily="34" charset="0"/>
                <a:ea typeface="宋体" charset="-122"/>
              </a:defRPr>
            </a:lvl7pPr>
            <a:lvl8pPr marL="3429000" indent="-228600" algn="ctr" eaLnBrk="0" fontAlgn="base" hangingPunct="0">
              <a:spcBef>
                <a:spcPct val="50000"/>
              </a:spcBef>
              <a:spcAft>
                <a:spcPct val="0"/>
              </a:spcAft>
              <a:defRPr sz="2400" b="1">
                <a:solidFill>
                  <a:schemeClr val="tx1"/>
                </a:solidFill>
                <a:latin typeface="Verdana" pitchFamily="34" charset="0"/>
                <a:ea typeface="宋体" charset="-122"/>
              </a:defRPr>
            </a:lvl8pPr>
            <a:lvl9pPr marL="3886200" indent="-228600" algn="ctr" eaLnBrk="0" fontAlgn="base" hangingPunct="0">
              <a:spcBef>
                <a:spcPct val="50000"/>
              </a:spcBef>
              <a:spcAft>
                <a:spcPct val="0"/>
              </a:spcAft>
              <a:defRPr sz="2400" b="1">
                <a:solidFill>
                  <a:schemeClr val="tx1"/>
                </a:solidFill>
                <a:latin typeface="Verdana" pitchFamily="34" charset="0"/>
                <a:ea typeface="宋体" charset="-122"/>
              </a:defRPr>
            </a:lvl9pPr>
          </a:lstStyle>
          <a:p>
            <a:pPr algn="l" eaLnBrk="1" hangingPunct="1"/>
            <a:r>
              <a:rPr lang="en-US" altLang="zh-CN" sz="1800" b="0"/>
              <a:t>p</a:t>
            </a:r>
          </a:p>
        </p:txBody>
      </p:sp>
      <p:sp>
        <p:nvSpPr>
          <p:cNvPr id="126981" name="Text Box 36"/>
          <p:cNvSpPr txBox="1">
            <a:spLocks noChangeArrowheads="1"/>
          </p:cNvSpPr>
          <p:nvPr/>
        </p:nvSpPr>
        <p:spPr bwMode="auto">
          <a:xfrm>
            <a:off x="7793038" y="4524375"/>
            <a:ext cx="3206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tx1"/>
                </a:solidFill>
                <a:latin typeface="Verdana" pitchFamily="34" charset="0"/>
                <a:ea typeface="宋体" charset="-122"/>
              </a:defRPr>
            </a:lvl1pPr>
            <a:lvl2pPr marL="742950" indent="-285750" eaLnBrk="0" hangingPunct="0">
              <a:defRPr sz="2400" b="1">
                <a:solidFill>
                  <a:schemeClr val="tx1"/>
                </a:solidFill>
                <a:latin typeface="Verdana" pitchFamily="34" charset="0"/>
                <a:ea typeface="宋体" charset="-122"/>
              </a:defRPr>
            </a:lvl2pPr>
            <a:lvl3pPr marL="1143000" indent="-228600" eaLnBrk="0" hangingPunct="0">
              <a:defRPr sz="2400" b="1">
                <a:solidFill>
                  <a:schemeClr val="tx1"/>
                </a:solidFill>
                <a:latin typeface="Verdana" pitchFamily="34" charset="0"/>
                <a:ea typeface="宋体" charset="-122"/>
              </a:defRPr>
            </a:lvl3pPr>
            <a:lvl4pPr marL="1600200" indent="-228600" eaLnBrk="0" hangingPunct="0">
              <a:defRPr sz="2400" b="1">
                <a:solidFill>
                  <a:schemeClr val="tx1"/>
                </a:solidFill>
                <a:latin typeface="Verdana" pitchFamily="34" charset="0"/>
                <a:ea typeface="宋体" charset="-122"/>
              </a:defRPr>
            </a:lvl4pPr>
            <a:lvl5pPr marL="2057400" indent="-228600" eaLnBrk="0" hangingPunct="0">
              <a:defRPr sz="2400" b="1">
                <a:solidFill>
                  <a:schemeClr val="tx1"/>
                </a:solidFill>
                <a:latin typeface="Verdana" pitchFamily="34" charset="0"/>
                <a:ea typeface="宋体" charset="-122"/>
              </a:defRPr>
            </a:lvl5pPr>
            <a:lvl6pPr marL="2514600" indent="-228600" algn="ctr" eaLnBrk="0" fontAlgn="base" hangingPunct="0">
              <a:spcBef>
                <a:spcPct val="50000"/>
              </a:spcBef>
              <a:spcAft>
                <a:spcPct val="0"/>
              </a:spcAft>
              <a:defRPr sz="2400" b="1">
                <a:solidFill>
                  <a:schemeClr val="tx1"/>
                </a:solidFill>
                <a:latin typeface="Verdana" pitchFamily="34" charset="0"/>
                <a:ea typeface="宋体" charset="-122"/>
              </a:defRPr>
            </a:lvl6pPr>
            <a:lvl7pPr marL="2971800" indent="-228600" algn="ctr" eaLnBrk="0" fontAlgn="base" hangingPunct="0">
              <a:spcBef>
                <a:spcPct val="50000"/>
              </a:spcBef>
              <a:spcAft>
                <a:spcPct val="0"/>
              </a:spcAft>
              <a:defRPr sz="2400" b="1">
                <a:solidFill>
                  <a:schemeClr val="tx1"/>
                </a:solidFill>
                <a:latin typeface="Verdana" pitchFamily="34" charset="0"/>
                <a:ea typeface="宋体" charset="-122"/>
              </a:defRPr>
            </a:lvl7pPr>
            <a:lvl8pPr marL="3429000" indent="-228600" algn="ctr" eaLnBrk="0" fontAlgn="base" hangingPunct="0">
              <a:spcBef>
                <a:spcPct val="50000"/>
              </a:spcBef>
              <a:spcAft>
                <a:spcPct val="0"/>
              </a:spcAft>
              <a:defRPr sz="2400" b="1">
                <a:solidFill>
                  <a:schemeClr val="tx1"/>
                </a:solidFill>
                <a:latin typeface="Verdana" pitchFamily="34" charset="0"/>
                <a:ea typeface="宋体" charset="-122"/>
              </a:defRPr>
            </a:lvl8pPr>
            <a:lvl9pPr marL="3886200" indent="-228600" algn="ctr" eaLnBrk="0" fontAlgn="base" hangingPunct="0">
              <a:spcBef>
                <a:spcPct val="50000"/>
              </a:spcBef>
              <a:spcAft>
                <a:spcPct val="0"/>
              </a:spcAft>
              <a:defRPr sz="2400" b="1">
                <a:solidFill>
                  <a:schemeClr val="tx1"/>
                </a:solidFill>
                <a:latin typeface="Verdana" pitchFamily="34" charset="0"/>
                <a:ea typeface="宋体" charset="-122"/>
              </a:defRPr>
            </a:lvl9pPr>
          </a:lstStyle>
          <a:p>
            <a:pPr algn="l" eaLnBrk="1" hangingPunct="1"/>
            <a:r>
              <a:rPr lang="en-US" altLang="zh-CN" sz="1800" b="0"/>
              <a:t>a</a:t>
            </a:r>
          </a:p>
        </p:txBody>
      </p:sp>
      <p:sp>
        <p:nvSpPr>
          <p:cNvPr id="126982" name="Text Box 37"/>
          <p:cNvSpPr txBox="1">
            <a:spLocks noChangeArrowheads="1"/>
          </p:cNvSpPr>
          <p:nvPr/>
        </p:nvSpPr>
        <p:spPr bwMode="auto">
          <a:xfrm>
            <a:off x="7575550" y="4956175"/>
            <a:ext cx="7762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tx1"/>
                </a:solidFill>
                <a:latin typeface="Verdana" pitchFamily="34" charset="0"/>
                <a:ea typeface="宋体" charset="-122"/>
              </a:defRPr>
            </a:lvl1pPr>
            <a:lvl2pPr marL="742950" indent="-285750" eaLnBrk="0" hangingPunct="0">
              <a:defRPr sz="2400" b="1">
                <a:solidFill>
                  <a:schemeClr val="tx1"/>
                </a:solidFill>
                <a:latin typeface="Verdana" pitchFamily="34" charset="0"/>
                <a:ea typeface="宋体" charset="-122"/>
              </a:defRPr>
            </a:lvl2pPr>
            <a:lvl3pPr marL="1143000" indent="-228600" eaLnBrk="0" hangingPunct="0">
              <a:defRPr sz="2400" b="1">
                <a:solidFill>
                  <a:schemeClr val="tx1"/>
                </a:solidFill>
                <a:latin typeface="Verdana" pitchFamily="34" charset="0"/>
                <a:ea typeface="宋体" charset="-122"/>
              </a:defRPr>
            </a:lvl3pPr>
            <a:lvl4pPr marL="1600200" indent="-228600" eaLnBrk="0" hangingPunct="0">
              <a:defRPr sz="2400" b="1">
                <a:solidFill>
                  <a:schemeClr val="tx1"/>
                </a:solidFill>
                <a:latin typeface="Verdana" pitchFamily="34" charset="0"/>
                <a:ea typeface="宋体" charset="-122"/>
              </a:defRPr>
            </a:lvl4pPr>
            <a:lvl5pPr marL="2057400" indent="-228600" eaLnBrk="0" hangingPunct="0">
              <a:defRPr sz="2400" b="1">
                <a:solidFill>
                  <a:schemeClr val="tx1"/>
                </a:solidFill>
                <a:latin typeface="Verdana" pitchFamily="34" charset="0"/>
                <a:ea typeface="宋体" charset="-122"/>
              </a:defRPr>
            </a:lvl5pPr>
            <a:lvl6pPr marL="2514600" indent="-228600" algn="ctr" eaLnBrk="0" fontAlgn="base" hangingPunct="0">
              <a:spcBef>
                <a:spcPct val="50000"/>
              </a:spcBef>
              <a:spcAft>
                <a:spcPct val="0"/>
              </a:spcAft>
              <a:defRPr sz="2400" b="1">
                <a:solidFill>
                  <a:schemeClr val="tx1"/>
                </a:solidFill>
                <a:latin typeface="Verdana" pitchFamily="34" charset="0"/>
                <a:ea typeface="宋体" charset="-122"/>
              </a:defRPr>
            </a:lvl6pPr>
            <a:lvl7pPr marL="2971800" indent="-228600" algn="ctr" eaLnBrk="0" fontAlgn="base" hangingPunct="0">
              <a:spcBef>
                <a:spcPct val="50000"/>
              </a:spcBef>
              <a:spcAft>
                <a:spcPct val="0"/>
              </a:spcAft>
              <a:defRPr sz="2400" b="1">
                <a:solidFill>
                  <a:schemeClr val="tx1"/>
                </a:solidFill>
                <a:latin typeface="Verdana" pitchFamily="34" charset="0"/>
                <a:ea typeface="宋体" charset="-122"/>
              </a:defRPr>
            </a:lvl7pPr>
            <a:lvl8pPr marL="3429000" indent="-228600" algn="ctr" eaLnBrk="0" fontAlgn="base" hangingPunct="0">
              <a:spcBef>
                <a:spcPct val="50000"/>
              </a:spcBef>
              <a:spcAft>
                <a:spcPct val="0"/>
              </a:spcAft>
              <a:defRPr sz="2400" b="1">
                <a:solidFill>
                  <a:schemeClr val="tx1"/>
                </a:solidFill>
                <a:latin typeface="Verdana" pitchFamily="34" charset="0"/>
                <a:ea typeface="宋体" charset="-122"/>
              </a:defRPr>
            </a:lvl8pPr>
            <a:lvl9pPr marL="3886200" indent="-228600" algn="ctr" eaLnBrk="0" fontAlgn="base" hangingPunct="0">
              <a:spcBef>
                <a:spcPct val="50000"/>
              </a:spcBef>
              <a:spcAft>
                <a:spcPct val="0"/>
              </a:spcAft>
              <a:defRPr sz="2400" b="1">
                <a:solidFill>
                  <a:schemeClr val="tx1"/>
                </a:solidFill>
                <a:latin typeface="Verdana" pitchFamily="34" charset="0"/>
                <a:ea typeface="宋体" charset="-122"/>
              </a:defRPr>
            </a:lvl9pPr>
          </a:lstStyle>
          <a:p>
            <a:pPr algn="l" eaLnBrk="1" hangingPunct="1"/>
            <a:r>
              <a:rPr lang="en-US" altLang="zh-CN" sz="1800" b="0"/>
              <a:t>NULL</a:t>
            </a:r>
          </a:p>
        </p:txBody>
      </p:sp>
      <p:sp>
        <p:nvSpPr>
          <p:cNvPr id="126983" name="Text Box 38"/>
          <p:cNvSpPr txBox="1">
            <a:spLocks noChangeArrowheads="1"/>
          </p:cNvSpPr>
          <p:nvPr/>
        </p:nvSpPr>
        <p:spPr bwMode="auto">
          <a:xfrm>
            <a:off x="6156325" y="6230938"/>
            <a:ext cx="77628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tx1"/>
                </a:solidFill>
                <a:latin typeface="Verdana" pitchFamily="34" charset="0"/>
                <a:ea typeface="宋体" charset="-122"/>
              </a:defRPr>
            </a:lvl1pPr>
            <a:lvl2pPr marL="742950" indent="-285750" eaLnBrk="0" hangingPunct="0">
              <a:defRPr sz="2400" b="1">
                <a:solidFill>
                  <a:schemeClr val="tx1"/>
                </a:solidFill>
                <a:latin typeface="Verdana" pitchFamily="34" charset="0"/>
                <a:ea typeface="宋体" charset="-122"/>
              </a:defRPr>
            </a:lvl2pPr>
            <a:lvl3pPr marL="1143000" indent="-228600" eaLnBrk="0" hangingPunct="0">
              <a:defRPr sz="2400" b="1">
                <a:solidFill>
                  <a:schemeClr val="tx1"/>
                </a:solidFill>
                <a:latin typeface="Verdana" pitchFamily="34" charset="0"/>
                <a:ea typeface="宋体" charset="-122"/>
              </a:defRPr>
            </a:lvl3pPr>
            <a:lvl4pPr marL="1600200" indent="-228600" eaLnBrk="0" hangingPunct="0">
              <a:defRPr sz="2400" b="1">
                <a:solidFill>
                  <a:schemeClr val="tx1"/>
                </a:solidFill>
                <a:latin typeface="Verdana" pitchFamily="34" charset="0"/>
                <a:ea typeface="宋体" charset="-122"/>
              </a:defRPr>
            </a:lvl4pPr>
            <a:lvl5pPr marL="2057400" indent="-228600" eaLnBrk="0" hangingPunct="0">
              <a:defRPr sz="2400" b="1">
                <a:solidFill>
                  <a:schemeClr val="tx1"/>
                </a:solidFill>
                <a:latin typeface="Verdana" pitchFamily="34" charset="0"/>
                <a:ea typeface="宋体" charset="-122"/>
              </a:defRPr>
            </a:lvl5pPr>
            <a:lvl6pPr marL="2514600" indent="-228600" algn="ctr" eaLnBrk="0" fontAlgn="base" hangingPunct="0">
              <a:spcBef>
                <a:spcPct val="50000"/>
              </a:spcBef>
              <a:spcAft>
                <a:spcPct val="0"/>
              </a:spcAft>
              <a:defRPr sz="2400" b="1">
                <a:solidFill>
                  <a:schemeClr val="tx1"/>
                </a:solidFill>
                <a:latin typeface="Verdana" pitchFamily="34" charset="0"/>
                <a:ea typeface="宋体" charset="-122"/>
              </a:defRPr>
            </a:lvl6pPr>
            <a:lvl7pPr marL="2971800" indent="-228600" algn="ctr" eaLnBrk="0" fontAlgn="base" hangingPunct="0">
              <a:spcBef>
                <a:spcPct val="50000"/>
              </a:spcBef>
              <a:spcAft>
                <a:spcPct val="0"/>
              </a:spcAft>
              <a:defRPr sz="2400" b="1">
                <a:solidFill>
                  <a:schemeClr val="tx1"/>
                </a:solidFill>
                <a:latin typeface="Verdana" pitchFamily="34" charset="0"/>
                <a:ea typeface="宋体" charset="-122"/>
              </a:defRPr>
            </a:lvl7pPr>
            <a:lvl8pPr marL="3429000" indent="-228600" algn="ctr" eaLnBrk="0" fontAlgn="base" hangingPunct="0">
              <a:spcBef>
                <a:spcPct val="50000"/>
              </a:spcBef>
              <a:spcAft>
                <a:spcPct val="0"/>
              </a:spcAft>
              <a:defRPr sz="2400" b="1">
                <a:solidFill>
                  <a:schemeClr val="tx1"/>
                </a:solidFill>
                <a:latin typeface="Verdana" pitchFamily="34" charset="0"/>
                <a:ea typeface="宋体" charset="-122"/>
              </a:defRPr>
            </a:lvl8pPr>
            <a:lvl9pPr marL="3886200" indent="-228600" algn="ctr" eaLnBrk="0" fontAlgn="base" hangingPunct="0">
              <a:spcBef>
                <a:spcPct val="50000"/>
              </a:spcBef>
              <a:spcAft>
                <a:spcPct val="0"/>
              </a:spcAft>
              <a:defRPr sz="2400" b="1">
                <a:solidFill>
                  <a:schemeClr val="tx1"/>
                </a:solidFill>
                <a:latin typeface="Verdana" pitchFamily="34" charset="0"/>
                <a:ea typeface="宋体" charset="-122"/>
              </a:defRPr>
            </a:lvl9pPr>
          </a:lstStyle>
          <a:p>
            <a:pPr algn="l" eaLnBrk="1" hangingPunct="1"/>
            <a:r>
              <a:rPr lang="en-US" altLang="zh-CN" sz="1800" b="0">
                <a:solidFill>
                  <a:srgbClr val="0097E2"/>
                </a:solidFill>
              </a:rPr>
              <a:t>NULL</a:t>
            </a:r>
          </a:p>
        </p:txBody>
      </p:sp>
      <p:sp>
        <p:nvSpPr>
          <p:cNvPr id="126984" name="Text Box 39"/>
          <p:cNvSpPr txBox="1">
            <a:spLocks noChangeArrowheads="1"/>
          </p:cNvSpPr>
          <p:nvPr/>
        </p:nvSpPr>
        <p:spPr bwMode="auto">
          <a:xfrm>
            <a:off x="735013" y="5748338"/>
            <a:ext cx="7445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tx1"/>
                </a:solidFill>
                <a:latin typeface="Verdana" pitchFamily="34" charset="0"/>
                <a:ea typeface="宋体" charset="-122"/>
              </a:defRPr>
            </a:lvl1pPr>
            <a:lvl2pPr marL="742950" indent="-285750" eaLnBrk="0" hangingPunct="0">
              <a:defRPr sz="2400" b="1">
                <a:solidFill>
                  <a:schemeClr val="tx1"/>
                </a:solidFill>
                <a:latin typeface="Verdana" pitchFamily="34" charset="0"/>
                <a:ea typeface="宋体" charset="-122"/>
              </a:defRPr>
            </a:lvl2pPr>
            <a:lvl3pPr marL="1143000" indent="-228600" eaLnBrk="0" hangingPunct="0">
              <a:defRPr sz="2400" b="1">
                <a:solidFill>
                  <a:schemeClr val="tx1"/>
                </a:solidFill>
                <a:latin typeface="Verdana" pitchFamily="34" charset="0"/>
                <a:ea typeface="宋体" charset="-122"/>
              </a:defRPr>
            </a:lvl3pPr>
            <a:lvl4pPr marL="1600200" indent="-228600" eaLnBrk="0" hangingPunct="0">
              <a:defRPr sz="2400" b="1">
                <a:solidFill>
                  <a:schemeClr val="tx1"/>
                </a:solidFill>
                <a:latin typeface="Verdana" pitchFamily="34" charset="0"/>
                <a:ea typeface="宋体" charset="-122"/>
              </a:defRPr>
            </a:lvl4pPr>
            <a:lvl5pPr marL="2057400" indent="-228600" eaLnBrk="0" hangingPunct="0">
              <a:defRPr sz="2400" b="1">
                <a:solidFill>
                  <a:schemeClr val="tx1"/>
                </a:solidFill>
                <a:latin typeface="Verdana" pitchFamily="34" charset="0"/>
                <a:ea typeface="宋体" charset="-122"/>
              </a:defRPr>
            </a:lvl5pPr>
            <a:lvl6pPr marL="2514600" indent="-228600" algn="ctr" eaLnBrk="0" fontAlgn="base" hangingPunct="0">
              <a:spcBef>
                <a:spcPct val="50000"/>
              </a:spcBef>
              <a:spcAft>
                <a:spcPct val="0"/>
              </a:spcAft>
              <a:defRPr sz="2400" b="1">
                <a:solidFill>
                  <a:schemeClr val="tx1"/>
                </a:solidFill>
                <a:latin typeface="Verdana" pitchFamily="34" charset="0"/>
                <a:ea typeface="宋体" charset="-122"/>
              </a:defRPr>
            </a:lvl6pPr>
            <a:lvl7pPr marL="2971800" indent="-228600" algn="ctr" eaLnBrk="0" fontAlgn="base" hangingPunct="0">
              <a:spcBef>
                <a:spcPct val="50000"/>
              </a:spcBef>
              <a:spcAft>
                <a:spcPct val="0"/>
              </a:spcAft>
              <a:defRPr sz="2400" b="1">
                <a:solidFill>
                  <a:schemeClr val="tx1"/>
                </a:solidFill>
                <a:latin typeface="Verdana" pitchFamily="34" charset="0"/>
                <a:ea typeface="宋体" charset="-122"/>
              </a:defRPr>
            </a:lvl7pPr>
            <a:lvl8pPr marL="3429000" indent="-228600" algn="ctr" eaLnBrk="0" fontAlgn="base" hangingPunct="0">
              <a:spcBef>
                <a:spcPct val="50000"/>
              </a:spcBef>
              <a:spcAft>
                <a:spcPct val="0"/>
              </a:spcAft>
              <a:defRPr sz="2400" b="1">
                <a:solidFill>
                  <a:schemeClr val="tx1"/>
                </a:solidFill>
                <a:latin typeface="Verdana" pitchFamily="34" charset="0"/>
                <a:ea typeface="宋体" charset="-122"/>
              </a:defRPr>
            </a:lvl8pPr>
            <a:lvl9pPr marL="3886200" indent="-228600" algn="ctr" eaLnBrk="0" fontAlgn="base" hangingPunct="0">
              <a:spcBef>
                <a:spcPct val="50000"/>
              </a:spcBef>
              <a:spcAft>
                <a:spcPct val="0"/>
              </a:spcAft>
              <a:defRPr sz="2400" b="1">
                <a:solidFill>
                  <a:schemeClr val="tx1"/>
                </a:solidFill>
                <a:latin typeface="Verdana" pitchFamily="34" charset="0"/>
                <a:ea typeface="宋体" charset="-122"/>
              </a:defRPr>
            </a:lvl9pPr>
          </a:lstStyle>
          <a:p>
            <a:pPr algn="l" eaLnBrk="1" hangingPunct="1"/>
            <a:r>
              <a:rPr lang="en-US" altLang="zh-CN" sz="1800" b="0"/>
              <a:t>head</a:t>
            </a:r>
          </a:p>
        </p:txBody>
      </p:sp>
      <p:sp>
        <p:nvSpPr>
          <p:cNvPr id="126985" name="Text Box 40"/>
          <p:cNvSpPr txBox="1">
            <a:spLocks noChangeArrowheads="1"/>
          </p:cNvSpPr>
          <p:nvPr/>
        </p:nvSpPr>
        <p:spPr bwMode="auto">
          <a:xfrm>
            <a:off x="2247900" y="5748338"/>
            <a:ext cx="41751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tx1"/>
                </a:solidFill>
                <a:latin typeface="Verdana" pitchFamily="34" charset="0"/>
                <a:ea typeface="宋体" charset="-122"/>
              </a:defRPr>
            </a:lvl1pPr>
            <a:lvl2pPr marL="742950" indent="-285750" eaLnBrk="0" hangingPunct="0">
              <a:defRPr sz="2400" b="1">
                <a:solidFill>
                  <a:schemeClr val="tx1"/>
                </a:solidFill>
                <a:latin typeface="Verdana" pitchFamily="34" charset="0"/>
                <a:ea typeface="宋体" charset="-122"/>
              </a:defRPr>
            </a:lvl2pPr>
            <a:lvl3pPr marL="1143000" indent="-228600" eaLnBrk="0" hangingPunct="0">
              <a:defRPr sz="2400" b="1">
                <a:solidFill>
                  <a:schemeClr val="tx1"/>
                </a:solidFill>
                <a:latin typeface="Verdana" pitchFamily="34" charset="0"/>
                <a:ea typeface="宋体" charset="-122"/>
              </a:defRPr>
            </a:lvl3pPr>
            <a:lvl4pPr marL="1600200" indent="-228600" eaLnBrk="0" hangingPunct="0">
              <a:defRPr sz="2400" b="1">
                <a:solidFill>
                  <a:schemeClr val="tx1"/>
                </a:solidFill>
                <a:latin typeface="Verdana" pitchFamily="34" charset="0"/>
                <a:ea typeface="宋体" charset="-122"/>
              </a:defRPr>
            </a:lvl4pPr>
            <a:lvl5pPr marL="2057400" indent="-228600" eaLnBrk="0" hangingPunct="0">
              <a:defRPr sz="2400" b="1">
                <a:solidFill>
                  <a:schemeClr val="tx1"/>
                </a:solidFill>
                <a:latin typeface="Verdana" pitchFamily="34" charset="0"/>
                <a:ea typeface="宋体" charset="-122"/>
              </a:defRPr>
            </a:lvl5pPr>
            <a:lvl6pPr marL="2514600" indent="-228600" algn="ctr" eaLnBrk="0" fontAlgn="base" hangingPunct="0">
              <a:spcBef>
                <a:spcPct val="50000"/>
              </a:spcBef>
              <a:spcAft>
                <a:spcPct val="0"/>
              </a:spcAft>
              <a:defRPr sz="2400" b="1">
                <a:solidFill>
                  <a:schemeClr val="tx1"/>
                </a:solidFill>
                <a:latin typeface="Verdana" pitchFamily="34" charset="0"/>
                <a:ea typeface="宋体" charset="-122"/>
              </a:defRPr>
            </a:lvl6pPr>
            <a:lvl7pPr marL="2971800" indent="-228600" algn="ctr" eaLnBrk="0" fontAlgn="base" hangingPunct="0">
              <a:spcBef>
                <a:spcPct val="50000"/>
              </a:spcBef>
              <a:spcAft>
                <a:spcPct val="0"/>
              </a:spcAft>
              <a:defRPr sz="2400" b="1">
                <a:solidFill>
                  <a:schemeClr val="tx1"/>
                </a:solidFill>
                <a:latin typeface="Verdana" pitchFamily="34" charset="0"/>
                <a:ea typeface="宋体" charset="-122"/>
              </a:defRPr>
            </a:lvl7pPr>
            <a:lvl8pPr marL="3429000" indent="-228600" algn="ctr" eaLnBrk="0" fontAlgn="base" hangingPunct="0">
              <a:spcBef>
                <a:spcPct val="50000"/>
              </a:spcBef>
              <a:spcAft>
                <a:spcPct val="0"/>
              </a:spcAft>
              <a:defRPr sz="2400" b="1">
                <a:solidFill>
                  <a:schemeClr val="tx1"/>
                </a:solidFill>
                <a:latin typeface="Verdana" pitchFamily="34" charset="0"/>
                <a:ea typeface="宋体" charset="-122"/>
              </a:defRPr>
            </a:lvl8pPr>
            <a:lvl9pPr marL="3886200" indent="-228600" algn="ctr" eaLnBrk="0" fontAlgn="base" hangingPunct="0">
              <a:spcBef>
                <a:spcPct val="50000"/>
              </a:spcBef>
              <a:spcAft>
                <a:spcPct val="0"/>
              </a:spcAft>
              <a:defRPr sz="2400" b="1">
                <a:solidFill>
                  <a:schemeClr val="tx1"/>
                </a:solidFill>
                <a:latin typeface="Verdana" pitchFamily="34" charset="0"/>
                <a:ea typeface="宋体" charset="-122"/>
              </a:defRPr>
            </a:lvl9pPr>
          </a:lstStyle>
          <a:p>
            <a:pPr algn="l" eaLnBrk="1" hangingPunct="1"/>
            <a:r>
              <a:rPr lang="en-US" altLang="zh-CN" sz="1800" b="0"/>
              <a:t>a</a:t>
            </a:r>
            <a:r>
              <a:rPr lang="en-US" altLang="zh-CN" sz="1800" b="0" baseline="-25000"/>
              <a:t>1</a:t>
            </a:r>
          </a:p>
        </p:txBody>
      </p:sp>
      <p:sp>
        <p:nvSpPr>
          <p:cNvPr id="126986" name="Text Box 41"/>
          <p:cNvSpPr txBox="1">
            <a:spLocks noChangeArrowheads="1"/>
          </p:cNvSpPr>
          <p:nvPr/>
        </p:nvSpPr>
        <p:spPr bwMode="auto">
          <a:xfrm>
            <a:off x="3687763" y="5748338"/>
            <a:ext cx="41751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tx1"/>
                </a:solidFill>
                <a:latin typeface="Verdana" pitchFamily="34" charset="0"/>
                <a:ea typeface="宋体" charset="-122"/>
              </a:defRPr>
            </a:lvl1pPr>
            <a:lvl2pPr marL="742950" indent="-285750" eaLnBrk="0" hangingPunct="0">
              <a:defRPr sz="2400" b="1">
                <a:solidFill>
                  <a:schemeClr val="tx1"/>
                </a:solidFill>
                <a:latin typeface="Verdana" pitchFamily="34" charset="0"/>
                <a:ea typeface="宋体" charset="-122"/>
              </a:defRPr>
            </a:lvl2pPr>
            <a:lvl3pPr marL="1143000" indent="-228600" eaLnBrk="0" hangingPunct="0">
              <a:defRPr sz="2400" b="1">
                <a:solidFill>
                  <a:schemeClr val="tx1"/>
                </a:solidFill>
                <a:latin typeface="Verdana" pitchFamily="34" charset="0"/>
                <a:ea typeface="宋体" charset="-122"/>
              </a:defRPr>
            </a:lvl3pPr>
            <a:lvl4pPr marL="1600200" indent="-228600" eaLnBrk="0" hangingPunct="0">
              <a:defRPr sz="2400" b="1">
                <a:solidFill>
                  <a:schemeClr val="tx1"/>
                </a:solidFill>
                <a:latin typeface="Verdana" pitchFamily="34" charset="0"/>
                <a:ea typeface="宋体" charset="-122"/>
              </a:defRPr>
            </a:lvl4pPr>
            <a:lvl5pPr marL="2057400" indent="-228600" eaLnBrk="0" hangingPunct="0">
              <a:defRPr sz="2400" b="1">
                <a:solidFill>
                  <a:schemeClr val="tx1"/>
                </a:solidFill>
                <a:latin typeface="Verdana" pitchFamily="34" charset="0"/>
                <a:ea typeface="宋体" charset="-122"/>
              </a:defRPr>
            </a:lvl5pPr>
            <a:lvl6pPr marL="2514600" indent="-228600" algn="ctr" eaLnBrk="0" fontAlgn="base" hangingPunct="0">
              <a:spcBef>
                <a:spcPct val="50000"/>
              </a:spcBef>
              <a:spcAft>
                <a:spcPct val="0"/>
              </a:spcAft>
              <a:defRPr sz="2400" b="1">
                <a:solidFill>
                  <a:schemeClr val="tx1"/>
                </a:solidFill>
                <a:latin typeface="Verdana" pitchFamily="34" charset="0"/>
                <a:ea typeface="宋体" charset="-122"/>
              </a:defRPr>
            </a:lvl6pPr>
            <a:lvl7pPr marL="2971800" indent="-228600" algn="ctr" eaLnBrk="0" fontAlgn="base" hangingPunct="0">
              <a:spcBef>
                <a:spcPct val="50000"/>
              </a:spcBef>
              <a:spcAft>
                <a:spcPct val="0"/>
              </a:spcAft>
              <a:defRPr sz="2400" b="1">
                <a:solidFill>
                  <a:schemeClr val="tx1"/>
                </a:solidFill>
                <a:latin typeface="Verdana" pitchFamily="34" charset="0"/>
                <a:ea typeface="宋体" charset="-122"/>
              </a:defRPr>
            </a:lvl7pPr>
            <a:lvl8pPr marL="3429000" indent="-228600" algn="ctr" eaLnBrk="0" fontAlgn="base" hangingPunct="0">
              <a:spcBef>
                <a:spcPct val="50000"/>
              </a:spcBef>
              <a:spcAft>
                <a:spcPct val="0"/>
              </a:spcAft>
              <a:defRPr sz="2400" b="1">
                <a:solidFill>
                  <a:schemeClr val="tx1"/>
                </a:solidFill>
                <a:latin typeface="Verdana" pitchFamily="34" charset="0"/>
                <a:ea typeface="宋体" charset="-122"/>
              </a:defRPr>
            </a:lvl8pPr>
            <a:lvl9pPr marL="3886200" indent="-228600" algn="ctr" eaLnBrk="0" fontAlgn="base" hangingPunct="0">
              <a:spcBef>
                <a:spcPct val="50000"/>
              </a:spcBef>
              <a:spcAft>
                <a:spcPct val="0"/>
              </a:spcAft>
              <a:defRPr sz="2400" b="1">
                <a:solidFill>
                  <a:schemeClr val="tx1"/>
                </a:solidFill>
                <a:latin typeface="Verdana" pitchFamily="34" charset="0"/>
                <a:ea typeface="宋体" charset="-122"/>
              </a:defRPr>
            </a:lvl9pPr>
          </a:lstStyle>
          <a:p>
            <a:pPr algn="l" eaLnBrk="1" hangingPunct="1"/>
            <a:r>
              <a:rPr lang="en-US" altLang="zh-CN" sz="1800" b="0"/>
              <a:t>a</a:t>
            </a:r>
            <a:r>
              <a:rPr lang="en-US" altLang="zh-CN" sz="1800" b="0" baseline="-25000"/>
              <a:t>2</a:t>
            </a:r>
          </a:p>
        </p:txBody>
      </p:sp>
      <p:sp>
        <p:nvSpPr>
          <p:cNvPr id="126987" name="Text Box 42"/>
          <p:cNvSpPr txBox="1">
            <a:spLocks noChangeArrowheads="1"/>
          </p:cNvSpPr>
          <p:nvPr/>
        </p:nvSpPr>
        <p:spPr bwMode="auto">
          <a:xfrm>
            <a:off x="6351588" y="5748338"/>
            <a:ext cx="41751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tx1"/>
                </a:solidFill>
                <a:latin typeface="Verdana" pitchFamily="34" charset="0"/>
                <a:ea typeface="宋体" charset="-122"/>
              </a:defRPr>
            </a:lvl1pPr>
            <a:lvl2pPr marL="742950" indent="-285750" eaLnBrk="0" hangingPunct="0">
              <a:defRPr sz="2400" b="1">
                <a:solidFill>
                  <a:schemeClr val="tx1"/>
                </a:solidFill>
                <a:latin typeface="Verdana" pitchFamily="34" charset="0"/>
                <a:ea typeface="宋体" charset="-122"/>
              </a:defRPr>
            </a:lvl2pPr>
            <a:lvl3pPr marL="1143000" indent="-228600" eaLnBrk="0" hangingPunct="0">
              <a:defRPr sz="2400" b="1">
                <a:solidFill>
                  <a:schemeClr val="tx1"/>
                </a:solidFill>
                <a:latin typeface="Verdana" pitchFamily="34" charset="0"/>
                <a:ea typeface="宋体" charset="-122"/>
              </a:defRPr>
            </a:lvl3pPr>
            <a:lvl4pPr marL="1600200" indent="-228600" eaLnBrk="0" hangingPunct="0">
              <a:defRPr sz="2400" b="1">
                <a:solidFill>
                  <a:schemeClr val="tx1"/>
                </a:solidFill>
                <a:latin typeface="Verdana" pitchFamily="34" charset="0"/>
                <a:ea typeface="宋体" charset="-122"/>
              </a:defRPr>
            </a:lvl4pPr>
            <a:lvl5pPr marL="2057400" indent="-228600" eaLnBrk="0" hangingPunct="0">
              <a:defRPr sz="2400" b="1">
                <a:solidFill>
                  <a:schemeClr val="tx1"/>
                </a:solidFill>
                <a:latin typeface="Verdana" pitchFamily="34" charset="0"/>
                <a:ea typeface="宋体" charset="-122"/>
              </a:defRPr>
            </a:lvl5pPr>
            <a:lvl6pPr marL="2514600" indent="-228600" algn="ctr" eaLnBrk="0" fontAlgn="base" hangingPunct="0">
              <a:spcBef>
                <a:spcPct val="50000"/>
              </a:spcBef>
              <a:spcAft>
                <a:spcPct val="0"/>
              </a:spcAft>
              <a:defRPr sz="2400" b="1">
                <a:solidFill>
                  <a:schemeClr val="tx1"/>
                </a:solidFill>
                <a:latin typeface="Verdana" pitchFamily="34" charset="0"/>
                <a:ea typeface="宋体" charset="-122"/>
              </a:defRPr>
            </a:lvl6pPr>
            <a:lvl7pPr marL="2971800" indent="-228600" algn="ctr" eaLnBrk="0" fontAlgn="base" hangingPunct="0">
              <a:spcBef>
                <a:spcPct val="50000"/>
              </a:spcBef>
              <a:spcAft>
                <a:spcPct val="0"/>
              </a:spcAft>
              <a:defRPr sz="2400" b="1">
                <a:solidFill>
                  <a:schemeClr val="tx1"/>
                </a:solidFill>
                <a:latin typeface="Verdana" pitchFamily="34" charset="0"/>
                <a:ea typeface="宋体" charset="-122"/>
              </a:defRPr>
            </a:lvl7pPr>
            <a:lvl8pPr marL="3429000" indent="-228600" algn="ctr" eaLnBrk="0" fontAlgn="base" hangingPunct="0">
              <a:spcBef>
                <a:spcPct val="50000"/>
              </a:spcBef>
              <a:spcAft>
                <a:spcPct val="0"/>
              </a:spcAft>
              <a:defRPr sz="2400" b="1">
                <a:solidFill>
                  <a:schemeClr val="tx1"/>
                </a:solidFill>
                <a:latin typeface="Verdana" pitchFamily="34" charset="0"/>
                <a:ea typeface="宋体" charset="-122"/>
              </a:defRPr>
            </a:lvl8pPr>
            <a:lvl9pPr marL="3886200" indent="-228600" algn="ctr" eaLnBrk="0" fontAlgn="base" hangingPunct="0">
              <a:spcBef>
                <a:spcPct val="50000"/>
              </a:spcBef>
              <a:spcAft>
                <a:spcPct val="0"/>
              </a:spcAft>
              <a:defRPr sz="2400" b="1">
                <a:solidFill>
                  <a:schemeClr val="tx1"/>
                </a:solidFill>
                <a:latin typeface="Verdana" pitchFamily="34" charset="0"/>
                <a:ea typeface="宋体" charset="-122"/>
              </a:defRPr>
            </a:lvl9pPr>
          </a:lstStyle>
          <a:p>
            <a:pPr algn="l" eaLnBrk="1" hangingPunct="1"/>
            <a:r>
              <a:rPr lang="en-US" altLang="zh-CN" sz="1800" b="0"/>
              <a:t>a</a:t>
            </a:r>
            <a:r>
              <a:rPr lang="en-US" altLang="zh-CN" sz="1800" b="0" baseline="-25000"/>
              <a:t>n</a:t>
            </a:r>
          </a:p>
        </p:txBody>
      </p:sp>
      <p:sp>
        <p:nvSpPr>
          <p:cNvPr id="126988" name="Text Box 43"/>
          <p:cNvSpPr txBox="1">
            <a:spLocks noChangeArrowheads="1"/>
          </p:cNvSpPr>
          <p:nvPr/>
        </p:nvSpPr>
        <p:spPr bwMode="auto">
          <a:xfrm>
            <a:off x="3092450" y="4070350"/>
            <a:ext cx="3270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tx1"/>
                </a:solidFill>
                <a:latin typeface="Verdana" pitchFamily="34" charset="0"/>
                <a:ea typeface="宋体" charset="-122"/>
              </a:defRPr>
            </a:lvl1pPr>
            <a:lvl2pPr marL="742950" indent="-285750" eaLnBrk="0" hangingPunct="0">
              <a:defRPr sz="2400" b="1">
                <a:solidFill>
                  <a:schemeClr val="tx1"/>
                </a:solidFill>
                <a:latin typeface="Verdana" pitchFamily="34" charset="0"/>
                <a:ea typeface="宋体" charset="-122"/>
              </a:defRPr>
            </a:lvl2pPr>
            <a:lvl3pPr marL="1143000" indent="-228600" eaLnBrk="0" hangingPunct="0">
              <a:defRPr sz="2400" b="1">
                <a:solidFill>
                  <a:schemeClr val="tx1"/>
                </a:solidFill>
                <a:latin typeface="Verdana" pitchFamily="34" charset="0"/>
                <a:ea typeface="宋体" charset="-122"/>
              </a:defRPr>
            </a:lvl3pPr>
            <a:lvl4pPr marL="1600200" indent="-228600" eaLnBrk="0" hangingPunct="0">
              <a:defRPr sz="2400" b="1">
                <a:solidFill>
                  <a:schemeClr val="tx1"/>
                </a:solidFill>
                <a:latin typeface="Verdana" pitchFamily="34" charset="0"/>
                <a:ea typeface="宋体" charset="-122"/>
              </a:defRPr>
            </a:lvl4pPr>
            <a:lvl5pPr marL="2057400" indent="-228600" eaLnBrk="0" hangingPunct="0">
              <a:defRPr sz="2400" b="1">
                <a:solidFill>
                  <a:schemeClr val="tx1"/>
                </a:solidFill>
                <a:latin typeface="Verdana" pitchFamily="34" charset="0"/>
                <a:ea typeface="宋体" charset="-122"/>
              </a:defRPr>
            </a:lvl5pPr>
            <a:lvl6pPr marL="2514600" indent="-228600" algn="ctr" eaLnBrk="0" fontAlgn="base" hangingPunct="0">
              <a:spcBef>
                <a:spcPct val="50000"/>
              </a:spcBef>
              <a:spcAft>
                <a:spcPct val="0"/>
              </a:spcAft>
              <a:defRPr sz="2400" b="1">
                <a:solidFill>
                  <a:schemeClr val="tx1"/>
                </a:solidFill>
                <a:latin typeface="Verdana" pitchFamily="34" charset="0"/>
                <a:ea typeface="宋体" charset="-122"/>
              </a:defRPr>
            </a:lvl6pPr>
            <a:lvl7pPr marL="2971800" indent="-228600" algn="ctr" eaLnBrk="0" fontAlgn="base" hangingPunct="0">
              <a:spcBef>
                <a:spcPct val="50000"/>
              </a:spcBef>
              <a:spcAft>
                <a:spcPct val="0"/>
              </a:spcAft>
              <a:defRPr sz="2400" b="1">
                <a:solidFill>
                  <a:schemeClr val="tx1"/>
                </a:solidFill>
                <a:latin typeface="Verdana" pitchFamily="34" charset="0"/>
                <a:ea typeface="宋体" charset="-122"/>
              </a:defRPr>
            </a:lvl7pPr>
            <a:lvl8pPr marL="3429000" indent="-228600" algn="ctr" eaLnBrk="0" fontAlgn="base" hangingPunct="0">
              <a:spcBef>
                <a:spcPct val="50000"/>
              </a:spcBef>
              <a:spcAft>
                <a:spcPct val="0"/>
              </a:spcAft>
              <a:defRPr sz="2400" b="1">
                <a:solidFill>
                  <a:schemeClr val="tx1"/>
                </a:solidFill>
                <a:latin typeface="Verdana" pitchFamily="34" charset="0"/>
                <a:ea typeface="宋体" charset="-122"/>
              </a:defRPr>
            </a:lvl8pPr>
            <a:lvl9pPr marL="3886200" indent="-228600" algn="ctr" eaLnBrk="0" fontAlgn="base" hangingPunct="0">
              <a:spcBef>
                <a:spcPct val="50000"/>
              </a:spcBef>
              <a:spcAft>
                <a:spcPct val="0"/>
              </a:spcAft>
              <a:defRPr sz="2400" b="1">
                <a:solidFill>
                  <a:schemeClr val="tx1"/>
                </a:solidFill>
                <a:latin typeface="Verdana" pitchFamily="34" charset="0"/>
                <a:ea typeface="宋体" charset="-122"/>
              </a:defRPr>
            </a:lvl9pPr>
          </a:lstStyle>
          <a:p>
            <a:pPr algn="l" eaLnBrk="1" hangingPunct="1"/>
            <a:r>
              <a:rPr lang="en-US" altLang="zh-CN" sz="1800" b="0"/>
              <a:t>q</a:t>
            </a:r>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ChangeArrowheads="1"/>
          </p:cNvSpPr>
          <p:nvPr>
            <p:ph idx="1"/>
          </p:nvPr>
        </p:nvSpPr>
        <p:spPr>
          <a:xfrm>
            <a:off x="395288" y="188913"/>
            <a:ext cx="8229600" cy="6669087"/>
          </a:xfrm>
        </p:spPr>
        <p:txBody>
          <a:bodyPr/>
          <a:lstStyle/>
          <a:p>
            <a:pPr eaLnBrk="1" hangingPunct="1">
              <a:lnSpc>
                <a:spcPct val="90000"/>
              </a:lnSpc>
              <a:defRPr/>
            </a:pPr>
            <a:r>
              <a:rPr lang="zh-CN" altLang="en-US" sz="2400" smtClean="0"/>
              <a:t>如果新结点插在链表中第</a:t>
            </a:r>
            <a:r>
              <a:rPr lang="en-US" altLang="zh-CN" sz="2400" smtClean="0"/>
              <a:t>i</a:t>
            </a:r>
            <a:r>
              <a:rPr lang="zh-CN" altLang="en-US" sz="2400" smtClean="0"/>
              <a:t>（</a:t>
            </a:r>
            <a:r>
              <a:rPr lang="en-US" altLang="zh-CN" sz="2400" smtClean="0"/>
              <a:t>i&gt;0</a:t>
            </a:r>
            <a:r>
              <a:rPr lang="zh-CN" altLang="en-US" sz="2400" smtClean="0"/>
              <a:t>）个结点（</a:t>
            </a:r>
            <a:r>
              <a:rPr lang="en-US" altLang="zh-CN" sz="2400" smtClean="0"/>
              <a:t>a</a:t>
            </a:r>
            <a:r>
              <a:rPr lang="en-US" altLang="zh-CN" sz="2400" baseline="-25000" smtClean="0"/>
              <a:t>i</a:t>
            </a:r>
            <a:r>
              <a:rPr lang="zh-CN" altLang="en-US" sz="2400" smtClean="0"/>
              <a:t>）的后面，则进行下面的操作： </a:t>
            </a:r>
          </a:p>
          <a:p>
            <a:pPr lvl="1" eaLnBrk="1" hangingPunct="1">
              <a:lnSpc>
                <a:spcPct val="90000"/>
              </a:lnSpc>
              <a:buFontTx/>
              <a:buNone/>
              <a:defRPr/>
            </a:pPr>
            <a:r>
              <a:rPr lang="en-US" altLang="zh-CN" sz="2000" smtClean="0"/>
              <a:t>Node *q=head; //q</a:t>
            </a:r>
            <a:r>
              <a:rPr lang="zh-CN" altLang="en-US" sz="2000" smtClean="0"/>
              <a:t>指向第一个结点。</a:t>
            </a:r>
          </a:p>
          <a:p>
            <a:pPr lvl="1" eaLnBrk="1" hangingPunct="1">
              <a:lnSpc>
                <a:spcPct val="90000"/>
              </a:lnSpc>
              <a:buFontTx/>
              <a:buNone/>
              <a:defRPr/>
            </a:pPr>
            <a:r>
              <a:rPr lang="en-US" altLang="zh-CN" sz="2000" smtClean="0"/>
              <a:t>int j=1; //</a:t>
            </a:r>
            <a:r>
              <a:rPr lang="zh-CN" altLang="en-US" sz="2000" smtClean="0"/>
              <a:t>当前结点的序号，初始化为</a:t>
            </a:r>
            <a:r>
              <a:rPr lang="en-US" altLang="zh-CN" sz="2000" smtClean="0"/>
              <a:t>1 </a:t>
            </a:r>
          </a:p>
          <a:p>
            <a:pPr lvl="1" eaLnBrk="1" hangingPunct="1">
              <a:lnSpc>
                <a:spcPct val="90000"/>
              </a:lnSpc>
              <a:buFontTx/>
              <a:buNone/>
              <a:defRPr/>
            </a:pPr>
            <a:r>
              <a:rPr lang="en-US" altLang="zh-CN" sz="2000" smtClean="0"/>
              <a:t>while (j &lt; i) //</a:t>
            </a:r>
            <a:r>
              <a:rPr lang="zh-CN" altLang="en-US" sz="2000" smtClean="0"/>
              <a:t>循环查找第</a:t>
            </a:r>
            <a:r>
              <a:rPr lang="en-US" altLang="zh-CN" sz="2000" smtClean="0"/>
              <a:t>i</a:t>
            </a:r>
            <a:r>
              <a:rPr lang="zh-CN" altLang="en-US" sz="2000" smtClean="0"/>
              <a:t>个结点。</a:t>
            </a:r>
          </a:p>
          <a:p>
            <a:pPr lvl="1" eaLnBrk="1" hangingPunct="1">
              <a:lnSpc>
                <a:spcPct val="90000"/>
              </a:lnSpc>
              <a:buFontTx/>
              <a:buNone/>
              <a:defRPr/>
            </a:pPr>
            <a:r>
              <a:rPr lang="en-US" altLang="zh-CN" sz="2000" smtClean="0"/>
              <a:t>{	if (q-&gt;next == NULL) break; //</a:t>
            </a:r>
            <a:r>
              <a:rPr lang="zh-CN" altLang="en-US" sz="2000" smtClean="0"/>
              <a:t>没有下一个结点了 </a:t>
            </a:r>
          </a:p>
          <a:p>
            <a:pPr lvl="1" eaLnBrk="1" hangingPunct="1">
              <a:lnSpc>
                <a:spcPct val="90000"/>
              </a:lnSpc>
              <a:buFontTx/>
              <a:buNone/>
              <a:defRPr/>
            </a:pPr>
            <a:r>
              <a:rPr lang="zh-CN" altLang="en-US" sz="2000" smtClean="0"/>
              <a:t>	</a:t>
            </a:r>
            <a:r>
              <a:rPr lang="en-US" altLang="zh-CN" sz="2000" smtClean="0"/>
              <a:t>q = q-&gt;next; //q</a:t>
            </a:r>
            <a:r>
              <a:rPr lang="zh-CN" altLang="en-US" sz="2000" smtClean="0"/>
              <a:t>指向下一个结点 </a:t>
            </a:r>
          </a:p>
          <a:p>
            <a:pPr lvl="1" eaLnBrk="1" hangingPunct="1">
              <a:lnSpc>
                <a:spcPct val="90000"/>
              </a:lnSpc>
              <a:buFontTx/>
              <a:buNone/>
              <a:defRPr/>
            </a:pPr>
            <a:r>
              <a:rPr lang="zh-CN" altLang="en-US" sz="2000" smtClean="0"/>
              <a:t>	</a:t>
            </a:r>
            <a:r>
              <a:rPr lang="en-US" altLang="zh-CN" sz="2000" smtClean="0"/>
              <a:t>j++; //</a:t>
            </a:r>
            <a:r>
              <a:rPr lang="zh-CN" altLang="en-US" sz="2000" smtClean="0"/>
              <a:t>结点序号增加</a:t>
            </a:r>
            <a:r>
              <a:rPr lang="en-US" altLang="zh-CN" sz="2000" smtClean="0"/>
              <a:t>1 </a:t>
            </a:r>
          </a:p>
          <a:p>
            <a:pPr lvl="1" eaLnBrk="1" hangingPunct="1">
              <a:lnSpc>
                <a:spcPct val="90000"/>
              </a:lnSpc>
              <a:buFontTx/>
              <a:buNone/>
              <a:defRPr/>
            </a:pPr>
            <a:r>
              <a:rPr lang="en-US" altLang="zh-CN" sz="2000" smtClean="0"/>
              <a:t>}</a:t>
            </a:r>
          </a:p>
          <a:p>
            <a:pPr lvl="1" eaLnBrk="1" hangingPunct="1">
              <a:lnSpc>
                <a:spcPct val="90000"/>
              </a:lnSpc>
              <a:buFontTx/>
              <a:buNone/>
              <a:defRPr/>
            </a:pPr>
            <a:r>
              <a:rPr lang="en-US" altLang="zh-CN" sz="2000" smtClean="0"/>
              <a:t>//</a:t>
            </a:r>
            <a:r>
              <a:rPr lang="zh-CN" altLang="en-US" sz="2000" smtClean="0"/>
              <a:t>循环结束时，</a:t>
            </a:r>
            <a:r>
              <a:rPr lang="en-US" altLang="zh-CN" sz="2000" smtClean="0"/>
              <a:t>q</a:t>
            </a:r>
            <a:r>
              <a:rPr lang="zh-CN" altLang="en-US" sz="2000" smtClean="0"/>
              <a:t>或者指向第</a:t>
            </a:r>
            <a:r>
              <a:rPr lang="en-US" altLang="zh-CN" sz="2000" smtClean="0"/>
              <a:t>i</a:t>
            </a:r>
            <a:r>
              <a:rPr lang="zh-CN" altLang="en-US" sz="2000" smtClean="0"/>
              <a:t>个结点，或者指向最后一个结点（结点数不够</a:t>
            </a:r>
            <a:r>
              <a:rPr lang="en-US" altLang="zh-CN" sz="2000" smtClean="0"/>
              <a:t>i</a:t>
            </a:r>
            <a:r>
              <a:rPr lang="zh-CN" altLang="en-US" sz="2000" smtClean="0"/>
              <a:t>时）。</a:t>
            </a:r>
          </a:p>
          <a:p>
            <a:pPr lvl="1" eaLnBrk="1" hangingPunct="1">
              <a:lnSpc>
                <a:spcPct val="90000"/>
              </a:lnSpc>
              <a:buFontTx/>
              <a:buNone/>
              <a:defRPr/>
            </a:pPr>
            <a:r>
              <a:rPr lang="en-US" altLang="zh-CN" sz="2000" smtClean="0"/>
              <a:t>if (j == i) //q</a:t>
            </a:r>
            <a:r>
              <a:rPr lang="zh-CN" altLang="en-US" sz="2000" smtClean="0"/>
              <a:t>指向第</a:t>
            </a:r>
            <a:r>
              <a:rPr lang="en-US" altLang="zh-CN" sz="2000" smtClean="0"/>
              <a:t>i</a:t>
            </a:r>
            <a:r>
              <a:rPr lang="zh-CN" altLang="en-US" sz="2000" smtClean="0"/>
              <a:t>个结点。</a:t>
            </a:r>
          </a:p>
          <a:p>
            <a:pPr lvl="1" eaLnBrk="1" hangingPunct="1">
              <a:lnSpc>
                <a:spcPct val="90000"/>
              </a:lnSpc>
              <a:buFontTx/>
              <a:buNone/>
              <a:defRPr/>
            </a:pPr>
            <a:r>
              <a:rPr lang="en-US" altLang="zh-CN" sz="2000" smtClean="0"/>
              <a:t>{	p-&gt;next = q-&gt;next; //</a:t>
            </a:r>
            <a:r>
              <a:rPr lang="zh-CN" altLang="en-US" sz="2000" smtClean="0"/>
              <a:t>把新结点的下一个结点指定为</a:t>
            </a:r>
            <a:r>
              <a:rPr lang="en-US" altLang="zh-CN" sz="2000" smtClean="0"/>
              <a:t>q</a:t>
            </a:r>
            <a:r>
              <a:rPr lang="zh-CN" altLang="en-US" sz="2000" smtClean="0"/>
              <a:t>所指向</a:t>
            </a:r>
          </a:p>
          <a:p>
            <a:pPr lvl="1" eaLnBrk="1" hangingPunct="1">
              <a:lnSpc>
                <a:spcPct val="90000"/>
              </a:lnSpc>
              <a:buFontTx/>
              <a:buNone/>
              <a:defRPr/>
            </a:pPr>
            <a:r>
              <a:rPr lang="zh-CN" altLang="en-US" sz="2000" smtClean="0"/>
              <a:t>				       </a:t>
            </a:r>
            <a:r>
              <a:rPr lang="en-US" altLang="zh-CN" sz="2000" smtClean="0"/>
              <a:t>//</a:t>
            </a:r>
            <a:r>
              <a:rPr lang="zh-CN" altLang="en-US" sz="2000" smtClean="0"/>
              <a:t>结点的下一个结点。</a:t>
            </a:r>
          </a:p>
          <a:p>
            <a:pPr lvl="1" eaLnBrk="1" hangingPunct="1">
              <a:lnSpc>
                <a:spcPct val="90000"/>
              </a:lnSpc>
              <a:buFontTx/>
              <a:buNone/>
              <a:defRPr/>
            </a:pPr>
            <a:r>
              <a:rPr lang="zh-CN" altLang="en-US" sz="2000" smtClean="0"/>
              <a:t>	</a:t>
            </a:r>
            <a:r>
              <a:rPr lang="en-US" altLang="zh-CN" sz="2000" smtClean="0"/>
              <a:t>q-&gt;next = p; //</a:t>
            </a:r>
            <a:r>
              <a:rPr lang="zh-CN" altLang="en-US" sz="2000" smtClean="0"/>
              <a:t>把新结点指定为</a:t>
            </a:r>
            <a:r>
              <a:rPr lang="en-US" altLang="zh-CN" sz="2000" smtClean="0"/>
              <a:t>q</a:t>
            </a:r>
            <a:r>
              <a:rPr lang="zh-CN" altLang="en-US" sz="2000" smtClean="0"/>
              <a:t>所指向结点的下一个结点。</a:t>
            </a:r>
          </a:p>
          <a:p>
            <a:pPr lvl="1" eaLnBrk="1" hangingPunct="1">
              <a:lnSpc>
                <a:spcPct val="90000"/>
              </a:lnSpc>
              <a:buFontTx/>
              <a:buNone/>
              <a:defRPr/>
            </a:pPr>
            <a:r>
              <a:rPr lang="en-US" altLang="zh-CN" sz="2000" smtClean="0"/>
              <a:t>}</a:t>
            </a:r>
          </a:p>
          <a:p>
            <a:pPr lvl="1" eaLnBrk="1" hangingPunct="1">
              <a:lnSpc>
                <a:spcPct val="90000"/>
              </a:lnSpc>
              <a:buFontTx/>
              <a:buNone/>
              <a:defRPr/>
            </a:pPr>
            <a:r>
              <a:rPr lang="en-US" altLang="zh-CN" sz="2000" smtClean="0"/>
              <a:t>else //</a:t>
            </a:r>
            <a:r>
              <a:rPr lang="zh-CN" altLang="en-US" sz="2000" smtClean="0"/>
              <a:t>链表中没有第</a:t>
            </a:r>
            <a:r>
              <a:rPr lang="en-US" altLang="zh-CN" sz="2000" smtClean="0"/>
              <a:t>i</a:t>
            </a:r>
            <a:r>
              <a:rPr lang="zh-CN" altLang="en-US" sz="2000" smtClean="0"/>
              <a:t>个结点。</a:t>
            </a:r>
          </a:p>
          <a:p>
            <a:pPr lvl="1" eaLnBrk="1" hangingPunct="1">
              <a:lnSpc>
                <a:spcPct val="90000"/>
              </a:lnSpc>
              <a:buFontTx/>
              <a:buNone/>
              <a:defRPr/>
            </a:pPr>
            <a:r>
              <a:rPr lang="zh-CN" altLang="en-US" sz="2000" smtClean="0"/>
              <a:t>	</a:t>
            </a:r>
            <a:r>
              <a:rPr lang="en-US" altLang="zh-CN" sz="2000" smtClean="0"/>
              <a:t>cout &lt;&lt; "</a:t>
            </a:r>
            <a:r>
              <a:rPr lang="zh-CN" altLang="en-US" sz="2000" smtClean="0"/>
              <a:t>没有第</a:t>
            </a:r>
            <a:r>
              <a:rPr lang="en-US" altLang="zh-CN" sz="2000" smtClean="0"/>
              <a:t>" &lt;&lt; i &lt;&lt; "</a:t>
            </a:r>
            <a:r>
              <a:rPr lang="zh-CN" altLang="en-US" sz="2000" smtClean="0"/>
              <a:t>个结点</a:t>
            </a:r>
            <a:r>
              <a:rPr lang="en-US" altLang="zh-CN" sz="2000" smtClean="0"/>
              <a:t>\n";</a:t>
            </a:r>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466" name="Rectangle 2"/>
          <p:cNvSpPr>
            <a:spLocks noGrp="1" noChangeArrowheads="1"/>
          </p:cNvSpPr>
          <p:nvPr>
            <p:ph type="title"/>
          </p:nvPr>
        </p:nvSpPr>
        <p:spPr/>
        <p:txBody>
          <a:bodyPr/>
          <a:lstStyle/>
          <a:p>
            <a:pPr eaLnBrk="1" hangingPunct="1">
              <a:defRPr/>
            </a:pPr>
            <a:endParaRPr lang="zh-CN" altLang="zh-CN" smtClean="0"/>
          </a:p>
        </p:txBody>
      </p:sp>
      <p:sp>
        <p:nvSpPr>
          <p:cNvPr id="446467" name="Rectangle 3"/>
          <p:cNvSpPr>
            <a:spLocks noGrp="1" noChangeArrowheads="1"/>
          </p:cNvSpPr>
          <p:nvPr>
            <p:ph idx="1"/>
          </p:nvPr>
        </p:nvSpPr>
        <p:spPr>
          <a:xfrm>
            <a:off x="457200" y="1600200"/>
            <a:ext cx="8229600" cy="676275"/>
          </a:xfrm>
        </p:spPr>
        <p:txBody>
          <a:bodyPr/>
          <a:lstStyle/>
          <a:p>
            <a:pPr eaLnBrk="1" hangingPunct="1">
              <a:defRPr/>
            </a:pPr>
            <a:r>
              <a:rPr lang="zh-CN" altLang="en-US" smtClean="0"/>
              <a:t>图示为： </a:t>
            </a:r>
          </a:p>
        </p:txBody>
      </p:sp>
      <p:grpSp>
        <p:nvGrpSpPr>
          <p:cNvPr id="129028" name="Group 4"/>
          <p:cNvGrpSpPr>
            <a:grpSpLocks/>
          </p:cNvGrpSpPr>
          <p:nvPr/>
        </p:nvGrpSpPr>
        <p:grpSpPr bwMode="auto">
          <a:xfrm>
            <a:off x="720725" y="2997200"/>
            <a:ext cx="7019925" cy="3168650"/>
            <a:chOff x="454" y="1888"/>
            <a:chExt cx="2232" cy="874"/>
          </a:xfrm>
        </p:grpSpPr>
        <p:sp>
          <p:nvSpPr>
            <p:cNvPr id="129037" name="Rectangle 5"/>
            <p:cNvSpPr>
              <a:spLocks noChangeArrowheads="1"/>
            </p:cNvSpPr>
            <p:nvPr/>
          </p:nvSpPr>
          <p:spPr bwMode="auto">
            <a:xfrm>
              <a:off x="886" y="2512"/>
              <a:ext cx="216" cy="2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9038" name="Rectangle 6"/>
            <p:cNvSpPr>
              <a:spLocks noChangeArrowheads="1"/>
            </p:cNvSpPr>
            <p:nvPr/>
          </p:nvSpPr>
          <p:spPr bwMode="auto">
            <a:xfrm>
              <a:off x="1678" y="2512"/>
              <a:ext cx="216" cy="2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9039" name="Rectangle 7"/>
            <p:cNvSpPr>
              <a:spLocks noChangeArrowheads="1"/>
            </p:cNvSpPr>
            <p:nvPr/>
          </p:nvSpPr>
          <p:spPr bwMode="auto">
            <a:xfrm>
              <a:off x="2470" y="2512"/>
              <a:ext cx="216" cy="2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9040" name="Line 8"/>
            <p:cNvSpPr>
              <a:spLocks noChangeShapeType="1"/>
            </p:cNvSpPr>
            <p:nvPr/>
          </p:nvSpPr>
          <p:spPr bwMode="auto">
            <a:xfrm>
              <a:off x="886" y="2637"/>
              <a:ext cx="21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9041" name="Line 9"/>
            <p:cNvSpPr>
              <a:spLocks noChangeShapeType="1"/>
            </p:cNvSpPr>
            <p:nvPr/>
          </p:nvSpPr>
          <p:spPr bwMode="auto">
            <a:xfrm>
              <a:off x="1678" y="2637"/>
              <a:ext cx="21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9042" name="Line 10"/>
            <p:cNvSpPr>
              <a:spLocks noChangeShapeType="1"/>
            </p:cNvSpPr>
            <p:nvPr/>
          </p:nvSpPr>
          <p:spPr bwMode="auto">
            <a:xfrm>
              <a:off x="2470" y="2637"/>
              <a:ext cx="21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9043" name="Rectangle 11"/>
            <p:cNvSpPr>
              <a:spLocks noChangeArrowheads="1"/>
            </p:cNvSpPr>
            <p:nvPr/>
          </p:nvSpPr>
          <p:spPr bwMode="auto">
            <a:xfrm>
              <a:off x="454" y="2637"/>
              <a:ext cx="216" cy="1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9044" name="Line 12"/>
            <p:cNvSpPr>
              <a:spLocks noChangeShapeType="1"/>
            </p:cNvSpPr>
            <p:nvPr/>
          </p:nvSpPr>
          <p:spPr bwMode="auto">
            <a:xfrm>
              <a:off x="598" y="2699"/>
              <a:ext cx="1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9045" name="Line 13"/>
            <p:cNvSpPr>
              <a:spLocks noChangeShapeType="1"/>
            </p:cNvSpPr>
            <p:nvPr/>
          </p:nvSpPr>
          <p:spPr bwMode="auto">
            <a:xfrm flipV="1">
              <a:off x="742" y="2574"/>
              <a:ext cx="0" cy="1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9046" name="Line 14"/>
            <p:cNvSpPr>
              <a:spLocks noChangeShapeType="1"/>
            </p:cNvSpPr>
            <p:nvPr/>
          </p:nvSpPr>
          <p:spPr bwMode="auto">
            <a:xfrm>
              <a:off x="742" y="2574"/>
              <a:ext cx="14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9047" name="Line 15"/>
            <p:cNvSpPr>
              <a:spLocks noChangeShapeType="1"/>
            </p:cNvSpPr>
            <p:nvPr/>
          </p:nvSpPr>
          <p:spPr bwMode="auto">
            <a:xfrm>
              <a:off x="1030" y="2699"/>
              <a:ext cx="1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9048" name="Line 16"/>
            <p:cNvSpPr>
              <a:spLocks noChangeShapeType="1"/>
            </p:cNvSpPr>
            <p:nvPr/>
          </p:nvSpPr>
          <p:spPr bwMode="auto">
            <a:xfrm flipV="1">
              <a:off x="1174" y="2574"/>
              <a:ext cx="0" cy="1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9049" name="Line 17"/>
            <p:cNvSpPr>
              <a:spLocks noChangeShapeType="1"/>
            </p:cNvSpPr>
            <p:nvPr/>
          </p:nvSpPr>
          <p:spPr bwMode="auto">
            <a:xfrm>
              <a:off x="1174" y="2574"/>
              <a:ext cx="14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9050" name="Line 18"/>
            <p:cNvSpPr>
              <a:spLocks noChangeShapeType="1"/>
            </p:cNvSpPr>
            <p:nvPr/>
          </p:nvSpPr>
          <p:spPr bwMode="auto">
            <a:xfrm>
              <a:off x="1822" y="2699"/>
              <a:ext cx="1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9051" name="Line 19"/>
            <p:cNvSpPr>
              <a:spLocks noChangeShapeType="1"/>
            </p:cNvSpPr>
            <p:nvPr/>
          </p:nvSpPr>
          <p:spPr bwMode="auto">
            <a:xfrm flipV="1">
              <a:off x="1966" y="2574"/>
              <a:ext cx="0" cy="1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9052" name="Line 20"/>
            <p:cNvSpPr>
              <a:spLocks noChangeShapeType="1"/>
            </p:cNvSpPr>
            <p:nvPr/>
          </p:nvSpPr>
          <p:spPr bwMode="auto">
            <a:xfrm>
              <a:off x="1966" y="2574"/>
              <a:ext cx="144" cy="0"/>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9053" name="Line 21"/>
            <p:cNvSpPr>
              <a:spLocks noChangeShapeType="1"/>
            </p:cNvSpPr>
            <p:nvPr/>
          </p:nvSpPr>
          <p:spPr bwMode="auto">
            <a:xfrm>
              <a:off x="2182" y="2699"/>
              <a:ext cx="1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9054" name="Line 22"/>
            <p:cNvSpPr>
              <a:spLocks noChangeShapeType="1"/>
            </p:cNvSpPr>
            <p:nvPr/>
          </p:nvSpPr>
          <p:spPr bwMode="auto">
            <a:xfrm flipV="1">
              <a:off x="2326" y="2574"/>
              <a:ext cx="0" cy="1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9055" name="Line 23"/>
            <p:cNvSpPr>
              <a:spLocks noChangeShapeType="1"/>
            </p:cNvSpPr>
            <p:nvPr/>
          </p:nvSpPr>
          <p:spPr bwMode="auto">
            <a:xfrm>
              <a:off x="2326" y="2574"/>
              <a:ext cx="14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9056" name="Rectangle 24"/>
            <p:cNvSpPr>
              <a:spLocks noChangeArrowheads="1"/>
            </p:cNvSpPr>
            <p:nvPr/>
          </p:nvSpPr>
          <p:spPr bwMode="auto">
            <a:xfrm>
              <a:off x="2110" y="2138"/>
              <a:ext cx="216" cy="24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9057" name="Line 25"/>
            <p:cNvSpPr>
              <a:spLocks noChangeShapeType="1"/>
            </p:cNvSpPr>
            <p:nvPr/>
          </p:nvSpPr>
          <p:spPr bwMode="auto">
            <a:xfrm>
              <a:off x="2110" y="2262"/>
              <a:ext cx="21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9058" name="Rectangle 26"/>
            <p:cNvSpPr>
              <a:spLocks noChangeArrowheads="1"/>
            </p:cNvSpPr>
            <p:nvPr/>
          </p:nvSpPr>
          <p:spPr bwMode="auto">
            <a:xfrm>
              <a:off x="2110" y="1888"/>
              <a:ext cx="216" cy="1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9059" name="Line 27"/>
            <p:cNvSpPr>
              <a:spLocks noChangeShapeType="1"/>
            </p:cNvSpPr>
            <p:nvPr/>
          </p:nvSpPr>
          <p:spPr bwMode="auto">
            <a:xfrm>
              <a:off x="2215" y="1950"/>
              <a:ext cx="0" cy="1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9060" name="Line 28"/>
            <p:cNvSpPr>
              <a:spLocks noChangeShapeType="1"/>
            </p:cNvSpPr>
            <p:nvPr/>
          </p:nvSpPr>
          <p:spPr bwMode="auto">
            <a:xfrm flipV="1">
              <a:off x="1966" y="2200"/>
              <a:ext cx="0" cy="49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9061" name="Line 29"/>
            <p:cNvSpPr>
              <a:spLocks noChangeShapeType="1"/>
            </p:cNvSpPr>
            <p:nvPr/>
          </p:nvSpPr>
          <p:spPr bwMode="auto">
            <a:xfrm>
              <a:off x="1966" y="2200"/>
              <a:ext cx="14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9062" name="Rectangle 30"/>
            <p:cNvSpPr>
              <a:spLocks noChangeArrowheads="1"/>
            </p:cNvSpPr>
            <p:nvPr/>
          </p:nvSpPr>
          <p:spPr bwMode="auto">
            <a:xfrm>
              <a:off x="1318" y="2013"/>
              <a:ext cx="216" cy="1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9063" name="Line 31"/>
            <p:cNvSpPr>
              <a:spLocks noChangeShapeType="1"/>
            </p:cNvSpPr>
            <p:nvPr/>
          </p:nvSpPr>
          <p:spPr bwMode="auto">
            <a:xfrm flipH="1">
              <a:off x="958" y="2075"/>
              <a:ext cx="432" cy="437"/>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9064" name="Line 32"/>
            <p:cNvSpPr>
              <a:spLocks noChangeShapeType="1"/>
            </p:cNvSpPr>
            <p:nvPr/>
          </p:nvSpPr>
          <p:spPr bwMode="auto">
            <a:xfrm flipH="1">
              <a:off x="1390" y="2075"/>
              <a:ext cx="0" cy="437"/>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9065" name="Line 33"/>
            <p:cNvSpPr>
              <a:spLocks noChangeShapeType="1"/>
            </p:cNvSpPr>
            <p:nvPr/>
          </p:nvSpPr>
          <p:spPr bwMode="auto">
            <a:xfrm>
              <a:off x="1390" y="2075"/>
              <a:ext cx="360" cy="4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9066" name="Line 34"/>
            <p:cNvSpPr>
              <a:spLocks noChangeShapeType="1"/>
            </p:cNvSpPr>
            <p:nvPr/>
          </p:nvSpPr>
          <p:spPr bwMode="auto">
            <a:xfrm>
              <a:off x="1390" y="2699"/>
              <a:ext cx="1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9067" name="Line 35"/>
            <p:cNvSpPr>
              <a:spLocks noChangeShapeType="1"/>
            </p:cNvSpPr>
            <p:nvPr/>
          </p:nvSpPr>
          <p:spPr bwMode="auto">
            <a:xfrm flipV="1">
              <a:off x="1534" y="2574"/>
              <a:ext cx="0" cy="1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9068" name="Line 36"/>
            <p:cNvSpPr>
              <a:spLocks noChangeShapeType="1"/>
            </p:cNvSpPr>
            <p:nvPr/>
          </p:nvSpPr>
          <p:spPr bwMode="auto">
            <a:xfrm>
              <a:off x="1534" y="2574"/>
              <a:ext cx="14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9069" name="Line 37"/>
            <p:cNvSpPr>
              <a:spLocks noChangeShapeType="1"/>
            </p:cNvSpPr>
            <p:nvPr/>
          </p:nvSpPr>
          <p:spPr bwMode="auto">
            <a:xfrm>
              <a:off x="2220" y="2325"/>
              <a:ext cx="0" cy="18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129029" name="Text Box 38"/>
          <p:cNvSpPr txBox="1">
            <a:spLocks noChangeArrowheads="1"/>
          </p:cNvSpPr>
          <p:nvPr/>
        </p:nvSpPr>
        <p:spPr bwMode="auto">
          <a:xfrm>
            <a:off x="2949575" y="3429000"/>
            <a:ext cx="3270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tx1"/>
                </a:solidFill>
                <a:latin typeface="Verdana" pitchFamily="34" charset="0"/>
                <a:ea typeface="宋体" charset="-122"/>
              </a:defRPr>
            </a:lvl1pPr>
            <a:lvl2pPr marL="742950" indent="-285750" eaLnBrk="0" hangingPunct="0">
              <a:defRPr sz="2400" b="1">
                <a:solidFill>
                  <a:schemeClr val="tx1"/>
                </a:solidFill>
                <a:latin typeface="Verdana" pitchFamily="34" charset="0"/>
                <a:ea typeface="宋体" charset="-122"/>
              </a:defRPr>
            </a:lvl2pPr>
            <a:lvl3pPr marL="1143000" indent="-228600" eaLnBrk="0" hangingPunct="0">
              <a:defRPr sz="2400" b="1">
                <a:solidFill>
                  <a:schemeClr val="tx1"/>
                </a:solidFill>
                <a:latin typeface="Verdana" pitchFamily="34" charset="0"/>
                <a:ea typeface="宋体" charset="-122"/>
              </a:defRPr>
            </a:lvl3pPr>
            <a:lvl4pPr marL="1600200" indent="-228600" eaLnBrk="0" hangingPunct="0">
              <a:defRPr sz="2400" b="1">
                <a:solidFill>
                  <a:schemeClr val="tx1"/>
                </a:solidFill>
                <a:latin typeface="Verdana" pitchFamily="34" charset="0"/>
                <a:ea typeface="宋体" charset="-122"/>
              </a:defRPr>
            </a:lvl4pPr>
            <a:lvl5pPr marL="2057400" indent="-228600" eaLnBrk="0" hangingPunct="0">
              <a:defRPr sz="2400" b="1">
                <a:solidFill>
                  <a:schemeClr val="tx1"/>
                </a:solidFill>
                <a:latin typeface="Verdana" pitchFamily="34" charset="0"/>
                <a:ea typeface="宋体" charset="-122"/>
              </a:defRPr>
            </a:lvl5pPr>
            <a:lvl6pPr marL="2514600" indent="-228600" algn="ctr" eaLnBrk="0" fontAlgn="base" hangingPunct="0">
              <a:spcBef>
                <a:spcPct val="50000"/>
              </a:spcBef>
              <a:spcAft>
                <a:spcPct val="0"/>
              </a:spcAft>
              <a:defRPr sz="2400" b="1">
                <a:solidFill>
                  <a:schemeClr val="tx1"/>
                </a:solidFill>
                <a:latin typeface="Verdana" pitchFamily="34" charset="0"/>
                <a:ea typeface="宋体" charset="-122"/>
              </a:defRPr>
            </a:lvl6pPr>
            <a:lvl7pPr marL="2971800" indent="-228600" algn="ctr" eaLnBrk="0" fontAlgn="base" hangingPunct="0">
              <a:spcBef>
                <a:spcPct val="50000"/>
              </a:spcBef>
              <a:spcAft>
                <a:spcPct val="0"/>
              </a:spcAft>
              <a:defRPr sz="2400" b="1">
                <a:solidFill>
                  <a:schemeClr val="tx1"/>
                </a:solidFill>
                <a:latin typeface="Verdana" pitchFamily="34" charset="0"/>
                <a:ea typeface="宋体" charset="-122"/>
              </a:defRPr>
            </a:lvl7pPr>
            <a:lvl8pPr marL="3429000" indent="-228600" algn="ctr" eaLnBrk="0" fontAlgn="base" hangingPunct="0">
              <a:spcBef>
                <a:spcPct val="50000"/>
              </a:spcBef>
              <a:spcAft>
                <a:spcPct val="0"/>
              </a:spcAft>
              <a:defRPr sz="2400" b="1">
                <a:solidFill>
                  <a:schemeClr val="tx1"/>
                </a:solidFill>
                <a:latin typeface="Verdana" pitchFamily="34" charset="0"/>
                <a:ea typeface="宋体" charset="-122"/>
              </a:defRPr>
            </a:lvl8pPr>
            <a:lvl9pPr marL="3886200" indent="-228600" algn="ctr" eaLnBrk="0" fontAlgn="base" hangingPunct="0">
              <a:spcBef>
                <a:spcPct val="50000"/>
              </a:spcBef>
              <a:spcAft>
                <a:spcPct val="0"/>
              </a:spcAft>
              <a:defRPr sz="2400" b="1">
                <a:solidFill>
                  <a:schemeClr val="tx1"/>
                </a:solidFill>
                <a:latin typeface="Verdana" pitchFamily="34" charset="0"/>
                <a:ea typeface="宋体" charset="-122"/>
              </a:defRPr>
            </a:lvl9pPr>
          </a:lstStyle>
          <a:p>
            <a:pPr algn="l" eaLnBrk="1" hangingPunct="1"/>
            <a:r>
              <a:rPr lang="en-US" altLang="zh-CN" sz="1800" b="0"/>
              <a:t>q</a:t>
            </a:r>
          </a:p>
        </p:txBody>
      </p:sp>
      <p:sp>
        <p:nvSpPr>
          <p:cNvPr id="129030" name="Text Box 39"/>
          <p:cNvSpPr txBox="1">
            <a:spLocks noChangeArrowheads="1"/>
          </p:cNvSpPr>
          <p:nvPr/>
        </p:nvSpPr>
        <p:spPr bwMode="auto">
          <a:xfrm>
            <a:off x="663575" y="5243513"/>
            <a:ext cx="74453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tx1"/>
                </a:solidFill>
                <a:latin typeface="Verdana" pitchFamily="34" charset="0"/>
                <a:ea typeface="宋体" charset="-122"/>
              </a:defRPr>
            </a:lvl1pPr>
            <a:lvl2pPr marL="742950" indent="-285750" eaLnBrk="0" hangingPunct="0">
              <a:defRPr sz="2400" b="1">
                <a:solidFill>
                  <a:schemeClr val="tx1"/>
                </a:solidFill>
                <a:latin typeface="Verdana" pitchFamily="34" charset="0"/>
                <a:ea typeface="宋体" charset="-122"/>
              </a:defRPr>
            </a:lvl2pPr>
            <a:lvl3pPr marL="1143000" indent="-228600" eaLnBrk="0" hangingPunct="0">
              <a:defRPr sz="2400" b="1">
                <a:solidFill>
                  <a:schemeClr val="tx1"/>
                </a:solidFill>
                <a:latin typeface="Verdana" pitchFamily="34" charset="0"/>
                <a:ea typeface="宋体" charset="-122"/>
              </a:defRPr>
            </a:lvl3pPr>
            <a:lvl4pPr marL="1600200" indent="-228600" eaLnBrk="0" hangingPunct="0">
              <a:defRPr sz="2400" b="1">
                <a:solidFill>
                  <a:schemeClr val="tx1"/>
                </a:solidFill>
                <a:latin typeface="Verdana" pitchFamily="34" charset="0"/>
                <a:ea typeface="宋体" charset="-122"/>
              </a:defRPr>
            </a:lvl4pPr>
            <a:lvl5pPr marL="2057400" indent="-228600" eaLnBrk="0" hangingPunct="0">
              <a:defRPr sz="2400" b="1">
                <a:solidFill>
                  <a:schemeClr val="tx1"/>
                </a:solidFill>
                <a:latin typeface="Verdana" pitchFamily="34" charset="0"/>
                <a:ea typeface="宋体" charset="-122"/>
              </a:defRPr>
            </a:lvl5pPr>
            <a:lvl6pPr marL="2514600" indent="-228600" algn="ctr" eaLnBrk="0" fontAlgn="base" hangingPunct="0">
              <a:spcBef>
                <a:spcPct val="50000"/>
              </a:spcBef>
              <a:spcAft>
                <a:spcPct val="0"/>
              </a:spcAft>
              <a:defRPr sz="2400" b="1">
                <a:solidFill>
                  <a:schemeClr val="tx1"/>
                </a:solidFill>
                <a:latin typeface="Verdana" pitchFamily="34" charset="0"/>
                <a:ea typeface="宋体" charset="-122"/>
              </a:defRPr>
            </a:lvl6pPr>
            <a:lvl7pPr marL="2971800" indent="-228600" algn="ctr" eaLnBrk="0" fontAlgn="base" hangingPunct="0">
              <a:spcBef>
                <a:spcPct val="50000"/>
              </a:spcBef>
              <a:spcAft>
                <a:spcPct val="0"/>
              </a:spcAft>
              <a:defRPr sz="2400" b="1">
                <a:solidFill>
                  <a:schemeClr val="tx1"/>
                </a:solidFill>
                <a:latin typeface="Verdana" pitchFamily="34" charset="0"/>
                <a:ea typeface="宋体" charset="-122"/>
              </a:defRPr>
            </a:lvl7pPr>
            <a:lvl8pPr marL="3429000" indent="-228600" algn="ctr" eaLnBrk="0" fontAlgn="base" hangingPunct="0">
              <a:spcBef>
                <a:spcPct val="50000"/>
              </a:spcBef>
              <a:spcAft>
                <a:spcPct val="0"/>
              </a:spcAft>
              <a:defRPr sz="2400" b="1">
                <a:solidFill>
                  <a:schemeClr val="tx1"/>
                </a:solidFill>
                <a:latin typeface="Verdana" pitchFamily="34" charset="0"/>
                <a:ea typeface="宋体" charset="-122"/>
              </a:defRPr>
            </a:lvl8pPr>
            <a:lvl9pPr marL="3886200" indent="-228600" algn="ctr" eaLnBrk="0" fontAlgn="base" hangingPunct="0">
              <a:spcBef>
                <a:spcPct val="50000"/>
              </a:spcBef>
              <a:spcAft>
                <a:spcPct val="0"/>
              </a:spcAft>
              <a:defRPr sz="2400" b="1">
                <a:solidFill>
                  <a:schemeClr val="tx1"/>
                </a:solidFill>
                <a:latin typeface="Verdana" pitchFamily="34" charset="0"/>
                <a:ea typeface="宋体" charset="-122"/>
              </a:defRPr>
            </a:lvl9pPr>
          </a:lstStyle>
          <a:p>
            <a:pPr algn="l" eaLnBrk="1" hangingPunct="1"/>
            <a:r>
              <a:rPr lang="en-US" altLang="zh-CN" sz="1800" b="0"/>
              <a:t>head</a:t>
            </a:r>
          </a:p>
        </p:txBody>
      </p:sp>
      <p:sp>
        <p:nvSpPr>
          <p:cNvPr id="129031" name="Text Box 40"/>
          <p:cNvSpPr txBox="1">
            <a:spLocks noChangeArrowheads="1"/>
          </p:cNvSpPr>
          <p:nvPr/>
        </p:nvSpPr>
        <p:spPr bwMode="auto">
          <a:xfrm>
            <a:off x="5416550" y="3011488"/>
            <a:ext cx="3270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tx1"/>
                </a:solidFill>
                <a:latin typeface="Verdana" pitchFamily="34" charset="0"/>
                <a:ea typeface="宋体" charset="-122"/>
              </a:defRPr>
            </a:lvl1pPr>
            <a:lvl2pPr marL="742950" indent="-285750" eaLnBrk="0" hangingPunct="0">
              <a:defRPr sz="2400" b="1">
                <a:solidFill>
                  <a:schemeClr val="tx1"/>
                </a:solidFill>
                <a:latin typeface="Verdana" pitchFamily="34" charset="0"/>
                <a:ea typeface="宋体" charset="-122"/>
              </a:defRPr>
            </a:lvl2pPr>
            <a:lvl3pPr marL="1143000" indent="-228600" eaLnBrk="0" hangingPunct="0">
              <a:defRPr sz="2400" b="1">
                <a:solidFill>
                  <a:schemeClr val="tx1"/>
                </a:solidFill>
                <a:latin typeface="Verdana" pitchFamily="34" charset="0"/>
                <a:ea typeface="宋体" charset="-122"/>
              </a:defRPr>
            </a:lvl3pPr>
            <a:lvl4pPr marL="1600200" indent="-228600" eaLnBrk="0" hangingPunct="0">
              <a:defRPr sz="2400" b="1">
                <a:solidFill>
                  <a:schemeClr val="tx1"/>
                </a:solidFill>
                <a:latin typeface="Verdana" pitchFamily="34" charset="0"/>
                <a:ea typeface="宋体" charset="-122"/>
              </a:defRPr>
            </a:lvl4pPr>
            <a:lvl5pPr marL="2057400" indent="-228600" eaLnBrk="0" hangingPunct="0">
              <a:defRPr sz="2400" b="1">
                <a:solidFill>
                  <a:schemeClr val="tx1"/>
                </a:solidFill>
                <a:latin typeface="Verdana" pitchFamily="34" charset="0"/>
                <a:ea typeface="宋体" charset="-122"/>
              </a:defRPr>
            </a:lvl5pPr>
            <a:lvl6pPr marL="2514600" indent="-228600" algn="ctr" eaLnBrk="0" fontAlgn="base" hangingPunct="0">
              <a:spcBef>
                <a:spcPct val="50000"/>
              </a:spcBef>
              <a:spcAft>
                <a:spcPct val="0"/>
              </a:spcAft>
              <a:defRPr sz="2400" b="1">
                <a:solidFill>
                  <a:schemeClr val="tx1"/>
                </a:solidFill>
                <a:latin typeface="Verdana" pitchFamily="34" charset="0"/>
                <a:ea typeface="宋体" charset="-122"/>
              </a:defRPr>
            </a:lvl6pPr>
            <a:lvl7pPr marL="2971800" indent="-228600" algn="ctr" eaLnBrk="0" fontAlgn="base" hangingPunct="0">
              <a:spcBef>
                <a:spcPct val="50000"/>
              </a:spcBef>
              <a:spcAft>
                <a:spcPct val="0"/>
              </a:spcAft>
              <a:defRPr sz="2400" b="1">
                <a:solidFill>
                  <a:schemeClr val="tx1"/>
                </a:solidFill>
                <a:latin typeface="Verdana" pitchFamily="34" charset="0"/>
                <a:ea typeface="宋体" charset="-122"/>
              </a:defRPr>
            </a:lvl7pPr>
            <a:lvl8pPr marL="3429000" indent="-228600" algn="ctr" eaLnBrk="0" fontAlgn="base" hangingPunct="0">
              <a:spcBef>
                <a:spcPct val="50000"/>
              </a:spcBef>
              <a:spcAft>
                <a:spcPct val="0"/>
              </a:spcAft>
              <a:defRPr sz="2400" b="1">
                <a:solidFill>
                  <a:schemeClr val="tx1"/>
                </a:solidFill>
                <a:latin typeface="Verdana" pitchFamily="34" charset="0"/>
                <a:ea typeface="宋体" charset="-122"/>
              </a:defRPr>
            </a:lvl8pPr>
            <a:lvl9pPr marL="3886200" indent="-228600" algn="ctr" eaLnBrk="0" fontAlgn="base" hangingPunct="0">
              <a:spcBef>
                <a:spcPct val="50000"/>
              </a:spcBef>
              <a:spcAft>
                <a:spcPct val="0"/>
              </a:spcAft>
              <a:defRPr sz="2400" b="1">
                <a:solidFill>
                  <a:schemeClr val="tx1"/>
                </a:solidFill>
                <a:latin typeface="Verdana" pitchFamily="34" charset="0"/>
                <a:ea typeface="宋体" charset="-122"/>
              </a:defRPr>
            </a:lvl9pPr>
          </a:lstStyle>
          <a:p>
            <a:pPr algn="l" eaLnBrk="1" hangingPunct="1"/>
            <a:r>
              <a:rPr lang="en-US" altLang="zh-CN" sz="1800" b="0"/>
              <a:t>p</a:t>
            </a:r>
          </a:p>
        </p:txBody>
      </p:sp>
      <p:sp>
        <p:nvSpPr>
          <p:cNvPr id="129032" name="Text Box 41"/>
          <p:cNvSpPr txBox="1">
            <a:spLocks noChangeArrowheads="1"/>
          </p:cNvSpPr>
          <p:nvPr/>
        </p:nvSpPr>
        <p:spPr bwMode="auto">
          <a:xfrm>
            <a:off x="2247900" y="5316538"/>
            <a:ext cx="41751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tx1"/>
                </a:solidFill>
                <a:latin typeface="Verdana" pitchFamily="34" charset="0"/>
                <a:ea typeface="宋体" charset="-122"/>
              </a:defRPr>
            </a:lvl1pPr>
            <a:lvl2pPr marL="742950" indent="-285750" eaLnBrk="0" hangingPunct="0">
              <a:defRPr sz="2400" b="1">
                <a:solidFill>
                  <a:schemeClr val="tx1"/>
                </a:solidFill>
                <a:latin typeface="Verdana" pitchFamily="34" charset="0"/>
                <a:ea typeface="宋体" charset="-122"/>
              </a:defRPr>
            </a:lvl2pPr>
            <a:lvl3pPr marL="1143000" indent="-228600" eaLnBrk="0" hangingPunct="0">
              <a:defRPr sz="2400" b="1">
                <a:solidFill>
                  <a:schemeClr val="tx1"/>
                </a:solidFill>
                <a:latin typeface="Verdana" pitchFamily="34" charset="0"/>
                <a:ea typeface="宋体" charset="-122"/>
              </a:defRPr>
            </a:lvl3pPr>
            <a:lvl4pPr marL="1600200" indent="-228600" eaLnBrk="0" hangingPunct="0">
              <a:defRPr sz="2400" b="1">
                <a:solidFill>
                  <a:schemeClr val="tx1"/>
                </a:solidFill>
                <a:latin typeface="Verdana" pitchFamily="34" charset="0"/>
                <a:ea typeface="宋体" charset="-122"/>
              </a:defRPr>
            </a:lvl4pPr>
            <a:lvl5pPr marL="2057400" indent="-228600" eaLnBrk="0" hangingPunct="0">
              <a:defRPr sz="2400" b="1">
                <a:solidFill>
                  <a:schemeClr val="tx1"/>
                </a:solidFill>
                <a:latin typeface="Verdana" pitchFamily="34" charset="0"/>
                <a:ea typeface="宋体" charset="-122"/>
              </a:defRPr>
            </a:lvl5pPr>
            <a:lvl6pPr marL="2514600" indent="-228600" algn="ctr" eaLnBrk="0" fontAlgn="base" hangingPunct="0">
              <a:spcBef>
                <a:spcPct val="50000"/>
              </a:spcBef>
              <a:spcAft>
                <a:spcPct val="0"/>
              </a:spcAft>
              <a:defRPr sz="2400" b="1">
                <a:solidFill>
                  <a:schemeClr val="tx1"/>
                </a:solidFill>
                <a:latin typeface="Verdana" pitchFamily="34" charset="0"/>
                <a:ea typeface="宋体" charset="-122"/>
              </a:defRPr>
            </a:lvl6pPr>
            <a:lvl7pPr marL="2971800" indent="-228600" algn="ctr" eaLnBrk="0" fontAlgn="base" hangingPunct="0">
              <a:spcBef>
                <a:spcPct val="50000"/>
              </a:spcBef>
              <a:spcAft>
                <a:spcPct val="0"/>
              </a:spcAft>
              <a:defRPr sz="2400" b="1">
                <a:solidFill>
                  <a:schemeClr val="tx1"/>
                </a:solidFill>
                <a:latin typeface="Verdana" pitchFamily="34" charset="0"/>
                <a:ea typeface="宋体" charset="-122"/>
              </a:defRPr>
            </a:lvl7pPr>
            <a:lvl8pPr marL="3429000" indent="-228600" algn="ctr" eaLnBrk="0" fontAlgn="base" hangingPunct="0">
              <a:spcBef>
                <a:spcPct val="50000"/>
              </a:spcBef>
              <a:spcAft>
                <a:spcPct val="0"/>
              </a:spcAft>
              <a:defRPr sz="2400" b="1">
                <a:solidFill>
                  <a:schemeClr val="tx1"/>
                </a:solidFill>
                <a:latin typeface="Verdana" pitchFamily="34" charset="0"/>
                <a:ea typeface="宋体" charset="-122"/>
              </a:defRPr>
            </a:lvl8pPr>
            <a:lvl9pPr marL="3886200" indent="-228600" algn="ctr" eaLnBrk="0" fontAlgn="base" hangingPunct="0">
              <a:spcBef>
                <a:spcPct val="50000"/>
              </a:spcBef>
              <a:spcAft>
                <a:spcPct val="0"/>
              </a:spcAft>
              <a:defRPr sz="2400" b="1">
                <a:solidFill>
                  <a:schemeClr val="tx1"/>
                </a:solidFill>
                <a:latin typeface="Verdana" pitchFamily="34" charset="0"/>
                <a:ea typeface="宋体" charset="-122"/>
              </a:defRPr>
            </a:lvl9pPr>
          </a:lstStyle>
          <a:p>
            <a:pPr algn="l" eaLnBrk="1" hangingPunct="1"/>
            <a:r>
              <a:rPr lang="en-US" altLang="zh-CN" sz="1800" b="0"/>
              <a:t>a</a:t>
            </a:r>
            <a:r>
              <a:rPr lang="en-US" altLang="zh-CN" sz="1800" b="0" baseline="-25000"/>
              <a:t>1</a:t>
            </a:r>
          </a:p>
        </p:txBody>
      </p:sp>
      <p:sp>
        <p:nvSpPr>
          <p:cNvPr id="129033" name="Text Box 42"/>
          <p:cNvSpPr txBox="1">
            <a:spLocks noChangeArrowheads="1"/>
          </p:cNvSpPr>
          <p:nvPr/>
        </p:nvSpPr>
        <p:spPr bwMode="auto">
          <a:xfrm>
            <a:off x="4714875" y="5316538"/>
            <a:ext cx="3619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tx1"/>
                </a:solidFill>
                <a:latin typeface="Verdana" pitchFamily="34" charset="0"/>
                <a:ea typeface="宋体" charset="-122"/>
              </a:defRPr>
            </a:lvl1pPr>
            <a:lvl2pPr marL="742950" indent="-285750" eaLnBrk="0" hangingPunct="0">
              <a:defRPr sz="2400" b="1">
                <a:solidFill>
                  <a:schemeClr val="tx1"/>
                </a:solidFill>
                <a:latin typeface="Verdana" pitchFamily="34" charset="0"/>
                <a:ea typeface="宋体" charset="-122"/>
              </a:defRPr>
            </a:lvl2pPr>
            <a:lvl3pPr marL="1143000" indent="-228600" eaLnBrk="0" hangingPunct="0">
              <a:defRPr sz="2400" b="1">
                <a:solidFill>
                  <a:schemeClr val="tx1"/>
                </a:solidFill>
                <a:latin typeface="Verdana" pitchFamily="34" charset="0"/>
                <a:ea typeface="宋体" charset="-122"/>
              </a:defRPr>
            </a:lvl3pPr>
            <a:lvl4pPr marL="1600200" indent="-228600" eaLnBrk="0" hangingPunct="0">
              <a:defRPr sz="2400" b="1">
                <a:solidFill>
                  <a:schemeClr val="tx1"/>
                </a:solidFill>
                <a:latin typeface="Verdana" pitchFamily="34" charset="0"/>
                <a:ea typeface="宋体" charset="-122"/>
              </a:defRPr>
            </a:lvl4pPr>
            <a:lvl5pPr marL="2057400" indent="-228600" eaLnBrk="0" hangingPunct="0">
              <a:defRPr sz="2400" b="1">
                <a:solidFill>
                  <a:schemeClr val="tx1"/>
                </a:solidFill>
                <a:latin typeface="Verdana" pitchFamily="34" charset="0"/>
                <a:ea typeface="宋体" charset="-122"/>
              </a:defRPr>
            </a:lvl5pPr>
            <a:lvl6pPr marL="2514600" indent="-228600" algn="ctr" eaLnBrk="0" fontAlgn="base" hangingPunct="0">
              <a:spcBef>
                <a:spcPct val="50000"/>
              </a:spcBef>
              <a:spcAft>
                <a:spcPct val="0"/>
              </a:spcAft>
              <a:defRPr sz="2400" b="1">
                <a:solidFill>
                  <a:schemeClr val="tx1"/>
                </a:solidFill>
                <a:latin typeface="Verdana" pitchFamily="34" charset="0"/>
                <a:ea typeface="宋体" charset="-122"/>
              </a:defRPr>
            </a:lvl6pPr>
            <a:lvl7pPr marL="2971800" indent="-228600" algn="ctr" eaLnBrk="0" fontAlgn="base" hangingPunct="0">
              <a:spcBef>
                <a:spcPct val="50000"/>
              </a:spcBef>
              <a:spcAft>
                <a:spcPct val="0"/>
              </a:spcAft>
              <a:defRPr sz="2400" b="1">
                <a:solidFill>
                  <a:schemeClr val="tx1"/>
                </a:solidFill>
                <a:latin typeface="Verdana" pitchFamily="34" charset="0"/>
                <a:ea typeface="宋体" charset="-122"/>
              </a:defRPr>
            </a:lvl7pPr>
            <a:lvl8pPr marL="3429000" indent="-228600" algn="ctr" eaLnBrk="0" fontAlgn="base" hangingPunct="0">
              <a:spcBef>
                <a:spcPct val="50000"/>
              </a:spcBef>
              <a:spcAft>
                <a:spcPct val="0"/>
              </a:spcAft>
              <a:defRPr sz="2400" b="1">
                <a:solidFill>
                  <a:schemeClr val="tx1"/>
                </a:solidFill>
                <a:latin typeface="Verdana" pitchFamily="34" charset="0"/>
                <a:ea typeface="宋体" charset="-122"/>
              </a:defRPr>
            </a:lvl8pPr>
            <a:lvl9pPr marL="3886200" indent="-228600" algn="ctr" eaLnBrk="0" fontAlgn="base" hangingPunct="0">
              <a:spcBef>
                <a:spcPct val="50000"/>
              </a:spcBef>
              <a:spcAft>
                <a:spcPct val="0"/>
              </a:spcAft>
              <a:defRPr sz="2400" b="1">
                <a:solidFill>
                  <a:schemeClr val="tx1"/>
                </a:solidFill>
                <a:latin typeface="Verdana" pitchFamily="34" charset="0"/>
                <a:ea typeface="宋体" charset="-122"/>
              </a:defRPr>
            </a:lvl9pPr>
          </a:lstStyle>
          <a:p>
            <a:pPr algn="l" eaLnBrk="1" hangingPunct="1"/>
            <a:r>
              <a:rPr lang="en-US" altLang="zh-CN" sz="1800" b="0"/>
              <a:t>a</a:t>
            </a:r>
            <a:r>
              <a:rPr lang="en-US" altLang="zh-CN" sz="1800" b="0" baseline="-25000"/>
              <a:t>i</a:t>
            </a:r>
          </a:p>
        </p:txBody>
      </p:sp>
      <p:sp>
        <p:nvSpPr>
          <p:cNvPr id="129034" name="Text Box 43"/>
          <p:cNvSpPr txBox="1">
            <a:spLocks noChangeArrowheads="1"/>
          </p:cNvSpPr>
          <p:nvPr/>
        </p:nvSpPr>
        <p:spPr bwMode="auto">
          <a:xfrm>
            <a:off x="7216775" y="5316538"/>
            <a:ext cx="41751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tx1"/>
                </a:solidFill>
                <a:latin typeface="Verdana" pitchFamily="34" charset="0"/>
                <a:ea typeface="宋体" charset="-122"/>
              </a:defRPr>
            </a:lvl1pPr>
            <a:lvl2pPr marL="742950" indent="-285750" eaLnBrk="0" hangingPunct="0">
              <a:defRPr sz="2400" b="1">
                <a:solidFill>
                  <a:schemeClr val="tx1"/>
                </a:solidFill>
                <a:latin typeface="Verdana" pitchFamily="34" charset="0"/>
                <a:ea typeface="宋体" charset="-122"/>
              </a:defRPr>
            </a:lvl2pPr>
            <a:lvl3pPr marL="1143000" indent="-228600" eaLnBrk="0" hangingPunct="0">
              <a:defRPr sz="2400" b="1">
                <a:solidFill>
                  <a:schemeClr val="tx1"/>
                </a:solidFill>
                <a:latin typeface="Verdana" pitchFamily="34" charset="0"/>
                <a:ea typeface="宋体" charset="-122"/>
              </a:defRPr>
            </a:lvl3pPr>
            <a:lvl4pPr marL="1600200" indent="-228600" eaLnBrk="0" hangingPunct="0">
              <a:defRPr sz="2400" b="1">
                <a:solidFill>
                  <a:schemeClr val="tx1"/>
                </a:solidFill>
                <a:latin typeface="Verdana" pitchFamily="34" charset="0"/>
                <a:ea typeface="宋体" charset="-122"/>
              </a:defRPr>
            </a:lvl4pPr>
            <a:lvl5pPr marL="2057400" indent="-228600" eaLnBrk="0" hangingPunct="0">
              <a:defRPr sz="2400" b="1">
                <a:solidFill>
                  <a:schemeClr val="tx1"/>
                </a:solidFill>
                <a:latin typeface="Verdana" pitchFamily="34" charset="0"/>
                <a:ea typeface="宋体" charset="-122"/>
              </a:defRPr>
            </a:lvl5pPr>
            <a:lvl6pPr marL="2514600" indent="-228600" algn="ctr" eaLnBrk="0" fontAlgn="base" hangingPunct="0">
              <a:spcBef>
                <a:spcPct val="50000"/>
              </a:spcBef>
              <a:spcAft>
                <a:spcPct val="0"/>
              </a:spcAft>
              <a:defRPr sz="2400" b="1">
                <a:solidFill>
                  <a:schemeClr val="tx1"/>
                </a:solidFill>
                <a:latin typeface="Verdana" pitchFamily="34" charset="0"/>
                <a:ea typeface="宋体" charset="-122"/>
              </a:defRPr>
            </a:lvl6pPr>
            <a:lvl7pPr marL="2971800" indent="-228600" algn="ctr" eaLnBrk="0" fontAlgn="base" hangingPunct="0">
              <a:spcBef>
                <a:spcPct val="50000"/>
              </a:spcBef>
              <a:spcAft>
                <a:spcPct val="0"/>
              </a:spcAft>
              <a:defRPr sz="2400" b="1">
                <a:solidFill>
                  <a:schemeClr val="tx1"/>
                </a:solidFill>
                <a:latin typeface="Verdana" pitchFamily="34" charset="0"/>
                <a:ea typeface="宋体" charset="-122"/>
              </a:defRPr>
            </a:lvl7pPr>
            <a:lvl8pPr marL="3429000" indent="-228600" algn="ctr" eaLnBrk="0" fontAlgn="base" hangingPunct="0">
              <a:spcBef>
                <a:spcPct val="50000"/>
              </a:spcBef>
              <a:spcAft>
                <a:spcPct val="0"/>
              </a:spcAft>
              <a:defRPr sz="2400" b="1">
                <a:solidFill>
                  <a:schemeClr val="tx1"/>
                </a:solidFill>
                <a:latin typeface="Verdana" pitchFamily="34" charset="0"/>
                <a:ea typeface="宋体" charset="-122"/>
              </a:defRPr>
            </a:lvl8pPr>
            <a:lvl9pPr marL="3886200" indent="-228600" algn="ctr" eaLnBrk="0" fontAlgn="base" hangingPunct="0">
              <a:spcBef>
                <a:spcPct val="50000"/>
              </a:spcBef>
              <a:spcAft>
                <a:spcPct val="0"/>
              </a:spcAft>
              <a:defRPr sz="2400" b="1">
                <a:solidFill>
                  <a:schemeClr val="tx1"/>
                </a:solidFill>
                <a:latin typeface="Verdana" pitchFamily="34" charset="0"/>
                <a:ea typeface="宋体" charset="-122"/>
              </a:defRPr>
            </a:lvl9pPr>
          </a:lstStyle>
          <a:p>
            <a:pPr algn="l" eaLnBrk="1" hangingPunct="1"/>
            <a:r>
              <a:rPr lang="en-US" altLang="zh-CN" sz="1800" b="0"/>
              <a:t>a</a:t>
            </a:r>
            <a:r>
              <a:rPr lang="en-US" altLang="zh-CN" sz="1800" b="0" baseline="-25000"/>
              <a:t>n</a:t>
            </a:r>
          </a:p>
        </p:txBody>
      </p:sp>
      <p:sp>
        <p:nvSpPr>
          <p:cNvPr id="129035" name="Text Box 44"/>
          <p:cNvSpPr txBox="1">
            <a:spLocks noChangeArrowheads="1"/>
          </p:cNvSpPr>
          <p:nvPr/>
        </p:nvSpPr>
        <p:spPr bwMode="auto">
          <a:xfrm>
            <a:off x="6122988" y="3948113"/>
            <a:ext cx="3206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tx1"/>
                </a:solidFill>
                <a:latin typeface="Verdana" pitchFamily="34" charset="0"/>
                <a:ea typeface="宋体" charset="-122"/>
              </a:defRPr>
            </a:lvl1pPr>
            <a:lvl2pPr marL="742950" indent="-285750" eaLnBrk="0" hangingPunct="0">
              <a:defRPr sz="2400" b="1">
                <a:solidFill>
                  <a:schemeClr val="tx1"/>
                </a:solidFill>
                <a:latin typeface="Verdana" pitchFamily="34" charset="0"/>
                <a:ea typeface="宋体" charset="-122"/>
              </a:defRPr>
            </a:lvl2pPr>
            <a:lvl3pPr marL="1143000" indent="-228600" eaLnBrk="0" hangingPunct="0">
              <a:defRPr sz="2400" b="1">
                <a:solidFill>
                  <a:schemeClr val="tx1"/>
                </a:solidFill>
                <a:latin typeface="Verdana" pitchFamily="34" charset="0"/>
                <a:ea typeface="宋体" charset="-122"/>
              </a:defRPr>
            </a:lvl3pPr>
            <a:lvl4pPr marL="1600200" indent="-228600" eaLnBrk="0" hangingPunct="0">
              <a:defRPr sz="2400" b="1">
                <a:solidFill>
                  <a:schemeClr val="tx1"/>
                </a:solidFill>
                <a:latin typeface="Verdana" pitchFamily="34" charset="0"/>
                <a:ea typeface="宋体" charset="-122"/>
              </a:defRPr>
            </a:lvl4pPr>
            <a:lvl5pPr marL="2057400" indent="-228600" eaLnBrk="0" hangingPunct="0">
              <a:defRPr sz="2400" b="1">
                <a:solidFill>
                  <a:schemeClr val="tx1"/>
                </a:solidFill>
                <a:latin typeface="Verdana" pitchFamily="34" charset="0"/>
                <a:ea typeface="宋体" charset="-122"/>
              </a:defRPr>
            </a:lvl5pPr>
            <a:lvl6pPr marL="2514600" indent="-228600" algn="ctr" eaLnBrk="0" fontAlgn="base" hangingPunct="0">
              <a:spcBef>
                <a:spcPct val="50000"/>
              </a:spcBef>
              <a:spcAft>
                <a:spcPct val="0"/>
              </a:spcAft>
              <a:defRPr sz="2400" b="1">
                <a:solidFill>
                  <a:schemeClr val="tx1"/>
                </a:solidFill>
                <a:latin typeface="Verdana" pitchFamily="34" charset="0"/>
                <a:ea typeface="宋体" charset="-122"/>
              </a:defRPr>
            </a:lvl6pPr>
            <a:lvl7pPr marL="2971800" indent="-228600" algn="ctr" eaLnBrk="0" fontAlgn="base" hangingPunct="0">
              <a:spcBef>
                <a:spcPct val="50000"/>
              </a:spcBef>
              <a:spcAft>
                <a:spcPct val="0"/>
              </a:spcAft>
              <a:defRPr sz="2400" b="1">
                <a:solidFill>
                  <a:schemeClr val="tx1"/>
                </a:solidFill>
                <a:latin typeface="Verdana" pitchFamily="34" charset="0"/>
                <a:ea typeface="宋体" charset="-122"/>
              </a:defRPr>
            </a:lvl7pPr>
            <a:lvl8pPr marL="3429000" indent="-228600" algn="ctr" eaLnBrk="0" fontAlgn="base" hangingPunct="0">
              <a:spcBef>
                <a:spcPct val="50000"/>
              </a:spcBef>
              <a:spcAft>
                <a:spcPct val="0"/>
              </a:spcAft>
              <a:defRPr sz="2400" b="1">
                <a:solidFill>
                  <a:schemeClr val="tx1"/>
                </a:solidFill>
                <a:latin typeface="Verdana" pitchFamily="34" charset="0"/>
                <a:ea typeface="宋体" charset="-122"/>
              </a:defRPr>
            </a:lvl8pPr>
            <a:lvl9pPr marL="3886200" indent="-228600" algn="ctr" eaLnBrk="0" fontAlgn="base" hangingPunct="0">
              <a:spcBef>
                <a:spcPct val="50000"/>
              </a:spcBef>
              <a:spcAft>
                <a:spcPct val="0"/>
              </a:spcAft>
              <a:defRPr sz="2400" b="1">
                <a:solidFill>
                  <a:schemeClr val="tx1"/>
                </a:solidFill>
                <a:latin typeface="Verdana" pitchFamily="34" charset="0"/>
                <a:ea typeface="宋体" charset="-122"/>
              </a:defRPr>
            </a:lvl9pPr>
          </a:lstStyle>
          <a:p>
            <a:pPr algn="l" eaLnBrk="1" hangingPunct="1"/>
            <a:r>
              <a:rPr lang="en-US" altLang="zh-CN" sz="1800" b="0"/>
              <a:t>a</a:t>
            </a:r>
          </a:p>
        </p:txBody>
      </p:sp>
      <p:sp>
        <p:nvSpPr>
          <p:cNvPr id="129036" name="Text Box 45"/>
          <p:cNvSpPr txBox="1">
            <a:spLocks noChangeArrowheads="1"/>
          </p:cNvSpPr>
          <p:nvPr/>
        </p:nvSpPr>
        <p:spPr bwMode="auto">
          <a:xfrm>
            <a:off x="7019925" y="5748338"/>
            <a:ext cx="77628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tx1"/>
                </a:solidFill>
                <a:latin typeface="Verdana" pitchFamily="34" charset="0"/>
                <a:ea typeface="宋体" charset="-122"/>
              </a:defRPr>
            </a:lvl1pPr>
            <a:lvl2pPr marL="742950" indent="-285750" eaLnBrk="0" hangingPunct="0">
              <a:defRPr sz="2400" b="1">
                <a:solidFill>
                  <a:schemeClr val="tx1"/>
                </a:solidFill>
                <a:latin typeface="Verdana" pitchFamily="34" charset="0"/>
                <a:ea typeface="宋体" charset="-122"/>
              </a:defRPr>
            </a:lvl2pPr>
            <a:lvl3pPr marL="1143000" indent="-228600" eaLnBrk="0" hangingPunct="0">
              <a:defRPr sz="2400" b="1">
                <a:solidFill>
                  <a:schemeClr val="tx1"/>
                </a:solidFill>
                <a:latin typeface="Verdana" pitchFamily="34" charset="0"/>
                <a:ea typeface="宋体" charset="-122"/>
              </a:defRPr>
            </a:lvl3pPr>
            <a:lvl4pPr marL="1600200" indent="-228600" eaLnBrk="0" hangingPunct="0">
              <a:defRPr sz="2400" b="1">
                <a:solidFill>
                  <a:schemeClr val="tx1"/>
                </a:solidFill>
                <a:latin typeface="Verdana" pitchFamily="34" charset="0"/>
                <a:ea typeface="宋体" charset="-122"/>
              </a:defRPr>
            </a:lvl4pPr>
            <a:lvl5pPr marL="2057400" indent="-228600" eaLnBrk="0" hangingPunct="0">
              <a:defRPr sz="2400" b="1">
                <a:solidFill>
                  <a:schemeClr val="tx1"/>
                </a:solidFill>
                <a:latin typeface="Verdana" pitchFamily="34" charset="0"/>
                <a:ea typeface="宋体" charset="-122"/>
              </a:defRPr>
            </a:lvl5pPr>
            <a:lvl6pPr marL="2514600" indent="-228600" algn="ctr" eaLnBrk="0" fontAlgn="base" hangingPunct="0">
              <a:spcBef>
                <a:spcPct val="50000"/>
              </a:spcBef>
              <a:spcAft>
                <a:spcPct val="0"/>
              </a:spcAft>
              <a:defRPr sz="2400" b="1">
                <a:solidFill>
                  <a:schemeClr val="tx1"/>
                </a:solidFill>
                <a:latin typeface="Verdana" pitchFamily="34" charset="0"/>
                <a:ea typeface="宋体" charset="-122"/>
              </a:defRPr>
            </a:lvl6pPr>
            <a:lvl7pPr marL="2971800" indent="-228600" algn="ctr" eaLnBrk="0" fontAlgn="base" hangingPunct="0">
              <a:spcBef>
                <a:spcPct val="50000"/>
              </a:spcBef>
              <a:spcAft>
                <a:spcPct val="0"/>
              </a:spcAft>
              <a:defRPr sz="2400" b="1">
                <a:solidFill>
                  <a:schemeClr val="tx1"/>
                </a:solidFill>
                <a:latin typeface="Verdana" pitchFamily="34" charset="0"/>
                <a:ea typeface="宋体" charset="-122"/>
              </a:defRPr>
            </a:lvl7pPr>
            <a:lvl8pPr marL="3429000" indent="-228600" algn="ctr" eaLnBrk="0" fontAlgn="base" hangingPunct="0">
              <a:spcBef>
                <a:spcPct val="50000"/>
              </a:spcBef>
              <a:spcAft>
                <a:spcPct val="0"/>
              </a:spcAft>
              <a:defRPr sz="2400" b="1">
                <a:solidFill>
                  <a:schemeClr val="tx1"/>
                </a:solidFill>
                <a:latin typeface="Verdana" pitchFamily="34" charset="0"/>
                <a:ea typeface="宋体" charset="-122"/>
              </a:defRPr>
            </a:lvl8pPr>
            <a:lvl9pPr marL="3886200" indent="-228600" algn="ctr" eaLnBrk="0" fontAlgn="base" hangingPunct="0">
              <a:spcBef>
                <a:spcPct val="50000"/>
              </a:spcBef>
              <a:spcAft>
                <a:spcPct val="0"/>
              </a:spcAft>
              <a:defRPr sz="2400" b="1">
                <a:solidFill>
                  <a:schemeClr val="tx1"/>
                </a:solidFill>
                <a:latin typeface="Verdana" pitchFamily="34" charset="0"/>
                <a:ea typeface="宋体" charset="-122"/>
              </a:defRPr>
            </a:lvl9pPr>
          </a:lstStyle>
          <a:p>
            <a:pPr algn="l" eaLnBrk="1" hangingPunct="1"/>
            <a:r>
              <a:rPr lang="en-US" altLang="zh-CN" sz="1800" b="0"/>
              <a:t>NULL</a:t>
            </a:r>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490" name="Rectangle 2"/>
          <p:cNvSpPr>
            <a:spLocks noGrp="1" noChangeArrowheads="1"/>
          </p:cNvSpPr>
          <p:nvPr>
            <p:ph type="title"/>
          </p:nvPr>
        </p:nvSpPr>
        <p:spPr>
          <a:xfrm>
            <a:off x="457200" y="115888"/>
            <a:ext cx="8229600" cy="922337"/>
          </a:xfrm>
        </p:spPr>
        <p:txBody>
          <a:bodyPr/>
          <a:lstStyle/>
          <a:p>
            <a:pPr eaLnBrk="1" hangingPunct="1">
              <a:defRPr/>
            </a:pPr>
            <a:r>
              <a:rPr lang="zh-CN" altLang="en-US" smtClean="0"/>
              <a:t>在链表中删除一个结点 </a:t>
            </a:r>
          </a:p>
        </p:txBody>
      </p:sp>
      <p:sp>
        <p:nvSpPr>
          <p:cNvPr id="447491" name="Rectangle 3"/>
          <p:cNvSpPr>
            <a:spLocks noGrp="1" noChangeArrowheads="1"/>
          </p:cNvSpPr>
          <p:nvPr>
            <p:ph idx="1"/>
          </p:nvPr>
        </p:nvSpPr>
        <p:spPr>
          <a:xfrm>
            <a:off x="0" y="1341438"/>
            <a:ext cx="9144000" cy="3989387"/>
          </a:xfrm>
        </p:spPr>
        <p:txBody>
          <a:bodyPr/>
          <a:lstStyle/>
          <a:p>
            <a:pPr lvl="1" eaLnBrk="1" hangingPunct="1">
              <a:buFontTx/>
              <a:buNone/>
              <a:defRPr/>
            </a:pPr>
            <a:r>
              <a:rPr lang="zh-CN" altLang="en-US" smtClean="0"/>
              <a:t>下面的操作假设链表不为空，即：</a:t>
            </a:r>
            <a:r>
              <a:rPr lang="en-US" altLang="zh-CN" smtClean="0"/>
              <a:t>head != NULL </a:t>
            </a:r>
          </a:p>
          <a:p>
            <a:pPr eaLnBrk="1" hangingPunct="1">
              <a:defRPr/>
            </a:pPr>
            <a:r>
              <a:rPr lang="zh-CN" altLang="en-US" smtClean="0"/>
              <a:t>如果删除链表中第一个结点，则进行下面的操作：</a:t>
            </a:r>
          </a:p>
          <a:p>
            <a:pPr lvl="2" eaLnBrk="1" hangingPunct="1">
              <a:buFont typeface="Wingdings" pitchFamily="2" charset="2"/>
              <a:buNone/>
              <a:defRPr/>
            </a:pPr>
            <a:r>
              <a:rPr lang="en-US" altLang="zh-CN" smtClean="0"/>
              <a:t>Node *p=head; //p</a:t>
            </a:r>
            <a:r>
              <a:rPr lang="zh-CN" altLang="en-US" smtClean="0"/>
              <a:t>指向第一个结点。</a:t>
            </a:r>
          </a:p>
          <a:p>
            <a:pPr lvl="2" eaLnBrk="1" hangingPunct="1">
              <a:buFont typeface="Wingdings" pitchFamily="2" charset="2"/>
              <a:buNone/>
              <a:defRPr/>
            </a:pPr>
            <a:r>
              <a:rPr lang="en-US" altLang="zh-CN" smtClean="0"/>
              <a:t>head = head-&gt;next;  //</a:t>
            </a:r>
            <a:r>
              <a:rPr lang="zh-CN" altLang="en-US" smtClean="0"/>
              <a:t>头指针指向第一个结点的下一个结点。</a:t>
            </a:r>
          </a:p>
          <a:p>
            <a:pPr lvl="2" eaLnBrk="1" hangingPunct="1">
              <a:buFont typeface="Wingdings" pitchFamily="2" charset="2"/>
              <a:buNone/>
              <a:defRPr/>
            </a:pPr>
            <a:r>
              <a:rPr lang="en-US" altLang="zh-CN" smtClean="0"/>
              <a:t>delete p;  //</a:t>
            </a:r>
            <a:r>
              <a:rPr lang="zh-CN" altLang="en-US" smtClean="0"/>
              <a:t>归还删除结点的空间。</a:t>
            </a:r>
          </a:p>
          <a:p>
            <a:pPr eaLnBrk="1" hangingPunct="1">
              <a:defRPr/>
            </a:pPr>
            <a:r>
              <a:rPr lang="zh-CN" altLang="en-US" smtClean="0"/>
              <a:t>图示为：</a:t>
            </a:r>
          </a:p>
        </p:txBody>
      </p:sp>
      <p:grpSp>
        <p:nvGrpSpPr>
          <p:cNvPr id="130052" name="Group 4"/>
          <p:cNvGrpSpPr>
            <a:grpSpLocks/>
          </p:cNvGrpSpPr>
          <p:nvPr/>
        </p:nvGrpSpPr>
        <p:grpSpPr bwMode="auto">
          <a:xfrm>
            <a:off x="1476375" y="4941888"/>
            <a:ext cx="6048375" cy="1727200"/>
            <a:chOff x="703" y="3455"/>
            <a:chExt cx="1872" cy="565"/>
          </a:xfrm>
        </p:grpSpPr>
        <p:sp>
          <p:nvSpPr>
            <p:cNvPr id="130059" name="Rectangle 5"/>
            <p:cNvSpPr>
              <a:spLocks noChangeArrowheads="1"/>
            </p:cNvSpPr>
            <p:nvPr/>
          </p:nvSpPr>
          <p:spPr bwMode="auto">
            <a:xfrm>
              <a:off x="1135" y="3705"/>
              <a:ext cx="216" cy="2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0060" name="Rectangle 6"/>
            <p:cNvSpPr>
              <a:spLocks noChangeArrowheads="1"/>
            </p:cNvSpPr>
            <p:nvPr/>
          </p:nvSpPr>
          <p:spPr bwMode="auto">
            <a:xfrm>
              <a:off x="1567" y="3705"/>
              <a:ext cx="216" cy="2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0061" name="Rectangle 7"/>
            <p:cNvSpPr>
              <a:spLocks noChangeArrowheads="1"/>
            </p:cNvSpPr>
            <p:nvPr/>
          </p:nvSpPr>
          <p:spPr bwMode="auto">
            <a:xfrm>
              <a:off x="2359" y="3705"/>
              <a:ext cx="216" cy="2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0062" name="Line 8"/>
            <p:cNvSpPr>
              <a:spLocks noChangeShapeType="1"/>
            </p:cNvSpPr>
            <p:nvPr/>
          </p:nvSpPr>
          <p:spPr bwMode="auto">
            <a:xfrm>
              <a:off x="1135" y="3830"/>
              <a:ext cx="21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0063" name="Line 9"/>
            <p:cNvSpPr>
              <a:spLocks noChangeShapeType="1"/>
            </p:cNvSpPr>
            <p:nvPr/>
          </p:nvSpPr>
          <p:spPr bwMode="auto">
            <a:xfrm>
              <a:off x="1567" y="3830"/>
              <a:ext cx="21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0064" name="Line 10"/>
            <p:cNvSpPr>
              <a:spLocks noChangeShapeType="1"/>
            </p:cNvSpPr>
            <p:nvPr/>
          </p:nvSpPr>
          <p:spPr bwMode="auto">
            <a:xfrm>
              <a:off x="2359" y="3830"/>
              <a:ext cx="21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0065" name="Rectangle 11"/>
            <p:cNvSpPr>
              <a:spLocks noChangeArrowheads="1"/>
            </p:cNvSpPr>
            <p:nvPr/>
          </p:nvSpPr>
          <p:spPr bwMode="auto">
            <a:xfrm>
              <a:off x="703" y="3830"/>
              <a:ext cx="216" cy="1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0066" name="Line 12"/>
            <p:cNvSpPr>
              <a:spLocks noChangeShapeType="1"/>
            </p:cNvSpPr>
            <p:nvPr/>
          </p:nvSpPr>
          <p:spPr bwMode="auto">
            <a:xfrm>
              <a:off x="847" y="3892"/>
              <a:ext cx="1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0067" name="Line 13"/>
            <p:cNvSpPr>
              <a:spLocks noChangeShapeType="1"/>
            </p:cNvSpPr>
            <p:nvPr/>
          </p:nvSpPr>
          <p:spPr bwMode="auto">
            <a:xfrm>
              <a:off x="1279" y="3892"/>
              <a:ext cx="1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0068" name="Line 14"/>
            <p:cNvSpPr>
              <a:spLocks noChangeShapeType="1"/>
            </p:cNvSpPr>
            <p:nvPr/>
          </p:nvSpPr>
          <p:spPr bwMode="auto">
            <a:xfrm flipV="1">
              <a:off x="1423" y="3767"/>
              <a:ext cx="0" cy="1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0069" name="Line 15"/>
            <p:cNvSpPr>
              <a:spLocks noChangeShapeType="1"/>
            </p:cNvSpPr>
            <p:nvPr/>
          </p:nvSpPr>
          <p:spPr bwMode="auto">
            <a:xfrm>
              <a:off x="1423" y="3767"/>
              <a:ext cx="14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0070" name="Line 16"/>
            <p:cNvSpPr>
              <a:spLocks noChangeShapeType="1"/>
            </p:cNvSpPr>
            <p:nvPr/>
          </p:nvSpPr>
          <p:spPr bwMode="auto">
            <a:xfrm>
              <a:off x="1711" y="3892"/>
              <a:ext cx="1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0071" name="Line 17"/>
            <p:cNvSpPr>
              <a:spLocks noChangeShapeType="1"/>
            </p:cNvSpPr>
            <p:nvPr/>
          </p:nvSpPr>
          <p:spPr bwMode="auto">
            <a:xfrm flipV="1">
              <a:off x="1855" y="3767"/>
              <a:ext cx="0" cy="1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0072" name="Line 18"/>
            <p:cNvSpPr>
              <a:spLocks noChangeShapeType="1"/>
            </p:cNvSpPr>
            <p:nvPr/>
          </p:nvSpPr>
          <p:spPr bwMode="auto">
            <a:xfrm>
              <a:off x="1855" y="3767"/>
              <a:ext cx="14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0073" name="Line 19"/>
            <p:cNvSpPr>
              <a:spLocks noChangeShapeType="1"/>
            </p:cNvSpPr>
            <p:nvPr/>
          </p:nvSpPr>
          <p:spPr bwMode="auto">
            <a:xfrm>
              <a:off x="2071" y="3892"/>
              <a:ext cx="1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0074" name="Line 20"/>
            <p:cNvSpPr>
              <a:spLocks noChangeShapeType="1"/>
            </p:cNvSpPr>
            <p:nvPr/>
          </p:nvSpPr>
          <p:spPr bwMode="auto">
            <a:xfrm flipV="1">
              <a:off x="2215" y="3767"/>
              <a:ext cx="0" cy="1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0075" name="Line 21"/>
            <p:cNvSpPr>
              <a:spLocks noChangeShapeType="1"/>
            </p:cNvSpPr>
            <p:nvPr/>
          </p:nvSpPr>
          <p:spPr bwMode="auto">
            <a:xfrm>
              <a:off x="2215" y="3767"/>
              <a:ext cx="14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0076" name="Rectangle 22"/>
            <p:cNvSpPr>
              <a:spLocks noChangeArrowheads="1"/>
            </p:cNvSpPr>
            <p:nvPr/>
          </p:nvSpPr>
          <p:spPr bwMode="auto">
            <a:xfrm>
              <a:off x="1135" y="3455"/>
              <a:ext cx="216" cy="1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0077" name="Line 23"/>
            <p:cNvSpPr>
              <a:spLocks noChangeShapeType="1"/>
            </p:cNvSpPr>
            <p:nvPr/>
          </p:nvSpPr>
          <p:spPr bwMode="auto">
            <a:xfrm>
              <a:off x="1240" y="3518"/>
              <a:ext cx="0" cy="18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0078" name="Line 24"/>
            <p:cNvSpPr>
              <a:spLocks noChangeShapeType="1"/>
            </p:cNvSpPr>
            <p:nvPr/>
          </p:nvSpPr>
          <p:spPr bwMode="auto">
            <a:xfrm>
              <a:off x="991" y="3767"/>
              <a:ext cx="144" cy="0"/>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0079" name="Line 25"/>
            <p:cNvSpPr>
              <a:spLocks noChangeShapeType="1"/>
            </p:cNvSpPr>
            <p:nvPr/>
          </p:nvSpPr>
          <p:spPr bwMode="auto">
            <a:xfrm flipV="1">
              <a:off x="986" y="3761"/>
              <a:ext cx="0" cy="124"/>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0080" name="Line 26"/>
            <p:cNvSpPr>
              <a:spLocks noChangeShapeType="1"/>
            </p:cNvSpPr>
            <p:nvPr/>
          </p:nvSpPr>
          <p:spPr bwMode="auto">
            <a:xfrm>
              <a:off x="986" y="3890"/>
              <a:ext cx="0" cy="1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0081" name="Line 27"/>
            <p:cNvSpPr>
              <a:spLocks noChangeShapeType="1"/>
            </p:cNvSpPr>
            <p:nvPr/>
          </p:nvSpPr>
          <p:spPr bwMode="auto">
            <a:xfrm>
              <a:off x="986" y="4020"/>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0082" name="Line 28"/>
            <p:cNvSpPr>
              <a:spLocks noChangeShapeType="1"/>
            </p:cNvSpPr>
            <p:nvPr/>
          </p:nvSpPr>
          <p:spPr bwMode="auto">
            <a:xfrm flipV="1">
              <a:off x="1423" y="3890"/>
              <a:ext cx="0" cy="1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130053" name="Text Box 29"/>
          <p:cNvSpPr txBox="1">
            <a:spLocks noChangeArrowheads="1"/>
          </p:cNvSpPr>
          <p:nvPr/>
        </p:nvSpPr>
        <p:spPr bwMode="auto">
          <a:xfrm>
            <a:off x="1403350" y="5676900"/>
            <a:ext cx="74453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tx1"/>
                </a:solidFill>
                <a:latin typeface="Verdana" pitchFamily="34" charset="0"/>
                <a:ea typeface="宋体" charset="-122"/>
              </a:defRPr>
            </a:lvl1pPr>
            <a:lvl2pPr marL="742950" indent="-285750" eaLnBrk="0" hangingPunct="0">
              <a:defRPr sz="2400" b="1">
                <a:solidFill>
                  <a:schemeClr val="tx1"/>
                </a:solidFill>
                <a:latin typeface="Verdana" pitchFamily="34" charset="0"/>
                <a:ea typeface="宋体" charset="-122"/>
              </a:defRPr>
            </a:lvl2pPr>
            <a:lvl3pPr marL="1143000" indent="-228600" eaLnBrk="0" hangingPunct="0">
              <a:defRPr sz="2400" b="1">
                <a:solidFill>
                  <a:schemeClr val="tx1"/>
                </a:solidFill>
                <a:latin typeface="Verdana" pitchFamily="34" charset="0"/>
                <a:ea typeface="宋体" charset="-122"/>
              </a:defRPr>
            </a:lvl3pPr>
            <a:lvl4pPr marL="1600200" indent="-228600" eaLnBrk="0" hangingPunct="0">
              <a:defRPr sz="2400" b="1">
                <a:solidFill>
                  <a:schemeClr val="tx1"/>
                </a:solidFill>
                <a:latin typeface="Verdana" pitchFamily="34" charset="0"/>
                <a:ea typeface="宋体" charset="-122"/>
              </a:defRPr>
            </a:lvl4pPr>
            <a:lvl5pPr marL="2057400" indent="-228600" eaLnBrk="0" hangingPunct="0">
              <a:defRPr sz="2400" b="1">
                <a:solidFill>
                  <a:schemeClr val="tx1"/>
                </a:solidFill>
                <a:latin typeface="Verdana" pitchFamily="34" charset="0"/>
                <a:ea typeface="宋体" charset="-122"/>
              </a:defRPr>
            </a:lvl5pPr>
            <a:lvl6pPr marL="2514600" indent="-228600" algn="ctr" eaLnBrk="0" fontAlgn="base" hangingPunct="0">
              <a:spcBef>
                <a:spcPct val="50000"/>
              </a:spcBef>
              <a:spcAft>
                <a:spcPct val="0"/>
              </a:spcAft>
              <a:defRPr sz="2400" b="1">
                <a:solidFill>
                  <a:schemeClr val="tx1"/>
                </a:solidFill>
                <a:latin typeface="Verdana" pitchFamily="34" charset="0"/>
                <a:ea typeface="宋体" charset="-122"/>
              </a:defRPr>
            </a:lvl6pPr>
            <a:lvl7pPr marL="2971800" indent="-228600" algn="ctr" eaLnBrk="0" fontAlgn="base" hangingPunct="0">
              <a:spcBef>
                <a:spcPct val="50000"/>
              </a:spcBef>
              <a:spcAft>
                <a:spcPct val="0"/>
              </a:spcAft>
              <a:defRPr sz="2400" b="1">
                <a:solidFill>
                  <a:schemeClr val="tx1"/>
                </a:solidFill>
                <a:latin typeface="Verdana" pitchFamily="34" charset="0"/>
                <a:ea typeface="宋体" charset="-122"/>
              </a:defRPr>
            </a:lvl7pPr>
            <a:lvl8pPr marL="3429000" indent="-228600" algn="ctr" eaLnBrk="0" fontAlgn="base" hangingPunct="0">
              <a:spcBef>
                <a:spcPct val="50000"/>
              </a:spcBef>
              <a:spcAft>
                <a:spcPct val="0"/>
              </a:spcAft>
              <a:defRPr sz="2400" b="1">
                <a:solidFill>
                  <a:schemeClr val="tx1"/>
                </a:solidFill>
                <a:latin typeface="Verdana" pitchFamily="34" charset="0"/>
                <a:ea typeface="宋体" charset="-122"/>
              </a:defRPr>
            </a:lvl8pPr>
            <a:lvl9pPr marL="3886200" indent="-228600" algn="ctr" eaLnBrk="0" fontAlgn="base" hangingPunct="0">
              <a:spcBef>
                <a:spcPct val="50000"/>
              </a:spcBef>
              <a:spcAft>
                <a:spcPct val="0"/>
              </a:spcAft>
              <a:defRPr sz="2400" b="1">
                <a:solidFill>
                  <a:schemeClr val="tx1"/>
                </a:solidFill>
                <a:latin typeface="Verdana" pitchFamily="34" charset="0"/>
                <a:ea typeface="宋体" charset="-122"/>
              </a:defRPr>
            </a:lvl9pPr>
          </a:lstStyle>
          <a:p>
            <a:pPr algn="l" eaLnBrk="1" hangingPunct="1"/>
            <a:r>
              <a:rPr lang="en-US" altLang="zh-CN" sz="1800" b="0"/>
              <a:t>head</a:t>
            </a:r>
          </a:p>
        </p:txBody>
      </p:sp>
      <p:sp>
        <p:nvSpPr>
          <p:cNvPr id="130054" name="Text Box 30"/>
          <p:cNvSpPr txBox="1">
            <a:spLocks noChangeArrowheads="1"/>
          </p:cNvSpPr>
          <p:nvPr/>
        </p:nvSpPr>
        <p:spPr bwMode="auto">
          <a:xfrm>
            <a:off x="2392363" y="4956175"/>
            <a:ext cx="3270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tx1"/>
                </a:solidFill>
                <a:latin typeface="Verdana" pitchFamily="34" charset="0"/>
                <a:ea typeface="宋体" charset="-122"/>
              </a:defRPr>
            </a:lvl1pPr>
            <a:lvl2pPr marL="742950" indent="-285750" eaLnBrk="0" hangingPunct="0">
              <a:defRPr sz="2400" b="1">
                <a:solidFill>
                  <a:schemeClr val="tx1"/>
                </a:solidFill>
                <a:latin typeface="Verdana" pitchFamily="34" charset="0"/>
                <a:ea typeface="宋体" charset="-122"/>
              </a:defRPr>
            </a:lvl2pPr>
            <a:lvl3pPr marL="1143000" indent="-228600" eaLnBrk="0" hangingPunct="0">
              <a:defRPr sz="2400" b="1">
                <a:solidFill>
                  <a:schemeClr val="tx1"/>
                </a:solidFill>
                <a:latin typeface="Verdana" pitchFamily="34" charset="0"/>
                <a:ea typeface="宋体" charset="-122"/>
              </a:defRPr>
            </a:lvl3pPr>
            <a:lvl4pPr marL="1600200" indent="-228600" eaLnBrk="0" hangingPunct="0">
              <a:defRPr sz="2400" b="1">
                <a:solidFill>
                  <a:schemeClr val="tx1"/>
                </a:solidFill>
                <a:latin typeface="Verdana" pitchFamily="34" charset="0"/>
                <a:ea typeface="宋体" charset="-122"/>
              </a:defRPr>
            </a:lvl4pPr>
            <a:lvl5pPr marL="2057400" indent="-228600" eaLnBrk="0" hangingPunct="0">
              <a:defRPr sz="2400" b="1">
                <a:solidFill>
                  <a:schemeClr val="tx1"/>
                </a:solidFill>
                <a:latin typeface="Verdana" pitchFamily="34" charset="0"/>
                <a:ea typeface="宋体" charset="-122"/>
              </a:defRPr>
            </a:lvl5pPr>
            <a:lvl6pPr marL="2514600" indent="-228600" algn="ctr" eaLnBrk="0" fontAlgn="base" hangingPunct="0">
              <a:spcBef>
                <a:spcPct val="50000"/>
              </a:spcBef>
              <a:spcAft>
                <a:spcPct val="0"/>
              </a:spcAft>
              <a:defRPr sz="2400" b="1">
                <a:solidFill>
                  <a:schemeClr val="tx1"/>
                </a:solidFill>
                <a:latin typeface="Verdana" pitchFamily="34" charset="0"/>
                <a:ea typeface="宋体" charset="-122"/>
              </a:defRPr>
            </a:lvl6pPr>
            <a:lvl7pPr marL="2971800" indent="-228600" algn="ctr" eaLnBrk="0" fontAlgn="base" hangingPunct="0">
              <a:spcBef>
                <a:spcPct val="50000"/>
              </a:spcBef>
              <a:spcAft>
                <a:spcPct val="0"/>
              </a:spcAft>
              <a:defRPr sz="2400" b="1">
                <a:solidFill>
                  <a:schemeClr val="tx1"/>
                </a:solidFill>
                <a:latin typeface="Verdana" pitchFamily="34" charset="0"/>
                <a:ea typeface="宋体" charset="-122"/>
              </a:defRPr>
            </a:lvl7pPr>
            <a:lvl8pPr marL="3429000" indent="-228600" algn="ctr" eaLnBrk="0" fontAlgn="base" hangingPunct="0">
              <a:spcBef>
                <a:spcPct val="50000"/>
              </a:spcBef>
              <a:spcAft>
                <a:spcPct val="0"/>
              </a:spcAft>
              <a:defRPr sz="2400" b="1">
                <a:solidFill>
                  <a:schemeClr val="tx1"/>
                </a:solidFill>
                <a:latin typeface="Verdana" pitchFamily="34" charset="0"/>
                <a:ea typeface="宋体" charset="-122"/>
              </a:defRPr>
            </a:lvl8pPr>
            <a:lvl9pPr marL="3886200" indent="-228600" algn="ctr" eaLnBrk="0" fontAlgn="base" hangingPunct="0">
              <a:spcBef>
                <a:spcPct val="50000"/>
              </a:spcBef>
              <a:spcAft>
                <a:spcPct val="0"/>
              </a:spcAft>
              <a:defRPr sz="2400" b="1">
                <a:solidFill>
                  <a:schemeClr val="tx1"/>
                </a:solidFill>
                <a:latin typeface="Verdana" pitchFamily="34" charset="0"/>
                <a:ea typeface="宋体" charset="-122"/>
              </a:defRPr>
            </a:lvl9pPr>
          </a:lstStyle>
          <a:p>
            <a:pPr algn="l" eaLnBrk="1" hangingPunct="1"/>
            <a:r>
              <a:rPr lang="en-US" altLang="zh-CN" sz="1800" b="0"/>
              <a:t>p</a:t>
            </a:r>
          </a:p>
        </p:txBody>
      </p:sp>
      <p:sp>
        <p:nvSpPr>
          <p:cNvPr id="130055" name="Text Box 31"/>
          <p:cNvSpPr txBox="1">
            <a:spLocks noChangeArrowheads="1"/>
          </p:cNvSpPr>
          <p:nvPr/>
        </p:nvSpPr>
        <p:spPr bwMode="auto">
          <a:xfrm>
            <a:off x="2967038" y="5676900"/>
            <a:ext cx="4175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tx1"/>
                </a:solidFill>
                <a:latin typeface="Verdana" pitchFamily="34" charset="0"/>
                <a:ea typeface="宋体" charset="-122"/>
              </a:defRPr>
            </a:lvl1pPr>
            <a:lvl2pPr marL="742950" indent="-285750" eaLnBrk="0" hangingPunct="0">
              <a:defRPr sz="2400" b="1">
                <a:solidFill>
                  <a:schemeClr val="tx1"/>
                </a:solidFill>
                <a:latin typeface="Verdana" pitchFamily="34" charset="0"/>
                <a:ea typeface="宋体" charset="-122"/>
              </a:defRPr>
            </a:lvl2pPr>
            <a:lvl3pPr marL="1143000" indent="-228600" eaLnBrk="0" hangingPunct="0">
              <a:defRPr sz="2400" b="1">
                <a:solidFill>
                  <a:schemeClr val="tx1"/>
                </a:solidFill>
                <a:latin typeface="Verdana" pitchFamily="34" charset="0"/>
                <a:ea typeface="宋体" charset="-122"/>
              </a:defRPr>
            </a:lvl3pPr>
            <a:lvl4pPr marL="1600200" indent="-228600" eaLnBrk="0" hangingPunct="0">
              <a:defRPr sz="2400" b="1">
                <a:solidFill>
                  <a:schemeClr val="tx1"/>
                </a:solidFill>
                <a:latin typeface="Verdana" pitchFamily="34" charset="0"/>
                <a:ea typeface="宋体" charset="-122"/>
              </a:defRPr>
            </a:lvl4pPr>
            <a:lvl5pPr marL="2057400" indent="-228600" eaLnBrk="0" hangingPunct="0">
              <a:defRPr sz="2400" b="1">
                <a:solidFill>
                  <a:schemeClr val="tx1"/>
                </a:solidFill>
                <a:latin typeface="Verdana" pitchFamily="34" charset="0"/>
                <a:ea typeface="宋体" charset="-122"/>
              </a:defRPr>
            </a:lvl5pPr>
            <a:lvl6pPr marL="2514600" indent="-228600" algn="ctr" eaLnBrk="0" fontAlgn="base" hangingPunct="0">
              <a:spcBef>
                <a:spcPct val="50000"/>
              </a:spcBef>
              <a:spcAft>
                <a:spcPct val="0"/>
              </a:spcAft>
              <a:defRPr sz="2400" b="1">
                <a:solidFill>
                  <a:schemeClr val="tx1"/>
                </a:solidFill>
                <a:latin typeface="Verdana" pitchFamily="34" charset="0"/>
                <a:ea typeface="宋体" charset="-122"/>
              </a:defRPr>
            </a:lvl6pPr>
            <a:lvl7pPr marL="2971800" indent="-228600" algn="ctr" eaLnBrk="0" fontAlgn="base" hangingPunct="0">
              <a:spcBef>
                <a:spcPct val="50000"/>
              </a:spcBef>
              <a:spcAft>
                <a:spcPct val="0"/>
              </a:spcAft>
              <a:defRPr sz="2400" b="1">
                <a:solidFill>
                  <a:schemeClr val="tx1"/>
                </a:solidFill>
                <a:latin typeface="Verdana" pitchFamily="34" charset="0"/>
                <a:ea typeface="宋体" charset="-122"/>
              </a:defRPr>
            </a:lvl7pPr>
            <a:lvl8pPr marL="3429000" indent="-228600" algn="ctr" eaLnBrk="0" fontAlgn="base" hangingPunct="0">
              <a:spcBef>
                <a:spcPct val="50000"/>
              </a:spcBef>
              <a:spcAft>
                <a:spcPct val="0"/>
              </a:spcAft>
              <a:defRPr sz="2400" b="1">
                <a:solidFill>
                  <a:schemeClr val="tx1"/>
                </a:solidFill>
                <a:latin typeface="Verdana" pitchFamily="34" charset="0"/>
                <a:ea typeface="宋体" charset="-122"/>
              </a:defRPr>
            </a:lvl8pPr>
            <a:lvl9pPr marL="3886200" indent="-228600" algn="ctr" eaLnBrk="0" fontAlgn="base" hangingPunct="0">
              <a:spcBef>
                <a:spcPct val="50000"/>
              </a:spcBef>
              <a:spcAft>
                <a:spcPct val="0"/>
              </a:spcAft>
              <a:defRPr sz="2400" b="1">
                <a:solidFill>
                  <a:schemeClr val="tx1"/>
                </a:solidFill>
                <a:latin typeface="Verdana" pitchFamily="34" charset="0"/>
                <a:ea typeface="宋体" charset="-122"/>
              </a:defRPr>
            </a:lvl9pPr>
          </a:lstStyle>
          <a:p>
            <a:pPr algn="l" eaLnBrk="1" hangingPunct="1"/>
            <a:r>
              <a:rPr lang="en-US" altLang="zh-CN" sz="1800" b="0"/>
              <a:t>a</a:t>
            </a:r>
            <a:r>
              <a:rPr lang="en-US" altLang="zh-CN" sz="1800" b="0" baseline="-25000"/>
              <a:t>1</a:t>
            </a:r>
          </a:p>
        </p:txBody>
      </p:sp>
      <p:sp>
        <p:nvSpPr>
          <p:cNvPr id="130056" name="Text Box 32"/>
          <p:cNvSpPr txBox="1">
            <a:spLocks noChangeArrowheads="1"/>
          </p:cNvSpPr>
          <p:nvPr/>
        </p:nvSpPr>
        <p:spPr bwMode="auto">
          <a:xfrm>
            <a:off x="4408488" y="5676900"/>
            <a:ext cx="4175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tx1"/>
                </a:solidFill>
                <a:latin typeface="Verdana" pitchFamily="34" charset="0"/>
                <a:ea typeface="宋体" charset="-122"/>
              </a:defRPr>
            </a:lvl1pPr>
            <a:lvl2pPr marL="742950" indent="-285750" eaLnBrk="0" hangingPunct="0">
              <a:defRPr sz="2400" b="1">
                <a:solidFill>
                  <a:schemeClr val="tx1"/>
                </a:solidFill>
                <a:latin typeface="Verdana" pitchFamily="34" charset="0"/>
                <a:ea typeface="宋体" charset="-122"/>
              </a:defRPr>
            </a:lvl2pPr>
            <a:lvl3pPr marL="1143000" indent="-228600" eaLnBrk="0" hangingPunct="0">
              <a:defRPr sz="2400" b="1">
                <a:solidFill>
                  <a:schemeClr val="tx1"/>
                </a:solidFill>
                <a:latin typeface="Verdana" pitchFamily="34" charset="0"/>
                <a:ea typeface="宋体" charset="-122"/>
              </a:defRPr>
            </a:lvl3pPr>
            <a:lvl4pPr marL="1600200" indent="-228600" eaLnBrk="0" hangingPunct="0">
              <a:defRPr sz="2400" b="1">
                <a:solidFill>
                  <a:schemeClr val="tx1"/>
                </a:solidFill>
                <a:latin typeface="Verdana" pitchFamily="34" charset="0"/>
                <a:ea typeface="宋体" charset="-122"/>
              </a:defRPr>
            </a:lvl4pPr>
            <a:lvl5pPr marL="2057400" indent="-228600" eaLnBrk="0" hangingPunct="0">
              <a:defRPr sz="2400" b="1">
                <a:solidFill>
                  <a:schemeClr val="tx1"/>
                </a:solidFill>
                <a:latin typeface="Verdana" pitchFamily="34" charset="0"/>
                <a:ea typeface="宋体" charset="-122"/>
              </a:defRPr>
            </a:lvl5pPr>
            <a:lvl6pPr marL="2514600" indent="-228600" algn="ctr" eaLnBrk="0" fontAlgn="base" hangingPunct="0">
              <a:spcBef>
                <a:spcPct val="50000"/>
              </a:spcBef>
              <a:spcAft>
                <a:spcPct val="0"/>
              </a:spcAft>
              <a:defRPr sz="2400" b="1">
                <a:solidFill>
                  <a:schemeClr val="tx1"/>
                </a:solidFill>
                <a:latin typeface="Verdana" pitchFamily="34" charset="0"/>
                <a:ea typeface="宋体" charset="-122"/>
              </a:defRPr>
            </a:lvl6pPr>
            <a:lvl7pPr marL="2971800" indent="-228600" algn="ctr" eaLnBrk="0" fontAlgn="base" hangingPunct="0">
              <a:spcBef>
                <a:spcPct val="50000"/>
              </a:spcBef>
              <a:spcAft>
                <a:spcPct val="0"/>
              </a:spcAft>
              <a:defRPr sz="2400" b="1">
                <a:solidFill>
                  <a:schemeClr val="tx1"/>
                </a:solidFill>
                <a:latin typeface="Verdana" pitchFamily="34" charset="0"/>
                <a:ea typeface="宋体" charset="-122"/>
              </a:defRPr>
            </a:lvl7pPr>
            <a:lvl8pPr marL="3429000" indent="-228600" algn="ctr" eaLnBrk="0" fontAlgn="base" hangingPunct="0">
              <a:spcBef>
                <a:spcPct val="50000"/>
              </a:spcBef>
              <a:spcAft>
                <a:spcPct val="0"/>
              </a:spcAft>
              <a:defRPr sz="2400" b="1">
                <a:solidFill>
                  <a:schemeClr val="tx1"/>
                </a:solidFill>
                <a:latin typeface="Verdana" pitchFamily="34" charset="0"/>
                <a:ea typeface="宋体" charset="-122"/>
              </a:defRPr>
            </a:lvl8pPr>
            <a:lvl9pPr marL="3886200" indent="-228600" algn="ctr" eaLnBrk="0" fontAlgn="base" hangingPunct="0">
              <a:spcBef>
                <a:spcPct val="50000"/>
              </a:spcBef>
              <a:spcAft>
                <a:spcPct val="0"/>
              </a:spcAft>
              <a:defRPr sz="2400" b="1">
                <a:solidFill>
                  <a:schemeClr val="tx1"/>
                </a:solidFill>
                <a:latin typeface="Verdana" pitchFamily="34" charset="0"/>
                <a:ea typeface="宋体" charset="-122"/>
              </a:defRPr>
            </a:lvl9pPr>
          </a:lstStyle>
          <a:p>
            <a:pPr algn="l" eaLnBrk="1" hangingPunct="1"/>
            <a:r>
              <a:rPr lang="en-US" altLang="zh-CN" sz="1800" b="0"/>
              <a:t>a</a:t>
            </a:r>
            <a:r>
              <a:rPr lang="en-US" altLang="zh-CN" sz="1800" b="0" baseline="-25000"/>
              <a:t>2</a:t>
            </a:r>
          </a:p>
        </p:txBody>
      </p:sp>
      <p:sp>
        <p:nvSpPr>
          <p:cNvPr id="130057" name="Text Box 33"/>
          <p:cNvSpPr txBox="1">
            <a:spLocks noChangeArrowheads="1"/>
          </p:cNvSpPr>
          <p:nvPr/>
        </p:nvSpPr>
        <p:spPr bwMode="auto">
          <a:xfrm>
            <a:off x="7000875" y="5676900"/>
            <a:ext cx="41751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tx1"/>
                </a:solidFill>
                <a:latin typeface="Verdana" pitchFamily="34" charset="0"/>
                <a:ea typeface="宋体" charset="-122"/>
              </a:defRPr>
            </a:lvl1pPr>
            <a:lvl2pPr marL="742950" indent="-285750" eaLnBrk="0" hangingPunct="0">
              <a:defRPr sz="2400" b="1">
                <a:solidFill>
                  <a:schemeClr val="tx1"/>
                </a:solidFill>
                <a:latin typeface="Verdana" pitchFamily="34" charset="0"/>
                <a:ea typeface="宋体" charset="-122"/>
              </a:defRPr>
            </a:lvl2pPr>
            <a:lvl3pPr marL="1143000" indent="-228600" eaLnBrk="0" hangingPunct="0">
              <a:defRPr sz="2400" b="1">
                <a:solidFill>
                  <a:schemeClr val="tx1"/>
                </a:solidFill>
                <a:latin typeface="Verdana" pitchFamily="34" charset="0"/>
                <a:ea typeface="宋体" charset="-122"/>
              </a:defRPr>
            </a:lvl3pPr>
            <a:lvl4pPr marL="1600200" indent="-228600" eaLnBrk="0" hangingPunct="0">
              <a:defRPr sz="2400" b="1">
                <a:solidFill>
                  <a:schemeClr val="tx1"/>
                </a:solidFill>
                <a:latin typeface="Verdana" pitchFamily="34" charset="0"/>
                <a:ea typeface="宋体" charset="-122"/>
              </a:defRPr>
            </a:lvl4pPr>
            <a:lvl5pPr marL="2057400" indent="-228600" eaLnBrk="0" hangingPunct="0">
              <a:defRPr sz="2400" b="1">
                <a:solidFill>
                  <a:schemeClr val="tx1"/>
                </a:solidFill>
                <a:latin typeface="Verdana" pitchFamily="34" charset="0"/>
                <a:ea typeface="宋体" charset="-122"/>
              </a:defRPr>
            </a:lvl5pPr>
            <a:lvl6pPr marL="2514600" indent="-228600" algn="ctr" eaLnBrk="0" fontAlgn="base" hangingPunct="0">
              <a:spcBef>
                <a:spcPct val="50000"/>
              </a:spcBef>
              <a:spcAft>
                <a:spcPct val="0"/>
              </a:spcAft>
              <a:defRPr sz="2400" b="1">
                <a:solidFill>
                  <a:schemeClr val="tx1"/>
                </a:solidFill>
                <a:latin typeface="Verdana" pitchFamily="34" charset="0"/>
                <a:ea typeface="宋体" charset="-122"/>
              </a:defRPr>
            </a:lvl6pPr>
            <a:lvl7pPr marL="2971800" indent="-228600" algn="ctr" eaLnBrk="0" fontAlgn="base" hangingPunct="0">
              <a:spcBef>
                <a:spcPct val="50000"/>
              </a:spcBef>
              <a:spcAft>
                <a:spcPct val="0"/>
              </a:spcAft>
              <a:defRPr sz="2400" b="1">
                <a:solidFill>
                  <a:schemeClr val="tx1"/>
                </a:solidFill>
                <a:latin typeface="Verdana" pitchFamily="34" charset="0"/>
                <a:ea typeface="宋体" charset="-122"/>
              </a:defRPr>
            </a:lvl7pPr>
            <a:lvl8pPr marL="3429000" indent="-228600" algn="ctr" eaLnBrk="0" fontAlgn="base" hangingPunct="0">
              <a:spcBef>
                <a:spcPct val="50000"/>
              </a:spcBef>
              <a:spcAft>
                <a:spcPct val="0"/>
              </a:spcAft>
              <a:defRPr sz="2400" b="1">
                <a:solidFill>
                  <a:schemeClr val="tx1"/>
                </a:solidFill>
                <a:latin typeface="Verdana" pitchFamily="34" charset="0"/>
                <a:ea typeface="宋体" charset="-122"/>
              </a:defRPr>
            </a:lvl8pPr>
            <a:lvl9pPr marL="3886200" indent="-228600" algn="ctr" eaLnBrk="0" fontAlgn="base" hangingPunct="0">
              <a:spcBef>
                <a:spcPct val="50000"/>
              </a:spcBef>
              <a:spcAft>
                <a:spcPct val="0"/>
              </a:spcAft>
              <a:defRPr sz="2400" b="1">
                <a:solidFill>
                  <a:schemeClr val="tx1"/>
                </a:solidFill>
                <a:latin typeface="Verdana" pitchFamily="34" charset="0"/>
                <a:ea typeface="宋体" charset="-122"/>
              </a:defRPr>
            </a:lvl9pPr>
          </a:lstStyle>
          <a:p>
            <a:pPr algn="l" eaLnBrk="1" hangingPunct="1"/>
            <a:r>
              <a:rPr lang="en-US" altLang="zh-CN" sz="1800" b="0"/>
              <a:t>a</a:t>
            </a:r>
            <a:r>
              <a:rPr lang="en-US" altLang="zh-CN" sz="1800" b="0" baseline="-25000"/>
              <a:t>n</a:t>
            </a:r>
          </a:p>
        </p:txBody>
      </p:sp>
      <p:sp>
        <p:nvSpPr>
          <p:cNvPr id="130058" name="Text Box 34"/>
          <p:cNvSpPr txBox="1">
            <a:spLocks noChangeArrowheads="1"/>
          </p:cNvSpPr>
          <p:nvPr/>
        </p:nvSpPr>
        <p:spPr bwMode="auto">
          <a:xfrm>
            <a:off x="6748463" y="6108700"/>
            <a:ext cx="77628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tx1"/>
                </a:solidFill>
                <a:latin typeface="Verdana" pitchFamily="34" charset="0"/>
                <a:ea typeface="宋体" charset="-122"/>
              </a:defRPr>
            </a:lvl1pPr>
            <a:lvl2pPr marL="742950" indent="-285750" eaLnBrk="0" hangingPunct="0">
              <a:defRPr sz="2400" b="1">
                <a:solidFill>
                  <a:schemeClr val="tx1"/>
                </a:solidFill>
                <a:latin typeface="Verdana" pitchFamily="34" charset="0"/>
                <a:ea typeface="宋体" charset="-122"/>
              </a:defRPr>
            </a:lvl2pPr>
            <a:lvl3pPr marL="1143000" indent="-228600" eaLnBrk="0" hangingPunct="0">
              <a:defRPr sz="2400" b="1">
                <a:solidFill>
                  <a:schemeClr val="tx1"/>
                </a:solidFill>
                <a:latin typeface="Verdana" pitchFamily="34" charset="0"/>
                <a:ea typeface="宋体" charset="-122"/>
              </a:defRPr>
            </a:lvl3pPr>
            <a:lvl4pPr marL="1600200" indent="-228600" eaLnBrk="0" hangingPunct="0">
              <a:defRPr sz="2400" b="1">
                <a:solidFill>
                  <a:schemeClr val="tx1"/>
                </a:solidFill>
                <a:latin typeface="Verdana" pitchFamily="34" charset="0"/>
                <a:ea typeface="宋体" charset="-122"/>
              </a:defRPr>
            </a:lvl4pPr>
            <a:lvl5pPr marL="2057400" indent="-228600" eaLnBrk="0" hangingPunct="0">
              <a:defRPr sz="2400" b="1">
                <a:solidFill>
                  <a:schemeClr val="tx1"/>
                </a:solidFill>
                <a:latin typeface="Verdana" pitchFamily="34" charset="0"/>
                <a:ea typeface="宋体" charset="-122"/>
              </a:defRPr>
            </a:lvl5pPr>
            <a:lvl6pPr marL="2514600" indent="-228600" algn="ctr" eaLnBrk="0" fontAlgn="base" hangingPunct="0">
              <a:spcBef>
                <a:spcPct val="50000"/>
              </a:spcBef>
              <a:spcAft>
                <a:spcPct val="0"/>
              </a:spcAft>
              <a:defRPr sz="2400" b="1">
                <a:solidFill>
                  <a:schemeClr val="tx1"/>
                </a:solidFill>
                <a:latin typeface="Verdana" pitchFamily="34" charset="0"/>
                <a:ea typeface="宋体" charset="-122"/>
              </a:defRPr>
            </a:lvl6pPr>
            <a:lvl7pPr marL="2971800" indent="-228600" algn="ctr" eaLnBrk="0" fontAlgn="base" hangingPunct="0">
              <a:spcBef>
                <a:spcPct val="50000"/>
              </a:spcBef>
              <a:spcAft>
                <a:spcPct val="0"/>
              </a:spcAft>
              <a:defRPr sz="2400" b="1">
                <a:solidFill>
                  <a:schemeClr val="tx1"/>
                </a:solidFill>
                <a:latin typeface="Verdana" pitchFamily="34" charset="0"/>
                <a:ea typeface="宋体" charset="-122"/>
              </a:defRPr>
            </a:lvl7pPr>
            <a:lvl8pPr marL="3429000" indent="-228600" algn="ctr" eaLnBrk="0" fontAlgn="base" hangingPunct="0">
              <a:spcBef>
                <a:spcPct val="50000"/>
              </a:spcBef>
              <a:spcAft>
                <a:spcPct val="0"/>
              </a:spcAft>
              <a:defRPr sz="2400" b="1">
                <a:solidFill>
                  <a:schemeClr val="tx1"/>
                </a:solidFill>
                <a:latin typeface="Verdana" pitchFamily="34" charset="0"/>
                <a:ea typeface="宋体" charset="-122"/>
              </a:defRPr>
            </a:lvl8pPr>
            <a:lvl9pPr marL="3886200" indent="-228600" algn="ctr" eaLnBrk="0" fontAlgn="base" hangingPunct="0">
              <a:spcBef>
                <a:spcPct val="50000"/>
              </a:spcBef>
              <a:spcAft>
                <a:spcPct val="0"/>
              </a:spcAft>
              <a:defRPr sz="2400" b="1">
                <a:solidFill>
                  <a:schemeClr val="tx1"/>
                </a:solidFill>
                <a:latin typeface="Verdana" pitchFamily="34" charset="0"/>
                <a:ea typeface="宋体" charset="-122"/>
              </a:defRPr>
            </a:lvl9pPr>
          </a:lstStyle>
          <a:p>
            <a:pPr algn="l" eaLnBrk="1" hangingPunct="1"/>
            <a:r>
              <a:rPr lang="en-US" altLang="zh-CN" sz="1800" b="0"/>
              <a:t>NULL</a:t>
            </a:r>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8514" name="Rectangle 2"/>
          <p:cNvSpPr>
            <a:spLocks noGrp="1" noChangeArrowheads="1"/>
          </p:cNvSpPr>
          <p:nvPr>
            <p:ph idx="1"/>
          </p:nvPr>
        </p:nvSpPr>
        <p:spPr>
          <a:xfrm>
            <a:off x="250825" y="260350"/>
            <a:ext cx="8686800" cy="6048375"/>
          </a:xfrm>
        </p:spPr>
        <p:txBody>
          <a:bodyPr/>
          <a:lstStyle/>
          <a:p>
            <a:pPr defTabSz="898525" eaLnBrk="1" hangingPunct="1">
              <a:defRPr/>
            </a:pPr>
            <a:r>
              <a:rPr lang="zh-CN" altLang="en-US" sz="2800" smtClean="0"/>
              <a:t>如果删除链表的最后一个结点，则进行下面的操作： </a:t>
            </a:r>
          </a:p>
          <a:p>
            <a:pPr lvl="1" defTabSz="898525" eaLnBrk="1" hangingPunct="1">
              <a:buFontTx/>
              <a:buNone/>
              <a:defRPr/>
            </a:pPr>
            <a:r>
              <a:rPr lang="en-US" altLang="zh-CN" sz="2400" smtClean="0"/>
              <a:t>Node *q1=NULL,*q2=head;</a:t>
            </a:r>
          </a:p>
          <a:p>
            <a:pPr lvl="1" defTabSz="898525" eaLnBrk="1" hangingPunct="1">
              <a:buFontTx/>
              <a:buNone/>
              <a:defRPr/>
            </a:pPr>
            <a:r>
              <a:rPr lang="en-US" altLang="zh-CN" sz="2400" smtClean="0"/>
              <a:t>//</a:t>
            </a:r>
            <a:r>
              <a:rPr lang="zh-CN" altLang="en-US" sz="1800" smtClean="0"/>
              <a:t>循环查找最后一个结点，找到后，</a:t>
            </a:r>
            <a:r>
              <a:rPr lang="en-US" altLang="zh-CN" sz="1800" smtClean="0"/>
              <a:t>q2</a:t>
            </a:r>
            <a:r>
              <a:rPr lang="zh-CN" altLang="en-US" sz="1800" smtClean="0"/>
              <a:t>指向它，</a:t>
            </a:r>
            <a:r>
              <a:rPr lang="en-US" altLang="zh-CN" sz="1800" smtClean="0"/>
              <a:t>q1</a:t>
            </a:r>
            <a:r>
              <a:rPr lang="zh-CN" altLang="en-US" sz="1800" smtClean="0"/>
              <a:t>指向它的前一个结点。</a:t>
            </a:r>
          </a:p>
          <a:p>
            <a:pPr lvl="1" defTabSz="898525" eaLnBrk="1" hangingPunct="1">
              <a:buFontTx/>
              <a:buNone/>
              <a:defRPr/>
            </a:pPr>
            <a:r>
              <a:rPr lang="en-US" altLang="zh-CN" sz="2400" smtClean="0"/>
              <a:t>while (q2-&gt;next != NULL)</a:t>
            </a:r>
          </a:p>
          <a:p>
            <a:pPr lvl="1" defTabSz="898525" eaLnBrk="1" hangingPunct="1">
              <a:buFontTx/>
              <a:buNone/>
              <a:defRPr/>
            </a:pPr>
            <a:r>
              <a:rPr lang="en-US" altLang="zh-CN" sz="2400" smtClean="0"/>
              <a:t>{	q1 = q2;</a:t>
            </a:r>
          </a:p>
          <a:p>
            <a:pPr lvl="1" defTabSz="898525" eaLnBrk="1" hangingPunct="1">
              <a:buFontTx/>
              <a:buNone/>
              <a:defRPr/>
            </a:pPr>
            <a:r>
              <a:rPr lang="en-US" altLang="zh-CN" sz="2400" smtClean="0"/>
              <a:t>	q2 = q2-&gt;next;</a:t>
            </a:r>
          </a:p>
          <a:p>
            <a:pPr lvl="1" defTabSz="898525" eaLnBrk="1" hangingPunct="1">
              <a:buFontTx/>
              <a:buNone/>
              <a:defRPr/>
            </a:pPr>
            <a:r>
              <a:rPr lang="en-US" altLang="zh-CN" sz="2400" smtClean="0"/>
              <a:t>}</a:t>
            </a:r>
          </a:p>
          <a:p>
            <a:pPr lvl="1" defTabSz="898525" eaLnBrk="1" hangingPunct="1">
              <a:buFontTx/>
              <a:buNone/>
              <a:defRPr/>
            </a:pPr>
            <a:r>
              <a:rPr lang="en-US" altLang="zh-CN" sz="2400" smtClean="0"/>
              <a:t>if (q1 != NULL)  //</a:t>
            </a:r>
            <a:r>
              <a:rPr lang="zh-CN" altLang="en-US" sz="2400" smtClean="0"/>
              <a:t>存在倒数第二个结点。</a:t>
            </a:r>
          </a:p>
          <a:p>
            <a:pPr lvl="1" defTabSz="898525" eaLnBrk="1" hangingPunct="1">
              <a:buFontTx/>
              <a:buNone/>
              <a:defRPr/>
            </a:pPr>
            <a:r>
              <a:rPr lang="zh-CN" altLang="en-US" sz="2400" smtClean="0"/>
              <a:t>	</a:t>
            </a:r>
            <a:r>
              <a:rPr lang="en-US" altLang="zh-CN" sz="2400" smtClean="0"/>
              <a:t>q1-&gt;next = NULL; //</a:t>
            </a:r>
            <a:r>
              <a:rPr lang="zh-CN" altLang="en-US" sz="1800" smtClean="0"/>
              <a:t>把倒数第二个结点的</a:t>
            </a:r>
            <a:r>
              <a:rPr lang="en-US" altLang="zh-CN" sz="1800" smtClean="0"/>
              <a:t>next</a:t>
            </a:r>
            <a:r>
              <a:rPr lang="zh-CN" altLang="en-US" sz="1800" smtClean="0"/>
              <a:t>置为</a:t>
            </a:r>
            <a:r>
              <a:rPr lang="en-US" altLang="zh-CN" sz="1800" smtClean="0"/>
              <a:t>NULL</a:t>
            </a:r>
            <a:r>
              <a:rPr lang="zh-CN" altLang="en-US" sz="1800" smtClean="0"/>
              <a:t>。</a:t>
            </a:r>
          </a:p>
          <a:p>
            <a:pPr lvl="1" defTabSz="898525" eaLnBrk="1" hangingPunct="1">
              <a:buFontTx/>
              <a:buNone/>
              <a:defRPr/>
            </a:pPr>
            <a:r>
              <a:rPr lang="en-US" altLang="zh-CN" sz="2400" smtClean="0"/>
              <a:t>else  //</a:t>
            </a:r>
            <a:r>
              <a:rPr lang="zh-CN" altLang="en-US" sz="2400" smtClean="0"/>
              <a:t>链表中只有一个结点。</a:t>
            </a:r>
          </a:p>
          <a:p>
            <a:pPr lvl="1" defTabSz="898525" eaLnBrk="1" hangingPunct="1">
              <a:buFontTx/>
              <a:buNone/>
              <a:defRPr/>
            </a:pPr>
            <a:r>
              <a:rPr lang="zh-CN" altLang="en-US" sz="2400" smtClean="0"/>
              <a:t>	</a:t>
            </a:r>
            <a:r>
              <a:rPr lang="en-US" altLang="zh-CN" sz="2400" smtClean="0"/>
              <a:t>head = NULL; //</a:t>
            </a:r>
            <a:r>
              <a:rPr lang="zh-CN" altLang="en-US" sz="2400" smtClean="0"/>
              <a:t>把头指针置为</a:t>
            </a:r>
            <a:r>
              <a:rPr lang="en-US" altLang="zh-CN" sz="2400" smtClean="0"/>
              <a:t>NULL</a:t>
            </a:r>
            <a:r>
              <a:rPr lang="zh-CN" altLang="en-US" sz="2400" smtClean="0"/>
              <a:t>。</a:t>
            </a:r>
          </a:p>
          <a:p>
            <a:pPr lvl="1" defTabSz="898525" eaLnBrk="1" hangingPunct="1">
              <a:buFontTx/>
              <a:buNone/>
              <a:defRPr/>
            </a:pPr>
            <a:r>
              <a:rPr lang="en-US" altLang="zh-CN" sz="2400" smtClean="0"/>
              <a:t>delete q2;  //</a:t>
            </a:r>
            <a:r>
              <a:rPr lang="zh-CN" altLang="en-US" sz="2400" smtClean="0"/>
              <a:t>归还删除结点的空间。</a:t>
            </a:r>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538" name="Rectangle 2"/>
          <p:cNvSpPr>
            <a:spLocks noGrp="1" noChangeArrowheads="1"/>
          </p:cNvSpPr>
          <p:nvPr>
            <p:ph type="title"/>
          </p:nvPr>
        </p:nvSpPr>
        <p:spPr/>
        <p:txBody>
          <a:bodyPr/>
          <a:lstStyle/>
          <a:p>
            <a:pPr eaLnBrk="1" hangingPunct="1">
              <a:defRPr/>
            </a:pPr>
            <a:endParaRPr lang="zh-CN" altLang="zh-CN" smtClean="0"/>
          </a:p>
        </p:txBody>
      </p:sp>
      <p:sp>
        <p:nvSpPr>
          <p:cNvPr id="449539" name="Rectangle 3"/>
          <p:cNvSpPr>
            <a:spLocks noGrp="1" noChangeArrowheads="1"/>
          </p:cNvSpPr>
          <p:nvPr>
            <p:ph idx="1"/>
          </p:nvPr>
        </p:nvSpPr>
        <p:spPr>
          <a:xfrm>
            <a:off x="457200" y="1600200"/>
            <a:ext cx="8229600" cy="820738"/>
          </a:xfrm>
        </p:spPr>
        <p:txBody>
          <a:bodyPr/>
          <a:lstStyle/>
          <a:p>
            <a:pPr eaLnBrk="1" hangingPunct="1">
              <a:defRPr/>
            </a:pPr>
            <a:r>
              <a:rPr lang="zh-CN" altLang="en-US" smtClean="0"/>
              <a:t>图示为：</a:t>
            </a:r>
          </a:p>
        </p:txBody>
      </p:sp>
      <p:grpSp>
        <p:nvGrpSpPr>
          <p:cNvPr id="132100" name="Group 4"/>
          <p:cNvGrpSpPr>
            <a:grpSpLocks/>
          </p:cNvGrpSpPr>
          <p:nvPr/>
        </p:nvGrpSpPr>
        <p:grpSpPr bwMode="auto">
          <a:xfrm>
            <a:off x="720725" y="3068638"/>
            <a:ext cx="6946900" cy="2900362"/>
            <a:chOff x="454" y="3011"/>
            <a:chExt cx="1800" cy="749"/>
          </a:xfrm>
        </p:grpSpPr>
        <p:sp>
          <p:nvSpPr>
            <p:cNvPr id="132110" name="Rectangle 5"/>
            <p:cNvSpPr>
              <a:spLocks noChangeArrowheads="1"/>
            </p:cNvSpPr>
            <p:nvPr/>
          </p:nvSpPr>
          <p:spPr bwMode="auto">
            <a:xfrm>
              <a:off x="886" y="3510"/>
              <a:ext cx="216" cy="2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2111" name="Rectangle 6"/>
            <p:cNvSpPr>
              <a:spLocks noChangeArrowheads="1"/>
            </p:cNvSpPr>
            <p:nvPr/>
          </p:nvSpPr>
          <p:spPr bwMode="auto">
            <a:xfrm>
              <a:off x="2038" y="3510"/>
              <a:ext cx="216" cy="2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2112" name="Line 7"/>
            <p:cNvSpPr>
              <a:spLocks noChangeShapeType="1"/>
            </p:cNvSpPr>
            <p:nvPr/>
          </p:nvSpPr>
          <p:spPr bwMode="auto">
            <a:xfrm>
              <a:off x="886" y="3635"/>
              <a:ext cx="21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2113" name="Line 8"/>
            <p:cNvSpPr>
              <a:spLocks noChangeShapeType="1"/>
            </p:cNvSpPr>
            <p:nvPr/>
          </p:nvSpPr>
          <p:spPr bwMode="auto">
            <a:xfrm>
              <a:off x="2038" y="3635"/>
              <a:ext cx="21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2114" name="Rectangle 9"/>
            <p:cNvSpPr>
              <a:spLocks noChangeArrowheads="1"/>
            </p:cNvSpPr>
            <p:nvPr/>
          </p:nvSpPr>
          <p:spPr bwMode="auto">
            <a:xfrm>
              <a:off x="454" y="3635"/>
              <a:ext cx="216" cy="1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2115" name="Line 10"/>
            <p:cNvSpPr>
              <a:spLocks noChangeShapeType="1"/>
            </p:cNvSpPr>
            <p:nvPr/>
          </p:nvSpPr>
          <p:spPr bwMode="auto">
            <a:xfrm>
              <a:off x="598" y="3698"/>
              <a:ext cx="1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2116" name="Line 11"/>
            <p:cNvSpPr>
              <a:spLocks noChangeShapeType="1"/>
            </p:cNvSpPr>
            <p:nvPr/>
          </p:nvSpPr>
          <p:spPr bwMode="auto">
            <a:xfrm flipV="1">
              <a:off x="742" y="3573"/>
              <a:ext cx="0" cy="1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2117" name="Line 12"/>
            <p:cNvSpPr>
              <a:spLocks noChangeShapeType="1"/>
            </p:cNvSpPr>
            <p:nvPr/>
          </p:nvSpPr>
          <p:spPr bwMode="auto">
            <a:xfrm>
              <a:off x="742" y="3573"/>
              <a:ext cx="14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2118" name="Line 13"/>
            <p:cNvSpPr>
              <a:spLocks noChangeShapeType="1"/>
            </p:cNvSpPr>
            <p:nvPr/>
          </p:nvSpPr>
          <p:spPr bwMode="auto">
            <a:xfrm>
              <a:off x="1030" y="3698"/>
              <a:ext cx="1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2119" name="Line 14"/>
            <p:cNvSpPr>
              <a:spLocks noChangeShapeType="1"/>
            </p:cNvSpPr>
            <p:nvPr/>
          </p:nvSpPr>
          <p:spPr bwMode="auto">
            <a:xfrm flipV="1">
              <a:off x="1174" y="3573"/>
              <a:ext cx="0" cy="1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2120" name="Line 15"/>
            <p:cNvSpPr>
              <a:spLocks noChangeShapeType="1"/>
            </p:cNvSpPr>
            <p:nvPr/>
          </p:nvSpPr>
          <p:spPr bwMode="auto">
            <a:xfrm>
              <a:off x="1174" y="3573"/>
              <a:ext cx="14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2121" name="Line 16"/>
            <p:cNvSpPr>
              <a:spLocks noChangeShapeType="1"/>
            </p:cNvSpPr>
            <p:nvPr/>
          </p:nvSpPr>
          <p:spPr bwMode="auto">
            <a:xfrm>
              <a:off x="1750" y="3698"/>
              <a:ext cx="144"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2122" name="Line 17"/>
            <p:cNvSpPr>
              <a:spLocks noChangeShapeType="1"/>
            </p:cNvSpPr>
            <p:nvPr/>
          </p:nvSpPr>
          <p:spPr bwMode="auto">
            <a:xfrm flipV="1">
              <a:off x="1894" y="3573"/>
              <a:ext cx="0" cy="125"/>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2123" name="Line 18"/>
            <p:cNvSpPr>
              <a:spLocks noChangeShapeType="1"/>
            </p:cNvSpPr>
            <p:nvPr/>
          </p:nvSpPr>
          <p:spPr bwMode="auto">
            <a:xfrm>
              <a:off x="1894" y="3573"/>
              <a:ext cx="144" cy="0"/>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2124" name="Rectangle 19"/>
            <p:cNvSpPr>
              <a:spLocks noChangeArrowheads="1"/>
            </p:cNvSpPr>
            <p:nvPr/>
          </p:nvSpPr>
          <p:spPr bwMode="auto">
            <a:xfrm>
              <a:off x="1606" y="3510"/>
              <a:ext cx="216" cy="2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2125" name="Line 20"/>
            <p:cNvSpPr>
              <a:spLocks noChangeShapeType="1"/>
            </p:cNvSpPr>
            <p:nvPr/>
          </p:nvSpPr>
          <p:spPr bwMode="auto">
            <a:xfrm>
              <a:off x="1606" y="3635"/>
              <a:ext cx="21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2126" name="Line 21"/>
            <p:cNvSpPr>
              <a:spLocks noChangeShapeType="1"/>
            </p:cNvSpPr>
            <p:nvPr/>
          </p:nvSpPr>
          <p:spPr bwMode="auto">
            <a:xfrm>
              <a:off x="1318" y="3698"/>
              <a:ext cx="1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2127" name="Line 22"/>
            <p:cNvSpPr>
              <a:spLocks noChangeShapeType="1"/>
            </p:cNvSpPr>
            <p:nvPr/>
          </p:nvSpPr>
          <p:spPr bwMode="auto">
            <a:xfrm flipV="1">
              <a:off x="1462" y="3573"/>
              <a:ext cx="0" cy="1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2128" name="Line 23"/>
            <p:cNvSpPr>
              <a:spLocks noChangeShapeType="1"/>
            </p:cNvSpPr>
            <p:nvPr/>
          </p:nvSpPr>
          <p:spPr bwMode="auto">
            <a:xfrm>
              <a:off x="1462" y="3573"/>
              <a:ext cx="14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2129" name="Rectangle 24"/>
            <p:cNvSpPr>
              <a:spLocks noChangeArrowheads="1"/>
            </p:cNvSpPr>
            <p:nvPr/>
          </p:nvSpPr>
          <p:spPr bwMode="auto">
            <a:xfrm>
              <a:off x="1030" y="3011"/>
              <a:ext cx="216" cy="1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2130" name="Line 25"/>
            <p:cNvSpPr>
              <a:spLocks noChangeShapeType="1"/>
            </p:cNvSpPr>
            <p:nvPr/>
          </p:nvSpPr>
          <p:spPr bwMode="auto">
            <a:xfrm flipH="1">
              <a:off x="814" y="3074"/>
              <a:ext cx="288" cy="249"/>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2131" name="Line 26"/>
            <p:cNvSpPr>
              <a:spLocks noChangeShapeType="1"/>
            </p:cNvSpPr>
            <p:nvPr/>
          </p:nvSpPr>
          <p:spPr bwMode="auto">
            <a:xfrm flipH="1">
              <a:off x="958" y="3074"/>
              <a:ext cx="144" cy="436"/>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2132" name="Line 27"/>
            <p:cNvSpPr>
              <a:spLocks noChangeShapeType="1"/>
            </p:cNvSpPr>
            <p:nvPr/>
          </p:nvSpPr>
          <p:spPr bwMode="auto">
            <a:xfrm>
              <a:off x="1102" y="3074"/>
              <a:ext cx="576" cy="4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2133" name="Rectangle 28"/>
            <p:cNvSpPr>
              <a:spLocks noChangeArrowheads="1"/>
            </p:cNvSpPr>
            <p:nvPr/>
          </p:nvSpPr>
          <p:spPr bwMode="auto">
            <a:xfrm>
              <a:off x="1462" y="3011"/>
              <a:ext cx="216" cy="1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2134" name="Line 29"/>
            <p:cNvSpPr>
              <a:spLocks noChangeShapeType="1"/>
            </p:cNvSpPr>
            <p:nvPr/>
          </p:nvSpPr>
          <p:spPr bwMode="auto">
            <a:xfrm flipH="1">
              <a:off x="1030" y="3074"/>
              <a:ext cx="504" cy="436"/>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2135" name="Line 30"/>
            <p:cNvSpPr>
              <a:spLocks noChangeShapeType="1"/>
            </p:cNvSpPr>
            <p:nvPr/>
          </p:nvSpPr>
          <p:spPr bwMode="auto">
            <a:xfrm flipH="1">
              <a:off x="1390" y="3074"/>
              <a:ext cx="144" cy="436"/>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2136" name="Line 31"/>
            <p:cNvSpPr>
              <a:spLocks noChangeShapeType="1"/>
            </p:cNvSpPr>
            <p:nvPr/>
          </p:nvSpPr>
          <p:spPr bwMode="auto">
            <a:xfrm>
              <a:off x="1534" y="3074"/>
              <a:ext cx="576" cy="4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132101" name="Text Box 32"/>
          <p:cNvSpPr txBox="1">
            <a:spLocks noChangeArrowheads="1"/>
          </p:cNvSpPr>
          <p:nvPr/>
        </p:nvSpPr>
        <p:spPr bwMode="auto">
          <a:xfrm>
            <a:off x="663575" y="5027613"/>
            <a:ext cx="74453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tx1"/>
                </a:solidFill>
                <a:latin typeface="Verdana" pitchFamily="34" charset="0"/>
                <a:ea typeface="宋体" charset="-122"/>
              </a:defRPr>
            </a:lvl1pPr>
            <a:lvl2pPr marL="742950" indent="-285750" eaLnBrk="0" hangingPunct="0">
              <a:defRPr sz="2400" b="1">
                <a:solidFill>
                  <a:schemeClr val="tx1"/>
                </a:solidFill>
                <a:latin typeface="Verdana" pitchFamily="34" charset="0"/>
                <a:ea typeface="宋体" charset="-122"/>
              </a:defRPr>
            </a:lvl2pPr>
            <a:lvl3pPr marL="1143000" indent="-228600" eaLnBrk="0" hangingPunct="0">
              <a:defRPr sz="2400" b="1">
                <a:solidFill>
                  <a:schemeClr val="tx1"/>
                </a:solidFill>
                <a:latin typeface="Verdana" pitchFamily="34" charset="0"/>
                <a:ea typeface="宋体" charset="-122"/>
              </a:defRPr>
            </a:lvl3pPr>
            <a:lvl4pPr marL="1600200" indent="-228600" eaLnBrk="0" hangingPunct="0">
              <a:defRPr sz="2400" b="1">
                <a:solidFill>
                  <a:schemeClr val="tx1"/>
                </a:solidFill>
                <a:latin typeface="Verdana" pitchFamily="34" charset="0"/>
                <a:ea typeface="宋体" charset="-122"/>
              </a:defRPr>
            </a:lvl4pPr>
            <a:lvl5pPr marL="2057400" indent="-228600" eaLnBrk="0" hangingPunct="0">
              <a:defRPr sz="2400" b="1">
                <a:solidFill>
                  <a:schemeClr val="tx1"/>
                </a:solidFill>
                <a:latin typeface="Verdana" pitchFamily="34" charset="0"/>
                <a:ea typeface="宋体" charset="-122"/>
              </a:defRPr>
            </a:lvl5pPr>
            <a:lvl6pPr marL="2514600" indent="-228600" algn="ctr" eaLnBrk="0" fontAlgn="base" hangingPunct="0">
              <a:spcBef>
                <a:spcPct val="50000"/>
              </a:spcBef>
              <a:spcAft>
                <a:spcPct val="0"/>
              </a:spcAft>
              <a:defRPr sz="2400" b="1">
                <a:solidFill>
                  <a:schemeClr val="tx1"/>
                </a:solidFill>
                <a:latin typeface="Verdana" pitchFamily="34" charset="0"/>
                <a:ea typeface="宋体" charset="-122"/>
              </a:defRPr>
            </a:lvl6pPr>
            <a:lvl7pPr marL="2971800" indent="-228600" algn="ctr" eaLnBrk="0" fontAlgn="base" hangingPunct="0">
              <a:spcBef>
                <a:spcPct val="50000"/>
              </a:spcBef>
              <a:spcAft>
                <a:spcPct val="0"/>
              </a:spcAft>
              <a:defRPr sz="2400" b="1">
                <a:solidFill>
                  <a:schemeClr val="tx1"/>
                </a:solidFill>
                <a:latin typeface="Verdana" pitchFamily="34" charset="0"/>
                <a:ea typeface="宋体" charset="-122"/>
              </a:defRPr>
            </a:lvl7pPr>
            <a:lvl8pPr marL="3429000" indent="-228600" algn="ctr" eaLnBrk="0" fontAlgn="base" hangingPunct="0">
              <a:spcBef>
                <a:spcPct val="50000"/>
              </a:spcBef>
              <a:spcAft>
                <a:spcPct val="0"/>
              </a:spcAft>
              <a:defRPr sz="2400" b="1">
                <a:solidFill>
                  <a:schemeClr val="tx1"/>
                </a:solidFill>
                <a:latin typeface="Verdana" pitchFamily="34" charset="0"/>
                <a:ea typeface="宋体" charset="-122"/>
              </a:defRPr>
            </a:lvl8pPr>
            <a:lvl9pPr marL="3886200" indent="-228600" algn="ctr" eaLnBrk="0" fontAlgn="base" hangingPunct="0">
              <a:spcBef>
                <a:spcPct val="50000"/>
              </a:spcBef>
              <a:spcAft>
                <a:spcPct val="0"/>
              </a:spcAft>
              <a:defRPr sz="2400" b="1">
                <a:solidFill>
                  <a:schemeClr val="tx1"/>
                </a:solidFill>
                <a:latin typeface="Verdana" pitchFamily="34" charset="0"/>
                <a:ea typeface="宋体" charset="-122"/>
              </a:defRPr>
            </a:lvl9pPr>
          </a:lstStyle>
          <a:p>
            <a:pPr algn="l" eaLnBrk="1" hangingPunct="1"/>
            <a:r>
              <a:rPr lang="en-US" altLang="zh-CN" sz="1800" b="0"/>
              <a:t>head</a:t>
            </a:r>
          </a:p>
        </p:txBody>
      </p:sp>
      <p:sp>
        <p:nvSpPr>
          <p:cNvPr id="132102" name="Text Box 33"/>
          <p:cNvSpPr txBox="1">
            <a:spLocks noChangeArrowheads="1"/>
          </p:cNvSpPr>
          <p:nvPr/>
        </p:nvSpPr>
        <p:spPr bwMode="auto">
          <a:xfrm>
            <a:off x="2392363" y="3155950"/>
            <a:ext cx="4730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tx1"/>
                </a:solidFill>
                <a:latin typeface="Verdana" pitchFamily="34" charset="0"/>
                <a:ea typeface="宋体" charset="-122"/>
              </a:defRPr>
            </a:lvl1pPr>
            <a:lvl2pPr marL="742950" indent="-285750" eaLnBrk="0" hangingPunct="0">
              <a:defRPr sz="2400" b="1">
                <a:solidFill>
                  <a:schemeClr val="tx1"/>
                </a:solidFill>
                <a:latin typeface="Verdana" pitchFamily="34" charset="0"/>
                <a:ea typeface="宋体" charset="-122"/>
              </a:defRPr>
            </a:lvl2pPr>
            <a:lvl3pPr marL="1143000" indent="-228600" eaLnBrk="0" hangingPunct="0">
              <a:defRPr sz="2400" b="1">
                <a:solidFill>
                  <a:schemeClr val="tx1"/>
                </a:solidFill>
                <a:latin typeface="Verdana" pitchFamily="34" charset="0"/>
                <a:ea typeface="宋体" charset="-122"/>
              </a:defRPr>
            </a:lvl3pPr>
            <a:lvl4pPr marL="1600200" indent="-228600" eaLnBrk="0" hangingPunct="0">
              <a:defRPr sz="2400" b="1">
                <a:solidFill>
                  <a:schemeClr val="tx1"/>
                </a:solidFill>
                <a:latin typeface="Verdana" pitchFamily="34" charset="0"/>
                <a:ea typeface="宋体" charset="-122"/>
              </a:defRPr>
            </a:lvl4pPr>
            <a:lvl5pPr marL="2057400" indent="-228600" eaLnBrk="0" hangingPunct="0">
              <a:defRPr sz="2400" b="1">
                <a:solidFill>
                  <a:schemeClr val="tx1"/>
                </a:solidFill>
                <a:latin typeface="Verdana" pitchFamily="34" charset="0"/>
                <a:ea typeface="宋体" charset="-122"/>
              </a:defRPr>
            </a:lvl5pPr>
            <a:lvl6pPr marL="2514600" indent="-228600" algn="ctr" eaLnBrk="0" fontAlgn="base" hangingPunct="0">
              <a:spcBef>
                <a:spcPct val="50000"/>
              </a:spcBef>
              <a:spcAft>
                <a:spcPct val="0"/>
              </a:spcAft>
              <a:defRPr sz="2400" b="1">
                <a:solidFill>
                  <a:schemeClr val="tx1"/>
                </a:solidFill>
                <a:latin typeface="Verdana" pitchFamily="34" charset="0"/>
                <a:ea typeface="宋体" charset="-122"/>
              </a:defRPr>
            </a:lvl6pPr>
            <a:lvl7pPr marL="2971800" indent="-228600" algn="ctr" eaLnBrk="0" fontAlgn="base" hangingPunct="0">
              <a:spcBef>
                <a:spcPct val="50000"/>
              </a:spcBef>
              <a:spcAft>
                <a:spcPct val="0"/>
              </a:spcAft>
              <a:defRPr sz="2400" b="1">
                <a:solidFill>
                  <a:schemeClr val="tx1"/>
                </a:solidFill>
                <a:latin typeface="Verdana" pitchFamily="34" charset="0"/>
                <a:ea typeface="宋体" charset="-122"/>
              </a:defRPr>
            </a:lvl7pPr>
            <a:lvl8pPr marL="3429000" indent="-228600" algn="ctr" eaLnBrk="0" fontAlgn="base" hangingPunct="0">
              <a:spcBef>
                <a:spcPct val="50000"/>
              </a:spcBef>
              <a:spcAft>
                <a:spcPct val="0"/>
              </a:spcAft>
              <a:defRPr sz="2400" b="1">
                <a:solidFill>
                  <a:schemeClr val="tx1"/>
                </a:solidFill>
                <a:latin typeface="Verdana" pitchFamily="34" charset="0"/>
                <a:ea typeface="宋体" charset="-122"/>
              </a:defRPr>
            </a:lvl8pPr>
            <a:lvl9pPr marL="3886200" indent="-228600" algn="ctr" eaLnBrk="0" fontAlgn="base" hangingPunct="0">
              <a:spcBef>
                <a:spcPct val="50000"/>
              </a:spcBef>
              <a:spcAft>
                <a:spcPct val="0"/>
              </a:spcAft>
              <a:defRPr sz="2400" b="1">
                <a:solidFill>
                  <a:schemeClr val="tx1"/>
                </a:solidFill>
                <a:latin typeface="Verdana" pitchFamily="34" charset="0"/>
                <a:ea typeface="宋体" charset="-122"/>
              </a:defRPr>
            </a:lvl9pPr>
          </a:lstStyle>
          <a:p>
            <a:pPr algn="l" eaLnBrk="1" hangingPunct="1"/>
            <a:r>
              <a:rPr lang="en-US" altLang="zh-CN" sz="1800" b="0"/>
              <a:t>q1</a:t>
            </a:r>
          </a:p>
        </p:txBody>
      </p:sp>
      <p:sp>
        <p:nvSpPr>
          <p:cNvPr id="132103" name="Text Box 34"/>
          <p:cNvSpPr txBox="1">
            <a:spLocks noChangeArrowheads="1"/>
          </p:cNvSpPr>
          <p:nvPr/>
        </p:nvSpPr>
        <p:spPr bwMode="auto">
          <a:xfrm>
            <a:off x="4048125" y="3155950"/>
            <a:ext cx="4730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tx1"/>
                </a:solidFill>
                <a:latin typeface="Verdana" pitchFamily="34" charset="0"/>
                <a:ea typeface="宋体" charset="-122"/>
              </a:defRPr>
            </a:lvl1pPr>
            <a:lvl2pPr marL="742950" indent="-285750" eaLnBrk="0" hangingPunct="0">
              <a:defRPr sz="2400" b="1">
                <a:solidFill>
                  <a:schemeClr val="tx1"/>
                </a:solidFill>
                <a:latin typeface="Verdana" pitchFamily="34" charset="0"/>
                <a:ea typeface="宋体" charset="-122"/>
              </a:defRPr>
            </a:lvl2pPr>
            <a:lvl3pPr marL="1143000" indent="-228600" eaLnBrk="0" hangingPunct="0">
              <a:defRPr sz="2400" b="1">
                <a:solidFill>
                  <a:schemeClr val="tx1"/>
                </a:solidFill>
                <a:latin typeface="Verdana" pitchFamily="34" charset="0"/>
                <a:ea typeface="宋体" charset="-122"/>
              </a:defRPr>
            </a:lvl3pPr>
            <a:lvl4pPr marL="1600200" indent="-228600" eaLnBrk="0" hangingPunct="0">
              <a:defRPr sz="2400" b="1">
                <a:solidFill>
                  <a:schemeClr val="tx1"/>
                </a:solidFill>
                <a:latin typeface="Verdana" pitchFamily="34" charset="0"/>
                <a:ea typeface="宋体" charset="-122"/>
              </a:defRPr>
            </a:lvl4pPr>
            <a:lvl5pPr marL="2057400" indent="-228600" eaLnBrk="0" hangingPunct="0">
              <a:defRPr sz="2400" b="1">
                <a:solidFill>
                  <a:schemeClr val="tx1"/>
                </a:solidFill>
                <a:latin typeface="Verdana" pitchFamily="34" charset="0"/>
                <a:ea typeface="宋体" charset="-122"/>
              </a:defRPr>
            </a:lvl5pPr>
            <a:lvl6pPr marL="2514600" indent="-228600" algn="ctr" eaLnBrk="0" fontAlgn="base" hangingPunct="0">
              <a:spcBef>
                <a:spcPct val="50000"/>
              </a:spcBef>
              <a:spcAft>
                <a:spcPct val="0"/>
              </a:spcAft>
              <a:defRPr sz="2400" b="1">
                <a:solidFill>
                  <a:schemeClr val="tx1"/>
                </a:solidFill>
                <a:latin typeface="Verdana" pitchFamily="34" charset="0"/>
                <a:ea typeface="宋体" charset="-122"/>
              </a:defRPr>
            </a:lvl6pPr>
            <a:lvl7pPr marL="2971800" indent="-228600" algn="ctr" eaLnBrk="0" fontAlgn="base" hangingPunct="0">
              <a:spcBef>
                <a:spcPct val="50000"/>
              </a:spcBef>
              <a:spcAft>
                <a:spcPct val="0"/>
              </a:spcAft>
              <a:defRPr sz="2400" b="1">
                <a:solidFill>
                  <a:schemeClr val="tx1"/>
                </a:solidFill>
                <a:latin typeface="Verdana" pitchFamily="34" charset="0"/>
                <a:ea typeface="宋体" charset="-122"/>
              </a:defRPr>
            </a:lvl7pPr>
            <a:lvl8pPr marL="3429000" indent="-228600" algn="ctr" eaLnBrk="0" fontAlgn="base" hangingPunct="0">
              <a:spcBef>
                <a:spcPct val="50000"/>
              </a:spcBef>
              <a:spcAft>
                <a:spcPct val="0"/>
              </a:spcAft>
              <a:defRPr sz="2400" b="1">
                <a:solidFill>
                  <a:schemeClr val="tx1"/>
                </a:solidFill>
                <a:latin typeface="Verdana" pitchFamily="34" charset="0"/>
                <a:ea typeface="宋体" charset="-122"/>
              </a:defRPr>
            </a:lvl8pPr>
            <a:lvl9pPr marL="3886200" indent="-228600" algn="ctr" eaLnBrk="0" fontAlgn="base" hangingPunct="0">
              <a:spcBef>
                <a:spcPct val="50000"/>
              </a:spcBef>
              <a:spcAft>
                <a:spcPct val="0"/>
              </a:spcAft>
              <a:defRPr sz="2400" b="1">
                <a:solidFill>
                  <a:schemeClr val="tx1"/>
                </a:solidFill>
                <a:latin typeface="Verdana" pitchFamily="34" charset="0"/>
                <a:ea typeface="宋体" charset="-122"/>
              </a:defRPr>
            </a:lvl9pPr>
          </a:lstStyle>
          <a:p>
            <a:pPr algn="l" eaLnBrk="1" hangingPunct="1"/>
            <a:r>
              <a:rPr lang="en-US" altLang="zh-CN" sz="1800" b="0"/>
              <a:t>q2</a:t>
            </a:r>
          </a:p>
        </p:txBody>
      </p:sp>
      <p:sp>
        <p:nvSpPr>
          <p:cNvPr id="132104" name="Text Box 35"/>
          <p:cNvSpPr txBox="1">
            <a:spLocks noChangeArrowheads="1"/>
          </p:cNvSpPr>
          <p:nvPr/>
        </p:nvSpPr>
        <p:spPr bwMode="auto">
          <a:xfrm>
            <a:off x="2608263" y="5027613"/>
            <a:ext cx="41751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tx1"/>
                </a:solidFill>
                <a:latin typeface="Verdana" pitchFamily="34" charset="0"/>
                <a:ea typeface="宋体" charset="-122"/>
              </a:defRPr>
            </a:lvl1pPr>
            <a:lvl2pPr marL="742950" indent="-285750" eaLnBrk="0" hangingPunct="0">
              <a:defRPr sz="2400" b="1">
                <a:solidFill>
                  <a:schemeClr val="tx1"/>
                </a:solidFill>
                <a:latin typeface="Verdana" pitchFamily="34" charset="0"/>
                <a:ea typeface="宋体" charset="-122"/>
              </a:defRPr>
            </a:lvl2pPr>
            <a:lvl3pPr marL="1143000" indent="-228600" eaLnBrk="0" hangingPunct="0">
              <a:defRPr sz="2400" b="1">
                <a:solidFill>
                  <a:schemeClr val="tx1"/>
                </a:solidFill>
                <a:latin typeface="Verdana" pitchFamily="34" charset="0"/>
                <a:ea typeface="宋体" charset="-122"/>
              </a:defRPr>
            </a:lvl3pPr>
            <a:lvl4pPr marL="1600200" indent="-228600" eaLnBrk="0" hangingPunct="0">
              <a:defRPr sz="2400" b="1">
                <a:solidFill>
                  <a:schemeClr val="tx1"/>
                </a:solidFill>
                <a:latin typeface="Verdana" pitchFamily="34" charset="0"/>
                <a:ea typeface="宋体" charset="-122"/>
              </a:defRPr>
            </a:lvl4pPr>
            <a:lvl5pPr marL="2057400" indent="-228600" eaLnBrk="0" hangingPunct="0">
              <a:defRPr sz="2400" b="1">
                <a:solidFill>
                  <a:schemeClr val="tx1"/>
                </a:solidFill>
                <a:latin typeface="Verdana" pitchFamily="34" charset="0"/>
                <a:ea typeface="宋体" charset="-122"/>
              </a:defRPr>
            </a:lvl5pPr>
            <a:lvl6pPr marL="2514600" indent="-228600" algn="ctr" eaLnBrk="0" fontAlgn="base" hangingPunct="0">
              <a:spcBef>
                <a:spcPct val="50000"/>
              </a:spcBef>
              <a:spcAft>
                <a:spcPct val="0"/>
              </a:spcAft>
              <a:defRPr sz="2400" b="1">
                <a:solidFill>
                  <a:schemeClr val="tx1"/>
                </a:solidFill>
                <a:latin typeface="Verdana" pitchFamily="34" charset="0"/>
                <a:ea typeface="宋体" charset="-122"/>
              </a:defRPr>
            </a:lvl6pPr>
            <a:lvl7pPr marL="2971800" indent="-228600" algn="ctr" eaLnBrk="0" fontAlgn="base" hangingPunct="0">
              <a:spcBef>
                <a:spcPct val="50000"/>
              </a:spcBef>
              <a:spcAft>
                <a:spcPct val="0"/>
              </a:spcAft>
              <a:defRPr sz="2400" b="1">
                <a:solidFill>
                  <a:schemeClr val="tx1"/>
                </a:solidFill>
                <a:latin typeface="Verdana" pitchFamily="34" charset="0"/>
                <a:ea typeface="宋体" charset="-122"/>
              </a:defRPr>
            </a:lvl7pPr>
            <a:lvl8pPr marL="3429000" indent="-228600" algn="ctr" eaLnBrk="0" fontAlgn="base" hangingPunct="0">
              <a:spcBef>
                <a:spcPct val="50000"/>
              </a:spcBef>
              <a:spcAft>
                <a:spcPct val="0"/>
              </a:spcAft>
              <a:defRPr sz="2400" b="1">
                <a:solidFill>
                  <a:schemeClr val="tx1"/>
                </a:solidFill>
                <a:latin typeface="Verdana" pitchFamily="34" charset="0"/>
                <a:ea typeface="宋体" charset="-122"/>
              </a:defRPr>
            </a:lvl8pPr>
            <a:lvl9pPr marL="3886200" indent="-228600" algn="ctr" eaLnBrk="0" fontAlgn="base" hangingPunct="0">
              <a:spcBef>
                <a:spcPct val="50000"/>
              </a:spcBef>
              <a:spcAft>
                <a:spcPct val="0"/>
              </a:spcAft>
              <a:defRPr sz="2400" b="1">
                <a:solidFill>
                  <a:schemeClr val="tx1"/>
                </a:solidFill>
                <a:latin typeface="Verdana" pitchFamily="34" charset="0"/>
                <a:ea typeface="宋体" charset="-122"/>
              </a:defRPr>
            </a:lvl9pPr>
          </a:lstStyle>
          <a:p>
            <a:pPr algn="l" eaLnBrk="1" hangingPunct="1"/>
            <a:r>
              <a:rPr lang="en-US" altLang="zh-CN" sz="1800" b="0"/>
              <a:t>a</a:t>
            </a:r>
            <a:r>
              <a:rPr lang="en-US" altLang="zh-CN" sz="1800" b="0" baseline="-25000"/>
              <a:t>1</a:t>
            </a:r>
          </a:p>
        </p:txBody>
      </p:sp>
      <p:sp>
        <p:nvSpPr>
          <p:cNvPr id="132105" name="Text Box 36"/>
          <p:cNvSpPr txBox="1">
            <a:spLocks noChangeArrowheads="1"/>
          </p:cNvSpPr>
          <p:nvPr/>
        </p:nvSpPr>
        <p:spPr bwMode="auto">
          <a:xfrm>
            <a:off x="5272088" y="5027613"/>
            <a:ext cx="584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tx1"/>
                </a:solidFill>
                <a:latin typeface="Verdana" pitchFamily="34" charset="0"/>
                <a:ea typeface="宋体" charset="-122"/>
              </a:defRPr>
            </a:lvl1pPr>
            <a:lvl2pPr marL="742950" indent="-285750" eaLnBrk="0" hangingPunct="0">
              <a:defRPr sz="2400" b="1">
                <a:solidFill>
                  <a:schemeClr val="tx1"/>
                </a:solidFill>
                <a:latin typeface="Verdana" pitchFamily="34" charset="0"/>
                <a:ea typeface="宋体" charset="-122"/>
              </a:defRPr>
            </a:lvl2pPr>
            <a:lvl3pPr marL="1143000" indent="-228600" eaLnBrk="0" hangingPunct="0">
              <a:defRPr sz="2400" b="1">
                <a:solidFill>
                  <a:schemeClr val="tx1"/>
                </a:solidFill>
                <a:latin typeface="Verdana" pitchFamily="34" charset="0"/>
                <a:ea typeface="宋体" charset="-122"/>
              </a:defRPr>
            </a:lvl3pPr>
            <a:lvl4pPr marL="1600200" indent="-228600" eaLnBrk="0" hangingPunct="0">
              <a:defRPr sz="2400" b="1">
                <a:solidFill>
                  <a:schemeClr val="tx1"/>
                </a:solidFill>
                <a:latin typeface="Verdana" pitchFamily="34" charset="0"/>
                <a:ea typeface="宋体" charset="-122"/>
              </a:defRPr>
            </a:lvl4pPr>
            <a:lvl5pPr marL="2057400" indent="-228600" eaLnBrk="0" hangingPunct="0">
              <a:defRPr sz="2400" b="1">
                <a:solidFill>
                  <a:schemeClr val="tx1"/>
                </a:solidFill>
                <a:latin typeface="Verdana" pitchFamily="34" charset="0"/>
                <a:ea typeface="宋体" charset="-122"/>
              </a:defRPr>
            </a:lvl5pPr>
            <a:lvl6pPr marL="2514600" indent="-228600" algn="ctr" eaLnBrk="0" fontAlgn="base" hangingPunct="0">
              <a:spcBef>
                <a:spcPct val="50000"/>
              </a:spcBef>
              <a:spcAft>
                <a:spcPct val="0"/>
              </a:spcAft>
              <a:defRPr sz="2400" b="1">
                <a:solidFill>
                  <a:schemeClr val="tx1"/>
                </a:solidFill>
                <a:latin typeface="Verdana" pitchFamily="34" charset="0"/>
                <a:ea typeface="宋体" charset="-122"/>
              </a:defRPr>
            </a:lvl6pPr>
            <a:lvl7pPr marL="2971800" indent="-228600" algn="ctr" eaLnBrk="0" fontAlgn="base" hangingPunct="0">
              <a:spcBef>
                <a:spcPct val="50000"/>
              </a:spcBef>
              <a:spcAft>
                <a:spcPct val="0"/>
              </a:spcAft>
              <a:defRPr sz="2400" b="1">
                <a:solidFill>
                  <a:schemeClr val="tx1"/>
                </a:solidFill>
                <a:latin typeface="Verdana" pitchFamily="34" charset="0"/>
                <a:ea typeface="宋体" charset="-122"/>
              </a:defRPr>
            </a:lvl7pPr>
            <a:lvl8pPr marL="3429000" indent="-228600" algn="ctr" eaLnBrk="0" fontAlgn="base" hangingPunct="0">
              <a:spcBef>
                <a:spcPct val="50000"/>
              </a:spcBef>
              <a:spcAft>
                <a:spcPct val="0"/>
              </a:spcAft>
              <a:defRPr sz="2400" b="1">
                <a:solidFill>
                  <a:schemeClr val="tx1"/>
                </a:solidFill>
                <a:latin typeface="Verdana" pitchFamily="34" charset="0"/>
                <a:ea typeface="宋体" charset="-122"/>
              </a:defRPr>
            </a:lvl8pPr>
            <a:lvl9pPr marL="3886200" indent="-228600" algn="ctr" eaLnBrk="0" fontAlgn="base" hangingPunct="0">
              <a:spcBef>
                <a:spcPct val="50000"/>
              </a:spcBef>
              <a:spcAft>
                <a:spcPct val="0"/>
              </a:spcAft>
              <a:defRPr sz="2400" b="1">
                <a:solidFill>
                  <a:schemeClr val="tx1"/>
                </a:solidFill>
                <a:latin typeface="Verdana" pitchFamily="34" charset="0"/>
                <a:ea typeface="宋体" charset="-122"/>
              </a:defRPr>
            </a:lvl9pPr>
          </a:lstStyle>
          <a:p>
            <a:pPr algn="l" eaLnBrk="1" hangingPunct="1"/>
            <a:r>
              <a:rPr lang="en-US" altLang="zh-CN" sz="1800" b="0"/>
              <a:t>a</a:t>
            </a:r>
            <a:r>
              <a:rPr lang="en-US" altLang="zh-CN" sz="1800" b="0" baseline="-25000"/>
              <a:t>n-1</a:t>
            </a:r>
          </a:p>
        </p:txBody>
      </p:sp>
      <p:sp>
        <p:nvSpPr>
          <p:cNvPr id="132106" name="Text Box 37"/>
          <p:cNvSpPr txBox="1">
            <a:spLocks noChangeArrowheads="1"/>
          </p:cNvSpPr>
          <p:nvPr/>
        </p:nvSpPr>
        <p:spPr bwMode="auto">
          <a:xfrm>
            <a:off x="7000875" y="5027613"/>
            <a:ext cx="41751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tx1"/>
                </a:solidFill>
                <a:latin typeface="Verdana" pitchFamily="34" charset="0"/>
                <a:ea typeface="宋体" charset="-122"/>
              </a:defRPr>
            </a:lvl1pPr>
            <a:lvl2pPr marL="742950" indent="-285750" eaLnBrk="0" hangingPunct="0">
              <a:defRPr sz="2400" b="1">
                <a:solidFill>
                  <a:schemeClr val="tx1"/>
                </a:solidFill>
                <a:latin typeface="Verdana" pitchFamily="34" charset="0"/>
                <a:ea typeface="宋体" charset="-122"/>
              </a:defRPr>
            </a:lvl2pPr>
            <a:lvl3pPr marL="1143000" indent="-228600" eaLnBrk="0" hangingPunct="0">
              <a:defRPr sz="2400" b="1">
                <a:solidFill>
                  <a:schemeClr val="tx1"/>
                </a:solidFill>
                <a:latin typeface="Verdana" pitchFamily="34" charset="0"/>
                <a:ea typeface="宋体" charset="-122"/>
              </a:defRPr>
            </a:lvl3pPr>
            <a:lvl4pPr marL="1600200" indent="-228600" eaLnBrk="0" hangingPunct="0">
              <a:defRPr sz="2400" b="1">
                <a:solidFill>
                  <a:schemeClr val="tx1"/>
                </a:solidFill>
                <a:latin typeface="Verdana" pitchFamily="34" charset="0"/>
                <a:ea typeface="宋体" charset="-122"/>
              </a:defRPr>
            </a:lvl4pPr>
            <a:lvl5pPr marL="2057400" indent="-228600" eaLnBrk="0" hangingPunct="0">
              <a:defRPr sz="2400" b="1">
                <a:solidFill>
                  <a:schemeClr val="tx1"/>
                </a:solidFill>
                <a:latin typeface="Verdana" pitchFamily="34" charset="0"/>
                <a:ea typeface="宋体" charset="-122"/>
              </a:defRPr>
            </a:lvl5pPr>
            <a:lvl6pPr marL="2514600" indent="-228600" algn="ctr" eaLnBrk="0" fontAlgn="base" hangingPunct="0">
              <a:spcBef>
                <a:spcPct val="50000"/>
              </a:spcBef>
              <a:spcAft>
                <a:spcPct val="0"/>
              </a:spcAft>
              <a:defRPr sz="2400" b="1">
                <a:solidFill>
                  <a:schemeClr val="tx1"/>
                </a:solidFill>
                <a:latin typeface="Verdana" pitchFamily="34" charset="0"/>
                <a:ea typeface="宋体" charset="-122"/>
              </a:defRPr>
            </a:lvl6pPr>
            <a:lvl7pPr marL="2971800" indent="-228600" algn="ctr" eaLnBrk="0" fontAlgn="base" hangingPunct="0">
              <a:spcBef>
                <a:spcPct val="50000"/>
              </a:spcBef>
              <a:spcAft>
                <a:spcPct val="0"/>
              </a:spcAft>
              <a:defRPr sz="2400" b="1">
                <a:solidFill>
                  <a:schemeClr val="tx1"/>
                </a:solidFill>
                <a:latin typeface="Verdana" pitchFamily="34" charset="0"/>
                <a:ea typeface="宋体" charset="-122"/>
              </a:defRPr>
            </a:lvl7pPr>
            <a:lvl8pPr marL="3429000" indent="-228600" algn="ctr" eaLnBrk="0" fontAlgn="base" hangingPunct="0">
              <a:spcBef>
                <a:spcPct val="50000"/>
              </a:spcBef>
              <a:spcAft>
                <a:spcPct val="0"/>
              </a:spcAft>
              <a:defRPr sz="2400" b="1">
                <a:solidFill>
                  <a:schemeClr val="tx1"/>
                </a:solidFill>
                <a:latin typeface="Verdana" pitchFamily="34" charset="0"/>
                <a:ea typeface="宋体" charset="-122"/>
              </a:defRPr>
            </a:lvl8pPr>
            <a:lvl9pPr marL="3886200" indent="-228600" algn="ctr" eaLnBrk="0" fontAlgn="base" hangingPunct="0">
              <a:spcBef>
                <a:spcPct val="50000"/>
              </a:spcBef>
              <a:spcAft>
                <a:spcPct val="0"/>
              </a:spcAft>
              <a:defRPr sz="2400" b="1">
                <a:solidFill>
                  <a:schemeClr val="tx1"/>
                </a:solidFill>
                <a:latin typeface="Verdana" pitchFamily="34" charset="0"/>
                <a:ea typeface="宋体" charset="-122"/>
              </a:defRPr>
            </a:lvl9pPr>
          </a:lstStyle>
          <a:p>
            <a:pPr algn="l" eaLnBrk="1" hangingPunct="1"/>
            <a:r>
              <a:rPr lang="en-US" altLang="zh-CN" sz="1800" b="0"/>
              <a:t>a</a:t>
            </a:r>
            <a:r>
              <a:rPr lang="en-US" altLang="zh-CN" sz="1800" b="0" baseline="-25000"/>
              <a:t>n</a:t>
            </a:r>
          </a:p>
        </p:txBody>
      </p:sp>
      <p:sp>
        <p:nvSpPr>
          <p:cNvPr id="132107" name="Text Box 38"/>
          <p:cNvSpPr txBox="1">
            <a:spLocks noChangeArrowheads="1"/>
          </p:cNvSpPr>
          <p:nvPr/>
        </p:nvSpPr>
        <p:spPr bwMode="auto">
          <a:xfrm>
            <a:off x="1671638" y="4235450"/>
            <a:ext cx="6191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tx1"/>
                </a:solidFill>
                <a:latin typeface="Verdana" pitchFamily="34" charset="0"/>
                <a:ea typeface="宋体" charset="-122"/>
              </a:defRPr>
            </a:lvl1pPr>
            <a:lvl2pPr marL="742950" indent="-285750" eaLnBrk="0" hangingPunct="0">
              <a:defRPr sz="2400" b="1">
                <a:solidFill>
                  <a:schemeClr val="tx1"/>
                </a:solidFill>
                <a:latin typeface="Verdana" pitchFamily="34" charset="0"/>
                <a:ea typeface="宋体" charset="-122"/>
              </a:defRPr>
            </a:lvl2pPr>
            <a:lvl3pPr marL="1143000" indent="-228600" eaLnBrk="0" hangingPunct="0">
              <a:defRPr sz="2400" b="1">
                <a:solidFill>
                  <a:schemeClr val="tx1"/>
                </a:solidFill>
                <a:latin typeface="Verdana" pitchFamily="34" charset="0"/>
                <a:ea typeface="宋体" charset="-122"/>
              </a:defRPr>
            </a:lvl3pPr>
            <a:lvl4pPr marL="1600200" indent="-228600" eaLnBrk="0" hangingPunct="0">
              <a:defRPr sz="2400" b="1">
                <a:solidFill>
                  <a:schemeClr val="tx1"/>
                </a:solidFill>
                <a:latin typeface="Verdana" pitchFamily="34" charset="0"/>
                <a:ea typeface="宋体" charset="-122"/>
              </a:defRPr>
            </a:lvl4pPr>
            <a:lvl5pPr marL="2057400" indent="-228600" eaLnBrk="0" hangingPunct="0">
              <a:defRPr sz="2400" b="1">
                <a:solidFill>
                  <a:schemeClr val="tx1"/>
                </a:solidFill>
                <a:latin typeface="Verdana" pitchFamily="34" charset="0"/>
                <a:ea typeface="宋体" charset="-122"/>
              </a:defRPr>
            </a:lvl5pPr>
            <a:lvl6pPr marL="2514600" indent="-228600" algn="ctr" eaLnBrk="0" fontAlgn="base" hangingPunct="0">
              <a:spcBef>
                <a:spcPct val="50000"/>
              </a:spcBef>
              <a:spcAft>
                <a:spcPct val="0"/>
              </a:spcAft>
              <a:defRPr sz="2400" b="1">
                <a:solidFill>
                  <a:schemeClr val="tx1"/>
                </a:solidFill>
                <a:latin typeface="Verdana" pitchFamily="34" charset="0"/>
                <a:ea typeface="宋体" charset="-122"/>
              </a:defRPr>
            </a:lvl6pPr>
            <a:lvl7pPr marL="2971800" indent="-228600" algn="ctr" eaLnBrk="0" fontAlgn="base" hangingPunct="0">
              <a:spcBef>
                <a:spcPct val="50000"/>
              </a:spcBef>
              <a:spcAft>
                <a:spcPct val="0"/>
              </a:spcAft>
              <a:defRPr sz="2400" b="1">
                <a:solidFill>
                  <a:schemeClr val="tx1"/>
                </a:solidFill>
                <a:latin typeface="Verdana" pitchFamily="34" charset="0"/>
                <a:ea typeface="宋体" charset="-122"/>
              </a:defRPr>
            </a:lvl7pPr>
            <a:lvl8pPr marL="3429000" indent="-228600" algn="ctr" eaLnBrk="0" fontAlgn="base" hangingPunct="0">
              <a:spcBef>
                <a:spcPct val="50000"/>
              </a:spcBef>
              <a:spcAft>
                <a:spcPct val="0"/>
              </a:spcAft>
              <a:defRPr sz="2400" b="1">
                <a:solidFill>
                  <a:schemeClr val="tx1"/>
                </a:solidFill>
                <a:latin typeface="Verdana" pitchFamily="34" charset="0"/>
                <a:ea typeface="宋体" charset="-122"/>
              </a:defRPr>
            </a:lvl8pPr>
            <a:lvl9pPr marL="3886200" indent="-228600" algn="ctr" eaLnBrk="0" fontAlgn="base" hangingPunct="0">
              <a:spcBef>
                <a:spcPct val="50000"/>
              </a:spcBef>
              <a:spcAft>
                <a:spcPct val="0"/>
              </a:spcAft>
              <a:defRPr sz="2400" b="1">
                <a:solidFill>
                  <a:schemeClr val="tx1"/>
                </a:solidFill>
                <a:latin typeface="Verdana" pitchFamily="34" charset="0"/>
                <a:ea typeface="宋体" charset="-122"/>
              </a:defRPr>
            </a:lvl9pPr>
          </a:lstStyle>
          <a:p>
            <a:pPr algn="l" eaLnBrk="1" hangingPunct="1"/>
            <a:r>
              <a:rPr lang="en-US" altLang="zh-CN" sz="1800" b="0"/>
              <a:t>(</a:t>
            </a:r>
            <a:r>
              <a:rPr lang="zh-CN" altLang="en-US" sz="1800" b="0"/>
              <a:t>空</a:t>
            </a:r>
            <a:r>
              <a:rPr lang="en-US" altLang="zh-CN" sz="1800" b="0"/>
              <a:t>)</a:t>
            </a:r>
          </a:p>
        </p:txBody>
      </p:sp>
      <p:sp>
        <p:nvSpPr>
          <p:cNvPr id="132108" name="Text Box 39"/>
          <p:cNvSpPr txBox="1">
            <a:spLocks noChangeArrowheads="1"/>
          </p:cNvSpPr>
          <p:nvPr/>
        </p:nvSpPr>
        <p:spPr bwMode="auto">
          <a:xfrm>
            <a:off x="5200650" y="5532438"/>
            <a:ext cx="77628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tx1"/>
                </a:solidFill>
                <a:latin typeface="Verdana" pitchFamily="34" charset="0"/>
                <a:ea typeface="宋体" charset="-122"/>
              </a:defRPr>
            </a:lvl1pPr>
            <a:lvl2pPr marL="742950" indent="-285750" eaLnBrk="0" hangingPunct="0">
              <a:defRPr sz="2400" b="1">
                <a:solidFill>
                  <a:schemeClr val="tx1"/>
                </a:solidFill>
                <a:latin typeface="Verdana" pitchFamily="34" charset="0"/>
                <a:ea typeface="宋体" charset="-122"/>
              </a:defRPr>
            </a:lvl2pPr>
            <a:lvl3pPr marL="1143000" indent="-228600" eaLnBrk="0" hangingPunct="0">
              <a:defRPr sz="2400" b="1">
                <a:solidFill>
                  <a:schemeClr val="tx1"/>
                </a:solidFill>
                <a:latin typeface="Verdana" pitchFamily="34" charset="0"/>
                <a:ea typeface="宋体" charset="-122"/>
              </a:defRPr>
            </a:lvl3pPr>
            <a:lvl4pPr marL="1600200" indent="-228600" eaLnBrk="0" hangingPunct="0">
              <a:defRPr sz="2400" b="1">
                <a:solidFill>
                  <a:schemeClr val="tx1"/>
                </a:solidFill>
                <a:latin typeface="Verdana" pitchFamily="34" charset="0"/>
                <a:ea typeface="宋体" charset="-122"/>
              </a:defRPr>
            </a:lvl4pPr>
            <a:lvl5pPr marL="2057400" indent="-228600" eaLnBrk="0" hangingPunct="0">
              <a:defRPr sz="2400" b="1">
                <a:solidFill>
                  <a:schemeClr val="tx1"/>
                </a:solidFill>
                <a:latin typeface="Verdana" pitchFamily="34" charset="0"/>
                <a:ea typeface="宋体" charset="-122"/>
              </a:defRPr>
            </a:lvl5pPr>
            <a:lvl6pPr marL="2514600" indent="-228600" algn="ctr" eaLnBrk="0" fontAlgn="base" hangingPunct="0">
              <a:spcBef>
                <a:spcPct val="50000"/>
              </a:spcBef>
              <a:spcAft>
                <a:spcPct val="0"/>
              </a:spcAft>
              <a:defRPr sz="2400" b="1">
                <a:solidFill>
                  <a:schemeClr val="tx1"/>
                </a:solidFill>
                <a:latin typeface="Verdana" pitchFamily="34" charset="0"/>
                <a:ea typeface="宋体" charset="-122"/>
              </a:defRPr>
            </a:lvl6pPr>
            <a:lvl7pPr marL="2971800" indent="-228600" algn="ctr" eaLnBrk="0" fontAlgn="base" hangingPunct="0">
              <a:spcBef>
                <a:spcPct val="50000"/>
              </a:spcBef>
              <a:spcAft>
                <a:spcPct val="0"/>
              </a:spcAft>
              <a:defRPr sz="2400" b="1">
                <a:solidFill>
                  <a:schemeClr val="tx1"/>
                </a:solidFill>
                <a:latin typeface="Verdana" pitchFamily="34" charset="0"/>
                <a:ea typeface="宋体" charset="-122"/>
              </a:defRPr>
            </a:lvl7pPr>
            <a:lvl8pPr marL="3429000" indent="-228600" algn="ctr" eaLnBrk="0" fontAlgn="base" hangingPunct="0">
              <a:spcBef>
                <a:spcPct val="50000"/>
              </a:spcBef>
              <a:spcAft>
                <a:spcPct val="0"/>
              </a:spcAft>
              <a:defRPr sz="2400" b="1">
                <a:solidFill>
                  <a:schemeClr val="tx1"/>
                </a:solidFill>
                <a:latin typeface="Verdana" pitchFamily="34" charset="0"/>
                <a:ea typeface="宋体" charset="-122"/>
              </a:defRPr>
            </a:lvl8pPr>
            <a:lvl9pPr marL="3886200" indent="-228600" algn="ctr" eaLnBrk="0" fontAlgn="base" hangingPunct="0">
              <a:spcBef>
                <a:spcPct val="50000"/>
              </a:spcBef>
              <a:spcAft>
                <a:spcPct val="0"/>
              </a:spcAft>
              <a:defRPr sz="2400" b="1">
                <a:solidFill>
                  <a:schemeClr val="tx1"/>
                </a:solidFill>
                <a:latin typeface="Verdana" pitchFamily="34" charset="0"/>
                <a:ea typeface="宋体" charset="-122"/>
              </a:defRPr>
            </a:lvl9pPr>
          </a:lstStyle>
          <a:p>
            <a:pPr algn="l" eaLnBrk="1" hangingPunct="1"/>
            <a:r>
              <a:rPr lang="en-US" altLang="zh-CN" sz="1800" b="0"/>
              <a:t>NULL</a:t>
            </a:r>
          </a:p>
        </p:txBody>
      </p:sp>
      <p:sp>
        <p:nvSpPr>
          <p:cNvPr id="132109" name="Text Box 40"/>
          <p:cNvSpPr txBox="1">
            <a:spLocks noChangeArrowheads="1"/>
          </p:cNvSpPr>
          <p:nvPr/>
        </p:nvSpPr>
        <p:spPr bwMode="auto">
          <a:xfrm>
            <a:off x="6927850" y="5532438"/>
            <a:ext cx="77628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tx1"/>
                </a:solidFill>
                <a:latin typeface="Verdana" pitchFamily="34" charset="0"/>
                <a:ea typeface="宋体" charset="-122"/>
              </a:defRPr>
            </a:lvl1pPr>
            <a:lvl2pPr marL="742950" indent="-285750" eaLnBrk="0" hangingPunct="0">
              <a:defRPr sz="2400" b="1">
                <a:solidFill>
                  <a:schemeClr val="tx1"/>
                </a:solidFill>
                <a:latin typeface="Verdana" pitchFamily="34" charset="0"/>
                <a:ea typeface="宋体" charset="-122"/>
              </a:defRPr>
            </a:lvl2pPr>
            <a:lvl3pPr marL="1143000" indent="-228600" eaLnBrk="0" hangingPunct="0">
              <a:defRPr sz="2400" b="1">
                <a:solidFill>
                  <a:schemeClr val="tx1"/>
                </a:solidFill>
                <a:latin typeface="Verdana" pitchFamily="34" charset="0"/>
                <a:ea typeface="宋体" charset="-122"/>
              </a:defRPr>
            </a:lvl3pPr>
            <a:lvl4pPr marL="1600200" indent="-228600" eaLnBrk="0" hangingPunct="0">
              <a:defRPr sz="2400" b="1">
                <a:solidFill>
                  <a:schemeClr val="tx1"/>
                </a:solidFill>
                <a:latin typeface="Verdana" pitchFamily="34" charset="0"/>
                <a:ea typeface="宋体" charset="-122"/>
              </a:defRPr>
            </a:lvl4pPr>
            <a:lvl5pPr marL="2057400" indent="-228600" eaLnBrk="0" hangingPunct="0">
              <a:defRPr sz="2400" b="1">
                <a:solidFill>
                  <a:schemeClr val="tx1"/>
                </a:solidFill>
                <a:latin typeface="Verdana" pitchFamily="34" charset="0"/>
                <a:ea typeface="宋体" charset="-122"/>
              </a:defRPr>
            </a:lvl5pPr>
            <a:lvl6pPr marL="2514600" indent="-228600" algn="ctr" eaLnBrk="0" fontAlgn="base" hangingPunct="0">
              <a:spcBef>
                <a:spcPct val="50000"/>
              </a:spcBef>
              <a:spcAft>
                <a:spcPct val="0"/>
              </a:spcAft>
              <a:defRPr sz="2400" b="1">
                <a:solidFill>
                  <a:schemeClr val="tx1"/>
                </a:solidFill>
                <a:latin typeface="Verdana" pitchFamily="34" charset="0"/>
                <a:ea typeface="宋体" charset="-122"/>
              </a:defRPr>
            </a:lvl6pPr>
            <a:lvl7pPr marL="2971800" indent="-228600" algn="ctr" eaLnBrk="0" fontAlgn="base" hangingPunct="0">
              <a:spcBef>
                <a:spcPct val="50000"/>
              </a:spcBef>
              <a:spcAft>
                <a:spcPct val="0"/>
              </a:spcAft>
              <a:defRPr sz="2400" b="1">
                <a:solidFill>
                  <a:schemeClr val="tx1"/>
                </a:solidFill>
                <a:latin typeface="Verdana" pitchFamily="34" charset="0"/>
                <a:ea typeface="宋体" charset="-122"/>
              </a:defRPr>
            </a:lvl7pPr>
            <a:lvl8pPr marL="3429000" indent="-228600" algn="ctr" eaLnBrk="0" fontAlgn="base" hangingPunct="0">
              <a:spcBef>
                <a:spcPct val="50000"/>
              </a:spcBef>
              <a:spcAft>
                <a:spcPct val="0"/>
              </a:spcAft>
              <a:defRPr sz="2400" b="1">
                <a:solidFill>
                  <a:schemeClr val="tx1"/>
                </a:solidFill>
                <a:latin typeface="Verdana" pitchFamily="34" charset="0"/>
                <a:ea typeface="宋体" charset="-122"/>
              </a:defRPr>
            </a:lvl8pPr>
            <a:lvl9pPr marL="3886200" indent="-228600" algn="ctr" eaLnBrk="0" fontAlgn="base" hangingPunct="0">
              <a:spcBef>
                <a:spcPct val="50000"/>
              </a:spcBef>
              <a:spcAft>
                <a:spcPct val="0"/>
              </a:spcAft>
              <a:defRPr sz="2400" b="1">
                <a:solidFill>
                  <a:schemeClr val="tx1"/>
                </a:solidFill>
                <a:latin typeface="Verdana" pitchFamily="34" charset="0"/>
                <a:ea typeface="宋体" charset="-122"/>
              </a:defRPr>
            </a:lvl9pPr>
          </a:lstStyle>
          <a:p>
            <a:pPr algn="l" eaLnBrk="1" hangingPunct="1"/>
            <a:r>
              <a:rPr lang="en-US" altLang="zh-CN" sz="1800" b="0"/>
              <a:t>NULL</a:t>
            </a:r>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62" name="Rectangle 2"/>
          <p:cNvSpPr>
            <a:spLocks noGrp="1" noChangeArrowheads="1"/>
          </p:cNvSpPr>
          <p:nvPr>
            <p:ph type="title"/>
          </p:nvPr>
        </p:nvSpPr>
        <p:spPr/>
        <p:txBody>
          <a:bodyPr/>
          <a:lstStyle/>
          <a:p>
            <a:pPr eaLnBrk="1" hangingPunct="1">
              <a:defRPr/>
            </a:pPr>
            <a:endParaRPr lang="zh-CN" altLang="zh-CN" smtClean="0"/>
          </a:p>
        </p:txBody>
      </p:sp>
      <p:sp>
        <p:nvSpPr>
          <p:cNvPr id="450563" name="Rectangle 3"/>
          <p:cNvSpPr>
            <a:spLocks noGrp="1" noChangeArrowheads="1"/>
          </p:cNvSpPr>
          <p:nvPr>
            <p:ph idx="1"/>
          </p:nvPr>
        </p:nvSpPr>
        <p:spPr>
          <a:xfrm>
            <a:off x="250825" y="1600200"/>
            <a:ext cx="8686800" cy="4530725"/>
          </a:xfrm>
        </p:spPr>
        <p:txBody>
          <a:bodyPr/>
          <a:lstStyle/>
          <a:p>
            <a:pPr eaLnBrk="1" hangingPunct="1">
              <a:defRPr/>
            </a:pPr>
            <a:r>
              <a:rPr lang="zh-CN" altLang="en-US" smtClean="0"/>
              <a:t>如果删除链表中第</a:t>
            </a:r>
            <a:r>
              <a:rPr lang="en-US" altLang="zh-CN" smtClean="0"/>
              <a:t>i</a:t>
            </a:r>
            <a:r>
              <a:rPr lang="zh-CN" altLang="en-US" smtClean="0"/>
              <a:t>（</a:t>
            </a:r>
            <a:r>
              <a:rPr lang="en-US" altLang="zh-CN" smtClean="0"/>
              <a:t>i&gt;0</a:t>
            </a:r>
            <a:r>
              <a:rPr lang="zh-CN" altLang="en-US" smtClean="0"/>
              <a:t>）个结点</a:t>
            </a:r>
            <a:r>
              <a:rPr lang="en-US" altLang="zh-CN" smtClean="0"/>
              <a:t>a</a:t>
            </a:r>
            <a:r>
              <a:rPr lang="en-US" altLang="zh-CN" baseline="-25000" smtClean="0"/>
              <a:t>i</a:t>
            </a:r>
            <a:r>
              <a:rPr lang="zh-CN" altLang="en-US" smtClean="0"/>
              <a:t>，则进行下面的操作： </a:t>
            </a:r>
          </a:p>
          <a:p>
            <a:pPr lvl="1" eaLnBrk="1" hangingPunct="1">
              <a:buFontTx/>
              <a:buNone/>
              <a:defRPr/>
            </a:pPr>
            <a:r>
              <a:rPr lang="en-US" altLang="zh-CN" smtClean="0"/>
              <a:t>if (i == 1) //</a:t>
            </a:r>
            <a:r>
              <a:rPr lang="zh-CN" altLang="en-US" smtClean="0"/>
              <a:t>要删除的结点是链表的第一个结点。</a:t>
            </a:r>
          </a:p>
          <a:p>
            <a:pPr lvl="1" eaLnBrk="1" hangingPunct="1">
              <a:buFontTx/>
              <a:buNone/>
              <a:defRPr/>
            </a:pPr>
            <a:r>
              <a:rPr lang="en-US" altLang="zh-CN" smtClean="0"/>
              <a:t>{	Node *p=head; //p</a:t>
            </a:r>
            <a:r>
              <a:rPr lang="zh-CN" altLang="en-US" smtClean="0"/>
              <a:t>指向第一个结点。</a:t>
            </a:r>
          </a:p>
          <a:p>
            <a:pPr lvl="1" eaLnBrk="1" hangingPunct="1">
              <a:buFontTx/>
              <a:buNone/>
              <a:defRPr/>
            </a:pPr>
            <a:r>
              <a:rPr lang="zh-CN" altLang="en-US" smtClean="0"/>
              <a:t>	</a:t>
            </a:r>
            <a:r>
              <a:rPr lang="en-US" altLang="zh-CN" smtClean="0"/>
              <a:t>head = head-&gt;next; //head</a:t>
            </a:r>
            <a:r>
              <a:rPr lang="zh-CN" altLang="en-US" smtClean="0"/>
              <a:t>指向第一个结点的下一个结点。</a:t>
            </a:r>
          </a:p>
          <a:p>
            <a:pPr lvl="1" eaLnBrk="1" hangingPunct="1">
              <a:buFontTx/>
              <a:buNone/>
              <a:defRPr/>
            </a:pPr>
            <a:r>
              <a:rPr lang="zh-CN" altLang="en-US" smtClean="0"/>
              <a:t>	</a:t>
            </a:r>
            <a:r>
              <a:rPr lang="en-US" altLang="zh-CN" smtClean="0"/>
              <a:t>delete p; //</a:t>
            </a:r>
            <a:r>
              <a:rPr lang="zh-CN" altLang="en-US" smtClean="0"/>
              <a:t>归还删除结点的空间。</a:t>
            </a:r>
          </a:p>
          <a:p>
            <a:pPr lvl="1" eaLnBrk="1" hangingPunct="1">
              <a:buFontTx/>
              <a:buNone/>
              <a:defRPr/>
            </a:pPr>
            <a:r>
              <a:rPr lang="en-US" altLang="zh-CN" smtClean="0"/>
              <a:t>}</a:t>
            </a:r>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586" name="Rectangle 2"/>
          <p:cNvSpPr>
            <a:spLocks noGrp="1" noChangeArrowheads="1"/>
          </p:cNvSpPr>
          <p:nvPr>
            <p:ph idx="1"/>
          </p:nvPr>
        </p:nvSpPr>
        <p:spPr>
          <a:xfrm>
            <a:off x="250825" y="0"/>
            <a:ext cx="8686800" cy="6858000"/>
          </a:xfrm>
        </p:spPr>
        <p:txBody>
          <a:bodyPr/>
          <a:lstStyle/>
          <a:p>
            <a:pPr defTabSz="725488" eaLnBrk="1" hangingPunct="1">
              <a:lnSpc>
                <a:spcPct val="80000"/>
              </a:lnSpc>
              <a:buFont typeface="Wingdings" pitchFamily="2" charset="2"/>
              <a:buNone/>
              <a:defRPr/>
            </a:pPr>
            <a:r>
              <a:rPr lang="en-US" altLang="zh-CN" sz="2400" smtClean="0"/>
              <a:t>else //</a:t>
            </a:r>
            <a:r>
              <a:rPr lang="zh-CN" altLang="en-US" sz="2400" smtClean="0"/>
              <a:t>要删除的结点不是链表的第一个结点。</a:t>
            </a:r>
          </a:p>
          <a:p>
            <a:pPr defTabSz="725488" eaLnBrk="1" hangingPunct="1">
              <a:lnSpc>
                <a:spcPct val="80000"/>
              </a:lnSpc>
              <a:buFont typeface="Wingdings" pitchFamily="2" charset="2"/>
              <a:buNone/>
              <a:defRPr/>
            </a:pPr>
            <a:r>
              <a:rPr lang="en-US" altLang="zh-CN" sz="2400" smtClean="0"/>
              <a:t>{	Node *p=head; //p</a:t>
            </a:r>
            <a:r>
              <a:rPr lang="zh-CN" altLang="en-US" sz="2400" smtClean="0"/>
              <a:t>指向第一个结点。</a:t>
            </a:r>
          </a:p>
          <a:p>
            <a:pPr defTabSz="725488" eaLnBrk="1" hangingPunct="1">
              <a:lnSpc>
                <a:spcPct val="80000"/>
              </a:lnSpc>
              <a:buFont typeface="Wingdings" pitchFamily="2" charset="2"/>
              <a:buNone/>
              <a:defRPr/>
            </a:pPr>
            <a:r>
              <a:rPr lang="zh-CN" altLang="en-US" sz="2400" smtClean="0"/>
              <a:t>	</a:t>
            </a:r>
            <a:r>
              <a:rPr lang="en-US" altLang="zh-CN" sz="2400" smtClean="0"/>
              <a:t>int j=1; //</a:t>
            </a:r>
            <a:r>
              <a:rPr lang="zh-CN" altLang="en-US" sz="2400" smtClean="0"/>
              <a:t>当前结点的序号，初始化为</a:t>
            </a:r>
            <a:r>
              <a:rPr lang="en-US" altLang="zh-CN" sz="2400" smtClean="0"/>
              <a:t>1</a:t>
            </a:r>
          </a:p>
          <a:p>
            <a:pPr defTabSz="725488" eaLnBrk="1" hangingPunct="1">
              <a:lnSpc>
                <a:spcPct val="80000"/>
              </a:lnSpc>
              <a:buFont typeface="Wingdings" pitchFamily="2" charset="2"/>
              <a:buNone/>
              <a:defRPr/>
            </a:pPr>
            <a:r>
              <a:rPr lang="en-US" altLang="zh-CN" sz="2400" smtClean="0"/>
              <a:t>	while (j &lt; i-1) //</a:t>
            </a:r>
            <a:r>
              <a:rPr lang="zh-CN" altLang="en-US" sz="2400" smtClean="0"/>
              <a:t>循环查找第</a:t>
            </a:r>
            <a:r>
              <a:rPr lang="en-US" altLang="zh-CN" sz="2400" smtClean="0"/>
              <a:t>i-1</a:t>
            </a:r>
            <a:r>
              <a:rPr lang="zh-CN" altLang="en-US" sz="2400" smtClean="0"/>
              <a:t>个结点。</a:t>
            </a:r>
          </a:p>
          <a:p>
            <a:pPr defTabSz="725488" eaLnBrk="1" hangingPunct="1">
              <a:lnSpc>
                <a:spcPct val="80000"/>
              </a:lnSpc>
              <a:buFont typeface="Wingdings" pitchFamily="2" charset="2"/>
              <a:buNone/>
              <a:defRPr/>
            </a:pPr>
            <a:r>
              <a:rPr lang="zh-CN" altLang="en-US" sz="2400" smtClean="0"/>
              <a:t>	</a:t>
            </a:r>
            <a:r>
              <a:rPr lang="en-US" altLang="zh-CN" sz="2400" smtClean="0"/>
              <a:t>{	if (p-&gt;next == NULL) </a:t>
            </a:r>
          </a:p>
          <a:p>
            <a:pPr defTabSz="725488" eaLnBrk="1" hangingPunct="1">
              <a:lnSpc>
                <a:spcPct val="80000"/>
              </a:lnSpc>
              <a:buFont typeface="Wingdings" pitchFamily="2" charset="2"/>
              <a:buNone/>
              <a:defRPr/>
            </a:pPr>
            <a:r>
              <a:rPr lang="en-US" altLang="zh-CN" sz="2400" smtClean="0"/>
              <a:t>		  break; //</a:t>
            </a:r>
            <a:r>
              <a:rPr lang="zh-CN" altLang="en-US" sz="2400" smtClean="0"/>
              <a:t>当没有下一个结点时，退出循环 </a:t>
            </a:r>
          </a:p>
          <a:p>
            <a:pPr defTabSz="725488" eaLnBrk="1" hangingPunct="1">
              <a:lnSpc>
                <a:spcPct val="80000"/>
              </a:lnSpc>
              <a:buFont typeface="Wingdings" pitchFamily="2" charset="2"/>
              <a:buNone/>
              <a:defRPr/>
            </a:pPr>
            <a:r>
              <a:rPr lang="zh-CN" altLang="en-US" sz="2400" smtClean="0"/>
              <a:t>       </a:t>
            </a:r>
            <a:r>
              <a:rPr lang="en-US" altLang="zh-CN" sz="2400" smtClean="0"/>
              <a:t>p = p-&gt;next; //p</a:t>
            </a:r>
            <a:r>
              <a:rPr lang="zh-CN" altLang="en-US" sz="2400" smtClean="0"/>
              <a:t>指向下一个结点</a:t>
            </a:r>
          </a:p>
          <a:p>
            <a:pPr defTabSz="725488" eaLnBrk="1" hangingPunct="1">
              <a:lnSpc>
                <a:spcPct val="80000"/>
              </a:lnSpc>
              <a:buFont typeface="Wingdings" pitchFamily="2" charset="2"/>
              <a:buNone/>
              <a:defRPr/>
            </a:pPr>
            <a:r>
              <a:rPr lang="zh-CN" altLang="en-US" sz="2400" smtClean="0"/>
              <a:t>		</a:t>
            </a:r>
            <a:r>
              <a:rPr lang="en-US" altLang="zh-CN" sz="2400" smtClean="0"/>
              <a:t>j++; //</a:t>
            </a:r>
            <a:r>
              <a:rPr lang="zh-CN" altLang="en-US" sz="2400" smtClean="0"/>
              <a:t>结点序号加</a:t>
            </a:r>
            <a:r>
              <a:rPr lang="en-US" altLang="zh-CN" sz="2400" smtClean="0"/>
              <a:t>1</a:t>
            </a:r>
          </a:p>
          <a:p>
            <a:pPr defTabSz="725488" eaLnBrk="1" hangingPunct="1">
              <a:lnSpc>
                <a:spcPct val="80000"/>
              </a:lnSpc>
              <a:buFont typeface="Wingdings" pitchFamily="2" charset="2"/>
              <a:buNone/>
              <a:defRPr/>
            </a:pPr>
            <a:r>
              <a:rPr lang="en-US" altLang="zh-CN" sz="2400" smtClean="0"/>
              <a:t>	}</a:t>
            </a:r>
          </a:p>
          <a:p>
            <a:pPr defTabSz="725488" eaLnBrk="1" hangingPunct="1">
              <a:lnSpc>
                <a:spcPct val="80000"/>
              </a:lnSpc>
              <a:buFont typeface="Wingdings" pitchFamily="2" charset="2"/>
              <a:buNone/>
              <a:defRPr/>
            </a:pPr>
            <a:r>
              <a:rPr lang="en-US" altLang="zh-CN" sz="2400" smtClean="0"/>
              <a:t>	if (p-&gt;next != NULL) //</a:t>
            </a:r>
            <a:r>
              <a:rPr lang="zh-CN" altLang="en-US" sz="2400" smtClean="0"/>
              <a:t>链表中存在第</a:t>
            </a:r>
            <a:r>
              <a:rPr lang="en-US" altLang="zh-CN" sz="2400" smtClean="0"/>
              <a:t>i</a:t>
            </a:r>
            <a:r>
              <a:rPr lang="zh-CN" altLang="en-US" sz="2400" smtClean="0"/>
              <a:t>个结点。</a:t>
            </a:r>
          </a:p>
          <a:p>
            <a:pPr defTabSz="725488" eaLnBrk="1" hangingPunct="1">
              <a:lnSpc>
                <a:spcPct val="80000"/>
              </a:lnSpc>
              <a:buFont typeface="Wingdings" pitchFamily="2" charset="2"/>
              <a:buNone/>
              <a:defRPr/>
            </a:pPr>
            <a:r>
              <a:rPr lang="zh-CN" altLang="en-US" sz="2400" smtClean="0"/>
              <a:t>	</a:t>
            </a:r>
            <a:r>
              <a:rPr lang="en-US" altLang="zh-CN" sz="2400" smtClean="0"/>
              <a:t>{	Node *q=p-&gt;next; //q</a:t>
            </a:r>
            <a:r>
              <a:rPr lang="zh-CN" altLang="en-US" sz="2400" smtClean="0"/>
              <a:t>指向第</a:t>
            </a:r>
            <a:r>
              <a:rPr lang="en-US" altLang="zh-CN" sz="2400" smtClean="0"/>
              <a:t>i</a:t>
            </a:r>
            <a:r>
              <a:rPr lang="zh-CN" altLang="en-US" sz="2400" smtClean="0"/>
              <a:t>个结点。</a:t>
            </a:r>
          </a:p>
          <a:p>
            <a:pPr defTabSz="725488" eaLnBrk="1" hangingPunct="1">
              <a:lnSpc>
                <a:spcPct val="80000"/>
              </a:lnSpc>
              <a:buFont typeface="Wingdings" pitchFamily="2" charset="2"/>
              <a:buNone/>
              <a:defRPr/>
            </a:pPr>
            <a:r>
              <a:rPr lang="zh-CN" altLang="en-US" sz="2400" smtClean="0"/>
              <a:t>		</a:t>
            </a:r>
            <a:r>
              <a:rPr lang="en-US" altLang="zh-CN" sz="2400" smtClean="0"/>
              <a:t>p-&gt;next = q-&gt;next; //</a:t>
            </a:r>
            <a:r>
              <a:rPr lang="zh-CN" altLang="en-US" sz="2400" smtClean="0"/>
              <a:t>把第</a:t>
            </a:r>
            <a:r>
              <a:rPr lang="en-US" altLang="zh-CN" sz="2400" smtClean="0"/>
              <a:t>i-1</a:t>
            </a:r>
            <a:r>
              <a:rPr lang="zh-CN" altLang="en-US" sz="2400" smtClean="0"/>
              <a:t>个结点的</a:t>
            </a:r>
            <a:r>
              <a:rPr lang="en-US" altLang="zh-CN" sz="2400" smtClean="0"/>
              <a:t>next</a:t>
            </a:r>
          </a:p>
          <a:p>
            <a:pPr defTabSz="725488" eaLnBrk="1" hangingPunct="1">
              <a:lnSpc>
                <a:spcPct val="80000"/>
              </a:lnSpc>
              <a:buFont typeface="Wingdings" pitchFamily="2" charset="2"/>
              <a:buNone/>
              <a:defRPr/>
            </a:pPr>
            <a:r>
              <a:rPr lang="en-US" altLang="zh-CN" sz="2400" smtClean="0"/>
              <a:t>						  //</a:t>
            </a:r>
            <a:r>
              <a:rPr lang="zh-CN" altLang="en-US" sz="2400" smtClean="0"/>
              <a:t>改成第</a:t>
            </a:r>
            <a:r>
              <a:rPr lang="en-US" altLang="zh-CN" sz="2400" smtClean="0"/>
              <a:t>i</a:t>
            </a:r>
            <a:r>
              <a:rPr lang="zh-CN" altLang="en-US" sz="2400" smtClean="0"/>
              <a:t>个结点的</a:t>
            </a:r>
            <a:r>
              <a:rPr lang="en-US" altLang="zh-CN" sz="2400" smtClean="0"/>
              <a:t>next</a:t>
            </a:r>
          </a:p>
          <a:p>
            <a:pPr defTabSz="725488" eaLnBrk="1" hangingPunct="1">
              <a:lnSpc>
                <a:spcPct val="80000"/>
              </a:lnSpc>
              <a:buFont typeface="Wingdings" pitchFamily="2" charset="2"/>
              <a:buNone/>
              <a:defRPr/>
            </a:pPr>
            <a:r>
              <a:rPr lang="en-US" altLang="zh-CN" sz="2400" smtClean="0"/>
              <a:t>		delete q;  //</a:t>
            </a:r>
            <a:r>
              <a:rPr lang="zh-CN" altLang="en-US" sz="2400" smtClean="0"/>
              <a:t>归还第</a:t>
            </a:r>
            <a:r>
              <a:rPr lang="en-US" altLang="zh-CN" sz="2400" smtClean="0"/>
              <a:t>i</a:t>
            </a:r>
            <a:r>
              <a:rPr lang="zh-CN" altLang="en-US" sz="2400" smtClean="0"/>
              <a:t>个结点的空间。</a:t>
            </a:r>
          </a:p>
          <a:p>
            <a:pPr defTabSz="725488" eaLnBrk="1" hangingPunct="1">
              <a:lnSpc>
                <a:spcPct val="80000"/>
              </a:lnSpc>
              <a:buFont typeface="Wingdings" pitchFamily="2" charset="2"/>
              <a:buNone/>
              <a:defRPr/>
            </a:pPr>
            <a:r>
              <a:rPr lang="zh-CN" altLang="en-US" sz="2400" smtClean="0"/>
              <a:t>	</a:t>
            </a:r>
            <a:r>
              <a:rPr lang="en-US" altLang="zh-CN" sz="2400" smtClean="0"/>
              <a:t>}</a:t>
            </a:r>
          </a:p>
          <a:p>
            <a:pPr defTabSz="725488" eaLnBrk="1" hangingPunct="1">
              <a:lnSpc>
                <a:spcPct val="80000"/>
              </a:lnSpc>
              <a:buFont typeface="Wingdings" pitchFamily="2" charset="2"/>
              <a:buNone/>
              <a:defRPr/>
            </a:pPr>
            <a:r>
              <a:rPr lang="en-US" altLang="zh-CN" sz="2400" smtClean="0"/>
              <a:t>	else //</a:t>
            </a:r>
            <a:r>
              <a:rPr lang="zh-CN" altLang="en-US" sz="2400" smtClean="0"/>
              <a:t>链表中没有第</a:t>
            </a:r>
            <a:r>
              <a:rPr lang="en-US" altLang="zh-CN" sz="2400" smtClean="0"/>
              <a:t>i</a:t>
            </a:r>
            <a:r>
              <a:rPr lang="zh-CN" altLang="en-US" sz="2400" smtClean="0"/>
              <a:t>个结点。</a:t>
            </a:r>
          </a:p>
          <a:p>
            <a:pPr defTabSz="725488" eaLnBrk="1" hangingPunct="1">
              <a:lnSpc>
                <a:spcPct val="80000"/>
              </a:lnSpc>
              <a:buFont typeface="Wingdings" pitchFamily="2" charset="2"/>
              <a:buNone/>
              <a:defRPr/>
            </a:pPr>
            <a:r>
              <a:rPr lang="zh-CN" altLang="en-US" sz="2400" smtClean="0"/>
              <a:t>		</a:t>
            </a:r>
            <a:r>
              <a:rPr lang="en-US" altLang="zh-CN" sz="2400" smtClean="0"/>
              <a:t>cout &lt;&lt; "</a:t>
            </a:r>
            <a:r>
              <a:rPr lang="zh-CN" altLang="en-US" sz="2400" smtClean="0"/>
              <a:t>没有第</a:t>
            </a:r>
            <a:r>
              <a:rPr lang="en-US" altLang="zh-CN" sz="2400" smtClean="0"/>
              <a:t>" &lt;&lt; i &lt;&lt; "</a:t>
            </a:r>
            <a:r>
              <a:rPr lang="zh-CN" altLang="en-US" sz="2400" smtClean="0"/>
              <a:t>个结点</a:t>
            </a:r>
            <a:r>
              <a:rPr lang="en-US" altLang="zh-CN" sz="2400" smtClean="0"/>
              <a:t>\n";</a:t>
            </a:r>
          </a:p>
          <a:p>
            <a:pPr defTabSz="725488" eaLnBrk="1" hangingPunct="1">
              <a:lnSpc>
                <a:spcPct val="80000"/>
              </a:lnSpc>
              <a:buFont typeface="Wingdings" pitchFamily="2" charset="2"/>
              <a:buNone/>
              <a:defRPr/>
            </a:pPr>
            <a:r>
              <a:rPr lang="en-US" altLang="zh-CN" sz="2400" smtClean="0"/>
              <a:t>}</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685800" y="457200"/>
            <a:ext cx="7772400" cy="685800"/>
          </a:xfrm>
        </p:spPr>
        <p:txBody>
          <a:bodyPr/>
          <a:lstStyle/>
          <a:p>
            <a:pPr eaLnBrk="1" hangingPunct="1">
              <a:defRPr/>
            </a:pPr>
            <a:r>
              <a:rPr lang="zh-CN" altLang="en-US" smtClean="0"/>
              <a:t>一维数组</a:t>
            </a:r>
            <a:r>
              <a:rPr lang="zh-CN" altLang="en-US" b="1" smtClean="0"/>
              <a:t> </a:t>
            </a:r>
          </a:p>
        </p:txBody>
      </p:sp>
      <p:sp>
        <p:nvSpPr>
          <p:cNvPr id="11267" name="Rectangle 3"/>
          <p:cNvSpPr>
            <a:spLocks noGrp="1" noChangeArrowheads="1"/>
          </p:cNvSpPr>
          <p:nvPr>
            <p:ph idx="1"/>
          </p:nvPr>
        </p:nvSpPr>
        <p:spPr>
          <a:xfrm>
            <a:off x="179388" y="1371600"/>
            <a:ext cx="8893175" cy="5486400"/>
          </a:xfrm>
        </p:spPr>
        <p:txBody>
          <a:bodyPr/>
          <a:lstStyle/>
          <a:p>
            <a:pPr eaLnBrk="1" hangingPunct="1">
              <a:defRPr/>
            </a:pPr>
            <a:r>
              <a:rPr lang="zh-CN" altLang="en-US" smtClean="0"/>
              <a:t>用于表示由</a:t>
            </a:r>
            <a:r>
              <a:rPr lang="zh-CN" altLang="en-US" smtClean="0">
                <a:solidFill>
                  <a:schemeClr val="folHlink"/>
                </a:solidFill>
              </a:rPr>
              <a:t>固定多个</a:t>
            </a:r>
            <a:r>
              <a:rPr lang="zh-CN" altLang="en-US" smtClean="0"/>
              <a:t>同类型的具有线性次序关系的数据所构成的复合数据类型。如：向量、某门课程的成绩表、学生的姓名表等。</a:t>
            </a:r>
          </a:p>
          <a:p>
            <a:pPr eaLnBrk="1" hangingPunct="1">
              <a:lnSpc>
                <a:spcPct val="130000"/>
              </a:lnSpc>
              <a:defRPr/>
            </a:pPr>
            <a:r>
              <a:rPr lang="zh-CN" altLang="en-US" smtClean="0"/>
              <a:t>数组类型定义格式为：</a:t>
            </a:r>
            <a:endParaRPr lang="zh-CN" altLang="en-US" smtClean="0">
              <a:cs typeface="Times New Roman" pitchFamily="18" charset="0"/>
            </a:endParaRPr>
          </a:p>
          <a:p>
            <a:pPr lvl="1" eaLnBrk="1" hangingPunct="1">
              <a:buFontTx/>
              <a:buNone/>
              <a:defRPr/>
            </a:pPr>
            <a:r>
              <a:rPr lang="en-US" altLang="zh-CN" sz="2400" smtClean="0">
                <a:cs typeface="Courier New" pitchFamily="49" charset="0"/>
              </a:rPr>
              <a:t>typedef &lt;</a:t>
            </a:r>
            <a:r>
              <a:rPr lang="zh-CN" altLang="en-US" sz="2400" smtClean="0"/>
              <a:t>元素类型</a:t>
            </a:r>
            <a:r>
              <a:rPr lang="en-US" altLang="zh-CN" sz="2400" smtClean="0">
                <a:cs typeface="Courier New" pitchFamily="49" charset="0"/>
              </a:rPr>
              <a:t>&gt; </a:t>
            </a:r>
            <a:r>
              <a:rPr lang="en-US" altLang="zh-CN" sz="2400" smtClean="0">
                <a:solidFill>
                  <a:schemeClr val="folHlink"/>
                </a:solidFill>
                <a:cs typeface="Courier New" pitchFamily="49" charset="0"/>
              </a:rPr>
              <a:t>&lt;</a:t>
            </a:r>
            <a:r>
              <a:rPr lang="zh-CN" altLang="en-US" sz="2400" smtClean="0">
                <a:solidFill>
                  <a:schemeClr val="folHlink"/>
                </a:solidFill>
              </a:rPr>
              <a:t>一维数组类型名</a:t>
            </a:r>
            <a:r>
              <a:rPr lang="en-US" altLang="zh-CN" sz="2400" smtClean="0">
                <a:solidFill>
                  <a:schemeClr val="folHlink"/>
                </a:solidFill>
                <a:cs typeface="Courier New" pitchFamily="49" charset="0"/>
              </a:rPr>
              <a:t>&gt;</a:t>
            </a:r>
            <a:r>
              <a:rPr lang="en-US" altLang="zh-CN" sz="2400" smtClean="0">
                <a:cs typeface="Courier New" pitchFamily="49" charset="0"/>
              </a:rPr>
              <a:t>[&lt;</a:t>
            </a:r>
            <a:r>
              <a:rPr lang="zh-CN" altLang="en-US" sz="2400" smtClean="0"/>
              <a:t>元素个数</a:t>
            </a:r>
            <a:r>
              <a:rPr lang="en-US" altLang="zh-CN" sz="2400" smtClean="0">
                <a:cs typeface="Courier New" pitchFamily="49" charset="0"/>
              </a:rPr>
              <a:t>&gt;];</a:t>
            </a:r>
            <a:r>
              <a:rPr lang="en-US" altLang="zh-CN" smtClean="0">
                <a:cs typeface="Courier New" pitchFamily="49" charset="0"/>
              </a:rPr>
              <a:t> </a:t>
            </a:r>
          </a:p>
          <a:p>
            <a:pPr lvl="1" eaLnBrk="1" hangingPunct="1">
              <a:defRPr/>
            </a:pPr>
            <a:r>
              <a:rPr lang="en-US" altLang="zh-CN" sz="2400" smtClean="0">
                <a:cs typeface="Courier New" pitchFamily="49" charset="0"/>
              </a:rPr>
              <a:t>&lt;</a:t>
            </a:r>
            <a:r>
              <a:rPr lang="zh-CN" altLang="en-US" sz="2400" smtClean="0"/>
              <a:t>元素类型</a:t>
            </a:r>
            <a:r>
              <a:rPr lang="en-US" altLang="zh-CN" sz="2400" smtClean="0">
                <a:cs typeface="Courier New" pitchFamily="49" charset="0"/>
              </a:rPr>
              <a:t>&gt;</a:t>
            </a:r>
            <a:r>
              <a:rPr lang="zh-CN" altLang="en-US" sz="2400" smtClean="0">
                <a:cs typeface="Courier New" pitchFamily="49" charset="0"/>
              </a:rPr>
              <a:t>为任意</a:t>
            </a:r>
            <a:r>
              <a:rPr lang="en-US" altLang="zh-CN" sz="2400" smtClean="0">
                <a:cs typeface="Courier New" pitchFamily="49" charset="0"/>
              </a:rPr>
              <a:t>C++</a:t>
            </a:r>
            <a:r>
              <a:rPr lang="zh-CN" altLang="en-US" sz="2400" smtClean="0">
                <a:cs typeface="Courier New" pitchFamily="49" charset="0"/>
              </a:rPr>
              <a:t>类型（</a:t>
            </a:r>
            <a:r>
              <a:rPr lang="en-US" altLang="zh-CN" sz="2400" smtClean="0">
                <a:cs typeface="Courier New" pitchFamily="49" charset="0"/>
              </a:rPr>
              <a:t>void</a:t>
            </a:r>
            <a:r>
              <a:rPr lang="zh-CN" altLang="en-US" sz="2400" smtClean="0">
                <a:cs typeface="Courier New" pitchFamily="49" charset="0"/>
              </a:rPr>
              <a:t>除外）</a:t>
            </a:r>
            <a:endParaRPr lang="zh-CN" altLang="en-US" smtClean="0">
              <a:cs typeface="Courier New" pitchFamily="49" charset="0"/>
            </a:endParaRPr>
          </a:p>
          <a:p>
            <a:pPr lvl="1" eaLnBrk="1" hangingPunct="1">
              <a:defRPr/>
            </a:pPr>
            <a:r>
              <a:rPr lang="en-US" altLang="zh-CN" smtClean="0">
                <a:cs typeface="Courier New" pitchFamily="49" charset="0"/>
              </a:rPr>
              <a:t>&lt;</a:t>
            </a:r>
            <a:r>
              <a:rPr lang="zh-CN" altLang="en-US" smtClean="0">
                <a:cs typeface="Courier New" pitchFamily="49" charset="0"/>
              </a:rPr>
              <a:t>元素个数</a:t>
            </a:r>
            <a:r>
              <a:rPr lang="en-US" altLang="zh-CN" smtClean="0">
                <a:cs typeface="Courier New" pitchFamily="49" charset="0"/>
              </a:rPr>
              <a:t>&gt;</a:t>
            </a:r>
            <a:r>
              <a:rPr lang="zh-CN" altLang="en-US" smtClean="0">
                <a:cs typeface="Courier New" pitchFamily="49" charset="0"/>
              </a:rPr>
              <a:t>为</a:t>
            </a:r>
            <a:r>
              <a:rPr lang="zh-CN" altLang="en-US" smtClean="0">
                <a:solidFill>
                  <a:schemeClr val="folHlink"/>
                </a:solidFill>
                <a:cs typeface="Courier New" pitchFamily="49" charset="0"/>
              </a:rPr>
              <a:t>整型常量表达式</a:t>
            </a:r>
          </a:p>
          <a:p>
            <a:pPr lvl="1" eaLnBrk="1" hangingPunct="1">
              <a:defRPr/>
            </a:pPr>
            <a:r>
              <a:rPr lang="zh-CN" altLang="en-US" smtClean="0">
                <a:cs typeface="Courier New" pitchFamily="49" charset="0"/>
              </a:rPr>
              <a:t>例如：</a:t>
            </a:r>
          </a:p>
          <a:p>
            <a:pPr lvl="2" eaLnBrk="1" hangingPunct="1">
              <a:defRPr/>
            </a:pPr>
            <a:r>
              <a:rPr lang="en-US" altLang="zh-CN" smtClean="0">
                <a:cs typeface="Courier New" pitchFamily="49" charset="0"/>
              </a:rPr>
              <a:t>typedef int A[10]; //</a:t>
            </a:r>
            <a:r>
              <a:rPr lang="zh-CN" altLang="en-US" smtClean="0">
                <a:cs typeface="Courier New" pitchFamily="49" charset="0"/>
              </a:rPr>
              <a:t>由</a:t>
            </a:r>
            <a:r>
              <a:rPr lang="en-US" altLang="zh-CN" smtClean="0">
                <a:cs typeface="Courier New" pitchFamily="49" charset="0"/>
              </a:rPr>
              <a:t>10</a:t>
            </a:r>
            <a:r>
              <a:rPr lang="zh-CN" altLang="en-US" smtClean="0">
                <a:cs typeface="Courier New" pitchFamily="49" charset="0"/>
              </a:rPr>
              <a:t>个</a:t>
            </a:r>
            <a:r>
              <a:rPr lang="en-US" altLang="zh-CN" smtClean="0">
                <a:cs typeface="Courier New" pitchFamily="49" charset="0"/>
              </a:rPr>
              <a:t>int</a:t>
            </a:r>
            <a:r>
              <a:rPr lang="zh-CN" altLang="en-US" smtClean="0">
                <a:cs typeface="Courier New" pitchFamily="49" charset="0"/>
              </a:rPr>
              <a:t>型元素所构成的</a:t>
            </a:r>
          </a:p>
          <a:p>
            <a:pPr lvl="2" eaLnBrk="1" hangingPunct="1">
              <a:buFont typeface="Wingdings" pitchFamily="2" charset="2"/>
              <a:buNone/>
              <a:defRPr/>
            </a:pPr>
            <a:r>
              <a:rPr lang="zh-CN" altLang="en-US" smtClean="0">
                <a:cs typeface="Courier New" pitchFamily="49" charset="0"/>
              </a:rPr>
              <a:t>				   </a:t>
            </a:r>
            <a:r>
              <a:rPr lang="en-US" altLang="zh-CN" smtClean="0">
                <a:cs typeface="Courier New" pitchFamily="49" charset="0"/>
              </a:rPr>
              <a:t>//</a:t>
            </a:r>
            <a:r>
              <a:rPr lang="zh-CN" altLang="en-US" smtClean="0">
                <a:cs typeface="Courier New" pitchFamily="49" charset="0"/>
              </a:rPr>
              <a:t>一维数组类型</a:t>
            </a:r>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610" name="Rectangle 2"/>
          <p:cNvSpPr>
            <a:spLocks noGrp="1" noChangeArrowheads="1"/>
          </p:cNvSpPr>
          <p:nvPr>
            <p:ph type="title"/>
          </p:nvPr>
        </p:nvSpPr>
        <p:spPr/>
        <p:txBody>
          <a:bodyPr/>
          <a:lstStyle/>
          <a:p>
            <a:pPr eaLnBrk="1" hangingPunct="1">
              <a:defRPr/>
            </a:pPr>
            <a:r>
              <a:rPr lang="zh-CN" altLang="en-US" smtClean="0"/>
              <a:t>在链表中检索某个值</a:t>
            </a:r>
            <a:r>
              <a:rPr lang="en-US" altLang="zh-CN" smtClean="0"/>
              <a:t>a </a:t>
            </a:r>
          </a:p>
        </p:txBody>
      </p:sp>
      <p:sp>
        <p:nvSpPr>
          <p:cNvPr id="452611" name="Rectangle 3"/>
          <p:cNvSpPr>
            <a:spLocks noGrp="1" noChangeArrowheads="1"/>
          </p:cNvSpPr>
          <p:nvPr>
            <p:ph idx="1"/>
          </p:nvPr>
        </p:nvSpPr>
        <p:spPr>
          <a:xfrm>
            <a:off x="179388" y="1600200"/>
            <a:ext cx="8686800" cy="4997450"/>
          </a:xfrm>
        </p:spPr>
        <p:txBody>
          <a:bodyPr/>
          <a:lstStyle/>
          <a:p>
            <a:pPr eaLnBrk="1" hangingPunct="1">
              <a:lnSpc>
                <a:spcPct val="80000"/>
              </a:lnSpc>
              <a:buFont typeface="Wingdings" pitchFamily="2" charset="2"/>
              <a:buNone/>
              <a:defRPr/>
            </a:pPr>
            <a:r>
              <a:rPr lang="en-US" altLang="zh-CN" sz="2800" smtClean="0"/>
              <a:t>int index=0;//</a:t>
            </a:r>
            <a:r>
              <a:rPr lang="zh-CN" altLang="en-US" sz="2800" smtClean="0"/>
              <a:t>用于记住结点的序号，初始化为</a:t>
            </a:r>
            <a:r>
              <a:rPr lang="en-US" altLang="zh-CN" sz="2800" smtClean="0"/>
              <a:t>0</a:t>
            </a:r>
          </a:p>
          <a:p>
            <a:pPr eaLnBrk="1" hangingPunct="1">
              <a:lnSpc>
                <a:spcPct val="80000"/>
              </a:lnSpc>
              <a:buFont typeface="Wingdings" pitchFamily="2" charset="2"/>
              <a:buNone/>
              <a:defRPr/>
            </a:pPr>
            <a:r>
              <a:rPr lang="en-US" altLang="zh-CN" sz="2800" smtClean="0"/>
              <a:t>//</a:t>
            </a:r>
            <a:r>
              <a:rPr lang="zh-CN" altLang="en-US" sz="2400" smtClean="0"/>
              <a:t>从第一个结点开始遍历链表的每个结点查找值为</a:t>
            </a:r>
            <a:r>
              <a:rPr lang="en-US" altLang="zh-CN" sz="2400" smtClean="0"/>
              <a:t>a</a:t>
            </a:r>
            <a:r>
              <a:rPr lang="zh-CN" altLang="en-US" sz="2400" smtClean="0"/>
              <a:t>的结点。</a:t>
            </a:r>
          </a:p>
          <a:p>
            <a:pPr eaLnBrk="1" hangingPunct="1">
              <a:lnSpc>
                <a:spcPct val="80000"/>
              </a:lnSpc>
              <a:buFont typeface="Wingdings" pitchFamily="2" charset="2"/>
              <a:buNone/>
              <a:defRPr/>
            </a:pPr>
            <a:r>
              <a:rPr lang="en-US" altLang="zh-CN" sz="2800" smtClean="0"/>
              <a:t>for (Node *p=head; p!=NULL; p=p-&gt;next)</a:t>
            </a:r>
          </a:p>
          <a:p>
            <a:pPr eaLnBrk="1" hangingPunct="1">
              <a:lnSpc>
                <a:spcPct val="80000"/>
              </a:lnSpc>
              <a:buFont typeface="Wingdings" pitchFamily="2" charset="2"/>
              <a:buNone/>
              <a:defRPr/>
            </a:pPr>
            <a:r>
              <a:rPr lang="en-US" altLang="zh-CN" sz="2800" smtClean="0"/>
              <a:t>{	index++; //</a:t>
            </a:r>
            <a:r>
              <a:rPr lang="zh-CN" altLang="en-US" sz="2800" smtClean="0"/>
              <a:t>记住结点的序号，下面输出时需要。</a:t>
            </a:r>
          </a:p>
          <a:p>
            <a:pPr eaLnBrk="1" hangingPunct="1">
              <a:lnSpc>
                <a:spcPct val="80000"/>
              </a:lnSpc>
              <a:buFont typeface="Wingdings" pitchFamily="2" charset="2"/>
              <a:buNone/>
              <a:defRPr/>
            </a:pPr>
            <a:r>
              <a:rPr lang="zh-CN" altLang="en-US" sz="2800" smtClean="0"/>
              <a:t>	</a:t>
            </a:r>
            <a:r>
              <a:rPr lang="en-US" altLang="zh-CN" sz="2800" smtClean="0"/>
              <a:t>if (p-&gt;content == a) break;</a:t>
            </a:r>
          </a:p>
          <a:p>
            <a:pPr eaLnBrk="1" hangingPunct="1">
              <a:lnSpc>
                <a:spcPct val="80000"/>
              </a:lnSpc>
              <a:buFont typeface="Wingdings" pitchFamily="2" charset="2"/>
              <a:buNone/>
              <a:defRPr/>
            </a:pPr>
            <a:r>
              <a:rPr lang="en-US" altLang="zh-CN" sz="2800" smtClean="0"/>
              <a:t>}</a:t>
            </a:r>
          </a:p>
          <a:p>
            <a:pPr eaLnBrk="1" hangingPunct="1">
              <a:lnSpc>
                <a:spcPct val="80000"/>
              </a:lnSpc>
              <a:buFont typeface="Wingdings" pitchFamily="2" charset="2"/>
              <a:buNone/>
              <a:defRPr/>
            </a:pPr>
            <a:r>
              <a:rPr lang="en-US" altLang="zh-CN" sz="2800" smtClean="0"/>
              <a:t>if (p != NULL) //</a:t>
            </a:r>
            <a:r>
              <a:rPr lang="zh-CN" altLang="en-US" sz="2800" smtClean="0"/>
              <a:t>找到了</a:t>
            </a:r>
          </a:p>
          <a:p>
            <a:pPr eaLnBrk="1" hangingPunct="1">
              <a:lnSpc>
                <a:spcPct val="80000"/>
              </a:lnSpc>
              <a:buFont typeface="Wingdings" pitchFamily="2" charset="2"/>
              <a:buNone/>
              <a:defRPr/>
            </a:pPr>
            <a:r>
              <a:rPr lang="zh-CN" altLang="en-US" sz="2800" smtClean="0"/>
              <a:t>	</a:t>
            </a:r>
            <a:r>
              <a:rPr lang="en-US" altLang="zh-CN" sz="2800" smtClean="0"/>
              <a:t>cout &lt;&lt; "</a:t>
            </a:r>
            <a:r>
              <a:rPr lang="zh-CN" altLang="en-US" sz="2800" smtClean="0"/>
              <a:t>第</a:t>
            </a:r>
            <a:r>
              <a:rPr lang="en-US" altLang="zh-CN" sz="2800" smtClean="0"/>
              <a:t>" &lt;&lt; index &lt;&lt; "</a:t>
            </a:r>
            <a:r>
              <a:rPr lang="zh-CN" altLang="en-US" sz="2800" smtClean="0"/>
              <a:t>个结点的值为：</a:t>
            </a:r>
            <a:r>
              <a:rPr lang="en-US" altLang="zh-CN" sz="2800" smtClean="0"/>
              <a:t>" &lt;&lt; a &lt;&lt; endl;</a:t>
            </a:r>
          </a:p>
          <a:p>
            <a:pPr eaLnBrk="1" hangingPunct="1">
              <a:lnSpc>
                <a:spcPct val="80000"/>
              </a:lnSpc>
              <a:buFont typeface="Wingdings" pitchFamily="2" charset="2"/>
              <a:buNone/>
              <a:defRPr/>
            </a:pPr>
            <a:r>
              <a:rPr lang="en-US" altLang="zh-CN" sz="2800" smtClean="0"/>
              <a:t>else //</a:t>
            </a:r>
            <a:r>
              <a:rPr lang="zh-CN" altLang="en-US" sz="2800" smtClean="0"/>
              <a:t>未找到</a:t>
            </a:r>
          </a:p>
          <a:p>
            <a:pPr eaLnBrk="1" hangingPunct="1">
              <a:lnSpc>
                <a:spcPct val="80000"/>
              </a:lnSpc>
              <a:buFont typeface="Wingdings" pitchFamily="2" charset="2"/>
              <a:buNone/>
              <a:defRPr/>
            </a:pPr>
            <a:r>
              <a:rPr lang="zh-CN" altLang="en-US" sz="2800" smtClean="0"/>
              <a:t>	</a:t>
            </a:r>
            <a:r>
              <a:rPr lang="en-US" altLang="zh-CN" sz="2800" smtClean="0"/>
              <a:t>cout &lt;&lt; "</a:t>
            </a:r>
            <a:r>
              <a:rPr lang="zh-CN" altLang="en-US" sz="2800" smtClean="0"/>
              <a:t>没有找到值为</a:t>
            </a:r>
            <a:r>
              <a:rPr lang="en-US" altLang="zh-CN" sz="2800" smtClean="0"/>
              <a:t>" &lt;&lt; a &lt;&lt; "</a:t>
            </a:r>
            <a:r>
              <a:rPr lang="zh-CN" altLang="en-US" sz="2800" smtClean="0"/>
              <a:t>的结点</a:t>
            </a:r>
            <a:r>
              <a:rPr lang="en-US" altLang="zh-CN" sz="2800" smtClean="0"/>
              <a:t>\n";</a:t>
            </a:r>
          </a:p>
        </p:txBody>
      </p: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634" name="Rectangle 2"/>
          <p:cNvSpPr>
            <a:spLocks noGrp="1" noChangeArrowheads="1"/>
          </p:cNvSpPr>
          <p:nvPr>
            <p:ph type="title"/>
          </p:nvPr>
        </p:nvSpPr>
        <p:spPr>
          <a:xfrm>
            <a:off x="250825" y="44450"/>
            <a:ext cx="8229600" cy="1139825"/>
          </a:xfrm>
        </p:spPr>
        <p:txBody>
          <a:bodyPr/>
          <a:lstStyle/>
          <a:p>
            <a:pPr algn="l" eaLnBrk="1" hangingPunct="1">
              <a:defRPr/>
            </a:pPr>
            <a:r>
              <a:rPr lang="zh-CN" altLang="en-US" sz="2800" smtClean="0"/>
              <a:t>对输入的若干个数进行排序，在输入时，先输入各个数，最后输入一个结束标记（如：</a:t>
            </a:r>
            <a:r>
              <a:rPr lang="en-US" altLang="zh-CN" sz="2800" smtClean="0"/>
              <a:t>-1</a:t>
            </a:r>
            <a:r>
              <a:rPr lang="zh-CN" altLang="en-US" sz="2800" smtClean="0"/>
              <a:t>）</a:t>
            </a:r>
          </a:p>
        </p:txBody>
      </p:sp>
      <p:sp>
        <p:nvSpPr>
          <p:cNvPr id="453635" name="Rectangle 3"/>
          <p:cNvSpPr>
            <a:spLocks noGrp="1" noChangeArrowheads="1"/>
          </p:cNvSpPr>
          <p:nvPr>
            <p:ph idx="1"/>
          </p:nvPr>
        </p:nvSpPr>
        <p:spPr>
          <a:xfrm>
            <a:off x="457200" y="1600200"/>
            <a:ext cx="8229600" cy="5068888"/>
          </a:xfrm>
        </p:spPr>
        <p:txBody>
          <a:bodyPr/>
          <a:lstStyle/>
          <a:p>
            <a:pPr eaLnBrk="1" hangingPunct="1">
              <a:lnSpc>
                <a:spcPct val="80000"/>
              </a:lnSpc>
              <a:buFont typeface="Wingdings" pitchFamily="2" charset="2"/>
              <a:buNone/>
              <a:defRPr/>
            </a:pPr>
            <a:r>
              <a:rPr lang="en-US" altLang="zh-CN" sz="2000" smtClean="0"/>
              <a:t>struct Node</a:t>
            </a:r>
          </a:p>
          <a:p>
            <a:pPr eaLnBrk="1" hangingPunct="1">
              <a:lnSpc>
                <a:spcPct val="80000"/>
              </a:lnSpc>
              <a:buFont typeface="Wingdings" pitchFamily="2" charset="2"/>
              <a:buNone/>
              <a:defRPr/>
            </a:pPr>
            <a:r>
              <a:rPr lang="en-US" altLang="zh-CN" sz="2000" smtClean="0"/>
              <a:t>{	int content;  //</a:t>
            </a:r>
            <a:r>
              <a:rPr lang="zh-CN" altLang="en-US" sz="2000" smtClean="0"/>
              <a:t>代表结点的数据</a:t>
            </a:r>
          </a:p>
          <a:p>
            <a:pPr eaLnBrk="1" hangingPunct="1">
              <a:lnSpc>
                <a:spcPct val="80000"/>
              </a:lnSpc>
              <a:buFont typeface="Wingdings" pitchFamily="2" charset="2"/>
              <a:buNone/>
              <a:defRPr/>
            </a:pPr>
            <a:r>
              <a:rPr lang="zh-CN" altLang="en-US" sz="2000" smtClean="0"/>
              <a:t>	</a:t>
            </a:r>
            <a:r>
              <a:rPr lang="en-US" altLang="zh-CN" sz="2000" smtClean="0"/>
              <a:t>Node *next;  //</a:t>
            </a:r>
            <a:r>
              <a:rPr lang="zh-CN" altLang="en-US" sz="2000" smtClean="0"/>
              <a:t>代表后一个结点的地址</a:t>
            </a:r>
          </a:p>
          <a:p>
            <a:pPr eaLnBrk="1" hangingPunct="1">
              <a:lnSpc>
                <a:spcPct val="80000"/>
              </a:lnSpc>
              <a:buFont typeface="Wingdings" pitchFamily="2" charset="2"/>
              <a:buNone/>
              <a:defRPr/>
            </a:pPr>
            <a:r>
              <a:rPr lang="en-US" altLang="zh-CN" sz="2000" smtClean="0"/>
              <a:t>}; </a:t>
            </a:r>
          </a:p>
          <a:p>
            <a:pPr eaLnBrk="1" hangingPunct="1">
              <a:lnSpc>
                <a:spcPct val="80000"/>
              </a:lnSpc>
              <a:buFont typeface="Wingdings" pitchFamily="2" charset="2"/>
              <a:buNone/>
              <a:defRPr/>
            </a:pPr>
            <a:r>
              <a:rPr lang="en-US" altLang="zh-CN" sz="2000" smtClean="0"/>
              <a:t>extern Node *input(); //</a:t>
            </a:r>
            <a:r>
              <a:rPr lang="zh-CN" altLang="en-US" sz="2000" smtClean="0"/>
              <a:t>输入数据，建立链表，返回链表的头指针</a:t>
            </a:r>
          </a:p>
          <a:p>
            <a:pPr eaLnBrk="1" hangingPunct="1">
              <a:lnSpc>
                <a:spcPct val="80000"/>
              </a:lnSpc>
              <a:buFont typeface="Wingdings" pitchFamily="2" charset="2"/>
              <a:buNone/>
              <a:defRPr/>
            </a:pPr>
            <a:r>
              <a:rPr lang="en-US" altLang="zh-CN" sz="2000" smtClean="0"/>
              <a:t>extern void sort(Node *h); //</a:t>
            </a:r>
            <a:r>
              <a:rPr lang="zh-CN" altLang="en-US" sz="2000" smtClean="0"/>
              <a:t>排序</a:t>
            </a:r>
          </a:p>
          <a:p>
            <a:pPr eaLnBrk="1" hangingPunct="1">
              <a:lnSpc>
                <a:spcPct val="80000"/>
              </a:lnSpc>
              <a:buFont typeface="Wingdings" pitchFamily="2" charset="2"/>
              <a:buNone/>
              <a:defRPr/>
            </a:pPr>
            <a:r>
              <a:rPr lang="en-US" altLang="zh-CN" sz="2000" smtClean="0"/>
              <a:t>extern void output(Node *h); //</a:t>
            </a:r>
            <a:r>
              <a:rPr lang="zh-CN" altLang="en-US" sz="2000" smtClean="0"/>
              <a:t>输出数据</a:t>
            </a:r>
          </a:p>
          <a:p>
            <a:pPr eaLnBrk="1" hangingPunct="1">
              <a:lnSpc>
                <a:spcPct val="80000"/>
              </a:lnSpc>
              <a:buFont typeface="Wingdings" pitchFamily="2" charset="2"/>
              <a:buNone/>
              <a:defRPr/>
            </a:pPr>
            <a:r>
              <a:rPr lang="en-US" altLang="zh-CN" sz="2000" smtClean="0"/>
              <a:t>extern void remove(Node *h); //</a:t>
            </a:r>
            <a:r>
              <a:rPr lang="zh-CN" altLang="en-US" sz="2000" smtClean="0"/>
              <a:t>删除链表</a:t>
            </a:r>
          </a:p>
          <a:p>
            <a:pPr eaLnBrk="1" hangingPunct="1">
              <a:lnSpc>
                <a:spcPct val="80000"/>
              </a:lnSpc>
              <a:buFont typeface="Wingdings" pitchFamily="2" charset="2"/>
              <a:buNone/>
              <a:defRPr/>
            </a:pPr>
            <a:r>
              <a:rPr lang="en-US" altLang="zh-CN" sz="2000" smtClean="0"/>
              <a:t>int main()</a:t>
            </a:r>
          </a:p>
          <a:p>
            <a:pPr eaLnBrk="1" hangingPunct="1">
              <a:lnSpc>
                <a:spcPct val="80000"/>
              </a:lnSpc>
              <a:buFont typeface="Wingdings" pitchFamily="2" charset="2"/>
              <a:buNone/>
              <a:defRPr/>
            </a:pPr>
            <a:r>
              <a:rPr lang="en-US" altLang="zh-CN" sz="2000" smtClean="0"/>
              <a:t>{  Node *head;</a:t>
            </a:r>
          </a:p>
          <a:p>
            <a:pPr eaLnBrk="1" hangingPunct="1">
              <a:lnSpc>
                <a:spcPct val="80000"/>
              </a:lnSpc>
              <a:buFont typeface="Wingdings" pitchFamily="2" charset="2"/>
              <a:buNone/>
              <a:defRPr/>
            </a:pPr>
            <a:r>
              <a:rPr lang="en-US" altLang="zh-CN" sz="2000" smtClean="0"/>
              <a:t>	head = input();</a:t>
            </a:r>
          </a:p>
          <a:p>
            <a:pPr eaLnBrk="1" hangingPunct="1">
              <a:lnSpc>
                <a:spcPct val="80000"/>
              </a:lnSpc>
              <a:buFont typeface="Wingdings" pitchFamily="2" charset="2"/>
              <a:buNone/>
              <a:defRPr/>
            </a:pPr>
            <a:r>
              <a:rPr lang="en-US" altLang="zh-CN" sz="2000" smtClean="0"/>
              <a:t>	sort(head);</a:t>
            </a:r>
          </a:p>
          <a:p>
            <a:pPr eaLnBrk="1" hangingPunct="1">
              <a:lnSpc>
                <a:spcPct val="80000"/>
              </a:lnSpc>
              <a:buFont typeface="Wingdings" pitchFamily="2" charset="2"/>
              <a:buNone/>
              <a:defRPr/>
            </a:pPr>
            <a:r>
              <a:rPr lang="en-US" altLang="zh-CN" sz="2000" smtClean="0"/>
              <a:t>	output(head);</a:t>
            </a:r>
          </a:p>
          <a:p>
            <a:pPr eaLnBrk="1" hangingPunct="1">
              <a:lnSpc>
                <a:spcPct val="80000"/>
              </a:lnSpc>
              <a:buFont typeface="Wingdings" pitchFamily="2" charset="2"/>
              <a:buNone/>
              <a:defRPr/>
            </a:pPr>
            <a:r>
              <a:rPr lang="en-US" altLang="zh-CN" sz="2000" smtClean="0"/>
              <a:t>	remove(head);</a:t>
            </a:r>
          </a:p>
          <a:p>
            <a:pPr eaLnBrk="1" hangingPunct="1">
              <a:lnSpc>
                <a:spcPct val="80000"/>
              </a:lnSpc>
              <a:buFont typeface="Wingdings" pitchFamily="2" charset="2"/>
              <a:buNone/>
              <a:defRPr/>
            </a:pPr>
            <a:r>
              <a:rPr lang="en-US" altLang="zh-CN" sz="2000" smtClean="0"/>
              <a:t>    return 0;</a:t>
            </a:r>
          </a:p>
          <a:p>
            <a:pPr eaLnBrk="1" hangingPunct="1">
              <a:lnSpc>
                <a:spcPct val="80000"/>
              </a:lnSpc>
              <a:buFont typeface="Wingdings" pitchFamily="2" charset="2"/>
              <a:buNone/>
              <a:defRPr/>
            </a:pPr>
            <a:r>
              <a:rPr lang="en-US" altLang="zh-CN" sz="2000" smtClean="0"/>
              <a:t>}</a:t>
            </a:r>
          </a:p>
        </p:txBody>
      </p:sp>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658" name="Rectangle 2"/>
          <p:cNvSpPr>
            <a:spLocks noGrp="1" noChangeArrowheads="1"/>
          </p:cNvSpPr>
          <p:nvPr>
            <p:ph idx="1"/>
          </p:nvPr>
        </p:nvSpPr>
        <p:spPr>
          <a:xfrm>
            <a:off x="34925" y="404813"/>
            <a:ext cx="4392613" cy="6453187"/>
          </a:xfrm>
          <a:solidFill>
            <a:srgbClr val="333399"/>
          </a:solidFill>
        </p:spPr>
        <p:txBody>
          <a:bodyPr/>
          <a:lstStyle/>
          <a:p>
            <a:pPr eaLnBrk="1" hangingPunct="1">
              <a:lnSpc>
                <a:spcPct val="80000"/>
              </a:lnSpc>
              <a:buFont typeface="Wingdings" pitchFamily="2" charset="2"/>
              <a:buNone/>
              <a:defRPr/>
            </a:pPr>
            <a:r>
              <a:rPr lang="en-US" altLang="zh-CN" sz="2000" smtClean="0"/>
              <a:t>#include &lt;iostream&gt;</a:t>
            </a:r>
          </a:p>
          <a:p>
            <a:pPr eaLnBrk="1" hangingPunct="1">
              <a:lnSpc>
                <a:spcPct val="80000"/>
              </a:lnSpc>
              <a:buFont typeface="Wingdings" pitchFamily="2" charset="2"/>
              <a:buNone/>
              <a:defRPr/>
            </a:pPr>
            <a:r>
              <a:rPr lang="en-US" altLang="zh-CN" sz="2000" smtClean="0"/>
              <a:t>#include &lt;cstdio&gt;</a:t>
            </a:r>
          </a:p>
          <a:p>
            <a:pPr eaLnBrk="1" hangingPunct="1">
              <a:lnSpc>
                <a:spcPct val="80000"/>
              </a:lnSpc>
              <a:buFont typeface="Wingdings" pitchFamily="2" charset="2"/>
              <a:buNone/>
              <a:defRPr/>
            </a:pPr>
            <a:r>
              <a:rPr lang="en-US" altLang="zh-CN" sz="2000" smtClean="0"/>
              <a:t>using namespace std;</a:t>
            </a:r>
          </a:p>
          <a:p>
            <a:pPr eaLnBrk="1" hangingPunct="1">
              <a:lnSpc>
                <a:spcPct val="80000"/>
              </a:lnSpc>
              <a:buFont typeface="Wingdings" pitchFamily="2" charset="2"/>
              <a:buNone/>
              <a:defRPr/>
            </a:pPr>
            <a:r>
              <a:rPr lang="en-US" altLang="zh-CN" sz="2000" smtClean="0"/>
              <a:t>Node *input() //</a:t>
            </a:r>
            <a:r>
              <a:rPr lang="zh-CN" altLang="en-US" sz="2000" smtClean="0"/>
              <a:t>从表尾插入数据</a:t>
            </a:r>
          </a:p>
          <a:p>
            <a:pPr eaLnBrk="1" hangingPunct="1">
              <a:lnSpc>
                <a:spcPct val="80000"/>
              </a:lnSpc>
              <a:buFont typeface="Wingdings" pitchFamily="2" charset="2"/>
              <a:buNone/>
              <a:defRPr/>
            </a:pPr>
            <a:r>
              <a:rPr lang="en-US" altLang="zh-CN" sz="2000" smtClean="0"/>
              <a:t>{  Node *head=NULL, //</a:t>
            </a:r>
            <a:r>
              <a:rPr lang="zh-CN" altLang="en-US" sz="2000" smtClean="0"/>
              <a:t>头指针   </a:t>
            </a:r>
          </a:p>
          <a:p>
            <a:pPr eaLnBrk="1" hangingPunct="1">
              <a:lnSpc>
                <a:spcPct val="80000"/>
              </a:lnSpc>
              <a:buFont typeface="Wingdings" pitchFamily="2" charset="2"/>
              <a:buNone/>
              <a:defRPr/>
            </a:pPr>
            <a:r>
              <a:rPr lang="zh-CN" altLang="en-US" sz="2000" smtClean="0"/>
              <a:t>		  *</a:t>
            </a:r>
            <a:r>
              <a:rPr lang="en-US" altLang="zh-CN" sz="2000" smtClean="0"/>
              <a:t>tail=NULL; //</a:t>
            </a:r>
            <a:r>
              <a:rPr lang="zh-CN" altLang="en-US" sz="2000" smtClean="0"/>
              <a:t>尾指针</a:t>
            </a:r>
          </a:p>
          <a:p>
            <a:pPr eaLnBrk="1" hangingPunct="1">
              <a:lnSpc>
                <a:spcPct val="80000"/>
              </a:lnSpc>
              <a:buFont typeface="Wingdings" pitchFamily="2" charset="2"/>
              <a:buNone/>
              <a:defRPr/>
            </a:pPr>
            <a:r>
              <a:rPr lang="zh-CN" altLang="en-US" sz="2000" smtClean="0"/>
              <a:t>	</a:t>
            </a:r>
            <a:r>
              <a:rPr lang="en-US" altLang="zh-CN" sz="2000" smtClean="0"/>
              <a:t>int x;</a:t>
            </a:r>
          </a:p>
          <a:p>
            <a:pPr eaLnBrk="1" hangingPunct="1">
              <a:lnSpc>
                <a:spcPct val="80000"/>
              </a:lnSpc>
              <a:buFont typeface="Wingdings" pitchFamily="2" charset="2"/>
              <a:buNone/>
              <a:defRPr/>
            </a:pPr>
            <a:r>
              <a:rPr lang="en-US" altLang="zh-CN" sz="2000" smtClean="0"/>
              <a:t>	cin &gt;&gt; x;</a:t>
            </a:r>
          </a:p>
          <a:p>
            <a:pPr eaLnBrk="1" hangingPunct="1">
              <a:lnSpc>
                <a:spcPct val="80000"/>
              </a:lnSpc>
              <a:buFont typeface="Wingdings" pitchFamily="2" charset="2"/>
              <a:buNone/>
              <a:defRPr/>
            </a:pPr>
            <a:r>
              <a:rPr lang="en-US" altLang="zh-CN" sz="2000" smtClean="0"/>
              <a:t>    while (x != -1)</a:t>
            </a:r>
          </a:p>
          <a:p>
            <a:pPr eaLnBrk="1" hangingPunct="1">
              <a:lnSpc>
                <a:spcPct val="80000"/>
              </a:lnSpc>
              <a:buFont typeface="Wingdings" pitchFamily="2" charset="2"/>
              <a:buNone/>
              <a:defRPr/>
            </a:pPr>
            <a:r>
              <a:rPr lang="en-US" altLang="zh-CN" sz="2000" smtClean="0"/>
              <a:t>	{ Node *p=new Node;</a:t>
            </a:r>
          </a:p>
          <a:p>
            <a:pPr eaLnBrk="1" hangingPunct="1">
              <a:lnSpc>
                <a:spcPct val="80000"/>
              </a:lnSpc>
              <a:buFont typeface="Wingdings" pitchFamily="2" charset="2"/>
              <a:buNone/>
              <a:defRPr/>
            </a:pPr>
            <a:r>
              <a:rPr lang="en-US" altLang="zh-CN" sz="2000" smtClean="0"/>
              <a:t>	   p-&gt;content = x;</a:t>
            </a:r>
          </a:p>
          <a:p>
            <a:pPr eaLnBrk="1" hangingPunct="1">
              <a:lnSpc>
                <a:spcPct val="80000"/>
              </a:lnSpc>
              <a:buFont typeface="Wingdings" pitchFamily="2" charset="2"/>
              <a:buNone/>
              <a:defRPr/>
            </a:pPr>
            <a:r>
              <a:rPr lang="en-US" altLang="zh-CN" sz="2000" smtClean="0"/>
              <a:t>	   p-&gt;next = NULL;</a:t>
            </a:r>
          </a:p>
          <a:p>
            <a:pPr eaLnBrk="1" hangingPunct="1">
              <a:lnSpc>
                <a:spcPct val="80000"/>
              </a:lnSpc>
              <a:buFont typeface="Wingdings" pitchFamily="2" charset="2"/>
              <a:buNone/>
              <a:defRPr/>
            </a:pPr>
            <a:r>
              <a:rPr lang="en-US" altLang="zh-CN" sz="2000" smtClean="0"/>
              <a:t>	   if (head == NULL)</a:t>
            </a:r>
          </a:p>
          <a:p>
            <a:pPr eaLnBrk="1" hangingPunct="1">
              <a:lnSpc>
                <a:spcPct val="80000"/>
              </a:lnSpc>
              <a:buFont typeface="Wingdings" pitchFamily="2" charset="2"/>
              <a:buNone/>
              <a:defRPr/>
            </a:pPr>
            <a:r>
              <a:rPr lang="en-US" altLang="zh-CN" sz="2000" smtClean="0"/>
              <a:t>	      head = p;</a:t>
            </a:r>
          </a:p>
          <a:p>
            <a:pPr eaLnBrk="1" hangingPunct="1">
              <a:lnSpc>
                <a:spcPct val="80000"/>
              </a:lnSpc>
              <a:buFont typeface="Wingdings" pitchFamily="2" charset="2"/>
              <a:buNone/>
              <a:defRPr/>
            </a:pPr>
            <a:r>
              <a:rPr lang="en-US" altLang="zh-CN" sz="2000" smtClean="0"/>
              <a:t>       else</a:t>
            </a:r>
          </a:p>
          <a:p>
            <a:pPr eaLnBrk="1" hangingPunct="1">
              <a:lnSpc>
                <a:spcPct val="80000"/>
              </a:lnSpc>
              <a:buFont typeface="Wingdings" pitchFamily="2" charset="2"/>
              <a:buNone/>
              <a:defRPr/>
            </a:pPr>
            <a:r>
              <a:rPr lang="en-US" altLang="zh-CN" sz="2000" smtClean="0"/>
              <a:t>		tail-&gt;next = p;</a:t>
            </a:r>
          </a:p>
          <a:p>
            <a:pPr eaLnBrk="1" hangingPunct="1">
              <a:lnSpc>
                <a:spcPct val="80000"/>
              </a:lnSpc>
              <a:buFont typeface="Wingdings" pitchFamily="2" charset="2"/>
              <a:buNone/>
              <a:defRPr/>
            </a:pPr>
            <a:r>
              <a:rPr lang="en-US" altLang="zh-CN" sz="2000" smtClean="0"/>
              <a:t>       tail = p;</a:t>
            </a:r>
          </a:p>
          <a:p>
            <a:pPr eaLnBrk="1" hangingPunct="1">
              <a:lnSpc>
                <a:spcPct val="80000"/>
              </a:lnSpc>
              <a:buFont typeface="Wingdings" pitchFamily="2" charset="2"/>
              <a:buNone/>
              <a:defRPr/>
            </a:pPr>
            <a:r>
              <a:rPr lang="en-US" altLang="zh-CN" sz="2000" smtClean="0"/>
              <a:t>       cin &gt;&gt; x;</a:t>
            </a:r>
          </a:p>
          <a:p>
            <a:pPr eaLnBrk="1" hangingPunct="1">
              <a:lnSpc>
                <a:spcPct val="80000"/>
              </a:lnSpc>
              <a:buFont typeface="Wingdings" pitchFamily="2" charset="2"/>
              <a:buNone/>
              <a:defRPr/>
            </a:pPr>
            <a:r>
              <a:rPr lang="en-US" altLang="zh-CN" sz="2000" smtClean="0"/>
              <a:t>	}</a:t>
            </a:r>
          </a:p>
          <a:p>
            <a:pPr eaLnBrk="1" hangingPunct="1">
              <a:lnSpc>
                <a:spcPct val="80000"/>
              </a:lnSpc>
              <a:buFont typeface="Wingdings" pitchFamily="2" charset="2"/>
              <a:buNone/>
              <a:defRPr/>
            </a:pPr>
            <a:r>
              <a:rPr lang="en-US" altLang="zh-CN" sz="2000" smtClean="0"/>
              <a:t>	return head;</a:t>
            </a:r>
          </a:p>
          <a:p>
            <a:pPr eaLnBrk="1" hangingPunct="1">
              <a:lnSpc>
                <a:spcPct val="80000"/>
              </a:lnSpc>
              <a:buFont typeface="Wingdings" pitchFamily="2" charset="2"/>
              <a:buNone/>
              <a:defRPr/>
            </a:pPr>
            <a:r>
              <a:rPr lang="en-US" altLang="zh-CN" sz="2000" smtClean="0"/>
              <a:t>}</a:t>
            </a:r>
          </a:p>
        </p:txBody>
      </p:sp>
      <p:sp>
        <p:nvSpPr>
          <p:cNvPr id="454659" name="Rectangle 3"/>
          <p:cNvSpPr>
            <a:spLocks noChangeArrowheads="1"/>
          </p:cNvSpPr>
          <p:nvPr/>
        </p:nvSpPr>
        <p:spPr bwMode="auto">
          <a:xfrm>
            <a:off x="4573588" y="404813"/>
            <a:ext cx="4535487" cy="4824412"/>
          </a:xfrm>
          <a:prstGeom prst="rect">
            <a:avLst/>
          </a:prstGeom>
          <a:solidFill>
            <a:srgbClr val="3333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l">
              <a:lnSpc>
                <a:spcPct val="80000"/>
              </a:lnSpc>
              <a:spcBef>
                <a:spcPct val="20000"/>
              </a:spcBef>
              <a:buClr>
                <a:schemeClr val="hlink"/>
              </a:buClr>
              <a:buSzPct val="60000"/>
              <a:buFont typeface="Wingdings" pitchFamily="2" charset="2"/>
              <a:buNone/>
              <a:defRPr/>
            </a:pPr>
            <a:r>
              <a:rPr lang="en-US" altLang="zh-CN" sz="2000" b="0">
                <a:effectLst>
                  <a:outerShdw blurRad="38100" dist="38100" dir="2700000" algn="tl">
                    <a:srgbClr val="000000"/>
                  </a:outerShdw>
                </a:effectLst>
              </a:rPr>
              <a:t>#include &lt;iostream&gt;</a:t>
            </a:r>
          </a:p>
          <a:p>
            <a:pPr marL="342900" indent="-342900" algn="l">
              <a:lnSpc>
                <a:spcPct val="80000"/>
              </a:lnSpc>
              <a:spcBef>
                <a:spcPct val="20000"/>
              </a:spcBef>
              <a:buClr>
                <a:schemeClr val="hlink"/>
              </a:buClr>
              <a:buSzPct val="60000"/>
              <a:buFont typeface="Wingdings" pitchFamily="2" charset="2"/>
              <a:buNone/>
              <a:defRPr/>
            </a:pPr>
            <a:r>
              <a:rPr lang="en-US" altLang="zh-CN" sz="2000" b="0">
                <a:effectLst>
                  <a:outerShdw blurRad="38100" dist="38100" dir="2700000" algn="tl">
                    <a:srgbClr val="000000"/>
                  </a:outerShdw>
                </a:effectLst>
              </a:rPr>
              <a:t>#include &lt;cstdio&gt;</a:t>
            </a:r>
          </a:p>
          <a:p>
            <a:pPr marL="342900" indent="-342900" algn="l">
              <a:lnSpc>
                <a:spcPct val="80000"/>
              </a:lnSpc>
              <a:spcBef>
                <a:spcPct val="20000"/>
              </a:spcBef>
              <a:buClr>
                <a:schemeClr val="hlink"/>
              </a:buClr>
              <a:buSzPct val="60000"/>
              <a:buFont typeface="Wingdings" pitchFamily="2" charset="2"/>
              <a:buNone/>
              <a:defRPr/>
            </a:pPr>
            <a:r>
              <a:rPr lang="en-US" altLang="zh-CN" sz="2000" b="0">
                <a:effectLst>
                  <a:outerShdw blurRad="38100" dist="38100" dir="2700000" algn="tl">
                    <a:srgbClr val="000000"/>
                  </a:outerShdw>
                </a:effectLst>
              </a:rPr>
              <a:t>using namespace std;</a:t>
            </a:r>
          </a:p>
          <a:p>
            <a:pPr marL="342900" indent="-342900" algn="l">
              <a:lnSpc>
                <a:spcPct val="80000"/>
              </a:lnSpc>
              <a:spcBef>
                <a:spcPct val="20000"/>
              </a:spcBef>
              <a:buClr>
                <a:schemeClr val="hlink"/>
              </a:buClr>
              <a:buSzPct val="60000"/>
              <a:buFont typeface="Wingdings" pitchFamily="2" charset="2"/>
              <a:buNone/>
              <a:defRPr/>
            </a:pPr>
            <a:r>
              <a:rPr lang="en-US" altLang="zh-CN" sz="2000" b="0">
                <a:effectLst>
                  <a:outerShdw blurRad="38100" dist="38100" dir="2700000" algn="tl">
                    <a:srgbClr val="000000"/>
                  </a:outerShdw>
                </a:effectLst>
              </a:rPr>
              <a:t>Node *input() //</a:t>
            </a:r>
            <a:r>
              <a:rPr lang="zh-CN" altLang="en-US" sz="2000" b="0">
                <a:effectLst>
                  <a:outerShdw blurRad="38100" dist="38100" dir="2700000" algn="tl">
                    <a:srgbClr val="000000"/>
                  </a:outerShdw>
                </a:effectLst>
              </a:rPr>
              <a:t>从表头插入数据</a:t>
            </a:r>
          </a:p>
          <a:p>
            <a:pPr marL="342900" indent="-342900" algn="l">
              <a:lnSpc>
                <a:spcPct val="80000"/>
              </a:lnSpc>
              <a:spcBef>
                <a:spcPct val="20000"/>
              </a:spcBef>
              <a:buClr>
                <a:schemeClr val="hlink"/>
              </a:buClr>
              <a:buSzPct val="60000"/>
              <a:buFont typeface="Wingdings" pitchFamily="2" charset="2"/>
              <a:buNone/>
              <a:defRPr/>
            </a:pPr>
            <a:r>
              <a:rPr lang="en-US" altLang="zh-CN" sz="2000" b="0">
                <a:effectLst>
                  <a:outerShdw blurRad="38100" dist="38100" dir="2700000" algn="tl">
                    <a:srgbClr val="000000"/>
                  </a:outerShdw>
                </a:effectLst>
              </a:rPr>
              <a:t>{  Node *head=NULL; //</a:t>
            </a:r>
            <a:r>
              <a:rPr lang="zh-CN" altLang="en-US" sz="2000" b="0">
                <a:effectLst>
                  <a:outerShdw blurRad="38100" dist="38100" dir="2700000" algn="tl">
                    <a:srgbClr val="000000"/>
                  </a:outerShdw>
                </a:effectLst>
              </a:rPr>
              <a:t>头指针</a:t>
            </a:r>
          </a:p>
          <a:p>
            <a:pPr marL="342900" indent="-342900" algn="l">
              <a:lnSpc>
                <a:spcPct val="80000"/>
              </a:lnSpc>
              <a:spcBef>
                <a:spcPct val="20000"/>
              </a:spcBef>
              <a:buClr>
                <a:schemeClr val="hlink"/>
              </a:buClr>
              <a:buSzPct val="60000"/>
              <a:buFont typeface="Wingdings" pitchFamily="2" charset="2"/>
              <a:buNone/>
              <a:defRPr/>
            </a:pPr>
            <a:r>
              <a:rPr lang="zh-CN" altLang="en-US" sz="2000" b="0">
                <a:effectLst>
                  <a:outerShdw blurRad="38100" dist="38100" dir="2700000" algn="tl">
                    <a:srgbClr val="000000"/>
                  </a:outerShdw>
                </a:effectLst>
              </a:rPr>
              <a:t>	</a:t>
            </a:r>
            <a:r>
              <a:rPr lang="en-US" altLang="zh-CN" sz="2000" b="0">
                <a:effectLst>
                  <a:outerShdw blurRad="38100" dist="38100" dir="2700000" algn="tl">
                    <a:srgbClr val="000000"/>
                  </a:outerShdw>
                </a:effectLst>
              </a:rPr>
              <a:t>int x;</a:t>
            </a:r>
          </a:p>
          <a:p>
            <a:pPr marL="342900" indent="-342900" algn="l">
              <a:lnSpc>
                <a:spcPct val="80000"/>
              </a:lnSpc>
              <a:spcBef>
                <a:spcPct val="20000"/>
              </a:spcBef>
              <a:buClr>
                <a:schemeClr val="hlink"/>
              </a:buClr>
              <a:buSzPct val="60000"/>
              <a:buFont typeface="Wingdings" pitchFamily="2" charset="2"/>
              <a:buNone/>
              <a:defRPr/>
            </a:pPr>
            <a:r>
              <a:rPr lang="en-US" altLang="zh-CN" sz="2000" b="0">
                <a:effectLst>
                  <a:outerShdw blurRad="38100" dist="38100" dir="2700000" algn="tl">
                    <a:srgbClr val="000000"/>
                  </a:outerShdw>
                </a:effectLst>
              </a:rPr>
              <a:t>	cin &gt;&gt; x;</a:t>
            </a:r>
          </a:p>
          <a:p>
            <a:pPr marL="342900" indent="-342900" algn="l">
              <a:lnSpc>
                <a:spcPct val="80000"/>
              </a:lnSpc>
              <a:spcBef>
                <a:spcPct val="20000"/>
              </a:spcBef>
              <a:buClr>
                <a:schemeClr val="hlink"/>
              </a:buClr>
              <a:buSzPct val="60000"/>
              <a:buFont typeface="Wingdings" pitchFamily="2" charset="2"/>
              <a:buNone/>
              <a:defRPr/>
            </a:pPr>
            <a:r>
              <a:rPr lang="en-US" altLang="zh-CN" sz="2000" b="0">
                <a:effectLst>
                  <a:outerShdw blurRad="38100" dist="38100" dir="2700000" algn="tl">
                    <a:srgbClr val="000000"/>
                  </a:outerShdw>
                </a:effectLst>
              </a:rPr>
              <a:t>    while (x != -1)</a:t>
            </a:r>
          </a:p>
          <a:p>
            <a:pPr marL="342900" indent="-342900" algn="l">
              <a:lnSpc>
                <a:spcPct val="80000"/>
              </a:lnSpc>
              <a:spcBef>
                <a:spcPct val="20000"/>
              </a:spcBef>
              <a:buClr>
                <a:schemeClr val="hlink"/>
              </a:buClr>
              <a:buSzPct val="60000"/>
              <a:buFont typeface="Wingdings" pitchFamily="2" charset="2"/>
              <a:buNone/>
              <a:defRPr/>
            </a:pPr>
            <a:r>
              <a:rPr lang="en-US" altLang="zh-CN" sz="2000" b="0">
                <a:effectLst>
                  <a:outerShdw blurRad="38100" dist="38100" dir="2700000" algn="tl">
                    <a:srgbClr val="000000"/>
                  </a:outerShdw>
                </a:effectLst>
              </a:rPr>
              <a:t>	{ Node *p=new Node;</a:t>
            </a:r>
          </a:p>
          <a:p>
            <a:pPr marL="342900" indent="-342900" algn="l">
              <a:lnSpc>
                <a:spcPct val="80000"/>
              </a:lnSpc>
              <a:spcBef>
                <a:spcPct val="20000"/>
              </a:spcBef>
              <a:buClr>
                <a:schemeClr val="hlink"/>
              </a:buClr>
              <a:buSzPct val="60000"/>
              <a:buFont typeface="Wingdings" pitchFamily="2" charset="2"/>
              <a:buNone/>
              <a:defRPr/>
            </a:pPr>
            <a:r>
              <a:rPr lang="en-US" altLang="zh-CN" sz="2000" b="0">
                <a:effectLst>
                  <a:outerShdw blurRad="38100" dist="38100" dir="2700000" algn="tl">
                    <a:srgbClr val="000000"/>
                  </a:outerShdw>
                </a:effectLst>
              </a:rPr>
              <a:t>	   p-&gt;content = x;</a:t>
            </a:r>
          </a:p>
          <a:p>
            <a:pPr marL="342900" indent="-342900" algn="l">
              <a:lnSpc>
                <a:spcPct val="80000"/>
              </a:lnSpc>
              <a:spcBef>
                <a:spcPct val="20000"/>
              </a:spcBef>
              <a:buClr>
                <a:schemeClr val="hlink"/>
              </a:buClr>
              <a:buSzPct val="60000"/>
              <a:buFont typeface="Wingdings" pitchFamily="2" charset="2"/>
              <a:buNone/>
              <a:defRPr/>
            </a:pPr>
            <a:r>
              <a:rPr lang="en-US" altLang="zh-CN" sz="2000" b="0">
                <a:effectLst>
                  <a:outerShdw blurRad="38100" dist="38100" dir="2700000" algn="tl">
                    <a:srgbClr val="000000"/>
                  </a:outerShdw>
                </a:effectLst>
              </a:rPr>
              <a:t>	   p-&gt;next = head;</a:t>
            </a:r>
          </a:p>
          <a:p>
            <a:pPr marL="342900" indent="-342900" algn="l">
              <a:lnSpc>
                <a:spcPct val="80000"/>
              </a:lnSpc>
              <a:spcBef>
                <a:spcPct val="20000"/>
              </a:spcBef>
              <a:buClr>
                <a:schemeClr val="hlink"/>
              </a:buClr>
              <a:buSzPct val="60000"/>
              <a:buFont typeface="Wingdings" pitchFamily="2" charset="2"/>
              <a:buNone/>
              <a:defRPr/>
            </a:pPr>
            <a:r>
              <a:rPr lang="en-US" altLang="zh-CN" sz="2000" b="0">
                <a:effectLst>
                  <a:outerShdw blurRad="38100" dist="38100" dir="2700000" algn="tl">
                    <a:srgbClr val="000000"/>
                  </a:outerShdw>
                </a:effectLst>
              </a:rPr>
              <a:t>	   head = p;</a:t>
            </a:r>
          </a:p>
          <a:p>
            <a:pPr marL="342900" indent="-342900" algn="l">
              <a:lnSpc>
                <a:spcPct val="80000"/>
              </a:lnSpc>
              <a:spcBef>
                <a:spcPct val="20000"/>
              </a:spcBef>
              <a:buClr>
                <a:schemeClr val="hlink"/>
              </a:buClr>
              <a:buSzPct val="60000"/>
              <a:buFont typeface="Wingdings" pitchFamily="2" charset="2"/>
              <a:buNone/>
              <a:defRPr/>
            </a:pPr>
            <a:r>
              <a:rPr lang="en-US" altLang="zh-CN" sz="2000" b="0">
                <a:effectLst>
                  <a:outerShdw blurRad="38100" dist="38100" dir="2700000" algn="tl">
                    <a:srgbClr val="000000"/>
                  </a:outerShdw>
                </a:effectLst>
              </a:rPr>
              <a:t>       cin &gt;&gt; x;</a:t>
            </a:r>
          </a:p>
          <a:p>
            <a:pPr marL="342900" indent="-342900" algn="l">
              <a:lnSpc>
                <a:spcPct val="80000"/>
              </a:lnSpc>
              <a:spcBef>
                <a:spcPct val="20000"/>
              </a:spcBef>
              <a:buClr>
                <a:schemeClr val="hlink"/>
              </a:buClr>
              <a:buSzPct val="60000"/>
              <a:buFont typeface="Wingdings" pitchFamily="2" charset="2"/>
              <a:buNone/>
              <a:defRPr/>
            </a:pPr>
            <a:r>
              <a:rPr lang="en-US" altLang="zh-CN" sz="2000" b="0">
                <a:effectLst>
                  <a:outerShdw blurRad="38100" dist="38100" dir="2700000" algn="tl">
                    <a:srgbClr val="000000"/>
                  </a:outerShdw>
                </a:effectLst>
              </a:rPr>
              <a:t>	}</a:t>
            </a:r>
          </a:p>
          <a:p>
            <a:pPr marL="342900" indent="-342900" algn="l">
              <a:lnSpc>
                <a:spcPct val="80000"/>
              </a:lnSpc>
              <a:spcBef>
                <a:spcPct val="20000"/>
              </a:spcBef>
              <a:buClr>
                <a:schemeClr val="hlink"/>
              </a:buClr>
              <a:buSzPct val="60000"/>
              <a:buFont typeface="Wingdings" pitchFamily="2" charset="2"/>
              <a:buNone/>
              <a:defRPr/>
            </a:pPr>
            <a:r>
              <a:rPr lang="en-US" altLang="zh-CN" sz="2000" b="0">
                <a:effectLst>
                  <a:outerShdw blurRad="38100" dist="38100" dir="2700000" algn="tl">
                    <a:srgbClr val="000000"/>
                  </a:outerShdw>
                </a:effectLst>
              </a:rPr>
              <a:t>	return head;</a:t>
            </a:r>
          </a:p>
          <a:p>
            <a:pPr marL="342900" indent="-342900" algn="l">
              <a:lnSpc>
                <a:spcPct val="80000"/>
              </a:lnSpc>
              <a:spcBef>
                <a:spcPct val="20000"/>
              </a:spcBef>
              <a:buClr>
                <a:schemeClr val="hlink"/>
              </a:buClr>
              <a:buSzPct val="60000"/>
              <a:buFont typeface="Wingdings" pitchFamily="2" charset="2"/>
              <a:buNone/>
              <a:defRPr/>
            </a:pPr>
            <a:r>
              <a:rPr lang="en-US" altLang="zh-CN" sz="2000" b="0">
                <a:effectLst>
                  <a:outerShdw blurRad="38100" dist="38100" dir="2700000" algn="tl">
                    <a:srgbClr val="000000"/>
                  </a:outerShdw>
                </a:effectLst>
              </a:rPr>
              <a:t>}</a:t>
            </a:r>
          </a:p>
        </p:txBody>
      </p:sp>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5682" name="Rectangle 2"/>
          <p:cNvSpPr>
            <a:spLocks noGrp="1" noChangeArrowheads="1"/>
          </p:cNvSpPr>
          <p:nvPr>
            <p:ph idx="1"/>
          </p:nvPr>
        </p:nvSpPr>
        <p:spPr>
          <a:xfrm>
            <a:off x="457200" y="404813"/>
            <a:ext cx="8229600" cy="6264275"/>
          </a:xfrm>
        </p:spPr>
        <p:txBody>
          <a:bodyPr/>
          <a:lstStyle/>
          <a:p>
            <a:pPr eaLnBrk="1" hangingPunct="1">
              <a:lnSpc>
                <a:spcPct val="80000"/>
              </a:lnSpc>
              <a:buFont typeface="Wingdings" pitchFamily="2" charset="2"/>
              <a:buNone/>
              <a:defRPr/>
            </a:pPr>
            <a:r>
              <a:rPr lang="en-US" altLang="zh-CN" sz="2000" smtClean="0"/>
              <a:t>void sort(Node *h) //</a:t>
            </a:r>
            <a:r>
              <a:rPr lang="zh-CN" altLang="en-US" sz="2000" smtClean="0"/>
              <a:t>采用选择排序，小的往前放</a:t>
            </a:r>
          </a:p>
          <a:p>
            <a:pPr eaLnBrk="1" hangingPunct="1">
              <a:lnSpc>
                <a:spcPct val="80000"/>
              </a:lnSpc>
              <a:buFont typeface="Wingdings" pitchFamily="2" charset="2"/>
              <a:buNone/>
              <a:defRPr/>
            </a:pPr>
            <a:r>
              <a:rPr lang="en-US" altLang="zh-CN" sz="2000" smtClean="0"/>
              <a:t>{  if (h == NULL || h-&gt;next == NULL) return;</a:t>
            </a:r>
          </a:p>
          <a:p>
            <a:pPr eaLnBrk="1" hangingPunct="1">
              <a:lnSpc>
                <a:spcPct val="80000"/>
              </a:lnSpc>
              <a:buFont typeface="Wingdings" pitchFamily="2" charset="2"/>
              <a:buNone/>
              <a:defRPr/>
            </a:pPr>
            <a:r>
              <a:rPr lang="en-US" altLang="zh-CN" sz="2000" smtClean="0"/>
              <a:t>    //</a:t>
            </a:r>
            <a:r>
              <a:rPr lang="zh-CN" altLang="en-US" sz="2000" smtClean="0"/>
              <a:t>从链表头开始逐步缩小链表的范围</a:t>
            </a:r>
          </a:p>
          <a:p>
            <a:pPr eaLnBrk="1" hangingPunct="1">
              <a:lnSpc>
                <a:spcPct val="80000"/>
              </a:lnSpc>
              <a:buFont typeface="Wingdings" pitchFamily="2" charset="2"/>
              <a:buNone/>
              <a:defRPr/>
            </a:pPr>
            <a:r>
              <a:rPr lang="zh-CN" altLang="en-US" sz="2000" smtClean="0"/>
              <a:t>	</a:t>
            </a:r>
            <a:r>
              <a:rPr lang="en-US" altLang="zh-CN" sz="2000" smtClean="0"/>
              <a:t>for (Node *p1=h; p1-&gt;next != NULL; p1 = p1-&gt;next)</a:t>
            </a:r>
          </a:p>
          <a:p>
            <a:pPr eaLnBrk="1" hangingPunct="1">
              <a:lnSpc>
                <a:spcPct val="80000"/>
              </a:lnSpc>
              <a:buFont typeface="Wingdings" pitchFamily="2" charset="2"/>
              <a:buNone/>
              <a:defRPr/>
            </a:pPr>
            <a:r>
              <a:rPr lang="en-US" altLang="zh-CN" sz="2000" smtClean="0"/>
              <a:t>	{ Node *p_min=p1; //p_min</a:t>
            </a:r>
            <a:r>
              <a:rPr lang="zh-CN" altLang="en-US" sz="2000" smtClean="0"/>
              <a:t>指向最小的结点，初始化为</a:t>
            </a:r>
            <a:r>
              <a:rPr lang="en-US" altLang="zh-CN" sz="2000" smtClean="0"/>
              <a:t>p1</a:t>
            </a:r>
          </a:p>
          <a:p>
            <a:pPr eaLnBrk="1" hangingPunct="1">
              <a:lnSpc>
                <a:spcPct val="80000"/>
              </a:lnSpc>
              <a:buFont typeface="Wingdings" pitchFamily="2" charset="2"/>
              <a:buNone/>
              <a:defRPr/>
            </a:pPr>
            <a:r>
              <a:rPr lang="en-US" altLang="zh-CN" sz="2000" smtClean="0"/>
              <a:t>       //</a:t>
            </a:r>
            <a:r>
              <a:rPr lang="zh-CN" altLang="en-US" sz="2000" smtClean="0"/>
              <a:t>从</a:t>
            </a:r>
            <a:r>
              <a:rPr lang="en-US" altLang="zh-CN" sz="2000" smtClean="0"/>
              <a:t>p1</a:t>
            </a:r>
            <a:r>
              <a:rPr lang="zh-CN" altLang="en-US" sz="2000" smtClean="0"/>
              <a:t>的下一个开始与</a:t>
            </a:r>
            <a:r>
              <a:rPr lang="en-US" altLang="zh-CN" sz="2000" smtClean="0"/>
              <a:t>p_min</a:t>
            </a:r>
            <a:r>
              <a:rPr lang="zh-CN" altLang="en-US" sz="2000" smtClean="0"/>
              <a:t>进行比较 </a:t>
            </a:r>
          </a:p>
          <a:p>
            <a:pPr eaLnBrk="1" hangingPunct="1">
              <a:lnSpc>
                <a:spcPct val="80000"/>
              </a:lnSpc>
              <a:buFont typeface="Wingdings" pitchFamily="2" charset="2"/>
              <a:buNone/>
              <a:defRPr/>
            </a:pPr>
            <a:r>
              <a:rPr lang="zh-CN" altLang="en-US" sz="2000" smtClean="0"/>
              <a:t>	   </a:t>
            </a:r>
            <a:r>
              <a:rPr lang="en-US" altLang="zh-CN" sz="2000" smtClean="0"/>
              <a:t>for (Node *p2=p1-&gt;next; p2 != NULL; p2=p2-&gt;next)</a:t>
            </a:r>
          </a:p>
          <a:p>
            <a:pPr eaLnBrk="1" hangingPunct="1">
              <a:lnSpc>
                <a:spcPct val="80000"/>
              </a:lnSpc>
              <a:buFont typeface="Wingdings" pitchFamily="2" charset="2"/>
              <a:buNone/>
              <a:defRPr/>
            </a:pPr>
            <a:r>
              <a:rPr lang="en-US" altLang="zh-CN" sz="2000" smtClean="0"/>
              <a:t>	      if (p2-&gt;content &lt; p_min-&gt;content)  p_min = p2;</a:t>
            </a:r>
          </a:p>
          <a:p>
            <a:pPr eaLnBrk="1" hangingPunct="1">
              <a:lnSpc>
                <a:spcPct val="80000"/>
              </a:lnSpc>
              <a:buFont typeface="Wingdings" pitchFamily="2" charset="2"/>
              <a:buNone/>
              <a:defRPr/>
            </a:pPr>
            <a:r>
              <a:rPr lang="en-US" altLang="zh-CN" sz="2000" smtClean="0"/>
              <a:t>	   if (p_min != p1)</a:t>
            </a:r>
          </a:p>
          <a:p>
            <a:pPr eaLnBrk="1" hangingPunct="1">
              <a:lnSpc>
                <a:spcPct val="80000"/>
              </a:lnSpc>
              <a:buFont typeface="Wingdings" pitchFamily="2" charset="2"/>
              <a:buNone/>
              <a:defRPr/>
            </a:pPr>
            <a:r>
              <a:rPr lang="en-US" altLang="zh-CN" sz="2000" smtClean="0"/>
              <a:t>	   { int temp = p1-&gt;content;</a:t>
            </a:r>
          </a:p>
          <a:p>
            <a:pPr eaLnBrk="1" hangingPunct="1">
              <a:lnSpc>
                <a:spcPct val="80000"/>
              </a:lnSpc>
              <a:buFont typeface="Wingdings" pitchFamily="2" charset="2"/>
              <a:buNone/>
              <a:defRPr/>
            </a:pPr>
            <a:r>
              <a:rPr lang="en-US" altLang="zh-CN" sz="2000" smtClean="0"/>
              <a:t>          p1-&gt;content = p_min-&gt;content;</a:t>
            </a:r>
          </a:p>
          <a:p>
            <a:pPr eaLnBrk="1" hangingPunct="1">
              <a:lnSpc>
                <a:spcPct val="80000"/>
              </a:lnSpc>
              <a:buFont typeface="Wingdings" pitchFamily="2" charset="2"/>
              <a:buNone/>
              <a:defRPr/>
            </a:pPr>
            <a:r>
              <a:rPr lang="en-US" altLang="zh-CN" sz="2000" smtClean="0"/>
              <a:t>          p_min-&gt;content = temp;</a:t>
            </a:r>
          </a:p>
          <a:p>
            <a:pPr eaLnBrk="1" hangingPunct="1">
              <a:lnSpc>
                <a:spcPct val="80000"/>
              </a:lnSpc>
              <a:buFont typeface="Wingdings" pitchFamily="2" charset="2"/>
              <a:buNone/>
              <a:defRPr/>
            </a:pPr>
            <a:r>
              <a:rPr lang="en-US" altLang="zh-CN" sz="2000" smtClean="0"/>
              <a:t>	   }</a:t>
            </a:r>
          </a:p>
          <a:p>
            <a:pPr eaLnBrk="1" hangingPunct="1">
              <a:lnSpc>
                <a:spcPct val="80000"/>
              </a:lnSpc>
              <a:buFont typeface="Wingdings" pitchFamily="2" charset="2"/>
              <a:buNone/>
              <a:defRPr/>
            </a:pPr>
            <a:r>
              <a:rPr lang="en-US" altLang="zh-CN" sz="2000" smtClean="0"/>
              <a:t>	}</a:t>
            </a:r>
          </a:p>
          <a:p>
            <a:pPr eaLnBrk="1" hangingPunct="1">
              <a:lnSpc>
                <a:spcPct val="80000"/>
              </a:lnSpc>
              <a:buFont typeface="Wingdings" pitchFamily="2" charset="2"/>
              <a:buNone/>
              <a:defRPr/>
            </a:pPr>
            <a:r>
              <a:rPr lang="en-US" altLang="zh-CN" sz="2000" smtClean="0"/>
              <a:t>}</a:t>
            </a:r>
          </a:p>
          <a:p>
            <a:pPr eaLnBrk="1" hangingPunct="1">
              <a:lnSpc>
                <a:spcPct val="80000"/>
              </a:lnSpc>
              <a:buFont typeface="Wingdings" pitchFamily="2" charset="2"/>
              <a:buNone/>
              <a:defRPr/>
            </a:pPr>
            <a:r>
              <a:rPr lang="en-US" altLang="zh-CN" sz="2000" smtClean="0"/>
              <a:t>void output(Node *h)</a:t>
            </a:r>
          </a:p>
          <a:p>
            <a:pPr eaLnBrk="1" hangingPunct="1">
              <a:lnSpc>
                <a:spcPct val="80000"/>
              </a:lnSpc>
              <a:buFont typeface="Wingdings" pitchFamily="2" charset="2"/>
              <a:buNone/>
              <a:defRPr/>
            </a:pPr>
            <a:r>
              <a:rPr lang="en-US" altLang="zh-CN" sz="2000" smtClean="0"/>
              <a:t>{ for (Node *p=h; p!=NULL; p=p-&gt;next)</a:t>
            </a:r>
          </a:p>
          <a:p>
            <a:pPr eaLnBrk="1" hangingPunct="1">
              <a:lnSpc>
                <a:spcPct val="80000"/>
              </a:lnSpc>
              <a:buFont typeface="Wingdings" pitchFamily="2" charset="2"/>
              <a:buNone/>
              <a:defRPr/>
            </a:pPr>
            <a:r>
              <a:rPr lang="en-US" altLang="zh-CN" sz="2000" smtClean="0"/>
              <a:t>	 cout &lt;&lt; p-&gt;content &lt;&lt; ',';</a:t>
            </a:r>
          </a:p>
          <a:p>
            <a:pPr eaLnBrk="1" hangingPunct="1">
              <a:lnSpc>
                <a:spcPct val="80000"/>
              </a:lnSpc>
              <a:buFont typeface="Wingdings" pitchFamily="2" charset="2"/>
              <a:buNone/>
              <a:defRPr/>
            </a:pPr>
            <a:r>
              <a:rPr lang="en-US" altLang="zh-CN" sz="2000" smtClean="0"/>
              <a:t>   cout &lt;&lt; endl;</a:t>
            </a:r>
          </a:p>
          <a:p>
            <a:pPr eaLnBrk="1" hangingPunct="1">
              <a:lnSpc>
                <a:spcPct val="80000"/>
              </a:lnSpc>
              <a:buFont typeface="Wingdings" pitchFamily="2" charset="2"/>
              <a:buNone/>
              <a:defRPr/>
            </a:pPr>
            <a:r>
              <a:rPr lang="en-US" altLang="zh-CN" sz="2000" smtClean="0"/>
              <a:t>}</a:t>
            </a:r>
          </a:p>
        </p:txBody>
      </p:sp>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706" name="Rectangle 2"/>
          <p:cNvSpPr>
            <a:spLocks noGrp="1" noChangeArrowheads="1"/>
          </p:cNvSpPr>
          <p:nvPr>
            <p:ph type="title"/>
          </p:nvPr>
        </p:nvSpPr>
        <p:spPr/>
        <p:txBody>
          <a:bodyPr/>
          <a:lstStyle/>
          <a:p>
            <a:pPr eaLnBrk="1" hangingPunct="1">
              <a:defRPr/>
            </a:pPr>
            <a:endParaRPr lang="zh-CN" altLang="zh-CN" smtClean="0"/>
          </a:p>
        </p:txBody>
      </p:sp>
      <p:sp>
        <p:nvSpPr>
          <p:cNvPr id="456707" name="Rectangle 3"/>
          <p:cNvSpPr>
            <a:spLocks noGrp="1" noChangeArrowheads="1"/>
          </p:cNvSpPr>
          <p:nvPr>
            <p:ph idx="1"/>
          </p:nvPr>
        </p:nvSpPr>
        <p:spPr/>
        <p:txBody>
          <a:bodyPr/>
          <a:lstStyle/>
          <a:p>
            <a:pPr defTabSz="266700" eaLnBrk="1" hangingPunct="1">
              <a:buFont typeface="Wingdings" pitchFamily="2" charset="2"/>
              <a:buNone/>
              <a:defRPr/>
            </a:pPr>
            <a:r>
              <a:rPr lang="en-US" altLang="zh-CN" smtClean="0"/>
              <a:t>void remove(Node *h)</a:t>
            </a:r>
          </a:p>
          <a:p>
            <a:pPr defTabSz="266700" eaLnBrk="1" hangingPunct="1">
              <a:buFont typeface="Wingdings" pitchFamily="2" charset="2"/>
              <a:buNone/>
              <a:defRPr/>
            </a:pPr>
            <a:r>
              <a:rPr lang="en-US" altLang="zh-CN" smtClean="0"/>
              <a:t>{	while (h != NULL)</a:t>
            </a:r>
          </a:p>
          <a:p>
            <a:pPr defTabSz="266700" eaLnBrk="1" hangingPunct="1">
              <a:buFont typeface="Wingdings" pitchFamily="2" charset="2"/>
              <a:buNone/>
              <a:defRPr/>
            </a:pPr>
            <a:r>
              <a:rPr lang="en-US" altLang="zh-CN" smtClean="0"/>
              <a:t>	{	Node *p=h;</a:t>
            </a:r>
          </a:p>
          <a:p>
            <a:pPr defTabSz="266700" eaLnBrk="1" hangingPunct="1">
              <a:buFont typeface="Wingdings" pitchFamily="2" charset="2"/>
              <a:buNone/>
              <a:defRPr/>
            </a:pPr>
            <a:r>
              <a:rPr lang="en-US" altLang="zh-CN" smtClean="0"/>
              <a:t>			h = h-&gt;next;</a:t>
            </a:r>
          </a:p>
          <a:p>
            <a:pPr defTabSz="266700" eaLnBrk="1" hangingPunct="1">
              <a:buFont typeface="Wingdings" pitchFamily="2" charset="2"/>
              <a:buNone/>
              <a:defRPr/>
            </a:pPr>
            <a:r>
              <a:rPr lang="en-US" altLang="zh-CN" smtClean="0"/>
              <a:t>			delete p;</a:t>
            </a:r>
          </a:p>
          <a:p>
            <a:pPr defTabSz="266700" eaLnBrk="1" hangingPunct="1">
              <a:buFont typeface="Wingdings" pitchFamily="2" charset="2"/>
              <a:buNone/>
              <a:defRPr/>
            </a:pPr>
            <a:r>
              <a:rPr lang="en-US" altLang="zh-CN" smtClean="0"/>
              <a:t>	}</a:t>
            </a:r>
          </a:p>
          <a:p>
            <a:pPr defTabSz="266700" eaLnBrk="1" hangingPunct="1">
              <a:buFont typeface="Wingdings" pitchFamily="2" charset="2"/>
              <a:buNone/>
              <a:defRPr/>
            </a:pPr>
            <a:r>
              <a:rPr lang="en-US" altLang="zh-CN" smtClean="0"/>
              <a:t>}</a:t>
            </a:r>
          </a:p>
        </p:txBody>
      </p:sp>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450" name="Rectangle 2"/>
          <p:cNvSpPr>
            <a:spLocks noGrp="1" noChangeArrowheads="1"/>
          </p:cNvSpPr>
          <p:nvPr>
            <p:ph type="title"/>
          </p:nvPr>
        </p:nvSpPr>
        <p:spPr/>
        <p:txBody>
          <a:bodyPr/>
          <a:lstStyle/>
          <a:p>
            <a:pPr eaLnBrk="1" hangingPunct="1">
              <a:defRPr/>
            </a:pPr>
            <a:r>
              <a:rPr lang="zh-CN" altLang="en-US" smtClean="0"/>
              <a:t>用链表实现求解约瑟夫问题 </a:t>
            </a:r>
          </a:p>
        </p:txBody>
      </p:sp>
      <p:sp>
        <p:nvSpPr>
          <p:cNvPr id="488451" name="Rectangle 3"/>
          <p:cNvSpPr>
            <a:spLocks noGrp="1" noChangeArrowheads="1"/>
          </p:cNvSpPr>
          <p:nvPr>
            <p:ph idx="1"/>
          </p:nvPr>
        </p:nvSpPr>
        <p:spPr>
          <a:xfrm>
            <a:off x="457200" y="1600200"/>
            <a:ext cx="8229600" cy="5068888"/>
          </a:xfrm>
        </p:spPr>
        <p:txBody>
          <a:bodyPr/>
          <a:lstStyle/>
          <a:p>
            <a:pPr eaLnBrk="1" hangingPunct="1">
              <a:lnSpc>
                <a:spcPct val="80000"/>
              </a:lnSpc>
              <a:buFont typeface="Wingdings" pitchFamily="2" charset="2"/>
              <a:buNone/>
              <a:defRPr/>
            </a:pPr>
            <a:r>
              <a:rPr lang="en-US" altLang="zh-CN" sz="2400" smtClean="0"/>
              <a:t>#include &lt;iostream&gt;</a:t>
            </a:r>
          </a:p>
          <a:p>
            <a:pPr eaLnBrk="1" hangingPunct="1">
              <a:lnSpc>
                <a:spcPct val="80000"/>
              </a:lnSpc>
              <a:buFont typeface="Wingdings" pitchFamily="2" charset="2"/>
              <a:buNone/>
              <a:defRPr/>
            </a:pPr>
            <a:r>
              <a:rPr lang="en-US" altLang="zh-CN" sz="2400" smtClean="0"/>
              <a:t>using namespace std;</a:t>
            </a:r>
          </a:p>
          <a:p>
            <a:pPr eaLnBrk="1" hangingPunct="1">
              <a:lnSpc>
                <a:spcPct val="80000"/>
              </a:lnSpc>
              <a:buFont typeface="Wingdings" pitchFamily="2" charset="2"/>
              <a:buNone/>
              <a:defRPr/>
            </a:pPr>
            <a:r>
              <a:rPr lang="en-US" altLang="zh-CN" sz="2400" smtClean="0"/>
              <a:t>struct Node</a:t>
            </a:r>
          </a:p>
          <a:p>
            <a:pPr eaLnBrk="1" hangingPunct="1">
              <a:lnSpc>
                <a:spcPct val="80000"/>
              </a:lnSpc>
              <a:buFont typeface="Wingdings" pitchFamily="2" charset="2"/>
              <a:buNone/>
              <a:defRPr/>
            </a:pPr>
            <a:r>
              <a:rPr lang="en-US" altLang="zh-CN" sz="2400" smtClean="0"/>
              <a:t>{	int no;  //</a:t>
            </a:r>
            <a:r>
              <a:rPr lang="zh-CN" altLang="en-US" sz="2400" smtClean="0"/>
              <a:t>小孩的编号</a:t>
            </a:r>
          </a:p>
          <a:p>
            <a:pPr eaLnBrk="1" hangingPunct="1">
              <a:lnSpc>
                <a:spcPct val="80000"/>
              </a:lnSpc>
              <a:buFont typeface="Wingdings" pitchFamily="2" charset="2"/>
              <a:buNone/>
              <a:defRPr/>
            </a:pPr>
            <a:r>
              <a:rPr lang="zh-CN" altLang="en-US" sz="2400" smtClean="0"/>
              <a:t>	</a:t>
            </a:r>
            <a:r>
              <a:rPr lang="en-US" altLang="zh-CN" sz="2400" smtClean="0"/>
              <a:t>Node *next; //</a:t>
            </a:r>
            <a:r>
              <a:rPr lang="zh-CN" altLang="en-US" sz="2400" smtClean="0"/>
              <a:t>指向下一个小孩的指针</a:t>
            </a:r>
          </a:p>
          <a:p>
            <a:pPr eaLnBrk="1" hangingPunct="1">
              <a:lnSpc>
                <a:spcPct val="80000"/>
              </a:lnSpc>
              <a:buFont typeface="Wingdings" pitchFamily="2" charset="2"/>
              <a:buNone/>
              <a:defRPr/>
            </a:pPr>
            <a:r>
              <a:rPr lang="en-US" altLang="zh-CN" sz="2400" smtClean="0"/>
              <a:t>};</a:t>
            </a:r>
          </a:p>
          <a:p>
            <a:pPr eaLnBrk="1" hangingPunct="1">
              <a:lnSpc>
                <a:spcPct val="80000"/>
              </a:lnSpc>
              <a:buFont typeface="Wingdings" pitchFamily="2" charset="2"/>
              <a:buNone/>
              <a:defRPr/>
            </a:pPr>
            <a:r>
              <a:rPr lang="en-US" altLang="zh-CN" sz="2400" smtClean="0"/>
              <a:t>int main()</a:t>
            </a:r>
          </a:p>
          <a:p>
            <a:pPr eaLnBrk="1" hangingPunct="1">
              <a:lnSpc>
                <a:spcPct val="80000"/>
              </a:lnSpc>
              <a:buFont typeface="Wingdings" pitchFamily="2" charset="2"/>
              <a:buNone/>
              <a:defRPr/>
            </a:pPr>
            <a:r>
              <a:rPr lang="en-US" altLang="zh-CN" sz="2400" smtClean="0"/>
              <a:t>{	int m, //</a:t>
            </a:r>
            <a:r>
              <a:rPr lang="zh-CN" altLang="en-US" sz="2400" smtClean="0"/>
              <a:t>用于存储要报的数</a:t>
            </a:r>
          </a:p>
          <a:p>
            <a:pPr eaLnBrk="1" hangingPunct="1">
              <a:lnSpc>
                <a:spcPct val="80000"/>
              </a:lnSpc>
              <a:buFont typeface="Wingdings" pitchFamily="2" charset="2"/>
              <a:buNone/>
              <a:defRPr/>
            </a:pPr>
            <a:r>
              <a:rPr lang="zh-CN" altLang="en-US" sz="2400" smtClean="0"/>
              <a:t>		</a:t>
            </a:r>
            <a:r>
              <a:rPr lang="en-US" altLang="zh-CN" sz="2400" smtClean="0"/>
              <a:t>n, //</a:t>
            </a:r>
            <a:r>
              <a:rPr lang="zh-CN" altLang="en-US" sz="2400" smtClean="0"/>
              <a:t>用于存储小孩的个数</a:t>
            </a:r>
          </a:p>
          <a:p>
            <a:pPr eaLnBrk="1" hangingPunct="1">
              <a:lnSpc>
                <a:spcPct val="80000"/>
              </a:lnSpc>
              <a:buFont typeface="Wingdings" pitchFamily="2" charset="2"/>
              <a:buNone/>
              <a:defRPr/>
            </a:pPr>
            <a:r>
              <a:rPr lang="zh-CN" altLang="en-US" sz="2400" smtClean="0"/>
              <a:t>		</a:t>
            </a:r>
            <a:r>
              <a:rPr lang="en-US" altLang="zh-CN" sz="2400" smtClean="0"/>
              <a:t>num_of_children_remained; //</a:t>
            </a:r>
            <a:r>
              <a:rPr lang="zh-CN" altLang="en-US" sz="2400" smtClean="0"/>
              <a:t>用于存储圈子里</a:t>
            </a:r>
          </a:p>
          <a:p>
            <a:pPr eaLnBrk="1" hangingPunct="1">
              <a:lnSpc>
                <a:spcPct val="80000"/>
              </a:lnSpc>
              <a:buFont typeface="Wingdings" pitchFamily="2" charset="2"/>
              <a:buNone/>
              <a:defRPr/>
            </a:pPr>
            <a:r>
              <a:rPr lang="zh-CN" altLang="en-US" sz="2400" smtClean="0"/>
              <a:t>						       </a:t>
            </a:r>
            <a:r>
              <a:rPr lang="en-US" altLang="zh-CN" sz="2400" smtClean="0"/>
              <a:t>//</a:t>
            </a:r>
            <a:r>
              <a:rPr lang="zh-CN" altLang="en-US" sz="2400" smtClean="0"/>
              <a:t>剩下的小孩个数</a:t>
            </a:r>
          </a:p>
          <a:p>
            <a:pPr eaLnBrk="1" hangingPunct="1">
              <a:lnSpc>
                <a:spcPct val="80000"/>
              </a:lnSpc>
              <a:buFont typeface="Wingdings" pitchFamily="2" charset="2"/>
              <a:buNone/>
              <a:defRPr/>
            </a:pPr>
            <a:r>
              <a:rPr lang="zh-CN" altLang="en-US" sz="2400" smtClean="0"/>
              <a:t>	</a:t>
            </a:r>
            <a:r>
              <a:rPr lang="en-US" altLang="zh-CN" sz="2400" smtClean="0"/>
              <a:t>cout &lt;&lt; "</a:t>
            </a:r>
            <a:r>
              <a:rPr lang="zh-CN" altLang="en-US" sz="2400" smtClean="0"/>
              <a:t>请输入小孩的个数和要报的数：</a:t>
            </a:r>
            <a:r>
              <a:rPr lang="en-US" altLang="zh-CN" sz="2400" smtClean="0"/>
              <a:t>";</a:t>
            </a:r>
          </a:p>
          <a:p>
            <a:pPr eaLnBrk="1" hangingPunct="1">
              <a:lnSpc>
                <a:spcPct val="80000"/>
              </a:lnSpc>
              <a:buFont typeface="Wingdings" pitchFamily="2" charset="2"/>
              <a:buNone/>
              <a:defRPr/>
            </a:pPr>
            <a:r>
              <a:rPr lang="en-US" altLang="zh-CN" sz="2400" smtClean="0"/>
              <a:t>	cin &gt;&gt; n &gt;&gt; m;</a:t>
            </a:r>
          </a:p>
        </p:txBody>
      </p:sp>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9475" name="Rectangle 3"/>
          <p:cNvSpPr>
            <a:spLocks noGrp="1" noChangeArrowheads="1"/>
          </p:cNvSpPr>
          <p:nvPr>
            <p:ph idx="1"/>
          </p:nvPr>
        </p:nvSpPr>
        <p:spPr>
          <a:xfrm>
            <a:off x="457200" y="404813"/>
            <a:ext cx="8229600" cy="5726112"/>
          </a:xfrm>
        </p:spPr>
        <p:txBody>
          <a:bodyPr/>
          <a:lstStyle/>
          <a:p>
            <a:pPr eaLnBrk="1" hangingPunct="1">
              <a:lnSpc>
                <a:spcPct val="90000"/>
              </a:lnSpc>
              <a:buFont typeface="Wingdings" pitchFamily="2" charset="2"/>
              <a:buNone/>
              <a:defRPr/>
            </a:pPr>
            <a:r>
              <a:rPr lang="en-US" altLang="zh-CN" sz="2400" smtClean="0"/>
              <a:t>//</a:t>
            </a:r>
            <a:r>
              <a:rPr lang="zh-CN" altLang="en-US" sz="2400" smtClean="0"/>
              <a:t>构建圈子</a:t>
            </a:r>
          </a:p>
          <a:p>
            <a:pPr eaLnBrk="1" hangingPunct="1">
              <a:lnSpc>
                <a:spcPct val="90000"/>
              </a:lnSpc>
              <a:buFont typeface="Wingdings" pitchFamily="2" charset="2"/>
              <a:buNone/>
              <a:defRPr/>
            </a:pPr>
            <a:r>
              <a:rPr lang="zh-CN" altLang="en-US" sz="2400" smtClean="0"/>
              <a:t>	</a:t>
            </a:r>
            <a:r>
              <a:rPr lang="en-US" altLang="zh-CN" sz="2400" smtClean="0"/>
              <a:t>Node *first,*last; //first</a:t>
            </a:r>
            <a:r>
              <a:rPr lang="zh-CN" altLang="en-US" sz="2400" smtClean="0"/>
              <a:t>和</a:t>
            </a:r>
            <a:r>
              <a:rPr lang="en-US" altLang="zh-CN" sz="2400" smtClean="0"/>
              <a:t>last</a:t>
            </a:r>
            <a:r>
              <a:rPr lang="zh-CN" altLang="en-US" sz="2400" smtClean="0"/>
              <a:t>用于分别指向第一个和</a:t>
            </a:r>
          </a:p>
          <a:p>
            <a:pPr eaLnBrk="1" hangingPunct="1">
              <a:lnSpc>
                <a:spcPct val="90000"/>
              </a:lnSpc>
              <a:buFont typeface="Wingdings" pitchFamily="2" charset="2"/>
              <a:buNone/>
              <a:defRPr/>
            </a:pPr>
            <a:r>
              <a:rPr lang="zh-CN" altLang="en-US" sz="2400" smtClean="0"/>
              <a:t>				    </a:t>
            </a:r>
            <a:r>
              <a:rPr lang="en-US" altLang="zh-CN" sz="2400" smtClean="0"/>
              <a:t>//</a:t>
            </a:r>
            <a:r>
              <a:rPr lang="zh-CN" altLang="en-US" sz="2400" smtClean="0"/>
              <a:t>最后一个小孩</a:t>
            </a:r>
          </a:p>
          <a:p>
            <a:pPr eaLnBrk="1" hangingPunct="1">
              <a:lnSpc>
                <a:spcPct val="90000"/>
              </a:lnSpc>
              <a:buFont typeface="Wingdings" pitchFamily="2" charset="2"/>
              <a:buNone/>
              <a:defRPr/>
            </a:pPr>
            <a:r>
              <a:rPr lang="zh-CN" altLang="en-US" sz="2400" smtClean="0"/>
              <a:t>	</a:t>
            </a:r>
            <a:r>
              <a:rPr lang="en-US" altLang="zh-CN" sz="2400" smtClean="0"/>
              <a:t>first = last = new Node;  //</a:t>
            </a:r>
            <a:r>
              <a:rPr lang="zh-CN" altLang="en-US" sz="2400" smtClean="0"/>
              <a:t>生成第一个结点</a:t>
            </a:r>
          </a:p>
          <a:p>
            <a:pPr eaLnBrk="1" hangingPunct="1">
              <a:lnSpc>
                <a:spcPct val="90000"/>
              </a:lnSpc>
              <a:buFont typeface="Wingdings" pitchFamily="2" charset="2"/>
              <a:buNone/>
              <a:defRPr/>
            </a:pPr>
            <a:r>
              <a:rPr lang="zh-CN" altLang="en-US" sz="2400" smtClean="0"/>
              <a:t>	</a:t>
            </a:r>
            <a:r>
              <a:rPr lang="en-US" altLang="zh-CN" sz="2400" smtClean="0"/>
              <a:t>first-&gt;no = 0; //</a:t>
            </a:r>
            <a:r>
              <a:rPr lang="zh-CN" altLang="en-US" sz="2400" smtClean="0"/>
              <a:t>第一个小孩的编号为</a:t>
            </a:r>
            <a:r>
              <a:rPr lang="en-US" altLang="zh-CN" sz="2400" smtClean="0"/>
              <a:t>0</a:t>
            </a:r>
          </a:p>
          <a:p>
            <a:pPr eaLnBrk="1" hangingPunct="1">
              <a:lnSpc>
                <a:spcPct val="90000"/>
              </a:lnSpc>
              <a:buFont typeface="Wingdings" pitchFamily="2" charset="2"/>
              <a:buNone/>
              <a:defRPr/>
            </a:pPr>
            <a:r>
              <a:rPr lang="en-US" altLang="zh-CN" sz="2400" smtClean="0"/>
              <a:t>	for (int i=1; i&lt;n; i++) //</a:t>
            </a:r>
            <a:r>
              <a:rPr lang="zh-CN" altLang="en-US" sz="2400" smtClean="0"/>
              <a:t>循环构建其它小孩结点</a:t>
            </a:r>
          </a:p>
          <a:p>
            <a:pPr eaLnBrk="1" hangingPunct="1">
              <a:lnSpc>
                <a:spcPct val="90000"/>
              </a:lnSpc>
              <a:buFont typeface="Wingdings" pitchFamily="2" charset="2"/>
              <a:buNone/>
              <a:defRPr/>
            </a:pPr>
            <a:r>
              <a:rPr lang="zh-CN" altLang="en-US" sz="2400" smtClean="0"/>
              <a:t>	</a:t>
            </a:r>
            <a:r>
              <a:rPr lang="en-US" altLang="zh-CN" sz="2400" smtClean="0"/>
              <a:t>{	Node *p=new Node;  //</a:t>
            </a:r>
            <a:r>
              <a:rPr lang="zh-CN" altLang="en-US" sz="2400" smtClean="0"/>
              <a:t>生成一个小孩结点</a:t>
            </a:r>
          </a:p>
          <a:p>
            <a:pPr eaLnBrk="1" hangingPunct="1">
              <a:lnSpc>
                <a:spcPct val="90000"/>
              </a:lnSpc>
              <a:buFont typeface="Wingdings" pitchFamily="2" charset="2"/>
              <a:buNone/>
              <a:defRPr/>
            </a:pPr>
            <a:r>
              <a:rPr lang="zh-CN" altLang="en-US" sz="2400" smtClean="0"/>
              <a:t>		</a:t>
            </a:r>
            <a:r>
              <a:rPr lang="en-US" altLang="zh-CN" sz="2400" smtClean="0"/>
              <a:t>p-&gt;no = i; //</a:t>
            </a:r>
            <a:r>
              <a:rPr lang="zh-CN" altLang="en-US" sz="2400" smtClean="0"/>
              <a:t>新的小孩结点的编号为</a:t>
            </a:r>
            <a:r>
              <a:rPr lang="en-US" altLang="zh-CN" sz="2400" smtClean="0"/>
              <a:t>i</a:t>
            </a:r>
          </a:p>
          <a:p>
            <a:pPr eaLnBrk="1" hangingPunct="1">
              <a:lnSpc>
                <a:spcPct val="90000"/>
              </a:lnSpc>
              <a:buFont typeface="Wingdings" pitchFamily="2" charset="2"/>
              <a:buNone/>
              <a:defRPr/>
            </a:pPr>
            <a:r>
              <a:rPr lang="en-US" altLang="zh-CN" sz="2400" smtClean="0"/>
              <a:t>		last-&gt;next = p; //</a:t>
            </a:r>
            <a:r>
              <a:rPr lang="zh-CN" altLang="en-US" sz="2400" smtClean="0"/>
              <a:t>最后一个小孩的</a:t>
            </a:r>
            <a:r>
              <a:rPr lang="en-US" altLang="zh-CN" sz="2400" smtClean="0"/>
              <a:t>next</a:t>
            </a:r>
            <a:r>
              <a:rPr lang="zh-CN" altLang="en-US" sz="2400" smtClean="0"/>
              <a:t>指向新生成</a:t>
            </a:r>
          </a:p>
          <a:p>
            <a:pPr eaLnBrk="1" hangingPunct="1">
              <a:lnSpc>
                <a:spcPct val="90000"/>
              </a:lnSpc>
              <a:buFont typeface="Wingdings" pitchFamily="2" charset="2"/>
              <a:buNone/>
              <a:defRPr/>
            </a:pPr>
            <a:r>
              <a:rPr lang="zh-CN" altLang="en-US" sz="2400" smtClean="0"/>
              <a:t>                                </a:t>
            </a:r>
            <a:r>
              <a:rPr lang="en-US" altLang="zh-CN" sz="2400" smtClean="0"/>
              <a:t>//</a:t>
            </a:r>
            <a:r>
              <a:rPr lang="zh-CN" altLang="en-US" sz="2400" smtClean="0"/>
              <a:t>的小孩结点</a:t>
            </a:r>
          </a:p>
          <a:p>
            <a:pPr eaLnBrk="1" hangingPunct="1">
              <a:lnSpc>
                <a:spcPct val="90000"/>
              </a:lnSpc>
              <a:buFont typeface="Wingdings" pitchFamily="2" charset="2"/>
              <a:buNone/>
              <a:defRPr/>
            </a:pPr>
            <a:r>
              <a:rPr lang="zh-CN" altLang="en-US" sz="2400" smtClean="0"/>
              <a:t>		</a:t>
            </a:r>
            <a:r>
              <a:rPr lang="en-US" altLang="zh-CN" sz="2400" smtClean="0"/>
              <a:t>last = p; //</a:t>
            </a:r>
            <a:r>
              <a:rPr lang="zh-CN" altLang="en-US" sz="2400" smtClean="0"/>
              <a:t>把新生成的小孩结点成为最后一个结点</a:t>
            </a:r>
          </a:p>
          <a:p>
            <a:pPr eaLnBrk="1" hangingPunct="1">
              <a:lnSpc>
                <a:spcPct val="90000"/>
              </a:lnSpc>
              <a:buFont typeface="Wingdings" pitchFamily="2" charset="2"/>
              <a:buNone/>
              <a:defRPr/>
            </a:pPr>
            <a:r>
              <a:rPr lang="zh-CN" altLang="en-US" sz="2400" smtClean="0"/>
              <a:t>	</a:t>
            </a:r>
            <a:r>
              <a:rPr lang="en-US" altLang="zh-CN" sz="2400" smtClean="0"/>
              <a:t>}</a:t>
            </a:r>
          </a:p>
          <a:p>
            <a:pPr eaLnBrk="1" hangingPunct="1">
              <a:lnSpc>
                <a:spcPct val="90000"/>
              </a:lnSpc>
              <a:buFont typeface="Wingdings" pitchFamily="2" charset="2"/>
              <a:buNone/>
              <a:defRPr/>
            </a:pPr>
            <a:r>
              <a:rPr lang="en-US" altLang="zh-CN" sz="2400" smtClean="0"/>
              <a:t>	last-&gt;next = first;  //</a:t>
            </a:r>
            <a:r>
              <a:rPr lang="zh-CN" altLang="en-US" sz="2400" smtClean="0"/>
              <a:t>把最后一个小孩的下一个小孩</a:t>
            </a:r>
          </a:p>
          <a:p>
            <a:pPr eaLnBrk="1" hangingPunct="1">
              <a:lnSpc>
                <a:spcPct val="90000"/>
              </a:lnSpc>
              <a:buFont typeface="Wingdings" pitchFamily="2" charset="2"/>
              <a:buNone/>
              <a:defRPr/>
            </a:pPr>
            <a:r>
              <a:rPr lang="zh-CN" altLang="en-US" sz="2400" smtClean="0"/>
              <a:t> 				      </a:t>
            </a:r>
            <a:r>
              <a:rPr lang="en-US" altLang="zh-CN" sz="2400" smtClean="0"/>
              <a:t>//</a:t>
            </a:r>
            <a:r>
              <a:rPr lang="zh-CN" altLang="en-US" sz="2400" smtClean="0"/>
              <a:t>设为第一个小孩</a:t>
            </a:r>
          </a:p>
        </p:txBody>
      </p:sp>
    </p:spTree>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499" name="Rectangle 3"/>
          <p:cNvSpPr>
            <a:spLocks noGrp="1" noChangeArrowheads="1"/>
          </p:cNvSpPr>
          <p:nvPr>
            <p:ph idx="1"/>
          </p:nvPr>
        </p:nvSpPr>
        <p:spPr>
          <a:xfrm>
            <a:off x="457200" y="333375"/>
            <a:ext cx="8435975" cy="6048375"/>
          </a:xfrm>
        </p:spPr>
        <p:txBody>
          <a:bodyPr/>
          <a:lstStyle/>
          <a:p>
            <a:pPr eaLnBrk="1" hangingPunct="1">
              <a:lnSpc>
                <a:spcPct val="80000"/>
              </a:lnSpc>
              <a:buFont typeface="Wingdings" pitchFamily="2" charset="2"/>
              <a:buNone/>
              <a:defRPr/>
            </a:pPr>
            <a:r>
              <a:rPr lang="en-US" altLang="zh-CN" sz="2000" smtClean="0"/>
              <a:t>	//</a:t>
            </a:r>
            <a:r>
              <a:rPr lang="zh-CN" altLang="en-US" sz="2000" smtClean="0"/>
              <a:t>开始报数</a:t>
            </a:r>
          </a:p>
          <a:p>
            <a:pPr eaLnBrk="1" hangingPunct="1">
              <a:lnSpc>
                <a:spcPct val="80000"/>
              </a:lnSpc>
              <a:buFont typeface="Wingdings" pitchFamily="2" charset="2"/>
              <a:buNone/>
              <a:defRPr/>
            </a:pPr>
            <a:r>
              <a:rPr lang="zh-CN" altLang="en-US" sz="2000" smtClean="0"/>
              <a:t>	</a:t>
            </a:r>
            <a:r>
              <a:rPr lang="en-US" altLang="zh-CN" sz="2000" smtClean="0"/>
              <a:t>num_of_children_remained = n;  //</a:t>
            </a:r>
            <a:r>
              <a:rPr lang="zh-CN" altLang="en-US" sz="2000" smtClean="0"/>
              <a:t>报数前的圈子中小孩个数</a:t>
            </a:r>
          </a:p>
          <a:p>
            <a:pPr eaLnBrk="1" hangingPunct="1">
              <a:lnSpc>
                <a:spcPct val="80000"/>
              </a:lnSpc>
              <a:buFont typeface="Wingdings" pitchFamily="2" charset="2"/>
              <a:buNone/>
              <a:defRPr/>
            </a:pPr>
            <a:r>
              <a:rPr lang="zh-CN" altLang="en-US" sz="2000" smtClean="0"/>
              <a:t>	</a:t>
            </a:r>
            <a:r>
              <a:rPr lang="en-US" altLang="zh-CN" sz="2000" smtClean="0"/>
              <a:t>Node *previous=last;  //previous</a:t>
            </a:r>
            <a:r>
              <a:rPr lang="zh-CN" altLang="en-US" sz="2000" smtClean="0"/>
              <a:t>指向开始报数的前一个小孩</a:t>
            </a:r>
          </a:p>
          <a:p>
            <a:pPr eaLnBrk="1" hangingPunct="1">
              <a:lnSpc>
                <a:spcPct val="80000"/>
              </a:lnSpc>
              <a:buFont typeface="Wingdings" pitchFamily="2" charset="2"/>
              <a:buNone/>
              <a:defRPr/>
            </a:pPr>
            <a:r>
              <a:rPr lang="zh-CN" altLang="en-US" sz="2000" smtClean="0"/>
              <a:t>	</a:t>
            </a:r>
            <a:r>
              <a:rPr lang="en-US" altLang="zh-CN" sz="2000" smtClean="0"/>
              <a:t>while (num_of_children_remained &gt; 1)</a:t>
            </a:r>
          </a:p>
          <a:p>
            <a:pPr eaLnBrk="1" hangingPunct="1">
              <a:lnSpc>
                <a:spcPct val="80000"/>
              </a:lnSpc>
              <a:buFont typeface="Wingdings" pitchFamily="2" charset="2"/>
              <a:buNone/>
              <a:defRPr/>
            </a:pPr>
            <a:r>
              <a:rPr lang="en-US" altLang="zh-CN" sz="2000" smtClean="0"/>
              <a:t>	{	for (int count=1; count&lt;m; count++)  //</a:t>
            </a:r>
            <a:r>
              <a:rPr lang="zh-CN" altLang="en-US" sz="2000" smtClean="0"/>
              <a:t>循环</a:t>
            </a:r>
            <a:r>
              <a:rPr lang="en-US" altLang="zh-CN" sz="2000" smtClean="0"/>
              <a:t>m-1</a:t>
            </a:r>
            <a:r>
              <a:rPr lang="zh-CN" altLang="en-US" sz="2000" smtClean="0"/>
              <a:t>次</a:t>
            </a:r>
          </a:p>
          <a:p>
            <a:pPr eaLnBrk="1" hangingPunct="1">
              <a:lnSpc>
                <a:spcPct val="80000"/>
              </a:lnSpc>
              <a:buFont typeface="Wingdings" pitchFamily="2" charset="2"/>
              <a:buNone/>
              <a:defRPr/>
            </a:pPr>
            <a:r>
              <a:rPr lang="zh-CN" altLang="en-US" sz="2000" smtClean="0"/>
              <a:t>			</a:t>
            </a:r>
            <a:r>
              <a:rPr lang="en-US" altLang="zh-CN" sz="2000" smtClean="0"/>
              <a:t>previous = previous-&gt;next;</a:t>
            </a:r>
          </a:p>
          <a:p>
            <a:pPr eaLnBrk="1" hangingPunct="1">
              <a:lnSpc>
                <a:spcPct val="80000"/>
              </a:lnSpc>
              <a:buFont typeface="Wingdings" pitchFamily="2" charset="2"/>
              <a:buNone/>
              <a:defRPr/>
            </a:pPr>
            <a:r>
              <a:rPr lang="en-US" altLang="zh-CN" sz="2000" smtClean="0"/>
              <a:t>		//</a:t>
            </a:r>
            <a:r>
              <a:rPr lang="zh-CN" altLang="en-US" sz="2000" smtClean="0"/>
              <a:t>循环结束时，</a:t>
            </a:r>
            <a:r>
              <a:rPr lang="en-US" altLang="zh-CN" sz="2000" smtClean="0"/>
              <a:t>previous</a:t>
            </a:r>
            <a:r>
              <a:rPr lang="zh-CN" altLang="en-US" sz="2000" smtClean="0"/>
              <a:t>指向将要离开圈子的小孩的前一个小孩</a:t>
            </a:r>
          </a:p>
          <a:p>
            <a:pPr eaLnBrk="1" hangingPunct="1">
              <a:lnSpc>
                <a:spcPct val="80000"/>
              </a:lnSpc>
              <a:buFont typeface="Wingdings" pitchFamily="2" charset="2"/>
              <a:buNone/>
              <a:defRPr/>
            </a:pPr>
            <a:r>
              <a:rPr lang="zh-CN" altLang="en-US" sz="2000" smtClean="0"/>
              <a:t>		</a:t>
            </a:r>
            <a:r>
              <a:rPr lang="en-US" altLang="zh-CN" sz="2000" smtClean="0"/>
              <a:t>Node *p=previous-&gt;next;  //p</a:t>
            </a:r>
            <a:r>
              <a:rPr lang="zh-CN" altLang="en-US" sz="2000" smtClean="0"/>
              <a:t>指向将要离圈的小孩结点</a:t>
            </a:r>
          </a:p>
          <a:p>
            <a:pPr eaLnBrk="1" hangingPunct="1">
              <a:lnSpc>
                <a:spcPct val="80000"/>
              </a:lnSpc>
              <a:buFont typeface="Wingdings" pitchFamily="2" charset="2"/>
              <a:buNone/>
              <a:defRPr/>
            </a:pPr>
            <a:r>
              <a:rPr lang="zh-CN" altLang="en-US" sz="2000" smtClean="0"/>
              <a:t>		</a:t>
            </a:r>
            <a:r>
              <a:rPr lang="en-US" altLang="zh-CN" sz="2000" smtClean="0"/>
              <a:t>previous-&gt;next = p-&gt;next;  //</a:t>
            </a:r>
            <a:r>
              <a:rPr lang="zh-CN" altLang="en-US" sz="2000" smtClean="0"/>
              <a:t>小孩离开圈子</a:t>
            </a:r>
          </a:p>
          <a:p>
            <a:pPr eaLnBrk="1" hangingPunct="1">
              <a:lnSpc>
                <a:spcPct val="80000"/>
              </a:lnSpc>
              <a:buFont typeface="Wingdings" pitchFamily="2" charset="2"/>
              <a:buNone/>
              <a:defRPr/>
            </a:pPr>
            <a:r>
              <a:rPr lang="zh-CN" altLang="en-US" sz="2000" smtClean="0"/>
              <a:t>		</a:t>
            </a:r>
            <a:r>
              <a:rPr lang="en-US" altLang="zh-CN" sz="2000" smtClean="0"/>
              <a:t>delete p;  //</a:t>
            </a:r>
            <a:r>
              <a:rPr lang="zh-CN" altLang="en-US" sz="2000" smtClean="0"/>
              <a:t>释放离圈小孩结点的空间</a:t>
            </a:r>
          </a:p>
          <a:p>
            <a:pPr eaLnBrk="1" hangingPunct="1">
              <a:lnSpc>
                <a:spcPct val="80000"/>
              </a:lnSpc>
              <a:buFont typeface="Wingdings" pitchFamily="2" charset="2"/>
              <a:buNone/>
              <a:defRPr/>
            </a:pPr>
            <a:r>
              <a:rPr lang="zh-CN" altLang="en-US" sz="2000" smtClean="0"/>
              <a:t>		</a:t>
            </a:r>
            <a:r>
              <a:rPr lang="en-US" altLang="zh-CN" sz="2000" smtClean="0"/>
              <a:t>num_of_children_remained--;  //</a:t>
            </a:r>
            <a:r>
              <a:rPr lang="zh-CN" altLang="en-US" sz="2000" smtClean="0"/>
              <a:t>圈中小孩数减</a:t>
            </a:r>
            <a:r>
              <a:rPr lang="en-US" altLang="zh-CN" sz="2000" smtClean="0"/>
              <a:t>1</a:t>
            </a:r>
          </a:p>
          <a:p>
            <a:pPr eaLnBrk="1" hangingPunct="1">
              <a:lnSpc>
                <a:spcPct val="80000"/>
              </a:lnSpc>
              <a:buFont typeface="Wingdings" pitchFamily="2" charset="2"/>
              <a:buNone/>
              <a:defRPr/>
            </a:pPr>
            <a:r>
              <a:rPr lang="en-US" altLang="zh-CN" sz="2000" smtClean="0"/>
              <a:t>	}</a:t>
            </a:r>
          </a:p>
          <a:p>
            <a:pPr eaLnBrk="1" hangingPunct="1">
              <a:lnSpc>
                <a:spcPct val="80000"/>
              </a:lnSpc>
              <a:buFont typeface="Wingdings" pitchFamily="2" charset="2"/>
              <a:buNone/>
              <a:defRPr/>
            </a:pPr>
            <a:r>
              <a:rPr lang="en-US" altLang="zh-CN" sz="2000" smtClean="0"/>
              <a:t>	</a:t>
            </a:r>
          </a:p>
          <a:p>
            <a:pPr eaLnBrk="1" hangingPunct="1">
              <a:lnSpc>
                <a:spcPct val="80000"/>
              </a:lnSpc>
              <a:buFont typeface="Wingdings" pitchFamily="2" charset="2"/>
              <a:buNone/>
              <a:defRPr/>
            </a:pPr>
            <a:r>
              <a:rPr lang="en-US" altLang="zh-CN" sz="2000" smtClean="0"/>
              <a:t>	//</a:t>
            </a:r>
            <a:r>
              <a:rPr lang="zh-CN" altLang="en-US" sz="2000" smtClean="0"/>
              <a:t>输出胜利者的编号</a:t>
            </a:r>
          </a:p>
          <a:p>
            <a:pPr eaLnBrk="1" hangingPunct="1">
              <a:lnSpc>
                <a:spcPct val="80000"/>
              </a:lnSpc>
              <a:buFont typeface="Wingdings" pitchFamily="2" charset="2"/>
              <a:buNone/>
              <a:defRPr/>
            </a:pPr>
            <a:r>
              <a:rPr lang="zh-CN" altLang="en-US" sz="2000" smtClean="0"/>
              <a:t>	</a:t>
            </a:r>
            <a:r>
              <a:rPr lang="en-US" altLang="zh-CN" sz="2000" smtClean="0"/>
              <a:t>cout &lt;&lt; "The winner is No." &lt;&lt; previous-&gt;no &lt;&lt; "\n";</a:t>
            </a:r>
          </a:p>
          <a:p>
            <a:pPr eaLnBrk="1" hangingPunct="1">
              <a:lnSpc>
                <a:spcPct val="80000"/>
              </a:lnSpc>
              <a:buFont typeface="Wingdings" pitchFamily="2" charset="2"/>
              <a:buNone/>
              <a:defRPr/>
            </a:pPr>
            <a:r>
              <a:rPr lang="en-US" altLang="zh-CN" sz="2000" smtClean="0"/>
              <a:t>	delete previous;  //</a:t>
            </a:r>
            <a:r>
              <a:rPr lang="zh-CN" altLang="en-US" sz="2000" smtClean="0"/>
              <a:t>释放胜利者结点的空间</a:t>
            </a:r>
          </a:p>
          <a:p>
            <a:pPr eaLnBrk="1" hangingPunct="1">
              <a:lnSpc>
                <a:spcPct val="80000"/>
              </a:lnSpc>
              <a:buFont typeface="Wingdings" pitchFamily="2" charset="2"/>
              <a:buNone/>
              <a:defRPr/>
            </a:pPr>
            <a:r>
              <a:rPr lang="zh-CN" altLang="en-US" sz="2000" smtClean="0"/>
              <a:t>	</a:t>
            </a:r>
            <a:r>
              <a:rPr lang="en-US" altLang="zh-CN" sz="2000" smtClean="0"/>
              <a:t>return 0;</a:t>
            </a:r>
          </a:p>
          <a:p>
            <a:pPr eaLnBrk="1" hangingPunct="1">
              <a:lnSpc>
                <a:spcPct val="80000"/>
              </a:lnSpc>
              <a:buFont typeface="Wingdings" pitchFamily="2" charset="2"/>
              <a:buNone/>
              <a:defRPr/>
            </a:pPr>
            <a:r>
              <a:rPr lang="en-US" altLang="zh-CN" sz="2000" smtClean="0"/>
              <a:t>}</a:t>
            </a:r>
          </a:p>
        </p:txBody>
      </p:sp>
    </p:spTree>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730" name="Rectangle 2"/>
          <p:cNvSpPr>
            <a:spLocks noGrp="1" noChangeArrowheads="1"/>
          </p:cNvSpPr>
          <p:nvPr>
            <p:ph type="title"/>
          </p:nvPr>
        </p:nvSpPr>
        <p:spPr>
          <a:xfrm>
            <a:off x="685800" y="44450"/>
            <a:ext cx="7772400" cy="1143000"/>
          </a:xfrm>
        </p:spPr>
        <p:txBody>
          <a:bodyPr/>
          <a:lstStyle/>
          <a:p>
            <a:pPr eaLnBrk="1" hangingPunct="1">
              <a:defRPr/>
            </a:pPr>
            <a:r>
              <a:rPr lang="zh-CN" altLang="en-US" smtClean="0">
                <a:latin typeface="Verdana" pitchFamily="34" charset="0"/>
              </a:rPr>
              <a:t>函数指针 </a:t>
            </a:r>
          </a:p>
        </p:txBody>
      </p:sp>
      <p:sp>
        <p:nvSpPr>
          <p:cNvPr id="457731" name="Rectangle 3"/>
          <p:cNvSpPr>
            <a:spLocks noGrp="1" noChangeArrowheads="1"/>
          </p:cNvSpPr>
          <p:nvPr>
            <p:ph idx="1"/>
          </p:nvPr>
        </p:nvSpPr>
        <p:spPr>
          <a:xfrm>
            <a:off x="323850" y="1219200"/>
            <a:ext cx="8496300" cy="5638800"/>
          </a:xfrm>
        </p:spPr>
        <p:txBody>
          <a:bodyPr/>
          <a:lstStyle/>
          <a:p>
            <a:pPr marL="361950" indent="-361950" algn="just" eaLnBrk="1" hangingPunct="1">
              <a:lnSpc>
                <a:spcPct val="80000"/>
              </a:lnSpc>
              <a:defRPr/>
            </a:pPr>
            <a:r>
              <a:rPr lang="en-US" altLang="zh-CN" sz="2800" smtClean="0">
                <a:cs typeface="Times New Roman" pitchFamily="18" charset="0"/>
              </a:rPr>
              <a:t>C++</a:t>
            </a:r>
            <a:r>
              <a:rPr lang="zh-CN" altLang="en-US" sz="2800" smtClean="0"/>
              <a:t>中可以定义一个指针变量，使其指向一个函数。例如：</a:t>
            </a:r>
          </a:p>
          <a:p>
            <a:pPr marL="827088" lvl="1" algn="just" eaLnBrk="1" hangingPunct="1">
              <a:lnSpc>
                <a:spcPct val="80000"/>
              </a:lnSpc>
              <a:defRPr/>
            </a:pPr>
            <a:r>
              <a:rPr lang="en-US" altLang="zh-CN" sz="2400" smtClean="0"/>
              <a:t>double (*</a:t>
            </a:r>
            <a:r>
              <a:rPr lang="en-US" altLang="zh-CN" sz="2400" smtClean="0">
                <a:solidFill>
                  <a:schemeClr val="folHlink"/>
                </a:solidFill>
              </a:rPr>
              <a:t>fp</a:t>
            </a:r>
            <a:r>
              <a:rPr lang="en-US" altLang="zh-CN" sz="2400" smtClean="0"/>
              <a:t>)(int); //fp</a:t>
            </a:r>
            <a:r>
              <a:rPr lang="zh-CN" altLang="en-US" sz="2400" smtClean="0"/>
              <a:t>是一个指向函数的指针变量</a:t>
            </a:r>
          </a:p>
          <a:p>
            <a:pPr marL="827088" lvl="1" algn="just" eaLnBrk="1" hangingPunct="1">
              <a:lnSpc>
                <a:spcPct val="80000"/>
              </a:lnSpc>
              <a:buFontTx/>
              <a:buNone/>
              <a:defRPr/>
            </a:pPr>
            <a:r>
              <a:rPr lang="zh-CN" altLang="en-US" sz="2400" smtClean="0"/>
              <a:t>或者</a:t>
            </a:r>
          </a:p>
          <a:p>
            <a:pPr marL="827088" lvl="1" algn="just" eaLnBrk="1" hangingPunct="1">
              <a:lnSpc>
                <a:spcPct val="80000"/>
              </a:lnSpc>
              <a:defRPr/>
            </a:pPr>
            <a:r>
              <a:rPr lang="en-US" altLang="zh-CN" sz="2400" smtClean="0"/>
              <a:t>typedef double (*</a:t>
            </a:r>
            <a:r>
              <a:rPr lang="en-US" altLang="zh-CN" sz="2400" smtClean="0">
                <a:solidFill>
                  <a:schemeClr val="folHlink"/>
                </a:solidFill>
              </a:rPr>
              <a:t>FP</a:t>
            </a:r>
            <a:r>
              <a:rPr lang="en-US" altLang="zh-CN" sz="2400" smtClean="0"/>
              <a:t>)(int); </a:t>
            </a:r>
          </a:p>
          <a:p>
            <a:pPr marL="827088" lvl="1" algn="just" eaLnBrk="1" hangingPunct="1">
              <a:lnSpc>
                <a:spcPct val="80000"/>
              </a:lnSpc>
              <a:defRPr/>
            </a:pPr>
            <a:r>
              <a:rPr lang="en-US" altLang="zh-CN" sz="2400" smtClean="0"/>
              <a:t>FP fp;</a:t>
            </a:r>
          </a:p>
          <a:p>
            <a:pPr marL="361950" indent="-361950" eaLnBrk="1" hangingPunct="1">
              <a:lnSpc>
                <a:spcPct val="80000"/>
              </a:lnSpc>
              <a:defRPr/>
            </a:pPr>
            <a:r>
              <a:rPr lang="zh-CN" altLang="en-US" sz="2800" smtClean="0"/>
              <a:t>对于一个函数，可以用取地址操作符</a:t>
            </a:r>
            <a:r>
              <a:rPr lang="en-US" altLang="zh-CN" sz="2800" smtClean="0"/>
              <a:t>&amp;</a:t>
            </a:r>
            <a:r>
              <a:rPr lang="zh-CN" altLang="en-US" sz="2800" smtClean="0"/>
              <a:t>来获得它的内存地址，或直接用函数名来表示。例如：</a:t>
            </a:r>
          </a:p>
          <a:p>
            <a:pPr marL="827088" lvl="1" eaLnBrk="1" hangingPunct="1">
              <a:lnSpc>
                <a:spcPct val="80000"/>
              </a:lnSpc>
              <a:defRPr/>
            </a:pPr>
            <a:r>
              <a:rPr lang="en-US" altLang="zh-CN" sz="2400" smtClean="0"/>
              <a:t>double f(int x) { ... }</a:t>
            </a:r>
          </a:p>
          <a:p>
            <a:pPr marL="827088" lvl="1" eaLnBrk="1" hangingPunct="1">
              <a:lnSpc>
                <a:spcPct val="80000"/>
              </a:lnSpc>
              <a:defRPr/>
            </a:pPr>
            <a:r>
              <a:rPr lang="en-US" altLang="zh-CN" sz="2400" smtClean="0"/>
              <a:t>fp = &amp;f; //</a:t>
            </a:r>
            <a:r>
              <a:rPr lang="zh-CN" altLang="en-US" sz="2400" smtClean="0"/>
              <a:t>或，</a:t>
            </a:r>
            <a:r>
              <a:rPr lang="en-US" altLang="zh-CN" sz="2400" smtClean="0"/>
              <a:t>fp = f; </a:t>
            </a:r>
          </a:p>
          <a:p>
            <a:pPr marL="361950" indent="-361950" eaLnBrk="1" hangingPunct="1">
              <a:lnSpc>
                <a:spcPct val="80000"/>
              </a:lnSpc>
              <a:defRPr/>
            </a:pPr>
            <a:r>
              <a:rPr lang="zh-CN" altLang="en-US" sz="2800" smtClean="0"/>
              <a:t>通过函数指针调用函数可采用下面的形式：</a:t>
            </a:r>
          </a:p>
          <a:p>
            <a:pPr marL="827088" lvl="1" eaLnBrk="1" hangingPunct="1">
              <a:lnSpc>
                <a:spcPct val="80000"/>
              </a:lnSpc>
              <a:defRPr/>
            </a:pPr>
            <a:r>
              <a:rPr lang="en-US" altLang="zh-CN" sz="2400" smtClean="0"/>
              <a:t>(*fp)(10);</a:t>
            </a:r>
          </a:p>
          <a:p>
            <a:pPr marL="827088" lvl="1" eaLnBrk="1" hangingPunct="1">
              <a:lnSpc>
                <a:spcPct val="80000"/>
              </a:lnSpc>
              <a:buFontTx/>
              <a:buNone/>
              <a:defRPr/>
            </a:pPr>
            <a:r>
              <a:rPr lang="zh-CN" altLang="en-US" sz="2400" smtClean="0"/>
              <a:t>或</a:t>
            </a:r>
          </a:p>
          <a:p>
            <a:pPr marL="827088" lvl="1" eaLnBrk="1" hangingPunct="1">
              <a:lnSpc>
                <a:spcPct val="80000"/>
              </a:lnSpc>
              <a:defRPr/>
            </a:pPr>
            <a:r>
              <a:rPr lang="en-US" altLang="zh-CN" sz="2400" smtClean="0"/>
              <a:t>fp(10);</a:t>
            </a:r>
          </a:p>
        </p:txBody>
      </p:sp>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754" name="Rectangle 2"/>
          <p:cNvSpPr>
            <a:spLocks noGrp="1" noChangeArrowheads="1"/>
          </p:cNvSpPr>
          <p:nvPr>
            <p:ph type="title"/>
          </p:nvPr>
        </p:nvSpPr>
        <p:spPr>
          <a:xfrm>
            <a:off x="179388" y="44450"/>
            <a:ext cx="8229600" cy="919163"/>
          </a:xfrm>
        </p:spPr>
        <p:txBody>
          <a:bodyPr/>
          <a:lstStyle/>
          <a:p>
            <a:pPr eaLnBrk="1" hangingPunct="1">
              <a:defRPr/>
            </a:pPr>
            <a:r>
              <a:rPr lang="zh-CN" altLang="en-US" sz="3200" smtClean="0"/>
              <a:t>例：编写一个程序，根据输入的要求执行在一个函数表中定义的某个函数。</a:t>
            </a:r>
            <a:r>
              <a:rPr lang="zh-CN" altLang="en-US" sz="4000" smtClean="0"/>
              <a:t> </a:t>
            </a:r>
          </a:p>
        </p:txBody>
      </p:sp>
      <p:sp>
        <p:nvSpPr>
          <p:cNvPr id="458755" name="Rectangle 3"/>
          <p:cNvSpPr>
            <a:spLocks noGrp="1" noChangeArrowheads="1"/>
          </p:cNvSpPr>
          <p:nvPr>
            <p:ph idx="1"/>
          </p:nvPr>
        </p:nvSpPr>
        <p:spPr>
          <a:xfrm>
            <a:off x="457200" y="1125538"/>
            <a:ext cx="8229600" cy="5732462"/>
          </a:xfrm>
        </p:spPr>
        <p:txBody>
          <a:bodyPr/>
          <a:lstStyle/>
          <a:p>
            <a:pPr eaLnBrk="1" hangingPunct="1">
              <a:lnSpc>
                <a:spcPct val="80000"/>
              </a:lnSpc>
              <a:buFont typeface="Wingdings" pitchFamily="2" charset="2"/>
              <a:buNone/>
              <a:defRPr/>
            </a:pPr>
            <a:r>
              <a:rPr lang="en-US" altLang="zh-CN" sz="1900" smtClean="0"/>
              <a:t>#include &lt;iostream&gt;</a:t>
            </a:r>
          </a:p>
          <a:p>
            <a:pPr eaLnBrk="1" hangingPunct="1">
              <a:lnSpc>
                <a:spcPct val="80000"/>
              </a:lnSpc>
              <a:buFont typeface="Wingdings" pitchFamily="2" charset="2"/>
              <a:buNone/>
              <a:defRPr/>
            </a:pPr>
            <a:r>
              <a:rPr lang="en-US" altLang="zh-CN" sz="1900" smtClean="0"/>
              <a:t>#include &lt;cmath&gt;</a:t>
            </a:r>
          </a:p>
          <a:p>
            <a:pPr eaLnBrk="1" hangingPunct="1">
              <a:lnSpc>
                <a:spcPct val="80000"/>
              </a:lnSpc>
              <a:buFont typeface="Wingdings" pitchFamily="2" charset="2"/>
              <a:buNone/>
              <a:defRPr/>
            </a:pPr>
            <a:r>
              <a:rPr lang="en-US" altLang="zh-CN" sz="1900" smtClean="0"/>
              <a:t>using namespace std;</a:t>
            </a:r>
          </a:p>
          <a:p>
            <a:pPr eaLnBrk="1" hangingPunct="1">
              <a:lnSpc>
                <a:spcPct val="80000"/>
              </a:lnSpc>
              <a:buFont typeface="Wingdings" pitchFamily="2" charset="2"/>
              <a:buNone/>
              <a:defRPr/>
            </a:pPr>
            <a:r>
              <a:rPr lang="en-US" altLang="zh-CN" sz="1900" smtClean="0"/>
              <a:t>const int MAX_LEN=8;</a:t>
            </a:r>
          </a:p>
          <a:p>
            <a:pPr eaLnBrk="1" hangingPunct="1">
              <a:lnSpc>
                <a:spcPct val="80000"/>
              </a:lnSpc>
              <a:buFont typeface="Wingdings" pitchFamily="2" charset="2"/>
              <a:buNone/>
              <a:defRPr/>
            </a:pPr>
            <a:r>
              <a:rPr lang="en-US" altLang="zh-CN" sz="1900" smtClean="0"/>
              <a:t>typedef double (*FP)(double);</a:t>
            </a:r>
          </a:p>
          <a:p>
            <a:pPr eaLnBrk="1" hangingPunct="1">
              <a:lnSpc>
                <a:spcPct val="80000"/>
              </a:lnSpc>
              <a:buFont typeface="Wingdings" pitchFamily="2" charset="2"/>
              <a:buNone/>
              <a:defRPr/>
            </a:pPr>
            <a:r>
              <a:rPr lang="en-US" altLang="zh-CN" sz="1900" smtClean="0"/>
              <a:t>FP func_list[MAX_LEN]={sin,cos,tan,asin,acos,atan,log,log10};</a:t>
            </a:r>
          </a:p>
          <a:p>
            <a:pPr eaLnBrk="1" hangingPunct="1">
              <a:lnSpc>
                <a:spcPct val="80000"/>
              </a:lnSpc>
              <a:buFont typeface="Wingdings" pitchFamily="2" charset="2"/>
              <a:buNone/>
              <a:defRPr/>
            </a:pPr>
            <a:r>
              <a:rPr lang="en-US" altLang="zh-CN" sz="1900" smtClean="0"/>
              <a:t>int main()</a:t>
            </a:r>
          </a:p>
          <a:p>
            <a:pPr eaLnBrk="1" hangingPunct="1">
              <a:lnSpc>
                <a:spcPct val="80000"/>
              </a:lnSpc>
              <a:buFont typeface="Wingdings" pitchFamily="2" charset="2"/>
              <a:buNone/>
              <a:defRPr/>
            </a:pPr>
            <a:r>
              <a:rPr lang="en-US" altLang="zh-CN" sz="1900" smtClean="0"/>
              <a:t>{	int index;</a:t>
            </a:r>
          </a:p>
          <a:p>
            <a:pPr eaLnBrk="1" hangingPunct="1">
              <a:lnSpc>
                <a:spcPct val="80000"/>
              </a:lnSpc>
              <a:buFont typeface="Wingdings" pitchFamily="2" charset="2"/>
              <a:buNone/>
              <a:defRPr/>
            </a:pPr>
            <a:r>
              <a:rPr lang="en-US" altLang="zh-CN" sz="1900" smtClean="0"/>
              <a:t>	double x;</a:t>
            </a:r>
          </a:p>
          <a:p>
            <a:pPr eaLnBrk="1" hangingPunct="1">
              <a:lnSpc>
                <a:spcPct val="80000"/>
              </a:lnSpc>
              <a:buFont typeface="Wingdings" pitchFamily="2" charset="2"/>
              <a:buNone/>
              <a:defRPr/>
            </a:pPr>
            <a:r>
              <a:rPr lang="en-US" altLang="zh-CN" sz="1900" smtClean="0"/>
              <a:t>	do  //</a:t>
            </a:r>
            <a:r>
              <a:rPr lang="zh-CN" altLang="en-US" sz="1900" smtClean="0"/>
              <a:t>循环以获得正确的输入</a:t>
            </a:r>
          </a:p>
          <a:p>
            <a:pPr eaLnBrk="1" hangingPunct="1">
              <a:lnSpc>
                <a:spcPct val="80000"/>
              </a:lnSpc>
              <a:buFont typeface="Wingdings" pitchFamily="2" charset="2"/>
              <a:buNone/>
              <a:defRPr/>
            </a:pPr>
            <a:r>
              <a:rPr lang="zh-CN" altLang="en-US" sz="1900" smtClean="0"/>
              <a:t>	</a:t>
            </a:r>
            <a:r>
              <a:rPr lang="en-US" altLang="zh-CN" sz="1900" smtClean="0"/>
              <a:t>{	cout &lt;&lt; "</a:t>
            </a:r>
            <a:r>
              <a:rPr lang="zh-CN" altLang="en-US" sz="1900" smtClean="0"/>
              <a:t>请输入要计算的函数</a:t>
            </a:r>
            <a:r>
              <a:rPr lang="en-US" altLang="zh-CN" sz="1900" smtClean="0"/>
              <a:t>(0:sin 1:cos 2:tan 3:asin\n"</a:t>
            </a:r>
          </a:p>
          <a:p>
            <a:pPr eaLnBrk="1" hangingPunct="1">
              <a:lnSpc>
                <a:spcPct val="80000"/>
              </a:lnSpc>
              <a:buFont typeface="Wingdings" pitchFamily="2" charset="2"/>
              <a:buNone/>
              <a:defRPr/>
            </a:pPr>
            <a:r>
              <a:rPr lang="en-US" altLang="zh-CN" sz="1900" smtClean="0"/>
              <a:t>		       &lt;&lt; "4:acos 5: atan 6:log 7:log10):";</a:t>
            </a:r>
          </a:p>
          <a:p>
            <a:pPr eaLnBrk="1" hangingPunct="1">
              <a:lnSpc>
                <a:spcPct val="80000"/>
              </a:lnSpc>
              <a:buFont typeface="Wingdings" pitchFamily="2" charset="2"/>
              <a:buNone/>
              <a:defRPr/>
            </a:pPr>
            <a:r>
              <a:rPr lang="en-US" altLang="zh-CN" sz="1900" smtClean="0"/>
              <a:t>		cin &gt;&gt; index;</a:t>
            </a:r>
          </a:p>
          <a:p>
            <a:pPr eaLnBrk="1" hangingPunct="1">
              <a:lnSpc>
                <a:spcPct val="80000"/>
              </a:lnSpc>
              <a:buFont typeface="Wingdings" pitchFamily="2" charset="2"/>
              <a:buNone/>
              <a:defRPr/>
            </a:pPr>
            <a:r>
              <a:rPr lang="en-US" altLang="zh-CN" sz="1900" smtClean="0"/>
              <a:t>	} while (index &lt; 0 || index &gt; 7);</a:t>
            </a:r>
          </a:p>
          <a:p>
            <a:pPr eaLnBrk="1" hangingPunct="1">
              <a:lnSpc>
                <a:spcPct val="80000"/>
              </a:lnSpc>
              <a:buFont typeface="Wingdings" pitchFamily="2" charset="2"/>
              <a:buNone/>
              <a:defRPr/>
            </a:pPr>
            <a:r>
              <a:rPr lang="en-US" altLang="zh-CN" sz="1900" smtClean="0"/>
              <a:t>	cout &lt;&lt; "</a:t>
            </a:r>
            <a:r>
              <a:rPr lang="zh-CN" altLang="en-US" sz="1900" smtClean="0"/>
              <a:t>请输入参数：</a:t>
            </a:r>
            <a:r>
              <a:rPr lang="en-US" altLang="zh-CN" sz="1900" smtClean="0"/>
              <a:t>";</a:t>
            </a:r>
          </a:p>
          <a:p>
            <a:pPr eaLnBrk="1" hangingPunct="1">
              <a:lnSpc>
                <a:spcPct val="80000"/>
              </a:lnSpc>
              <a:buFont typeface="Wingdings" pitchFamily="2" charset="2"/>
              <a:buNone/>
              <a:defRPr/>
            </a:pPr>
            <a:r>
              <a:rPr lang="en-US" altLang="zh-CN" sz="1900" smtClean="0"/>
              <a:t>	cin &gt;&gt; x;</a:t>
            </a:r>
          </a:p>
          <a:p>
            <a:pPr eaLnBrk="1" hangingPunct="1">
              <a:lnSpc>
                <a:spcPct val="80000"/>
              </a:lnSpc>
              <a:buFont typeface="Wingdings" pitchFamily="2" charset="2"/>
              <a:buNone/>
              <a:defRPr/>
            </a:pPr>
            <a:r>
              <a:rPr lang="en-US" altLang="zh-CN" sz="1900" smtClean="0"/>
              <a:t>	cout &lt;&lt; "</a:t>
            </a:r>
            <a:r>
              <a:rPr lang="zh-CN" altLang="en-US" sz="1900" smtClean="0"/>
              <a:t>结果为：</a:t>
            </a:r>
            <a:r>
              <a:rPr lang="en-US" altLang="zh-CN" sz="1900" smtClean="0"/>
              <a:t>" &lt;&lt; (*func_list[index])(x) &lt;&lt; endl;</a:t>
            </a:r>
          </a:p>
          <a:p>
            <a:pPr eaLnBrk="1" hangingPunct="1">
              <a:lnSpc>
                <a:spcPct val="80000"/>
              </a:lnSpc>
              <a:buFont typeface="Wingdings" pitchFamily="2" charset="2"/>
              <a:buNone/>
              <a:defRPr/>
            </a:pPr>
            <a:r>
              <a:rPr lang="en-US" altLang="zh-CN" sz="1900" smtClean="0"/>
              <a:t>	return 0;</a:t>
            </a:r>
          </a:p>
          <a:p>
            <a:pPr eaLnBrk="1" hangingPunct="1">
              <a:lnSpc>
                <a:spcPct val="80000"/>
              </a:lnSpc>
              <a:buFont typeface="Wingdings" pitchFamily="2" charset="2"/>
              <a:buNone/>
              <a:defRPr/>
            </a:pPr>
            <a:r>
              <a:rPr lang="en-US" altLang="zh-CN" sz="1900" smtClean="0"/>
              <a:t>}</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1" name="Rectangle 3"/>
          <p:cNvSpPr>
            <a:spLocks noGrp="1" noChangeArrowheads="1"/>
          </p:cNvSpPr>
          <p:nvPr>
            <p:ph idx="1"/>
          </p:nvPr>
        </p:nvSpPr>
        <p:spPr>
          <a:xfrm>
            <a:off x="323850" y="404813"/>
            <a:ext cx="8507413" cy="6119812"/>
          </a:xfrm>
        </p:spPr>
        <p:txBody>
          <a:bodyPr/>
          <a:lstStyle/>
          <a:p>
            <a:pPr eaLnBrk="1" hangingPunct="1">
              <a:lnSpc>
                <a:spcPct val="90000"/>
              </a:lnSpc>
              <a:defRPr/>
            </a:pPr>
            <a:r>
              <a:rPr lang="zh-CN" altLang="en-US" smtClean="0">
                <a:cs typeface="Courier New" pitchFamily="49" charset="0"/>
              </a:rPr>
              <a:t>一维数组类型变量定义格式为：</a:t>
            </a:r>
          </a:p>
          <a:p>
            <a:pPr lvl="1" eaLnBrk="1" hangingPunct="1">
              <a:lnSpc>
                <a:spcPct val="90000"/>
              </a:lnSpc>
              <a:defRPr/>
            </a:pPr>
            <a:r>
              <a:rPr lang="en-US" altLang="zh-CN" smtClean="0">
                <a:cs typeface="Courier New" pitchFamily="49" charset="0"/>
              </a:rPr>
              <a:t>&lt;</a:t>
            </a:r>
            <a:r>
              <a:rPr lang="zh-CN" altLang="en-US" smtClean="0"/>
              <a:t>一维数组类型名</a:t>
            </a:r>
            <a:r>
              <a:rPr lang="en-US" altLang="zh-CN" smtClean="0">
                <a:cs typeface="Courier New" pitchFamily="49" charset="0"/>
              </a:rPr>
              <a:t>&gt; </a:t>
            </a:r>
            <a:r>
              <a:rPr lang="en-US" altLang="zh-CN" smtClean="0">
                <a:solidFill>
                  <a:schemeClr val="folHlink"/>
                </a:solidFill>
                <a:cs typeface="Courier New" pitchFamily="49" charset="0"/>
              </a:rPr>
              <a:t>&lt;</a:t>
            </a:r>
            <a:r>
              <a:rPr lang="zh-CN" altLang="en-US" smtClean="0">
                <a:solidFill>
                  <a:schemeClr val="folHlink"/>
                </a:solidFill>
              </a:rPr>
              <a:t>一维数组变量名</a:t>
            </a:r>
            <a:r>
              <a:rPr lang="en-US" altLang="zh-CN" smtClean="0">
                <a:solidFill>
                  <a:schemeClr val="folHlink"/>
                </a:solidFill>
                <a:cs typeface="Courier New" pitchFamily="49" charset="0"/>
              </a:rPr>
              <a:t>&gt;</a:t>
            </a:r>
            <a:r>
              <a:rPr lang="zh-CN" altLang="en-US" smtClean="0">
                <a:cs typeface="Courier New" pitchFamily="49" charset="0"/>
              </a:rPr>
              <a:t>；</a:t>
            </a:r>
          </a:p>
          <a:p>
            <a:pPr lvl="1" eaLnBrk="1" hangingPunct="1">
              <a:lnSpc>
                <a:spcPct val="90000"/>
              </a:lnSpc>
              <a:buFontTx/>
              <a:buNone/>
              <a:defRPr/>
            </a:pPr>
            <a:r>
              <a:rPr lang="zh-CN" altLang="en-US" smtClean="0">
                <a:cs typeface="Courier New" pitchFamily="49" charset="0"/>
              </a:rPr>
              <a:t>或</a:t>
            </a:r>
          </a:p>
          <a:p>
            <a:pPr lvl="1" eaLnBrk="1" hangingPunct="1">
              <a:lnSpc>
                <a:spcPct val="90000"/>
              </a:lnSpc>
              <a:defRPr/>
            </a:pPr>
            <a:r>
              <a:rPr lang="en-US" altLang="zh-CN" smtClean="0">
                <a:cs typeface="Courier New" pitchFamily="49" charset="0"/>
              </a:rPr>
              <a:t>&lt;</a:t>
            </a:r>
            <a:r>
              <a:rPr lang="zh-CN" altLang="en-US" smtClean="0"/>
              <a:t>元素类型</a:t>
            </a:r>
            <a:r>
              <a:rPr lang="en-US" altLang="zh-CN" smtClean="0">
                <a:cs typeface="Courier New" pitchFamily="49" charset="0"/>
              </a:rPr>
              <a:t>&gt; </a:t>
            </a:r>
            <a:r>
              <a:rPr lang="en-US" altLang="zh-CN" smtClean="0">
                <a:solidFill>
                  <a:schemeClr val="folHlink"/>
                </a:solidFill>
                <a:cs typeface="Courier New" pitchFamily="49" charset="0"/>
              </a:rPr>
              <a:t>&lt;</a:t>
            </a:r>
            <a:r>
              <a:rPr lang="zh-CN" altLang="en-US" smtClean="0">
                <a:solidFill>
                  <a:schemeClr val="folHlink"/>
                </a:solidFill>
              </a:rPr>
              <a:t>一维数组变量名</a:t>
            </a:r>
            <a:r>
              <a:rPr lang="en-US" altLang="zh-CN" smtClean="0">
                <a:solidFill>
                  <a:schemeClr val="folHlink"/>
                </a:solidFill>
                <a:cs typeface="Courier New" pitchFamily="49" charset="0"/>
              </a:rPr>
              <a:t>&gt;</a:t>
            </a:r>
            <a:r>
              <a:rPr lang="en-US" altLang="zh-CN" smtClean="0">
                <a:cs typeface="Courier New" pitchFamily="49" charset="0"/>
              </a:rPr>
              <a:t>[&lt;</a:t>
            </a:r>
            <a:r>
              <a:rPr lang="zh-CN" altLang="en-US" smtClean="0"/>
              <a:t>元素个数</a:t>
            </a:r>
            <a:r>
              <a:rPr lang="en-US" altLang="zh-CN" smtClean="0">
                <a:cs typeface="Courier New" pitchFamily="49" charset="0"/>
              </a:rPr>
              <a:t>&gt;];</a:t>
            </a:r>
          </a:p>
          <a:p>
            <a:pPr lvl="2" eaLnBrk="1" hangingPunct="1">
              <a:lnSpc>
                <a:spcPct val="90000"/>
              </a:lnSpc>
              <a:defRPr/>
            </a:pPr>
            <a:r>
              <a:rPr lang="en-US" altLang="zh-CN" smtClean="0"/>
              <a:t>&lt;</a:t>
            </a:r>
            <a:r>
              <a:rPr lang="zh-CN" altLang="en-US" smtClean="0"/>
              <a:t>元素类型</a:t>
            </a:r>
            <a:r>
              <a:rPr lang="en-US" altLang="zh-CN" smtClean="0"/>
              <a:t>&gt;</a:t>
            </a:r>
            <a:r>
              <a:rPr lang="zh-CN" altLang="en-US" smtClean="0"/>
              <a:t>为任意</a:t>
            </a:r>
            <a:r>
              <a:rPr lang="en-US" altLang="zh-CN" smtClean="0"/>
              <a:t>C++</a:t>
            </a:r>
            <a:r>
              <a:rPr lang="zh-CN" altLang="en-US" smtClean="0"/>
              <a:t>类型（</a:t>
            </a:r>
            <a:r>
              <a:rPr lang="en-US" altLang="zh-CN" smtClean="0"/>
              <a:t>void</a:t>
            </a:r>
            <a:r>
              <a:rPr lang="zh-CN" altLang="en-US" smtClean="0"/>
              <a:t>除外）</a:t>
            </a:r>
            <a:endParaRPr lang="zh-CN" altLang="en-US" smtClean="0">
              <a:cs typeface="Courier New" pitchFamily="49" charset="0"/>
            </a:endParaRPr>
          </a:p>
          <a:p>
            <a:pPr lvl="2" eaLnBrk="1" hangingPunct="1">
              <a:lnSpc>
                <a:spcPct val="90000"/>
              </a:lnSpc>
              <a:defRPr/>
            </a:pPr>
            <a:r>
              <a:rPr lang="en-US" altLang="zh-CN" smtClean="0">
                <a:cs typeface="Courier New" pitchFamily="49" charset="0"/>
              </a:rPr>
              <a:t>&lt;</a:t>
            </a:r>
            <a:r>
              <a:rPr lang="zh-CN" altLang="en-US" smtClean="0">
                <a:cs typeface="Courier New" pitchFamily="49" charset="0"/>
              </a:rPr>
              <a:t>元素个数</a:t>
            </a:r>
            <a:r>
              <a:rPr lang="en-US" altLang="zh-CN" smtClean="0">
                <a:cs typeface="Courier New" pitchFamily="49" charset="0"/>
              </a:rPr>
              <a:t>&gt;</a:t>
            </a:r>
            <a:r>
              <a:rPr lang="zh-CN" altLang="en-US" smtClean="0">
                <a:cs typeface="Courier New" pitchFamily="49" charset="0"/>
              </a:rPr>
              <a:t>为</a:t>
            </a:r>
            <a:r>
              <a:rPr lang="zh-CN" altLang="en-US" smtClean="0">
                <a:solidFill>
                  <a:schemeClr val="folHlink"/>
                </a:solidFill>
                <a:cs typeface="Courier New" pitchFamily="49" charset="0"/>
              </a:rPr>
              <a:t>整型常量表达式</a:t>
            </a:r>
          </a:p>
          <a:p>
            <a:pPr eaLnBrk="1" hangingPunct="1">
              <a:lnSpc>
                <a:spcPct val="90000"/>
              </a:lnSpc>
              <a:defRPr/>
            </a:pPr>
            <a:r>
              <a:rPr lang="zh-CN" altLang="en-US" smtClean="0">
                <a:cs typeface="Courier New" pitchFamily="49" charset="0"/>
              </a:rPr>
              <a:t>例如：</a:t>
            </a:r>
          </a:p>
          <a:p>
            <a:pPr lvl="2" eaLnBrk="1" hangingPunct="1">
              <a:lnSpc>
                <a:spcPct val="90000"/>
              </a:lnSpc>
              <a:defRPr/>
            </a:pPr>
            <a:r>
              <a:rPr lang="en-US" altLang="zh-CN" smtClean="0">
                <a:cs typeface="Courier New" pitchFamily="49" charset="0"/>
              </a:rPr>
              <a:t>typedef int A[10];</a:t>
            </a:r>
          </a:p>
          <a:p>
            <a:pPr lvl="2" eaLnBrk="1" hangingPunct="1">
              <a:lnSpc>
                <a:spcPct val="90000"/>
              </a:lnSpc>
              <a:defRPr/>
            </a:pPr>
            <a:r>
              <a:rPr lang="en-US" altLang="zh-CN" smtClean="0">
                <a:cs typeface="Courier New" pitchFamily="49" charset="0"/>
              </a:rPr>
              <a:t>A </a:t>
            </a:r>
            <a:r>
              <a:rPr lang="en-US" altLang="zh-CN" smtClean="0">
                <a:solidFill>
                  <a:schemeClr val="folHlink"/>
                </a:solidFill>
                <a:cs typeface="Courier New" pitchFamily="49" charset="0"/>
              </a:rPr>
              <a:t>a</a:t>
            </a:r>
            <a:r>
              <a:rPr lang="en-US" altLang="zh-CN" smtClean="0">
                <a:cs typeface="Courier New" pitchFamily="49" charset="0"/>
              </a:rPr>
              <a:t>; //</a:t>
            </a:r>
            <a:r>
              <a:rPr lang="zh-CN" altLang="en-US" smtClean="0">
                <a:cs typeface="Courier New" pitchFamily="49" charset="0"/>
              </a:rPr>
              <a:t>由</a:t>
            </a:r>
            <a:r>
              <a:rPr lang="en-US" altLang="zh-CN" smtClean="0">
                <a:cs typeface="Courier New" pitchFamily="49" charset="0"/>
              </a:rPr>
              <a:t>10</a:t>
            </a:r>
            <a:r>
              <a:rPr lang="zh-CN" altLang="en-US" smtClean="0">
                <a:cs typeface="Courier New" pitchFamily="49" charset="0"/>
              </a:rPr>
              <a:t>个</a:t>
            </a:r>
            <a:r>
              <a:rPr lang="en-US" altLang="zh-CN" smtClean="0">
                <a:cs typeface="Courier New" pitchFamily="49" charset="0"/>
              </a:rPr>
              <a:t>int</a:t>
            </a:r>
            <a:r>
              <a:rPr lang="zh-CN" altLang="en-US" smtClean="0">
                <a:cs typeface="Courier New" pitchFamily="49" charset="0"/>
              </a:rPr>
              <a:t>型元素所构成的数组。</a:t>
            </a:r>
          </a:p>
          <a:p>
            <a:pPr lvl="2" eaLnBrk="1" hangingPunct="1">
              <a:lnSpc>
                <a:spcPct val="90000"/>
              </a:lnSpc>
              <a:defRPr/>
            </a:pPr>
            <a:r>
              <a:rPr lang="en-US" altLang="zh-CN" smtClean="0">
                <a:cs typeface="Courier New" pitchFamily="49" charset="0"/>
              </a:rPr>
              <a:t>A *p; p++;</a:t>
            </a:r>
          </a:p>
          <a:p>
            <a:pPr lvl="2" eaLnBrk="1" hangingPunct="1">
              <a:lnSpc>
                <a:spcPct val="90000"/>
              </a:lnSpc>
              <a:defRPr/>
            </a:pPr>
            <a:r>
              <a:rPr lang="en-US" altLang="zh-CN" smtClean="0">
                <a:cs typeface="Courier New" pitchFamily="49" charset="0"/>
              </a:rPr>
              <a:t>int *q; q++;</a:t>
            </a:r>
          </a:p>
          <a:p>
            <a:pPr lvl="2" eaLnBrk="1" hangingPunct="1">
              <a:lnSpc>
                <a:spcPct val="90000"/>
              </a:lnSpc>
              <a:buFont typeface="Wingdings" pitchFamily="2" charset="2"/>
              <a:buNone/>
              <a:defRPr/>
            </a:pPr>
            <a:r>
              <a:rPr lang="zh-CN" altLang="en-US" smtClean="0">
                <a:cs typeface="Courier New" pitchFamily="49" charset="0"/>
              </a:rPr>
              <a:t>或</a:t>
            </a:r>
          </a:p>
          <a:p>
            <a:pPr lvl="2" eaLnBrk="1" hangingPunct="1">
              <a:lnSpc>
                <a:spcPct val="90000"/>
              </a:lnSpc>
              <a:defRPr/>
            </a:pPr>
            <a:r>
              <a:rPr lang="en-US" altLang="zh-CN" smtClean="0">
                <a:cs typeface="Courier New" pitchFamily="49" charset="0"/>
              </a:rPr>
              <a:t>int </a:t>
            </a:r>
            <a:r>
              <a:rPr lang="en-US" altLang="zh-CN" smtClean="0">
                <a:solidFill>
                  <a:schemeClr val="folHlink"/>
                </a:solidFill>
                <a:cs typeface="Courier New" pitchFamily="49" charset="0"/>
              </a:rPr>
              <a:t>a</a:t>
            </a:r>
            <a:r>
              <a:rPr lang="en-US" altLang="zh-CN" smtClean="0">
                <a:cs typeface="Courier New" pitchFamily="49" charset="0"/>
              </a:rPr>
              <a:t>[10]; //</a:t>
            </a:r>
            <a:r>
              <a:rPr lang="zh-CN" altLang="en-US" smtClean="0">
                <a:cs typeface="Courier New" pitchFamily="49" charset="0"/>
              </a:rPr>
              <a:t>由</a:t>
            </a:r>
            <a:r>
              <a:rPr lang="en-US" altLang="zh-CN" smtClean="0">
                <a:cs typeface="Courier New" pitchFamily="49" charset="0"/>
              </a:rPr>
              <a:t>10</a:t>
            </a:r>
            <a:r>
              <a:rPr lang="zh-CN" altLang="en-US" smtClean="0">
                <a:cs typeface="Courier New" pitchFamily="49" charset="0"/>
              </a:rPr>
              <a:t>个</a:t>
            </a:r>
            <a:r>
              <a:rPr lang="en-US" altLang="zh-CN" smtClean="0">
                <a:cs typeface="Courier New" pitchFamily="49" charset="0"/>
              </a:rPr>
              <a:t>int</a:t>
            </a:r>
            <a:r>
              <a:rPr lang="zh-CN" altLang="en-US" smtClean="0">
                <a:cs typeface="Courier New" pitchFamily="49" charset="0"/>
              </a:rPr>
              <a:t>型元素所构成的数组。</a:t>
            </a:r>
          </a:p>
        </p:txBody>
      </p:sp>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778" name="Rectangle 2"/>
          <p:cNvSpPr>
            <a:spLocks noGrp="1" noChangeArrowheads="1"/>
          </p:cNvSpPr>
          <p:nvPr>
            <p:ph type="title"/>
          </p:nvPr>
        </p:nvSpPr>
        <p:spPr>
          <a:xfrm>
            <a:off x="457200" y="115888"/>
            <a:ext cx="8229600" cy="941387"/>
          </a:xfrm>
        </p:spPr>
        <p:txBody>
          <a:bodyPr/>
          <a:lstStyle/>
          <a:p>
            <a:pPr eaLnBrk="1" hangingPunct="1">
              <a:defRPr/>
            </a:pPr>
            <a:r>
              <a:rPr lang="zh-CN" altLang="en-US" smtClean="0"/>
              <a:t>向函数传递函数</a:t>
            </a:r>
          </a:p>
        </p:txBody>
      </p:sp>
      <p:sp>
        <p:nvSpPr>
          <p:cNvPr id="459779" name="Rectangle 3"/>
          <p:cNvSpPr>
            <a:spLocks noGrp="1" noChangeArrowheads="1"/>
          </p:cNvSpPr>
          <p:nvPr>
            <p:ph idx="1"/>
          </p:nvPr>
        </p:nvSpPr>
        <p:spPr>
          <a:xfrm>
            <a:off x="323850" y="1268413"/>
            <a:ext cx="8507413" cy="5589587"/>
          </a:xfrm>
        </p:spPr>
        <p:txBody>
          <a:bodyPr/>
          <a:lstStyle/>
          <a:p>
            <a:pPr eaLnBrk="1" hangingPunct="1">
              <a:defRPr/>
            </a:pPr>
            <a:r>
              <a:rPr lang="zh-CN" altLang="en-US" sz="2400" smtClean="0"/>
              <a:t>调用一个函数时可把一个函数作为参数传给被调用函数。被调用函数的形参定义为一个函数指针类型，调用时的实参为一个函数的地址。例如：</a:t>
            </a:r>
          </a:p>
          <a:p>
            <a:pPr lvl="1" eaLnBrk="1" hangingPunct="1">
              <a:lnSpc>
                <a:spcPct val="120000"/>
              </a:lnSpc>
              <a:buFontTx/>
              <a:buNone/>
              <a:defRPr/>
            </a:pPr>
            <a:r>
              <a:rPr lang="en-US" altLang="zh-CN" sz="2000" smtClean="0"/>
              <a:t>int f(int);</a:t>
            </a:r>
          </a:p>
          <a:p>
            <a:pPr lvl="1" eaLnBrk="1" hangingPunct="1">
              <a:lnSpc>
                <a:spcPct val="80000"/>
              </a:lnSpc>
              <a:buFontTx/>
              <a:buNone/>
              <a:defRPr/>
            </a:pPr>
            <a:r>
              <a:rPr lang="en-US" altLang="zh-CN" sz="2000" smtClean="0"/>
              <a:t>int g(int);</a:t>
            </a:r>
          </a:p>
          <a:p>
            <a:pPr lvl="1" eaLnBrk="1" hangingPunct="1">
              <a:lnSpc>
                <a:spcPct val="80000"/>
              </a:lnSpc>
              <a:buFontTx/>
              <a:buNone/>
              <a:defRPr/>
            </a:pPr>
            <a:r>
              <a:rPr lang="en-US" altLang="zh-CN" sz="2000" smtClean="0"/>
              <a:t>int func(int (*fp)(int x)) //</a:t>
            </a:r>
            <a:r>
              <a:rPr lang="zh-CN" altLang="en-US" sz="2000" smtClean="0"/>
              <a:t>参数为一个函数指针类型。</a:t>
            </a:r>
          </a:p>
          <a:p>
            <a:pPr lvl="1" eaLnBrk="1" hangingPunct="1">
              <a:lnSpc>
                <a:spcPct val="80000"/>
              </a:lnSpc>
              <a:buFontTx/>
              <a:buNone/>
              <a:defRPr/>
            </a:pPr>
            <a:r>
              <a:rPr lang="en-US" altLang="zh-CN" sz="2000" smtClean="0"/>
              <a:t>{ int i;</a:t>
            </a:r>
          </a:p>
          <a:p>
            <a:pPr lvl="1" eaLnBrk="1" hangingPunct="1">
              <a:lnSpc>
                <a:spcPct val="80000"/>
              </a:lnSpc>
              <a:buFontTx/>
              <a:buNone/>
              <a:defRPr/>
            </a:pPr>
            <a:r>
              <a:rPr lang="en-US" altLang="zh-CN" sz="2000" smtClean="0"/>
              <a:t>	......</a:t>
            </a:r>
          </a:p>
          <a:p>
            <a:pPr lvl="1" eaLnBrk="1" hangingPunct="1">
              <a:lnSpc>
                <a:spcPct val="80000"/>
              </a:lnSpc>
              <a:buFontTx/>
              <a:buNone/>
              <a:defRPr/>
            </a:pPr>
            <a:r>
              <a:rPr lang="en-US" altLang="zh-CN" sz="2000" smtClean="0"/>
              <a:t>	...(*fp)(i)... //</a:t>
            </a:r>
            <a:r>
              <a:rPr lang="zh-CN" altLang="en-US" sz="2000" smtClean="0"/>
              <a:t>或</a:t>
            </a:r>
            <a:r>
              <a:rPr lang="en-US" altLang="zh-CN" sz="2000" smtClean="0"/>
              <a:t>fp(i); </a:t>
            </a:r>
            <a:r>
              <a:rPr lang="zh-CN" altLang="en-US" sz="2000" smtClean="0"/>
              <a:t>调用形参</a:t>
            </a:r>
            <a:r>
              <a:rPr lang="en-US" altLang="zh-CN" sz="2000" smtClean="0"/>
              <a:t>fp</a:t>
            </a:r>
            <a:r>
              <a:rPr lang="zh-CN" altLang="en-US" sz="2000" smtClean="0"/>
              <a:t>所指向的函数。</a:t>
            </a:r>
          </a:p>
          <a:p>
            <a:pPr lvl="1" eaLnBrk="1" hangingPunct="1">
              <a:lnSpc>
                <a:spcPct val="80000"/>
              </a:lnSpc>
              <a:buFontTx/>
              <a:buNone/>
              <a:defRPr/>
            </a:pPr>
            <a:r>
              <a:rPr lang="zh-CN" altLang="en-US" sz="2000" smtClean="0"/>
              <a:t>	</a:t>
            </a:r>
            <a:r>
              <a:rPr lang="en-US" altLang="zh-CN" sz="2000" smtClean="0"/>
              <a:t>......</a:t>
            </a:r>
          </a:p>
          <a:p>
            <a:pPr lvl="1" eaLnBrk="1" hangingPunct="1">
              <a:lnSpc>
                <a:spcPct val="80000"/>
              </a:lnSpc>
              <a:buFontTx/>
              <a:buNone/>
              <a:defRPr/>
            </a:pPr>
            <a:r>
              <a:rPr lang="en-US" altLang="zh-CN" sz="2000" smtClean="0"/>
              <a:t>}</a:t>
            </a:r>
          </a:p>
          <a:p>
            <a:pPr lvl="1" eaLnBrk="1" hangingPunct="1">
              <a:lnSpc>
                <a:spcPct val="80000"/>
              </a:lnSpc>
              <a:buFontTx/>
              <a:buNone/>
              <a:defRPr/>
            </a:pPr>
            <a:r>
              <a:rPr lang="en-US" altLang="zh-CN" sz="2000" smtClean="0"/>
              <a:t>int main()</a:t>
            </a:r>
          </a:p>
          <a:p>
            <a:pPr lvl="1" eaLnBrk="1" hangingPunct="1">
              <a:lnSpc>
                <a:spcPct val="80000"/>
              </a:lnSpc>
              <a:buFontTx/>
              <a:buNone/>
              <a:defRPr/>
            </a:pPr>
            <a:r>
              <a:rPr lang="en-US" altLang="zh-CN" sz="2000" smtClean="0"/>
              <a:t>{	......</a:t>
            </a:r>
          </a:p>
          <a:p>
            <a:pPr lvl="1" eaLnBrk="1" hangingPunct="1">
              <a:lnSpc>
                <a:spcPct val="80000"/>
              </a:lnSpc>
              <a:buFontTx/>
              <a:buNone/>
              <a:defRPr/>
            </a:pPr>
            <a:r>
              <a:rPr lang="en-US" altLang="zh-CN" sz="2000" smtClean="0"/>
              <a:t>  ...func(&amp;f)... //</a:t>
            </a:r>
            <a:r>
              <a:rPr lang="zh-CN" altLang="en-US" sz="2000" smtClean="0"/>
              <a:t>或</a:t>
            </a:r>
            <a:r>
              <a:rPr lang="en-US" altLang="zh-CN" sz="2000" smtClean="0"/>
              <a:t>func(f); </a:t>
            </a:r>
            <a:r>
              <a:rPr lang="zh-CN" altLang="en-US" sz="2000" smtClean="0"/>
              <a:t>调用函数</a:t>
            </a:r>
            <a:r>
              <a:rPr lang="en-US" altLang="zh-CN" sz="2000" smtClean="0"/>
              <a:t>func</a:t>
            </a:r>
            <a:r>
              <a:rPr lang="zh-CN" altLang="en-US" sz="2000" smtClean="0"/>
              <a:t>，把</a:t>
            </a:r>
            <a:r>
              <a:rPr lang="en-US" altLang="zh-CN" sz="2000" smtClean="0"/>
              <a:t>f</a:t>
            </a:r>
            <a:r>
              <a:rPr lang="zh-CN" altLang="en-US" sz="2000" smtClean="0"/>
              <a:t>作为参数传给它。</a:t>
            </a:r>
          </a:p>
          <a:p>
            <a:pPr lvl="1" eaLnBrk="1" hangingPunct="1">
              <a:lnSpc>
                <a:spcPct val="80000"/>
              </a:lnSpc>
              <a:buFontTx/>
              <a:buNone/>
              <a:defRPr/>
            </a:pPr>
            <a:r>
              <a:rPr lang="zh-CN" altLang="en-US" sz="2000" smtClean="0"/>
              <a:t>  </a:t>
            </a:r>
            <a:r>
              <a:rPr lang="en-US" altLang="zh-CN" sz="2000" smtClean="0"/>
              <a:t>...func(&amp;g)... //</a:t>
            </a:r>
            <a:r>
              <a:rPr lang="zh-CN" altLang="en-US" sz="2000" smtClean="0"/>
              <a:t>或</a:t>
            </a:r>
            <a:r>
              <a:rPr lang="en-US" altLang="zh-CN" sz="2000" smtClean="0"/>
              <a:t>func(g); </a:t>
            </a:r>
            <a:r>
              <a:rPr lang="zh-CN" altLang="en-US" sz="2000" smtClean="0"/>
              <a:t>调用函数</a:t>
            </a:r>
            <a:r>
              <a:rPr lang="en-US" altLang="zh-CN" sz="2000" smtClean="0"/>
              <a:t>func</a:t>
            </a:r>
            <a:r>
              <a:rPr lang="zh-CN" altLang="en-US" sz="2000" smtClean="0"/>
              <a:t>，把</a:t>
            </a:r>
            <a:r>
              <a:rPr lang="en-US" altLang="zh-CN" sz="2000" smtClean="0"/>
              <a:t>g</a:t>
            </a:r>
            <a:r>
              <a:rPr lang="zh-CN" altLang="en-US" sz="2000" smtClean="0"/>
              <a:t>作为参数传给它。</a:t>
            </a:r>
          </a:p>
          <a:p>
            <a:pPr lvl="1" eaLnBrk="1" hangingPunct="1">
              <a:lnSpc>
                <a:spcPct val="80000"/>
              </a:lnSpc>
              <a:buFontTx/>
              <a:buNone/>
              <a:defRPr/>
            </a:pPr>
            <a:r>
              <a:rPr lang="zh-CN" altLang="en-US" sz="2000" smtClean="0"/>
              <a:t>	</a:t>
            </a:r>
            <a:r>
              <a:rPr lang="en-US" altLang="zh-CN" sz="2000" smtClean="0"/>
              <a:t>.......</a:t>
            </a:r>
          </a:p>
          <a:p>
            <a:pPr lvl="1" eaLnBrk="1" hangingPunct="1">
              <a:lnSpc>
                <a:spcPct val="80000"/>
              </a:lnSpc>
              <a:buFontTx/>
              <a:buNone/>
              <a:defRPr/>
            </a:pPr>
            <a:r>
              <a:rPr lang="en-US" altLang="zh-CN" sz="2000" smtClean="0"/>
              <a:t>}</a:t>
            </a:r>
          </a:p>
        </p:txBody>
      </p:sp>
    </p:spTree>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Rectangle 2"/>
          <p:cNvSpPr>
            <a:spLocks noGrp="1" noChangeArrowheads="1"/>
          </p:cNvSpPr>
          <p:nvPr>
            <p:ph idx="1"/>
          </p:nvPr>
        </p:nvSpPr>
        <p:spPr>
          <a:xfrm>
            <a:off x="395288" y="260350"/>
            <a:ext cx="8497887" cy="6337300"/>
          </a:xfrm>
        </p:spPr>
        <p:txBody>
          <a:bodyPr/>
          <a:lstStyle/>
          <a:p>
            <a:pPr eaLnBrk="1" hangingPunct="1">
              <a:defRPr/>
            </a:pPr>
            <a:r>
              <a:rPr lang="zh-CN" altLang="en-US" smtClean="0"/>
              <a:t>再例如，下面的函数</a:t>
            </a:r>
            <a:r>
              <a:rPr lang="en-US" altLang="zh-CN" smtClean="0"/>
              <a:t>integrate</a:t>
            </a:r>
            <a:r>
              <a:rPr lang="zh-CN" altLang="en-GB" smtClean="0"/>
              <a:t>计算任意一个一元可积函数在一个区间上的定积分：</a:t>
            </a:r>
            <a:endParaRPr lang="zh-CN" altLang="en-US" smtClean="0"/>
          </a:p>
          <a:p>
            <a:pPr lvl="1" eaLnBrk="1" hangingPunct="1">
              <a:buFontTx/>
              <a:buNone/>
              <a:defRPr/>
            </a:pPr>
            <a:r>
              <a:rPr lang="en-US" altLang="zh-CN" smtClean="0"/>
              <a:t>double integrate(double (*f)(double), 					double a, double b)</a:t>
            </a:r>
          </a:p>
          <a:p>
            <a:pPr lvl="1" eaLnBrk="1" hangingPunct="1">
              <a:buFontTx/>
              <a:buNone/>
              <a:defRPr/>
            </a:pPr>
            <a:r>
              <a:rPr lang="en-US" altLang="zh-CN" smtClean="0"/>
              <a:t>{	......</a:t>
            </a:r>
          </a:p>
          <a:p>
            <a:pPr lvl="1" eaLnBrk="1" hangingPunct="1">
              <a:buFontTx/>
              <a:buNone/>
              <a:defRPr/>
            </a:pPr>
            <a:r>
              <a:rPr lang="en-US" altLang="zh-CN" smtClean="0"/>
              <a:t>}</a:t>
            </a:r>
          </a:p>
          <a:p>
            <a:pPr eaLnBrk="1" hangingPunct="1">
              <a:defRPr/>
            </a:pPr>
            <a:r>
              <a:rPr lang="zh-CN" altLang="en-US" smtClean="0"/>
              <a:t>下面的函数调用分别用于计算函数</a:t>
            </a:r>
            <a:r>
              <a:rPr lang="en-US" altLang="zh-CN" smtClean="0"/>
              <a:t>my_func</a:t>
            </a:r>
            <a:r>
              <a:rPr lang="zh-CN" altLang="en-US" smtClean="0"/>
              <a:t>、</a:t>
            </a:r>
            <a:r>
              <a:rPr lang="en-US" altLang="zh-CN" smtClean="0"/>
              <a:t>sin</a:t>
            </a:r>
            <a:r>
              <a:rPr lang="zh-CN" altLang="en-US" smtClean="0"/>
              <a:t>和</a:t>
            </a:r>
            <a:r>
              <a:rPr lang="en-US" altLang="zh-CN" smtClean="0"/>
              <a:t>cos</a:t>
            </a:r>
            <a:r>
              <a:rPr lang="zh-CN" altLang="en-US" smtClean="0"/>
              <a:t>在区间</a:t>
            </a:r>
            <a:r>
              <a:rPr lang="en-US" altLang="zh-CN" smtClean="0"/>
              <a:t>[1,10]</a:t>
            </a:r>
            <a:r>
              <a:rPr lang="zh-CN" altLang="en-US" smtClean="0"/>
              <a:t>、</a:t>
            </a:r>
            <a:r>
              <a:rPr lang="en-US" altLang="zh-CN" smtClean="0"/>
              <a:t>[0,1]</a:t>
            </a:r>
            <a:r>
              <a:rPr lang="zh-CN" altLang="en-US" smtClean="0"/>
              <a:t>和</a:t>
            </a:r>
            <a:r>
              <a:rPr lang="en-US" altLang="zh-CN" smtClean="0"/>
              <a:t>[1,2]</a:t>
            </a:r>
            <a:r>
              <a:rPr lang="zh-CN" altLang="en-US" smtClean="0"/>
              <a:t>上的定积分：</a:t>
            </a:r>
          </a:p>
          <a:p>
            <a:pPr lvl="1" eaLnBrk="1" hangingPunct="1">
              <a:buFontTx/>
              <a:buNone/>
              <a:defRPr/>
            </a:pPr>
            <a:r>
              <a:rPr lang="en-US" altLang="zh-CN" smtClean="0"/>
              <a:t>integrate(my_func,1,10);</a:t>
            </a:r>
          </a:p>
          <a:p>
            <a:pPr lvl="1" eaLnBrk="1" hangingPunct="1">
              <a:buFontTx/>
              <a:buNone/>
              <a:defRPr/>
            </a:pPr>
            <a:r>
              <a:rPr lang="en-US" altLang="zh-CN" smtClean="0"/>
              <a:t>integrate(sin,0,1);</a:t>
            </a:r>
          </a:p>
          <a:p>
            <a:pPr lvl="1" eaLnBrk="1" hangingPunct="1">
              <a:buFontTx/>
              <a:buNone/>
              <a:defRPr/>
            </a:pPr>
            <a:r>
              <a:rPr lang="en-US" altLang="zh-CN" smtClean="0"/>
              <a:t>integrate(cos,1,2);</a:t>
            </a:r>
          </a:p>
        </p:txBody>
      </p:sp>
    </p:spTree>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826" name="Rectangle 2"/>
          <p:cNvSpPr>
            <a:spLocks noGrp="1" noChangeArrowheads="1"/>
          </p:cNvSpPr>
          <p:nvPr>
            <p:ph type="title"/>
          </p:nvPr>
        </p:nvSpPr>
        <p:spPr>
          <a:xfrm>
            <a:off x="457200" y="115888"/>
            <a:ext cx="8229600" cy="1139825"/>
          </a:xfrm>
        </p:spPr>
        <p:txBody>
          <a:bodyPr/>
          <a:lstStyle/>
          <a:p>
            <a:pPr eaLnBrk="1" hangingPunct="1">
              <a:defRPr/>
            </a:pPr>
            <a:r>
              <a:rPr lang="zh-CN" altLang="en-US" smtClean="0"/>
              <a:t>指针与数组 </a:t>
            </a:r>
          </a:p>
        </p:txBody>
      </p:sp>
      <p:sp>
        <p:nvSpPr>
          <p:cNvPr id="461827" name="Rectangle 3"/>
          <p:cNvSpPr>
            <a:spLocks noGrp="1" noChangeArrowheads="1"/>
          </p:cNvSpPr>
          <p:nvPr>
            <p:ph idx="1"/>
          </p:nvPr>
        </p:nvSpPr>
        <p:spPr>
          <a:xfrm>
            <a:off x="323850" y="1196975"/>
            <a:ext cx="8534400" cy="5661025"/>
          </a:xfrm>
        </p:spPr>
        <p:txBody>
          <a:bodyPr/>
          <a:lstStyle/>
          <a:p>
            <a:pPr eaLnBrk="1" hangingPunct="1">
              <a:defRPr/>
            </a:pPr>
            <a:r>
              <a:rPr lang="zh-CN" altLang="en-US" smtClean="0"/>
              <a:t>使用指针来访问数组元素能提高效率。例如：</a:t>
            </a:r>
          </a:p>
          <a:p>
            <a:pPr lvl="1" eaLnBrk="1" hangingPunct="1">
              <a:defRPr/>
            </a:pPr>
            <a:r>
              <a:rPr lang="zh-CN" altLang="en-US" smtClean="0"/>
              <a:t>用下标访问数组元素</a:t>
            </a:r>
          </a:p>
          <a:p>
            <a:pPr lvl="2" eaLnBrk="1" hangingPunct="1">
              <a:buFont typeface="Wingdings" pitchFamily="2" charset="2"/>
              <a:buNone/>
              <a:defRPr/>
            </a:pPr>
            <a:r>
              <a:rPr lang="en-US" altLang="zh-CN" smtClean="0"/>
              <a:t>const int N=100;</a:t>
            </a:r>
          </a:p>
          <a:p>
            <a:pPr lvl="2" eaLnBrk="1" hangingPunct="1">
              <a:buFont typeface="Wingdings" pitchFamily="2" charset="2"/>
              <a:buNone/>
              <a:defRPr/>
            </a:pPr>
            <a:r>
              <a:rPr lang="en-US" altLang="zh-CN" smtClean="0"/>
              <a:t>int a[N];</a:t>
            </a:r>
          </a:p>
          <a:p>
            <a:pPr lvl="2" eaLnBrk="1" hangingPunct="1">
              <a:buFont typeface="Wingdings" pitchFamily="2" charset="2"/>
              <a:buNone/>
              <a:defRPr/>
            </a:pPr>
            <a:r>
              <a:rPr lang="en-US" altLang="zh-CN" smtClean="0"/>
              <a:t>for (int i=0; i&lt;N; i++)</a:t>
            </a:r>
          </a:p>
          <a:p>
            <a:pPr lvl="2" eaLnBrk="1" hangingPunct="1">
              <a:buFont typeface="Wingdings" pitchFamily="2" charset="2"/>
              <a:buNone/>
              <a:defRPr/>
            </a:pPr>
            <a:r>
              <a:rPr lang="en-US" altLang="zh-CN" smtClean="0"/>
              <a:t>{ </a:t>
            </a:r>
            <a:r>
              <a:rPr lang="en-US" altLang="zh-CN" smtClean="0">
                <a:latin typeface="Arial"/>
              </a:rPr>
              <a:t>…</a:t>
            </a:r>
            <a:r>
              <a:rPr lang="en-US" altLang="zh-CN" smtClean="0"/>
              <a:t> a[i] </a:t>
            </a:r>
            <a:r>
              <a:rPr lang="en-US" altLang="zh-CN" smtClean="0">
                <a:latin typeface="Arial"/>
              </a:rPr>
              <a:t>…</a:t>
            </a:r>
            <a:r>
              <a:rPr lang="en-US" altLang="zh-CN" smtClean="0"/>
              <a:t> //</a:t>
            </a:r>
            <a:r>
              <a:rPr lang="zh-CN" altLang="en-US" smtClean="0"/>
              <a:t>这里需要计算</a:t>
            </a:r>
            <a:r>
              <a:rPr lang="en-US" altLang="zh-CN" smtClean="0"/>
              <a:t>a[i]</a:t>
            </a:r>
            <a:r>
              <a:rPr lang="zh-CN" altLang="en-US" smtClean="0"/>
              <a:t>的地址：</a:t>
            </a:r>
          </a:p>
          <a:p>
            <a:pPr lvl="2" eaLnBrk="1" hangingPunct="1">
              <a:buFont typeface="Wingdings" pitchFamily="2" charset="2"/>
              <a:buNone/>
              <a:defRPr/>
            </a:pPr>
            <a:r>
              <a:rPr lang="zh-CN" altLang="en-US" smtClean="0"/>
              <a:t>		       </a:t>
            </a:r>
            <a:r>
              <a:rPr lang="en-US" altLang="zh-CN" smtClean="0"/>
              <a:t>// (char *)&amp;a[0]+i*sizeof(int)</a:t>
            </a:r>
          </a:p>
          <a:p>
            <a:pPr lvl="2" eaLnBrk="1" hangingPunct="1">
              <a:buFont typeface="Wingdings" pitchFamily="2" charset="2"/>
              <a:buNone/>
              <a:defRPr/>
            </a:pPr>
            <a:r>
              <a:rPr lang="en-US" altLang="zh-CN" smtClean="0"/>
              <a:t>} //</a:t>
            </a:r>
            <a:r>
              <a:rPr lang="en-US" altLang="zh-CN" smtClean="0">
                <a:solidFill>
                  <a:schemeClr val="folHlink"/>
                </a:solidFill>
              </a:rPr>
              <a:t>N</a:t>
            </a:r>
            <a:r>
              <a:rPr lang="zh-CN" altLang="en-US" smtClean="0">
                <a:solidFill>
                  <a:schemeClr val="folHlink"/>
                </a:solidFill>
              </a:rPr>
              <a:t>次乘法</a:t>
            </a:r>
            <a:r>
              <a:rPr lang="zh-CN" altLang="en-US" smtClean="0"/>
              <a:t>＋</a:t>
            </a:r>
            <a:r>
              <a:rPr lang="en-US" altLang="zh-CN" smtClean="0">
                <a:solidFill>
                  <a:schemeClr val="folHlink"/>
                </a:solidFill>
              </a:rPr>
              <a:t>2N</a:t>
            </a:r>
            <a:r>
              <a:rPr lang="zh-CN" altLang="en-US" smtClean="0">
                <a:solidFill>
                  <a:schemeClr val="folHlink"/>
                </a:solidFill>
              </a:rPr>
              <a:t>次加法</a:t>
            </a:r>
          </a:p>
          <a:p>
            <a:pPr lvl="1" eaLnBrk="1" hangingPunct="1">
              <a:defRPr/>
            </a:pPr>
            <a:r>
              <a:rPr lang="zh-CN" altLang="en-US" smtClean="0"/>
              <a:t>用指针访问数组元素</a:t>
            </a:r>
          </a:p>
          <a:p>
            <a:pPr lvl="2" eaLnBrk="1" hangingPunct="1">
              <a:buFont typeface="Wingdings" pitchFamily="2" charset="2"/>
              <a:buNone/>
              <a:defRPr/>
            </a:pPr>
            <a:r>
              <a:rPr lang="en-US" altLang="zh-CN" smtClean="0"/>
              <a:t>for (int *p=&amp;a[0],*q=&amp;a[N-1]; p&lt;=q; p++)</a:t>
            </a:r>
          </a:p>
          <a:p>
            <a:pPr lvl="2" eaLnBrk="1" hangingPunct="1">
              <a:buFont typeface="Wingdings" pitchFamily="2" charset="2"/>
              <a:buNone/>
              <a:defRPr/>
            </a:pPr>
            <a:r>
              <a:rPr lang="en-US" altLang="zh-CN" smtClean="0"/>
              <a:t>{	 ... *p ...</a:t>
            </a:r>
          </a:p>
          <a:p>
            <a:pPr lvl="2" eaLnBrk="1" hangingPunct="1">
              <a:buFont typeface="Wingdings" pitchFamily="2" charset="2"/>
              <a:buNone/>
              <a:defRPr/>
            </a:pPr>
            <a:r>
              <a:rPr lang="en-US" altLang="zh-CN" smtClean="0"/>
              <a:t>} //</a:t>
            </a:r>
            <a:r>
              <a:rPr lang="en-US" altLang="zh-CN" smtClean="0">
                <a:solidFill>
                  <a:schemeClr val="folHlink"/>
                </a:solidFill>
              </a:rPr>
              <a:t>N</a:t>
            </a:r>
            <a:r>
              <a:rPr lang="zh-CN" altLang="en-US" smtClean="0">
                <a:solidFill>
                  <a:schemeClr val="folHlink"/>
                </a:solidFill>
              </a:rPr>
              <a:t>次加法</a:t>
            </a:r>
          </a:p>
        </p:txBody>
      </p:sp>
    </p:spTree>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850" name="Rectangle 2"/>
          <p:cNvSpPr>
            <a:spLocks noGrp="1" noChangeArrowheads="1"/>
          </p:cNvSpPr>
          <p:nvPr>
            <p:ph type="title"/>
          </p:nvPr>
        </p:nvSpPr>
        <p:spPr>
          <a:xfrm>
            <a:off x="457200" y="115888"/>
            <a:ext cx="8229600" cy="1139825"/>
          </a:xfrm>
        </p:spPr>
        <p:txBody>
          <a:bodyPr/>
          <a:lstStyle/>
          <a:p>
            <a:pPr eaLnBrk="1" hangingPunct="1">
              <a:defRPr/>
            </a:pPr>
            <a:r>
              <a:rPr lang="zh-CN" altLang="en-US" smtClean="0"/>
              <a:t>获取数组的首地址</a:t>
            </a:r>
          </a:p>
        </p:txBody>
      </p:sp>
      <p:sp>
        <p:nvSpPr>
          <p:cNvPr id="462851" name="Rectangle 3"/>
          <p:cNvSpPr>
            <a:spLocks noGrp="1" noChangeArrowheads="1"/>
          </p:cNvSpPr>
          <p:nvPr>
            <p:ph idx="1"/>
          </p:nvPr>
        </p:nvSpPr>
        <p:spPr>
          <a:xfrm>
            <a:off x="323850" y="1412875"/>
            <a:ext cx="8435975" cy="5257800"/>
          </a:xfrm>
        </p:spPr>
        <p:txBody>
          <a:bodyPr/>
          <a:lstStyle/>
          <a:p>
            <a:pPr eaLnBrk="1" hangingPunct="1">
              <a:defRPr/>
            </a:pPr>
            <a:r>
              <a:rPr lang="zh-CN" altLang="en-US" sz="2800" smtClean="0"/>
              <a:t>一维数组的首地址</a:t>
            </a:r>
          </a:p>
          <a:p>
            <a:pPr lvl="1" eaLnBrk="1" hangingPunct="1">
              <a:buFontTx/>
              <a:buNone/>
              <a:defRPr/>
            </a:pPr>
            <a:r>
              <a:rPr lang="en-US" altLang="zh-CN" sz="2400" smtClean="0"/>
              <a:t>int a[10]; //</a:t>
            </a:r>
            <a:r>
              <a:rPr lang="zh-CN" altLang="en-US" sz="2400" smtClean="0"/>
              <a:t>等价于： </a:t>
            </a:r>
            <a:r>
              <a:rPr lang="en-US" altLang="zh-CN" sz="2400" smtClean="0"/>
              <a:t>typedef int A[10]; A a;</a:t>
            </a:r>
          </a:p>
          <a:p>
            <a:pPr lvl="1" eaLnBrk="1" hangingPunct="1">
              <a:defRPr/>
            </a:pPr>
            <a:r>
              <a:rPr lang="zh-CN" altLang="en-US" sz="2400" smtClean="0"/>
              <a:t>通过数组</a:t>
            </a:r>
            <a:r>
              <a:rPr lang="zh-CN" altLang="en-US" sz="2400" smtClean="0">
                <a:solidFill>
                  <a:schemeClr val="folHlink"/>
                </a:solidFill>
              </a:rPr>
              <a:t>首元素</a:t>
            </a:r>
            <a:r>
              <a:rPr lang="zh-CN" altLang="en-US" sz="2400" smtClean="0"/>
              <a:t>来获得。例如：</a:t>
            </a:r>
          </a:p>
          <a:p>
            <a:pPr lvl="2" eaLnBrk="1" hangingPunct="1">
              <a:buFont typeface="Wingdings" pitchFamily="2" charset="2"/>
              <a:buNone/>
              <a:defRPr/>
            </a:pPr>
            <a:r>
              <a:rPr lang="en-US" altLang="zh-CN" sz="2000" smtClean="0"/>
              <a:t>int *p;</a:t>
            </a:r>
          </a:p>
          <a:p>
            <a:pPr lvl="2" eaLnBrk="1" hangingPunct="1">
              <a:buFont typeface="Wingdings" pitchFamily="2" charset="2"/>
              <a:buNone/>
              <a:defRPr/>
            </a:pPr>
            <a:r>
              <a:rPr lang="en-US" altLang="zh-CN" sz="2000" smtClean="0"/>
              <a:t>p = </a:t>
            </a:r>
            <a:r>
              <a:rPr lang="en-US" altLang="zh-CN" sz="2000" smtClean="0">
                <a:solidFill>
                  <a:schemeClr val="folHlink"/>
                </a:solidFill>
              </a:rPr>
              <a:t>&amp;a[0]</a:t>
            </a:r>
            <a:r>
              <a:rPr lang="en-US" altLang="zh-CN" sz="2000" smtClean="0"/>
              <a:t>;</a:t>
            </a:r>
          </a:p>
          <a:p>
            <a:pPr lvl="2" eaLnBrk="1" hangingPunct="1">
              <a:buFont typeface="Wingdings" pitchFamily="2" charset="2"/>
              <a:buNone/>
              <a:defRPr/>
            </a:pPr>
            <a:r>
              <a:rPr lang="zh-CN" altLang="en-US" sz="2000" smtClean="0"/>
              <a:t>或</a:t>
            </a:r>
          </a:p>
          <a:p>
            <a:pPr lvl="2" eaLnBrk="1" hangingPunct="1">
              <a:buFont typeface="Wingdings" pitchFamily="2" charset="2"/>
              <a:buNone/>
              <a:defRPr/>
            </a:pPr>
            <a:r>
              <a:rPr lang="en-US" altLang="zh-CN" sz="2000" smtClean="0"/>
              <a:t>p = </a:t>
            </a:r>
            <a:r>
              <a:rPr lang="en-US" altLang="zh-CN" sz="2000" smtClean="0">
                <a:solidFill>
                  <a:schemeClr val="folHlink"/>
                </a:solidFill>
              </a:rPr>
              <a:t>a</a:t>
            </a:r>
            <a:r>
              <a:rPr lang="en-US" altLang="zh-CN" sz="2000" smtClean="0"/>
              <a:t>; //</a:t>
            </a:r>
            <a:r>
              <a:rPr lang="zh-CN" altLang="en-US" sz="2000" smtClean="0"/>
              <a:t>把一维数组</a:t>
            </a:r>
            <a:r>
              <a:rPr lang="en-US" altLang="zh-CN" sz="2000" smtClean="0"/>
              <a:t>a</a:t>
            </a:r>
            <a:r>
              <a:rPr lang="zh-CN" altLang="en-US" sz="2000" smtClean="0">
                <a:solidFill>
                  <a:schemeClr val="folHlink"/>
                </a:solidFill>
              </a:rPr>
              <a:t>类型转换</a:t>
            </a:r>
            <a:r>
              <a:rPr lang="zh-CN" altLang="en-US" sz="2000" smtClean="0"/>
              <a:t>成第一个元素的地址：</a:t>
            </a:r>
            <a:r>
              <a:rPr lang="en-US" altLang="zh-CN" sz="2000" smtClean="0"/>
              <a:t>&amp;a[0]</a:t>
            </a:r>
          </a:p>
          <a:p>
            <a:pPr lvl="2" eaLnBrk="1" hangingPunct="1">
              <a:buFont typeface="Wingdings" pitchFamily="2" charset="2"/>
              <a:buNone/>
              <a:defRPr/>
            </a:pPr>
            <a:r>
              <a:rPr lang="en-US" altLang="zh-CN" sz="2000" smtClean="0"/>
              <a:t>p++; //</a:t>
            </a:r>
            <a:r>
              <a:rPr lang="zh-CN" altLang="en-US" sz="2000" smtClean="0"/>
              <a:t>加：</a:t>
            </a:r>
            <a:r>
              <a:rPr lang="en-US" altLang="zh-CN" sz="2000" smtClean="0">
                <a:solidFill>
                  <a:schemeClr val="folHlink"/>
                </a:solidFill>
              </a:rPr>
              <a:t>sizeof(int)</a:t>
            </a:r>
          </a:p>
          <a:p>
            <a:pPr lvl="1" eaLnBrk="1" hangingPunct="1">
              <a:defRPr/>
            </a:pPr>
            <a:r>
              <a:rPr lang="zh-CN" altLang="en-US" sz="2400" smtClean="0"/>
              <a:t>通过</a:t>
            </a:r>
            <a:r>
              <a:rPr lang="zh-CN" altLang="en-US" sz="2400" smtClean="0">
                <a:solidFill>
                  <a:schemeClr val="folHlink"/>
                </a:solidFill>
              </a:rPr>
              <a:t>整个数组</a:t>
            </a:r>
            <a:r>
              <a:rPr lang="zh-CN" altLang="en-US" sz="2400" smtClean="0"/>
              <a:t>获得。例如：</a:t>
            </a:r>
          </a:p>
          <a:p>
            <a:pPr lvl="2" eaLnBrk="1" hangingPunct="1">
              <a:defRPr/>
            </a:pPr>
            <a:r>
              <a:rPr lang="en-US" altLang="zh-CN" sz="2000" smtClean="0"/>
              <a:t>A *q; //</a:t>
            </a:r>
            <a:r>
              <a:rPr lang="zh-CN" altLang="en-US" sz="2000" smtClean="0"/>
              <a:t>或</a:t>
            </a:r>
            <a:r>
              <a:rPr lang="en-US" altLang="zh-CN" sz="2000" smtClean="0"/>
              <a:t>int (*q)[10]; </a:t>
            </a:r>
          </a:p>
          <a:p>
            <a:pPr lvl="2" eaLnBrk="1" hangingPunct="1">
              <a:defRPr/>
            </a:pPr>
            <a:r>
              <a:rPr lang="en-US" altLang="zh-CN" sz="2000" smtClean="0"/>
              <a:t>q = </a:t>
            </a:r>
            <a:r>
              <a:rPr lang="en-US" altLang="zh-CN" sz="2000" smtClean="0">
                <a:solidFill>
                  <a:schemeClr val="folHlink"/>
                </a:solidFill>
              </a:rPr>
              <a:t>&amp;a</a:t>
            </a:r>
            <a:r>
              <a:rPr lang="en-US" altLang="zh-CN" sz="2000" smtClean="0"/>
              <a:t>; //</a:t>
            </a:r>
            <a:r>
              <a:rPr lang="zh-CN" altLang="en-US" sz="2000" smtClean="0"/>
              <a:t>整个数组的地址，它与</a:t>
            </a:r>
            <a:r>
              <a:rPr lang="en-US" altLang="zh-CN" sz="2000" smtClean="0"/>
              <a:t>&amp;a[0]</a:t>
            </a:r>
            <a:r>
              <a:rPr lang="zh-CN" altLang="en-US" sz="2000" smtClean="0"/>
              <a:t>值相同，但</a:t>
            </a:r>
            <a:r>
              <a:rPr lang="zh-CN" altLang="en-US" sz="2000" smtClean="0">
                <a:solidFill>
                  <a:schemeClr val="folHlink"/>
                </a:solidFill>
              </a:rPr>
              <a:t>类型</a:t>
            </a:r>
            <a:r>
              <a:rPr lang="zh-CN" altLang="en-US" sz="2000" smtClean="0"/>
              <a:t>不同</a:t>
            </a:r>
          </a:p>
          <a:p>
            <a:pPr lvl="2" eaLnBrk="1" hangingPunct="1">
              <a:defRPr/>
            </a:pPr>
            <a:r>
              <a:rPr lang="en-US" altLang="zh-CN" sz="2000" smtClean="0"/>
              <a:t>q++; //</a:t>
            </a:r>
            <a:r>
              <a:rPr lang="zh-CN" altLang="en-US" sz="2000" smtClean="0"/>
              <a:t>加：</a:t>
            </a:r>
            <a:r>
              <a:rPr lang="en-US" altLang="zh-CN" sz="2000" smtClean="0">
                <a:solidFill>
                  <a:schemeClr val="folHlink"/>
                </a:solidFill>
              </a:rPr>
              <a:t>10×sizeof(int)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62851">
                                            <p:txEl>
                                              <p:pRg st="2" end="2"/>
                                            </p:txEl>
                                          </p:spTgt>
                                        </p:tgtEl>
                                        <p:attrNameLst>
                                          <p:attrName>style.visibility</p:attrName>
                                        </p:attrNameLst>
                                      </p:cBhvr>
                                      <p:to>
                                        <p:strVal val="visible"/>
                                      </p:to>
                                    </p:set>
                                    <p:anim calcmode="lin" valueType="num">
                                      <p:cBhvr additive="base">
                                        <p:cTn id="7" dur="500" fill="hold"/>
                                        <p:tgtEl>
                                          <p:spTgt spid="462851">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62851">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62851">
                                            <p:txEl>
                                              <p:pRg st="3" end="3"/>
                                            </p:txEl>
                                          </p:spTgt>
                                        </p:tgtEl>
                                        <p:attrNameLst>
                                          <p:attrName>style.visibility</p:attrName>
                                        </p:attrNameLst>
                                      </p:cBhvr>
                                      <p:to>
                                        <p:strVal val="visible"/>
                                      </p:to>
                                    </p:set>
                                    <p:anim calcmode="lin" valueType="num">
                                      <p:cBhvr additive="base">
                                        <p:cTn id="11" dur="500" fill="hold"/>
                                        <p:tgtEl>
                                          <p:spTgt spid="462851">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62851">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62851">
                                            <p:txEl>
                                              <p:pRg st="4" end="4"/>
                                            </p:txEl>
                                          </p:spTgt>
                                        </p:tgtEl>
                                        <p:attrNameLst>
                                          <p:attrName>style.visibility</p:attrName>
                                        </p:attrNameLst>
                                      </p:cBhvr>
                                      <p:to>
                                        <p:strVal val="visible"/>
                                      </p:to>
                                    </p:set>
                                    <p:anim calcmode="lin" valueType="num">
                                      <p:cBhvr additive="base">
                                        <p:cTn id="15" dur="500" fill="hold"/>
                                        <p:tgtEl>
                                          <p:spTgt spid="462851">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62851">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62851">
                                            <p:txEl>
                                              <p:pRg st="5" end="5"/>
                                            </p:txEl>
                                          </p:spTgt>
                                        </p:tgtEl>
                                        <p:attrNameLst>
                                          <p:attrName>style.visibility</p:attrName>
                                        </p:attrNameLst>
                                      </p:cBhvr>
                                      <p:to>
                                        <p:strVal val="visible"/>
                                      </p:to>
                                    </p:set>
                                    <p:anim calcmode="lin" valueType="num">
                                      <p:cBhvr additive="base">
                                        <p:cTn id="19" dur="500" fill="hold"/>
                                        <p:tgtEl>
                                          <p:spTgt spid="462851">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62851">
                                            <p:txEl>
                                              <p:pRg st="5" end="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462851">
                                            <p:txEl>
                                              <p:pRg st="6" end="6"/>
                                            </p:txEl>
                                          </p:spTgt>
                                        </p:tgtEl>
                                        <p:attrNameLst>
                                          <p:attrName>style.visibility</p:attrName>
                                        </p:attrNameLst>
                                      </p:cBhvr>
                                      <p:to>
                                        <p:strVal val="visible"/>
                                      </p:to>
                                    </p:set>
                                    <p:anim calcmode="lin" valueType="num">
                                      <p:cBhvr additive="base">
                                        <p:cTn id="23" dur="500" fill="hold"/>
                                        <p:tgtEl>
                                          <p:spTgt spid="462851">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62851">
                                            <p:txEl>
                                              <p:pRg st="6" end="6"/>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462851">
                                            <p:txEl>
                                              <p:pRg st="7" end="7"/>
                                            </p:txEl>
                                          </p:spTgt>
                                        </p:tgtEl>
                                        <p:attrNameLst>
                                          <p:attrName>style.visibility</p:attrName>
                                        </p:attrNameLst>
                                      </p:cBhvr>
                                      <p:to>
                                        <p:strVal val="visible"/>
                                      </p:to>
                                    </p:set>
                                    <p:anim calcmode="lin" valueType="num">
                                      <p:cBhvr additive="base">
                                        <p:cTn id="27" dur="500" fill="hold"/>
                                        <p:tgtEl>
                                          <p:spTgt spid="462851">
                                            <p:txEl>
                                              <p:pRg st="7" end="7"/>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62851">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4" fill="hold" nodeType="clickEffect">
                                  <p:stCondLst>
                                    <p:cond delay="0"/>
                                  </p:stCondLst>
                                  <p:childTnLst>
                                    <p:set>
                                      <p:cBhvr>
                                        <p:cTn id="32" dur="1" fill="hold">
                                          <p:stCondLst>
                                            <p:cond delay="0"/>
                                          </p:stCondLst>
                                        </p:cTn>
                                        <p:tgtEl>
                                          <p:spTgt spid="462851">
                                            <p:txEl>
                                              <p:pRg st="8" end="8"/>
                                            </p:txEl>
                                          </p:spTgt>
                                        </p:tgtEl>
                                        <p:attrNameLst>
                                          <p:attrName>style.visibility</p:attrName>
                                        </p:attrNameLst>
                                      </p:cBhvr>
                                      <p:to>
                                        <p:strVal val="visible"/>
                                      </p:to>
                                    </p:set>
                                    <p:anim calcmode="lin" valueType="num">
                                      <p:cBhvr additive="base">
                                        <p:cTn id="33" dur="500" fill="hold"/>
                                        <p:tgtEl>
                                          <p:spTgt spid="462851">
                                            <p:txEl>
                                              <p:pRg st="8" end="8"/>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462851">
                                            <p:txEl>
                                              <p:pRg st="8" end="8"/>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462851">
                                            <p:txEl>
                                              <p:pRg st="9" end="9"/>
                                            </p:txEl>
                                          </p:spTgt>
                                        </p:tgtEl>
                                        <p:attrNameLst>
                                          <p:attrName>style.visibility</p:attrName>
                                        </p:attrNameLst>
                                      </p:cBhvr>
                                      <p:to>
                                        <p:strVal val="visible"/>
                                      </p:to>
                                    </p:set>
                                    <p:anim calcmode="lin" valueType="num">
                                      <p:cBhvr additive="base">
                                        <p:cTn id="37" dur="500" fill="hold"/>
                                        <p:tgtEl>
                                          <p:spTgt spid="462851">
                                            <p:txEl>
                                              <p:pRg st="9" end="9"/>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62851">
                                            <p:txEl>
                                              <p:pRg st="9" end="9"/>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462851">
                                            <p:txEl>
                                              <p:pRg st="10" end="10"/>
                                            </p:txEl>
                                          </p:spTgt>
                                        </p:tgtEl>
                                        <p:attrNameLst>
                                          <p:attrName>style.visibility</p:attrName>
                                        </p:attrNameLst>
                                      </p:cBhvr>
                                      <p:to>
                                        <p:strVal val="visible"/>
                                      </p:to>
                                    </p:set>
                                    <p:anim calcmode="lin" valueType="num">
                                      <p:cBhvr additive="base">
                                        <p:cTn id="41" dur="500" fill="hold"/>
                                        <p:tgtEl>
                                          <p:spTgt spid="462851">
                                            <p:txEl>
                                              <p:pRg st="10" end="10"/>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462851">
                                            <p:txEl>
                                              <p:pRg st="10" end="10"/>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462851">
                                            <p:txEl>
                                              <p:pRg st="11" end="11"/>
                                            </p:txEl>
                                          </p:spTgt>
                                        </p:tgtEl>
                                        <p:attrNameLst>
                                          <p:attrName>style.visibility</p:attrName>
                                        </p:attrNameLst>
                                      </p:cBhvr>
                                      <p:to>
                                        <p:strVal val="visible"/>
                                      </p:to>
                                    </p:set>
                                    <p:anim calcmode="lin" valueType="num">
                                      <p:cBhvr additive="base">
                                        <p:cTn id="45" dur="500" fill="hold"/>
                                        <p:tgtEl>
                                          <p:spTgt spid="462851">
                                            <p:txEl>
                                              <p:pRg st="11" end="11"/>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462851">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874" name="Rectangle 2"/>
          <p:cNvSpPr>
            <a:spLocks noGrp="1" noChangeArrowheads="1"/>
          </p:cNvSpPr>
          <p:nvPr>
            <p:ph type="title"/>
          </p:nvPr>
        </p:nvSpPr>
        <p:spPr/>
        <p:txBody>
          <a:bodyPr/>
          <a:lstStyle/>
          <a:p>
            <a:pPr eaLnBrk="1" hangingPunct="1">
              <a:defRPr/>
            </a:pPr>
            <a:endParaRPr lang="zh-CN" altLang="zh-CN" smtClean="0"/>
          </a:p>
        </p:txBody>
      </p:sp>
      <p:sp>
        <p:nvSpPr>
          <p:cNvPr id="463875" name="Rectangle 3"/>
          <p:cNvSpPr>
            <a:spLocks noGrp="1" noChangeArrowheads="1"/>
          </p:cNvSpPr>
          <p:nvPr>
            <p:ph idx="1"/>
          </p:nvPr>
        </p:nvSpPr>
        <p:spPr/>
        <p:txBody>
          <a:bodyPr/>
          <a:lstStyle/>
          <a:p>
            <a:pPr eaLnBrk="1" hangingPunct="1">
              <a:defRPr/>
            </a:pPr>
            <a:r>
              <a:rPr lang="zh-CN" altLang="en-US" smtClean="0"/>
              <a:t>当创建一个动态的一维数组时，得到的是第一个元素的地址。例如：</a:t>
            </a:r>
          </a:p>
          <a:p>
            <a:pPr lvl="1" eaLnBrk="1" hangingPunct="1">
              <a:defRPr/>
            </a:pPr>
            <a:r>
              <a:rPr lang="en-US" altLang="zh-CN" smtClean="0"/>
              <a:t>int n;</a:t>
            </a:r>
          </a:p>
          <a:p>
            <a:pPr lvl="1" eaLnBrk="1" hangingPunct="1">
              <a:defRPr/>
            </a:pPr>
            <a:r>
              <a:rPr lang="en-US" altLang="zh-CN" smtClean="0"/>
              <a:t>int *p;</a:t>
            </a:r>
          </a:p>
          <a:p>
            <a:pPr lvl="1" eaLnBrk="1" hangingPunct="1">
              <a:defRPr/>
            </a:pPr>
            <a:r>
              <a:rPr lang="en-US" altLang="zh-CN" smtClean="0"/>
              <a:t>......</a:t>
            </a:r>
          </a:p>
          <a:p>
            <a:pPr lvl="1" eaLnBrk="1" hangingPunct="1">
              <a:defRPr/>
            </a:pPr>
            <a:r>
              <a:rPr lang="en-US" altLang="zh-CN" smtClean="0"/>
              <a:t>p = new int[n]; //</a:t>
            </a:r>
            <a:r>
              <a:rPr lang="zh-CN" altLang="en-US" smtClean="0"/>
              <a:t>创建一个由</a:t>
            </a:r>
            <a:r>
              <a:rPr lang="en-US" altLang="zh-CN" smtClean="0"/>
              <a:t>n</a:t>
            </a:r>
            <a:r>
              <a:rPr lang="zh-CN" altLang="en-US" smtClean="0"/>
              <a:t>个</a:t>
            </a:r>
            <a:r>
              <a:rPr lang="en-US" altLang="zh-CN" smtClean="0"/>
              <a:t>int</a:t>
            </a:r>
            <a:r>
              <a:rPr lang="zh-CN" altLang="en-US" smtClean="0"/>
              <a:t>型元素               	  </a:t>
            </a:r>
            <a:r>
              <a:rPr lang="en-US" altLang="zh-CN" smtClean="0"/>
              <a:t>//</a:t>
            </a:r>
            <a:r>
              <a:rPr lang="zh-CN" altLang="en-US" smtClean="0"/>
              <a:t>构成的一维动态数组，返回第一个元素的</a:t>
            </a:r>
          </a:p>
          <a:p>
            <a:pPr lvl="1" eaLnBrk="1" hangingPunct="1">
              <a:buFontTx/>
              <a:buNone/>
              <a:defRPr/>
            </a:pPr>
            <a:r>
              <a:rPr lang="zh-CN" altLang="en-US" smtClean="0"/>
              <a:t>     </a:t>
            </a:r>
            <a:r>
              <a:rPr lang="en-US" altLang="zh-CN" smtClean="0"/>
              <a:t>//</a:t>
            </a:r>
            <a:r>
              <a:rPr lang="zh-CN" altLang="en-US" smtClean="0"/>
              <a:t>地址，其类型为：</a:t>
            </a:r>
            <a:r>
              <a:rPr lang="en-US" altLang="zh-CN" smtClean="0"/>
              <a:t>int *</a:t>
            </a:r>
          </a:p>
        </p:txBody>
      </p:sp>
    </p:spTree>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898" name="Rectangle 2"/>
          <p:cNvSpPr>
            <a:spLocks noGrp="1" noChangeArrowheads="1"/>
          </p:cNvSpPr>
          <p:nvPr>
            <p:ph idx="1"/>
          </p:nvPr>
        </p:nvSpPr>
        <p:spPr>
          <a:xfrm>
            <a:off x="457200" y="0"/>
            <a:ext cx="8229600" cy="6858000"/>
          </a:xfrm>
        </p:spPr>
        <p:txBody>
          <a:bodyPr/>
          <a:lstStyle/>
          <a:p>
            <a:pPr eaLnBrk="1" hangingPunct="1">
              <a:lnSpc>
                <a:spcPct val="90000"/>
              </a:lnSpc>
              <a:defRPr/>
            </a:pPr>
            <a:r>
              <a:rPr lang="zh-CN" altLang="en-US" sz="2800" smtClean="0"/>
              <a:t>二维数组的首地址</a:t>
            </a:r>
          </a:p>
          <a:p>
            <a:pPr lvl="1" eaLnBrk="1" hangingPunct="1">
              <a:lnSpc>
                <a:spcPct val="90000"/>
              </a:lnSpc>
              <a:buFontTx/>
              <a:buNone/>
              <a:defRPr/>
            </a:pPr>
            <a:r>
              <a:rPr lang="en-US" altLang="zh-CN" sz="2400" smtClean="0"/>
              <a:t>int b[5][10]; //</a:t>
            </a:r>
            <a:r>
              <a:rPr lang="zh-CN" altLang="en-US" sz="2400" smtClean="0"/>
              <a:t>等价于：</a:t>
            </a:r>
            <a:r>
              <a:rPr lang="en-US" altLang="zh-CN" sz="2400" smtClean="0"/>
              <a:t>typedef int A[10]; A b[5];</a:t>
            </a:r>
          </a:p>
          <a:p>
            <a:pPr lvl="1" eaLnBrk="1" hangingPunct="1">
              <a:lnSpc>
                <a:spcPct val="90000"/>
              </a:lnSpc>
              <a:buFontTx/>
              <a:buNone/>
              <a:defRPr/>
            </a:pPr>
            <a:r>
              <a:rPr lang="en-US" altLang="zh-CN" sz="2400" smtClean="0"/>
              <a:t>			       //</a:t>
            </a:r>
            <a:r>
              <a:rPr lang="zh-CN" altLang="en-US" sz="2400" smtClean="0"/>
              <a:t>或 </a:t>
            </a:r>
            <a:r>
              <a:rPr lang="en-US" altLang="zh-CN" sz="2400" smtClean="0"/>
              <a:t>typedef int B[5][10]; B b; </a:t>
            </a:r>
          </a:p>
          <a:p>
            <a:pPr lvl="1" eaLnBrk="1" hangingPunct="1">
              <a:lnSpc>
                <a:spcPct val="90000"/>
              </a:lnSpc>
              <a:defRPr/>
            </a:pPr>
            <a:r>
              <a:rPr lang="zh-CN" altLang="en-US" sz="2400" smtClean="0"/>
              <a:t>通过</a:t>
            </a:r>
            <a:r>
              <a:rPr lang="zh-CN" altLang="en-US" sz="2400" smtClean="0">
                <a:solidFill>
                  <a:schemeClr val="folHlink"/>
                </a:solidFill>
              </a:rPr>
              <a:t>第一行、第一列元素</a:t>
            </a:r>
            <a:r>
              <a:rPr lang="zh-CN" altLang="en-US" sz="2400" smtClean="0"/>
              <a:t>来获得。例如：</a:t>
            </a:r>
          </a:p>
          <a:p>
            <a:pPr lvl="2" eaLnBrk="1" hangingPunct="1">
              <a:lnSpc>
                <a:spcPct val="90000"/>
              </a:lnSpc>
              <a:defRPr/>
            </a:pPr>
            <a:r>
              <a:rPr lang="en-US" altLang="zh-CN" sz="2000" smtClean="0"/>
              <a:t>int *p;</a:t>
            </a:r>
          </a:p>
          <a:p>
            <a:pPr lvl="2" eaLnBrk="1" hangingPunct="1">
              <a:lnSpc>
                <a:spcPct val="90000"/>
              </a:lnSpc>
              <a:defRPr/>
            </a:pPr>
            <a:r>
              <a:rPr lang="en-US" altLang="zh-CN" sz="2000" smtClean="0"/>
              <a:t>p = &amp;b[0][0];</a:t>
            </a:r>
          </a:p>
          <a:p>
            <a:pPr lvl="2" eaLnBrk="1" hangingPunct="1">
              <a:lnSpc>
                <a:spcPct val="90000"/>
              </a:lnSpc>
              <a:buFont typeface="Wingdings" pitchFamily="2" charset="2"/>
              <a:buNone/>
              <a:defRPr/>
            </a:pPr>
            <a:r>
              <a:rPr lang="zh-CN" altLang="en-US" sz="2000" smtClean="0"/>
              <a:t>或</a:t>
            </a:r>
          </a:p>
          <a:p>
            <a:pPr lvl="2" eaLnBrk="1" hangingPunct="1">
              <a:lnSpc>
                <a:spcPct val="90000"/>
              </a:lnSpc>
              <a:defRPr/>
            </a:pPr>
            <a:r>
              <a:rPr lang="en-US" altLang="zh-CN" sz="2000" smtClean="0"/>
              <a:t>p = b[0]; //</a:t>
            </a:r>
            <a:r>
              <a:rPr lang="zh-CN" altLang="en-US" sz="2000" smtClean="0"/>
              <a:t>自动转换成</a:t>
            </a:r>
            <a:r>
              <a:rPr lang="en-US" altLang="zh-CN" sz="2000" smtClean="0"/>
              <a:t>&amp;b[0][0]</a:t>
            </a:r>
          </a:p>
          <a:p>
            <a:pPr lvl="2" eaLnBrk="1" hangingPunct="1">
              <a:lnSpc>
                <a:spcPct val="90000"/>
              </a:lnSpc>
              <a:defRPr/>
            </a:pPr>
            <a:r>
              <a:rPr lang="en-US" altLang="zh-CN" sz="2000" smtClean="0"/>
              <a:t>p++; //</a:t>
            </a:r>
            <a:r>
              <a:rPr lang="zh-CN" altLang="en-US" sz="2000" smtClean="0"/>
              <a:t>加： </a:t>
            </a:r>
            <a:r>
              <a:rPr lang="en-US" altLang="zh-CN" sz="2000" smtClean="0"/>
              <a:t>sizeof(int)</a:t>
            </a:r>
          </a:p>
          <a:p>
            <a:pPr lvl="1" eaLnBrk="1" hangingPunct="1">
              <a:lnSpc>
                <a:spcPct val="90000"/>
              </a:lnSpc>
              <a:defRPr/>
            </a:pPr>
            <a:r>
              <a:rPr lang="zh-CN" altLang="en-US" sz="2400" smtClean="0"/>
              <a:t>通过</a:t>
            </a:r>
            <a:r>
              <a:rPr lang="zh-CN" altLang="en-US" sz="2400" smtClean="0">
                <a:solidFill>
                  <a:schemeClr val="folHlink"/>
                </a:solidFill>
              </a:rPr>
              <a:t>第一行的一维数组</a:t>
            </a:r>
            <a:r>
              <a:rPr lang="zh-CN" altLang="en-US" sz="2400" smtClean="0"/>
              <a:t>获得。例如：</a:t>
            </a:r>
          </a:p>
          <a:p>
            <a:pPr lvl="2" eaLnBrk="1" hangingPunct="1">
              <a:lnSpc>
                <a:spcPct val="90000"/>
              </a:lnSpc>
              <a:defRPr/>
            </a:pPr>
            <a:r>
              <a:rPr lang="en-US" altLang="zh-CN" sz="2000" smtClean="0"/>
              <a:t>A *q; //</a:t>
            </a:r>
            <a:r>
              <a:rPr lang="zh-CN" altLang="en-US" sz="2000" smtClean="0"/>
              <a:t>或 </a:t>
            </a:r>
            <a:r>
              <a:rPr lang="en-US" altLang="zh-CN" sz="2000" smtClean="0"/>
              <a:t>int (*q)[10]; </a:t>
            </a:r>
          </a:p>
          <a:p>
            <a:pPr lvl="2" eaLnBrk="1" hangingPunct="1">
              <a:lnSpc>
                <a:spcPct val="90000"/>
              </a:lnSpc>
              <a:defRPr/>
            </a:pPr>
            <a:r>
              <a:rPr lang="en-US" altLang="zh-CN" sz="2000" smtClean="0"/>
              <a:t>q = &amp;b[0];</a:t>
            </a:r>
          </a:p>
          <a:p>
            <a:pPr lvl="2" eaLnBrk="1" hangingPunct="1">
              <a:lnSpc>
                <a:spcPct val="90000"/>
              </a:lnSpc>
              <a:buFont typeface="Wingdings" pitchFamily="2" charset="2"/>
              <a:buNone/>
              <a:defRPr/>
            </a:pPr>
            <a:r>
              <a:rPr lang="zh-CN" altLang="en-US" sz="2000" smtClean="0"/>
              <a:t>或</a:t>
            </a:r>
          </a:p>
          <a:p>
            <a:pPr lvl="2" eaLnBrk="1" hangingPunct="1">
              <a:lnSpc>
                <a:spcPct val="90000"/>
              </a:lnSpc>
              <a:defRPr/>
            </a:pPr>
            <a:r>
              <a:rPr lang="en-US" altLang="zh-CN" sz="2000" smtClean="0"/>
              <a:t>q = b; //</a:t>
            </a:r>
            <a:r>
              <a:rPr lang="zh-CN" altLang="en-US" sz="2000" smtClean="0"/>
              <a:t>自动转换成</a:t>
            </a:r>
            <a:r>
              <a:rPr lang="en-US" altLang="zh-CN" sz="2000" smtClean="0"/>
              <a:t>&amp;b[0]</a:t>
            </a:r>
          </a:p>
          <a:p>
            <a:pPr lvl="2" eaLnBrk="1" hangingPunct="1">
              <a:lnSpc>
                <a:spcPct val="90000"/>
              </a:lnSpc>
              <a:defRPr/>
            </a:pPr>
            <a:r>
              <a:rPr lang="en-US" altLang="zh-CN" sz="2000" smtClean="0"/>
              <a:t>q++; //</a:t>
            </a:r>
            <a:r>
              <a:rPr lang="zh-CN" altLang="en-US" sz="2000" smtClean="0"/>
              <a:t>加：</a:t>
            </a:r>
            <a:r>
              <a:rPr lang="en-US" altLang="zh-CN" sz="2000" smtClean="0"/>
              <a:t>10×sizeof(int)</a:t>
            </a:r>
          </a:p>
          <a:p>
            <a:pPr lvl="1" eaLnBrk="1" hangingPunct="1">
              <a:lnSpc>
                <a:spcPct val="90000"/>
              </a:lnSpc>
              <a:defRPr/>
            </a:pPr>
            <a:r>
              <a:rPr lang="zh-CN" altLang="en-US" sz="2400" smtClean="0"/>
              <a:t>通过</a:t>
            </a:r>
            <a:r>
              <a:rPr lang="zh-CN" altLang="en-US" sz="2400" smtClean="0">
                <a:solidFill>
                  <a:schemeClr val="folHlink"/>
                </a:solidFill>
              </a:rPr>
              <a:t>整个数组</a:t>
            </a:r>
            <a:r>
              <a:rPr lang="zh-CN" altLang="en-US" sz="2400" smtClean="0"/>
              <a:t>获得。例如：</a:t>
            </a:r>
          </a:p>
          <a:p>
            <a:pPr lvl="2" eaLnBrk="1" hangingPunct="1">
              <a:lnSpc>
                <a:spcPct val="90000"/>
              </a:lnSpc>
              <a:defRPr/>
            </a:pPr>
            <a:r>
              <a:rPr lang="en-US" altLang="zh-CN" sz="2000" smtClean="0"/>
              <a:t>B *r; //</a:t>
            </a:r>
            <a:r>
              <a:rPr lang="zh-CN" altLang="en-US" sz="2000" smtClean="0"/>
              <a:t>或</a:t>
            </a:r>
            <a:r>
              <a:rPr lang="en-US" altLang="zh-CN" sz="2000" smtClean="0"/>
              <a:t>int (*r)[5][10]; </a:t>
            </a:r>
          </a:p>
          <a:p>
            <a:pPr lvl="2" eaLnBrk="1" hangingPunct="1">
              <a:lnSpc>
                <a:spcPct val="90000"/>
              </a:lnSpc>
              <a:defRPr/>
            </a:pPr>
            <a:r>
              <a:rPr lang="en-US" altLang="zh-CN" sz="2000" smtClean="0"/>
              <a:t>r = &amp;b;</a:t>
            </a:r>
          </a:p>
          <a:p>
            <a:pPr lvl="2" eaLnBrk="1" hangingPunct="1">
              <a:lnSpc>
                <a:spcPct val="90000"/>
              </a:lnSpc>
              <a:defRPr/>
            </a:pPr>
            <a:r>
              <a:rPr lang="en-US" altLang="zh-CN" sz="2000" smtClean="0"/>
              <a:t>r++; //</a:t>
            </a:r>
            <a:r>
              <a:rPr lang="zh-CN" altLang="en-US" sz="2000" smtClean="0"/>
              <a:t>加：</a:t>
            </a:r>
            <a:r>
              <a:rPr lang="en-US" altLang="zh-CN" sz="2000" smtClean="0"/>
              <a:t>5×10×sizeof(int)</a:t>
            </a:r>
          </a:p>
        </p:txBody>
      </p:sp>
    </p:spTree>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22" name="Rectangle 2"/>
          <p:cNvSpPr>
            <a:spLocks noGrp="1" noChangeArrowheads="1"/>
          </p:cNvSpPr>
          <p:nvPr>
            <p:ph type="title"/>
          </p:nvPr>
        </p:nvSpPr>
        <p:spPr/>
        <p:txBody>
          <a:bodyPr/>
          <a:lstStyle/>
          <a:p>
            <a:pPr eaLnBrk="1" hangingPunct="1">
              <a:defRPr/>
            </a:pPr>
            <a:endParaRPr lang="zh-CN" altLang="zh-CN" smtClean="0"/>
          </a:p>
        </p:txBody>
      </p:sp>
      <p:sp>
        <p:nvSpPr>
          <p:cNvPr id="491523" name="Rectangle 3"/>
          <p:cNvSpPr>
            <a:spLocks noGrp="1" noChangeArrowheads="1"/>
          </p:cNvSpPr>
          <p:nvPr>
            <p:ph idx="1"/>
          </p:nvPr>
        </p:nvSpPr>
        <p:spPr/>
        <p:txBody>
          <a:bodyPr/>
          <a:lstStyle/>
          <a:p>
            <a:pPr eaLnBrk="1" hangingPunct="1">
              <a:lnSpc>
                <a:spcPct val="90000"/>
              </a:lnSpc>
              <a:defRPr/>
            </a:pPr>
            <a:r>
              <a:rPr lang="zh-CN" altLang="en-US" sz="2800" smtClean="0"/>
              <a:t>当把一个二维数组传给一个函数时，编译器将把它转换成第一行的地址。例如：</a:t>
            </a:r>
          </a:p>
          <a:p>
            <a:pPr lvl="1" eaLnBrk="1" hangingPunct="1">
              <a:lnSpc>
                <a:spcPct val="90000"/>
              </a:lnSpc>
              <a:buFontTx/>
              <a:buNone/>
              <a:defRPr/>
            </a:pPr>
            <a:r>
              <a:rPr lang="en-US" altLang="zh-CN" sz="2400" smtClean="0"/>
              <a:t>void f(int p[][10], int lines)</a:t>
            </a:r>
          </a:p>
          <a:p>
            <a:pPr lvl="1" eaLnBrk="1" hangingPunct="1">
              <a:lnSpc>
                <a:spcPct val="90000"/>
              </a:lnSpc>
              <a:buFontTx/>
              <a:buNone/>
              <a:defRPr/>
            </a:pPr>
            <a:r>
              <a:rPr lang="en-US" altLang="zh-CN" sz="2400" smtClean="0"/>
              <a:t>//</a:t>
            </a:r>
            <a:r>
              <a:rPr lang="zh-CN" altLang="en-US" sz="2400" smtClean="0"/>
              <a:t>或： </a:t>
            </a:r>
            <a:r>
              <a:rPr lang="en-US" altLang="zh-CN" sz="2400" smtClean="0"/>
              <a:t>void g(int (*p)[10], int lines) </a:t>
            </a:r>
          </a:p>
          <a:p>
            <a:pPr lvl="1" eaLnBrk="1" hangingPunct="1">
              <a:lnSpc>
                <a:spcPct val="90000"/>
              </a:lnSpc>
              <a:buFontTx/>
              <a:buNone/>
              <a:defRPr/>
            </a:pPr>
            <a:r>
              <a:rPr lang="en-US" altLang="zh-CN" sz="2400" smtClean="0"/>
              <a:t>{	... p[i][j]...  //</a:t>
            </a:r>
            <a:r>
              <a:rPr lang="zh-CN" altLang="en-US" sz="2400" smtClean="0"/>
              <a:t>或： *</a:t>
            </a:r>
            <a:r>
              <a:rPr lang="en-US" altLang="zh-CN" sz="2400" smtClean="0"/>
              <a:t>(*(p+i)+j)</a:t>
            </a:r>
          </a:p>
          <a:p>
            <a:pPr lvl="1" eaLnBrk="1" hangingPunct="1">
              <a:lnSpc>
                <a:spcPct val="90000"/>
              </a:lnSpc>
              <a:buFontTx/>
              <a:buNone/>
              <a:defRPr/>
            </a:pPr>
            <a:r>
              <a:rPr lang="en-US" altLang="zh-CN" sz="2400" smtClean="0"/>
              <a:t>}</a:t>
            </a:r>
          </a:p>
          <a:p>
            <a:pPr lvl="1" eaLnBrk="1" hangingPunct="1">
              <a:lnSpc>
                <a:spcPct val="90000"/>
              </a:lnSpc>
              <a:buFontTx/>
              <a:buNone/>
              <a:defRPr/>
            </a:pPr>
            <a:r>
              <a:rPr lang="en-US" altLang="zh-CN" sz="2400" smtClean="0"/>
              <a:t>int main()</a:t>
            </a:r>
          </a:p>
          <a:p>
            <a:pPr lvl="1" eaLnBrk="1" hangingPunct="1">
              <a:lnSpc>
                <a:spcPct val="90000"/>
              </a:lnSpc>
              <a:buFontTx/>
              <a:buNone/>
              <a:defRPr/>
            </a:pPr>
            <a:r>
              <a:rPr lang="en-US" altLang="zh-CN" sz="2400" smtClean="0"/>
              <a:t>{	int b[20][10];</a:t>
            </a:r>
          </a:p>
          <a:p>
            <a:pPr lvl="1" eaLnBrk="1" hangingPunct="1">
              <a:lnSpc>
                <a:spcPct val="90000"/>
              </a:lnSpc>
              <a:buFontTx/>
              <a:buNone/>
              <a:defRPr/>
            </a:pPr>
            <a:r>
              <a:rPr lang="en-US" altLang="zh-CN" sz="2400" smtClean="0"/>
              <a:t>	g(b,20);  //</a:t>
            </a:r>
            <a:r>
              <a:rPr lang="zh-CN" altLang="en-US" sz="2400" smtClean="0"/>
              <a:t>转换成：</a:t>
            </a:r>
            <a:r>
              <a:rPr lang="en-US" altLang="zh-CN" sz="2400" smtClean="0"/>
              <a:t>g(&amp;b[0],20);</a:t>
            </a:r>
          </a:p>
          <a:p>
            <a:pPr lvl="1" eaLnBrk="1" hangingPunct="1">
              <a:lnSpc>
                <a:spcPct val="90000"/>
              </a:lnSpc>
              <a:buFontTx/>
              <a:buNone/>
              <a:defRPr/>
            </a:pPr>
            <a:r>
              <a:rPr lang="en-US" altLang="zh-CN" sz="2400" smtClean="0"/>
              <a:t>	......</a:t>
            </a:r>
          </a:p>
          <a:p>
            <a:pPr lvl="1" eaLnBrk="1" hangingPunct="1">
              <a:lnSpc>
                <a:spcPct val="90000"/>
              </a:lnSpc>
              <a:buFontTx/>
              <a:buNone/>
              <a:defRPr/>
            </a:pPr>
            <a:r>
              <a:rPr lang="en-US" altLang="zh-CN" sz="2400" smtClean="0"/>
              <a:t>}</a:t>
            </a:r>
          </a:p>
        </p:txBody>
      </p:sp>
    </p:spTree>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22" name="Rectangle 2"/>
          <p:cNvSpPr>
            <a:spLocks noGrp="1" noChangeArrowheads="1"/>
          </p:cNvSpPr>
          <p:nvPr>
            <p:ph idx="1"/>
          </p:nvPr>
        </p:nvSpPr>
        <p:spPr>
          <a:xfrm>
            <a:off x="179388" y="260350"/>
            <a:ext cx="8686800" cy="6597650"/>
          </a:xfrm>
        </p:spPr>
        <p:txBody>
          <a:bodyPr/>
          <a:lstStyle/>
          <a:p>
            <a:pPr eaLnBrk="1" hangingPunct="1">
              <a:defRPr/>
            </a:pPr>
            <a:r>
              <a:rPr lang="zh-CN" altLang="en-US" sz="2800" smtClean="0"/>
              <a:t>对于一个动态的</a:t>
            </a:r>
            <a:r>
              <a:rPr lang="en-US" altLang="zh-CN" sz="2800" smtClean="0"/>
              <a:t>n</a:t>
            </a:r>
            <a:r>
              <a:rPr lang="zh-CN" altLang="en-US" sz="2800" smtClean="0"/>
              <a:t>维数组，实际上是按一维动态数组来创建的，返回的首地址类型是去掉第一维后的数组指针类型。例如，下面创建一个动态的二维数组：</a:t>
            </a:r>
          </a:p>
          <a:p>
            <a:pPr lvl="1" eaLnBrk="1" hangingPunct="1">
              <a:defRPr/>
            </a:pPr>
            <a:r>
              <a:rPr lang="en-US" altLang="zh-CN" sz="2400" smtClean="0"/>
              <a:t>typedef int A[10]; //A</a:t>
            </a:r>
            <a:r>
              <a:rPr lang="zh-CN" altLang="en-US" sz="2400" smtClean="0"/>
              <a:t>表示一个由</a:t>
            </a:r>
            <a:r>
              <a:rPr lang="en-US" altLang="zh-CN" sz="2400" smtClean="0"/>
              <a:t>10</a:t>
            </a:r>
            <a:r>
              <a:rPr lang="zh-CN" altLang="en-US" sz="2400" smtClean="0"/>
              <a:t>个</a:t>
            </a:r>
            <a:r>
              <a:rPr lang="en-US" altLang="zh-CN" sz="2400" smtClean="0"/>
              <a:t>int</a:t>
            </a:r>
            <a:r>
              <a:rPr lang="zh-CN" altLang="en-US" sz="2400" smtClean="0"/>
              <a:t>型元素</a:t>
            </a:r>
          </a:p>
          <a:p>
            <a:pPr lvl="1" eaLnBrk="1" hangingPunct="1">
              <a:buFontTx/>
              <a:buNone/>
              <a:defRPr/>
            </a:pPr>
            <a:r>
              <a:rPr lang="zh-CN" altLang="en-US" sz="2400" smtClean="0"/>
              <a:t>					</a:t>
            </a:r>
            <a:r>
              <a:rPr lang="en-US" altLang="zh-CN" sz="2400" smtClean="0"/>
              <a:t>//</a:t>
            </a:r>
            <a:r>
              <a:rPr lang="zh-CN" altLang="en-US" sz="2400" smtClean="0"/>
              <a:t>所构成的一维数组类型</a:t>
            </a:r>
          </a:p>
          <a:p>
            <a:pPr lvl="1" eaLnBrk="1" hangingPunct="1">
              <a:defRPr/>
            </a:pPr>
            <a:r>
              <a:rPr lang="en-US" altLang="zh-CN" sz="2400" smtClean="0"/>
              <a:t>int m;</a:t>
            </a:r>
          </a:p>
          <a:p>
            <a:pPr lvl="1" eaLnBrk="1" hangingPunct="1">
              <a:defRPr/>
            </a:pPr>
            <a:r>
              <a:rPr lang="en-US" altLang="zh-CN" sz="2400" smtClean="0"/>
              <a:t>A *p; //</a:t>
            </a:r>
            <a:r>
              <a:rPr lang="zh-CN" altLang="en-US" sz="2400" smtClean="0"/>
              <a:t>或：</a:t>
            </a:r>
            <a:r>
              <a:rPr lang="en-US" altLang="zh-CN" sz="2400" smtClean="0"/>
              <a:t>int (*p)[10];</a:t>
            </a:r>
          </a:p>
          <a:p>
            <a:pPr lvl="1" eaLnBrk="1" hangingPunct="1">
              <a:defRPr/>
            </a:pPr>
            <a:r>
              <a:rPr lang="en-US" altLang="zh-CN" sz="2400" smtClean="0"/>
              <a:t>p = new A[m]; //</a:t>
            </a:r>
            <a:r>
              <a:rPr lang="zh-CN" altLang="en-US" sz="2400" smtClean="0"/>
              <a:t>创建一个由</a:t>
            </a:r>
            <a:r>
              <a:rPr lang="en-US" altLang="zh-CN" sz="2400" smtClean="0"/>
              <a:t>m</a:t>
            </a:r>
            <a:r>
              <a:rPr lang="zh-CN" altLang="en-US" sz="2400" smtClean="0"/>
              <a:t>个</a:t>
            </a:r>
            <a:r>
              <a:rPr lang="en-US" altLang="zh-CN" sz="2400" smtClean="0"/>
              <a:t>A</a:t>
            </a:r>
            <a:r>
              <a:rPr lang="zh-CN" altLang="en-US" sz="2400" smtClean="0"/>
              <a:t>类型元素所构成的</a:t>
            </a:r>
          </a:p>
          <a:p>
            <a:pPr lvl="1" eaLnBrk="1" hangingPunct="1">
              <a:buFontTx/>
              <a:buNone/>
              <a:defRPr/>
            </a:pPr>
            <a:r>
              <a:rPr lang="zh-CN" altLang="en-US" sz="2400" smtClean="0"/>
              <a:t>		</a:t>
            </a:r>
            <a:r>
              <a:rPr lang="en-US" altLang="zh-CN" sz="2400" smtClean="0"/>
              <a:t>//</a:t>
            </a:r>
            <a:r>
              <a:rPr lang="zh-CN" altLang="en-US" sz="2400" smtClean="0"/>
              <a:t>一维动态数组，其返回值类型为： </a:t>
            </a:r>
            <a:r>
              <a:rPr lang="en-US" altLang="zh-CN" sz="2400" smtClean="0"/>
              <a:t>A *</a:t>
            </a:r>
            <a:r>
              <a:rPr lang="zh-CN" altLang="en-US" sz="2400" smtClean="0"/>
              <a:t>。</a:t>
            </a:r>
          </a:p>
          <a:p>
            <a:pPr eaLnBrk="1" hangingPunct="1">
              <a:defRPr/>
            </a:pPr>
            <a:r>
              <a:rPr lang="zh-CN" altLang="en-US" sz="2800" smtClean="0"/>
              <a:t>上面的二维动态数组的创建也可写成下面的形式，但返回地址类型仍然为</a:t>
            </a:r>
            <a:r>
              <a:rPr lang="en-US" altLang="zh-CN" sz="2800" smtClean="0"/>
              <a:t>A * </a:t>
            </a:r>
            <a:r>
              <a:rPr lang="zh-CN" altLang="en-US" sz="2800" smtClean="0"/>
              <a:t>：</a:t>
            </a:r>
          </a:p>
          <a:p>
            <a:pPr lvl="1" eaLnBrk="1" hangingPunct="1">
              <a:defRPr/>
            </a:pPr>
            <a:r>
              <a:rPr lang="en-US" altLang="zh-CN" sz="2400" smtClean="0"/>
              <a:t>p = new int[m][10]; </a:t>
            </a:r>
          </a:p>
          <a:p>
            <a:pPr eaLnBrk="1" hangingPunct="1">
              <a:defRPr/>
            </a:pPr>
            <a:r>
              <a:rPr lang="zh-CN" altLang="en-US" sz="2800" smtClean="0">
                <a:solidFill>
                  <a:schemeClr val="folHlink"/>
                </a:solidFill>
              </a:rPr>
              <a:t>注意</a:t>
            </a:r>
            <a:r>
              <a:rPr lang="zh-CN" altLang="en-US" sz="2800" smtClean="0"/>
              <a:t>：对于一个动态的</a:t>
            </a:r>
            <a:r>
              <a:rPr lang="en-US" altLang="zh-CN" sz="2800" smtClean="0"/>
              <a:t>n</a:t>
            </a:r>
            <a:r>
              <a:rPr lang="zh-CN" altLang="en-US" sz="2800" smtClean="0"/>
              <a:t>维数组，除了第一维的大小外，其它维的大小必须是常量或常量表达式。 </a:t>
            </a:r>
          </a:p>
        </p:txBody>
      </p:sp>
    </p:spTree>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946" name="Rectangle 2"/>
          <p:cNvSpPr>
            <a:spLocks noGrp="1" noChangeArrowheads="1"/>
          </p:cNvSpPr>
          <p:nvPr>
            <p:ph idx="1"/>
          </p:nvPr>
        </p:nvSpPr>
        <p:spPr>
          <a:xfrm>
            <a:off x="457200" y="1268413"/>
            <a:ext cx="8229600" cy="4862512"/>
          </a:xfrm>
        </p:spPr>
        <p:txBody>
          <a:bodyPr/>
          <a:lstStyle/>
          <a:p>
            <a:pPr eaLnBrk="1" hangingPunct="1">
              <a:lnSpc>
                <a:spcPct val="80000"/>
              </a:lnSpc>
              <a:buFont typeface="Wingdings" pitchFamily="2" charset="2"/>
              <a:buNone/>
              <a:defRPr/>
            </a:pPr>
            <a:r>
              <a:rPr lang="en-US" altLang="zh-CN" sz="2800" smtClean="0"/>
              <a:t>int sum(int *p, int n) //</a:t>
            </a:r>
            <a:r>
              <a:rPr lang="zh-CN" altLang="en-US" sz="2800" smtClean="0"/>
              <a:t>一维数组元素求和</a:t>
            </a:r>
          </a:p>
          <a:p>
            <a:pPr eaLnBrk="1" hangingPunct="1">
              <a:lnSpc>
                <a:spcPct val="80000"/>
              </a:lnSpc>
              <a:buFont typeface="Wingdings" pitchFamily="2" charset="2"/>
              <a:buNone/>
              <a:defRPr/>
            </a:pPr>
            <a:r>
              <a:rPr lang="en-US" altLang="zh-CN" sz="2800" smtClean="0"/>
              <a:t>{ for (int s=0,*q=p+n; p&lt;q; p++)</a:t>
            </a:r>
          </a:p>
          <a:p>
            <a:pPr eaLnBrk="1" hangingPunct="1">
              <a:lnSpc>
                <a:spcPct val="80000"/>
              </a:lnSpc>
              <a:buFont typeface="Wingdings" pitchFamily="2" charset="2"/>
              <a:buNone/>
              <a:defRPr/>
            </a:pPr>
            <a:r>
              <a:rPr lang="en-US" altLang="zh-CN" sz="2800" smtClean="0"/>
              <a:t>     s += *p;</a:t>
            </a:r>
          </a:p>
          <a:p>
            <a:pPr eaLnBrk="1" hangingPunct="1">
              <a:lnSpc>
                <a:spcPct val="80000"/>
              </a:lnSpc>
              <a:buFont typeface="Wingdings" pitchFamily="2" charset="2"/>
              <a:buNone/>
              <a:defRPr/>
            </a:pPr>
            <a:r>
              <a:rPr lang="en-US" altLang="zh-CN" sz="2800" smtClean="0"/>
              <a:t>  return s;</a:t>
            </a:r>
          </a:p>
          <a:p>
            <a:pPr eaLnBrk="1" hangingPunct="1">
              <a:lnSpc>
                <a:spcPct val="80000"/>
              </a:lnSpc>
              <a:buFont typeface="Wingdings" pitchFamily="2" charset="2"/>
              <a:buNone/>
              <a:defRPr/>
            </a:pPr>
            <a:r>
              <a:rPr lang="en-US" altLang="zh-CN" sz="2800" smtClean="0"/>
              <a:t>}</a:t>
            </a:r>
          </a:p>
          <a:p>
            <a:pPr eaLnBrk="1" hangingPunct="1">
              <a:lnSpc>
                <a:spcPct val="80000"/>
              </a:lnSpc>
              <a:buFont typeface="Wingdings" pitchFamily="2" charset="2"/>
              <a:buNone/>
              <a:defRPr/>
            </a:pPr>
            <a:r>
              <a:rPr lang="en-US" altLang="zh-CN" sz="2800" smtClean="0"/>
              <a:t>......</a:t>
            </a:r>
          </a:p>
          <a:p>
            <a:pPr eaLnBrk="1" hangingPunct="1">
              <a:lnSpc>
                <a:spcPct val="80000"/>
              </a:lnSpc>
              <a:buFont typeface="Wingdings" pitchFamily="2" charset="2"/>
              <a:buNone/>
              <a:defRPr/>
            </a:pPr>
            <a:r>
              <a:rPr lang="en-US" altLang="zh-CN" sz="2800" smtClean="0"/>
              <a:t>int a[10],b[5][10];</a:t>
            </a:r>
          </a:p>
          <a:p>
            <a:pPr eaLnBrk="1" hangingPunct="1">
              <a:lnSpc>
                <a:spcPct val="80000"/>
              </a:lnSpc>
              <a:buFont typeface="Wingdings" pitchFamily="2" charset="2"/>
              <a:buNone/>
              <a:defRPr/>
            </a:pPr>
            <a:r>
              <a:rPr lang="en-US" altLang="zh-CN" sz="2800" smtClean="0"/>
              <a:t>......</a:t>
            </a:r>
          </a:p>
          <a:p>
            <a:pPr eaLnBrk="1" hangingPunct="1">
              <a:lnSpc>
                <a:spcPct val="80000"/>
              </a:lnSpc>
              <a:buFont typeface="Wingdings" pitchFamily="2" charset="2"/>
              <a:buNone/>
              <a:defRPr/>
            </a:pPr>
            <a:r>
              <a:rPr lang="en-US" altLang="zh-CN" sz="2800" smtClean="0"/>
              <a:t>sum(a,10); </a:t>
            </a:r>
          </a:p>
          <a:p>
            <a:pPr eaLnBrk="1" hangingPunct="1">
              <a:lnSpc>
                <a:spcPct val="80000"/>
              </a:lnSpc>
              <a:buFont typeface="Wingdings" pitchFamily="2" charset="2"/>
              <a:buNone/>
              <a:defRPr/>
            </a:pPr>
            <a:r>
              <a:rPr lang="en-US" altLang="zh-CN" sz="2800" smtClean="0"/>
              <a:t>sum(b[0],10); </a:t>
            </a:r>
          </a:p>
          <a:p>
            <a:pPr eaLnBrk="1" hangingPunct="1">
              <a:lnSpc>
                <a:spcPct val="80000"/>
              </a:lnSpc>
              <a:buFont typeface="Wingdings" pitchFamily="2" charset="2"/>
              <a:buNone/>
              <a:defRPr/>
            </a:pPr>
            <a:r>
              <a:rPr lang="en-US" altLang="zh-CN" sz="2800" smtClean="0"/>
              <a:t>sum(b[0],5*10); </a:t>
            </a:r>
          </a:p>
        </p:txBody>
      </p:sp>
      <p:sp>
        <p:nvSpPr>
          <p:cNvPr id="466947" name="Text Box 3"/>
          <p:cNvSpPr txBox="1">
            <a:spLocks noChangeArrowheads="1"/>
          </p:cNvSpPr>
          <p:nvPr/>
        </p:nvSpPr>
        <p:spPr bwMode="auto">
          <a:xfrm>
            <a:off x="2987675" y="4652963"/>
            <a:ext cx="27765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defRPr/>
            </a:pPr>
            <a:r>
              <a:rPr lang="en-US" altLang="zh-CN" b="0">
                <a:effectLst>
                  <a:outerShdw blurRad="38100" dist="38100" dir="2700000" algn="tl">
                    <a:srgbClr val="000000"/>
                  </a:outerShdw>
                </a:effectLst>
              </a:rPr>
              <a:t>//a</a:t>
            </a:r>
            <a:r>
              <a:rPr lang="zh-CN" altLang="en-US" b="0">
                <a:effectLst>
                  <a:outerShdw blurRad="38100" dist="38100" dir="2700000" algn="tl">
                    <a:srgbClr val="000000"/>
                  </a:outerShdw>
                </a:effectLst>
              </a:rPr>
              <a:t>的所有元素的和</a:t>
            </a:r>
          </a:p>
        </p:txBody>
      </p:sp>
      <p:sp>
        <p:nvSpPr>
          <p:cNvPr id="466948" name="Text Box 4"/>
          <p:cNvSpPr txBox="1">
            <a:spLocks noChangeArrowheads="1"/>
          </p:cNvSpPr>
          <p:nvPr/>
        </p:nvSpPr>
        <p:spPr bwMode="auto">
          <a:xfrm>
            <a:off x="3419475" y="5084763"/>
            <a:ext cx="3587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defRPr/>
            </a:pPr>
            <a:r>
              <a:rPr lang="en-US" altLang="zh-CN" b="0">
                <a:effectLst>
                  <a:outerShdw blurRad="38100" dist="38100" dir="2700000" algn="tl">
                    <a:srgbClr val="000000"/>
                  </a:outerShdw>
                </a:effectLst>
              </a:rPr>
              <a:t>//b</a:t>
            </a:r>
            <a:r>
              <a:rPr lang="zh-CN" altLang="en-US" b="0">
                <a:effectLst>
                  <a:outerShdw blurRad="38100" dist="38100" dir="2700000" algn="tl">
                    <a:srgbClr val="000000"/>
                  </a:outerShdw>
                </a:effectLst>
              </a:rPr>
              <a:t>的第</a:t>
            </a:r>
            <a:r>
              <a:rPr lang="en-US" altLang="zh-CN" b="0">
                <a:effectLst>
                  <a:outerShdw blurRad="38100" dist="38100" dir="2700000" algn="tl">
                    <a:srgbClr val="000000"/>
                  </a:outerShdw>
                </a:effectLst>
              </a:rPr>
              <a:t>0</a:t>
            </a:r>
            <a:r>
              <a:rPr lang="zh-CN" altLang="en-US" b="0">
                <a:effectLst>
                  <a:outerShdw blurRad="38100" dist="38100" dir="2700000" algn="tl">
                    <a:srgbClr val="000000"/>
                  </a:outerShdw>
                </a:effectLst>
              </a:rPr>
              <a:t>行所有元素的和</a:t>
            </a:r>
          </a:p>
        </p:txBody>
      </p:sp>
      <p:sp>
        <p:nvSpPr>
          <p:cNvPr id="466949" name="Text Box 5"/>
          <p:cNvSpPr txBox="1">
            <a:spLocks noChangeArrowheads="1"/>
          </p:cNvSpPr>
          <p:nvPr/>
        </p:nvSpPr>
        <p:spPr bwMode="auto">
          <a:xfrm>
            <a:off x="3803650" y="5527675"/>
            <a:ext cx="2784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defRPr/>
            </a:pPr>
            <a:r>
              <a:rPr lang="en-US" altLang="zh-CN" b="0">
                <a:effectLst>
                  <a:outerShdw blurRad="38100" dist="38100" dir="2700000" algn="tl">
                    <a:srgbClr val="000000"/>
                  </a:outerShdw>
                </a:effectLst>
              </a:rPr>
              <a:t>//b</a:t>
            </a:r>
            <a:r>
              <a:rPr lang="zh-CN" altLang="en-US" b="0">
                <a:effectLst>
                  <a:outerShdw blurRad="38100" dist="38100" dir="2700000" algn="tl">
                    <a:srgbClr val="000000"/>
                  </a:outerShdw>
                </a:effectLst>
              </a:rPr>
              <a:t>的所有元素的和</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66947"/>
                                        </p:tgtEl>
                                        <p:attrNameLst>
                                          <p:attrName>style.visibility</p:attrName>
                                        </p:attrNameLst>
                                      </p:cBhvr>
                                      <p:to>
                                        <p:strVal val="visible"/>
                                      </p:to>
                                    </p:set>
                                    <p:anim calcmode="lin" valueType="num">
                                      <p:cBhvr additive="base">
                                        <p:cTn id="7" dur="500" fill="hold"/>
                                        <p:tgtEl>
                                          <p:spTgt spid="466947"/>
                                        </p:tgtEl>
                                        <p:attrNameLst>
                                          <p:attrName>ppt_x</p:attrName>
                                        </p:attrNameLst>
                                      </p:cBhvr>
                                      <p:tavLst>
                                        <p:tav tm="0">
                                          <p:val>
                                            <p:strVal val="#ppt_x"/>
                                          </p:val>
                                        </p:tav>
                                        <p:tav tm="100000">
                                          <p:val>
                                            <p:strVal val="#ppt_x"/>
                                          </p:val>
                                        </p:tav>
                                      </p:tavLst>
                                    </p:anim>
                                    <p:anim calcmode="lin" valueType="num">
                                      <p:cBhvr additive="base">
                                        <p:cTn id="8" dur="500" fill="hold"/>
                                        <p:tgtEl>
                                          <p:spTgt spid="466947"/>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66948"/>
                                        </p:tgtEl>
                                        <p:attrNameLst>
                                          <p:attrName>style.visibility</p:attrName>
                                        </p:attrNameLst>
                                      </p:cBhvr>
                                      <p:to>
                                        <p:strVal val="visible"/>
                                      </p:to>
                                    </p:set>
                                    <p:anim calcmode="lin" valueType="num">
                                      <p:cBhvr additive="base">
                                        <p:cTn id="13" dur="500" fill="hold"/>
                                        <p:tgtEl>
                                          <p:spTgt spid="466948"/>
                                        </p:tgtEl>
                                        <p:attrNameLst>
                                          <p:attrName>ppt_x</p:attrName>
                                        </p:attrNameLst>
                                      </p:cBhvr>
                                      <p:tavLst>
                                        <p:tav tm="0">
                                          <p:val>
                                            <p:strVal val="#ppt_x"/>
                                          </p:val>
                                        </p:tav>
                                        <p:tav tm="100000">
                                          <p:val>
                                            <p:strVal val="#ppt_x"/>
                                          </p:val>
                                        </p:tav>
                                      </p:tavLst>
                                    </p:anim>
                                    <p:anim calcmode="lin" valueType="num">
                                      <p:cBhvr additive="base">
                                        <p:cTn id="14" dur="500" fill="hold"/>
                                        <p:tgtEl>
                                          <p:spTgt spid="466948"/>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66949"/>
                                        </p:tgtEl>
                                        <p:attrNameLst>
                                          <p:attrName>style.visibility</p:attrName>
                                        </p:attrNameLst>
                                      </p:cBhvr>
                                      <p:to>
                                        <p:strVal val="visible"/>
                                      </p:to>
                                    </p:set>
                                    <p:anim calcmode="lin" valueType="num">
                                      <p:cBhvr additive="base">
                                        <p:cTn id="19" dur="500" fill="hold"/>
                                        <p:tgtEl>
                                          <p:spTgt spid="466949"/>
                                        </p:tgtEl>
                                        <p:attrNameLst>
                                          <p:attrName>ppt_x</p:attrName>
                                        </p:attrNameLst>
                                      </p:cBhvr>
                                      <p:tavLst>
                                        <p:tav tm="0">
                                          <p:val>
                                            <p:strVal val="#ppt_x"/>
                                          </p:val>
                                        </p:tav>
                                        <p:tav tm="100000">
                                          <p:val>
                                            <p:strVal val="#ppt_x"/>
                                          </p:val>
                                        </p:tav>
                                      </p:tavLst>
                                    </p:anim>
                                    <p:anim calcmode="lin" valueType="num">
                                      <p:cBhvr additive="base">
                                        <p:cTn id="20" dur="500" fill="hold"/>
                                        <p:tgtEl>
                                          <p:spTgt spid="46694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6947" grpId="0"/>
      <p:bldP spid="466948" grpId="0"/>
      <p:bldP spid="466949" grpId="0"/>
    </p:bld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970" name="Rectangle 2"/>
          <p:cNvSpPr>
            <a:spLocks noGrp="1" noChangeArrowheads="1"/>
          </p:cNvSpPr>
          <p:nvPr>
            <p:ph idx="1"/>
          </p:nvPr>
        </p:nvSpPr>
        <p:spPr>
          <a:xfrm>
            <a:off x="395288" y="836613"/>
            <a:ext cx="8435975" cy="5761037"/>
          </a:xfrm>
        </p:spPr>
        <p:txBody>
          <a:bodyPr/>
          <a:lstStyle/>
          <a:p>
            <a:pPr eaLnBrk="1" hangingPunct="1">
              <a:lnSpc>
                <a:spcPct val="80000"/>
              </a:lnSpc>
              <a:buFont typeface="Wingdings" pitchFamily="2" charset="2"/>
              <a:buNone/>
              <a:defRPr/>
            </a:pPr>
            <a:r>
              <a:rPr lang="en-US" altLang="zh-CN" sz="2800" smtClean="0"/>
              <a:t>int sum2(int (*p)[10], int n) //</a:t>
            </a:r>
            <a:r>
              <a:rPr lang="zh-CN" altLang="en-US" sz="2800" smtClean="0"/>
              <a:t>对行为</a:t>
            </a:r>
            <a:r>
              <a:rPr lang="en-US" altLang="zh-CN" sz="2800" smtClean="0"/>
              <a:t>10</a:t>
            </a:r>
            <a:r>
              <a:rPr lang="zh-CN" altLang="en-US" sz="2800" smtClean="0"/>
              <a:t>个</a:t>
            </a:r>
            <a:r>
              <a:rPr lang="en-US" altLang="zh-CN" sz="2800" smtClean="0"/>
              <a:t>int</a:t>
            </a:r>
            <a:r>
              <a:rPr lang="zh-CN" altLang="en-US" sz="2800" smtClean="0"/>
              <a:t>型</a:t>
            </a:r>
          </a:p>
          <a:p>
            <a:pPr eaLnBrk="1" hangingPunct="1">
              <a:lnSpc>
                <a:spcPct val="80000"/>
              </a:lnSpc>
              <a:buFont typeface="Wingdings" pitchFamily="2" charset="2"/>
              <a:buNone/>
              <a:defRPr/>
            </a:pPr>
            <a:r>
              <a:rPr lang="zh-CN" altLang="en-US" sz="2800" smtClean="0"/>
              <a:t>						     </a:t>
            </a:r>
            <a:r>
              <a:rPr lang="en-US" altLang="zh-CN" sz="2800" smtClean="0"/>
              <a:t>//</a:t>
            </a:r>
            <a:r>
              <a:rPr lang="zh-CN" altLang="en-US" sz="2800" smtClean="0"/>
              <a:t>的二维数组求和</a:t>
            </a:r>
          </a:p>
          <a:p>
            <a:pPr eaLnBrk="1" hangingPunct="1">
              <a:lnSpc>
                <a:spcPct val="80000"/>
              </a:lnSpc>
              <a:buFont typeface="Wingdings" pitchFamily="2" charset="2"/>
              <a:buNone/>
              <a:defRPr/>
            </a:pPr>
            <a:r>
              <a:rPr lang="en-US" altLang="zh-CN" sz="2800" smtClean="0"/>
              <a:t>{ for (int s=0,(*q)[10]=p+n; p&lt;q; p++)</a:t>
            </a:r>
          </a:p>
          <a:p>
            <a:pPr eaLnBrk="1" hangingPunct="1">
              <a:lnSpc>
                <a:spcPct val="80000"/>
              </a:lnSpc>
              <a:buFont typeface="Wingdings" pitchFamily="2" charset="2"/>
              <a:buNone/>
              <a:defRPr/>
            </a:pPr>
            <a:r>
              <a:rPr lang="en-US" altLang="zh-CN" sz="2800" smtClean="0"/>
              <a:t>     for (int *r1=*p,*r2=*p+10; r1&lt;r2; r1++)</a:t>
            </a:r>
          </a:p>
          <a:p>
            <a:pPr eaLnBrk="1" hangingPunct="1">
              <a:lnSpc>
                <a:spcPct val="80000"/>
              </a:lnSpc>
              <a:buFont typeface="Wingdings" pitchFamily="2" charset="2"/>
              <a:buNone/>
              <a:defRPr/>
            </a:pPr>
            <a:r>
              <a:rPr lang="en-US" altLang="zh-CN" sz="2800" smtClean="0"/>
              <a:t>		s += *r1;</a:t>
            </a:r>
          </a:p>
          <a:p>
            <a:pPr eaLnBrk="1" hangingPunct="1">
              <a:lnSpc>
                <a:spcPct val="80000"/>
              </a:lnSpc>
              <a:buFont typeface="Wingdings" pitchFamily="2" charset="2"/>
              <a:buNone/>
              <a:defRPr/>
            </a:pPr>
            <a:r>
              <a:rPr lang="en-US" altLang="zh-CN" sz="2800" smtClean="0"/>
              <a:t>  return s;</a:t>
            </a:r>
          </a:p>
          <a:p>
            <a:pPr eaLnBrk="1" hangingPunct="1">
              <a:lnSpc>
                <a:spcPct val="80000"/>
              </a:lnSpc>
              <a:buFont typeface="Wingdings" pitchFamily="2" charset="2"/>
              <a:buNone/>
              <a:defRPr/>
            </a:pPr>
            <a:r>
              <a:rPr lang="en-US" altLang="zh-CN" sz="2800" smtClean="0"/>
              <a:t>}</a:t>
            </a:r>
          </a:p>
          <a:p>
            <a:pPr eaLnBrk="1" hangingPunct="1">
              <a:lnSpc>
                <a:spcPct val="80000"/>
              </a:lnSpc>
              <a:buFont typeface="Wingdings" pitchFamily="2" charset="2"/>
              <a:buNone/>
              <a:defRPr/>
            </a:pPr>
            <a:r>
              <a:rPr lang="en-US" altLang="zh-CN" sz="2800" smtClean="0"/>
              <a:t>......</a:t>
            </a:r>
          </a:p>
          <a:p>
            <a:pPr eaLnBrk="1" hangingPunct="1">
              <a:lnSpc>
                <a:spcPct val="80000"/>
              </a:lnSpc>
              <a:buFont typeface="Wingdings" pitchFamily="2" charset="2"/>
              <a:buNone/>
              <a:defRPr/>
            </a:pPr>
            <a:r>
              <a:rPr lang="en-US" altLang="zh-CN" sz="2800" smtClean="0"/>
              <a:t>int a[10],b[5][10],c[4][20];</a:t>
            </a:r>
          </a:p>
          <a:p>
            <a:pPr eaLnBrk="1" hangingPunct="1">
              <a:lnSpc>
                <a:spcPct val="80000"/>
              </a:lnSpc>
              <a:buFont typeface="Wingdings" pitchFamily="2" charset="2"/>
              <a:buNone/>
              <a:defRPr/>
            </a:pPr>
            <a:r>
              <a:rPr lang="en-US" altLang="zh-CN" sz="2800" smtClean="0"/>
              <a:t>......</a:t>
            </a:r>
          </a:p>
          <a:p>
            <a:pPr eaLnBrk="1" hangingPunct="1">
              <a:lnSpc>
                <a:spcPct val="80000"/>
              </a:lnSpc>
              <a:buFont typeface="Wingdings" pitchFamily="2" charset="2"/>
              <a:buNone/>
              <a:defRPr/>
            </a:pPr>
            <a:r>
              <a:rPr lang="en-US" altLang="zh-CN" sz="2800" smtClean="0"/>
              <a:t>sum2(&amp;b[0],5); //</a:t>
            </a:r>
            <a:r>
              <a:rPr lang="zh-CN" altLang="en-US" sz="2800" smtClean="0"/>
              <a:t>或</a:t>
            </a:r>
            <a:r>
              <a:rPr lang="en-US" altLang="zh-CN" sz="2800" smtClean="0"/>
              <a:t>: sum2(b,5);</a:t>
            </a:r>
          </a:p>
          <a:p>
            <a:pPr eaLnBrk="1" hangingPunct="1">
              <a:lnSpc>
                <a:spcPct val="80000"/>
              </a:lnSpc>
              <a:buFont typeface="Wingdings" pitchFamily="2" charset="2"/>
              <a:buNone/>
              <a:defRPr/>
            </a:pPr>
            <a:r>
              <a:rPr lang="en-US" altLang="zh-CN" sz="2800" smtClean="0"/>
              <a:t>sum2(&amp;a,1);</a:t>
            </a:r>
          </a:p>
          <a:p>
            <a:pPr eaLnBrk="1" hangingPunct="1">
              <a:lnSpc>
                <a:spcPct val="80000"/>
              </a:lnSpc>
              <a:buFont typeface="Wingdings" pitchFamily="2" charset="2"/>
              <a:buNone/>
              <a:defRPr/>
            </a:pPr>
            <a:r>
              <a:rPr lang="en-US" altLang="zh-CN" sz="2800" smtClean="0"/>
              <a:t>sum2(&amp;c[0],4); //</a:t>
            </a:r>
            <a:r>
              <a:rPr lang="en-US" altLang="zh-CN" sz="2800" smtClean="0">
                <a:solidFill>
                  <a:schemeClr val="folHlink"/>
                </a:solidFill>
              </a:rPr>
              <a:t>?</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457200" y="115888"/>
            <a:ext cx="8229600" cy="1139825"/>
          </a:xfrm>
        </p:spPr>
        <p:txBody>
          <a:bodyPr/>
          <a:lstStyle/>
          <a:p>
            <a:pPr eaLnBrk="1" hangingPunct="1">
              <a:defRPr/>
            </a:pPr>
            <a:r>
              <a:rPr lang="zh-CN" altLang="en-US" smtClean="0"/>
              <a:t>一维数组的操作</a:t>
            </a:r>
          </a:p>
        </p:txBody>
      </p:sp>
      <p:sp>
        <p:nvSpPr>
          <p:cNvPr id="62467" name="Rectangle 3"/>
          <p:cNvSpPr>
            <a:spLocks noGrp="1" noChangeArrowheads="1"/>
          </p:cNvSpPr>
          <p:nvPr>
            <p:ph idx="1"/>
          </p:nvPr>
        </p:nvSpPr>
        <p:spPr>
          <a:xfrm>
            <a:off x="457200" y="1412875"/>
            <a:ext cx="8229600" cy="5256213"/>
          </a:xfrm>
        </p:spPr>
        <p:txBody>
          <a:bodyPr/>
          <a:lstStyle/>
          <a:p>
            <a:pPr eaLnBrk="1" hangingPunct="1">
              <a:lnSpc>
                <a:spcPct val="90000"/>
              </a:lnSpc>
              <a:defRPr/>
            </a:pPr>
            <a:r>
              <a:rPr lang="zh-CN" altLang="en-US" smtClean="0"/>
              <a:t>通常情况下，对数组类型数据的操作要通过其元素来进行。</a:t>
            </a:r>
          </a:p>
          <a:p>
            <a:pPr eaLnBrk="1" hangingPunct="1">
              <a:lnSpc>
                <a:spcPct val="90000"/>
              </a:lnSpc>
              <a:defRPr/>
            </a:pPr>
            <a:r>
              <a:rPr lang="zh-CN" altLang="en-US" smtClean="0"/>
              <a:t>访问一维数组元素</a:t>
            </a:r>
            <a:endParaRPr lang="zh-CN" altLang="en-US" smtClean="0">
              <a:latin typeface="Courier New" pitchFamily="49" charset="0"/>
              <a:cs typeface="Courier New" pitchFamily="49" charset="0"/>
            </a:endParaRPr>
          </a:p>
          <a:p>
            <a:pPr lvl="1" eaLnBrk="1" hangingPunct="1">
              <a:lnSpc>
                <a:spcPct val="90000"/>
              </a:lnSpc>
              <a:defRPr/>
            </a:pPr>
            <a:r>
              <a:rPr lang="zh-CN" altLang="en-US" smtClean="0">
                <a:latin typeface="Courier New" pitchFamily="49" charset="0"/>
                <a:cs typeface="Courier New" pitchFamily="49" charset="0"/>
              </a:rPr>
              <a:t>格式：</a:t>
            </a:r>
          </a:p>
          <a:p>
            <a:pPr lvl="2" eaLnBrk="1" hangingPunct="1">
              <a:lnSpc>
                <a:spcPct val="110000"/>
              </a:lnSpc>
              <a:buFont typeface="Wingdings" pitchFamily="2" charset="2"/>
              <a:buNone/>
              <a:defRPr/>
            </a:pPr>
            <a:r>
              <a:rPr lang="en-US" altLang="zh-CN" sz="2000" smtClean="0"/>
              <a:t>&lt;</a:t>
            </a:r>
            <a:r>
              <a:rPr lang="zh-CN" altLang="en-US" sz="2000" smtClean="0"/>
              <a:t>一维数组变量名</a:t>
            </a:r>
            <a:r>
              <a:rPr lang="en-US" altLang="zh-CN" sz="2000" smtClean="0"/>
              <a:t>&gt;[&lt;</a:t>
            </a:r>
            <a:r>
              <a:rPr lang="zh-CN" altLang="en-US" sz="2000" smtClean="0"/>
              <a:t>下标</a:t>
            </a:r>
            <a:r>
              <a:rPr lang="en-US" altLang="zh-CN" sz="2000" smtClean="0"/>
              <a:t>&gt;]</a:t>
            </a:r>
          </a:p>
          <a:p>
            <a:pPr lvl="2" eaLnBrk="1" hangingPunct="1">
              <a:lnSpc>
                <a:spcPct val="110000"/>
              </a:lnSpc>
              <a:defRPr/>
            </a:pPr>
            <a:r>
              <a:rPr lang="en-US" altLang="zh-CN" sz="2000" smtClean="0"/>
              <a:t>&lt;</a:t>
            </a:r>
            <a:r>
              <a:rPr lang="zh-CN" altLang="en-US" sz="2000" smtClean="0"/>
              <a:t>下标</a:t>
            </a:r>
            <a:r>
              <a:rPr lang="en-US" altLang="zh-CN" sz="2000" smtClean="0"/>
              <a:t>&gt;</a:t>
            </a:r>
            <a:r>
              <a:rPr lang="zh-CN" altLang="en-US" sz="2000" smtClean="0"/>
              <a:t>为整型表达式</a:t>
            </a:r>
          </a:p>
          <a:p>
            <a:pPr lvl="2" eaLnBrk="1" hangingPunct="1">
              <a:lnSpc>
                <a:spcPct val="90000"/>
              </a:lnSpc>
              <a:defRPr/>
            </a:pPr>
            <a:r>
              <a:rPr lang="zh-CN" altLang="en-US" sz="2000" smtClean="0"/>
              <a:t>第一个元素的下标为：</a:t>
            </a:r>
            <a:r>
              <a:rPr lang="en-US" altLang="zh-CN" sz="2000" smtClean="0">
                <a:solidFill>
                  <a:schemeClr val="folHlink"/>
                </a:solidFill>
              </a:rPr>
              <a:t>0</a:t>
            </a:r>
          </a:p>
          <a:p>
            <a:pPr lvl="1" eaLnBrk="1" hangingPunct="1">
              <a:lnSpc>
                <a:spcPct val="90000"/>
              </a:lnSpc>
              <a:defRPr/>
            </a:pPr>
            <a:r>
              <a:rPr lang="zh-CN" altLang="en-US" smtClean="0">
                <a:latin typeface="Courier New" pitchFamily="49" charset="0"/>
                <a:cs typeface="Courier New" pitchFamily="49" charset="0"/>
              </a:rPr>
              <a:t>例如：</a:t>
            </a:r>
          </a:p>
          <a:p>
            <a:pPr lvl="2" eaLnBrk="1" hangingPunct="1">
              <a:lnSpc>
                <a:spcPct val="90000"/>
              </a:lnSpc>
              <a:defRPr/>
            </a:pPr>
            <a:r>
              <a:rPr lang="en-US" altLang="zh-CN" sz="2000" smtClean="0">
                <a:cs typeface="Courier New" pitchFamily="49" charset="0"/>
              </a:rPr>
              <a:t>int a[10]; //</a:t>
            </a:r>
            <a:r>
              <a:rPr lang="zh-CN" altLang="en-US" sz="2000" smtClean="0">
                <a:cs typeface="Courier New" pitchFamily="49" charset="0"/>
              </a:rPr>
              <a:t>数组</a:t>
            </a:r>
            <a:r>
              <a:rPr lang="en-US" altLang="zh-CN" sz="2000" smtClean="0">
                <a:cs typeface="Courier New" pitchFamily="49" charset="0"/>
              </a:rPr>
              <a:t>a</a:t>
            </a:r>
          </a:p>
          <a:p>
            <a:pPr lvl="2" eaLnBrk="1" hangingPunct="1">
              <a:lnSpc>
                <a:spcPct val="90000"/>
              </a:lnSpc>
              <a:defRPr/>
            </a:pPr>
            <a:r>
              <a:rPr lang="en-US" altLang="zh-CN" sz="2000" smtClean="0">
                <a:cs typeface="Courier New" pitchFamily="49" charset="0"/>
              </a:rPr>
              <a:t>a[0]</a:t>
            </a:r>
            <a:r>
              <a:rPr lang="zh-CN" altLang="en-US" sz="2000" smtClean="0">
                <a:cs typeface="Courier New" pitchFamily="49" charset="0"/>
              </a:rPr>
              <a:t>、</a:t>
            </a:r>
            <a:r>
              <a:rPr lang="en-US" altLang="zh-CN" sz="2000" smtClean="0">
                <a:cs typeface="Courier New" pitchFamily="49" charset="0"/>
              </a:rPr>
              <a:t>a[1]</a:t>
            </a:r>
            <a:r>
              <a:rPr lang="zh-CN" altLang="en-US" sz="2000" smtClean="0">
                <a:cs typeface="Courier New" pitchFamily="49" charset="0"/>
              </a:rPr>
              <a:t>、</a:t>
            </a:r>
            <a:r>
              <a:rPr lang="en-US" altLang="zh-CN" sz="2000" smtClean="0">
                <a:cs typeface="Courier New" pitchFamily="49" charset="0"/>
              </a:rPr>
              <a:t>...</a:t>
            </a:r>
            <a:r>
              <a:rPr lang="zh-CN" altLang="en-US" sz="2000" smtClean="0">
                <a:cs typeface="Courier New" pitchFamily="49" charset="0"/>
              </a:rPr>
              <a:t>、</a:t>
            </a:r>
            <a:r>
              <a:rPr lang="en-US" altLang="zh-CN" sz="2000" smtClean="0">
                <a:cs typeface="Courier New" pitchFamily="49" charset="0"/>
              </a:rPr>
              <a:t>a[9]  //</a:t>
            </a:r>
            <a:r>
              <a:rPr lang="zh-CN" altLang="en-US" sz="2000" smtClean="0">
                <a:cs typeface="Courier New" pitchFamily="49" charset="0"/>
              </a:rPr>
              <a:t>数组元素</a:t>
            </a:r>
          </a:p>
          <a:p>
            <a:pPr lvl="1" eaLnBrk="1" hangingPunct="1">
              <a:lnSpc>
                <a:spcPct val="120000"/>
              </a:lnSpc>
              <a:defRPr/>
            </a:pPr>
            <a:r>
              <a:rPr lang="en-US" altLang="zh-CN" sz="2400" smtClean="0"/>
              <a:t>C++</a:t>
            </a:r>
            <a:r>
              <a:rPr lang="zh-CN" altLang="en-US" sz="2400" smtClean="0"/>
              <a:t>语言</a:t>
            </a:r>
            <a:r>
              <a:rPr lang="zh-CN" altLang="en-US" sz="2400" smtClean="0">
                <a:solidFill>
                  <a:schemeClr val="folHlink"/>
                </a:solidFill>
              </a:rPr>
              <a:t>不对数组元素下标越界进行检查</a:t>
            </a:r>
            <a:r>
              <a:rPr lang="zh-CN" altLang="en-US" sz="2400" smtClean="0"/>
              <a:t>。程序员必须仔细处置这个问题！如：</a:t>
            </a:r>
            <a:r>
              <a:rPr lang="en-US" altLang="zh-CN" sz="2400" smtClean="0"/>
              <a:t>a[i]</a:t>
            </a:r>
            <a:r>
              <a:rPr lang="zh-CN" altLang="en-US" sz="2400" smtClean="0"/>
              <a:t>中</a:t>
            </a:r>
            <a:r>
              <a:rPr lang="en-US" altLang="zh-CN" sz="2400" smtClean="0"/>
              <a:t>i</a:t>
            </a:r>
            <a:r>
              <a:rPr lang="zh-CN" altLang="en-US" sz="2400" smtClean="0"/>
              <a:t>的取值</a:t>
            </a:r>
          </a:p>
        </p:txBody>
      </p:sp>
    </p:spTree>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994" name="Rectangle 2"/>
          <p:cNvSpPr>
            <a:spLocks noGrp="1" noChangeArrowheads="1"/>
          </p:cNvSpPr>
          <p:nvPr>
            <p:ph idx="1"/>
          </p:nvPr>
        </p:nvSpPr>
        <p:spPr>
          <a:xfrm>
            <a:off x="457200" y="1052513"/>
            <a:ext cx="8686800" cy="3889375"/>
          </a:xfrm>
        </p:spPr>
        <p:txBody>
          <a:bodyPr/>
          <a:lstStyle/>
          <a:p>
            <a:pPr eaLnBrk="1" hangingPunct="1">
              <a:lnSpc>
                <a:spcPct val="90000"/>
              </a:lnSpc>
              <a:buFont typeface="Wingdings" pitchFamily="2" charset="2"/>
              <a:buNone/>
              <a:defRPr/>
            </a:pPr>
            <a:r>
              <a:rPr lang="en-US" altLang="zh-CN" sz="2800" smtClean="0"/>
              <a:t>int sum3(int *p, int lin, int col) //</a:t>
            </a:r>
            <a:r>
              <a:rPr lang="zh-CN" altLang="en-US" sz="2800" smtClean="0"/>
              <a:t>任意二维数组</a:t>
            </a:r>
          </a:p>
          <a:p>
            <a:pPr eaLnBrk="1" hangingPunct="1">
              <a:lnSpc>
                <a:spcPct val="90000"/>
              </a:lnSpc>
              <a:buFont typeface="Wingdings" pitchFamily="2" charset="2"/>
              <a:buNone/>
              <a:defRPr/>
            </a:pPr>
            <a:r>
              <a:rPr lang="en-US" altLang="zh-CN" sz="2800" smtClean="0"/>
              <a:t>{ ... *(p+col*i+j)... //</a:t>
            </a:r>
            <a:r>
              <a:rPr lang="zh-CN" altLang="en-US" sz="2800" smtClean="0"/>
              <a:t>第</a:t>
            </a:r>
            <a:r>
              <a:rPr lang="en-US" altLang="zh-CN" sz="2800" smtClean="0"/>
              <a:t>i</a:t>
            </a:r>
            <a:r>
              <a:rPr lang="zh-CN" altLang="en-US" sz="2800" smtClean="0"/>
              <a:t>行、第</a:t>
            </a:r>
            <a:r>
              <a:rPr lang="en-US" altLang="zh-CN" sz="2800" smtClean="0"/>
              <a:t>j</a:t>
            </a:r>
            <a:r>
              <a:rPr lang="zh-CN" altLang="en-US" sz="2800" smtClean="0"/>
              <a:t>列元素</a:t>
            </a:r>
          </a:p>
          <a:p>
            <a:pPr eaLnBrk="1" hangingPunct="1">
              <a:lnSpc>
                <a:spcPct val="90000"/>
              </a:lnSpc>
              <a:buFont typeface="Wingdings" pitchFamily="2" charset="2"/>
              <a:buNone/>
              <a:defRPr/>
            </a:pPr>
            <a:r>
              <a:rPr lang="en-US" altLang="zh-CN" sz="2800" smtClean="0"/>
              <a:t>}</a:t>
            </a:r>
          </a:p>
          <a:p>
            <a:pPr eaLnBrk="1" hangingPunct="1">
              <a:lnSpc>
                <a:spcPct val="90000"/>
              </a:lnSpc>
              <a:buFont typeface="Wingdings" pitchFamily="2" charset="2"/>
              <a:buNone/>
              <a:defRPr/>
            </a:pPr>
            <a:r>
              <a:rPr lang="en-US" altLang="zh-CN" sz="2800" smtClean="0"/>
              <a:t>......</a:t>
            </a:r>
          </a:p>
          <a:p>
            <a:pPr eaLnBrk="1" hangingPunct="1">
              <a:lnSpc>
                <a:spcPct val="90000"/>
              </a:lnSpc>
              <a:buFont typeface="Wingdings" pitchFamily="2" charset="2"/>
              <a:buNone/>
              <a:defRPr/>
            </a:pPr>
            <a:r>
              <a:rPr lang="en-US" altLang="zh-CN" sz="2800" smtClean="0"/>
              <a:t>int b[20][10],c[4][20];;</a:t>
            </a:r>
          </a:p>
          <a:p>
            <a:pPr eaLnBrk="1" hangingPunct="1">
              <a:lnSpc>
                <a:spcPct val="90000"/>
              </a:lnSpc>
              <a:buFont typeface="Wingdings" pitchFamily="2" charset="2"/>
              <a:buNone/>
              <a:defRPr/>
            </a:pPr>
            <a:r>
              <a:rPr lang="en-US" altLang="zh-CN" sz="2800" smtClean="0"/>
              <a:t>...sum3(?)... //</a:t>
            </a:r>
            <a:r>
              <a:rPr lang="zh-CN" altLang="en-US" sz="2800" smtClean="0"/>
              <a:t>参数如何写？ </a:t>
            </a:r>
          </a:p>
          <a:p>
            <a:pPr eaLnBrk="1" hangingPunct="1">
              <a:lnSpc>
                <a:spcPct val="90000"/>
              </a:lnSpc>
              <a:buFont typeface="Wingdings" pitchFamily="2" charset="2"/>
              <a:buNone/>
              <a:defRPr/>
            </a:pPr>
            <a:r>
              <a:rPr lang="en-US" altLang="zh-CN" sz="2800" smtClean="0"/>
              <a:t>...sum3(&amp;b[0][0],20,10)...</a:t>
            </a:r>
          </a:p>
          <a:p>
            <a:pPr eaLnBrk="1" hangingPunct="1">
              <a:lnSpc>
                <a:spcPct val="90000"/>
              </a:lnSpc>
              <a:buFont typeface="Wingdings" pitchFamily="2" charset="2"/>
              <a:buNone/>
              <a:defRPr/>
            </a:pPr>
            <a:r>
              <a:rPr lang="en-US" altLang="zh-CN" sz="2800" smtClean="0"/>
              <a:t>...sum3(&amp;c[0][0],4,20)...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68994">
                                            <p:txEl>
                                              <p:pRg st="6" end="6"/>
                                            </p:txEl>
                                          </p:spTgt>
                                        </p:tgtEl>
                                        <p:attrNameLst>
                                          <p:attrName>style.visibility</p:attrName>
                                        </p:attrNameLst>
                                      </p:cBhvr>
                                      <p:to>
                                        <p:strVal val="visible"/>
                                      </p:to>
                                    </p:set>
                                    <p:anim calcmode="lin" valueType="num">
                                      <p:cBhvr additive="base">
                                        <p:cTn id="7" dur="500" fill="hold"/>
                                        <p:tgtEl>
                                          <p:spTgt spid="468994">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6899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468994">
                                            <p:txEl>
                                              <p:pRg st="7" end="7"/>
                                            </p:txEl>
                                          </p:spTgt>
                                        </p:tgtEl>
                                        <p:attrNameLst>
                                          <p:attrName>style.visibility</p:attrName>
                                        </p:attrNameLst>
                                      </p:cBhvr>
                                      <p:to>
                                        <p:strVal val="visible"/>
                                      </p:to>
                                    </p:set>
                                    <p:anim calcmode="lin" valueType="num">
                                      <p:cBhvr additive="base">
                                        <p:cTn id="13" dur="500" fill="hold"/>
                                        <p:tgtEl>
                                          <p:spTgt spid="468994">
                                            <p:txEl>
                                              <p:pRg st="7" end="7"/>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68994">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018" name="Rectangle 2"/>
          <p:cNvSpPr>
            <a:spLocks noGrp="1" noChangeArrowheads="1"/>
          </p:cNvSpPr>
          <p:nvPr>
            <p:ph type="title"/>
          </p:nvPr>
        </p:nvSpPr>
        <p:spPr/>
        <p:txBody>
          <a:bodyPr/>
          <a:lstStyle/>
          <a:p>
            <a:pPr eaLnBrk="1" hangingPunct="1">
              <a:defRPr/>
            </a:pPr>
            <a:endParaRPr lang="zh-CN" altLang="zh-CN" smtClean="0"/>
          </a:p>
        </p:txBody>
      </p:sp>
      <p:sp>
        <p:nvSpPr>
          <p:cNvPr id="470019" name="Rectangle 3"/>
          <p:cNvSpPr>
            <a:spLocks noGrp="1" noChangeArrowheads="1"/>
          </p:cNvSpPr>
          <p:nvPr>
            <p:ph idx="1"/>
          </p:nvPr>
        </p:nvSpPr>
        <p:spPr/>
        <p:txBody>
          <a:bodyPr/>
          <a:lstStyle/>
          <a:p>
            <a:pPr eaLnBrk="1" hangingPunct="1">
              <a:buFont typeface="Wingdings" pitchFamily="2" charset="2"/>
              <a:buNone/>
              <a:defRPr/>
            </a:pPr>
            <a:r>
              <a:rPr lang="en-US" altLang="zh-CN" smtClean="0"/>
              <a:t>void f(int *p[], int n)</a:t>
            </a:r>
          </a:p>
          <a:p>
            <a:pPr eaLnBrk="1" hangingPunct="1">
              <a:buFont typeface="Wingdings" pitchFamily="2" charset="2"/>
              <a:buNone/>
              <a:defRPr/>
            </a:pPr>
            <a:r>
              <a:rPr lang="en-US" altLang="zh-CN" smtClean="0"/>
              <a:t>{ ......</a:t>
            </a:r>
          </a:p>
          <a:p>
            <a:pPr eaLnBrk="1" hangingPunct="1">
              <a:buFont typeface="Wingdings" pitchFamily="2" charset="2"/>
              <a:buNone/>
              <a:defRPr/>
            </a:pPr>
            <a:r>
              <a:rPr lang="en-US" altLang="zh-CN" smtClean="0"/>
              <a:t>}</a:t>
            </a:r>
          </a:p>
          <a:p>
            <a:pPr eaLnBrk="1" hangingPunct="1">
              <a:buFont typeface="Wingdings" pitchFamily="2" charset="2"/>
              <a:buNone/>
              <a:defRPr/>
            </a:pPr>
            <a:r>
              <a:rPr lang="en-US" altLang="zh-CN" smtClean="0"/>
              <a:t>......</a:t>
            </a:r>
          </a:p>
          <a:p>
            <a:pPr eaLnBrk="1" hangingPunct="1">
              <a:buFont typeface="Wingdings" pitchFamily="2" charset="2"/>
              <a:buNone/>
              <a:defRPr/>
            </a:pPr>
            <a:r>
              <a:rPr lang="en-US" altLang="zh-CN" smtClean="0"/>
              <a:t>f(?) //</a:t>
            </a:r>
            <a:r>
              <a:rPr lang="zh-CN" altLang="en-US" smtClean="0"/>
              <a:t>能提供什么样的参数？</a:t>
            </a:r>
          </a:p>
          <a:p>
            <a:pPr eaLnBrk="1" hangingPunct="1">
              <a:buFont typeface="Wingdings" pitchFamily="2" charset="2"/>
              <a:buNone/>
              <a:defRPr/>
            </a:pPr>
            <a:r>
              <a:rPr lang="en-US" altLang="zh-CN" smtClean="0"/>
              <a:t>int *a[10];</a:t>
            </a:r>
          </a:p>
          <a:p>
            <a:pPr eaLnBrk="1" hangingPunct="1">
              <a:buFont typeface="Wingdings" pitchFamily="2" charset="2"/>
              <a:buNone/>
              <a:defRPr/>
            </a:pPr>
            <a:r>
              <a:rPr lang="en-US" altLang="zh-CN" smtClean="0"/>
              <a:t>f(a,10);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70019">
                                            <p:txEl>
                                              <p:pRg st="5" end="5"/>
                                            </p:txEl>
                                          </p:spTgt>
                                        </p:tgtEl>
                                        <p:attrNameLst>
                                          <p:attrName>style.visibility</p:attrName>
                                        </p:attrNameLst>
                                      </p:cBhvr>
                                      <p:to>
                                        <p:strVal val="visible"/>
                                      </p:to>
                                    </p:set>
                                    <p:anim calcmode="lin" valueType="num">
                                      <p:cBhvr additive="base">
                                        <p:cTn id="7" dur="500" fill="hold"/>
                                        <p:tgtEl>
                                          <p:spTgt spid="470019">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70019">
                                            <p:txEl>
                                              <p:pRg st="5" end="5"/>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70019">
                                            <p:txEl>
                                              <p:pRg st="6" end="6"/>
                                            </p:txEl>
                                          </p:spTgt>
                                        </p:tgtEl>
                                        <p:attrNameLst>
                                          <p:attrName>style.visibility</p:attrName>
                                        </p:attrNameLst>
                                      </p:cBhvr>
                                      <p:to>
                                        <p:strVal val="visible"/>
                                      </p:to>
                                    </p:set>
                                    <p:anim calcmode="lin" valueType="num">
                                      <p:cBhvr additive="base">
                                        <p:cTn id="11" dur="500" fill="hold"/>
                                        <p:tgtEl>
                                          <p:spTgt spid="470019">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70019">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42" name="Rectangle 2"/>
          <p:cNvSpPr>
            <a:spLocks noGrp="1" noChangeArrowheads="1"/>
          </p:cNvSpPr>
          <p:nvPr>
            <p:ph type="title"/>
          </p:nvPr>
        </p:nvSpPr>
        <p:spPr/>
        <p:txBody>
          <a:bodyPr/>
          <a:lstStyle/>
          <a:p>
            <a:pPr eaLnBrk="1" hangingPunct="1">
              <a:defRPr/>
            </a:pPr>
            <a:r>
              <a:rPr lang="zh-CN" altLang="en-US" smtClean="0"/>
              <a:t>函数</a:t>
            </a:r>
            <a:r>
              <a:rPr lang="en-US" altLang="zh-CN" smtClean="0"/>
              <a:t>main</a:t>
            </a:r>
            <a:r>
              <a:rPr lang="zh-CN" altLang="en-US" smtClean="0"/>
              <a:t>的参数</a:t>
            </a:r>
          </a:p>
        </p:txBody>
      </p:sp>
      <p:sp>
        <p:nvSpPr>
          <p:cNvPr id="471043" name="Rectangle 3"/>
          <p:cNvSpPr>
            <a:spLocks noGrp="1" noChangeArrowheads="1"/>
          </p:cNvSpPr>
          <p:nvPr>
            <p:ph idx="1"/>
          </p:nvPr>
        </p:nvSpPr>
        <p:spPr>
          <a:xfrm>
            <a:off x="457200" y="1600200"/>
            <a:ext cx="8229600" cy="4997450"/>
          </a:xfrm>
        </p:spPr>
        <p:txBody>
          <a:bodyPr/>
          <a:lstStyle/>
          <a:p>
            <a:pPr eaLnBrk="1" hangingPunct="1">
              <a:defRPr/>
            </a:pPr>
            <a:r>
              <a:rPr lang="zh-CN" altLang="en-US" sz="2800" smtClean="0"/>
              <a:t>可以给函数</a:t>
            </a:r>
            <a:r>
              <a:rPr lang="en-US" altLang="zh-CN" sz="2800" smtClean="0"/>
              <a:t>main</a:t>
            </a:r>
            <a:r>
              <a:rPr lang="zh-CN" altLang="en-US" sz="2800" smtClean="0"/>
              <a:t>定义参数，其定义格式为：</a:t>
            </a:r>
          </a:p>
          <a:p>
            <a:pPr lvl="1" eaLnBrk="1" hangingPunct="1">
              <a:buFontTx/>
              <a:buNone/>
              <a:defRPr/>
            </a:pPr>
            <a:r>
              <a:rPr lang="en-US" altLang="zh-CN" sz="2400" smtClean="0"/>
              <a:t>int main(int argc, char *argv[]);</a:t>
            </a:r>
          </a:p>
          <a:p>
            <a:pPr lvl="1" eaLnBrk="1" hangingPunct="1">
              <a:defRPr/>
            </a:pPr>
            <a:r>
              <a:rPr lang="en-US" altLang="zh-CN" sz="2400" smtClean="0"/>
              <a:t>argc</a:t>
            </a:r>
            <a:r>
              <a:rPr lang="zh-CN" altLang="en-US" sz="2400" smtClean="0"/>
              <a:t>表示传给函数</a:t>
            </a:r>
            <a:r>
              <a:rPr lang="en-US" altLang="zh-CN" sz="2400" smtClean="0"/>
              <a:t>main</a:t>
            </a:r>
            <a:r>
              <a:rPr lang="zh-CN" altLang="en-US" sz="2400" smtClean="0"/>
              <a:t>的参数的个数，</a:t>
            </a:r>
          </a:p>
          <a:p>
            <a:pPr lvl="1" eaLnBrk="1" hangingPunct="1">
              <a:defRPr/>
            </a:pPr>
            <a:r>
              <a:rPr lang="en-US" altLang="zh-CN" sz="2400" smtClean="0"/>
              <a:t>argv</a:t>
            </a:r>
            <a:r>
              <a:rPr lang="zh-CN" altLang="en-US" sz="2400" smtClean="0"/>
              <a:t>表示各个参数，它是一个一维数组，其每个元素为一个指向字符串的指针。</a:t>
            </a:r>
          </a:p>
          <a:p>
            <a:pPr eaLnBrk="1" hangingPunct="1">
              <a:defRPr/>
            </a:pPr>
            <a:r>
              <a:rPr lang="zh-CN" altLang="en-US" sz="2800" smtClean="0"/>
              <a:t>以</a:t>
            </a:r>
            <a:r>
              <a:rPr lang="zh-CN" altLang="en-US" sz="2800" smtClean="0">
                <a:latin typeface="Arial"/>
              </a:rPr>
              <a:t>“</a:t>
            </a:r>
            <a:r>
              <a:rPr lang="en-US" altLang="zh-CN" sz="2800" smtClean="0"/>
              <a:t>copy file1 file2</a:t>
            </a:r>
            <a:r>
              <a:rPr lang="en-US" altLang="zh-CN" sz="2800" smtClean="0">
                <a:latin typeface="Arial"/>
              </a:rPr>
              <a:t>”</a:t>
            </a:r>
            <a:r>
              <a:rPr lang="zh-CN" altLang="en-US" sz="2800" smtClean="0"/>
              <a:t>执行程序</a:t>
            </a:r>
            <a:r>
              <a:rPr lang="en-US" altLang="zh-CN" sz="2800" smtClean="0"/>
              <a:t>copy</a:t>
            </a:r>
            <a:r>
              <a:rPr lang="zh-CN" altLang="en-US" sz="2800" smtClean="0"/>
              <a:t>时，</a:t>
            </a:r>
            <a:r>
              <a:rPr lang="en-US" altLang="zh-CN" sz="2800" smtClean="0"/>
              <a:t>copy</a:t>
            </a:r>
            <a:r>
              <a:rPr lang="zh-CN" altLang="en-US" sz="2800" smtClean="0"/>
              <a:t>的函数</a:t>
            </a:r>
            <a:r>
              <a:rPr lang="en-US" altLang="zh-CN" sz="2800" smtClean="0"/>
              <a:t>main</a:t>
            </a:r>
            <a:r>
              <a:rPr lang="zh-CN" altLang="en-US" sz="2800" smtClean="0"/>
              <a:t>将得到参数：</a:t>
            </a:r>
          </a:p>
          <a:p>
            <a:pPr lvl="1" eaLnBrk="1" hangingPunct="1">
              <a:defRPr/>
            </a:pPr>
            <a:r>
              <a:rPr lang="en-US" altLang="zh-CN" sz="2400" smtClean="0"/>
              <a:t>argc</a:t>
            </a:r>
            <a:r>
              <a:rPr lang="zh-CN" altLang="en-US" sz="2400" smtClean="0"/>
              <a:t>：</a:t>
            </a:r>
            <a:r>
              <a:rPr lang="en-US" altLang="zh-CN" sz="2400" smtClean="0"/>
              <a:t>3</a:t>
            </a:r>
          </a:p>
          <a:p>
            <a:pPr lvl="1" eaLnBrk="1" hangingPunct="1">
              <a:defRPr/>
            </a:pPr>
            <a:r>
              <a:rPr lang="en-US" altLang="zh-CN" sz="2400" smtClean="0"/>
              <a:t>argv[0]</a:t>
            </a:r>
            <a:r>
              <a:rPr lang="zh-CN" altLang="en-US" sz="2400" smtClean="0"/>
              <a:t>：</a:t>
            </a:r>
            <a:r>
              <a:rPr lang="en-US" altLang="zh-CN" sz="2400" smtClean="0"/>
              <a:t>"copy"</a:t>
            </a:r>
          </a:p>
          <a:p>
            <a:pPr lvl="1" eaLnBrk="1" hangingPunct="1">
              <a:defRPr/>
            </a:pPr>
            <a:r>
              <a:rPr lang="en-US" altLang="zh-CN" sz="2400" smtClean="0"/>
              <a:t>argv[1]</a:t>
            </a:r>
            <a:r>
              <a:rPr lang="zh-CN" altLang="en-US" sz="2400" smtClean="0"/>
              <a:t>：</a:t>
            </a:r>
            <a:r>
              <a:rPr lang="en-US" altLang="zh-CN" sz="2400" smtClean="0"/>
              <a:t>"file1"</a:t>
            </a:r>
          </a:p>
          <a:p>
            <a:pPr lvl="1" eaLnBrk="1" hangingPunct="1">
              <a:defRPr/>
            </a:pPr>
            <a:r>
              <a:rPr lang="en-US" altLang="zh-CN" sz="2400" smtClean="0"/>
              <a:t>argv[2]</a:t>
            </a:r>
            <a:r>
              <a:rPr lang="zh-CN" altLang="en-US" sz="2400" smtClean="0"/>
              <a:t>：</a:t>
            </a:r>
            <a:r>
              <a:rPr lang="en-US" altLang="zh-CN" sz="2400" smtClean="0"/>
              <a:t>"file2" </a:t>
            </a:r>
          </a:p>
        </p:txBody>
      </p:sp>
    </p:spTree>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066" name="Rectangle 2"/>
          <p:cNvSpPr>
            <a:spLocks noGrp="1" noChangeArrowheads="1"/>
          </p:cNvSpPr>
          <p:nvPr>
            <p:ph type="title"/>
          </p:nvPr>
        </p:nvSpPr>
        <p:spPr/>
        <p:txBody>
          <a:bodyPr/>
          <a:lstStyle/>
          <a:p>
            <a:pPr eaLnBrk="1" hangingPunct="1">
              <a:defRPr/>
            </a:pPr>
            <a:r>
              <a:rPr lang="zh-CN" altLang="en-US" smtClean="0"/>
              <a:t>多级指针</a:t>
            </a:r>
          </a:p>
        </p:txBody>
      </p:sp>
      <p:sp>
        <p:nvSpPr>
          <p:cNvPr id="472067" name="Rectangle 3"/>
          <p:cNvSpPr>
            <a:spLocks noGrp="1" noChangeArrowheads="1"/>
          </p:cNvSpPr>
          <p:nvPr>
            <p:ph idx="1"/>
          </p:nvPr>
        </p:nvSpPr>
        <p:spPr>
          <a:xfrm>
            <a:off x="457200" y="1600200"/>
            <a:ext cx="8229600" cy="3844925"/>
          </a:xfrm>
        </p:spPr>
        <p:txBody>
          <a:bodyPr/>
          <a:lstStyle/>
          <a:p>
            <a:pPr eaLnBrk="1" hangingPunct="1">
              <a:defRPr/>
            </a:pPr>
            <a:r>
              <a:rPr lang="zh-CN" altLang="en-US" smtClean="0"/>
              <a:t>在定义指针变量时，指针变量所指向的变量的类型可以是任意类型。</a:t>
            </a:r>
          </a:p>
          <a:p>
            <a:pPr eaLnBrk="1" hangingPunct="1">
              <a:defRPr/>
            </a:pPr>
            <a:r>
              <a:rPr lang="zh-CN" altLang="en-US" smtClean="0"/>
              <a:t>如果一个指针变量所指向的变量的类型为指针类型，则为</a:t>
            </a:r>
            <a:r>
              <a:rPr lang="zh-CN" altLang="en-US" smtClean="0">
                <a:solidFill>
                  <a:schemeClr val="folHlink"/>
                </a:solidFill>
              </a:rPr>
              <a:t>多级指针</a:t>
            </a:r>
            <a:r>
              <a:rPr lang="zh-CN" altLang="en-US" smtClean="0"/>
              <a:t>，例如：</a:t>
            </a:r>
            <a:endParaRPr lang="zh-CN" altLang="fr-FR" smtClean="0"/>
          </a:p>
          <a:p>
            <a:pPr lvl="1" eaLnBrk="1" hangingPunct="1">
              <a:buFontTx/>
              <a:buNone/>
              <a:defRPr/>
            </a:pPr>
            <a:r>
              <a:rPr lang="fr-FR" altLang="zh-CN" smtClean="0"/>
              <a:t>int x=0;</a:t>
            </a:r>
          </a:p>
          <a:p>
            <a:pPr lvl="1" eaLnBrk="1" hangingPunct="1">
              <a:buFontTx/>
              <a:buNone/>
              <a:defRPr/>
            </a:pPr>
            <a:r>
              <a:rPr lang="fr-FR" altLang="zh-CN" smtClean="0"/>
              <a:t>int *p=&amp;x;</a:t>
            </a:r>
          </a:p>
          <a:p>
            <a:pPr lvl="1" eaLnBrk="1" hangingPunct="1">
              <a:buFontTx/>
              <a:buNone/>
              <a:defRPr/>
            </a:pPr>
            <a:r>
              <a:rPr lang="fr-FR" altLang="zh-CN" smtClean="0"/>
              <a:t>int **q=&amp;p; //q</a:t>
            </a:r>
            <a:r>
              <a:rPr lang="zh-CN" altLang="fr-FR" smtClean="0"/>
              <a:t>是个多级指针</a:t>
            </a:r>
            <a:endParaRPr lang="zh-CN" altLang="en-US" smtClean="0"/>
          </a:p>
        </p:txBody>
      </p:sp>
      <p:sp>
        <p:nvSpPr>
          <p:cNvPr id="158724" name="Rectangle 4"/>
          <p:cNvSpPr>
            <a:spLocks noChangeArrowheads="1"/>
          </p:cNvSpPr>
          <p:nvPr/>
        </p:nvSpPr>
        <p:spPr bwMode="auto">
          <a:xfrm>
            <a:off x="1619250" y="5949950"/>
            <a:ext cx="936625" cy="503238"/>
          </a:xfrm>
          <a:prstGeom prst="rect">
            <a:avLst/>
          </a:prstGeom>
          <a:noFill/>
          <a:ln w="19050"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158725" name="Rectangle 5"/>
          <p:cNvSpPr>
            <a:spLocks noChangeArrowheads="1"/>
          </p:cNvSpPr>
          <p:nvPr/>
        </p:nvSpPr>
        <p:spPr bwMode="auto">
          <a:xfrm>
            <a:off x="3130550" y="5949950"/>
            <a:ext cx="936625" cy="503238"/>
          </a:xfrm>
          <a:prstGeom prst="rect">
            <a:avLst/>
          </a:prstGeom>
          <a:noFill/>
          <a:ln w="19050"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158726" name="Rectangle 6"/>
          <p:cNvSpPr>
            <a:spLocks noChangeArrowheads="1"/>
          </p:cNvSpPr>
          <p:nvPr/>
        </p:nvSpPr>
        <p:spPr bwMode="auto">
          <a:xfrm>
            <a:off x="4643438" y="5949950"/>
            <a:ext cx="936625" cy="503238"/>
          </a:xfrm>
          <a:prstGeom prst="rect">
            <a:avLst/>
          </a:prstGeom>
          <a:noFill/>
          <a:ln w="19050"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158727" name="Line 7"/>
          <p:cNvSpPr>
            <a:spLocks noChangeShapeType="1"/>
          </p:cNvSpPr>
          <p:nvPr/>
        </p:nvSpPr>
        <p:spPr bwMode="auto">
          <a:xfrm>
            <a:off x="2195513" y="6237288"/>
            <a:ext cx="93662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endParaRPr lang="zh-CN" altLang="en-US"/>
          </a:p>
        </p:txBody>
      </p:sp>
      <p:sp>
        <p:nvSpPr>
          <p:cNvPr id="158728" name="Line 8"/>
          <p:cNvSpPr>
            <a:spLocks noChangeShapeType="1"/>
          </p:cNvSpPr>
          <p:nvPr/>
        </p:nvSpPr>
        <p:spPr bwMode="auto">
          <a:xfrm>
            <a:off x="3706813" y="6237288"/>
            <a:ext cx="93662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endParaRPr lang="zh-CN" altLang="en-US"/>
          </a:p>
        </p:txBody>
      </p:sp>
      <p:sp>
        <p:nvSpPr>
          <p:cNvPr id="158729" name="Text Box 9"/>
          <p:cNvSpPr txBox="1">
            <a:spLocks noChangeArrowheads="1"/>
          </p:cNvSpPr>
          <p:nvPr/>
        </p:nvSpPr>
        <p:spPr bwMode="auto">
          <a:xfrm>
            <a:off x="4905375" y="5373688"/>
            <a:ext cx="387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sz="2400" b="1">
                <a:solidFill>
                  <a:schemeClr val="tx1"/>
                </a:solidFill>
                <a:latin typeface="Verdana" pitchFamily="34" charset="0"/>
                <a:ea typeface="宋体" charset="-122"/>
              </a:defRPr>
            </a:lvl1pPr>
            <a:lvl2pPr marL="742950" indent="-285750" eaLnBrk="0" hangingPunct="0">
              <a:defRPr sz="2400" b="1">
                <a:solidFill>
                  <a:schemeClr val="tx1"/>
                </a:solidFill>
                <a:latin typeface="Verdana" pitchFamily="34" charset="0"/>
                <a:ea typeface="宋体" charset="-122"/>
              </a:defRPr>
            </a:lvl2pPr>
            <a:lvl3pPr marL="1143000" indent="-228600" eaLnBrk="0" hangingPunct="0">
              <a:defRPr sz="2400" b="1">
                <a:solidFill>
                  <a:schemeClr val="tx1"/>
                </a:solidFill>
                <a:latin typeface="Verdana" pitchFamily="34" charset="0"/>
                <a:ea typeface="宋体" charset="-122"/>
              </a:defRPr>
            </a:lvl3pPr>
            <a:lvl4pPr marL="1600200" indent="-228600" eaLnBrk="0" hangingPunct="0">
              <a:defRPr sz="2400" b="1">
                <a:solidFill>
                  <a:schemeClr val="tx1"/>
                </a:solidFill>
                <a:latin typeface="Verdana" pitchFamily="34" charset="0"/>
                <a:ea typeface="宋体" charset="-122"/>
              </a:defRPr>
            </a:lvl4pPr>
            <a:lvl5pPr marL="2057400" indent="-228600" eaLnBrk="0" hangingPunct="0">
              <a:defRPr sz="2400" b="1">
                <a:solidFill>
                  <a:schemeClr val="tx1"/>
                </a:solidFill>
                <a:latin typeface="Verdana" pitchFamily="34" charset="0"/>
                <a:ea typeface="宋体" charset="-122"/>
              </a:defRPr>
            </a:lvl5pPr>
            <a:lvl6pPr marL="2514600" indent="-228600" algn="ctr" eaLnBrk="0" fontAlgn="base" hangingPunct="0">
              <a:spcBef>
                <a:spcPct val="50000"/>
              </a:spcBef>
              <a:spcAft>
                <a:spcPct val="0"/>
              </a:spcAft>
              <a:defRPr sz="2400" b="1">
                <a:solidFill>
                  <a:schemeClr val="tx1"/>
                </a:solidFill>
                <a:latin typeface="Verdana" pitchFamily="34" charset="0"/>
                <a:ea typeface="宋体" charset="-122"/>
              </a:defRPr>
            </a:lvl6pPr>
            <a:lvl7pPr marL="2971800" indent="-228600" algn="ctr" eaLnBrk="0" fontAlgn="base" hangingPunct="0">
              <a:spcBef>
                <a:spcPct val="50000"/>
              </a:spcBef>
              <a:spcAft>
                <a:spcPct val="0"/>
              </a:spcAft>
              <a:defRPr sz="2400" b="1">
                <a:solidFill>
                  <a:schemeClr val="tx1"/>
                </a:solidFill>
                <a:latin typeface="Verdana" pitchFamily="34" charset="0"/>
                <a:ea typeface="宋体" charset="-122"/>
              </a:defRPr>
            </a:lvl7pPr>
            <a:lvl8pPr marL="3429000" indent="-228600" algn="ctr" eaLnBrk="0" fontAlgn="base" hangingPunct="0">
              <a:spcBef>
                <a:spcPct val="50000"/>
              </a:spcBef>
              <a:spcAft>
                <a:spcPct val="0"/>
              </a:spcAft>
              <a:defRPr sz="2400" b="1">
                <a:solidFill>
                  <a:schemeClr val="tx1"/>
                </a:solidFill>
                <a:latin typeface="Verdana" pitchFamily="34" charset="0"/>
                <a:ea typeface="宋体" charset="-122"/>
              </a:defRPr>
            </a:lvl8pPr>
            <a:lvl9pPr marL="3886200" indent="-228600" algn="ctr" eaLnBrk="0" fontAlgn="base" hangingPunct="0">
              <a:spcBef>
                <a:spcPct val="50000"/>
              </a:spcBef>
              <a:spcAft>
                <a:spcPct val="0"/>
              </a:spcAft>
              <a:defRPr sz="2400" b="1">
                <a:solidFill>
                  <a:schemeClr val="tx1"/>
                </a:solidFill>
                <a:latin typeface="Verdana" pitchFamily="34" charset="0"/>
                <a:ea typeface="宋体" charset="-122"/>
              </a:defRPr>
            </a:lvl9pPr>
          </a:lstStyle>
          <a:p>
            <a:pPr eaLnBrk="1" hangingPunct="1"/>
            <a:r>
              <a:rPr lang="en-US" altLang="zh-CN"/>
              <a:t>x</a:t>
            </a:r>
          </a:p>
        </p:txBody>
      </p:sp>
      <p:sp>
        <p:nvSpPr>
          <p:cNvPr id="158730" name="Text Box 10"/>
          <p:cNvSpPr txBox="1">
            <a:spLocks noChangeArrowheads="1"/>
          </p:cNvSpPr>
          <p:nvPr/>
        </p:nvSpPr>
        <p:spPr bwMode="auto">
          <a:xfrm>
            <a:off x="3382963" y="5373688"/>
            <a:ext cx="396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sz="2400" b="1">
                <a:solidFill>
                  <a:schemeClr val="tx1"/>
                </a:solidFill>
                <a:latin typeface="Verdana" pitchFamily="34" charset="0"/>
                <a:ea typeface="宋体" charset="-122"/>
              </a:defRPr>
            </a:lvl1pPr>
            <a:lvl2pPr marL="742950" indent="-285750" eaLnBrk="0" hangingPunct="0">
              <a:defRPr sz="2400" b="1">
                <a:solidFill>
                  <a:schemeClr val="tx1"/>
                </a:solidFill>
                <a:latin typeface="Verdana" pitchFamily="34" charset="0"/>
                <a:ea typeface="宋体" charset="-122"/>
              </a:defRPr>
            </a:lvl2pPr>
            <a:lvl3pPr marL="1143000" indent="-228600" eaLnBrk="0" hangingPunct="0">
              <a:defRPr sz="2400" b="1">
                <a:solidFill>
                  <a:schemeClr val="tx1"/>
                </a:solidFill>
                <a:latin typeface="Verdana" pitchFamily="34" charset="0"/>
                <a:ea typeface="宋体" charset="-122"/>
              </a:defRPr>
            </a:lvl3pPr>
            <a:lvl4pPr marL="1600200" indent="-228600" eaLnBrk="0" hangingPunct="0">
              <a:defRPr sz="2400" b="1">
                <a:solidFill>
                  <a:schemeClr val="tx1"/>
                </a:solidFill>
                <a:latin typeface="Verdana" pitchFamily="34" charset="0"/>
                <a:ea typeface="宋体" charset="-122"/>
              </a:defRPr>
            </a:lvl4pPr>
            <a:lvl5pPr marL="2057400" indent="-228600" eaLnBrk="0" hangingPunct="0">
              <a:defRPr sz="2400" b="1">
                <a:solidFill>
                  <a:schemeClr val="tx1"/>
                </a:solidFill>
                <a:latin typeface="Verdana" pitchFamily="34" charset="0"/>
                <a:ea typeface="宋体" charset="-122"/>
              </a:defRPr>
            </a:lvl5pPr>
            <a:lvl6pPr marL="2514600" indent="-228600" algn="ctr" eaLnBrk="0" fontAlgn="base" hangingPunct="0">
              <a:spcBef>
                <a:spcPct val="50000"/>
              </a:spcBef>
              <a:spcAft>
                <a:spcPct val="0"/>
              </a:spcAft>
              <a:defRPr sz="2400" b="1">
                <a:solidFill>
                  <a:schemeClr val="tx1"/>
                </a:solidFill>
                <a:latin typeface="Verdana" pitchFamily="34" charset="0"/>
                <a:ea typeface="宋体" charset="-122"/>
              </a:defRPr>
            </a:lvl6pPr>
            <a:lvl7pPr marL="2971800" indent="-228600" algn="ctr" eaLnBrk="0" fontAlgn="base" hangingPunct="0">
              <a:spcBef>
                <a:spcPct val="50000"/>
              </a:spcBef>
              <a:spcAft>
                <a:spcPct val="0"/>
              </a:spcAft>
              <a:defRPr sz="2400" b="1">
                <a:solidFill>
                  <a:schemeClr val="tx1"/>
                </a:solidFill>
                <a:latin typeface="Verdana" pitchFamily="34" charset="0"/>
                <a:ea typeface="宋体" charset="-122"/>
              </a:defRPr>
            </a:lvl7pPr>
            <a:lvl8pPr marL="3429000" indent="-228600" algn="ctr" eaLnBrk="0" fontAlgn="base" hangingPunct="0">
              <a:spcBef>
                <a:spcPct val="50000"/>
              </a:spcBef>
              <a:spcAft>
                <a:spcPct val="0"/>
              </a:spcAft>
              <a:defRPr sz="2400" b="1">
                <a:solidFill>
                  <a:schemeClr val="tx1"/>
                </a:solidFill>
                <a:latin typeface="Verdana" pitchFamily="34" charset="0"/>
                <a:ea typeface="宋体" charset="-122"/>
              </a:defRPr>
            </a:lvl8pPr>
            <a:lvl9pPr marL="3886200" indent="-228600" algn="ctr" eaLnBrk="0" fontAlgn="base" hangingPunct="0">
              <a:spcBef>
                <a:spcPct val="50000"/>
              </a:spcBef>
              <a:spcAft>
                <a:spcPct val="0"/>
              </a:spcAft>
              <a:defRPr sz="2400" b="1">
                <a:solidFill>
                  <a:schemeClr val="tx1"/>
                </a:solidFill>
                <a:latin typeface="Verdana" pitchFamily="34" charset="0"/>
                <a:ea typeface="宋体" charset="-122"/>
              </a:defRPr>
            </a:lvl9pPr>
          </a:lstStyle>
          <a:p>
            <a:pPr eaLnBrk="1" hangingPunct="1"/>
            <a:r>
              <a:rPr lang="en-US" altLang="zh-CN"/>
              <a:t>p</a:t>
            </a:r>
          </a:p>
        </p:txBody>
      </p:sp>
      <p:sp>
        <p:nvSpPr>
          <p:cNvPr id="158731" name="Text Box 11"/>
          <p:cNvSpPr txBox="1">
            <a:spLocks noChangeArrowheads="1"/>
          </p:cNvSpPr>
          <p:nvPr/>
        </p:nvSpPr>
        <p:spPr bwMode="auto">
          <a:xfrm>
            <a:off x="1835150" y="5373688"/>
            <a:ext cx="396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sz="2400" b="1">
                <a:solidFill>
                  <a:schemeClr val="tx1"/>
                </a:solidFill>
                <a:latin typeface="Verdana" pitchFamily="34" charset="0"/>
                <a:ea typeface="宋体" charset="-122"/>
              </a:defRPr>
            </a:lvl1pPr>
            <a:lvl2pPr marL="742950" indent="-285750" eaLnBrk="0" hangingPunct="0">
              <a:defRPr sz="2400" b="1">
                <a:solidFill>
                  <a:schemeClr val="tx1"/>
                </a:solidFill>
                <a:latin typeface="Verdana" pitchFamily="34" charset="0"/>
                <a:ea typeface="宋体" charset="-122"/>
              </a:defRPr>
            </a:lvl2pPr>
            <a:lvl3pPr marL="1143000" indent="-228600" eaLnBrk="0" hangingPunct="0">
              <a:defRPr sz="2400" b="1">
                <a:solidFill>
                  <a:schemeClr val="tx1"/>
                </a:solidFill>
                <a:latin typeface="Verdana" pitchFamily="34" charset="0"/>
                <a:ea typeface="宋体" charset="-122"/>
              </a:defRPr>
            </a:lvl3pPr>
            <a:lvl4pPr marL="1600200" indent="-228600" eaLnBrk="0" hangingPunct="0">
              <a:defRPr sz="2400" b="1">
                <a:solidFill>
                  <a:schemeClr val="tx1"/>
                </a:solidFill>
                <a:latin typeface="Verdana" pitchFamily="34" charset="0"/>
                <a:ea typeface="宋体" charset="-122"/>
              </a:defRPr>
            </a:lvl4pPr>
            <a:lvl5pPr marL="2057400" indent="-228600" eaLnBrk="0" hangingPunct="0">
              <a:defRPr sz="2400" b="1">
                <a:solidFill>
                  <a:schemeClr val="tx1"/>
                </a:solidFill>
                <a:latin typeface="Verdana" pitchFamily="34" charset="0"/>
                <a:ea typeface="宋体" charset="-122"/>
              </a:defRPr>
            </a:lvl5pPr>
            <a:lvl6pPr marL="2514600" indent="-228600" algn="ctr" eaLnBrk="0" fontAlgn="base" hangingPunct="0">
              <a:spcBef>
                <a:spcPct val="50000"/>
              </a:spcBef>
              <a:spcAft>
                <a:spcPct val="0"/>
              </a:spcAft>
              <a:defRPr sz="2400" b="1">
                <a:solidFill>
                  <a:schemeClr val="tx1"/>
                </a:solidFill>
                <a:latin typeface="Verdana" pitchFamily="34" charset="0"/>
                <a:ea typeface="宋体" charset="-122"/>
              </a:defRPr>
            </a:lvl6pPr>
            <a:lvl7pPr marL="2971800" indent="-228600" algn="ctr" eaLnBrk="0" fontAlgn="base" hangingPunct="0">
              <a:spcBef>
                <a:spcPct val="50000"/>
              </a:spcBef>
              <a:spcAft>
                <a:spcPct val="0"/>
              </a:spcAft>
              <a:defRPr sz="2400" b="1">
                <a:solidFill>
                  <a:schemeClr val="tx1"/>
                </a:solidFill>
                <a:latin typeface="Verdana" pitchFamily="34" charset="0"/>
                <a:ea typeface="宋体" charset="-122"/>
              </a:defRPr>
            </a:lvl7pPr>
            <a:lvl8pPr marL="3429000" indent="-228600" algn="ctr" eaLnBrk="0" fontAlgn="base" hangingPunct="0">
              <a:spcBef>
                <a:spcPct val="50000"/>
              </a:spcBef>
              <a:spcAft>
                <a:spcPct val="0"/>
              </a:spcAft>
              <a:defRPr sz="2400" b="1">
                <a:solidFill>
                  <a:schemeClr val="tx1"/>
                </a:solidFill>
                <a:latin typeface="Verdana" pitchFamily="34" charset="0"/>
                <a:ea typeface="宋体" charset="-122"/>
              </a:defRPr>
            </a:lvl8pPr>
            <a:lvl9pPr marL="3886200" indent="-228600" algn="ctr" eaLnBrk="0" fontAlgn="base" hangingPunct="0">
              <a:spcBef>
                <a:spcPct val="50000"/>
              </a:spcBef>
              <a:spcAft>
                <a:spcPct val="0"/>
              </a:spcAft>
              <a:defRPr sz="2400" b="1">
                <a:solidFill>
                  <a:schemeClr val="tx1"/>
                </a:solidFill>
                <a:latin typeface="Verdana" pitchFamily="34" charset="0"/>
                <a:ea typeface="宋体" charset="-122"/>
              </a:defRPr>
            </a:lvl9pPr>
          </a:lstStyle>
          <a:p>
            <a:pPr eaLnBrk="1" hangingPunct="1"/>
            <a:r>
              <a:rPr lang="en-US" altLang="zh-CN"/>
              <a:t>q</a:t>
            </a:r>
          </a:p>
        </p:txBody>
      </p:sp>
    </p:spTree>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3090" name="Rectangle 2"/>
          <p:cNvSpPr>
            <a:spLocks noGrp="1" noChangeArrowheads="1"/>
          </p:cNvSpPr>
          <p:nvPr>
            <p:ph type="title"/>
          </p:nvPr>
        </p:nvSpPr>
        <p:spPr/>
        <p:txBody>
          <a:bodyPr/>
          <a:lstStyle/>
          <a:p>
            <a:pPr eaLnBrk="1" hangingPunct="1">
              <a:defRPr/>
            </a:pPr>
            <a:r>
              <a:rPr lang="zh-CN" altLang="en-US" smtClean="0"/>
              <a:t>交换两个指针变量</a:t>
            </a:r>
          </a:p>
        </p:txBody>
      </p:sp>
      <p:sp>
        <p:nvSpPr>
          <p:cNvPr id="473091" name="Rectangle 3"/>
          <p:cNvSpPr>
            <a:spLocks noGrp="1" noChangeArrowheads="1"/>
          </p:cNvSpPr>
          <p:nvPr>
            <p:ph idx="1"/>
          </p:nvPr>
        </p:nvSpPr>
        <p:spPr>
          <a:xfrm>
            <a:off x="179388" y="1484313"/>
            <a:ext cx="8686800" cy="5257800"/>
          </a:xfrm>
        </p:spPr>
        <p:txBody>
          <a:bodyPr/>
          <a:lstStyle/>
          <a:p>
            <a:pPr eaLnBrk="1" hangingPunct="1">
              <a:lnSpc>
                <a:spcPct val="80000"/>
              </a:lnSpc>
              <a:buFont typeface="Wingdings" pitchFamily="2" charset="2"/>
              <a:buNone/>
              <a:defRPr/>
            </a:pPr>
            <a:r>
              <a:rPr lang="en-GB" altLang="zh-CN" sz="2000" smtClean="0"/>
              <a:t>#include &lt;iostream&gt;</a:t>
            </a:r>
            <a:endParaRPr lang="en-US" altLang="zh-CN" sz="2000" smtClean="0"/>
          </a:p>
          <a:p>
            <a:pPr eaLnBrk="1" hangingPunct="1">
              <a:lnSpc>
                <a:spcPct val="80000"/>
              </a:lnSpc>
              <a:buFont typeface="Wingdings" pitchFamily="2" charset="2"/>
              <a:buNone/>
              <a:defRPr/>
            </a:pPr>
            <a:r>
              <a:rPr lang="en-US" altLang="zh-CN" sz="2000" smtClean="0"/>
              <a:t>using namespace std;</a:t>
            </a:r>
            <a:endParaRPr lang="fr-FR" altLang="zh-CN" sz="2000" smtClean="0"/>
          </a:p>
          <a:p>
            <a:pPr eaLnBrk="1" hangingPunct="1">
              <a:lnSpc>
                <a:spcPct val="80000"/>
              </a:lnSpc>
              <a:buFont typeface="Wingdings" pitchFamily="2" charset="2"/>
              <a:buNone/>
              <a:defRPr/>
            </a:pPr>
            <a:r>
              <a:rPr lang="fr-FR" altLang="zh-CN" sz="2000" smtClean="0"/>
              <a:t>void swap(int **x, int **y)</a:t>
            </a:r>
          </a:p>
          <a:p>
            <a:pPr eaLnBrk="1" hangingPunct="1">
              <a:lnSpc>
                <a:spcPct val="80000"/>
              </a:lnSpc>
              <a:buFont typeface="Wingdings" pitchFamily="2" charset="2"/>
              <a:buNone/>
              <a:defRPr/>
            </a:pPr>
            <a:r>
              <a:rPr lang="fr-FR" altLang="zh-CN" sz="2000" smtClean="0"/>
              <a:t>{ int *t;</a:t>
            </a:r>
          </a:p>
          <a:p>
            <a:pPr eaLnBrk="1" hangingPunct="1">
              <a:lnSpc>
                <a:spcPct val="80000"/>
              </a:lnSpc>
              <a:buFont typeface="Wingdings" pitchFamily="2" charset="2"/>
              <a:buNone/>
              <a:defRPr/>
            </a:pPr>
            <a:r>
              <a:rPr lang="fr-FR" altLang="zh-CN" sz="2000" smtClean="0"/>
              <a:t>  t = *x;</a:t>
            </a:r>
          </a:p>
          <a:p>
            <a:pPr eaLnBrk="1" hangingPunct="1">
              <a:lnSpc>
                <a:spcPct val="80000"/>
              </a:lnSpc>
              <a:buFont typeface="Wingdings" pitchFamily="2" charset="2"/>
              <a:buNone/>
              <a:defRPr/>
            </a:pPr>
            <a:r>
              <a:rPr lang="fr-FR" altLang="zh-CN" sz="2000" smtClean="0"/>
              <a:t>  *x = *y;</a:t>
            </a:r>
          </a:p>
          <a:p>
            <a:pPr eaLnBrk="1" hangingPunct="1">
              <a:lnSpc>
                <a:spcPct val="80000"/>
              </a:lnSpc>
              <a:buFont typeface="Wingdings" pitchFamily="2" charset="2"/>
              <a:buNone/>
              <a:defRPr/>
            </a:pPr>
            <a:r>
              <a:rPr lang="fr-FR" altLang="zh-CN" sz="2000" smtClean="0"/>
              <a:t>  *y = t;</a:t>
            </a:r>
          </a:p>
          <a:p>
            <a:pPr eaLnBrk="1" hangingPunct="1">
              <a:lnSpc>
                <a:spcPct val="80000"/>
              </a:lnSpc>
              <a:buFont typeface="Wingdings" pitchFamily="2" charset="2"/>
              <a:buNone/>
              <a:defRPr/>
            </a:pPr>
            <a:r>
              <a:rPr lang="fr-FR" altLang="zh-CN" sz="2000" smtClean="0"/>
              <a:t>}</a:t>
            </a:r>
          </a:p>
          <a:p>
            <a:pPr eaLnBrk="1" hangingPunct="1">
              <a:lnSpc>
                <a:spcPct val="80000"/>
              </a:lnSpc>
              <a:buFont typeface="Wingdings" pitchFamily="2" charset="2"/>
              <a:buNone/>
              <a:defRPr/>
            </a:pPr>
            <a:r>
              <a:rPr lang="fr-FR" altLang="zh-CN" sz="2000" smtClean="0"/>
              <a:t>int main()</a:t>
            </a:r>
          </a:p>
          <a:p>
            <a:pPr eaLnBrk="1" hangingPunct="1">
              <a:lnSpc>
                <a:spcPct val="80000"/>
              </a:lnSpc>
              <a:buFont typeface="Wingdings" pitchFamily="2" charset="2"/>
              <a:buNone/>
              <a:defRPr/>
            </a:pPr>
            <a:r>
              <a:rPr lang="fr-FR" altLang="zh-CN" sz="2000" smtClean="0"/>
              <a:t>{	int a=0,b=1;</a:t>
            </a:r>
          </a:p>
          <a:p>
            <a:pPr eaLnBrk="1" hangingPunct="1">
              <a:lnSpc>
                <a:spcPct val="80000"/>
              </a:lnSpc>
              <a:buFont typeface="Wingdings" pitchFamily="2" charset="2"/>
              <a:buNone/>
              <a:defRPr/>
            </a:pPr>
            <a:r>
              <a:rPr lang="fr-FR" altLang="zh-CN" sz="2000" smtClean="0"/>
              <a:t>	int *p=&amp;a,*q=&amp;b;</a:t>
            </a:r>
          </a:p>
          <a:p>
            <a:pPr eaLnBrk="1" hangingPunct="1">
              <a:lnSpc>
                <a:spcPct val="80000"/>
              </a:lnSpc>
              <a:buFont typeface="Wingdings" pitchFamily="2" charset="2"/>
              <a:buNone/>
              <a:defRPr/>
            </a:pPr>
            <a:r>
              <a:rPr lang="fr-FR" altLang="zh-CN" sz="2000" smtClean="0"/>
              <a:t>	cout &lt;&lt; *p &lt;&lt; ',' &lt;&lt; *q &lt;&lt; endl;  //p</a:t>
            </a:r>
            <a:r>
              <a:rPr lang="zh-CN" altLang="fr-FR" sz="2000" smtClean="0"/>
              <a:t>指向</a:t>
            </a:r>
            <a:r>
              <a:rPr lang="fr-FR" altLang="zh-CN" sz="2000" smtClean="0"/>
              <a:t>a</a:t>
            </a:r>
            <a:r>
              <a:rPr lang="zh-CN" altLang="fr-FR" sz="2000" smtClean="0"/>
              <a:t>，</a:t>
            </a:r>
            <a:r>
              <a:rPr lang="fr-FR" altLang="zh-CN" sz="2000" smtClean="0"/>
              <a:t>q</a:t>
            </a:r>
            <a:r>
              <a:rPr lang="zh-CN" altLang="fr-FR" sz="2000" smtClean="0"/>
              <a:t>指向</a:t>
            </a:r>
            <a:r>
              <a:rPr lang="fr-FR" altLang="zh-CN" sz="2000" smtClean="0"/>
              <a:t>b</a:t>
            </a:r>
            <a:r>
              <a:rPr lang="zh-CN" altLang="fr-FR" sz="2000" smtClean="0"/>
              <a:t>。输出：</a:t>
            </a:r>
            <a:r>
              <a:rPr lang="fr-FR" altLang="zh-CN" sz="2000" smtClean="0"/>
              <a:t>0,1</a:t>
            </a:r>
          </a:p>
          <a:p>
            <a:pPr eaLnBrk="1" hangingPunct="1">
              <a:lnSpc>
                <a:spcPct val="80000"/>
              </a:lnSpc>
              <a:buFont typeface="Wingdings" pitchFamily="2" charset="2"/>
              <a:buNone/>
              <a:defRPr/>
            </a:pPr>
            <a:r>
              <a:rPr lang="fr-FR" altLang="zh-CN" sz="2000" smtClean="0"/>
              <a:t>	swap(&amp;p,&amp;q);</a:t>
            </a:r>
          </a:p>
          <a:p>
            <a:pPr eaLnBrk="1" hangingPunct="1">
              <a:lnSpc>
                <a:spcPct val="80000"/>
              </a:lnSpc>
              <a:buFont typeface="Wingdings" pitchFamily="2" charset="2"/>
              <a:buNone/>
              <a:defRPr/>
            </a:pPr>
            <a:r>
              <a:rPr lang="fr-FR" altLang="zh-CN" sz="2000" smtClean="0"/>
              <a:t>	cout &lt;&lt; *p &lt;&lt; ',' &lt;&lt; *q &lt;&lt; endl;  //p</a:t>
            </a:r>
            <a:r>
              <a:rPr lang="zh-CN" altLang="fr-FR" sz="2000" smtClean="0"/>
              <a:t>指向</a:t>
            </a:r>
            <a:r>
              <a:rPr lang="fr-FR" altLang="zh-CN" sz="2000" smtClean="0"/>
              <a:t>b</a:t>
            </a:r>
            <a:r>
              <a:rPr lang="zh-CN" altLang="fr-FR" sz="2000" smtClean="0"/>
              <a:t>，</a:t>
            </a:r>
            <a:r>
              <a:rPr lang="fr-FR" altLang="zh-CN" sz="2000" smtClean="0"/>
              <a:t>q</a:t>
            </a:r>
            <a:r>
              <a:rPr lang="zh-CN" altLang="fr-FR" sz="2000" smtClean="0"/>
              <a:t>指向</a:t>
            </a:r>
            <a:r>
              <a:rPr lang="fr-FR" altLang="zh-CN" sz="2000" smtClean="0"/>
              <a:t>a</a:t>
            </a:r>
            <a:r>
              <a:rPr lang="zh-CN" altLang="fr-FR" sz="2000" smtClean="0"/>
              <a:t>。输出：</a:t>
            </a:r>
            <a:r>
              <a:rPr lang="fr-FR" altLang="zh-CN" sz="2000" smtClean="0"/>
              <a:t>1,0</a:t>
            </a:r>
          </a:p>
          <a:p>
            <a:pPr eaLnBrk="1" hangingPunct="1">
              <a:lnSpc>
                <a:spcPct val="80000"/>
              </a:lnSpc>
              <a:buFont typeface="Wingdings" pitchFamily="2" charset="2"/>
              <a:buNone/>
              <a:defRPr/>
            </a:pPr>
            <a:r>
              <a:rPr lang="fr-FR" altLang="zh-CN" sz="2000" smtClean="0"/>
              <a:t>	return 0;</a:t>
            </a:r>
            <a:endParaRPr lang="en-US" altLang="zh-CN" sz="2000" smtClean="0"/>
          </a:p>
          <a:p>
            <a:pPr eaLnBrk="1" hangingPunct="1">
              <a:lnSpc>
                <a:spcPct val="80000"/>
              </a:lnSpc>
              <a:buFont typeface="Wingdings" pitchFamily="2" charset="2"/>
              <a:buNone/>
              <a:defRPr/>
            </a:pPr>
            <a:r>
              <a:rPr lang="en-US" altLang="zh-CN" sz="2000" smtClean="0"/>
              <a:t>}</a:t>
            </a:r>
          </a:p>
        </p:txBody>
      </p:sp>
    </p:spTree>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114" name="Rectangle 2"/>
          <p:cNvSpPr>
            <a:spLocks noGrp="1" noChangeArrowheads="1"/>
          </p:cNvSpPr>
          <p:nvPr>
            <p:ph idx="1"/>
          </p:nvPr>
        </p:nvSpPr>
        <p:spPr>
          <a:xfrm>
            <a:off x="457200" y="404813"/>
            <a:ext cx="8229600" cy="5726112"/>
          </a:xfrm>
        </p:spPr>
        <p:txBody>
          <a:bodyPr/>
          <a:lstStyle/>
          <a:p>
            <a:pPr eaLnBrk="1" hangingPunct="1">
              <a:lnSpc>
                <a:spcPct val="80000"/>
              </a:lnSpc>
              <a:buFont typeface="Wingdings" pitchFamily="2" charset="2"/>
              <a:buNone/>
              <a:defRPr/>
            </a:pPr>
            <a:r>
              <a:rPr lang="en-US" altLang="zh-CN" sz="2000" smtClean="0"/>
              <a:t>......</a:t>
            </a:r>
          </a:p>
          <a:p>
            <a:pPr eaLnBrk="1" hangingPunct="1">
              <a:lnSpc>
                <a:spcPct val="80000"/>
              </a:lnSpc>
              <a:buFont typeface="Wingdings" pitchFamily="2" charset="2"/>
              <a:buNone/>
              <a:defRPr/>
            </a:pPr>
            <a:r>
              <a:rPr lang="en-US" altLang="zh-CN" sz="2000" smtClean="0"/>
              <a:t>void input(Node   *h) //</a:t>
            </a:r>
            <a:r>
              <a:rPr lang="zh-CN" altLang="en-US" sz="2000" smtClean="0"/>
              <a:t>从表头插入数据</a:t>
            </a:r>
          </a:p>
          <a:p>
            <a:pPr eaLnBrk="1" hangingPunct="1">
              <a:lnSpc>
                <a:spcPct val="80000"/>
              </a:lnSpc>
              <a:buFont typeface="Wingdings" pitchFamily="2" charset="2"/>
              <a:buNone/>
              <a:defRPr/>
            </a:pPr>
            <a:r>
              <a:rPr lang="en-US" altLang="zh-CN" sz="2000" smtClean="0"/>
              <a:t>{  	int x;</a:t>
            </a:r>
          </a:p>
          <a:p>
            <a:pPr eaLnBrk="1" hangingPunct="1">
              <a:lnSpc>
                <a:spcPct val="80000"/>
              </a:lnSpc>
              <a:buFont typeface="Wingdings" pitchFamily="2" charset="2"/>
              <a:buNone/>
              <a:defRPr/>
            </a:pPr>
            <a:r>
              <a:rPr lang="en-US" altLang="zh-CN" sz="2000" smtClean="0"/>
              <a:t>	cin &gt;&gt; x;</a:t>
            </a:r>
          </a:p>
          <a:p>
            <a:pPr eaLnBrk="1" hangingPunct="1">
              <a:lnSpc>
                <a:spcPct val="80000"/>
              </a:lnSpc>
              <a:buFont typeface="Wingdings" pitchFamily="2" charset="2"/>
              <a:buNone/>
              <a:defRPr/>
            </a:pPr>
            <a:r>
              <a:rPr lang="en-US" altLang="zh-CN" sz="2000" smtClean="0"/>
              <a:t>    while (x != -1)</a:t>
            </a:r>
          </a:p>
          <a:p>
            <a:pPr eaLnBrk="1" hangingPunct="1">
              <a:lnSpc>
                <a:spcPct val="80000"/>
              </a:lnSpc>
              <a:buFont typeface="Wingdings" pitchFamily="2" charset="2"/>
              <a:buNone/>
              <a:defRPr/>
            </a:pPr>
            <a:r>
              <a:rPr lang="en-US" altLang="zh-CN" sz="2000" smtClean="0"/>
              <a:t>	{ Node *p=new Node;</a:t>
            </a:r>
          </a:p>
          <a:p>
            <a:pPr eaLnBrk="1" hangingPunct="1">
              <a:lnSpc>
                <a:spcPct val="80000"/>
              </a:lnSpc>
              <a:buFont typeface="Wingdings" pitchFamily="2" charset="2"/>
              <a:buNone/>
              <a:defRPr/>
            </a:pPr>
            <a:r>
              <a:rPr lang="en-US" altLang="zh-CN" sz="2000" smtClean="0"/>
              <a:t>	   p-&gt;content = x;</a:t>
            </a:r>
          </a:p>
          <a:p>
            <a:pPr eaLnBrk="1" hangingPunct="1">
              <a:lnSpc>
                <a:spcPct val="80000"/>
              </a:lnSpc>
              <a:buFont typeface="Wingdings" pitchFamily="2" charset="2"/>
              <a:buNone/>
              <a:defRPr/>
            </a:pPr>
            <a:r>
              <a:rPr lang="en-US" altLang="zh-CN" sz="2000" smtClean="0"/>
              <a:t>	   p-&gt;next =  h;</a:t>
            </a:r>
          </a:p>
          <a:p>
            <a:pPr eaLnBrk="1" hangingPunct="1">
              <a:lnSpc>
                <a:spcPct val="80000"/>
              </a:lnSpc>
              <a:buFont typeface="Wingdings" pitchFamily="2" charset="2"/>
              <a:buNone/>
              <a:defRPr/>
            </a:pPr>
            <a:r>
              <a:rPr lang="en-US" altLang="zh-CN" sz="2000" smtClean="0"/>
              <a:t>	   h = p;</a:t>
            </a:r>
          </a:p>
          <a:p>
            <a:pPr eaLnBrk="1" hangingPunct="1">
              <a:lnSpc>
                <a:spcPct val="80000"/>
              </a:lnSpc>
              <a:buFont typeface="Wingdings" pitchFamily="2" charset="2"/>
              <a:buNone/>
              <a:defRPr/>
            </a:pPr>
            <a:r>
              <a:rPr lang="en-US" altLang="zh-CN" sz="2000" smtClean="0"/>
              <a:t>       cin &gt;&gt; x;</a:t>
            </a:r>
          </a:p>
          <a:p>
            <a:pPr eaLnBrk="1" hangingPunct="1">
              <a:lnSpc>
                <a:spcPct val="80000"/>
              </a:lnSpc>
              <a:buFont typeface="Wingdings" pitchFamily="2" charset="2"/>
              <a:buNone/>
              <a:defRPr/>
            </a:pPr>
            <a:r>
              <a:rPr lang="en-US" altLang="zh-CN" sz="2000" smtClean="0"/>
              <a:t>	}</a:t>
            </a:r>
          </a:p>
          <a:p>
            <a:pPr eaLnBrk="1" hangingPunct="1">
              <a:lnSpc>
                <a:spcPct val="80000"/>
              </a:lnSpc>
              <a:buFont typeface="Wingdings" pitchFamily="2" charset="2"/>
              <a:buNone/>
              <a:defRPr/>
            </a:pPr>
            <a:r>
              <a:rPr lang="en-US" altLang="zh-CN" sz="2000" smtClean="0"/>
              <a:t>}</a:t>
            </a:r>
          </a:p>
          <a:p>
            <a:pPr eaLnBrk="1" hangingPunct="1">
              <a:lnSpc>
                <a:spcPct val="80000"/>
              </a:lnSpc>
              <a:buFont typeface="Wingdings" pitchFamily="2" charset="2"/>
              <a:buNone/>
              <a:defRPr/>
            </a:pPr>
            <a:r>
              <a:rPr lang="en-US" altLang="zh-CN" sz="2000" smtClean="0"/>
              <a:t>int main()</a:t>
            </a:r>
          </a:p>
          <a:p>
            <a:pPr eaLnBrk="1" hangingPunct="1">
              <a:lnSpc>
                <a:spcPct val="80000"/>
              </a:lnSpc>
              <a:buFont typeface="Wingdings" pitchFamily="2" charset="2"/>
              <a:buNone/>
              <a:defRPr/>
            </a:pPr>
            <a:r>
              <a:rPr lang="en-US" altLang="zh-CN" sz="2000" smtClean="0"/>
              <a:t>{  Node *head=NULL;</a:t>
            </a:r>
          </a:p>
          <a:p>
            <a:pPr eaLnBrk="1" hangingPunct="1">
              <a:lnSpc>
                <a:spcPct val="80000"/>
              </a:lnSpc>
              <a:buFont typeface="Wingdings" pitchFamily="2" charset="2"/>
              <a:buNone/>
              <a:defRPr/>
            </a:pPr>
            <a:r>
              <a:rPr lang="en-US" altLang="zh-CN" sz="2000" smtClean="0"/>
              <a:t>	input(  head); //</a:t>
            </a:r>
            <a:r>
              <a:rPr lang="zh-CN" altLang="en-US" sz="2000" smtClean="0">
                <a:solidFill>
                  <a:schemeClr val="folHlink"/>
                </a:solidFill>
              </a:rPr>
              <a:t>函数调用完之后，</a:t>
            </a:r>
            <a:r>
              <a:rPr lang="en-US" altLang="zh-CN" sz="2000" smtClean="0">
                <a:solidFill>
                  <a:schemeClr val="folHlink"/>
                </a:solidFill>
              </a:rPr>
              <a:t>head</a:t>
            </a:r>
            <a:r>
              <a:rPr lang="zh-CN" altLang="en-US" sz="2000" smtClean="0">
                <a:solidFill>
                  <a:schemeClr val="folHlink"/>
                </a:solidFill>
              </a:rPr>
              <a:t>指向新建链表的头吗？</a:t>
            </a:r>
          </a:p>
          <a:p>
            <a:pPr eaLnBrk="1" hangingPunct="1">
              <a:lnSpc>
                <a:spcPct val="80000"/>
              </a:lnSpc>
              <a:buFont typeface="Wingdings" pitchFamily="2" charset="2"/>
              <a:buNone/>
              <a:defRPr/>
            </a:pPr>
            <a:r>
              <a:rPr lang="zh-CN" altLang="en-US" sz="2000" smtClean="0"/>
              <a:t>	</a:t>
            </a:r>
            <a:r>
              <a:rPr lang="en-US" altLang="zh-CN" sz="2000" smtClean="0"/>
              <a:t>......</a:t>
            </a:r>
          </a:p>
          <a:p>
            <a:pPr eaLnBrk="1" hangingPunct="1">
              <a:lnSpc>
                <a:spcPct val="80000"/>
              </a:lnSpc>
              <a:buFont typeface="Wingdings" pitchFamily="2" charset="2"/>
              <a:buNone/>
              <a:defRPr/>
            </a:pPr>
            <a:r>
              <a:rPr lang="en-US" altLang="zh-CN" sz="2000" smtClean="0"/>
              <a:t>}</a:t>
            </a:r>
          </a:p>
        </p:txBody>
      </p:sp>
      <p:sp>
        <p:nvSpPr>
          <p:cNvPr id="474115" name="Text Box 3"/>
          <p:cNvSpPr txBox="1">
            <a:spLocks noChangeArrowheads="1"/>
          </p:cNvSpPr>
          <p:nvPr/>
        </p:nvSpPr>
        <p:spPr bwMode="auto">
          <a:xfrm>
            <a:off x="2555875" y="655638"/>
            <a:ext cx="3460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defRPr/>
            </a:pPr>
            <a:r>
              <a:rPr lang="en-US" altLang="zh-CN" sz="2000" b="0">
                <a:solidFill>
                  <a:schemeClr val="folHlink"/>
                </a:solidFill>
                <a:effectLst>
                  <a:outerShdw blurRad="38100" dist="38100" dir="2700000" algn="tl">
                    <a:srgbClr val="000000"/>
                  </a:outerShdw>
                </a:effectLst>
              </a:rPr>
              <a:t>*</a:t>
            </a:r>
            <a:endParaRPr lang="en-US" altLang="zh-CN" sz="2000" b="0">
              <a:effectLst>
                <a:outerShdw blurRad="38100" dist="38100" dir="2700000" algn="tl">
                  <a:srgbClr val="000000"/>
                </a:outerShdw>
              </a:effectLst>
            </a:endParaRPr>
          </a:p>
        </p:txBody>
      </p:sp>
      <p:sp>
        <p:nvSpPr>
          <p:cNvPr id="474116" name="Text Box 4"/>
          <p:cNvSpPr txBox="1">
            <a:spLocks noChangeArrowheads="1"/>
          </p:cNvSpPr>
          <p:nvPr/>
        </p:nvSpPr>
        <p:spPr bwMode="auto">
          <a:xfrm>
            <a:off x="912813" y="2816225"/>
            <a:ext cx="3460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defRPr/>
            </a:pPr>
            <a:r>
              <a:rPr lang="en-US" altLang="zh-CN" sz="2000" b="0">
                <a:solidFill>
                  <a:schemeClr val="folHlink"/>
                </a:solidFill>
                <a:effectLst>
                  <a:outerShdw blurRad="38100" dist="38100" dir="2700000" algn="tl">
                    <a:srgbClr val="000000"/>
                  </a:outerShdw>
                </a:effectLst>
              </a:rPr>
              <a:t>*</a:t>
            </a:r>
            <a:endParaRPr lang="en-US" altLang="zh-CN" sz="2000" b="0">
              <a:effectLst>
                <a:outerShdw blurRad="38100" dist="38100" dir="2700000" algn="tl">
                  <a:srgbClr val="000000"/>
                </a:outerShdw>
              </a:effectLst>
            </a:endParaRPr>
          </a:p>
        </p:txBody>
      </p:sp>
      <p:sp>
        <p:nvSpPr>
          <p:cNvPr id="474117" name="Text Box 5"/>
          <p:cNvSpPr txBox="1">
            <a:spLocks noChangeArrowheads="1"/>
          </p:cNvSpPr>
          <p:nvPr/>
        </p:nvSpPr>
        <p:spPr bwMode="auto">
          <a:xfrm>
            <a:off x="1547813" y="4616450"/>
            <a:ext cx="3683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defRPr/>
            </a:pPr>
            <a:r>
              <a:rPr lang="en-US" altLang="zh-CN" sz="2000" b="0">
                <a:solidFill>
                  <a:schemeClr val="folHlink"/>
                </a:solidFill>
                <a:effectLst>
                  <a:outerShdw blurRad="38100" dist="38100" dir="2700000" algn="tl">
                    <a:srgbClr val="000000"/>
                  </a:outerShdw>
                </a:effectLst>
              </a:rPr>
              <a:t>&amp;</a:t>
            </a:r>
          </a:p>
        </p:txBody>
      </p:sp>
      <p:sp>
        <p:nvSpPr>
          <p:cNvPr id="474118" name="Text Box 6"/>
          <p:cNvSpPr txBox="1">
            <a:spLocks noChangeArrowheads="1"/>
          </p:cNvSpPr>
          <p:nvPr/>
        </p:nvSpPr>
        <p:spPr bwMode="auto">
          <a:xfrm>
            <a:off x="2411413" y="2527300"/>
            <a:ext cx="3460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defRPr/>
            </a:pPr>
            <a:r>
              <a:rPr lang="en-US" altLang="zh-CN" sz="2000" b="0">
                <a:solidFill>
                  <a:schemeClr val="folHlink"/>
                </a:solidFill>
                <a:effectLst>
                  <a:outerShdw blurRad="38100" dist="38100" dir="2700000" algn="tl">
                    <a:srgbClr val="000000"/>
                  </a:outerShdw>
                </a:effectLst>
              </a:rPr>
              <a:t>*</a:t>
            </a:r>
            <a:endParaRPr lang="en-US" altLang="zh-CN" sz="2000" b="0">
              <a:effectLst>
                <a:outerShdw blurRad="38100" dist="38100" dir="2700000" algn="tl">
                  <a:srgbClr val="000000"/>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74115"/>
                                        </p:tgtEl>
                                        <p:attrNameLst>
                                          <p:attrName>style.visibility</p:attrName>
                                        </p:attrNameLst>
                                      </p:cBhvr>
                                      <p:to>
                                        <p:strVal val="visible"/>
                                      </p:to>
                                    </p:set>
                                    <p:anim calcmode="lin" valueType="num">
                                      <p:cBhvr additive="base">
                                        <p:cTn id="7" dur="500" fill="hold"/>
                                        <p:tgtEl>
                                          <p:spTgt spid="474115"/>
                                        </p:tgtEl>
                                        <p:attrNameLst>
                                          <p:attrName>ppt_x</p:attrName>
                                        </p:attrNameLst>
                                      </p:cBhvr>
                                      <p:tavLst>
                                        <p:tav tm="0">
                                          <p:val>
                                            <p:strVal val="#ppt_x"/>
                                          </p:val>
                                        </p:tav>
                                        <p:tav tm="100000">
                                          <p:val>
                                            <p:strVal val="#ppt_x"/>
                                          </p:val>
                                        </p:tav>
                                      </p:tavLst>
                                    </p:anim>
                                    <p:anim calcmode="lin" valueType="num">
                                      <p:cBhvr additive="base">
                                        <p:cTn id="8" dur="500" fill="hold"/>
                                        <p:tgtEl>
                                          <p:spTgt spid="47411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74116"/>
                                        </p:tgtEl>
                                        <p:attrNameLst>
                                          <p:attrName>style.visibility</p:attrName>
                                        </p:attrNameLst>
                                      </p:cBhvr>
                                      <p:to>
                                        <p:strVal val="visible"/>
                                      </p:to>
                                    </p:set>
                                    <p:anim calcmode="lin" valueType="num">
                                      <p:cBhvr additive="base">
                                        <p:cTn id="11" dur="500" fill="hold"/>
                                        <p:tgtEl>
                                          <p:spTgt spid="474116"/>
                                        </p:tgtEl>
                                        <p:attrNameLst>
                                          <p:attrName>ppt_x</p:attrName>
                                        </p:attrNameLst>
                                      </p:cBhvr>
                                      <p:tavLst>
                                        <p:tav tm="0">
                                          <p:val>
                                            <p:strVal val="#ppt_x"/>
                                          </p:val>
                                        </p:tav>
                                        <p:tav tm="100000">
                                          <p:val>
                                            <p:strVal val="#ppt_x"/>
                                          </p:val>
                                        </p:tav>
                                      </p:tavLst>
                                    </p:anim>
                                    <p:anim calcmode="lin" valueType="num">
                                      <p:cBhvr additive="base">
                                        <p:cTn id="12" dur="500" fill="hold"/>
                                        <p:tgtEl>
                                          <p:spTgt spid="47411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74117"/>
                                        </p:tgtEl>
                                        <p:attrNameLst>
                                          <p:attrName>style.visibility</p:attrName>
                                        </p:attrNameLst>
                                      </p:cBhvr>
                                      <p:to>
                                        <p:strVal val="visible"/>
                                      </p:to>
                                    </p:set>
                                    <p:anim calcmode="lin" valueType="num">
                                      <p:cBhvr additive="base">
                                        <p:cTn id="15" dur="500" fill="hold"/>
                                        <p:tgtEl>
                                          <p:spTgt spid="474117"/>
                                        </p:tgtEl>
                                        <p:attrNameLst>
                                          <p:attrName>ppt_x</p:attrName>
                                        </p:attrNameLst>
                                      </p:cBhvr>
                                      <p:tavLst>
                                        <p:tav tm="0">
                                          <p:val>
                                            <p:strVal val="#ppt_x"/>
                                          </p:val>
                                        </p:tav>
                                        <p:tav tm="100000">
                                          <p:val>
                                            <p:strVal val="#ppt_x"/>
                                          </p:val>
                                        </p:tav>
                                      </p:tavLst>
                                    </p:anim>
                                    <p:anim calcmode="lin" valueType="num">
                                      <p:cBhvr additive="base">
                                        <p:cTn id="16" dur="500" fill="hold"/>
                                        <p:tgtEl>
                                          <p:spTgt spid="47411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474118"/>
                                        </p:tgtEl>
                                        <p:attrNameLst>
                                          <p:attrName>style.visibility</p:attrName>
                                        </p:attrNameLst>
                                      </p:cBhvr>
                                      <p:to>
                                        <p:strVal val="visible"/>
                                      </p:to>
                                    </p:set>
                                    <p:anim calcmode="lin" valueType="num">
                                      <p:cBhvr additive="base">
                                        <p:cTn id="19" dur="500" fill="hold"/>
                                        <p:tgtEl>
                                          <p:spTgt spid="474118"/>
                                        </p:tgtEl>
                                        <p:attrNameLst>
                                          <p:attrName>ppt_x</p:attrName>
                                        </p:attrNameLst>
                                      </p:cBhvr>
                                      <p:tavLst>
                                        <p:tav tm="0">
                                          <p:val>
                                            <p:strVal val="#ppt_x"/>
                                          </p:val>
                                        </p:tav>
                                        <p:tav tm="100000">
                                          <p:val>
                                            <p:strVal val="#ppt_x"/>
                                          </p:val>
                                        </p:tav>
                                      </p:tavLst>
                                    </p:anim>
                                    <p:anim calcmode="lin" valueType="num">
                                      <p:cBhvr additive="base">
                                        <p:cTn id="20" dur="500" fill="hold"/>
                                        <p:tgtEl>
                                          <p:spTgt spid="4741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4115" grpId="0"/>
      <p:bldP spid="474116" grpId="0"/>
      <p:bldP spid="474117" grpId="0"/>
      <p:bldP spid="474118" grpId="0"/>
    </p:bld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5138" name="Rectangle 2"/>
          <p:cNvSpPr>
            <a:spLocks noGrp="1" noChangeArrowheads="1"/>
          </p:cNvSpPr>
          <p:nvPr>
            <p:ph type="title"/>
          </p:nvPr>
        </p:nvSpPr>
        <p:spPr/>
        <p:txBody>
          <a:bodyPr/>
          <a:lstStyle/>
          <a:p>
            <a:pPr eaLnBrk="1" hangingPunct="1">
              <a:defRPr/>
            </a:pPr>
            <a:r>
              <a:rPr lang="en-US" altLang="zh-CN" smtClean="0"/>
              <a:t>C++</a:t>
            </a:r>
            <a:r>
              <a:rPr lang="zh-CN" altLang="en-US" smtClean="0"/>
              <a:t>的引用类型</a:t>
            </a:r>
          </a:p>
        </p:txBody>
      </p:sp>
      <p:sp>
        <p:nvSpPr>
          <p:cNvPr id="475139" name="Rectangle 3"/>
          <p:cNvSpPr>
            <a:spLocks noGrp="1" noChangeArrowheads="1"/>
          </p:cNvSpPr>
          <p:nvPr>
            <p:ph idx="1"/>
          </p:nvPr>
        </p:nvSpPr>
        <p:spPr>
          <a:xfrm>
            <a:off x="179388" y="1906588"/>
            <a:ext cx="8824912" cy="4951412"/>
          </a:xfrm>
        </p:spPr>
        <p:txBody>
          <a:bodyPr/>
          <a:lstStyle/>
          <a:p>
            <a:pPr marL="441325" indent="-441325" eaLnBrk="1" hangingPunct="1">
              <a:lnSpc>
                <a:spcPct val="90000"/>
              </a:lnSpc>
              <a:defRPr/>
            </a:pPr>
            <a:r>
              <a:rPr lang="zh-CN" altLang="en-US" sz="2800" smtClean="0"/>
              <a:t>引用类型用于给一个变量取一个别名。例如：</a:t>
            </a:r>
          </a:p>
          <a:p>
            <a:pPr marL="1268413" lvl="1" eaLnBrk="1" hangingPunct="1">
              <a:lnSpc>
                <a:spcPct val="90000"/>
              </a:lnSpc>
              <a:buFontTx/>
              <a:buNone/>
              <a:defRPr/>
            </a:pPr>
            <a:r>
              <a:rPr lang="en-US" altLang="zh-CN" sz="2400" smtClean="0"/>
              <a:t>int x=0;</a:t>
            </a:r>
          </a:p>
          <a:p>
            <a:pPr marL="1268413" lvl="1" eaLnBrk="1" hangingPunct="1">
              <a:lnSpc>
                <a:spcPct val="90000"/>
              </a:lnSpc>
              <a:buFontTx/>
              <a:buNone/>
              <a:defRPr/>
            </a:pPr>
            <a:r>
              <a:rPr lang="en-US" altLang="zh-CN" sz="2400" smtClean="0"/>
              <a:t>int </a:t>
            </a:r>
            <a:r>
              <a:rPr lang="en-US" altLang="zh-CN" sz="2400" smtClean="0">
                <a:solidFill>
                  <a:schemeClr val="folHlink"/>
                </a:solidFill>
              </a:rPr>
              <a:t>&amp;</a:t>
            </a:r>
            <a:r>
              <a:rPr lang="en-US" altLang="zh-CN" sz="2400" smtClean="0"/>
              <a:t>y=x; //</a:t>
            </a:r>
            <a:r>
              <a:rPr lang="en-US" altLang="zh-CN" sz="2400" smtClean="0">
                <a:solidFill>
                  <a:schemeClr val="folHlink"/>
                </a:solidFill>
              </a:rPr>
              <a:t>y</a:t>
            </a:r>
            <a:r>
              <a:rPr lang="zh-CN" altLang="en-US" sz="2400" smtClean="0">
                <a:solidFill>
                  <a:schemeClr val="folHlink"/>
                </a:solidFill>
              </a:rPr>
              <a:t>为引用类型的变量</a:t>
            </a:r>
          </a:p>
          <a:p>
            <a:pPr marL="1268413" lvl="1" eaLnBrk="1" hangingPunct="1">
              <a:lnSpc>
                <a:spcPct val="90000"/>
              </a:lnSpc>
              <a:buFontTx/>
              <a:buNone/>
              <a:defRPr/>
            </a:pPr>
            <a:r>
              <a:rPr lang="en-US" altLang="zh-CN" sz="2400" smtClean="0"/>
              <a:t>cout &lt;&lt; x &lt;&lt; ',' &lt;&lt; y &lt;&lt; endl; //</a:t>
            </a:r>
            <a:r>
              <a:rPr lang="zh-CN" altLang="en-US" sz="2400" smtClean="0"/>
              <a:t>结果为：</a:t>
            </a:r>
            <a:r>
              <a:rPr lang="en-US" altLang="zh-CN" sz="2400" smtClean="0"/>
              <a:t>0,0</a:t>
            </a:r>
          </a:p>
          <a:p>
            <a:pPr marL="1268413" lvl="1" eaLnBrk="1" hangingPunct="1">
              <a:lnSpc>
                <a:spcPct val="90000"/>
              </a:lnSpc>
              <a:buFontTx/>
              <a:buNone/>
              <a:defRPr/>
            </a:pPr>
            <a:r>
              <a:rPr lang="en-US" altLang="zh-CN" sz="2400" smtClean="0"/>
              <a:t>y = 1;</a:t>
            </a:r>
          </a:p>
          <a:p>
            <a:pPr marL="1268413" lvl="1" eaLnBrk="1" hangingPunct="1">
              <a:lnSpc>
                <a:spcPct val="90000"/>
              </a:lnSpc>
              <a:buFontTx/>
              <a:buNone/>
              <a:defRPr/>
            </a:pPr>
            <a:r>
              <a:rPr lang="en-US" altLang="zh-CN" sz="2400" smtClean="0"/>
              <a:t>cout &lt;&lt; x &lt;&lt; ',' &lt;&lt; y &lt;&lt; endl; //</a:t>
            </a:r>
            <a:r>
              <a:rPr lang="zh-CN" altLang="en-US" sz="2400" smtClean="0"/>
              <a:t>结果为：</a:t>
            </a:r>
            <a:r>
              <a:rPr lang="en-US" altLang="zh-CN" sz="2400" smtClean="0"/>
              <a:t>1,1</a:t>
            </a:r>
          </a:p>
          <a:p>
            <a:pPr marL="441325" indent="-441325" eaLnBrk="1" hangingPunct="1">
              <a:lnSpc>
                <a:spcPct val="90000"/>
              </a:lnSpc>
              <a:defRPr/>
            </a:pPr>
            <a:r>
              <a:rPr lang="zh-CN" altLang="en-US" sz="2800" smtClean="0"/>
              <a:t>在语法上，对引用类型变量的访问与非引用类型相同；</a:t>
            </a:r>
          </a:p>
          <a:p>
            <a:pPr marL="441325" indent="-441325" eaLnBrk="1" hangingPunct="1">
              <a:lnSpc>
                <a:spcPct val="90000"/>
              </a:lnSpc>
              <a:defRPr/>
            </a:pPr>
            <a:r>
              <a:rPr lang="zh-CN" altLang="en-US" sz="2800" smtClean="0"/>
              <a:t>但在语义上，对引用类型变量的访问实际访问的是另一个变量（被引用的变量），效果与通过指针间接访问另一个变量相同。</a:t>
            </a:r>
          </a:p>
        </p:txBody>
      </p:sp>
    </p:spTree>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162" name="Rectangle 2"/>
          <p:cNvSpPr>
            <a:spLocks noGrp="1" noChangeArrowheads="1"/>
          </p:cNvSpPr>
          <p:nvPr>
            <p:ph idx="1"/>
          </p:nvPr>
        </p:nvSpPr>
        <p:spPr>
          <a:xfrm>
            <a:off x="323850" y="476250"/>
            <a:ext cx="8569325" cy="5976938"/>
          </a:xfrm>
        </p:spPr>
        <p:txBody>
          <a:bodyPr/>
          <a:lstStyle/>
          <a:p>
            <a:pPr algn="just" eaLnBrk="1" hangingPunct="1">
              <a:lnSpc>
                <a:spcPct val="90000"/>
              </a:lnSpc>
              <a:defRPr/>
            </a:pPr>
            <a:r>
              <a:rPr lang="zh-CN" altLang="en-US" smtClean="0"/>
              <a:t>对引用类型需要注意下面几点：</a:t>
            </a:r>
            <a:endParaRPr lang="zh-CN" altLang="en-US" smtClean="0">
              <a:latin typeface="宋体" charset="-122"/>
              <a:cs typeface="Times New Roman" pitchFamily="18" charset="0"/>
            </a:endParaRPr>
          </a:p>
          <a:p>
            <a:pPr lvl="1" algn="just" eaLnBrk="1" hangingPunct="1">
              <a:lnSpc>
                <a:spcPct val="90000"/>
              </a:lnSpc>
              <a:defRPr/>
            </a:pPr>
            <a:r>
              <a:rPr lang="zh-CN" altLang="en-US" smtClean="0"/>
              <a:t>定义引用类型变量时，应在变量名加上符号</a:t>
            </a:r>
            <a:r>
              <a:rPr lang="zh-CN" altLang="en-US" smtClean="0">
                <a:latin typeface="Arial"/>
              </a:rPr>
              <a:t>“</a:t>
            </a:r>
            <a:r>
              <a:rPr lang="en-US" altLang="zh-CN" smtClean="0">
                <a:cs typeface="Times New Roman" pitchFamily="18" charset="0"/>
              </a:rPr>
              <a:t>&amp;</a:t>
            </a:r>
            <a:r>
              <a:rPr lang="en-US" altLang="zh-CN" smtClean="0">
                <a:latin typeface="Arial"/>
              </a:rPr>
              <a:t>”</a:t>
            </a:r>
            <a:r>
              <a:rPr lang="zh-CN" altLang="en-US" smtClean="0"/>
              <a:t>，以区别于普通变量。</a:t>
            </a:r>
          </a:p>
          <a:p>
            <a:pPr lvl="2" algn="just" eaLnBrk="1" hangingPunct="1">
              <a:lnSpc>
                <a:spcPct val="90000"/>
              </a:lnSpc>
              <a:defRPr/>
            </a:pPr>
            <a:r>
              <a:rPr lang="en-US" altLang="zh-CN" smtClean="0">
                <a:cs typeface="Times New Roman" pitchFamily="18" charset="0"/>
              </a:rPr>
              <a:t>int </a:t>
            </a:r>
            <a:r>
              <a:rPr lang="en-US" altLang="zh-CN" smtClean="0">
                <a:solidFill>
                  <a:schemeClr val="folHlink"/>
                </a:solidFill>
                <a:cs typeface="Times New Roman" pitchFamily="18" charset="0"/>
              </a:rPr>
              <a:t>&amp;</a:t>
            </a:r>
            <a:r>
              <a:rPr lang="en-US" altLang="zh-CN" smtClean="0">
                <a:cs typeface="Times New Roman" pitchFamily="18" charset="0"/>
              </a:rPr>
              <a:t>y=x;</a:t>
            </a:r>
          </a:p>
          <a:p>
            <a:pPr lvl="1" algn="just" eaLnBrk="1" hangingPunct="1">
              <a:lnSpc>
                <a:spcPct val="90000"/>
              </a:lnSpc>
              <a:defRPr/>
            </a:pPr>
            <a:r>
              <a:rPr lang="zh-CN" altLang="en-US" smtClean="0"/>
              <a:t>定义引用变量时必须要有初始化，并且引用变量和被引用变量应具有相同的类型。</a:t>
            </a:r>
          </a:p>
          <a:p>
            <a:pPr lvl="2" algn="just" eaLnBrk="1" hangingPunct="1">
              <a:lnSpc>
                <a:spcPct val="90000"/>
              </a:lnSpc>
              <a:defRPr/>
            </a:pPr>
            <a:r>
              <a:rPr lang="en-US" altLang="zh-CN" smtClean="0">
                <a:cs typeface="Times New Roman" pitchFamily="18" charset="0"/>
              </a:rPr>
              <a:t>int x;</a:t>
            </a:r>
          </a:p>
          <a:p>
            <a:pPr lvl="2" algn="just" eaLnBrk="1" hangingPunct="1">
              <a:lnSpc>
                <a:spcPct val="90000"/>
              </a:lnSpc>
              <a:defRPr/>
            </a:pPr>
            <a:r>
              <a:rPr lang="en-US" altLang="zh-CN" smtClean="0">
                <a:cs typeface="Times New Roman" pitchFamily="18" charset="0"/>
              </a:rPr>
              <a:t>int &amp;y</a:t>
            </a:r>
            <a:r>
              <a:rPr lang="en-US" altLang="zh-CN" smtClean="0">
                <a:solidFill>
                  <a:schemeClr val="folHlink"/>
                </a:solidFill>
                <a:cs typeface="Times New Roman" pitchFamily="18" charset="0"/>
              </a:rPr>
              <a:t>=x</a:t>
            </a:r>
            <a:r>
              <a:rPr lang="en-US" altLang="zh-CN" smtClean="0">
                <a:cs typeface="Times New Roman" pitchFamily="18" charset="0"/>
              </a:rPr>
              <a:t>;</a:t>
            </a:r>
          </a:p>
          <a:p>
            <a:pPr lvl="1" algn="just" eaLnBrk="1" hangingPunct="1">
              <a:lnSpc>
                <a:spcPct val="90000"/>
              </a:lnSpc>
              <a:defRPr/>
            </a:pPr>
            <a:r>
              <a:rPr lang="zh-CN" altLang="en-US" smtClean="0"/>
              <a:t>引用类型的变量定义之后，它不能再引用其它变量。</a:t>
            </a:r>
          </a:p>
          <a:p>
            <a:pPr lvl="2" algn="just" eaLnBrk="1" hangingPunct="1">
              <a:lnSpc>
                <a:spcPct val="90000"/>
              </a:lnSpc>
              <a:defRPr/>
            </a:pPr>
            <a:r>
              <a:rPr lang="en-US" altLang="zh-CN" smtClean="0"/>
              <a:t>int x1,x2;</a:t>
            </a:r>
          </a:p>
          <a:p>
            <a:pPr lvl="2" algn="just" eaLnBrk="1" hangingPunct="1">
              <a:lnSpc>
                <a:spcPct val="90000"/>
              </a:lnSpc>
              <a:defRPr/>
            </a:pPr>
            <a:r>
              <a:rPr lang="en-US" altLang="zh-CN" smtClean="0"/>
              <a:t>int &amp;y=x1;</a:t>
            </a:r>
          </a:p>
          <a:p>
            <a:pPr lvl="2" algn="just" eaLnBrk="1" hangingPunct="1">
              <a:lnSpc>
                <a:spcPct val="90000"/>
              </a:lnSpc>
              <a:defRPr/>
            </a:pPr>
            <a:r>
              <a:rPr lang="en-US" altLang="zh-CN" smtClean="0"/>
              <a:t>......</a:t>
            </a:r>
          </a:p>
          <a:p>
            <a:pPr lvl="2" algn="just" eaLnBrk="1" hangingPunct="1">
              <a:lnSpc>
                <a:spcPct val="90000"/>
              </a:lnSpc>
              <a:defRPr/>
            </a:pPr>
            <a:r>
              <a:rPr lang="en-US" altLang="zh-CN" smtClean="0"/>
              <a:t>y = </a:t>
            </a:r>
            <a:r>
              <a:rPr lang="en-US" altLang="zh-CN" smtClean="0">
                <a:solidFill>
                  <a:schemeClr val="folHlink"/>
                </a:solidFill>
              </a:rPr>
              <a:t>&amp;x2</a:t>
            </a:r>
            <a:r>
              <a:rPr lang="en-US" altLang="zh-CN" smtClean="0"/>
              <a:t>; //Error</a:t>
            </a:r>
          </a:p>
        </p:txBody>
      </p:sp>
    </p:spTree>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6" name="Rectangle 2"/>
          <p:cNvSpPr>
            <a:spLocks noGrp="1" noChangeArrowheads="1"/>
          </p:cNvSpPr>
          <p:nvPr>
            <p:ph type="title"/>
          </p:nvPr>
        </p:nvSpPr>
        <p:spPr>
          <a:xfrm>
            <a:off x="457200" y="44450"/>
            <a:ext cx="8229600" cy="1139825"/>
          </a:xfrm>
        </p:spPr>
        <p:txBody>
          <a:bodyPr/>
          <a:lstStyle/>
          <a:p>
            <a:pPr eaLnBrk="1" hangingPunct="1">
              <a:defRPr/>
            </a:pPr>
            <a:r>
              <a:rPr lang="zh-CN" altLang="en-US" smtClean="0"/>
              <a:t>引用类型作为函数的参数类型</a:t>
            </a:r>
            <a:endParaRPr lang="zh-CN" altLang="en-US" smtClean="0">
              <a:cs typeface="Times New Roman" pitchFamily="18" charset="0"/>
            </a:endParaRPr>
          </a:p>
        </p:txBody>
      </p:sp>
      <p:sp>
        <p:nvSpPr>
          <p:cNvPr id="477187" name="Rectangle 3"/>
          <p:cNvSpPr>
            <a:spLocks noGrp="1" noChangeArrowheads="1"/>
          </p:cNvSpPr>
          <p:nvPr>
            <p:ph idx="1"/>
          </p:nvPr>
        </p:nvSpPr>
        <p:spPr>
          <a:xfrm>
            <a:off x="323850" y="1268413"/>
            <a:ext cx="8507413" cy="5589587"/>
          </a:xfrm>
        </p:spPr>
        <p:txBody>
          <a:bodyPr/>
          <a:lstStyle/>
          <a:p>
            <a:pPr eaLnBrk="1" hangingPunct="1">
              <a:lnSpc>
                <a:spcPct val="90000"/>
              </a:lnSpc>
              <a:defRPr/>
            </a:pPr>
            <a:r>
              <a:rPr lang="zh-CN" altLang="en-GB" smtClean="0"/>
              <a:t>引用类型作为参数类型，也可以实现指针类型参数的效果。例如：</a:t>
            </a:r>
          </a:p>
          <a:p>
            <a:pPr lvl="1" eaLnBrk="1" hangingPunct="1">
              <a:lnSpc>
                <a:spcPct val="80000"/>
              </a:lnSpc>
              <a:buFontTx/>
              <a:buNone/>
              <a:defRPr/>
            </a:pPr>
            <a:r>
              <a:rPr lang="en-GB" altLang="zh-CN" sz="2000" smtClean="0"/>
              <a:t>#include &lt;iostream&gt;</a:t>
            </a:r>
            <a:endParaRPr lang="en-US" altLang="zh-CN" sz="2000" smtClean="0"/>
          </a:p>
          <a:p>
            <a:pPr lvl="1" eaLnBrk="1" hangingPunct="1">
              <a:lnSpc>
                <a:spcPct val="80000"/>
              </a:lnSpc>
              <a:buFontTx/>
              <a:buNone/>
              <a:defRPr/>
            </a:pPr>
            <a:r>
              <a:rPr lang="en-US" altLang="zh-CN" sz="2000" smtClean="0"/>
              <a:t>using namespace std;</a:t>
            </a:r>
          </a:p>
          <a:p>
            <a:pPr lvl="1" eaLnBrk="1" hangingPunct="1">
              <a:lnSpc>
                <a:spcPct val="80000"/>
              </a:lnSpc>
              <a:buFontTx/>
              <a:buNone/>
              <a:defRPr/>
            </a:pPr>
            <a:r>
              <a:rPr lang="en-US" altLang="zh-CN" sz="2000" smtClean="0"/>
              <a:t>void swap(int &amp;x, int &amp;y) //</a:t>
            </a:r>
            <a:r>
              <a:rPr lang="zh-CN" altLang="en-US" sz="2000" smtClean="0"/>
              <a:t>交换两个</a:t>
            </a:r>
            <a:r>
              <a:rPr lang="en-US" altLang="zh-CN" sz="2000" smtClean="0"/>
              <a:t>int</a:t>
            </a:r>
            <a:r>
              <a:rPr lang="zh-CN" altLang="en-US" sz="2000" smtClean="0"/>
              <a:t>型变量的值</a:t>
            </a:r>
          </a:p>
          <a:p>
            <a:pPr lvl="1" eaLnBrk="1" hangingPunct="1">
              <a:lnSpc>
                <a:spcPct val="80000"/>
              </a:lnSpc>
              <a:buFontTx/>
              <a:buNone/>
              <a:defRPr/>
            </a:pPr>
            <a:r>
              <a:rPr lang="en-US" altLang="zh-CN" sz="2000" smtClean="0"/>
              <a:t>{	int t;</a:t>
            </a:r>
          </a:p>
          <a:p>
            <a:pPr lvl="1" eaLnBrk="1" hangingPunct="1">
              <a:lnSpc>
                <a:spcPct val="80000"/>
              </a:lnSpc>
              <a:buFontTx/>
              <a:buNone/>
              <a:defRPr/>
            </a:pPr>
            <a:r>
              <a:rPr lang="en-US" altLang="zh-CN" sz="2000" smtClean="0"/>
              <a:t>	t = x;</a:t>
            </a:r>
          </a:p>
          <a:p>
            <a:pPr lvl="1" eaLnBrk="1" hangingPunct="1">
              <a:lnSpc>
                <a:spcPct val="80000"/>
              </a:lnSpc>
              <a:buFontTx/>
              <a:buNone/>
              <a:defRPr/>
            </a:pPr>
            <a:r>
              <a:rPr lang="en-US" altLang="zh-CN" sz="2000" smtClean="0"/>
              <a:t>	x = y;</a:t>
            </a:r>
          </a:p>
          <a:p>
            <a:pPr lvl="1" eaLnBrk="1" hangingPunct="1">
              <a:lnSpc>
                <a:spcPct val="80000"/>
              </a:lnSpc>
              <a:buFontTx/>
              <a:buNone/>
              <a:defRPr/>
            </a:pPr>
            <a:r>
              <a:rPr lang="en-US" altLang="zh-CN" sz="2000" smtClean="0"/>
              <a:t>	y = t;</a:t>
            </a:r>
          </a:p>
          <a:p>
            <a:pPr lvl="1" eaLnBrk="1" hangingPunct="1">
              <a:lnSpc>
                <a:spcPct val="80000"/>
              </a:lnSpc>
              <a:buFontTx/>
              <a:buNone/>
              <a:defRPr/>
            </a:pPr>
            <a:r>
              <a:rPr lang="en-US" altLang="zh-CN" sz="2000" smtClean="0"/>
              <a:t>}</a:t>
            </a:r>
          </a:p>
          <a:p>
            <a:pPr lvl="1" eaLnBrk="1" hangingPunct="1">
              <a:lnSpc>
                <a:spcPct val="80000"/>
              </a:lnSpc>
              <a:buFontTx/>
              <a:buNone/>
              <a:defRPr/>
            </a:pPr>
            <a:r>
              <a:rPr lang="en-US" altLang="zh-CN" sz="2000" smtClean="0"/>
              <a:t>int main()</a:t>
            </a:r>
          </a:p>
          <a:p>
            <a:pPr lvl="1" eaLnBrk="1" hangingPunct="1">
              <a:lnSpc>
                <a:spcPct val="80000"/>
              </a:lnSpc>
              <a:buFontTx/>
              <a:buNone/>
              <a:defRPr/>
            </a:pPr>
            <a:r>
              <a:rPr lang="en-US" altLang="zh-CN" sz="2000" smtClean="0"/>
              <a:t>{	int a=0,b=1;</a:t>
            </a:r>
          </a:p>
          <a:p>
            <a:pPr lvl="1" eaLnBrk="1" hangingPunct="1">
              <a:lnSpc>
                <a:spcPct val="80000"/>
              </a:lnSpc>
              <a:buFontTx/>
              <a:buNone/>
              <a:defRPr/>
            </a:pPr>
            <a:r>
              <a:rPr lang="en-US" altLang="zh-CN" sz="2000" smtClean="0"/>
              <a:t>	cout &lt;&lt; a &lt;&lt; ',' &lt;&lt; b &lt;&lt; endl; //</a:t>
            </a:r>
            <a:r>
              <a:rPr lang="zh-CN" altLang="en-US" sz="2000" smtClean="0"/>
              <a:t>结果为：</a:t>
            </a:r>
            <a:r>
              <a:rPr lang="en-US" altLang="zh-CN" sz="2000" smtClean="0"/>
              <a:t>0,1</a:t>
            </a:r>
          </a:p>
          <a:p>
            <a:pPr lvl="1" eaLnBrk="1" hangingPunct="1">
              <a:lnSpc>
                <a:spcPct val="80000"/>
              </a:lnSpc>
              <a:buFontTx/>
              <a:buNone/>
              <a:defRPr/>
            </a:pPr>
            <a:r>
              <a:rPr lang="en-US" altLang="zh-CN" sz="2000" smtClean="0"/>
              <a:t>	swap(a,b);</a:t>
            </a:r>
          </a:p>
          <a:p>
            <a:pPr lvl="1" eaLnBrk="1" hangingPunct="1">
              <a:lnSpc>
                <a:spcPct val="80000"/>
              </a:lnSpc>
              <a:buFontTx/>
              <a:buNone/>
              <a:defRPr/>
            </a:pPr>
            <a:r>
              <a:rPr lang="en-US" altLang="zh-CN" sz="2000" smtClean="0"/>
              <a:t>	cout &lt;&lt; a &lt;&lt; ',' &lt;&lt; b &lt;&lt; endl; //</a:t>
            </a:r>
            <a:r>
              <a:rPr lang="zh-CN" altLang="en-US" sz="2000" smtClean="0"/>
              <a:t>结果为：</a:t>
            </a:r>
            <a:r>
              <a:rPr lang="en-US" altLang="zh-CN" sz="2000" smtClean="0"/>
              <a:t>1,0</a:t>
            </a:r>
          </a:p>
          <a:p>
            <a:pPr lvl="1" eaLnBrk="1" hangingPunct="1">
              <a:lnSpc>
                <a:spcPct val="80000"/>
              </a:lnSpc>
              <a:buFontTx/>
              <a:buNone/>
              <a:defRPr/>
            </a:pPr>
            <a:r>
              <a:rPr lang="en-US" altLang="zh-CN" sz="2000" smtClean="0"/>
              <a:t>	return 0;</a:t>
            </a:r>
          </a:p>
          <a:p>
            <a:pPr lvl="1" eaLnBrk="1" hangingPunct="1">
              <a:lnSpc>
                <a:spcPct val="80000"/>
              </a:lnSpc>
              <a:buFontTx/>
              <a:buNone/>
              <a:defRPr/>
            </a:pPr>
            <a:r>
              <a:rPr lang="en-US" altLang="zh-CN" sz="2000" smtClean="0"/>
              <a:t>}</a:t>
            </a:r>
          </a:p>
        </p:txBody>
      </p:sp>
    </p:spTree>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8210" name="Rectangle 2"/>
          <p:cNvSpPr>
            <a:spLocks noGrp="1" noChangeArrowheads="1"/>
          </p:cNvSpPr>
          <p:nvPr>
            <p:ph idx="1"/>
          </p:nvPr>
        </p:nvSpPr>
        <p:spPr>
          <a:xfrm>
            <a:off x="144463" y="549275"/>
            <a:ext cx="8964612" cy="5581650"/>
          </a:xfrm>
        </p:spPr>
        <p:txBody>
          <a:bodyPr/>
          <a:lstStyle/>
          <a:p>
            <a:pPr eaLnBrk="1" hangingPunct="1">
              <a:lnSpc>
                <a:spcPct val="80000"/>
              </a:lnSpc>
              <a:buFont typeface="Wingdings" pitchFamily="2" charset="2"/>
              <a:buNone/>
              <a:defRPr/>
            </a:pPr>
            <a:r>
              <a:rPr lang="en-GB" altLang="zh-CN" sz="2000" smtClean="0"/>
              <a:t>#include &lt;iostream&gt;</a:t>
            </a:r>
            <a:endParaRPr lang="en-US" altLang="zh-CN" sz="2000" smtClean="0"/>
          </a:p>
          <a:p>
            <a:pPr eaLnBrk="1" hangingPunct="1">
              <a:lnSpc>
                <a:spcPct val="80000"/>
              </a:lnSpc>
              <a:buFont typeface="Wingdings" pitchFamily="2" charset="2"/>
              <a:buNone/>
              <a:defRPr/>
            </a:pPr>
            <a:r>
              <a:rPr lang="en-US" altLang="zh-CN" sz="2000" smtClean="0"/>
              <a:t>using namespace std;</a:t>
            </a:r>
            <a:endParaRPr lang="fr-FR" altLang="zh-CN" sz="2000" smtClean="0"/>
          </a:p>
          <a:p>
            <a:pPr eaLnBrk="1" hangingPunct="1">
              <a:lnSpc>
                <a:spcPct val="80000"/>
              </a:lnSpc>
              <a:buFont typeface="Wingdings" pitchFamily="2" charset="2"/>
              <a:buNone/>
              <a:defRPr/>
            </a:pPr>
            <a:r>
              <a:rPr lang="fr-FR" altLang="zh-CN" sz="2000" smtClean="0"/>
              <a:t>void swap(int *&amp;x, int *&amp;y) //</a:t>
            </a:r>
            <a:r>
              <a:rPr lang="zh-CN" altLang="fr-FR" sz="2000" smtClean="0"/>
              <a:t>交换两个</a:t>
            </a:r>
            <a:r>
              <a:rPr lang="fr-FR" altLang="zh-CN" sz="2000" smtClean="0"/>
              <a:t>int *</a:t>
            </a:r>
            <a:r>
              <a:rPr lang="zh-CN" altLang="fr-FR" sz="2000" smtClean="0"/>
              <a:t>型指针变量的值</a:t>
            </a:r>
          </a:p>
          <a:p>
            <a:pPr eaLnBrk="1" hangingPunct="1">
              <a:lnSpc>
                <a:spcPct val="80000"/>
              </a:lnSpc>
              <a:buFont typeface="Wingdings" pitchFamily="2" charset="2"/>
              <a:buNone/>
              <a:defRPr/>
            </a:pPr>
            <a:r>
              <a:rPr lang="fr-FR" altLang="zh-CN" sz="2000" smtClean="0"/>
              <a:t>{ int *t;</a:t>
            </a:r>
          </a:p>
          <a:p>
            <a:pPr eaLnBrk="1" hangingPunct="1">
              <a:lnSpc>
                <a:spcPct val="80000"/>
              </a:lnSpc>
              <a:buFont typeface="Wingdings" pitchFamily="2" charset="2"/>
              <a:buNone/>
              <a:defRPr/>
            </a:pPr>
            <a:r>
              <a:rPr lang="fr-FR" altLang="zh-CN" sz="2000" smtClean="0"/>
              <a:t>  t = x;</a:t>
            </a:r>
          </a:p>
          <a:p>
            <a:pPr eaLnBrk="1" hangingPunct="1">
              <a:lnSpc>
                <a:spcPct val="80000"/>
              </a:lnSpc>
              <a:buFont typeface="Wingdings" pitchFamily="2" charset="2"/>
              <a:buNone/>
              <a:defRPr/>
            </a:pPr>
            <a:r>
              <a:rPr lang="fr-FR" altLang="zh-CN" sz="2000" smtClean="0"/>
              <a:t>  x = y;</a:t>
            </a:r>
          </a:p>
          <a:p>
            <a:pPr eaLnBrk="1" hangingPunct="1">
              <a:lnSpc>
                <a:spcPct val="80000"/>
              </a:lnSpc>
              <a:buFont typeface="Wingdings" pitchFamily="2" charset="2"/>
              <a:buNone/>
              <a:defRPr/>
            </a:pPr>
            <a:r>
              <a:rPr lang="fr-FR" altLang="zh-CN" sz="2000" smtClean="0"/>
              <a:t>  y = t;</a:t>
            </a:r>
          </a:p>
          <a:p>
            <a:pPr eaLnBrk="1" hangingPunct="1">
              <a:lnSpc>
                <a:spcPct val="80000"/>
              </a:lnSpc>
              <a:buFont typeface="Wingdings" pitchFamily="2" charset="2"/>
              <a:buNone/>
              <a:defRPr/>
            </a:pPr>
            <a:r>
              <a:rPr lang="fr-FR" altLang="zh-CN" sz="2000" smtClean="0"/>
              <a:t>}</a:t>
            </a:r>
          </a:p>
          <a:p>
            <a:pPr eaLnBrk="1" hangingPunct="1">
              <a:lnSpc>
                <a:spcPct val="80000"/>
              </a:lnSpc>
              <a:buFont typeface="Wingdings" pitchFamily="2" charset="2"/>
              <a:buNone/>
              <a:defRPr/>
            </a:pPr>
            <a:r>
              <a:rPr lang="fr-FR" altLang="zh-CN" sz="2000" smtClean="0"/>
              <a:t>int main()</a:t>
            </a:r>
          </a:p>
          <a:p>
            <a:pPr eaLnBrk="1" hangingPunct="1">
              <a:lnSpc>
                <a:spcPct val="80000"/>
              </a:lnSpc>
              <a:buFont typeface="Wingdings" pitchFamily="2" charset="2"/>
              <a:buNone/>
              <a:defRPr/>
            </a:pPr>
            <a:r>
              <a:rPr lang="fr-FR" altLang="zh-CN" sz="2000" smtClean="0"/>
              <a:t>{	int a=0,b=1;</a:t>
            </a:r>
          </a:p>
          <a:p>
            <a:pPr eaLnBrk="1" hangingPunct="1">
              <a:lnSpc>
                <a:spcPct val="80000"/>
              </a:lnSpc>
              <a:buFont typeface="Wingdings" pitchFamily="2" charset="2"/>
              <a:buNone/>
              <a:defRPr/>
            </a:pPr>
            <a:r>
              <a:rPr lang="fr-FR" altLang="zh-CN" sz="2000" smtClean="0"/>
              <a:t>	int *p=&amp;a,*q=&amp;b;</a:t>
            </a:r>
          </a:p>
          <a:p>
            <a:pPr eaLnBrk="1" hangingPunct="1">
              <a:lnSpc>
                <a:spcPct val="80000"/>
              </a:lnSpc>
              <a:buFont typeface="Wingdings" pitchFamily="2" charset="2"/>
              <a:buNone/>
              <a:defRPr/>
            </a:pPr>
            <a:r>
              <a:rPr lang="fr-FR" altLang="zh-CN" sz="2000" smtClean="0"/>
              <a:t>	cout &lt;&lt; *p &lt;&lt; ',' &lt;&lt; *q &lt;&lt; endl;  //p</a:t>
            </a:r>
            <a:r>
              <a:rPr lang="zh-CN" altLang="fr-FR" sz="2000" smtClean="0"/>
              <a:t>指向</a:t>
            </a:r>
            <a:r>
              <a:rPr lang="fr-FR" altLang="zh-CN" sz="2000" smtClean="0"/>
              <a:t>a</a:t>
            </a:r>
            <a:r>
              <a:rPr lang="zh-CN" altLang="fr-FR" sz="2000" smtClean="0"/>
              <a:t>，</a:t>
            </a:r>
            <a:r>
              <a:rPr lang="fr-FR" altLang="zh-CN" sz="2000" smtClean="0"/>
              <a:t>q</a:t>
            </a:r>
            <a:r>
              <a:rPr lang="zh-CN" altLang="fr-FR" sz="2000" smtClean="0"/>
              <a:t>指向</a:t>
            </a:r>
            <a:r>
              <a:rPr lang="fr-FR" altLang="zh-CN" sz="2000" smtClean="0"/>
              <a:t>b</a:t>
            </a:r>
            <a:r>
              <a:rPr lang="zh-CN" altLang="fr-FR" sz="2000" smtClean="0"/>
              <a:t>；输出：</a:t>
            </a:r>
            <a:r>
              <a:rPr lang="fr-FR" altLang="zh-CN" sz="2000" smtClean="0"/>
              <a:t>0,1</a:t>
            </a:r>
          </a:p>
          <a:p>
            <a:pPr eaLnBrk="1" hangingPunct="1">
              <a:lnSpc>
                <a:spcPct val="80000"/>
              </a:lnSpc>
              <a:buFont typeface="Wingdings" pitchFamily="2" charset="2"/>
              <a:buNone/>
              <a:defRPr/>
            </a:pPr>
            <a:r>
              <a:rPr lang="fr-FR" altLang="zh-CN" sz="2000" smtClean="0"/>
              <a:t>	swap(p,q);</a:t>
            </a:r>
          </a:p>
          <a:p>
            <a:pPr eaLnBrk="1" hangingPunct="1">
              <a:lnSpc>
                <a:spcPct val="80000"/>
              </a:lnSpc>
              <a:buFont typeface="Wingdings" pitchFamily="2" charset="2"/>
              <a:buNone/>
              <a:defRPr/>
            </a:pPr>
            <a:r>
              <a:rPr lang="fr-FR" altLang="zh-CN" sz="2000" smtClean="0"/>
              <a:t>	cout &lt;&lt; *p &lt;&lt; ',' &lt;&lt; *q &lt;&lt; endl;  //p</a:t>
            </a:r>
            <a:r>
              <a:rPr lang="zh-CN" altLang="fr-FR" sz="2000" smtClean="0"/>
              <a:t>指向</a:t>
            </a:r>
            <a:r>
              <a:rPr lang="fr-FR" altLang="zh-CN" sz="2000" smtClean="0"/>
              <a:t>b</a:t>
            </a:r>
            <a:r>
              <a:rPr lang="zh-CN" altLang="fr-FR" sz="2000" smtClean="0"/>
              <a:t>，</a:t>
            </a:r>
            <a:r>
              <a:rPr lang="fr-FR" altLang="zh-CN" sz="2000" smtClean="0"/>
              <a:t>q</a:t>
            </a:r>
            <a:r>
              <a:rPr lang="zh-CN" altLang="fr-FR" sz="2000" smtClean="0"/>
              <a:t>指向</a:t>
            </a:r>
            <a:r>
              <a:rPr lang="fr-FR" altLang="zh-CN" sz="2000" smtClean="0"/>
              <a:t>a</a:t>
            </a:r>
            <a:r>
              <a:rPr lang="zh-CN" altLang="fr-FR" sz="2000" smtClean="0"/>
              <a:t>；输出：</a:t>
            </a:r>
            <a:r>
              <a:rPr lang="fr-FR" altLang="zh-CN" sz="2000" smtClean="0"/>
              <a:t>1,0</a:t>
            </a:r>
          </a:p>
          <a:p>
            <a:pPr eaLnBrk="1" hangingPunct="1">
              <a:lnSpc>
                <a:spcPct val="80000"/>
              </a:lnSpc>
              <a:buFont typeface="Wingdings" pitchFamily="2" charset="2"/>
              <a:buNone/>
              <a:defRPr/>
            </a:pPr>
            <a:r>
              <a:rPr lang="fr-FR" altLang="zh-CN" sz="2000" smtClean="0"/>
              <a:t>	return 0;</a:t>
            </a:r>
            <a:endParaRPr lang="en-US" altLang="zh-CN" sz="2000" smtClean="0"/>
          </a:p>
          <a:p>
            <a:pPr eaLnBrk="1" hangingPunct="1">
              <a:lnSpc>
                <a:spcPct val="80000"/>
              </a:lnSpc>
              <a:buFont typeface="Wingdings" pitchFamily="2" charset="2"/>
              <a:buNone/>
              <a:defRPr/>
            </a:pPr>
            <a:r>
              <a:rPr lang="en-US" altLang="zh-CN" sz="2000" smtClean="0"/>
              <a:t>}</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3"/>
          <p:cNvSpPr>
            <a:spLocks noGrp="1" noChangeArrowheads="1"/>
          </p:cNvSpPr>
          <p:nvPr>
            <p:ph idx="1"/>
          </p:nvPr>
        </p:nvSpPr>
        <p:spPr>
          <a:xfrm>
            <a:off x="323850" y="404813"/>
            <a:ext cx="8497888" cy="6264275"/>
          </a:xfrm>
        </p:spPr>
        <p:txBody>
          <a:bodyPr>
            <a:normAutofit lnSpcReduction="10000"/>
          </a:bodyPr>
          <a:lstStyle/>
          <a:p>
            <a:pPr algn="just" eaLnBrk="1" hangingPunct="1">
              <a:defRPr/>
            </a:pPr>
            <a:r>
              <a:rPr lang="zh-CN" altLang="en-US" dirty="0" smtClean="0"/>
              <a:t>可把数组的每个元素看成是独立的变量。例如：</a:t>
            </a:r>
          </a:p>
          <a:p>
            <a:pPr lvl="1" eaLnBrk="1" hangingPunct="1">
              <a:lnSpc>
                <a:spcPct val="130000"/>
              </a:lnSpc>
              <a:buFontTx/>
              <a:buNone/>
              <a:defRPr/>
            </a:pPr>
            <a:r>
              <a:rPr lang="en-US" altLang="zh-CN" dirty="0" err="1" smtClean="0"/>
              <a:t>int</a:t>
            </a:r>
            <a:r>
              <a:rPr lang="en-US" altLang="zh-CN" dirty="0" smtClean="0"/>
              <a:t> a[10];</a:t>
            </a:r>
          </a:p>
          <a:p>
            <a:pPr lvl="1" eaLnBrk="1" hangingPunct="1">
              <a:buFontTx/>
              <a:buNone/>
              <a:defRPr/>
            </a:pPr>
            <a:r>
              <a:rPr lang="en-US" altLang="zh-CN" dirty="0" err="1" smtClean="0"/>
              <a:t>int</a:t>
            </a:r>
            <a:r>
              <a:rPr lang="en-US" altLang="zh-CN" dirty="0" smtClean="0"/>
              <a:t> sum=0,i;</a:t>
            </a:r>
          </a:p>
          <a:p>
            <a:pPr lvl="1" eaLnBrk="1" hangingPunct="1">
              <a:buFontTx/>
              <a:buNone/>
              <a:defRPr/>
            </a:pPr>
            <a:r>
              <a:rPr lang="en-US" altLang="zh-CN" dirty="0" smtClean="0"/>
              <a:t>for (i=0; i&lt;10; i++) </a:t>
            </a:r>
            <a:r>
              <a:rPr lang="en-US" altLang="zh-CN" dirty="0" err="1" smtClean="0"/>
              <a:t>cin</a:t>
            </a:r>
            <a:r>
              <a:rPr lang="en-US" altLang="zh-CN" dirty="0" smtClean="0"/>
              <a:t> &gt;&gt; </a:t>
            </a:r>
            <a:r>
              <a:rPr lang="en-US" altLang="zh-CN" dirty="0" smtClean="0">
                <a:solidFill>
                  <a:schemeClr val="folHlink"/>
                </a:solidFill>
              </a:rPr>
              <a:t>a[i]</a:t>
            </a:r>
            <a:r>
              <a:rPr lang="en-US" altLang="zh-CN" dirty="0" smtClean="0"/>
              <a:t>;</a:t>
            </a:r>
          </a:p>
          <a:p>
            <a:pPr lvl="1" eaLnBrk="1" hangingPunct="1">
              <a:buFontTx/>
              <a:buNone/>
              <a:defRPr/>
            </a:pPr>
            <a:r>
              <a:rPr lang="en-US" altLang="zh-CN" dirty="0" smtClean="0"/>
              <a:t>for (i=0; i&lt;10; i++) sum += </a:t>
            </a:r>
            <a:r>
              <a:rPr lang="en-US" altLang="zh-CN" dirty="0" smtClean="0">
                <a:solidFill>
                  <a:schemeClr val="folHlink"/>
                </a:solidFill>
              </a:rPr>
              <a:t>a[i]</a:t>
            </a:r>
            <a:r>
              <a:rPr lang="en-US" altLang="zh-CN" dirty="0" smtClean="0"/>
              <a:t>;</a:t>
            </a:r>
          </a:p>
          <a:p>
            <a:pPr eaLnBrk="1" hangingPunct="1">
              <a:defRPr/>
            </a:pPr>
            <a:r>
              <a:rPr lang="zh-CN" altLang="en-US" dirty="0" smtClean="0">
                <a:solidFill>
                  <a:schemeClr val="folHlink"/>
                </a:solidFill>
              </a:rPr>
              <a:t>不能对两个数组进行整体赋值，</a:t>
            </a:r>
            <a:r>
              <a:rPr lang="zh-CN" altLang="en-US" dirty="0" smtClean="0"/>
              <a:t>需要通过元素来进行：</a:t>
            </a:r>
          </a:p>
          <a:p>
            <a:pPr lvl="1" eaLnBrk="1" hangingPunct="1">
              <a:buFontTx/>
              <a:buNone/>
              <a:defRPr/>
            </a:pPr>
            <a:r>
              <a:rPr lang="en-US" altLang="zh-CN" dirty="0" err="1" smtClean="0"/>
              <a:t>int</a:t>
            </a:r>
            <a:r>
              <a:rPr lang="en-US" altLang="zh-CN" dirty="0" smtClean="0"/>
              <a:t> a[10],b[10];</a:t>
            </a:r>
          </a:p>
          <a:p>
            <a:pPr lvl="1" eaLnBrk="1" hangingPunct="1">
              <a:buFontTx/>
              <a:buNone/>
              <a:defRPr/>
            </a:pPr>
            <a:r>
              <a:rPr lang="en-US" altLang="zh-CN" dirty="0" smtClean="0"/>
              <a:t>.....</a:t>
            </a:r>
          </a:p>
          <a:p>
            <a:pPr lvl="1" eaLnBrk="1" hangingPunct="1">
              <a:buFontTx/>
              <a:buNone/>
              <a:defRPr/>
            </a:pPr>
            <a:r>
              <a:rPr lang="en-US" altLang="zh-CN" dirty="0" smtClean="0"/>
              <a:t>a = b; //</a:t>
            </a:r>
            <a:r>
              <a:rPr lang="en-US" altLang="zh-CN" dirty="0" smtClean="0">
                <a:solidFill>
                  <a:schemeClr val="folHlink"/>
                </a:solidFill>
              </a:rPr>
              <a:t>Error</a:t>
            </a:r>
          </a:p>
          <a:p>
            <a:pPr lvl="1" eaLnBrk="1" hangingPunct="1">
              <a:buFontTx/>
              <a:buNone/>
              <a:defRPr/>
            </a:pPr>
            <a:r>
              <a:rPr lang="en-US" altLang="zh-CN" dirty="0" smtClean="0"/>
              <a:t>for (</a:t>
            </a:r>
            <a:r>
              <a:rPr lang="en-US" altLang="zh-CN" dirty="0" err="1" smtClean="0"/>
              <a:t>int</a:t>
            </a:r>
            <a:r>
              <a:rPr lang="en-US" altLang="zh-CN" dirty="0" smtClean="0"/>
              <a:t> i=0; i&lt;10; i++) a[i] = b[i]; //</a:t>
            </a:r>
            <a:r>
              <a:rPr lang="en-US" altLang="zh-CN" dirty="0" smtClean="0">
                <a:solidFill>
                  <a:schemeClr val="folHlink"/>
                </a:solidFill>
              </a:rPr>
              <a:t>OK</a:t>
            </a:r>
          </a:p>
        </p:txBody>
      </p:sp>
    </p:spTree>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234" name="Rectangle 2"/>
          <p:cNvSpPr>
            <a:spLocks noGrp="1" noChangeArrowheads="1"/>
          </p:cNvSpPr>
          <p:nvPr>
            <p:ph idx="1"/>
          </p:nvPr>
        </p:nvSpPr>
        <p:spPr>
          <a:xfrm>
            <a:off x="457200" y="404813"/>
            <a:ext cx="8229600" cy="5726112"/>
          </a:xfrm>
        </p:spPr>
        <p:txBody>
          <a:bodyPr/>
          <a:lstStyle/>
          <a:p>
            <a:pPr eaLnBrk="1" hangingPunct="1">
              <a:lnSpc>
                <a:spcPct val="80000"/>
              </a:lnSpc>
              <a:buFont typeface="Wingdings" pitchFamily="2" charset="2"/>
              <a:buNone/>
              <a:defRPr/>
            </a:pPr>
            <a:r>
              <a:rPr lang="en-US" altLang="zh-CN" sz="2000" smtClean="0"/>
              <a:t>......</a:t>
            </a:r>
          </a:p>
          <a:p>
            <a:pPr eaLnBrk="1" hangingPunct="1">
              <a:lnSpc>
                <a:spcPct val="80000"/>
              </a:lnSpc>
              <a:buFont typeface="Wingdings" pitchFamily="2" charset="2"/>
              <a:buNone/>
              <a:defRPr/>
            </a:pPr>
            <a:r>
              <a:rPr lang="en-US" altLang="zh-CN" sz="2000" smtClean="0"/>
              <a:t>void input(Node   *&amp;h) //</a:t>
            </a:r>
            <a:r>
              <a:rPr lang="zh-CN" altLang="en-US" sz="2000" smtClean="0"/>
              <a:t>从表头插入数据</a:t>
            </a:r>
          </a:p>
          <a:p>
            <a:pPr eaLnBrk="1" hangingPunct="1">
              <a:lnSpc>
                <a:spcPct val="80000"/>
              </a:lnSpc>
              <a:buFont typeface="Wingdings" pitchFamily="2" charset="2"/>
              <a:buNone/>
              <a:defRPr/>
            </a:pPr>
            <a:r>
              <a:rPr lang="en-US" altLang="zh-CN" sz="2000" smtClean="0"/>
              <a:t>{  	int x;</a:t>
            </a:r>
          </a:p>
          <a:p>
            <a:pPr eaLnBrk="1" hangingPunct="1">
              <a:lnSpc>
                <a:spcPct val="80000"/>
              </a:lnSpc>
              <a:buFont typeface="Wingdings" pitchFamily="2" charset="2"/>
              <a:buNone/>
              <a:defRPr/>
            </a:pPr>
            <a:r>
              <a:rPr lang="en-US" altLang="zh-CN" sz="2000" smtClean="0"/>
              <a:t>	cin &gt;&gt; x;</a:t>
            </a:r>
          </a:p>
          <a:p>
            <a:pPr eaLnBrk="1" hangingPunct="1">
              <a:lnSpc>
                <a:spcPct val="80000"/>
              </a:lnSpc>
              <a:buFont typeface="Wingdings" pitchFamily="2" charset="2"/>
              <a:buNone/>
              <a:defRPr/>
            </a:pPr>
            <a:r>
              <a:rPr lang="en-US" altLang="zh-CN" sz="2000" smtClean="0"/>
              <a:t>    while (x != -1)</a:t>
            </a:r>
          </a:p>
          <a:p>
            <a:pPr eaLnBrk="1" hangingPunct="1">
              <a:lnSpc>
                <a:spcPct val="80000"/>
              </a:lnSpc>
              <a:buFont typeface="Wingdings" pitchFamily="2" charset="2"/>
              <a:buNone/>
              <a:defRPr/>
            </a:pPr>
            <a:r>
              <a:rPr lang="en-US" altLang="zh-CN" sz="2000" smtClean="0"/>
              <a:t>	{ Node *p=new Node;</a:t>
            </a:r>
          </a:p>
          <a:p>
            <a:pPr eaLnBrk="1" hangingPunct="1">
              <a:lnSpc>
                <a:spcPct val="80000"/>
              </a:lnSpc>
              <a:buFont typeface="Wingdings" pitchFamily="2" charset="2"/>
              <a:buNone/>
              <a:defRPr/>
            </a:pPr>
            <a:r>
              <a:rPr lang="en-US" altLang="zh-CN" sz="2000" smtClean="0"/>
              <a:t>	   p-&gt;content = x;</a:t>
            </a:r>
          </a:p>
          <a:p>
            <a:pPr eaLnBrk="1" hangingPunct="1">
              <a:lnSpc>
                <a:spcPct val="80000"/>
              </a:lnSpc>
              <a:buFont typeface="Wingdings" pitchFamily="2" charset="2"/>
              <a:buNone/>
              <a:defRPr/>
            </a:pPr>
            <a:r>
              <a:rPr lang="en-US" altLang="zh-CN" sz="2000" smtClean="0"/>
              <a:t>	   p-&gt;next =  h;</a:t>
            </a:r>
          </a:p>
          <a:p>
            <a:pPr eaLnBrk="1" hangingPunct="1">
              <a:lnSpc>
                <a:spcPct val="80000"/>
              </a:lnSpc>
              <a:buFont typeface="Wingdings" pitchFamily="2" charset="2"/>
              <a:buNone/>
              <a:defRPr/>
            </a:pPr>
            <a:r>
              <a:rPr lang="en-US" altLang="zh-CN" sz="2000" smtClean="0"/>
              <a:t>	   h = p;</a:t>
            </a:r>
          </a:p>
          <a:p>
            <a:pPr eaLnBrk="1" hangingPunct="1">
              <a:lnSpc>
                <a:spcPct val="80000"/>
              </a:lnSpc>
              <a:buFont typeface="Wingdings" pitchFamily="2" charset="2"/>
              <a:buNone/>
              <a:defRPr/>
            </a:pPr>
            <a:r>
              <a:rPr lang="en-US" altLang="zh-CN" sz="2000" smtClean="0"/>
              <a:t>       cin &gt;&gt; x;</a:t>
            </a:r>
          </a:p>
          <a:p>
            <a:pPr eaLnBrk="1" hangingPunct="1">
              <a:lnSpc>
                <a:spcPct val="80000"/>
              </a:lnSpc>
              <a:buFont typeface="Wingdings" pitchFamily="2" charset="2"/>
              <a:buNone/>
              <a:defRPr/>
            </a:pPr>
            <a:r>
              <a:rPr lang="en-US" altLang="zh-CN" sz="2000" smtClean="0"/>
              <a:t>	}</a:t>
            </a:r>
          </a:p>
          <a:p>
            <a:pPr eaLnBrk="1" hangingPunct="1">
              <a:lnSpc>
                <a:spcPct val="80000"/>
              </a:lnSpc>
              <a:buFont typeface="Wingdings" pitchFamily="2" charset="2"/>
              <a:buNone/>
              <a:defRPr/>
            </a:pPr>
            <a:r>
              <a:rPr lang="en-US" altLang="zh-CN" sz="2000" smtClean="0"/>
              <a:t>}</a:t>
            </a:r>
          </a:p>
          <a:p>
            <a:pPr eaLnBrk="1" hangingPunct="1">
              <a:lnSpc>
                <a:spcPct val="80000"/>
              </a:lnSpc>
              <a:buFont typeface="Wingdings" pitchFamily="2" charset="2"/>
              <a:buNone/>
              <a:defRPr/>
            </a:pPr>
            <a:r>
              <a:rPr lang="en-US" altLang="zh-CN" sz="2000" smtClean="0"/>
              <a:t>int main()</a:t>
            </a:r>
          </a:p>
          <a:p>
            <a:pPr eaLnBrk="1" hangingPunct="1">
              <a:lnSpc>
                <a:spcPct val="80000"/>
              </a:lnSpc>
              <a:buFont typeface="Wingdings" pitchFamily="2" charset="2"/>
              <a:buNone/>
              <a:defRPr/>
            </a:pPr>
            <a:r>
              <a:rPr lang="en-US" altLang="zh-CN" sz="2000" smtClean="0"/>
              <a:t>{  Node *head=NULL;</a:t>
            </a:r>
          </a:p>
          <a:p>
            <a:pPr eaLnBrk="1" hangingPunct="1">
              <a:lnSpc>
                <a:spcPct val="80000"/>
              </a:lnSpc>
              <a:buFont typeface="Wingdings" pitchFamily="2" charset="2"/>
              <a:buNone/>
              <a:defRPr/>
            </a:pPr>
            <a:r>
              <a:rPr lang="en-US" altLang="zh-CN" sz="2000" smtClean="0"/>
              <a:t>	input(  head); </a:t>
            </a:r>
            <a:endParaRPr lang="en-US" altLang="zh-CN" sz="2000" smtClean="0">
              <a:solidFill>
                <a:schemeClr val="folHlink"/>
              </a:solidFill>
            </a:endParaRPr>
          </a:p>
          <a:p>
            <a:pPr eaLnBrk="1" hangingPunct="1">
              <a:lnSpc>
                <a:spcPct val="80000"/>
              </a:lnSpc>
              <a:buFont typeface="Wingdings" pitchFamily="2" charset="2"/>
              <a:buNone/>
              <a:defRPr/>
            </a:pPr>
            <a:r>
              <a:rPr lang="en-US" altLang="zh-CN" sz="2000" smtClean="0"/>
              <a:t>	......</a:t>
            </a:r>
          </a:p>
          <a:p>
            <a:pPr eaLnBrk="1" hangingPunct="1">
              <a:lnSpc>
                <a:spcPct val="80000"/>
              </a:lnSpc>
              <a:buFont typeface="Wingdings" pitchFamily="2" charset="2"/>
              <a:buNone/>
              <a:defRPr/>
            </a:pPr>
            <a:r>
              <a:rPr lang="en-US" altLang="zh-CN" sz="2000" smtClean="0"/>
              <a:t>}</a:t>
            </a:r>
          </a:p>
        </p:txBody>
      </p:sp>
    </p:spTree>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258" name="Rectangle 2"/>
          <p:cNvSpPr>
            <a:spLocks noGrp="1" noChangeArrowheads="1"/>
          </p:cNvSpPr>
          <p:nvPr>
            <p:ph idx="1"/>
          </p:nvPr>
        </p:nvSpPr>
        <p:spPr>
          <a:xfrm>
            <a:off x="457200" y="393700"/>
            <a:ext cx="8229600" cy="6130925"/>
          </a:xfrm>
        </p:spPr>
        <p:txBody>
          <a:bodyPr/>
          <a:lstStyle/>
          <a:p>
            <a:pPr eaLnBrk="1" hangingPunct="1">
              <a:lnSpc>
                <a:spcPct val="80000"/>
              </a:lnSpc>
              <a:defRPr/>
            </a:pPr>
            <a:r>
              <a:rPr lang="zh-CN" altLang="en-US" sz="2800" smtClean="0"/>
              <a:t>再例如：</a:t>
            </a:r>
          </a:p>
          <a:p>
            <a:pPr eaLnBrk="1" hangingPunct="1">
              <a:lnSpc>
                <a:spcPct val="80000"/>
              </a:lnSpc>
              <a:buFont typeface="Wingdings" pitchFamily="2" charset="2"/>
              <a:buNone/>
              <a:defRPr/>
            </a:pPr>
            <a:r>
              <a:rPr lang="en-US" altLang="zh-CN" sz="2400" smtClean="0"/>
              <a:t>strcut A</a:t>
            </a:r>
          </a:p>
          <a:p>
            <a:pPr eaLnBrk="1" hangingPunct="1">
              <a:lnSpc>
                <a:spcPct val="80000"/>
              </a:lnSpc>
              <a:buFont typeface="Wingdings" pitchFamily="2" charset="2"/>
              <a:buNone/>
              <a:defRPr/>
            </a:pPr>
            <a:r>
              <a:rPr lang="en-US" altLang="zh-CN" sz="2400" smtClean="0"/>
              <a:t>{ int i;</a:t>
            </a:r>
          </a:p>
          <a:p>
            <a:pPr eaLnBrk="1" hangingPunct="1">
              <a:lnSpc>
                <a:spcPct val="80000"/>
              </a:lnSpc>
              <a:buFont typeface="Wingdings" pitchFamily="2" charset="2"/>
              <a:buNone/>
              <a:defRPr/>
            </a:pPr>
            <a:r>
              <a:rPr lang="en-US" altLang="zh-CN" sz="2400" smtClean="0"/>
              <a:t>   ......</a:t>
            </a:r>
          </a:p>
          <a:p>
            <a:pPr eaLnBrk="1" hangingPunct="1">
              <a:lnSpc>
                <a:spcPct val="80000"/>
              </a:lnSpc>
              <a:buFont typeface="Wingdings" pitchFamily="2" charset="2"/>
              <a:buNone/>
              <a:defRPr/>
            </a:pPr>
            <a:r>
              <a:rPr lang="en-US" altLang="zh-CN" sz="2400" smtClean="0"/>
              <a:t>};</a:t>
            </a:r>
          </a:p>
          <a:p>
            <a:pPr eaLnBrk="1" hangingPunct="1">
              <a:lnSpc>
                <a:spcPct val="80000"/>
              </a:lnSpc>
              <a:buFont typeface="Wingdings" pitchFamily="2" charset="2"/>
              <a:buNone/>
              <a:defRPr/>
            </a:pPr>
            <a:r>
              <a:rPr lang="en-US" altLang="zh-CN" sz="2400" smtClean="0"/>
              <a:t>void f(A &amp;x) //x</a:t>
            </a:r>
            <a:r>
              <a:rPr lang="zh-CN" altLang="en-US" sz="2400" smtClean="0"/>
              <a:t>引用相应的实参</a:t>
            </a:r>
          </a:p>
          <a:p>
            <a:pPr eaLnBrk="1" hangingPunct="1">
              <a:lnSpc>
                <a:spcPct val="80000"/>
              </a:lnSpc>
              <a:buFont typeface="Wingdings" pitchFamily="2" charset="2"/>
              <a:buNone/>
              <a:defRPr/>
            </a:pPr>
            <a:r>
              <a:rPr lang="en-US" altLang="zh-CN" sz="2400" smtClean="0"/>
              <a:t>{ ......</a:t>
            </a:r>
          </a:p>
          <a:p>
            <a:pPr eaLnBrk="1" hangingPunct="1">
              <a:lnSpc>
                <a:spcPct val="80000"/>
              </a:lnSpc>
              <a:buFont typeface="Wingdings" pitchFamily="2" charset="2"/>
              <a:buNone/>
              <a:defRPr/>
            </a:pPr>
            <a:r>
              <a:rPr lang="en-US" altLang="zh-CN" sz="2400" smtClean="0"/>
              <a:t>   x.i = 1; //</a:t>
            </a:r>
            <a:r>
              <a:rPr lang="zh-CN" altLang="en-US" sz="2400" smtClean="0"/>
              <a:t>改变的是实参的值</a:t>
            </a:r>
          </a:p>
          <a:p>
            <a:pPr eaLnBrk="1" hangingPunct="1">
              <a:lnSpc>
                <a:spcPct val="80000"/>
              </a:lnSpc>
              <a:buFont typeface="Wingdings" pitchFamily="2" charset="2"/>
              <a:buNone/>
              <a:defRPr/>
            </a:pPr>
            <a:r>
              <a:rPr lang="zh-CN" altLang="en-US" sz="2400" smtClean="0"/>
              <a:t>   </a:t>
            </a:r>
            <a:r>
              <a:rPr lang="en-US" altLang="zh-CN" sz="2400" smtClean="0"/>
              <a:t>......</a:t>
            </a:r>
          </a:p>
          <a:p>
            <a:pPr eaLnBrk="1" hangingPunct="1">
              <a:lnSpc>
                <a:spcPct val="80000"/>
              </a:lnSpc>
              <a:buFont typeface="Wingdings" pitchFamily="2" charset="2"/>
              <a:buNone/>
              <a:defRPr/>
            </a:pPr>
            <a:r>
              <a:rPr lang="en-US" altLang="zh-CN" sz="2400" smtClean="0"/>
              <a:t>}</a:t>
            </a:r>
          </a:p>
          <a:p>
            <a:pPr eaLnBrk="1" hangingPunct="1">
              <a:lnSpc>
                <a:spcPct val="80000"/>
              </a:lnSpc>
              <a:buFont typeface="Wingdings" pitchFamily="2" charset="2"/>
              <a:buNone/>
              <a:defRPr/>
            </a:pPr>
            <a:r>
              <a:rPr lang="en-US" altLang="zh-CN" sz="2400" smtClean="0"/>
              <a:t>int main()</a:t>
            </a:r>
          </a:p>
          <a:p>
            <a:pPr eaLnBrk="1" hangingPunct="1">
              <a:lnSpc>
                <a:spcPct val="80000"/>
              </a:lnSpc>
              <a:buFont typeface="Wingdings" pitchFamily="2" charset="2"/>
              <a:buNone/>
              <a:defRPr/>
            </a:pPr>
            <a:r>
              <a:rPr lang="en-US" altLang="zh-CN" sz="2400" smtClean="0"/>
              <a:t>{ A a;</a:t>
            </a:r>
          </a:p>
          <a:p>
            <a:pPr eaLnBrk="1" hangingPunct="1">
              <a:lnSpc>
                <a:spcPct val="80000"/>
              </a:lnSpc>
              <a:buFont typeface="Wingdings" pitchFamily="2" charset="2"/>
              <a:buNone/>
              <a:defRPr/>
            </a:pPr>
            <a:r>
              <a:rPr lang="en-US" altLang="zh-CN" sz="2400" smtClean="0"/>
              <a:t>   ......</a:t>
            </a:r>
          </a:p>
          <a:p>
            <a:pPr eaLnBrk="1" hangingPunct="1">
              <a:lnSpc>
                <a:spcPct val="80000"/>
              </a:lnSpc>
              <a:buFont typeface="Wingdings" pitchFamily="2" charset="2"/>
              <a:buNone/>
              <a:defRPr/>
            </a:pPr>
            <a:r>
              <a:rPr lang="en-US" altLang="zh-CN" sz="2400" smtClean="0"/>
              <a:t>   f(a); //</a:t>
            </a:r>
            <a:r>
              <a:rPr lang="zh-CN" altLang="en-US" sz="2400" smtClean="0"/>
              <a:t>引用传递，提高参数传递效率</a:t>
            </a:r>
          </a:p>
          <a:p>
            <a:pPr eaLnBrk="1" hangingPunct="1">
              <a:lnSpc>
                <a:spcPct val="80000"/>
              </a:lnSpc>
              <a:buFont typeface="Wingdings" pitchFamily="2" charset="2"/>
              <a:buNone/>
              <a:defRPr/>
            </a:pPr>
            <a:r>
              <a:rPr lang="zh-CN" altLang="en-US" sz="2400" smtClean="0"/>
              <a:t>   </a:t>
            </a:r>
            <a:r>
              <a:rPr lang="en-US" altLang="zh-CN" sz="2400" smtClean="0"/>
              <a:t>......</a:t>
            </a:r>
          </a:p>
          <a:p>
            <a:pPr eaLnBrk="1" hangingPunct="1">
              <a:lnSpc>
                <a:spcPct val="80000"/>
              </a:lnSpc>
              <a:buFont typeface="Wingdings" pitchFamily="2" charset="2"/>
              <a:buNone/>
              <a:defRPr/>
            </a:pPr>
            <a:r>
              <a:rPr lang="en-US" altLang="zh-CN" sz="2400" smtClean="0"/>
              <a:t>}</a:t>
            </a:r>
          </a:p>
        </p:txBody>
      </p:sp>
    </p:spTree>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title"/>
          </p:nvPr>
        </p:nvSpPr>
        <p:spPr>
          <a:xfrm>
            <a:off x="457200" y="115888"/>
            <a:ext cx="8229600" cy="1139825"/>
          </a:xfrm>
        </p:spPr>
        <p:txBody>
          <a:bodyPr/>
          <a:lstStyle/>
          <a:p>
            <a:pPr eaLnBrk="1" hangingPunct="1">
              <a:defRPr/>
            </a:pPr>
            <a:r>
              <a:rPr lang="zh-CN" altLang="en-US" smtClean="0"/>
              <a:t>常量的引用</a:t>
            </a:r>
          </a:p>
        </p:txBody>
      </p:sp>
      <p:sp>
        <p:nvSpPr>
          <p:cNvPr id="481283" name="Rectangle 3"/>
          <p:cNvSpPr>
            <a:spLocks noGrp="1" noChangeArrowheads="1"/>
          </p:cNvSpPr>
          <p:nvPr>
            <p:ph idx="1"/>
          </p:nvPr>
        </p:nvSpPr>
        <p:spPr>
          <a:xfrm>
            <a:off x="457200" y="1268413"/>
            <a:ext cx="8229600" cy="5402262"/>
          </a:xfrm>
        </p:spPr>
        <p:txBody>
          <a:bodyPr/>
          <a:lstStyle/>
          <a:p>
            <a:pPr eaLnBrk="1" hangingPunct="1">
              <a:defRPr/>
            </a:pPr>
            <a:r>
              <a:rPr lang="zh-CN" altLang="en-US" sz="2800" smtClean="0"/>
              <a:t>通过把形参定义成对常量的引用，可以防止在函数中通过形参改变实参的值。</a:t>
            </a:r>
          </a:p>
          <a:p>
            <a:pPr eaLnBrk="1" hangingPunct="1">
              <a:lnSpc>
                <a:spcPct val="80000"/>
              </a:lnSpc>
              <a:buFont typeface="Wingdings" pitchFamily="2" charset="2"/>
              <a:buNone/>
              <a:defRPr/>
            </a:pPr>
            <a:r>
              <a:rPr lang="en-US" altLang="zh-CN" sz="2000" smtClean="0"/>
              <a:t>strcut A</a:t>
            </a:r>
          </a:p>
          <a:p>
            <a:pPr eaLnBrk="1" hangingPunct="1">
              <a:lnSpc>
                <a:spcPct val="80000"/>
              </a:lnSpc>
              <a:buFont typeface="Wingdings" pitchFamily="2" charset="2"/>
              <a:buNone/>
              <a:defRPr/>
            </a:pPr>
            <a:r>
              <a:rPr lang="en-US" altLang="zh-CN" sz="2000" smtClean="0"/>
              <a:t>{ int i;</a:t>
            </a:r>
          </a:p>
          <a:p>
            <a:pPr eaLnBrk="1" hangingPunct="1">
              <a:lnSpc>
                <a:spcPct val="80000"/>
              </a:lnSpc>
              <a:buFont typeface="Wingdings" pitchFamily="2" charset="2"/>
              <a:buNone/>
              <a:defRPr/>
            </a:pPr>
            <a:r>
              <a:rPr lang="en-US" altLang="zh-CN" sz="2000" smtClean="0"/>
              <a:t>   ......</a:t>
            </a:r>
          </a:p>
          <a:p>
            <a:pPr eaLnBrk="1" hangingPunct="1">
              <a:lnSpc>
                <a:spcPct val="80000"/>
              </a:lnSpc>
              <a:buFont typeface="Wingdings" pitchFamily="2" charset="2"/>
              <a:buNone/>
              <a:defRPr/>
            </a:pPr>
            <a:r>
              <a:rPr lang="en-US" altLang="zh-CN" sz="2000" smtClean="0"/>
              <a:t>};</a:t>
            </a:r>
          </a:p>
          <a:p>
            <a:pPr eaLnBrk="1" hangingPunct="1">
              <a:lnSpc>
                <a:spcPct val="80000"/>
              </a:lnSpc>
              <a:buFont typeface="Wingdings" pitchFamily="2" charset="2"/>
              <a:buNone/>
              <a:defRPr/>
            </a:pPr>
            <a:r>
              <a:rPr lang="en-US" altLang="zh-CN" sz="2000" smtClean="0"/>
              <a:t>void f(</a:t>
            </a:r>
            <a:r>
              <a:rPr lang="en-US" altLang="zh-CN" sz="2000" smtClean="0">
                <a:solidFill>
                  <a:schemeClr val="folHlink"/>
                </a:solidFill>
              </a:rPr>
              <a:t>const</a:t>
            </a:r>
            <a:r>
              <a:rPr lang="en-US" altLang="zh-CN" sz="2000" smtClean="0"/>
              <a:t> A &amp;x)</a:t>
            </a:r>
          </a:p>
          <a:p>
            <a:pPr eaLnBrk="1" hangingPunct="1">
              <a:lnSpc>
                <a:spcPct val="80000"/>
              </a:lnSpc>
              <a:buFont typeface="Wingdings" pitchFamily="2" charset="2"/>
              <a:buNone/>
              <a:defRPr/>
            </a:pPr>
            <a:r>
              <a:rPr lang="en-US" altLang="zh-CN" sz="2000" smtClean="0"/>
              <a:t>{ </a:t>
            </a:r>
            <a:r>
              <a:rPr lang="en-US" altLang="zh-CN" sz="2000" smtClean="0">
                <a:solidFill>
                  <a:schemeClr val="folHlink"/>
                </a:solidFill>
              </a:rPr>
              <a:t>x.i = 1</a:t>
            </a:r>
            <a:r>
              <a:rPr lang="en-US" altLang="zh-CN" sz="2000" smtClean="0"/>
              <a:t>; //Error</a:t>
            </a:r>
          </a:p>
          <a:p>
            <a:pPr eaLnBrk="1" hangingPunct="1">
              <a:lnSpc>
                <a:spcPct val="80000"/>
              </a:lnSpc>
              <a:buFont typeface="Wingdings" pitchFamily="2" charset="2"/>
              <a:buNone/>
              <a:defRPr/>
            </a:pPr>
            <a:r>
              <a:rPr lang="en-US" altLang="zh-CN" sz="2000" smtClean="0"/>
              <a:t>   ......</a:t>
            </a:r>
          </a:p>
          <a:p>
            <a:pPr eaLnBrk="1" hangingPunct="1">
              <a:lnSpc>
                <a:spcPct val="80000"/>
              </a:lnSpc>
              <a:buFont typeface="Wingdings" pitchFamily="2" charset="2"/>
              <a:buNone/>
              <a:defRPr/>
            </a:pPr>
            <a:r>
              <a:rPr lang="en-US" altLang="zh-CN" sz="2000" smtClean="0"/>
              <a:t>}</a:t>
            </a:r>
          </a:p>
          <a:p>
            <a:pPr eaLnBrk="1" hangingPunct="1">
              <a:lnSpc>
                <a:spcPct val="80000"/>
              </a:lnSpc>
              <a:buFont typeface="Wingdings" pitchFamily="2" charset="2"/>
              <a:buNone/>
              <a:defRPr/>
            </a:pPr>
            <a:r>
              <a:rPr lang="en-US" altLang="zh-CN" sz="2000" smtClean="0"/>
              <a:t>int main()</a:t>
            </a:r>
          </a:p>
          <a:p>
            <a:pPr eaLnBrk="1" hangingPunct="1">
              <a:lnSpc>
                <a:spcPct val="80000"/>
              </a:lnSpc>
              <a:buFont typeface="Wingdings" pitchFamily="2" charset="2"/>
              <a:buNone/>
              <a:defRPr/>
            </a:pPr>
            <a:r>
              <a:rPr lang="en-US" altLang="zh-CN" sz="2000" smtClean="0"/>
              <a:t>{ A a;</a:t>
            </a:r>
          </a:p>
          <a:p>
            <a:pPr eaLnBrk="1" hangingPunct="1">
              <a:lnSpc>
                <a:spcPct val="80000"/>
              </a:lnSpc>
              <a:buFont typeface="Wingdings" pitchFamily="2" charset="2"/>
              <a:buNone/>
              <a:defRPr/>
            </a:pPr>
            <a:r>
              <a:rPr lang="en-US" altLang="zh-CN" sz="2000" smtClean="0"/>
              <a:t>   ......</a:t>
            </a:r>
          </a:p>
          <a:p>
            <a:pPr eaLnBrk="1" hangingPunct="1">
              <a:lnSpc>
                <a:spcPct val="80000"/>
              </a:lnSpc>
              <a:buFont typeface="Wingdings" pitchFamily="2" charset="2"/>
              <a:buNone/>
              <a:defRPr/>
            </a:pPr>
            <a:r>
              <a:rPr lang="en-US" altLang="zh-CN" sz="2000" smtClean="0"/>
              <a:t>   f(a);</a:t>
            </a:r>
          </a:p>
          <a:p>
            <a:pPr eaLnBrk="1" hangingPunct="1">
              <a:lnSpc>
                <a:spcPct val="80000"/>
              </a:lnSpc>
              <a:buFont typeface="Wingdings" pitchFamily="2" charset="2"/>
              <a:buNone/>
              <a:defRPr/>
            </a:pPr>
            <a:r>
              <a:rPr lang="en-US" altLang="zh-CN" sz="2000" smtClean="0"/>
              <a:t>   ......</a:t>
            </a:r>
          </a:p>
          <a:p>
            <a:pPr eaLnBrk="1" hangingPunct="1">
              <a:lnSpc>
                <a:spcPct val="80000"/>
              </a:lnSpc>
              <a:buFont typeface="Wingdings" pitchFamily="2" charset="2"/>
              <a:buNone/>
              <a:defRPr/>
            </a:pPr>
            <a:r>
              <a:rPr lang="en-US" altLang="zh-CN" sz="2000" smtClean="0"/>
              <a:t>}</a:t>
            </a:r>
          </a:p>
        </p:txBody>
      </p:sp>
    </p:spTree>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306" name="Rectangle 2"/>
          <p:cNvSpPr>
            <a:spLocks noGrp="1" noChangeArrowheads="1"/>
          </p:cNvSpPr>
          <p:nvPr>
            <p:ph type="title"/>
          </p:nvPr>
        </p:nvSpPr>
        <p:spPr>
          <a:xfrm>
            <a:off x="685800" y="304800"/>
            <a:ext cx="7772400" cy="1143000"/>
          </a:xfrm>
        </p:spPr>
        <p:txBody>
          <a:bodyPr/>
          <a:lstStyle/>
          <a:p>
            <a:pPr eaLnBrk="1" hangingPunct="1">
              <a:defRPr/>
            </a:pPr>
            <a:r>
              <a:rPr lang="zh-CN" altLang="en-US" smtClean="0"/>
              <a:t>引用类型与指针类型的区别</a:t>
            </a:r>
          </a:p>
        </p:txBody>
      </p:sp>
      <p:sp>
        <p:nvSpPr>
          <p:cNvPr id="482307" name="Rectangle 3"/>
          <p:cNvSpPr>
            <a:spLocks noGrp="1" noChangeArrowheads="1"/>
          </p:cNvSpPr>
          <p:nvPr>
            <p:ph idx="1"/>
          </p:nvPr>
        </p:nvSpPr>
        <p:spPr>
          <a:xfrm>
            <a:off x="685800" y="1600200"/>
            <a:ext cx="7772400" cy="4495800"/>
          </a:xfrm>
        </p:spPr>
        <p:txBody>
          <a:bodyPr/>
          <a:lstStyle/>
          <a:p>
            <a:pPr algn="just" eaLnBrk="1" hangingPunct="1">
              <a:lnSpc>
                <a:spcPct val="90000"/>
              </a:lnSpc>
              <a:defRPr/>
            </a:pPr>
            <a:r>
              <a:rPr lang="zh-CN" altLang="en-US" smtClean="0"/>
              <a:t>语法上，引用是采用直接访问形式，而指针则需要采用间接访问形式。</a:t>
            </a:r>
            <a:endParaRPr lang="zh-CN" altLang="en-US" smtClean="0">
              <a:cs typeface="Times New Roman" pitchFamily="18" charset="0"/>
            </a:endParaRPr>
          </a:p>
          <a:p>
            <a:pPr algn="just" eaLnBrk="1" hangingPunct="1">
              <a:lnSpc>
                <a:spcPct val="90000"/>
              </a:lnSpc>
              <a:defRPr/>
            </a:pPr>
            <a:r>
              <a:rPr lang="zh-CN" altLang="en-US" smtClean="0"/>
              <a:t>在作为函数参数类型时，形式上，引用类型参数的实参是一个变量的名字，而指针类型参数的实参是一个变量的地址。 </a:t>
            </a:r>
          </a:p>
          <a:p>
            <a:pPr algn="just" eaLnBrk="1" hangingPunct="1">
              <a:lnSpc>
                <a:spcPct val="90000"/>
              </a:lnSpc>
              <a:defRPr/>
            </a:pPr>
            <a:r>
              <a:rPr lang="zh-CN" altLang="en-US" smtClean="0"/>
              <a:t>除了在定义时指定的被引用变量外，引用类型变量不能再引用其它变量；而指针变量定义后可以指向其它的变量。</a:t>
            </a:r>
          </a:p>
        </p:txBody>
      </p:sp>
    </p:spTree>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330" name="Rectangle 2"/>
          <p:cNvSpPr>
            <a:spLocks noGrp="1" noChangeArrowheads="1"/>
          </p:cNvSpPr>
          <p:nvPr>
            <p:ph idx="1"/>
          </p:nvPr>
        </p:nvSpPr>
        <p:spPr>
          <a:xfrm>
            <a:off x="457200" y="260350"/>
            <a:ext cx="8229600" cy="5870575"/>
          </a:xfrm>
        </p:spPr>
        <p:txBody>
          <a:bodyPr/>
          <a:lstStyle/>
          <a:p>
            <a:pPr marL="381000" indent="-381000" eaLnBrk="1" hangingPunct="1">
              <a:lnSpc>
                <a:spcPct val="80000"/>
              </a:lnSpc>
              <a:defRPr/>
            </a:pPr>
            <a:endParaRPr lang="en-US" altLang="zh-CN" sz="2000" smtClean="0"/>
          </a:p>
          <a:p>
            <a:pPr marL="381000" indent="-381000" eaLnBrk="1" hangingPunct="1">
              <a:lnSpc>
                <a:spcPct val="80000"/>
              </a:lnSpc>
              <a:buFont typeface="Wingdings" pitchFamily="2" charset="2"/>
              <a:buNone/>
              <a:defRPr/>
            </a:pPr>
            <a:r>
              <a:rPr lang="en-US" altLang="zh-CN" sz="2000" smtClean="0"/>
              <a:t>void f(int *p)</a:t>
            </a:r>
          </a:p>
          <a:p>
            <a:pPr marL="381000" indent="-381000" eaLnBrk="1" hangingPunct="1">
              <a:lnSpc>
                <a:spcPct val="80000"/>
              </a:lnSpc>
              <a:buFont typeface="Wingdings" pitchFamily="2" charset="2"/>
              <a:buNone/>
              <a:defRPr/>
            </a:pPr>
            <a:r>
              <a:rPr lang="en-US" altLang="zh-CN" sz="2000" smtClean="0"/>
              <a:t>{ ......</a:t>
            </a:r>
          </a:p>
          <a:p>
            <a:pPr marL="381000" indent="-381000" eaLnBrk="1" hangingPunct="1">
              <a:lnSpc>
                <a:spcPct val="80000"/>
              </a:lnSpc>
              <a:buFont typeface="Wingdings" pitchFamily="2" charset="2"/>
              <a:buNone/>
              <a:defRPr/>
            </a:pPr>
            <a:r>
              <a:rPr lang="en-US" altLang="zh-CN" sz="2000" smtClean="0"/>
              <a:t>   int m;</a:t>
            </a:r>
          </a:p>
          <a:p>
            <a:pPr marL="381000" indent="-381000" eaLnBrk="1" hangingPunct="1">
              <a:lnSpc>
                <a:spcPct val="80000"/>
              </a:lnSpc>
              <a:buFont typeface="Wingdings" pitchFamily="2" charset="2"/>
              <a:buNone/>
              <a:defRPr/>
            </a:pPr>
            <a:r>
              <a:rPr lang="en-US" altLang="zh-CN" sz="2000" smtClean="0"/>
              <a:t>   p = &amp;m; //OK</a:t>
            </a:r>
            <a:r>
              <a:rPr lang="zh-CN" altLang="en-US" sz="2000" smtClean="0"/>
              <a:t>，</a:t>
            </a:r>
          </a:p>
          <a:p>
            <a:pPr marL="381000" indent="-381000" eaLnBrk="1" hangingPunct="1">
              <a:lnSpc>
                <a:spcPct val="80000"/>
              </a:lnSpc>
              <a:buFont typeface="Wingdings" pitchFamily="2" charset="2"/>
              <a:buNone/>
              <a:defRPr/>
            </a:pPr>
            <a:r>
              <a:rPr lang="zh-CN" altLang="en-US" sz="2000" smtClean="0"/>
              <a:t>   </a:t>
            </a:r>
            <a:r>
              <a:rPr lang="en-US" altLang="zh-CN" sz="2000" smtClean="0"/>
              <a:t>... *p ... //</a:t>
            </a:r>
            <a:r>
              <a:rPr lang="zh-CN" altLang="en-US" sz="2000" smtClean="0"/>
              <a:t>通过</a:t>
            </a:r>
            <a:r>
              <a:rPr lang="en-US" altLang="zh-CN" sz="2000" smtClean="0"/>
              <a:t>p</a:t>
            </a:r>
            <a:r>
              <a:rPr lang="zh-CN" altLang="en-US" sz="2000" smtClean="0"/>
              <a:t>可以访问实参以外的数据</a:t>
            </a:r>
          </a:p>
          <a:p>
            <a:pPr marL="381000" indent="-381000" eaLnBrk="1" hangingPunct="1">
              <a:lnSpc>
                <a:spcPct val="80000"/>
              </a:lnSpc>
              <a:buFont typeface="Wingdings" pitchFamily="2" charset="2"/>
              <a:buNone/>
              <a:defRPr/>
            </a:pPr>
            <a:r>
              <a:rPr lang="en-US" altLang="zh-CN" sz="2000" smtClean="0"/>
              <a:t>}</a:t>
            </a:r>
          </a:p>
          <a:p>
            <a:pPr marL="381000" indent="-381000" eaLnBrk="1" hangingPunct="1">
              <a:lnSpc>
                <a:spcPct val="80000"/>
              </a:lnSpc>
              <a:buFont typeface="Wingdings" pitchFamily="2" charset="2"/>
              <a:buNone/>
              <a:defRPr/>
            </a:pPr>
            <a:r>
              <a:rPr lang="en-US" altLang="zh-CN" sz="2000" smtClean="0"/>
              <a:t>void g(int &amp;x)</a:t>
            </a:r>
          </a:p>
          <a:p>
            <a:pPr marL="381000" indent="-381000" eaLnBrk="1" hangingPunct="1">
              <a:lnSpc>
                <a:spcPct val="80000"/>
              </a:lnSpc>
              <a:buFont typeface="Wingdings" pitchFamily="2" charset="2"/>
              <a:buNone/>
              <a:defRPr/>
            </a:pPr>
            <a:r>
              <a:rPr lang="en-US" altLang="zh-CN" sz="2000" smtClean="0"/>
              <a:t>{ int m;</a:t>
            </a:r>
          </a:p>
          <a:p>
            <a:pPr marL="381000" indent="-381000" eaLnBrk="1" hangingPunct="1">
              <a:lnSpc>
                <a:spcPct val="80000"/>
              </a:lnSpc>
              <a:buFont typeface="Wingdings" pitchFamily="2" charset="2"/>
              <a:buNone/>
              <a:defRPr/>
            </a:pPr>
            <a:r>
              <a:rPr lang="en-US" altLang="zh-CN" sz="2000" smtClean="0"/>
              <a:t>   ......</a:t>
            </a:r>
          </a:p>
          <a:p>
            <a:pPr marL="381000" indent="-381000" eaLnBrk="1" hangingPunct="1">
              <a:lnSpc>
                <a:spcPct val="80000"/>
              </a:lnSpc>
              <a:buFont typeface="Wingdings" pitchFamily="2" charset="2"/>
              <a:buNone/>
              <a:defRPr/>
            </a:pPr>
            <a:r>
              <a:rPr lang="en-US" altLang="zh-CN" sz="2000" smtClean="0"/>
              <a:t>   x = &amp;m; //Error</a:t>
            </a:r>
          </a:p>
          <a:p>
            <a:pPr marL="381000" indent="-381000" eaLnBrk="1" hangingPunct="1">
              <a:lnSpc>
                <a:spcPct val="80000"/>
              </a:lnSpc>
              <a:buFont typeface="Wingdings" pitchFamily="2" charset="2"/>
              <a:buNone/>
              <a:defRPr/>
            </a:pPr>
            <a:r>
              <a:rPr lang="en-US" altLang="zh-CN" sz="2000" smtClean="0"/>
              <a:t>   x = m; //</a:t>
            </a:r>
            <a:r>
              <a:rPr lang="zh-CN" altLang="en-US" sz="2000" smtClean="0"/>
              <a:t>把实参的值改成</a:t>
            </a:r>
            <a:r>
              <a:rPr lang="en-US" altLang="zh-CN" sz="2000" smtClean="0"/>
              <a:t>m</a:t>
            </a:r>
            <a:r>
              <a:rPr lang="zh-CN" altLang="en-US" sz="2000" smtClean="0"/>
              <a:t>，即通过</a:t>
            </a:r>
            <a:r>
              <a:rPr lang="en-US" altLang="zh-CN" sz="2000" smtClean="0"/>
              <a:t>x</a:t>
            </a:r>
            <a:r>
              <a:rPr lang="zh-CN" altLang="en-US" sz="2000" smtClean="0"/>
              <a:t>只能访问实参</a:t>
            </a:r>
          </a:p>
          <a:p>
            <a:pPr marL="381000" indent="-381000" eaLnBrk="1" hangingPunct="1">
              <a:lnSpc>
                <a:spcPct val="80000"/>
              </a:lnSpc>
              <a:buFont typeface="Wingdings" pitchFamily="2" charset="2"/>
              <a:buNone/>
              <a:defRPr/>
            </a:pPr>
            <a:r>
              <a:rPr lang="en-US" altLang="zh-CN" sz="2000" smtClean="0"/>
              <a:t>}</a:t>
            </a:r>
          </a:p>
          <a:p>
            <a:pPr marL="381000" indent="-381000" eaLnBrk="1" hangingPunct="1">
              <a:lnSpc>
                <a:spcPct val="80000"/>
              </a:lnSpc>
              <a:buFont typeface="Wingdings" pitchFamily="2" charset="2"/>
              <a:buNone/>
              <a:defRPr/>
            </a:pPr>
            <a:r>
              <a:rPr lang="en-US" altLang="zh-CN" sz="2000" smtClean="0"/>
              <a:t>int main()</a:t>
            </a:r>
          </a:p>
          <a:p>
            <a:pPr marL="381000" indent="-381000" eaLnBrk="1" hangingPunct="1">
              <a:lnSpc>
                <a:spcPct val="80000"/>
              </a:lnSpc>
              <a:buFont typeface="Wingdings" pitchFamily="2" charset="2"/>
              <a:buNone/>
              <a:defRPr/>
            </a:pPr>
            <a:r>
              <a:rPr lang="en-US" altLang="zh-CN" sz="2000" smtClean="0"/>
              <a:t>{ int a;</a:t>
            </a:r>
          </a:p>
          <a:p>
            <a:pPr marL="381000" indent="-381000" eaLnBrk="1" hangingPunct="1">
              <a:lnSpc>
                <a:spcPct val="80000"/>
              </a:lnSpc>
              <a:buFont typeface="Wingdings" pitchFamily="2" charset="2"/>
              <a:buNone/>
              <a:defRPr/>
            </a:pPr>
            <a:r>
              <a:rPr lang="en-US" altLang="zh-CN" sz="2000" smtClean="0"/>
              <a:t>   f(&amp;a);</a:t>
            </a:r>
          </a:p>
          <a:p>
            <a:pPr marL="381000" indent="-381000" eaLnBrk="1" hangingPunct="1">
              <a:lnSpc>
                <a:spcPct val="80000"/>
              </a:lnSpc>
              <a:buFont typeface="Wingdings" pitchFamily="2" charset="2"/>
              <a:buNone/>
              <a:defRPr/>
            </a:pPr>
            <a:r>
              <a:rPr lang="en-US" altLang="zh-CN" sz="2000" smtClean="0"/>
              <a:t>   g(a);</a:t>
            </a:r>
          </a:p>
          <a:p>
            <a:pPr marL="381000" indent="-381000" eaLnBrk="1" hangingPunct="1">
              <a:lnSpc>
                <a:spcPct val="80000"/>
              </a:lnSpc>
              <a:buFont typeface="Wingdings" pitchFamily="2" charset="2"/>
              <a:buNone/>
              <a:defRPr/>
            </a:pPr>
            <a:r>
              <a:rPr lang="en-US" altLang="zh-CN" sz="2000" smtClean="0"/>
              <a:t>}</a:t>
            </a:r>
          </a:p>
        </p:txBody>
      </p:sp>
    </p:spTree>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354" name="Rectangle 2"/>
          <p:cNvSpPr>
            <a:spLocks noGrp="1" noChangeArrowheads="1"/>
          </p:cNvSpPr>
          <p:nvPr>
            <p:ph type="title"/>
          </p:nvPr>
        </p:nvSpPr>
        <p:spPr/>
        <p:txBody>
          <a:bodyPr/>
          <a:lstStyle/>
          <a:p>
            <a:pPr eaLnBrk="1" hangingPunct="1">
              <a:defRPr/>
            </a:pPr>
            <a:endParaRPr lang="zh-CN" altLang="zh-CN" smtClean="0"/>
          </a:p>
        </p:txBody>
      </p:sp>
      <p:sp>
        <p:nvSpPr>
          <p:cNvPr id="484355" name="Rectangle 3"/>
          <p:cNvSpPr>
            <a:spLocks noGrp="1" noChangeArrowheads="1"/>
          </p:cNvSpPr>
          <p:nvPr>
            <p:ph idx="1"/>
          </p:nvPr>
        </p:nvSpPr>
        <p:spPr/>
        <p:txBody>
          <a:bodyPr/>
          <a:lstStyle/>
          <a:p>
            <a:pPr eaLnBrk="1" hangingPunct="1">
              <a:buFont typeface="Wingdings" pitchFamily="2" charset="2"/>
              <a:buNone/>
              <a:defRPr/>
            </a:pPr>
            <a:r>
              <a:rPr lang="en-US" altLang="zh-CN" smtClean="0"/>
              <a:t>void f(int *</a:t>
            </a:r>
            <a:r>
              <a:rPr lang="en-US" altLang="zh-CN" smtClean="0">
                <a:solidFill>
                  <a:schemeClr val="folHlink"/>
                </a:solidFill>
              </a:rPr>
              <a:t>const</a:t>
            </a:r>
            <a:r>
              <a:rPr lang="en-US" altLang="zh-CN" smtClean="0"/>
              <a:t> p)</a:t>
            </a:r>
          </a:p>
          <a:p>
            <a:pPr eaLnBrk="1" hangingPunct="1">
              <a:buFont typeface="Wingdings" pitchFamily="2" charset="2"/>
              <a:buNone/>
              <a:defRPr/>
            </a:pPr>
            <a:r>
              <a:rPr lang="en-US" altLang="zh-CN" smtClean="0"/>
              <a:t>{ ......</a:t>
            </a:r>
          </a:p>
          <a:p>
            <a:pPr eaLnBrk="1" hangingPunct="1">
              <a:buFont typeface="Wingdings" pitchFamily="2" charset="2"/>
              <a:buNone/>
              <a:defRPr/>
            </a:pPr>
            <a:r>
              <a:rPr lang="en-US" altLang="zh-CN" smtClean="0"/>
              <a:t>   int m;</a:t>
            </a:r>
          </a:p>
          <a:p>
            <a:pPr eaLnBrk="1" hangingPunct="1">
              <a:buFont typeface="Wingdings" pitchFamily="2" charset="2"/>
              <a:buNone/>
              <a:defRPr/>
            </a:pPr>
            <a:r>
              <a:rPr lang="en-US" altLang="zh-CN" smtClean="0"/>
              <a:t>   p = &amp;m; //Error</a:t>
            </a:r>
            <a:r>
              <a:rPr lang="zh-CN" altLang="en-US" smtClean="0"/>
              <a:t>，</a:t>
            </a:r>
          </a:p>
          <a:p>
            <a:pPr eaLnBrk="1" hangingPunct="1">
              <a:buFont typeface="Wingdings" pitchFamily="2" charset="2"/>
              <a:buNone/>
              <a:defRPr/>
            </a:pPr>
            <a:r>
              <a:rPr lang="zh-CN" altLang="en-US" smtClean="0"/>
              <a:t>   </a:t>
            </a:r>
            <a:r>
              <a:rPr lang="en-US" altLang="zh-CN" smtClean="0"/>
              <a:t>... *p ... //</a:t>
            </a:r>
            <a:r>
              <a:rPr lang="zh-CN" altLang="en-US" smtClean="0"/>
              <a:t>通过</a:t>
            </a:r>
            <a:r>
              <a:rPr lang="en-US" altLang="zh-CN" smtClean="0"/>
              <a:t>p</a:t>
            </a:r>
            <a:r>
              <a:rPr lang="zh-CN" altLang="en-US" smtClean="0"/>
              <a:t>只能访问实参</a:t>
            </a:r>
          </a:p>
          <a:p>
            <a:pPr eaLnBrk="1" hangingPunct="1">
              <a:buFont typeface="Wingdings" pitchFamily="2" charset="2"/>
              <a:buNone/>
              <a:defRPr/>
            </a:pPr>
            <a:r>
              <a:rPr lang="en-US" altLang="zh-CN" smtClean="0"/>
              <a:t>}</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44450"/>
            <a:ext cx="9144000" cy="703263"/>
          </a:xfrm>
        </p:spPr>
        <p:txBody>
          <a:bodyPr/>
          <a:lstStyle/>
          <a:p>
            <a:pPr eaLnBrk="1" hangingPunct="1">
              <a:defRPr/>
            </a:pPr>
            <a:r>
              <a:rPr lang="zh-CN" altLang="en-US" sz="3000" smtClean="0"/>
              <a:t>例：用一维数组实现求第</a:t>
            </a:r>
            <a:r>
              <a:rPr lang="en-US" altLang="zh-CN" sz="3000" smtClean="0"/>
              <a:t>n</a:t>
            </a:r>
            <a:r>
              <a:rPr lang="zh-CN" altLang="en-US" sz="3000" smtClean="0"/>
              <a:t>个费波那契</a:t>
            </a:r>
            <a:r>
              <a:rPr lang="en-US" altLang="zh-CN" sz="3000" smtClean="0"/>
              <a:t>(Fibonacci)</a:t>
            </a:r>
            <a:r>
              <a:rPr lang="zh-CN" altLang="en-US" sz="3000" smtClean="0"/>
              <a:t>数 </a:t>
            </a:r>
          </a:p>
        </p:txBody>
      </p:sp>
      <p:sp>
        <p:nvSpPr>
          <p:cNvPr id="71683" name="Rectangle 3"/>
          <p:cNvSpPr>
            <a:spLocks noGrp="1" noChangeArrowheads="1"/>
          </p:cNvSpPr>
          <p:nvPr>
            <p:ph idx="1"/>
          </p:nvPr>
        </p:nvSpPr>
        <p:spPr>
          <a:xfrm>
            <a:off x="206375" y="1052513"/>
            <a:ext cx="8937625" cy="5616575"/>
          </a:xfrm>
        </p:spPr>
        <p:txBody>
          <a:bodyPr/>
          <a:lstStyle/>
          <a:p>
            <a:pPr defTabSz="363538" eaLnBrk="1" hangingPunct="1">
              <a:lnSpc>
                <a:spcPct val="80000"/>
              </a:lnSpc>
              <a:buFont typeface="Wingdings" pitchFamily="2" charset="2"/>
              <a:buNone/>
              <a:defRPr/>
            </a:pPr>
            <a:r>
              <a:rPr lang="en-US" altLang="zh-CN" sz="2000" smtClean="0"/>
              <a:t>#include &lt;iostream&gt;</a:t>
            </a:r>
          </a:p>
          <a:p>
            <a:pPr defTabSz="363538" eaLnBrk="1" hangingPunct="1">
              <a:lnSpc>
                <a:spcPct val="80000"/>
              </a:lnSpc>
              <a:buFont typeface="Wingdings" pitchFamily="2" charset="2"/>
              <a:buNone/>
              <a:defRPr/>
            </a:pPr>
            <a:r>
              <a:rPr lang="en-US" altLang="zh-CN" sz="2000" smtClean="0"/>
              <a:t>using namespace std;</a:t>
            </a:r>
          </a:p>
          <a:p>
            <a:pPr defTabSz="363538" eaLnBrk="1" hangingPunct="1">
              <a:lnSpc>
                <a:spcPct val="80000"/>
              </a:lnSpc>
              <a:buFont typeface="Wingdings" pitchFamily="2" charset="2"/>
              <a:buNone/>
              <a:defRPr/>
            </a:pPr>
            <a:r>
              <a:rPr lang="en-US" altLang="zh-CN" sz="2000" smtClean="0"/>
              <a:t>int main()</a:t>
            </a:r>
          </a:p>
          <a:p>
            <a:pPr defTabSz="363538" eaLnBrk="1" hangingPunct="1">
              <a:lnSpc>
                <a:spcPct val="80000"/>
              </a:lnSpc>
              <a:buFont typeface="Wingdings" pitchFamily="2" charset="2"/>
              <a:buNone/>
              <a:defRPr/>
            </a:pPr>
            <a:r>
              <a:rPr lang="en-US" altLang="zh-CN" sz="2000" smtClean="0"/>
              <a:t>{	const int MAX_N=40;</a:t>
            </a:r>
          </a:p>
          <a:p>
            <a:pPr defTabSz="363538" eaLnBrk="1" hangingPunct="1">
              <a:lnSpc>
                <a:spcPct val="80000"/>
              </a:lnSpc>
              <a:buFont typeface="Wingdings" pitchFamily="2" charset="2"/>
              <a:buNone/>
              <a:defRPr/>
            </a:pPr>
            <a:r>
              <a:rPr lang="en-US" altLang="zh-CN" sz="2000" smtClean="0"/>
              <a:t>	int fibs[MAX_N];</a:t>
            </a:r>
          </a:p>
          <a:p>
            <a:pPr defTabSz="363538" eaLnBrk="1" hangingPunct="1">
              <a:lnSpc>
                <a:spcPct val="80000"/>
              </a:lnSpc>
              <a:buFont typeface="Wingdings" pitchFamily="2" charset="2"/>
              <a:buNone/>
              <a:defRPr/>
            </a:pPr>
            <a:r>
              <a:rPr lang="en-US" altLang="zh-CN" sz="2000" smtClean="0"/>
              <a:t>	int n,i;</a:t>
            </a:r>
          </a:p>
          <a:p>
            <a:pPr defTabSz="363538" eaLnBrk="1" hangingPunct="1">
              <a:lnSpc>
                <a:spcPct val="80000"/>
              </a:lnSpc>
              <a:buFont typeface="Wingdings" pitchFamily="2" charset="2"/>
              <a:buNone/>
              <a:defRPr/>
            </a:pPr>
            <a:r>
              <a:rPr lang="en-US" altLang="zh-CN" sz="2000" smtClean="0"/>
              <a:t>	cout &lt;&lt; "</a:t>
            </a:r>
            <a:r>
              <a:rPr lang="zh-CN" altLang="en-US" sz="2000" smtClean="0"/>
              <a:t>请输入</a:t>
            </a:r>
            <a:r>
              <a:rPr lang="en-US" altLang="zh-CN" sz="2000" smtClean="0"/>
              <a:t>n(1-" &lt;&lt; MAX_N &lt;&lt; "):";</a:t>
            </a:r>
          </a:p>
          <a:p>
            <a:pPr defTabSz="363538" eaLnBrk="1" hangingPunct="1">
              <a:lnSpc>
                <a:spcPct val="80000"/>
              </a:lnSpc>
              <a:buFont typeface="Wingdings" pitchFamily="2" charset="2"/>
              <a:buNone/>
              <a:defRPr/>
            </a:pPr>
            <a:r>
              <a:rPr lang="en-US" altLang="zh-CN" sz="2000" smtClean="0"/>
              <a:t>	cin &gt;&gt; n;</a:t>
            </a:r>
          </a:p>
          <a:p>
            <a:pPr defTabSz="363538" eaLnBrk="1" hangingPunct="1">
              <a:lnSpc>
                <a:spcPct val="80000"/>
              </a:lnSpc>
              <a:buFont typeface="Wingdings" pitchFamily="2" charset="2"/>
              <a:buNone/>
              <a:defRPr/>
            </a:pPr>
            <a:r>
              <a:rPr lang="en-US" altLang="zh-CN" sz="2000" smtClean="0"/>
              <a:t>	if (n &gt; MAX_N) </a:t>
            </a:r>
          </a:p>
          <a:p>
            <a:pPr defTabSz="363538" eaLnBrk="1" hangingPunct="1">
              <a:lnSpc>
                <a:spcPct val="80000"/>
              </a:lnSpc>
              <a:buFont typeface="Wingdings" pitchFamily="2" charset="2"/>
              <a:buNone/>
              <a:defRPr/>
            </a:pPr>
            <a:r>
              <a:rPr lang="en-US" altLang="zh-CN" sz="2000" smtClean="0"/>
              <a:t>	{	cout &lt;&lt; "n</a:t>
            </a:r>
            <a:r>
              <a:rPr lang="zh-CN" altLang="en-US" sz="2000" smtClean="0"/>
              <a:t>太大</a:t>
            </a:r>
            <a:r>
              <a:rPr lang="en-US" altLang="zh-CN" sz="2000" smtClean="0"/>
              <a:t>! </a:t>
            </a:r>
            <a:r>
              <a:rPr lang="zh-CN" altLang="en-US" sz="2000" smtClean="0"/>
              <a:t>应不大于</a:t>
            </a:r>
            <a:r>
              <a:rPr lang="en-US" altLang="zh-CN" sz="2000" smtClean="0"/>
              <a:t>" &lt;&lt; MAX_N &lt;&lt; endl;</a:t>
            </a:r>
          </a:p>
          <a:p>
            <a:pPr defTabSz="363538" eaLnBrk="1" hangingPunct="1">
              <a:lnSpc>
                <a:spcPct val="80000"/>
              </a:lnSpc>
              <a:buFont typeface="Wingdings" pitchFamily="2" charset="2"/>
              <a:buNone/>
              <a:defRPr/>
            </a:pPr>
            <a:r>
              <a:rPr lang="en-US" altLang="zh-CN" sz="2000" smtClean="0"/>
              <a:t>			return -1;</a:t>
            </a:r>
          </a:p>
          <a:p>
            <a:pPr defTabSz="363538" eaLnBrk="1" hangingPunct="1">
              <a:lnSpc>
                <a:spcPct val="80000"/>
              </a:lnSpc>
              <a:buFont typeface="Wingdings" pitchFamily="2" charset="2"/>
              <a:buNone/>
              <a:defRPr/>
            </a:pPr>
            <a:r>
              <a:rPr lang="en-US" altLang="zh-CN" sz="2000" smtClean="0"/>
              <a:t>	}</a:t>
            </a:r>
          </a:p>
          <a:p>
            <a:pPr defTabSz="363538" eaLnBrk="1" hangingPunct="1">
              <a:lnSpc>
                <a:spcPct val="80000"/>
              </a:lnSpc>
              <a:buFont typeface="Wingdings" pitchFamily="2" charset="2"/>
              <a:buNone/>
              <a:defRPr/>
            </a:pPr>
            <a:r>
              <a:rPr lang="en-US" altLang="zh-CN" sz="2000" smtClean="0"/>
              <a:t>	fibs[0] = fibs[1] = 1; //</a:t>
            </a:r>
            <a:r>
              <a:rPr lang="zh-CN" altLang="en-US" sz="2000" smtClean="0"/>
              <a:t>初始化第</a:t>
            </a:r>
            <a:r>
              <a:rPr lang="en-US" altLang="zh-CN" sz="2000" smtClean="0"/>
              <a:t>1</a:t>
            </a:r>
            <a:r>
              <a:rPr lang="zh-CN" altLang="en-US" sz="2000" smtClean="0"/>
              <a:t>、</a:t>
            </a:r>
            <a:r>
              <a:rPr lang="en-US" altLang="zh-CN" sz="2000" smtClean="0"/>
              <a:t>2</a:t>
            </a:r>
            <a:r>
              <a:rPr lang="zh-CN" altLang="en-US" sz="2000" smtClean="0"/>
              <a:t>个费波那契数</a:t>
            </a:r>
          </a:p>
          <a:p>
            <a:pPr defTabSz="363538" eaLnBrk="1" hangingPunct="1">
              <a:lnSpc>
                <a:spcPct val="80000"/>
              </a:lnSpc>
              <a:buFont typeface="Wingdings" pitchFamily="2" charset="2"/>
              <a:buNone/>
              <a:defRPr/>
            </a:pPr>
            <a:r>
              <a:rPr lang="zh-CN" altLang="en-US" sz="2000" smtClean="0"/>
              <a:t>	</a:t>
            </a:r>
            <a:r>
              <a:rPr lang="en-US" altLang="zh-CN" sz="2000" smtClean="0"/>
              <a:t>for (i=2; i&lt;n; i++)  //</a:t>
            </a:r>
            <a:r>
              <a:rPr lang="zh-CN" altLang="en-US" sz="2000" smtClean="0"/>
              <a:t>计算其它的费波那契数</a:t>
            </a:r>
          </a:p>
          <a:p>
            <a:pPr defTabSz="363538" eaLnBrk="1" hangingPunct="1">
              <a:lnSpc>
                <a:spcPct val="80000"/>
              </a:lnSpc>
              <a:buFont typeface="Wingdings" pitchFamily="2" charset="2"/>
              <a:buNone/>
              <a:defRPr/>
            </a:pPr>
            <a:r>
              <a:rPr lang="zh-CN" altLang="en-US" sz="2000" smtClean="0"/>
              <a:t>			</a:t>
            </a:r>
            <a:r>
              <a:rPr lang="en-US" altLang="zh-CN" sz="2000" smtClean="0"/>
              <a:t>fibs[i] = fibs[i-1] + fibs[i-2];</a:t>
            </a:r>
          </a:p>
          <a:p>
            <a:pPr defTabSz="363538" eaLnBrk="1" hangingPunct="1">
              <a:lnSpc>
                <a:spcPct val="80000"/>
              </a:lnSpc>
              <a:buFont typeface="Wingdings" pitchFamily="2" charset="2"/>
              <a:buNone/>
              <a:defRPr/>
            </a:pPr>
            <a:r>
              <a:rPr lang="en-US" altLang="zh-CN" sz="2000" smtClean="0"/>
              <a:t>	cout &lt;&lt; "</a:t>
            </a:r>
            <a:r>
              <a:rPr lang="zh-CN" altLang="en-US" sz="2000" smtClean="0"/>
              <a:t>第</a:t>
            </a:r>
            <a:r>
              <a:rPr lang="en-US" altLang="zh-CN" sz="2000" smtClean="0"/>
              <a:t>" &lt;&lt; n &lt;&lt; "</a:t>
            </a:r>
            <a:r>
              <a:rPr lang="zh-CN" altLang="en-US" sz="2000" smtClean="0"/>
              <a:t>个费波那契数是：</a:t>
            </a:r>
            <a:r>
              <a:rPr lang="en-US" altLang="zh-CN" sz="2000" smtClean="0"/>
              <a:t>" &lt;&lt; fibs[n-1] &lt;&lt; endl;</a:t>
            </a:r>
          </a:p>
          <a:p>
            <a:pPr defTabSz="363538" eaLnBrk="1" hangingPunct="1">
              <a:lnSpc>
                <a:spcPct val="80000"/>
              </a:lnSpc>
              <a:buFont typeface="Wingdings" pitchFamily="2" charset="2"/>
              <a:buNone/>
              <a:defRPr/>
            </a:pPr>
            <a:r>
              <a:rPr lang="en-US" altLang="zh-CN" sz="2000" smtClean="0"/>
              <a:t>	return 0;</a:t>
            </a:r>
          </a:p>
          <a:p>
            <a:pPr defTabSz="363538" eaLnBrk="1" hangingPunct="1">
              <a:lnSpc>
                <a:spcPct val="80000"/>
              </a:lnSpc>
              <a:buFont typeface="Wingdings" pitchFamily="2" charset="2"/>
              <a:buNone/>
              <a:defRPr/>
            </a:pPr>
            <a:r>
              <a:rPr lang="en-US" altLang="zh-CN" sz="2000" smtClean="0"/>
              <a:t>}</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ChangeArrowheads="1"/>
          </p:cNvSpPr>
          <p:nvPr>
            <p:ph type="title"/>
          </p:nvPr>
        </p:nvSpPr>
        <p:spPr>
          <a:xfrm>
            <a:off x="457200" y="277813"/>
            <a:ext cx="8229600" cy="703262"/>
          </a:xfrm>
        </p:spPr>
        <p:txBody>
          <a:bodyPr/>
          <a:lstStyle/>
          <a:p>
            <a:pPr eaLnBrk="1" hangingPunct="1">
              <a:defRPr/>
            </a:pPr>
            <a:r>
              <a:rPr lang="zh-CN" altLang="en-US" sz="3200" smtClean="0"/>
              <a:t>例：从键盘输入</a:t>
            </a:r>
            <a:r>
              <a:rPr lang="en-US" altLang="zh-CN" sz="3200" smtClean="0"/>
              <a:t>10</a:t>
            </a:r>
            <a:r>
              <a:rPr lang="zh-CN" altLang="en-US" sz="3200" smtClean="0"/>
              <a:t>个数，输出其中的最大值</a:t>
            </a:r>
          </a:p>
        </p:txBody>
      </p:sp>
      <p:sp>
        <p:nvSpPr>
          <p:cNvPr id="174083" name="Rectangle 3"/>
          <p:cNvSpPr>
            <a:spLocks noGrp="1" noChangeArrowheads="1"/>
          </p:cNvSpPr>
          <p:nvPr>
            <p:ph idx="1"/>
          </p:nvPr>
        </p:nvSpPr>
        <p:spPr/>
        <p:txBody>
          <a:bodyPr/>
          <a:lstStyle/>
          <a:p>
            <a:pPr eaLnBrk="1" hangingPunct="1">
              <a:lnSpc>
                <a:spcPct val="80000"/>
              </a:lnSpc>
              <a:buFont typeface="Wingdings" pitchFamily="2" charset="2"/>
              <a:buNone/>
              <a:defRPr/>
            </a:pPr>
            <a:r>
              <a:rPr lang="en-US" altLang="zh-CN" sz="2800" smtClean="0"/>
              <a:t>......</a:t>
            </a:r>
          </a:p>
          <a:p>
            <a:pPr eaLnBrk="1" hangingPunct="1">
              <a:lnSpc>
                <a:spcPct val="80000"/>
              </a:lnSpc>
              <a:buFont typeface="Wingdings" pitchFamily="2" charset="2"/>
              <a:buNone/>
              <a:defRPr/>
            </a:pPr>
            <a:r>
              <a:rPr lang="en-US" altLang="zh-CN" sz="2800" smtClean="0"/>
              <a:t>int main()</a:t>
            </a:r>
          </a:p>
          <a:p>
            <a:pPr eaLnBrk="1" hangingPunct="1">
              <a:lnSpc>
                <a:spcPct val="80000"/>
              </a:lnSpc>
              <a:buFont typeface="Wingdings" pitchFamily="2" charset="2"/>
              <a:buNone/>
              <a:defRPr/>
            </a:pPr>
            <a:r>
              <a:rPr lang="en-US" altLang="zh-CN" sz="2800" smtClean="0"/>
              <a:t>{ int i,a[10];</a:t>
            </a:r>
          </a:p>
          <a:p>
            <a:pPr eaLnBrk="1" hangingPunct="1">
              <a:lnSpc>
                <a:spcPct val="80000"/>
              </a:lnSpc>
              <a:buFont typeface="Wingdings" pitchFamily="2" charset="2"/>
              <a:buNone/>
              <a:defRPr/>
            </a:pPr>
            <a:r>
              <a:rPr lang="en-US" altLang="zh-CN" sz="2800" smtClean="0"/>
              <a:t>  	for (i=0; i&lt;10; i++)</a:t>
            </a:r>
          </a:p>
          <a:p>
            <a:pPr eaLnBrk="1" hangingPunct="1">
              <a:lnSpc>
                <a:spcPct val="80000"/>
              </a:lnSpc>
              <a:buFont typeface="Wingdings" pitchFamily="2" charset="2"/>
              <a:buNone/>
              <a:defRPr/>
            </a:pPr>
            <a:r>
              <a:rPr lang="en-US" altLang="zh-CN" sz="2800" smtClean="0"/>
              <a:t>	  cin &gt;&gt; a[i];</a:t>
            </a:r>
          </a:p>
          <a:p>
            <a:pPr eaLnBrk="1" hangingPunct="1">
              <a:lnSpc>
                <a:spcPct val="80000"/>
              </a:lnSpc>
              <a:buFont typeface="Wingdings" pitchFamily="2" charset="2"/>
              <a:buNone/>
              <a:defRPr/>
            </a:pPr>
            <a:r>
              <a:rPr lang="en-US" altLang="zh-CN" sz="2800" smtClean="0"/>
              <a:t>   int max=a[0]; //</a:t>
            </a:r>
            <a:r>
              <a:rPr lang="zh-CN" altLang="en-US" sz="2800" smtClean="0"/>
              <a:t>首先假设第</a:t>
            </a:r>
            <a:r>
              <a:rPr lang="en-US" altLang="zh-CN" sz="2800" smtClean="0"/>
              <a:t>0</a:t>
            </a:r>
            <a:r>
              <a:rPr lang="zh-CN" altLang="en-US" sz="2800" smtClean="0"/>
              <a:t>个元素最大</a:t>
            </a:r>
          </a:p>
          <a:p>
            <a:pPr eaLnBrk="1" hangingPunct="1">
              <a:lnSpc>
                <a:spcPct val="80000"/>
              </a:lnSpc>
              <a:buFont typeface="Wingdings" pitchFamily="2" charset="2"/>
              <a:buNone/>
              <a:defRPr/>
            </a:pPr>
            <a:r>
              <a:rPr lang="zh-CN" altLang="en-US" sz="2800" smtClean="0"/>
              <a:t>	</a:t>
            </a:r>
            <a:r>
              <a:rPr lang="en-US" altLang="zh-CN" sz="2800" smtClean="0"/>
              <a:t>for (i=1; i&lt;10; i++)</a:t>
            </a:r>
          </a:p>
          <a:p>
            <a:pPr eaLnBrk="1" hangingPunct="1">
              <a:lnSpc>
                <a:spcPct val="80000"/>
              </a:lnSpc>
              <a:buFont typeface="Wingdings" pitchFamily="2" charset="2"/>
              <a:buNone/>
              <a:defRPr/>
            </a:pPr>
            <a:r>
              <a:rPr lang="en-US" altLang="zh-CN" sz="2800" smtClean="0"/>
              <a:t>		if (a[i] &gt; max) max = a[i];</a:t>
            </a:r>
          </a:p>
          <a:p>
            <a:pPr eaLnBrk="1" hangingPunct="1">
              <a:lnSpc>
                <a:spcPct val="80000"/>
              </a:lnSpc>
              <a:buFont typeface="Wingdings" pitchFamily="2" charset="2"/>
              <a:buNone/>
              <a:defRPr/>
            </a:pPr>
            <a:r>
              <a:rPr lang="en-US" altLang="zh-CN" sz="2800" smtClean="0"/>
              <a:t>   cout &lt;&lt; max &lt;&lt; endl;</a:t>
            </a:r>
          </a:p>
          <a:p>
            <a:pPr eaLnBrk="1" hangingPunct="1">
              <a:lnSpc>
                <a:spcPct val="80000"/>
              </a:lnSpc>
              <a:buFont typeface="Wingdings" pitchFamily="2" charset="2"/>
              <a:buNone/>
              <a:defRPr/>
            </a:pPr>
            <a:r>
              <a:rPr lang="en-US" altLang="zh-CN" sz="2800" smtClean="0"/>
              <a:t>}	</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a:xfrm>
            <a:off x="179388" y="115888"/>
            <a:ext cx="8686800" cy="630237"/>
          </a:xfrm>
        </p:spPr>
        <p:txBody>
          <a:bodyPr/>
          <a:lstStyle/>
          <a:p>
            <a:pPr eaLnBrk="1" hangingPunct="1">
              <a:defRPr/>
            </a:pPr>
            <a:r>
              <a:rPr lang="zh-CN" altLang="en-US" sz="2800" smtClean="0"/>
              <a:t>例：从键盘输入</a:t>
            </a:r>
            <a:r>
              <a:rPr lang="en-US" altLang="zh-CN" sz="2800" smtClean="0"/>
              <a:t>10</a:t>
            </a:r>
            <a:r>
              <a:rPr lang="zh-CN" altLang="en-US" sz="2800" smtClean="0"/>
              <a:t>个数，把它们从小到大排序后输出</a:t>
            </a:r>
          </a:p>
        </p:txBody>
      </p:sp>
      <p:sp>
        <p:nvSpPr>
          <p:cNvPr id="176131" name="Rectangle 3"/>
          <p:cNvSpPr>
            <a:spLocks noGrp="1" noChangeArrowheads="1"/>
          </p:cNvSpPr>
          <p:nvPr>
            <p:ph idx="1"/>
          </p:nvPr>
        </p:nvSpPr>
        <p:spPr>
          <a:xfrm>
            <a:off x="179388" y="836613"/>
            <a:ext cx="8964612" cy="6021387"/>
          </a:xfrm>
        </p:spPr>
        <p:txBody>
          <a:bodyPr/>
          <a:lstStyle/>
          <a:p>
            <a:pPr marL="0" indent="0" eaLnBrk="1" hangingPunct="1">
              <a:lnSpc>
                <a:spcPct val="90000"/>
              </a:lnSpc>
              <a:buFont typeface="Wingdings" pitchFamily="2" charset="2"/>
              <a:buNone/>
              <a:defRPr/>
            </a:pPr>
            <a:r>
              <a:rPr lang="zh-CN" altLang="en-US" sz="2800" smtClean="0"/>
              <a:t>从</a:t>
            </a:r>
            <a:r>
              <a:rPr lang="en-US" altLang="zh-CN" sz="2800" smtClean="0"/>
              <a:t>n</a:t>
            </a:r>
            <a:r>
              <a:rPr lang="zh-CN" altLang="en-US" sz="2800" smtClean="0"/>
              <a:t>个数中找出最大者，与第</a:t>
            </a:r>
            <a:r>
              <a:rPr lang="en-US" altLang="zh-CN" sz="2800" smtClean="0"/>
              <a:t>n</a:t>
            </a:r>
            <a:r>
              <a:rPr lang="zh-CN" altLang="en-US" sz="2800" smtClean="0"/>
              <a:t>个数交换位置；然后，从剩余的</a:t>
            </a:r>
            <a:r>
              <a:rPr lang="en-US" altLang="zh-CN" sz="2800" smtClean="0"/>
              <a:t>n-1</a:t>
            </a:r>
            <a:r>
              <a:rPr lang="zh-CN" altLang="en-US" sz="2800" smtClean="0"/>
              <a:t>个数中再找出最大者，与第</a:t>
            </a:r>
            <a:r>
              <a:rPr lang="en-US" altLang="zh-CN" sz="2800" smtClean="0"/>
              <a:t>n-1</a:t>
            </a:r>
            <a:r>
              <a:rPr lang="zh-CN" altLang="en-US" sz="2800" smtClean="0"/>
              <a:t>个数交换位置；</a:t>
            </a:r>
            <a:r>
              <a:rPr lang="en-US" altLang="zh-CN" sz="2800" smtClean="0">
                <a:latin typeface="Arial"/>
              </a:rPr>
              <a:t>…</a:t>
            </a:r>
            <a:r>
              <a:rPr lang="zh-CN" altLang="en-US" sz="2800" smtClean="0"/>
              <a:t>，一直到剩下的数只有一个为止。</a:t>
            </a:r>
            <a:r>
              <a:rPr lang="zh-CN" altLang="en-US" smtClean="0"/>
              <a:t> </a:t>
            </a:r>
          </a:p>
          <a:p>
            <a:pPr marL="0" indent="0" eaLnBrk="1" hangingPunct="1">
              <a:lnSpc>
                <a:spcPct val="90000"/>
              </a:lnSpc>
              <a:buFont typeface="Wingdings" pitchFamily="2" charset="2"/>
              <a:buNone/>
              <a:defRPr/>
            </a:pPr>
            <a:r>
              <a:rPr lang="en-US" altLang="zh-CN" sz="2000" smtClean="0"/>
              <a:t>int main()</a:t>
            </a:r>
          </a:p>
          <a:p>
            <a:pPr marL="0" indent="0" eaLnBrk="1" hangingPunct="1">
              <a:lnSpc>
                <a:spcPct val="90000"/>
              </a:lnSpc>
              <a:buFont typeface="Wingdings" pitchFamily="2" charset="2"/>
              <a:buNone/>
              <a:defRPr/>
            </a:pPr>
            <a:r>
              <a:rPr lang="en-US" altLang="zh-CN" sz="2000" smtClean="0"/>
              <a:t>{ int a[10];</a:t>
            </a:r>
          </a:p>
          <a:p>
            <a:pPr marL="0" indent="0" eaLnBrk="1" hangingPunct="1">
              <a:lnSpc>
                <a:spcPct val="90000"/>
              </a:lnSpc>
              <a:buFont typeface="Wingdings" pitchFamily="2" charset="2"/>
              <a:buNone/>
              <a:defRPr/>
            </a:pPr>
            <a:r>
              <a:rPr lang="en-US" altLang="zh-CN" sz="2000" smtClean="0"/>
              <a:t>   int i;	  	</a:t>
            </a:r>
          </a:p>
          <a:p>
            <a:pPr marL="0" indent="0" eaLnBrk="1" hangingPunct="1">
              <a:lnSpc>
                <a:spcPct val="90000"/>
              </a:lnSpc>
              <a:buFont typeface="Wingdings" pitchFamily="2" charset="2"/>
              <a:buNone/>
              <a:defRPr/>
            </a:pPr>
            <a:r>
              <a:rPr lang="en-US" altLang="zh-CN" sz="2000" smtClean="0"/>
              <a:t>   for (i=0; i&lt;10; i++)  cin &gt;&gt; a[i];</a:t>
            </a:r>
          </a:p>
          <a:p>
            <a:pPr marL="0" indent="0" eaLnBrk="1" hangingPunct="1">
              <a:lnSpc>
                <a:spcPct val="90000"/>
              </a:lnSpc>
              <a:buFont typeface="Wingdings" pitchFamily="2" charset="2"/>
              <a:buNone/>
              <a:defRPr/>
            </a:pPr>
            <a:r>
              <a:rPr lang="en-US" altLang="zh-CN" sz="2000" smtClean="0"/>
              <a:t>   for (int n=10; n&gt;1; n--) //n</a:t>
            </a:r>
            <a:r>
              <a:rPr lang="zh-CN" altLang="en-US" sz="2000" smtClean="0"/>
              <a:t>为元素个数 </a:t>
            </a:r>
          </a:p>
          <a:p>
            <a:pPr marL="0" indent="0" eaLnBrk="1" hangingPunct="1">
              <a:lnSpc>
                <a:spcPct val="90000"/>
              </a:lnSpc>
              <a:buFont typeface="Wingdings" pitchFamily="2" charset="2"/>
              <a:buNone/>
              <a:defRPr/>
            </a:pPr>
            <a:r>
              <a:rPr lang="zh-CN" altLang="en-US" sz="2000" smtClean="0"/>
              <a:t>   </a:t>
            </a:r>
            <a:r>
              <a:rPr lang="en-US" altLang="zh-CN" sz="2000" smtClean="0"/>
              <a:t>{   int j=0; //</a:t>
            </a:r>
            <a:r>
              <a:rPr lang="zh-CN" altLang="en-US" sz="2000" smtClean="0"/>
              <a:t>用</a:t>
            </a:r>
            <a:r>
              <a:rPr lang="en-US" altLang="zh-CN" sz="2000" smtClean="0"/>
              <a:t>j</a:t>
            </a:r>
            <a:r>
              <a:rPr lang="zh-CN" altLang="en-US" sz="2000" smtClean="0"/>
              <a:t>记住最大元素的下标，首先假设第</a:t>
            </a:r>
            <a:r>
              <a:rPr lang="en-US" altLang="zh-CN" sz="2000" smtClean="0"/>
              <a:t>0</a:t>
            </a:r>
            <a:r>
              <a:rPr lang="zh-CN" altLang="en-US" sz="2000" smtClean="0"/>
              <a:t>个元素最大</a:t>
            </a:r>
          </a:p>
          <a:p>
            <a:pPr marL="0" indent="0" eaLnBrk="1" hangingPunct="1">
              <a:lnSpc>
                <a:spcPct val="90000"/>
              </a:lnSpc>
              <a:buFont typeface="Wingdings" pitchFamily="2" charset="2"/>
              <a:buNone/>
              <a:defRPr/>
            </a:pPr>
            <a:r>
              <a:rPr lang="zh-CN" altLang="en-US" sz="2000" smtClean="0"/>
              <a:t>        </a:t>
            </a:r>
            <a:r>
              <a:rPr lang="en-US" altLang="zh-CN" sz="2000" smtClean="0"/>
              <a:t>for (i=1; i&lt;n; i++)  if (a[i]&gt;a[j]) j = i; //</a:t>
            </a:r>
            <a:r>
              <a:rPr lang="zh-CN" altLang="en-US" sz="2000" smtClean="0"/>
              <a:t>保持</a:t>
            </a:r>
            <a:r>
              <a:rPr lang="en-US" altLang="zh-CN" sz="2000" smtClean="0"/>
              <a:t>j</a:t>
            </a:r>
            <a:r>
              <a:rPr lang="zh-CN" altLang="en-US" sz="2000" smtClean="0"/>
              <a:t>为最大元素的下标</a:t>
            </a:r>
          </a:p>
          <a:p>
            <a:pPr marL="0" indent="0" eaLnBrk="1" hangingPunct="1">
              <a:lnSpc>
                <a:spcPct val="90000"/>
              </a:lnSpc>
              <a:buFont typeface="Wingdings" pitchFamily="2" charset="2"/>
              <a:buNone/>
              <a:defRPr/>
            </a:pPr>
            <a:r>
              <a:rPr lang="zh-CN" altLang="en-US" sz="2000" smtClean="0"/>
              <a:t>        </a:t>
            </a:r>
            <a:r>
              <a:rPr lang="en-US" altLang="zh-CN" sz="2000" smtClean="0"/>
              <a:t>//</a:t>
            </a:r>
            <a:r>
              <a:rPr lang="zh-CN" altLang="en-US" sz="2000" smtClean="0"/>
              <a:t>交换</a:t>
            </a:r>
            <a:r>
              <a:rPr lang="en-US" altLang="zh-CN" sz="2000" smtClean="0"/>
              <a:t>a[j]</a:t>
            </a:r>
            <a:r>
              <a:rPr lang="zh-CN" altLang="en-US" sz="2000" smtClean="0"/>
              <a:t>和</a:t>
            </a:r>
            <a:r>
              <a:rPr lang="en-US" altLang="zh-CN" sz="2000" smtClean="0"/>
              <a:t>a[n-1]</a:t>
            </a:r>
            <a:r>
              <a:rPr lang="zh-CN" altLang="en-US" sz="2000" smtClean="0"/>
              <a:t>的值</a:t>
            </a:r>
          </a:p>
          <a:p>
            <a:pPr marL="0" indent="0" eaLnBrk="1" hangingPunct="1">
              <a:lnSpc>
                <a:spcPct val="90000"/>
              </a:lnSpc>
              <a:buFont typeface="Wingdings" pitchFamily="2" charset="2"/>
              <a:buNone/>
              <a:defRPr/>
            </a:pPr>
            <a:r>
              <a:rPr lang="zh-CN" altLang="en-US" sz="2000" smtClean="0"/>
              <a:t>        </a:t>
            </a:r>
            <a:r>
              <a:rPr lang="en-US" altLang="zh-CN" sz="2000" smtClean="0"/>
              <a:t>int temp=a[n-1];</a:t>
            </a:r>
          </a:p>
          <a:p>
            <a:pPr marL="0" indent="0" eaLnBrk="1" hangingPunct="1">
              <a:lnSpc>
                <a:spcPct val="90000"/>
              </a:lnSpc>
              <a:buFont typeface="Wingdings" pitchFamily="2" charset="2"/>
              <a:buNone/>
              <a:defRPr/>
            </a:pPr>
            <a:r>
              <a:rPr lang="en-US" altLang="zh-CN" sz="2000" smtClean="0"/>
              <a:t>        a[n-1] = a[j];</a:t>
            </a:r>
          </a:p>
          <a:p>
            <a:pPr marL="0" indent="0" eaLnBrk="1" hangingPunct="1">
              <a:lnSpc>
                <a:spcPct val="90000"/>
              </a:lnSpc>
              <a:buFont typeface="Wingdings" pitchFamily="2" charset="2"/>
              <a:buNone/>
              <a:defRPr/>
            </a:pPr>
            <a:r>
              <a:rPr lang="en-US" altLang="zh-CN" sz="2000" smtClean="0"/>
              <a:t>        a[j] = temp;</a:t>
            </a:r>
          </a:p>
          <a:p>
            <a:pPr marL="0" indent="0" eaLnBrk="1" hangingPunct="1">
              <a:lnSpc>
                <a:spcPct val="90000"/>
              </a:lnSpc>
              <a:buFont typeface="Wingdings" pitchFamily="2" charset="2"/>
              <a:buNone/>
              <a:defRPr/>
            </a:pPr>
            <a:r>
              <a:rPr lang="en-US" altLang="zh-CN" sz="2000" smtClean="0"/>
              <a:t>   }   </a:t>
            </a:r>
          </a:p>
          <a:p>
            <a:pPr marL="0" indent="0" eaLnBrk="1" hangingPunct="1">
              <a:lnSpc>
                <a:spcPct val="90000"/>
              </a:lnSpc>
              <a:buFont typeface="Wingdings" pitchFamily="2" charset="2"/>
              <a:buNone/>
              <a:defRPr/>
            </a:pPr>
            <a:r>
              <a:rPr lang="en-US" altLang="zh-CN" sz="2000" smtClean="0"/>
              <a:t>    for (i=0; i&lt;10; i++) cout &lt;&lt; a[i];</a:t>
            </a:r>
          </a:p>
          <a:p>
            <a:pPr marL="0" indent="0" eaLnBrk="1" hangingPunct="1">
              <a:lnSpc>
                <a:spcPct val="90000"/>
              </a:lnSpc>
              <a:buFont typeface="Wingdings" pitchFamily="2" charset="2"/>
              <a:buNone/>
              <a:defRPr/>
            </a:pPr>
            <a:r>
              <a:rPr lang="en-US" altLang="zh-CN" sz="2000" smtClean="0"/>
              <a:t>}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defRPr/>
            </a:pPr>
            <a:r>
              <a:rPr lang="zh-CN" altLang="en-US" smtClean="0"/>
              <a:t>本章内容</a:t>
            </a:r>
          </a:p>
        </p:txBody>
      </p:sp>
      <p:sp>
        <p:nvSpPr>
          <p:cNvPr id="4099" name="Rectangle 3"/>
          <p:cNvSpPr>
            <a:spLocks noGrp="1" noChangeArrowheads="1"/>
          </p:cNvSpPr>
          <p:nvPr>
            <p:ph idx="1"/>
          </p:nvPr>
        </p:nvSpPr>
        <p:spPr/>
        <p:txBody>
          <a:bodyPr/>
          <a:lstStyle/>
          <a:p>
            <a:pPr eaLnBrk="1" hangingPunct="1">
              <a:defRPr/>
            </a:pPr>
            <a:r>
              <a:rPr lang="zh-CN" altLang="en-US" smtClean="0"/>
              <a:t>构造数据类型概述 </a:t>
            </a:r>
          </a:p>
          <a:p>
            <a:pPr eaLnBrk="1" hangingPunct="1">
              <a:defRPr/>
            </a:pPr>
            <a:r>
              <a:rPr lang="zh-CN" altLang="en-US" smtClean="0"/>
              <a:t>枚举类型</a:t>
            </a:r>
          </a:p>
          <a:p>
            <a:pPr eaLnBrk="1" hangingPunct="1">
              <a:defRPr/>
            </a:pPr>
            <a:r>
              <a:rPr lang="zh-CN" altLang="en-US" smtClean="0"/>
              <a:t>数组类型</a:t>
            </a:r>
          </a:p>
          <a:p>
            <a:pPr eaLnBrk="1" hangingPunct="1">
              <a:defRPr/>
            </a:pPr>
            <a:r>
              <a:rPr lang="zh-CN" altLang="en-US" smtClean="0"/>
              <a:t>结构与联合类型</a:t>
            </a:r>
          </a:p>
          <a:p>
            <a:pPr eaLnBrk="1" hangingPunct="1">
              <a:defRPr/>
            </a:pPr>
            <a:r>
              <a:rPr lang="zh-CN" altLang="en-US" smtClean="0"/>
              <a:t>指针类型（参数传递和动态数据结构）</a:t>
            </a:r>
          </a:p>
          <a:p>
            <a:pPr eaLnBrk="1" hangingPunct="1">
              <a:defRPr/>
            </a:pPr>
            <a:r>
              <a:rPr lang="zh-CN" altLang="en-US" smtClean="0"/>
              <a:t>引用类型</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457200" y="115888"/>
            <a:ext cx="8229600" cy="1139825"/>
          </a:xfrm>
        </p:spPr>
        <p:txBody>
          <a:bodyPr/>
          <a:lstStyle/>
          <a:p>
            <a:pPr eaLnBrk="1" hangingPunct="1">
              <a:defRPr/>
            </a:pPr>
            <a:r>
              <a:rPr lang="zh-CN" altLang="en-US" smtClean="0"/>
              <a:t>一维数组变量的初始化</a:t>
            </a:r>
          </a:p>
        </p:txBody>
      </p:sp>
      <p:sp>
        <p:nvSpPr>
          <p:cNvPr id="70659" name="Rectangle 3"/>
          <p:cNvSpPr>
            <a:spLocks noGrp="1" noChangeArrowheads="1"/>
          </p:cNvSpPr>
          <p:nvPr>
            <p:ph idx="1"/>
          </p:nvPr>
        </p:nvSpPr>
        <p:spPr>
          <a:xfrm>
            <a:off x="206375" y="1600200"/>
            <a:ext cx="8686800" cy="5257800"/>
          </a:xfrm>
        </p:spPr>
        <p:txBody>
          <a:bodyPr/>
          <a:lstStyle/>
          <a:p>
            <a:pPr algn="just" eaLnBrk="1" hangingPunct="1">
              <a:defRPr/>
            </a:pPr>
            <a:r>
              <a:rPr lang="zh-CN" altLang="en-US" smtClean="0"/>
              <a:t>用一对花括号把元素的初始值括起来。例如：</a:t>
            </a:r>
          </a:p>
          <a:p>
            <a:pPr lvl="1" algn="just" eaLnBrk="1" hangingPunct="1">
              <a:defRPr/>
            </a:pPr>
            <a:r>
              <a:rPr lang="en-US" altLang="zh-CN" smtClean="0"/>
              <a:t>int a[10]={1,2,3,4,5,6,7,8,9,10};  </a:t>
            </a:r>
          </a:p>
          <a:p>
            <a:pPr eaLnBrk="1" hangingPunct="1">
              <a:defRPr/>
            </a:pPr>
            <a:r>
              <a:rPr lang="zh-CN" altLang="en-US" smtClean="0"/>
              <a:t>初始化表中的值可以少于数组元素个数，不足部分的数组元素初始化成</a:t>
            </a:r>
            <a:r>
              <a:rPr lang="en-US" altLang="zh-CN" smtClean="0"/>
              <a:t>0</a:t>
            </a:r>
            <a:r>
              <a:rPr lang="zh-CN" altLang="en-US" smtClean="0"/>
              <a:t>。例如</a:t>
            </a:r>
            <a:r>
              <a:rPr lang="zh-CN" altLang="en-GB" smtClean="0"/>
              <a:t>：</a:t>
            </a:r>
            <a:endParaRPr lang="zh-CN" altLang="en-US" smtClean="0"/>
          </a:p>
          <a:p>
            <a:pPr lvl="1" eaLnBrk="1" hangingPunct="1">
              <a:defRPr/>
            </a:pPr>
            <a:r>
              <a:rPr lang="en-US" altLang="zh-CN" smtClean="0"/>
              <a:t>int b[10]={1,2,3,4}; //b[4]~b[9]</a:t>
            </a:r>
            <a:r>
              <a:rPr lang="zh-CN" altLang="en-US" smtClean="0"/>
              <a:t>为</a:t>
            </a:r>
            <a:r>
              <a:rPr lang="en-US" altLang="zh-CN" smtClean="0"/>
              <a:t>0</a:t>
            </a:r>
          </a:p>
          <a:p>
            <a:pPr algn="just" eaLnBrk="1" hangingPunct="1">
              <a:lnSpc>
                <a:spcPct val="120000"/>
              </a:lnSpc>
              <a:defRPr/>
            </a:pPr>
            <a:r>
              <a:rPr lang="zh-CN" altLang="en-US" smtClean="0"/>
              <a:t>如果每个元素都进行了初始化，则数组元素个数可以省略。例如：</a:t>
            </a:r>
          </a:p>
          <a:p>
            <a:pPr lvl="1" algn="just" eaLnBrk="1" hangingPunct="1">
              <a:defRPr/>
            </a:pPr>
            <a:r>
              <a:rPr lang="en-US" altLang="zh-CN" smtClean="0"/>
              <a:t>int c[]={1,2,3};  //</a:t>
            </a:r>
            <a:r>
              <a:rPr lang="zh-CN" altLang="en-US" smtClean="0"/>
              <a:t>隐含着</a:t>
            </a:r>
            <a:r>
              <a:rPr lang="en-US" altLang="zh-CN" smtClean="0"/>
              <a:t>c</a:t>
            </a:r>
            <a:r>
              <a:rPr lang="zh-CN" altLang="en-US" smtClean="0"/>
              <a:t>由三个元素构成</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defRPr/>
            </a:pPr>
            <a:r>
              <a:rPr lang="zh-CN" altLang="en-US" smtClean="0"/>
              <a:t>一维数组的存储分配</a:t>
            </a:r>
          </a:p>
        </p:txBody>
      </p:sp>
      <p:sp>
        <p:nvSpPr>
          <p:cNvPr id="65539" name="Rectangle 3"/>
          <p:cNvSpPr>
            <a:spLocks noGrp="1" noChangeArrowheads="1"/>
          </p:cNvSpPr>
          <p:nvPr>
            <p:ph idx="1"/>
          </p:nvPr>
        </p:nvSpPr>
        <p:spPr>
          <a:xfrm>
            <a:off x="457200" y="1600200"/>
            <a:ext cx="8435975" cy="2405063"/>
          </a:xfrm>
        </p:spPr>
        <p:txBody>
          <a:bodyPr/>
          <a:lstStyle/>
          <a:p>
            <a:pPr eaLnBrk="1" hangingPunct="1">
              <a:defRPr/>
            </a:pPr>
            <a:r>
              <a:rPr lang="zh-CN" altLang="en-US" sz="2800" smtClean="0"/>
              <a:t>对于一维数组类型的数据，编译程序将会在内存中给其分配连续的存储空间来存储数组元素。例如： </a:t>
            </a:r>
          </a:p>
          <a:p>
            <a:pPr lvl="1" eaLnBrk="1" hangingPunct="1">
              <a:buFontTx/>
              <a:buNone/>
              <a:defRPr/>
            </a:pPr>
            <a:r>
              <a:rPr lang="en-US" altLang="zh-CN" sz="2400" smtClean="0"/>
              <a:t>int a[10];</a:t>
            </a:r>
          </a:p>
          <a:p>
            <a:pPr lvl="1" eaLnBrk="1" hangingPunct="1">
              <a:defRPr/>
            </a:pPr>
            <a:r>
              <a:rPr lang="zh-CN" altLang="en-US" sz="2400" smtClean="0"/>
              <a:t>其内存空间分配如下：</a:t>
            </a:r>
            <a:endParaRPr lang="zh-CN" altLang="en-US" sz="2400" b="1" smtClean="0"/>
          </a:p>
          <a:p>
            <a:pPr lvl="2" eaLnBrk="1" hangingPunct="1">
              <a:buFont typeface="Wingdings" pitchFamily="2" charset="2"/>
              <a:buNone/>
              <a:defRPr/>
            </a:pPr>
            <a:r>
              <a:rPr lang="en-US" altLang="zh-CN" sz="2000" b="1" smtClean="0"/>
              <a:t>a[0]    a[1]	...			  a[9]</a:t>
            </a:r>
            <a:endParaRPr lang="en-US" altLang="zh-CN" sz="2000" smtClean="0"/>
          </a:p>
        </p:txBody>
      </p:sp>
      <p:sp>
        <p:nvSpPr>
          <p:cNvPr id="65544" name="Rectangle 8"/>
          <p:cNvSpPr>
            <a:spLocks noChangeArrowheads="1"/>
          </p:cNvSpPr>
          <p:nvPr/>
        </p:nvSpPr>
        <p:spPr bwMode="auto">
          <a:xfrm>
            <a:off x="539750" y="4911725"/>
            <a:ext cx="8362950" cy="175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l">
              <a:lnSpc>
                <a:spcPct val="90000"/>
              </a:lnSpc>
              <a:spcBef>
                <a:spcPct val="20000"/>
              </a:spcBef>
              <a:buClr>
                <a:schemeClr val="hlink"/>
              </a:buClr>
              <a:buSzPct val="60000"/>
              <a:buFont typeface="Wingdings" pitchFamily="2" charset="2"/>
              <a:buChar char="n"/>
              <a:defRPr/>
            </a:pPr>
            <a:r>
              <a:rPr lang="zh-CN" altLang="en-US" sz="2800" b="0">
                <a:effectLst>
                  <a:outerShdw blurRad="38100" dist="38100" dir="2700000" algn="tl">
                    <a:srgbClr val="000000"/>
                  </a:outerShdw>
                </a:effectLst>
              </a:rPr>
              <a:t>一维数组所占的内存空间大小可以用</a:t>
            </a:r>
            <a:r>
              <a:rPr lang="en-US" altLang="zh-CN" sz="2800" b="0">
                <a:effectLst>
                  <a:outerShdw blurRad="38100" dist="38100" dir="2700000" algn="tl">
                    <a:srgbClr val="000000"/>
                  </a:outerShdw>
                </a:effectLst>
              </a:rPr>
              <a:t>sizeof</a:t>
            </a:r>
            <a:r>
              <a:rPr lang="zh-CN" altLang="en-US" sz="2800" b="0">
                <a:effectLst>
                  <a:outerShdw blurRad="38100" dist="38100" dir="2700000" algn="tl">
                    <a:srgbClr val="000000"/>
                  </a:outerShdw>
                </a:effectLst>
              </a:rPr>
              <a:t>操作符来计算。例如：</a:t>
            </a:r>
          </a:p>
          <a:p>
            <a:pPr marL="742950" lvl="1" indent="-285750" algn="l">
              <a:lnSpc>
                <a:spcPct val="80000"/>
              </a:lnSpc>
              <a:spcBef>
                <a:spcPct val="20000"/>
              </a:spcBef>
              <a:buClr>
                <a:schemeClr val="tx1"/>
              </a:buClr>
              <a:buFontTx/>
              <a:buChar char="•"/>
              <a:defRPr/>
            </a:pPr>
            <a:r>
              <a:rPr lang="en-US" altLang="zh-CN" b="0">
                <a:effectLst>
                  <a:outerShdw blurRad="38100" dist="38100" dir="2700000" algn="tl">
                    <a:srgbClr val="000000"/>
                  </a:outerShdw>
                </a:effectLst>
              </a:rPr>
              <a:t>int a[10];</a:t>
            </a:r>
          </a:p>
          <a:p>
            <a:pPr marL="742950" lvl="1" indent="-285750" algn="l">
              <a:lnSpc>
                <a:spcPct val="80000"/>
              </a:lnSpc>
              <a:spcBef>
                <a:spcPct val="20000"/>
              </a:spcBef>
              <a:buClr>
                <a:schemeClr val="tx1"/>
              </a:buClr>
              <a:buFontTx/>
              <a:buChar char="•"/>
              <a:defRPr/>
            </a:pPr>
            <a:r>
              <a:rPr lang="en-US" altLang="zh-CN" b="0">
                <a:effectLst>
                  <a:outerShdw blurRad="38100" dist="38100" dir="2700000" algn="tl">
                    <a:srgbClr val="000000"/>
                  </a:outerShdw>
                </a:effectLst>
              </a:rPr>
              <a:t>cout &lt;&lt; sizeof(a); //</a:t>
            </a:r>
            <a:r>
              <a:rPr lang="zh-CN" altLang="en-US" b="0">
                <a:effectLst>
                  <a:outerShdw blurRad="38100" dist="38100" dir="2700000" algn="tl">
                    <a:srgbClr val="000000"/>
                  </a:outerShdw>
                </a:effectLst>
              </a:rPr>
              <a:t>输出数组</a:t>
            </a:r>
            <a:r>
              <a:rPr lang="en-US" altLang="zh-CN" b="0">
                <a:effectLst>
                  <a:outerShdw blurRad="38100" dist="38100" dir="2700000" algn="tl">
                    <a:srgbClr val="000000"/>
                  </a:outerShdw>
                </a:effectLst>
              </a:rPr>
              <a:t>a</a:t>
            </a:r>
            <a:r>
              <a:rPr lang="zh-CN" altLang="en-US" b="0">
                <a:effectLst>
                  <a:outerShdw blurRad="38100" dist="38100" dir="2700000" algn="tl">
                    <a:srgbClr val="000000"/>
                  </a:outerShdw>
                </a:effectLst>
              </a:rPr>
              <a:t>所占的内存字节数。</a:t>
            </a:r>
          </a:p>
        </p:txBody>
      </p:sp>
      <p:grpSp>
        <p:nvGrpSpPr>
          <p:cNvPr id="23557" name="Group 9"/>
          <p:cNvGrpSpPr>
            <a:grpSpLocks/>
          </p:cNvGrpSpPr>
          <p:nvPr/>
        </p:nvGrpSpPr>
        <p:grpSpPr bwMode="auto">
          <a:xfrm>
            <a:off x="1433513" y="3933825"/>
            <a:ext cx="5730875" cy="342900"/>
            <a:chOff x="1134" y="1992"/>
            <a:chExt cx="3240" cy="312"/>
          </a:xfrm>
        </p:grpSpPr>
        <p:sp>
          <p:nvSpPr>
            <p:cNvPr id="23558" name="Rectangle 10"/>
            <p:cNvSpPr>
              <a:spLocks noChangeArrowheads="1"/>
            </p:cNvSpPr>
            <p:nvPr/>
          </p:nvSpPr>
          <p:spPr bwMode="auto">
            <a:xfrm>
              <a:off x="1134" y="1992"/>
              <a:ext cx="3240" cy="312"/>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3559" name="Line 11"/>
            <p:cNvSpPr>
              <a:spLocks noChangeShapeType="1"/>
            </p:cNvSpPr>
            <p:nvPr/>
          </p:nvSpPr>
          <p:spPr bwMode="auto">
            <a:xfrm>
              <a:off x="1674" y="1992"/>
              <a:ext cx="0" cy="312"/>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3560" name="Line 12"/>
            <p:cNvSpPr>
              <a:spLocks noChangeShapeType="1"/>
            </p:cNvSpPr>
            <p:nvPr/>
          </p:nvSpPr>
          <p:spPr bwMode="auto">
            <a:xfrm>
              <a:off x="2214" y="1992"/>
              <a:ext cx="0" cy="312"/>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3561" name="Line 13"/>
            <p:cNvSpPr>
              <a:spLocks noChangeShapeType="1"/>
            </p:cNvSpPr>
            <p:nvPr/>
          </p:nvSpPr>
          <p:spPr bwMode="auto">
            <a:xfrm>
              <a:off x="3834" y="1992"/>
              <a:ext cx="0" cy="312"/>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685800" y="304800"/>
            <a:ext cx="7772400" cy="762000"/>
          </a:xfrm>
        </p:spPr>
        <p:txBody>
          <a:bodyPr/>
          <a:lstStyle/>
          <a:p>
            <a:pPr eaLnBrk="1" hangingPunct="1">
              <a:defRPr/>
            </a:pPr>
            <a:r>
              <a:rPr lang="zh-CN" altLang="en-US" smtClean="0"/>
              <a:t>向函数传递一维数组 </a:t>
            </a:r>
          </a:p>
        </p:txBody>
      </p:sp>
      <p:sp>
        <p:nvSpPr>
          <p:cNvPr id="13315" name="Rectangle 3"/>
          <p:cNvSpPr>
            <a:spLocks noGrp="1" noChangeArrowheads="1"/>
          </p:cNvSpPr>
          <p:nvPr>
            <p:ph idx="1"/>
          </p:nvPr>
        </p:nvSpPr>
        <p:spPr>
          <a:xfrm>
            <a:off x="179388" y="1508125"/>
            <a:ext cx="8785225" cy="4873625"/>
          </a:xfrm>
        </p:spPr>
        <p:txBody>
          <a:bodyPr/>
          <a:lstStyle/>
          <a:p>
            <a:pPr eaLnBrk="1" hangingPunct="1">
              <a:defRPr/>
            </a:pPr>
            <a:r>
              <a:rPr lang="zh-CN" altLang="en-US" sz="2800" smtClean="0"/>
              <a:t>被调用函数的形参一般为不带数组大小的一维数组定义以及数组元素的个数。例如：</a:t>
            </a:r>
          </a:p>
          <a:p>
            <a:pPr lvl="1" eaLnBrk="1" hangingPunct="1">
              <a:lnSpc>
                <a:spcPct val="140000"/>
              </a:lnSpc>
              <a:buFontTx/>
              <a:buNone/>
              <a:defRPr/>
            </a:pPr>
            <a:r>
              <a:rPr lang="en-US" altLang="zh-CN" sz="2400" smtClean="0"/>
              <a:t>int max(int </a:t>
            </a:r>
            <a:r>
              <a:rPr lang="en-US" altLang="zh-CN" sz="2400" smtClean="0">
                <a:solidFill>
                  <a:schemeClr val="folHlink"/>
                </a:solidFill>
              </a:rPr>
              <a:t>x[]</a:t>
            </a:r>
            <a:r>
              <a:rPr lang="en-US" altLang="zh-CN" sz="2400" smtClean="0"/>
              <a:t>,int </a:t>
            </a:r>
            <a:r>
              <a:rPr lang="en-US" altLang="zh-CN" sz="2400" smtClean="0">
                <a:solidFill>
                  <a:schemeClr val="folHlink"/>
                </a:solidFill>
              </a:rPr>
              <a:t>num</a:t>
            </a:r>
            <a:r>
              <a:rPr lang="en-US" altLang="zh-CN" sz="2400" smtClean="0"/>
              <a:t>) //</a:t>
            </a:r>
            <a:r>
              <a:rPr lang="zh-CN" altLang="en-US" sz="2400" smtClean="0"/>
              <a:t>计算</a:t>
            </a:r>
            <a:r>
              <a:rPr lang="en-US" altLang="zh-CN" sz="2400" smtClean="0"/>
              <a:t>x</a:t>
            </a:r>
            <a:r>
              <a:rPr lang="zh-CN" altLang="en-US" sz="2400" smtClean="0"/>
              <a:t>中最大元素的下标</a:t>
            </a:r>
          </a:p>
          <a:p>
            <a:pPr lvl="1" eaLnBrk="1" hangingPunct="1">
              <a:buFontTx/>
              <a:buNone/>
              <a:defRPr/>
            </a:pPr>
            <a:r>
              <a:rPr lang="en-US" altLang="zh-CN" sz="2400" smtClean="0"/>
              <a:t>{	int i,j;</a:t>
            </a:r>
          </a:p>
          <a:p>
            <a:pPr lvl="1" eaLnBrk="1" hangingPunct="1">
              <a:buFontTx/>
              <a:buNone/>
              <a:defRPr/>
            </a:pPr>
            <a:r>
              <a:rPr lang="en-US" altLang="zh-CN" sz="2400" smtClean="0"/>
              <a:t>	j = 0; //</a:t>
            </a:r>
            <a:r>
              <a:rPr lang="zh-CN" altLang="en-US" sz="2400" smtClean="0"/>
              <a:t>先假设第</a:t>
            </a:r>
            <a:r>
              <a:rPr lang="en-US" altLang="zh-CN" sz="2400" smtClean="0"/>
              <a:t>0</a:t>
            </a:r>
            <a:r>
              <a:rPr lang="zh-CN" altLang="en-US" sz="2400" smtClean="0"/>
              <a:t>个元素最大</a:t>
            </a:r>
          </a:p>
          <a:p>
            <a:pPr lvl="1" eaLnBrk="1" hangingPunct="1">
              <a:buFontTx/>
              <a:buNone/>
              <a:defRPr/>
            </a:pPr>
            <a:r>
              <a:rPr lang="zh-CN" altLang="en-US" sz="2400" smtClean="0"/>
              <a:t>	</a:t>
            </a:r>
            <a:r>
              <a:rPr lang="en-US" altLang="zh-CN" sz="2400" smtClean="0"/>
              <a:t>for (i=1; i&lt;num; i++)</a:t>
            </a:r>
          </a:p>
          <a:p>
            <a:pPr lvl="1" eaLnBrk="1" hangingPunct="1">
              <a:buFontTx/>
              <a:buNone/>
              <a:defRPr/>
            </a:pPr>
            <a:r>
              <a:rPr lang="en-US" altLang="zh-CN" sz="2400" smtClean="0"/>
              <a:t>		if (x[i] &gt; x[j]) j = i;</a:t>
            </a:r>
          </a:p>
          <a:p>
            <a:pPr lvl="1" eaLnBrk="1" hangingPunct="1">
              <a:buFontTx/>
              <a:buNone/>
              <a:defRPr/>
            </a:pPr>
            <a:r>
              <a:rPr lang="en-US" altLang="zh-CN" sz="2400" smtClean="0"/>
              <a:t>	return j;</a:t>
            </a:r>
          </a:p>
          <a:p>
            <a:pPr lvl="1" eaLnBrk="1" hangingPunct="1">
              <a:buFontTx/>
              <a:buNone/>
              <a:defRPr/>
            </a:pPr>
            <a:r>
              <a:rPr lang="en-US" altLang="zh-CN" sz="2400" smtClean="0"/>
              <a:t>}</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3"/>
          <p:cNvSpPr>
            <a:spLocks noGrp="1" noChangeArrowheads="1"/>
          </p:cNvSpPr>
          <p:nvPr>
            <p:ph idx="1"/>
          </p:nvPr>
        </p:nvSpPr>
        <p:spPr>
          <a:xfrm>
            <a:off x="206375" y="1268413"/>
            <a:ext cx="8686800" cy="5157787"/>
          </a:xfrm>
        </p:spPr>
        <p:txBody>
          <a:bodyPr/>
          <a:lstStyle/>
          <a:p>
            <a:pPr eaLnBrk="1" hangingPunct="1">
              <a:defRPr/>
            </a:pPr>
            <a:r>
              <a:rPr lang="zh-CN" altLang="en-US" smtClean="0"/>
              <a:t>调用者需要把一个一维数组变量的名以及数组元素的个数传给被调用函数。例如：</a:t>
            </a:r>
          </a:p>
          <a:p>
            <a:pPr lvl="1" eaLnBrk="1" hangingPunct="1">
              <a:lnSpc>
                <a:spcPct val="150000"/>
              </a:lnSpc>
              <a:buFontTx/>
              <a:buNone/>
              <a:defRPr/>
            </a:pPr>
            <a:r>
              <a:rPr lang="en-US" altLang="zh-CN" sz="2400" smtClean="0"/>
              <a:t>int a[10],b[20],index_max;</a:t>
            </a:r>
          </a:p>
          <a:p>
            <a:pPr lvl="1" eaLnBrk="1" hangingPunct="1">
              <a:buFontTx/>
              <a:buNone/>
              <a:defRPr/>
            </a:pPr>
            <a:r>
              <a:rPr lang="en-US" altLang="zh-CN" sz="2400" smtClean="0"/>
              <a:t>......</a:t>
            </a:r>
          </a:p>
          <a:p>
            <a:pPr lvl="1" eaLnBrk="1" hangingPunct="1">
              <a:buFontTx/>
              <a:buNone/>
              <a:defRPr/>
            </a:pPr>
            <a:r>
              <a:rPr lang="en-US" altLang="zh-CN" sz="2400" smtClean="0"/>
              <a:t>index_max = max(</a:t>
            </a:r>
            <a:r>
              <a:rPr lang="en-US" altLang="zh-CN" sz="2400" smtClean="0">
                <a:solidFill>
                  <a:schemeClr val="folHlink"/>
                </a:solidFill>
              </a:rPr>
              <a:t>a</a:t>
            </a:r>
            <a:r>
              <a:rPr lang="en-US" altLang="zh-CN" sz="2400" smtClean="0"/>
              <a:t>,</a:t>
            </a:r>
            <a:r>
              <a:rPr lang="en-US" altLang="zh-CN" sz="2400" smtClean="0">
                <a:solidFill>
                  <a:schemeClr val="folHlink"/>
                </a:solidFill>
              </a:rPr>
              <a:t>10</a:t>
            </a:r>
            <a:r>
              <a:rPr lang="en-US" altLang="zh-CN" sz="2400" smtClean="0"/>
              <a:t>);</a:t>
            </a:r>
          </a:p>
          <a:p>
            <a:pPr lvl="1" eaLnBrk="1" hangingPunct="1">
              <a:buFontTx/>
              <a:buNone/>
              <a:defRPr/>
            </a:pPr>
            <a:r>
              <a:rPr lang="en-US" altLang="zh-CN" sz="2400" smtClean="0"/>
              <a:t>cout &lt;&lt; a[index_max] &lt;&lt; index_max &lt;&lt; endl;</a:t>
            </a:r>
          </a:p>
          <a:p>
            <a:pPr lvl="1" eaLnBrk="1" hangingPunct="1">
              <a:buFontTx/>
              <a:buNone/>
              <a:defRPr/>
            </a:pPr>
            <a:r>
              <a:rPr lang="en-US" altLang="zh-CN" sz="2400" smtClean="0"/>
              <a:t>index_max = max(</a:t>
            </a:r>
            <a:r>
              <a:rPr lang="en-US" altLang="zh-CN" sz="2400" smtClean="0">
                <a:solidFill>
                  <a:schemeClr val="folHlink"/>
                </a:solidFill>
              </a:rPr>
              <a:t>b</a:t>
            </a:r>
            <a:r>
              <a:rPr lang="en-US" altLang="zh-CN" sz="2400" smtClean="0"/>
              <a:t>,</a:t>
            </a:r>
            <a:r>
              <a:rPr lang="en-US" altLang="zh-CN" sz="2400" smtClean="0">
                <a:solidFill>
                  <a:schemeClr val="folHlink"/>
                </a:solidFill>
              </a:rPr>
              <a:t>20</a:t>
            </a:r>
            <a:r>
              <a:rPr lang="en-US" altLang="zh-CN" sz="2400" smtClean="0"/>
              <a:t>);</a:t>
            </a:r>
          </a:p>
          <a:p>
            <a:pPr lvl="1" eaLnBrk="1" hangingPunct="1">
              <a:buFontTx/>
              <a:buNone/>
              <a:defRPr/>
            </a:pPr>
            <a:r>
              <a:rPr lang="en-US" altLang="zh-CN" sz="2400" smtClean="0"/>
              <a:t>cout &lt;&lt; b[index_max] &lt;&lt; index_max &lt;&lt; endl;</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Grp="1" noChangeArrowheads="1"/>
          </p:cNvSpPr>
          <p:nvPr>
            <p:ph type="title"/>
          </p:nvPr>
        </p:nvSpPr>
        <p:spPr/>
        <p:txBody>
          <a:bodyPr/>
          <a:lstStyle/>
          <a:p>
            <a:pPr eaLnBrk="1" hangingPunct="1">
              <a:defRPr/>
            </a:pPr>
            <a:endParaRPr lang="zh-CN" altLang="zh-CN" smtClean="0"/>
          </a:p>
        </p:txBody>
      </p:sp>
      <p:sp>
        <p:nvSpPr>
          <p:cNvPr id="211971" name="Rectangle 3"/>
          <p:cNvSpPr>
            <a:spLocks noGrp="1" noChangeArrowheads="1"/>
          </p:cNvSpPr>
          <p:nvPr>
            <p:ph idx="1"/>
          </p:nvPr>
        </p:nvSpPr>
        <p:spPr/>
        <p:txBody>
          <a:bodyPr/>
          <a:lstStyle/>
          <a:p>
            <a:pPr eaLnBrk="1" hangingPunct="1">
              <a:defRPr/>
            </a:pPr>
            <a:r>
              <a:rPr lang="zh-CN" altLang="en-US" sz="3600" smtClean="0"/>
              <a:t>为了提高数组传递的效率，数组作为函数参数传递时实际传递的是</a:t>
            </a:r>
            <a:r>
              <a:rPr lang="zh-CN" altLang="en-US" sz="3600" smtClean="0">
                <a:solidFill>
                  <a:schemeClr val="folHlink"/>
                </a:solidFill>
              </a:rPr>
              <a:t>数组在内存中的首地址</a:t>
            </a:r>
            <a:r>
              <a:rPr lang="zh-CN" altLang="en-US" sz="3600" smtClean="0"/>
              <a:t>，函数的形参数组不再分配内存空间，它</a:t>
            </a:r>
            <a:r>
              <a:rPr lang="zh-CN" altLang="en-US" sz="3600" smtClean="0">
                <a:solidFill>
                  <a:schemeClr val="folHlink"/>
                </a:solidFill>
              </a:rPr>
              <a:t>共享</a:t>
            </a:r>
            <a:r>
              <a:rPr lang="zh-CN" altLang="en-US" sz="3600" smtClean="0"/>
              <a:t>实参数组的内存空间。</a:t>
            </a:r>
          </a:p>
          <a:p>
            <a:pPr eaLnBrk="1" hangingPunct="1">
              <a:defRPr/>
            </a:pPr>
            <a:r>
              <a:rPr lang="zh-CN" altLang="en-US" sz="3600" smtClean="0"/>
              <a:t>函数中通过形参数组能改变实参数组的值！（</a:t>
            </a:r>
            <a:r>
              <a:rPr lang="zh-CN" altLang="en-US" sz="3600" smtClean="0">
                <a:solidFill>
                  <a:schemeClr val="folHlink"/>
                </a:solidFill>
              </a:rPr>
              <a:t>函数的副作用</a:t>
            </a:r>
            <a:r>
              <a:rPr lang="zh-CN" altLang="en-US" sz="3600" smtClean="0"/>
              <a:t>）</a:t>
            </a:r>
            <a:endParaRPr lang="zh-CN" altLang="en-US"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34975" y="188913"/>
            <a:ext cx="8458200" cy="1036637"/>
          </a:xfrm>
        </p:spPr>
        <p:txBody>
          <a:bodyPr/>
          <a:lstStyle/>
          <a:p>
            <a:pPr eaLnBrk="1" hangingPunct="1">
              <a:defRPr/>
            </a:pPr>
            <a:r>
              <a:rPr lang="zh-CN" altLang="en-US" sz="4000" smtClean="0"/>
              <a:t>字符串的一种实现－－一维字符数组</a:t>
            </a:r>
          </a:p>
        </p:txBody>
      </p:sp>
      <p:sp>
        <p:nvSpPr>
          <p:cNvPr id="14339" name="Rectangle 3"/>
          <p:cNvSpPr>
            <a:spLocks noGrp="1" noChangeArrowheads="1"/>
          </p:cNvSpPr>
          <p:nvPr>
            <p:ph idx="1"/>
          </p:nvPr>
        </p:nvSpPr>
        <p:spPr>
          <a:xfrm>
            <a:off x="179388" y="1563688"/>
            <a:ext cx="8820150" cy="5105400"/>
          </a:xfrm>
        </p:spPr>
        <p:txBody>
          <a:bodyPr/>
          <a:lstStyle/>
          <a:p>
            <a:pPr eaLnBrk="1" hangingPunct="1">
              <a:defRPr/>
            </a:pPr>
            <a:r>
              <a:rPr lang="en-US" altLang="zh-CN" smtClean="0"/>
              <a:t>C++</a:t>
            </a:r>
            <a:r>
              <a:rPr lang="zh-CN" altLang="en-US" smtClean="0"/>
              <a:t>语言本身没有提供字符串类型。</a:t>
            </a:r>
          </a:p>
          <a:p>
            <a:pPr eaLnBrk="1" hangingPunct="1">
              <a:defRPr/>
            </a:pPr>
            <a:r>
              <a:rPr lang="zh-CN" altLang="en-US" smtClean="0"/>
              <a:t>在</a:t>
            </a:r>
            <a:r>
              <a:rPr lang="en-US" altLang="zh-CN" smtClean="0"/>
              <a:t>C++</a:t>
            </a:r>
            <a:r>
              <a:rPr lang="zh-CN" altLang="en-US" smtClean="0"/>
              <a:t>中，通常用元素类型为</a:t>
            </a:r>
            <a:r>
              <a:rPr lang="en-US" altLang="zh-CN" smtClean="0"/>
              <a:t>char</a:t>
            </a:r>
            <a:r>
              <a:rPr lang="zh-CN" altLang="en-US" smtClean="0"/>
              <a:t>的一维数组（字符数组）来表示字符串类型。例如：</a:t>
            </a:r>
          </a:p>
          <a:p>
            <a:pPr lvl="1" eaLnBrk="1" hangingPunct="1">
              <a:lnSpc>
                <a:spcPct val="110000"/>
              </a:lnSpc>
              <a:buFontTx/>
              <a:buNone/>
              <a:defRPr/>
            </a:pPr>
            <a:r>
              <a:rPr lang="zh-CN" altLang="en-US" smtClean="0"/>
              <a:t>	</a:t>
            </a:r>
            <a:r>
              <a:rPr lang="en-US" altLang="zh-CN" smtClean="0"/>
              <a:t>char s[10];  //</a:t>
            </a:r>
            <a:r>
              <a:rPr lang="zh-CN" altLang="en-US" smtClean="0"/>
              <a:t>可表示长度为</a:t>
            </a:r>
            <a:r>
              <a:rPr lang="en-US" altLang="zh-CN" smtClean="0"/>
              <a:t>9</a:t>
            </a:r>
            <a:r>
              <a:rPr lang="zh-CN" altLang="en-US" smtClean="0"/>
              <a:t>的字符串</a:t>
            </a:r>
          </a:p>
          <a:p>
            <a:pPr lvl="1" eaLnBrk="1" hangingPunct="1">
              <a:defRPr/>
            </a:pPr>
            <a:r>
              <a:rPr lang="zh-CN" altLang="en-US" smtClean="0"/>
              <a:t>用字符数组存贮字符串时，通常在最后一个字符的后面放置一个字符串结束标记：</a:t>
            </a:r>
            <a:r>
              <a:rPr lang="en-US" altLang="zh-CN" smtClean="0"/>
              <a:t>'\0'</a:t>
            </a:r>
            <a:r>
              <a:rPr lang="zh-CN" altLang="en-US" smtClean="0"/>
              <a:t>。</a:t>
            </a:r>
          </a:p>
          <a:p>
            <a:pPr lvl="1" eaLnBrk="1" hangingPunct="1">
              <a:defRPr/>
            </a:pPr>
            <a:r>
              <a:rPr lang="zh-CN" altLang="en-US" smtClean="0"/>
              <a:t>在定义一个字符数组时，其元素个数应比它实际能够存储的字符串最大长度多一个</a:t>
            </a:r>
            <a:r>
              <a:rPr lang="en-US" altLang="zh-CN" smtClean="0"/>
              <a:t>. </a:t>
            </a:r>
          </a:p>
          <a:p>
            <a:pPr lvl="1" eaLnBrk="1" hangingPunct="1">
              <a:defRPr/>
            </a:pPr>
            <a:r>
              <a:rPr lang="zh-CN" altLang="en-US" smtClean="0"/>
              <a:t>字符串作为函数参数传递时，只要给出一维字符数组类型的形参，不需要给出字符个数（长度）。</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402" name="Rectangle 2"/>
          <p:cNvSpPr>
            <a:spLocks noGrp="1" noChangeArrowheads="1"/>
          </p:cNvSpPr>
          <p:nvPr>
            <p:ph type="title"/>
          </p:nvPr>
        </p:nvSpPr>
        <p:spPr>
          <a:xfrm>
            <a:off x="107950" y="277813"/>
            <a:ext cx="8856663" cy="1139825"/>
          </a:xfrm>
        </p:spPr>
        <p:txBody>
          <a:bodyPr/>
          <a:lstStyle/>
          <a:p>
            <a:pPr marL="993775" indent="-993775" algn="l" eaLnBrk="1" hangingPunct="1">
              <a:defRPr/>
            </a:pPr>
            <a:r>
              <a:rPr lang="zh-CN" altLang="en-US" sz="4000" smtClean="0"/>
              <a:t>例：编写一个函数计算字符串的长度</a:t>
            </a:r>
          </a:p>
        </p:txBody>
      </p:sp>
      <p:sp>
        <p:nvSpPr>
          <p:cNvPr id="486403" name="Rectangle 3"/>
          <p:cNvSpPr>
            <a:spLocks noGrp="1" noChangeArrowheads="1"/>
          </p:cNvSpPr>
          <p:nvPr>
            <p:ph idx="1"/>
          </p:nvPr>
        </p:nvSpPr>
        <p:spPr>
          <a:xfrm>
            <a:off x="457200" y="2276475"/>
            <a:ext cx="8229600" cy="4032250"/>
          </a:xfrm>
        </p:spPr>
        <p:txBody>
          <a:bodyPr/>
          <a:lstStyle/>
          <a:p>
            <a:pPr eaLnBrk="1" hangingPunct="1">
              <a:buFont typeface="Wingdings" pitchFamily="2" charset="2"/>
              <a:buNone/>
              <a:defRPr/>
            </a:pPr>
            <a:r>
              <a:rPr lang="en-US" altLang="zh-CN" smtClean="0"/>
              <a:t>int strlen(char str[])</a:t>
            </a:r>
          </a:p>
          <a:p>
            <a:pPr eaLnBrk="1" hangingPunct="1">
              <a:buFont typeface="Wingdings" pitchFamily="2" charset="2"/>
              <a:buNone/>
              <a:defRPr/>
            </a:pPr>
            <a:r>
              <a:rPr lang="en-US" altLang="zh-CN" smtClean="0"/>
              <a:t>{ int i;	</a:t>
            </a:r>
          </a:p>
          <a:p>
            <a:pPr eaLnBrk="1" hangingPunct="1">
              <a:buFont typeface="Wingdings" pitchFamily="2" charset="2"/>
              <a:buNone/>
              <a:defRPr/>
            </a:pPr>
            <a:r>
              <a:rPr lang="en-US" altLang="zh-CN" smtClean="0"/>
              <a:t>	for (i=0; str[i] != '\0'; i++) ;</a:t>
            </a:r>
          </a:p>
          <a:p>
            <a:pPr eaLnBrk="1" hangingPunct="1">
              <a:buFont typeface="Wingdings" pitchFamily="2" charset="2"/>
              <a:buNone/>
              <a:defRPr/>
            </a:pPr>
            <a:r>
              <a:rPr lang="en-US" altLang="zh-CN" smtClean="0"/>
              <a:t>	return i;</a:t>
            </a:r>
          </a:p>
          <a:p>
            <a:pPr eaLnBrk="1" hangingPunct="1">
              <a:buFont typeface="Wingdings" pitchFamily="2" charset="2"/>
              <a:buNone/>
              <a:defRPr/>
            </a:pPr>
            <a:r>
              <a:rPr lang="en-US" altLang="zh-CN" smtClean="0"/>
              <a:t>}</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107950" y="277813"/>
            <a:ext cx="8856663" cy="1139825"/>
          </a:xfrm>
        </p:spPr>
        <p:txBody>
          <a:bodyPr/>
          <a:lstStyle/>
          <a:p>
            <a:pPr marL="993775" indent="-993775" algn="l" eaLnBrk="1" hangingPunct="1">
              <a:defRPr/>
            </a:pPr>
            <a:r>
              <a:rPr lang="zh-CN" altLang="en-US" sz="4000" smtClean="0"/>
              <a:t>例：编写一个函数把一个由数字构成的字符串转换成一个整型数 </a:t>
            </a:r>
          </a:p>
        </p:txBody>
      </p:sp>
      <p:sp>
        <p:nvSpPr>
          <p:cNvPr id="73731" name="Rectangle 3"/>
          <p:cNvSpPr>
            <a:spLocks noGrp="1" noChangeArrowheads="1"/>
          </p:cNvSpPr>
          <p:nvPr>
            <p:ph idx="1"/>
          </p:nvPr>
        </p:nvSpPr>
        <p:spPr>
          <a:xfrm>
            <a:off x="457200" y="2276475"/>
            <a:ext cx="8229600" cy="4032250"/>
          </a:xfrm>
        </p:spPr>
        <p:txBody>
          <a:bodyPr/>
          <a:lstStyle/>
          <a:p>
            <a:pPr eaLnBrk="1" hangingPunct="1">
              <a:lnSpc>
                <a:spcPct val="80000"/>
              </a:lnSpc>
              <a:buFont typeface="Wingdings" pitchFamily="2" charset="2"/>
              <a:buNone/>
              <a:defRPr/>
            </a:pPr>
            <a:r>
              <a:rPr lang="zh-CN" altLang="en-US" sz="2800" smtClean="0"/>
              <a:t>算法：</a:t>
            </a:r>
            <a:r>
              <a:rPr lang="en-US" altLang="zh-CN" sz="2800" smtClean="0"/>
              <a:t>"1234"--&gt;((</a:t>
            </a:r>
            <a:r>
              <a:rPr lang="en-US" altLang="zh-CN" sz="2800" smtClean="0">
                <a:solidFill>
                  <a:schemeClr val="folHlink"/>
                </a:solidFill>
              </a:rPr>
              <a:t>1</a:t>
            </a:r>
            <a:r>
              <a:rPr lang="en-US" altLang="zh-CN" sz="2800" smtClean="0"/>
              <a:t>*10+</a:t>
            </a:r>
            <a:r>
              <a:rPr lang="en-US" altLang="zh-CN" sz="2800" smtClean="0">
                <a:solidFill>
                  <a:schemeClr val="folHlink"/>
                </a:solidFill>
              </a:rPr>
              <a:t>2</a:t>
            </a:r>
            <a:r>
              <a:rPr lang="en-US" altLang="zh-CN" sz="2800" smtClean="0"/>
              <a:t>)*10+</a:t>
            </a:r>
            <a:r>
              <a:rPr lang="en-US" altLang="zh-CN" sz="2800" smtClean="0">
                <a:solidFill>
                  <a:schemeClr val="folHlink"/>
                </a:solidFill>
              </a:rPr>
              <a:t>3</a:t>
            </a:r>
            <a:r>
              <a:rPr lang="en-US" altLang="zh-CN" sz="2800" smtClean="0"/>
              <a:t>)*10+</a:t>
            </a:r>
            <a:r>
              <a:rPr lang="en-US" altLang="zh-CN" sz="2800" smtClean="0">
                <a:solidFill>
                  <a:schemeClr val="folHlink"/>
                </a:solidFill>
              </a:rPr>
              <a:t>4</a:t>
            </a:r>
          </a:p>
          <a:p>
            <a:pPr eaLnBrk="1" hangingPunct="1">
              <a:lnSpc>
                <a:spcPct val="80000"/>
              </a:lnSpc>
              <a:buFont typeface="Wingdings" pitchFamily="2" charset="2"/>
              <a:buNone/>
              <a:defRPr/>
            </a:pPr>
            <a:endParaRPr lang="en-US" altLang="zh-CN" sz="2800" smtClean="0"/>
          </a:p>
          <a:p>
            <a:pPr eaLnBrk="1" hangingPunct="1">
              <a:lnSpc>
                <a:spcPct val="80000"/>
              </a:lnSpc>
              <a:buFont typeface="Wingdings" pitchFamily="2" charset="2"/>
              <a:buNone/>
              <a:defRPr/>
            </a:pPr>
            <a:r>
              <a:rPr lang="en-US" altLang="zh-CN" sz="2800" smtClean="0"/>
              <a:t>int str_to_int(char str[])</a:t>
            </a:r>
          </a:p>
          <a:p>
            <a:pPr eaLnBrk="1" hangingPunct="1">
              <a:lnSpc>
                <a:spcPct val="80000"/>
              </a:lnSpc>
              <a:buFont typeface="Wingdings" pitchFamily="2" charset="2"/>
              <a:buNone/>
              <a:defRPr/>
            </a:pPr>
            <a:r>
              <a:rPr lang="en-US" altLang="zh-CN" sz="2800" smtClean="0"/>
              <a:t>{ if (str[0] == '\0') return 0;</a:t>
            </a:r>
          </a:p>
          <a:p>
            <a:pPr eaLnBrk="1" hangingPunct="1">
              <a:lnSpc>
                <a:spcPct val="80000"/>
              </a:lnSpc>
              <a:buFont typeface="Wingdings" pitchFamily="2" charset="2"/>
              <a:buNone/>
              <a:defRPr/>
            </a:pPr>
            <a:r>
              <a:rPr lang="en-US" altLang="zh-CN" sz="2800" smtClean="0"/>
              <a:t>	int n=str[0]-'0';	</a:t>
            </a:r>
          </a:p>
          <a:p>
            <a:pPr eaLnBrk="1" hangingPunct="1">
              <a:lnSpc>
                <a:spcPct val="80000"/>
              </a:lnSpc>
              <a:buFont typeface="Wingdings" pitchFamily="2" charset="2"/>
              <a:buNone/>
              <a:defRPr/>
            </a:pPr>
            <a:r>
              <a:rPr lang="en-US" altLang="zh-CN" sz="2800" smtClean="0"/>
              <a:t>	for (int i=1; str[i] != '\0'; i++) </a:t>
            </a:r>
          </a:p>
          <a:p>
            <a:pPr eaLnBrk="1" hangingPunct="1">
              <a:lnSpc>
                <a:spcPct val="80000"/>
              </a:lnSpc>
              <a:buFont typeface="Wingdings" pitchFamily="2" charset="2"/>
              <a:buNone/>
              <a:defRPr/>
            </a:pPr>
            <a:r>
              <a:rPr lang="en-US" altLang="zh-CN" sz="2800" smtClean="0"/>
              <a:t>		n = n*10+(str[i]-'0');</a:t>
            </a:r>
          </a:p>
          <a:p>
            <a:pPr eaLnBrk="1" hangingPunct="1">
              <a:lnSpc>
                <a:spcPct val="80000"/>
              </a:lnSpc>
              <a:buFont typeface="Wingdings" pitchFamily="2" charset="2"/>
              <a:buNone/>
              <a:defRPr/>
            </a:pPr>
            <a:r>
              <a:rPr lang="en-US" altLang="zh-CN" sz="2800" smtClean="0"/>
              <a:t>	return n;</a:t>
            </a:r>
          </a:p>
          <a:p>
            <a:pPr eaLnBrk="1" hangingPunct="1">
              <a:lnSpc>
                <a:spcPct val="80000"/>
              </a:lnSpc>
              <a:buFont typeface="Wingdings" pitchFamily="2" charset="2"/>
              <a:buNone/>
              <a:defRPr/>
            </a:pPr>
            <a:r>
              <a:rPr lang="en-US" altLang="zh-CN" sz="2800" smtClean="0"/>
              <a:t>}</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ChangeArrowheads="1"/>
          </p:cNvSpPr>
          <p:nvPr>
            <p:ph type="title"/>
          </p:nvPr>
        </p:nvSpPr>
        <p:spPr/>
        <p:txBody>
          <a:bodyPr/>
          <a:lstStyle/>
          <a:p>
            <a:pPr eaLnBrk="1" hangingPunct="1">
              <a:defRPr/>
            </a:pPr>
            <a:endParaRPr lang="zh-CN" altLang="zh-CN" smtClean="0"/>
          </a:p>
        </p:txBody>
      </p:sp>
      <p:sp>
        <p:nvSpPr>
          <p:cNvPr id="222211" name="Rectangle 3"/>
          <p:cNvSpPr>
            <a:spLocks noGrp="1" noChangeArrowheads="1"/>
          </p:cNvSpPr>
          <p:nvPr>
            <p:ph idx="1"/>
          </p:nvPr>
        </p:nvSpPr>
        <p:spPr/>
        <p:txBody>
          <a:bodyPr/>
          <a:lstStyle/>
          <a:p>
            <a:pPr eaLnBrk="1" hangingPunct="1">
              <a:buFont typeface="Wingdings" pitchFamily="2" charset="2"/>
              <a:buNone/>
              <a:defRPr/>
            </a:pPr>
            <a:r>
              <a:rPr lang="en-US" altLang="zh-CN" smtClean="0"/>
              <a:t>int str_to_int(char str[])</a:t>
            </a:r>
          </a:p>
          <a:p>
            <a:pPr eaLnBrk="1" hangingPunct="1">
              <a:buFont typeface="Wingdings" pitchFamily="2" charset="2"/>
              <a:buNone/>
              <a:defRPr/>
            </a:pPr>
            <a:r>
              <a:rPr lang="en-US" altLang="zh-CN" smtClean="0"/>
              <a:t>{ int n=0;	</a:t>
            </a:r>
          </a:p>
          <a:p>
            <a:pPr eaLnBrk="1" hangingPunct="1">
              <a:buFont typeface="Wingdings" pitchFamily="2" charset="2"/>
              <a:buNone/>
              <a:defRPr/>
            </a:pPr>
            <a:r>
              <a:rPr lang="en-US" altLang="zh-CN" smtClean="0"/>
              <a:t>	for (int i=0; str[i] != '\0'; i++) </a:t>
            </a:r>
          </a:p>
          <a:p>
            <a:pPr eaLnBrk="1" hangingPunct="1">
              <a:buFont typeface="Wingdings" pitchFamily="2" charset="2"/>
              <a:buNone/>
              <a:defRPr/>
            </a:pPr>
            <a:r>
              <a:rPr lang="en-US" altLang="zh-CN" smtClean="0"/>
              <a:t>		n = n*10+(str[i]-'0');</a:t>
            </a:r>
          </a:p>
          <a:p>
            <a:pPr eaLnBrk="1" hangingPunct="1">
              <a:buFont typeface="Wingdings" pitchFamily="2" charset="2"/>
              <a:buNone/>
              <a:defRPr/>
            </a:pPr>
            <a:r>
              <a:rPr lang="en-US" altLang="zh-CN" smtClean="0"/>
              <a:t>	return n;</a:t>
            </a:r>
          </a:p>
          <a:p>
            <a:pPr eaLnBrk="1" hangingPunct="1">
              <a:buFont typeface="Wingdings" pitchFamily="2" charset="2"/>
              <a:buNone/>
              <a:defRPr/>
            </a:pPr>
            <a:r>
              <a:rPr lang="en-US" altLang="zh-CN" smtClean="0"/>
              <a:t>}</a:t>
            </a:r>
          </a:p>
          <a:p>
            <a:pPr eaLnBrk="1" hangingPunct="1">
              <a:defRPr/>
            </a:pPr>
            <a:endParaRPr lang="en-US" altLang="zh-CN"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827088" y="277813"/>
            <a:ext cx="7489825" cy="760412"/>
          </a:xfrm>
        </p:spPr>
        <p:txBody>
          <a:bodyPr/>
          <a:lstStyle/>
          <a:p>
            <a:pPr eaLnBrk="1" hangingPunct="1">
              <a:defRPr/>
            </a:pPr>
            <a:r>
              <a:rPr lang="zh-CN" altLang="en-US" smtClean="0"/>
              <a:t>字符数组的初始化</a:t>
            </a:r>
          </a:p>
        </p:txBody>
      </p:sp>
      <p:sp>
        <p:nvSpPr>
          <p:cNvPr id="15363" name="Rectangle 3"/>
          <p:cNvSpPr>
            <a:spLocks noGrp="1" noChangeArrowheads="1"/>
          </p:cNvSpPr>
          <p:nvPr>
            <p:ph idx="1"/>
          </p:nvPr>
        </p:nvSpPr>
        <p:spPr>
          <a:xfrm>
            <a:off x="304800" y="1295400"/>
            <a:ext cx="8610600" cy="4800600"/>
          </a:xfrm>
        </p:spPr>
        <p:txBody>
          <a:bodyPr/>
          <a:lstStyle/>
          <a:p>
            <a:pPr lvl="1" eaLnBrk="1" hangingPunct="1">
              <a:buFontTx/>
              <a:buNone/>
              <a:defRPr/>
            </a:pPr>
            <a:r>
              <a:rPr lang="it-IT" altLang="zh-CN" sz="2400" smtClean="0">
                <a:cs typeface="Courier New" pitchFamily="49" charset="0"/>
              </a:rPr>
              <a:t>char s[10]={'h','e','l','l','o','\0'};</a:t>
            </a:r>
            <a:endParaRPr lang="en-US" altLang="zh-CN" sz="2400" smtClean="0">
              <a:cs typeface="Courier New" pitchFamily="49" charset="0"/>
            </a:endParaRPr>
          </a:p>
          <a:p>
            <a:pPr lvl="1" eaLnBrk="1" hangingPunct="1">
              <a:buFontTx/>
              <a:buNone/>
              <a:defRPr/>
            </a:pPr>
            <a:r>
              <a:rPr lang="en-US" altLang="zh-CN" sz="2400" smtClean="0">
                <a:cs typeface="Courier New" pitchFamily="49" charset="0"/>
              </a:rPr>
              <a:t>char s[10]={"hello"};</a:t>
            </a:r>
          </a:p>
          <a:p>
            <a:pPr lvl="1" eaLnBrk="1" hangingPunct="1">
              <a:buFontTx/>
              <a:buNone/>
              <a:defRPr/>
            </a:pPr>
            <a:r>
              <a:rPr lang="en-US" altLang="zh-CN" sz="2400" smtClean="0">
                <a:cs typeface="Courier New" pitchFamily="49" charset="0"/>
              </a:rPr>
              <a:t>char s[10]="hello";</a:t>
            </a:r>
          </a:p>
          <a:p>
            <a:pPr lvl="1" eaLnBrk="1" hangingPunct="1">
              <a:lnSpc>
                <a:spcPct val="70000"/>
              </a:lnSpc>
              <a:buFontTx/>
              <a:buNone/>
              <a:defRPr/>
            </a:pPr>
            <a:r>
              <a:rPr lang="en-US" altLang="zh-CN" sz="2400" smtClean="0"/>
              <a:t>char s[]="hello"; </a:t>
            </a:r>
          </a:p>
          <a:p>
            <a:pPr eaLnBrk="1" hangingPunct="1">
              <a:lnSpc>
                <a:spcPct val="120000"/>
              </a:lnSpc>
              <a:defRPr/>
            </a:pPr>
            <a:r>
              <a:rPr lang="zh-CN" altLang="en-US" smtClean="0"/>
              <a:t>在上面的字符数组初始化中，除了第一种形式，其它形式的初始化都会在最后一个字符的后面</a:t>
            </a:r>
            <a:r>
              <a:rPr lang="zh-CN" altLang="en-US" smtClean="0">
                <a:solidFill>
                  <a:schemeClr val="folHlink"/>
                </a:solidFill>
              </a:rPr>
              <a:t>自动</a:t>
            </a:r>
            <a:r>
              <a:rPr lang="zh-CN" altLang="en-US" smtClean="0"/>
              <a:t>加上</a:t>
            </a:r>
            <a:r>
              <a:rPr lang="en-US" altLang="zh-CN" smtClean="0">
                <a:latin typeface="宋体" charset="-122"/>
                <a:cs typeface="Times New Roman" pitchFamily="18" charset="0"/>
              </a:rPr>
              <a:t>'\0'</a:t>
            </a:r>
            <a:r>
              <a:rPr lang="zh-CN" altLang="en-US" smtClean="0"/>
              <a:t>，而对于第一种形式，程序中必须显式地加上</a:t>
            </a:r>
            <a:r>
              <a:rPr lang="en-US" altLang="zh-CN" smtClean="0">
                <a:latin typeface="宋体" charset="-122"/>
                <a:cs typeface="Times New Roman" pitchFamily="18" charset="0"/>
              </a:rPr>
              <a:t>'\0'</a:t>
            </a:r>
            <a:r>
              <a:rPr lang="zh-CN" altLang="en-US" smtClean="0"/>
              <a:t>。</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a:lstStyle/>
          <a:p>
            <a:pPr eaLnBrk="1" hangingPunct="1">
              <a:defRPr/>
            </a:pPr>
            <a:r>
              <a:rPr lang="zh-CN" altLang="en-US" smtClean="0"/>
              <a:t>构造数据类型</a:t>
            </a:r>
          </a:p>
        </p:txBody>
      </p:sp>
      <p:sp>
        <p:nvSpPr>
          <p:cNvPr id="134147" name="Rectangle 3"/>
          <p:cNvSpPr>
            <a:spLocks noGrp="1" noChangeArrowheads="1"/>
          </p:cNvSpPr>
          <p:nvPr>
            <p:ph idx="1"/>
          </p:nvPr>
        </p:nvSpPr>
        <p:spPr/>
        <p:txBody>
          <a:bodyPr/>
          <a:lstStyle/>
          <a:p>
            <a:pPr eaLnBrk="1" hangingPunct="1">
              <a:defRPr/>
            </a:pPr>
            <a:r>
              <a:rPr lang="zh-CN" altLang="en-US" smtClean="0"/>
              <a:t>有些数据不适合用基本数据类型来表示。</a:t>
            </a:r>
          </a:p>
          <a:p>
            <a:pPr eaLnBrk="1" hangingPunct="1">
              <a:defRPr/>
            </a:pPr>
            <a:r>
              <a:rPr lang="zh-CN" altLang="en-US" smtClean="0"/>
              <a:t>语言往往提供了由基本数据类型来构造新类型的手段。</a:t>
            </a:r>
          </a:p>
          <a:p>
            <a:pPr eaLnBrk="1" hangingPunct="1">
              <a:defRPr/>
            </a:pPr>
            <a:r>
              <a:rPr lang="zh-CN" altLang="en-US" smtClean="0"/>
              <a:t>构造数据类型属于用户自定义数据类型。</a:t>
            </a:r>
          </a:p>
          <a:p>
            <a:pPr lvl="1" eaLnBrk="1" hangingPunct="1">
              <a:defRPr/>
            </a:pPr>
            <a:r>
              <a:rPr lang="zh-CN" altLang="en-US" smtClean="0"/>
              <a:t>枚举类型</a:t>
            </a:r>
          </a:p>
          <a:p>
            <a:pPr lvl="1" eaLnBrk="1" hangingPunct="1">
              <a:defRPr/>
            </a:pPr>
            <a:r>
              <a:rPr lang="zh-CN" altLang="en-US" smtClean="0"/>
              <a:t>数组类型</a:t>
            </a:r>
          </a:p>
          <a:p>
            <a:pPr lvl="1" eaLnBrk="1" hangingPunct="1">
              <a:defRPr/>
            </a:pPr>
            <a:r>
              <a:rPr lang="zh-CN" altLang="en-US" smtClean="0"/>
              <a:t>结构</a:t>
            </a:r>
            <a:r>
              <a:rPr lang="en-US" altLang="zh-CN" smtClean="0"/>
              <a:t>/</a:t>
            </a:r>
            <a:r>
              <a:rPr lang="zh-CN" altLang="en-US" smtClean="0"/>
              <a:t>联合类型</a:t>
            </a:r>
          </a:p>
          <a:p>
            <a:pPr lvl="1" eaLnBrk="1" hangingPunct="1">
              <a:defRPr/>
            </a:pPr>
            <a:r>
              <a:rPr lang="zh-CN" altLang="en-US" smtClean="0"/>
              <a:t>指针</a:t>
            </a:r>
            <a:r>
              <a:rPr lang="en-US" altLang="zh-CN" smtClean="0"/>
              <a:t>/</a:t>
            </a:r>
            <a:r>
              <a:rPr lang="zh-CN" altLang="en-US" smtClean="0"/>
              <a:t>引用类型 </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609600" y="304800"/>
            <a:ext cx="7772400" cy="838200"/>
          </a:xfrm>
        </p:spPr>
        <p:txBody>
          <a:bodyPr/>
          <a:lstStyle/>
          <a:p>
            <a:pPr eaLnBrk="1" hangingPunct="1">
              <a:defRPr/>
            </a:pPr>
            <a:r>
              <a:rPr lang="zh-CN" altLang="en-US" sz="4000" smtClean="0"/>
              <a:t>标准库中的字符串处理函数（头文件</a:t>
            </a:r>
            <a:r>
              <a:rPr lang="en-US" altLang="zh-CN" sz="4000" smtClean="0"/>
              <a:t>cstring</a:t>
            </a:r>
            <a:r>
              <a:rPr lang="zh-CN" altLang="en-US" sz="4000" smtClean="0"/>
              <a:t>或</a:t>
            </a:r>
            <a:r>
              <a:rPr lang="en-US" altLang="zh-CN" sz="4000" smtClean="0"/>
              <a:t>string.h </a:t>
            </a:r>
            <a:r>
              <a:rPr lang="zh-CN" altLang="en-US" sz="4000" smtClean="0"/>
              <a:t>） </a:t>
            </a:r>
          </a:p>
        </p:txBody>
      </p:sp>
      <p:sp>
        <p:nvSpPr>
          <p:cNvPr id="16387" name="Rectangle 3"/>
          <p:cNvSpPr>
            <a:spLocks noGrp="1" noChangeArrowheads="1"/>
          </p:cNvSpPr>
          <p:nvPr>
            <p:ph idx="1"/>
          </p:nvPr>
        </p:nvSpPr>
        <p:spPr>
          <a:xfrm>
            <a:off x="125413" y="1431925"/>
            <a:ext cx="8839200" cy="5381625"/>
          </a:xfrm>
        </p:spPr>
        <p:txBody>
          <a:bodyPr/>
          <a:lstStyle/>
          <a:p>
            <a:pPr algn="just" eaLnBrk="1" hangingPunct="1">
              <a:defRPr/>
            </a:pPr>
            <a:r>
              <a:rPr lang="zh-CN" altLang="en-US" sz="2800" smtClean="0"/>
              <a:t>计算字符串的长度</a:t>
            </a:r>
          </a:p>
          <a:p>
            <a:pPr lvl="1" algn="just" eaLnBrk="1" hangingPunct="1">
              <a:defRPr/>
            </a:pPr>
            <a:r>
              <a:rPr lang="en-US" altLang="zh-CN" sz="2400" smtClean="0"/>
              <a:t>int strlen(const char s[]); </a:t>
            </a:r>
          </a:p>
          <a:p>
            <a:pPr algn="just" eaLnBrk="1" hangingPunct="1">
              <a:defRPr/>
            </a:pPr>
            <a:r>
              <a:rPr lang="zh-CN" altLang="en-US" sz="2800" smtClean="0"/>
              <a:t>字符串复制</a:t>
            </a:r>
            <a:endParaRPr lang="zh-CN" altLang="en-US" sz="2800" smtClean="0">
              <a:cs typeface="Times New Roman" pitchFamily="18" charset="0"/>
            </a:endParaRPr>
          </a:p>
          <a:p>
            <a:pPr lvl="1" algn="just" eaLnBrk="1" hangingPunct="1">
              <a:defRPr/>
            </a:pPr>
            <a:r>
              <a:rPr lang="en-US" altLang="zh-CN" sz="2400" smtClean="0">
                <a:cs typeface="Courier New" pitchFamily="49" charset="0"/>
              </a:rPr>
              <a:t>char *strcpy(char dst[],const char src[])</a:t>
            </a:r>
            <a:r>
              <a:rPr lang="en-US" altLang="zh-CN" sz="2400" smtClean="0">
                <a:latin typeface="Courier New" pitchFamily="49" charset="0"/>
                <a:cs typeface="Courier New" pitchFamily="49" charset="0"/>
              </a:rPr>
              <a:t>;</a:t>
            </a:r>
          </a:p>
          <a:p>
            <a:pPr lvl="1" algn="just" eaLnBrk="1" hangingPunct="1">
              <a:defRPr/>
            </a:pPr>
            <a:r>
              <a:rPr lang="en-US" altLang="zh-CN" sz="2400" smtClean="0"/>
              <a:t>char *strncpy(char dst[],const char src[],int n); </a:t>
            </a:r>
          </a:p>
          <a:p>
            <a:pPr algn="just" eaLnBrk="1" hangingPunct="1">
              <a:defRPr/>
            </a:pPr>
            <a:r>
              <a:rPr lang="zh-CN" altLang="en-US" sz="2800" smtClean="0"/>
              <a:t>字符串拼接</a:t>
            </a:r>
            <a:endParaRPr lang="zh-CN" altLang="en-US" sz="2800" smtClean="0">
              <a:cs typeface="Times New Roman" pitchFamily="18" charset="0"/>
            </a:endParaRPr>
          </a:p>
          <a:p>
            <a:pPr lvl="1" algn="just" eaLnBrk="1" hangingPunct="1">
              <a:defRPr/>
            </a:pPr>
            <a:r>
              <a:rPr lang="en-US" altLang="zh-CN" sz="2400" smtClean="0">
                <a:cs typeface="Courier New" pitchFamily="49" charset="0"/>
              </a:rPr>
              <a:t>char *strcat(char dst[],const char src[]);</a:t>
            </a:r>
          </a:p>
          <a:p>
            <a:pPr lvl="1" algn="just" eaLnBrk="1" hangingPunct="1">
              <a:defRPr/>
            </a:pPr>
            <a:r>
              <a:rPr lang="en-US" altLang="zh-CN" sz="2400" smtClean="0">
                <a:cs typeface="Courier New" pitchFamily="49" charset="0"/>
              </a:rPr>
              <a:t>char *strncat(char dst[],const char src[],int n);</a:t>
            </a:r>
          </a:p>
          <a:p>
            <a:pPr algn="just" eaLnBrk="1" hangingPunct="1">
              <a:defRPr/>
            </a:pPr>
            <a:r>
              <a:rPr lang="zh-CN" altLang="en-US" sz="2800" smtClean="0"/>
              <a:t>字符串比较</a:t>
            </a:r>
            <a:endParaRPr lang="zh-CN" altLang="en-US" sz="2800" smtClean="0">
              <a:cs typeface="Times New Roman" pitchFamily="18" charset="0"/>
            </a:endParaRPr>
          </a:p>
          <a:p>
            <a:pPr lvl="1" algn="just" eaLnBrk="1" hangingPunct="1">
              <a:defRPr/>
            </a:pPr>
            <a:r>
              <a:rPr lang="en-US" altLang="zh-CN" sz="2400" smtClean="0">
                <a:cs typeface="Courier New" pitchFamily="49" charset="0"/>
              </a:rPr>
              <a:t>int  strcmp(const char s1[],const char s2[]);</a:t>
            </a:r>
          </a:p>
          <a:p>
            <a:pPr lvl="1" algn="just" eaLnBrk="1" hangingPunct="1">
              <a:defRPr/>
            </a:pPr>
            <a:r>
              <a:rPr lang="en-US" altLang="zh-CN" sz="2400" smtClean="0">
                <a:cs typeface="Courier New" pitchFamily="49" charset="0"/>
              </a:rPr>
              <a:t>int  strncmp(const char s1[],const char s2[],int n);</a:t>
            </a:r>
            <a:endParaRPr lang="en-US" altLang="zh-CN" sz="2400"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0" y="115888"/>
            <a:ext cx="9144000" cy="725487"/>
          </a:xfrm>
        </p:spPr>
        <p:txBody>
          <a:bodyPr/>
          <a:lstStyle/>
          <a:p>
            <a:pPr eaLnBrk="1" hangingPunct="1">
              <a:defRPr/>
            </a:pPr>
            <a:r>
              <a:rPr lang="zh-CN" altLang="en-US" sz="2800" smtClean="0"/>
              <a:t>例：从键盘输入一个字符串，然后把该字符串逆向输出 </a:t>
            </a:r>
          </a:p>
        </p:txBody>
      </p:sp>
      <p:sp>
        <p:nvSpPr>
          <p:cNvPr id="72707" name="Rectangle 3"/>
          <p:cNvSpPr>
            <a:spLocks noGrp="1" noChangeArrowheads="1"/>
          </p:cNvSpPr>
          <p:nvPr>
            <p:ph idx="1"/>
          </p:nvPr>
        </p:nvSpPr>
        <p:spPr>
          <a:xfrm>
            <a:off x="457200" y="1052513"/>
            <a:ext cx="8229600" cy="5805487"/>
          </a:xfrm>
        </p:spPr>
        <p:txBody>
          <a:bodyPr/>
          <a:lstStyle/>
          <a:p>
            <a:pPr eaLnBrk="1" hangingPunct="1">
              <a:lnSpc>
                <a:spcPct val="80000"/>
              </a:lnSpc>
              <a:buFont typeface="Wingdings" pitchFamily="2" charset="2"/>
              <a:buNone/>
              <a:defRPr/>
            </a:pPr>
            <a:r>
              <a:rPr lang="en-US" altLang="zh-CN" sz="2200" smtClean="0"/>
              <a:t>#include &lt;iostream&gt;</a:t>
            </a:r>
          </a:p>
          <a:p>
            <a:pPr eaLnBrk="1" hangingPunct="1">
              <a:lnSpc>
                <a:spcPct val="80000"/>
              </a:lnSpc>
              <a:buFont typeface="Wingdings" pitchFamily="2" charset="2"/>
              <a:buNone/>
              <a:defRPr/>
            </a:pPr>
            <a:r>
              <a:rPr lang="en-US" altLang="zh-CN" sz="2200" smtClean="0"/>
              <a:t>#include &lt;cstring&gt;</a:t>
            </a:r>
          </a:p>
          <a:p>
            <a:pPr eaLnBrk="1" hangingPunct="1">
              <a:lnSpc>
                <a:spcPct val="80000"/>
              </a:lnSpc>
              <a:buFont typeface="Wingdings" pitchFamily="2" charset="2"/>
              <a:buNone/>
              <a:defRPr/>
            </a:pPr>
            <a:r>
              <a:rPr lang="en-US" altLang="zh-CN" sz="2200" smtClean="0"/>
              <a:t>using namespace std;</a:t>
            </a:r>
          </a:p>
          <a:p>
            <a:pPr eaLnBrk="1" hangingPunct="1">
              <a:lnSpc>
                <a:spcPct val="80000"/>
              </a:lnSpc>
              <a:buFont typeface="Wingdings" pitchFamily="2" charset="2"/>
              <a:buNone/>
              <a:defRPr/>
            </a:pPr>
            <a:r>
              <a:rPr lang="en-US" altLang="zh-CN" sz="2200" smtClean="0"/>
              <a:t>int main()</a:t>
            </a:r>
          </a:p>
          <a:p>
            <a:pPr eaLnBrk="1" hangingPunct="1">
              <a:lnSpc>
                <a:spcPct val="80000"/>
              </a:lnSpc>
              <a:buFont typeface="Wingdings" pitchFamily="2" charset="2"/>
              <a:buNone/>
              <a:defRPr/>
            </a:pPr>
            <a:r>
              <a:rPr lang="en-US" altLang="zh-CN" sz="2200" smtClean="0"/>
              <a:t>{	const int MAX_LEN=100;</a:t>
            </a:r>
          </a:p>
          <a:p>
            <a:pPr eaLnBrk="1" hangingPunct="1">
              <a:lnSpc>
                <a:spcPct val="80000"/>
              </a:lnSpc>
              <a:buFont typeface="Wingdings" pitchFamily="2" charset="2"/>
              <a:buNone/>
              <a:defRPr/>
            </a:pPr>
            <a:r>
              <a:rPr lang="en-US" altLang="zh-CN" sz="2200" smtClean="0"/>
              <a:t>	char str[MAX_LEN];</a:t>
            </a:r>
          </a:p>
          <a:p>
            <a:pPr eaLnBrk="1" hangingPunct="1">
              <a:lnSpc>
                <a:spcPct val="80000"/>
              </a:lnSpc>
              <a:buFont typeface="Wingdings" pitchFamily="2" charset="2"/>
              <a:buNone/>
              <a:defRPr/>
            </a:pPr>
            <a:r>
              <a:rPr lang="en-US" altLang="zh-CN" sz="2200" smtClean="0"/>
              <a:t>	cin &gt;&gt; str; //</a:t>
            </a:r>
            <a:r>
              <a:rPr lang="en-US" altLang="zh-CN" sz="2200" smtClean="0">
                <a:solidFill>
                  <a:schemeClr val="folHlink"/>
                </a:solidFill>
              </a:rPr>
              <a:t>?</a:t>
            </a:r>
          </a:p>
          <a:p>
            <a:pPr eaLnBrk="1" hangingPunct="1">
              <a:lnSpc>
                <a:spcPct val="80000"/>
              </a:lnSpc>
              <a:buFont typeface="Wingdings" pitchFamily="2" charset="2"/>
              <a:buNone/>
              <a:defRPr/>
            </a:pPr>
            <a:r>
              <a:rPr lang="en-US" altLang="zh-CN" sz="2200" smtClean="0"/>
              <a:t>	int len = strlen(str); //str</a:t>
            </a:r>
            <a:r>
              <a:rPr lang="zh-CN" altLang="en-US" sz="2200" smtClean="0"/>
              <a:t>中的字符个数</a:t>
            </a:r>
          </a:p>
          <a:p>
            <a:pPr eaLnBrk="1" hangingPunct="1">
              <a:lnSpc>
                <a:spcPct val="80000"/>
              </a:lnSpc>
              <a:buFont typeface="Wingdings" pitchFamily="2" charset="2"/>
              <a:buNone/>
              <a:defRPr/>
            </a:pPr>
            <a:r>
              <a:rPr lang="zh-CN" altLang="en-US" sz="2200" smtClean="0"/>
              <a:t>	</a:t>
            </a:r>
            <a:r>
              <a:rPr lang="en-US" altLang="zh-CN" sz="2200" smtClean="0"/>
              <a:t>for (int i=0,j=len-1; i&lt;</a:t>
            </a:r>
            <a:r>
              <a:rPr lang="en-US" altLang="zh-CN" sz="2200" smtClean="0">
                <a:solidFill>
                  <a:schemeClr val="folHlink"/>
                </a:solidFill>
              </a:rPr>
              <a:t>len/2</a:t>
            </a:r>
            <a:r>
              <a:rPr lang="en-US" altLang="zh-CN" sz="2200" smtClean="0"/>
              <a:t>; i++,j--)</a:t>
            </a:r>
          </a:p>
          <a:p>
            <a:pPr eaLnBrk="1" hangingPunct="1">
              <a:lnSpc>
                <a:spcPct val="80000"/>
              </a:lnSpc>
              <a:buFont typeface="Wingdings" pitchFamily="2" charset="2"/>
              <a:buNone/>
              <a:defRPr/>
            </a:pPr>
            <a:r>
              <a:rPr lang="en-US" altLang="zh-CN" sz="2200" smtClean="0"/>
              <a:t>	{	char temp;</a:t>
            </a:r>
          </a:p>
          <a:p>
            <a:pPr eaLnBrk="1" hangingPunct="1">
              <a:lnSpc>
                <a:spcPct val="80000"/>
              </a:lnSpc>
              <a:buFont typeface="Wingdings" pitchFamily="2" charset="2"/>
              <a:buNone/>
              <a:defRPr/>
            </a:pPr>
            <a:r>
              <a:rPr lang="en-US" altLang="zh-CN" sz="2200" smtClean="0"/>
              <a:t>		temp = str[i];</a:t>
            </a:r>
          </a:p>
          <a:p>
            <a:pPr eaLnBrk="1" hangingPunct="1">
              <a:lnSpc>
                <a:spcPct val="80000"/>
              </a:lnSpc>
              <a:buFont typeface="Wingdings" pitchFamily="2" charset="2"/>
              <a:buNone/>
              <a:defRPr/>
            </a:pPr>
            <a:r>
              <a:rPr lang="en-US" altLang="zh-CN" sz="2200" smtClean="0"/>
              <a:t>		str[i] = str[j];</a:t>
            </a:r>
          </a:p>
          <a:p>
            <a:pPr eaLnBrk="1" hangingPunct="1">
              <a:lnSpc>
                <a:spcPct val="80000"/>
              </a:lnSpc>
              <a:buFont typeface="Wingdings" pitchFamily="2" charset="2"/>
              <a:buNone/>
              <a:defRPr/>
            </a:pPr>
            <a:r>
              <a:rPr lang="en-US" altLang="zh-CN" sz="2200" smtClean="0"/>
              <a:t>		str[j] = temp;</a:t>
            </a:r>
          </a:p>
          <a:p>
            <a:pPr eaLnBrk="1" hangingPunct="1">
              <a:lnSpc>
                <a:spcPct val="80000"/>
              </a:lnSpc>
              <a:buFont typeface="Wingdings" pitchFamily="2" charset="2"/>
              <a:buNone/>
              <a:defRPr/>
            </a:pPr>
            <a:r>
              <a:rPr lang="en-US" altLang="zh-CN" sz="2200" smtClean="0"/>
              <a:t>	}</a:t>
            </a:r>
          </a:p>
          <a:p>
            <a:pPr eaLnBrk="1" hangingPunct="1">
              <a:lnSpc>
                <a:spcPct val="80000"/>
              </a:lnSpc>
              <a:buFont typeface="Wingdings" pitchFamily="2" charset="2"/>
              <a:buNone/>
              <a:defRPr/>
            </a:pPr>
            <a:r>
              <a:rPr lang="en-US" altLang="zh-CN" sz="2200" smtClean="0"/>
              <a:t>	cout &lt;&lt; str &lt;&lt; endl;</a:t>
            </a:r>
          </a:p>
          <a:p>
            <a:pPr eaLnBrk="1" hangingPunct="1">
              <a:lnSpc>
                <a:spcPct val="80000"/>
              </a:lnSpc>
              <a:buFont typeface="Wingdings" pitchFamily="2" charset="2"/>
              <a:buNone/>
              <a:defRPr/>
            </a:pPr>
            <a:r>
              <a:rPr lang="en-US" altLang="zh-CN" sz="2200" smtClean="0"/>
              <a:t>	return 0;</a:t>
            </a:r>
          </a:p>
          <a:p>
            <a:pPr eaLnBrk="1" hangingPunct="1">
              <a:lnSpc>
                <a:spcPct val="80000"/>
              </a:lnSpc>
              <a:buFont typeface="Wingdings" pitchFamily="2" charset="2"/>
              <a:buNone/>
              <a:defRPr/>
            </a:pPr>
            <a:r>
              <a:rPr lang="en-US" altLang="zh-CN" sz="2200" smtClean="0"/>
              <a:t>}</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685800" y="304800"/>
            <a:ext cx="7772400" cy="685800"/>
          </a:xfrm>
        </p:spPr>
        <p:txBody>
          <a:bodyPr/>
          <a:lstStyle/>
          <a:p>
            <a:pPr eaLnBrk="1" hangingPunct="1">
              <a:defRPr/>
            </a:pPr>
            <a:r>
              <a:rPr lang="zh-CN" altLang="en-US" smtClean="0"/>
              <a:t>二维数组 </a:t>
            </a:r>
          </a:p>
        </p:txBody>
      </p:sp>
      <p:sp>
        <p:nvSpPr>
          <p:cNvPr id="17411" name="Rectangle 3"/>
          <p:cNvSpPr>
            <a:spLocks noGrp="1" noChangeArrowheads="1"/>
          </p:cNvSpPr>
          <p:nvPr>
            <p:ph idx="1"/>
          </p:nvPr>
        </p:nvSpPr>
        <p:spPr>
          <a:xfrm>
            <a:off x="304800" y="1219200"/>
            <a:ext cx="8659813" cy="5638800"/>
          </a:xfrm>
        </p:spPr>
        <p:txBody>
          <a:bodyPr/>
          <a:lstStyle/>
          <a:p>
            <a:pPr eaLnBrk="1" hangingPunct="1">
              <a:defRPr/>
            </a:pPr>
            <a:r>
              <a:rPr lang="zh-CN" altLang="en-US" smtClean="0"/>
              <a:t>二维数组通常用于表示由</a:t>
            </a:r>
            <a:r>
              <a:rPr lang="zh-CN" altLang="en-US" smtClean="0">
                <a:solidFill>
                  <a:schemeClr val="folHlink"/>
                </a:solidFill>
              </a:rPr>
              <a:t>固定多个</a:t>
            </a:r>
            <a:r>
              <a:rPr lang="zh-CN" altLang="en-US" smtClean="0"/>
              <a:t>同类型的具有行列结构的数据所构成的复合数据。如矩阵等。</a:t>
            </a:r>
          </a:p>
          <a:p>
            <a:pPr eaLnBrk="1" hangingPunct="1">
              <a:defRPr/>
            </a:pPr>
            <a:r>
              <a:rPr lang="zh-CN" altLang="en-US" smtClean="0"/>
              <a:t>二维数组所表示的是一种具有两维结构的数据，第一维称为二维数组的行，第二维称为二维数组的列。</a:t>
            </a:r>
          </a:p>
          <a:p>
            <a:pPr eaLnBrk="1" hangingPunct="1">
              <a:defRPr/>
            </a:pPr>
            <a:r>
              <a:rPr lang="zh-CN" altLang="en-US" smtClean="0"/>
              <a:t>二维数组的每个元素由其所在的行和列唯一确定。</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ChangeArrowheads="1"/>
          </p:cNvSpPr>
          <p:nvPr>
            <p:ph type="title"/>
          </p:nvPr>
        </p:nvSpPr>
        <p:spPr/>
        <p:txBody>
          <a:bodyPr/>
          <a:lstStyle/>
          <a:p>
            <a:pPr eaLnBrk="1" hangingPunct="1">
              <a:defRPr/>
            </a:pPr>
            <a:endParaRPr lang="zh-CN" altLang="zh-CN" smtClean="0"/>
          </a:p>
        </p:txBody>
      </p:sp>
      <p:sp>
        <p:nvSpPr>
          <p:cNvPr id="187395" name="Rectangle 3"/>
          <p:cNvSpPr>
            <a:spLocks noGrp="1" noChangeArrowheads="1"/>
          </p:cNvSpPr>
          <p:nvPr>
            <p:ph idx="1"/>
          </p:nvPr>
        </p:nvSpPr>
        <p:spPr/>
        <p:txBody>
          <a:bodyPr/>
          <a:lstStyle/>
          <a:p>
            <a:pPr eaLnBrk="1" hangingPunct="1">
              <a:defRPr/>
            </a:pPr>
            <a:r>
              <a:rPr lang="zh-CN" altLang="en-US" smtClean="0"/>
              <a:t>二维数组类型定义格式：</a:t>
            </a:r>
          </a:p>
          <a:p>
            <a:pPr lvl="1" eaLnBrk="1" hangingPunct="1">
              <a:lnSpc>
                <a:spcPct val="150000"/>
              </a:lnSpc>
              <a:buFontTx/>
              <a:buNone/>
              <a:defRPr/>
            </a:pPr>
            <a:r>
              <a:rPr lang="en-US" altLang="zh-CN" sz="2400" smtClean="0">
                <a:cs typeface="Courier New" pitchFamily="49" charset="0"/>
              </a:rPr>
              <a:t>typedef &lt;</a:t>
            </a:r>
            <a:r>
              <a:rPr lang="zh-CN" altLang="en-US" sz="2400" smtClean="0"/>
              <a:t>元素类型</a:t>
            </a:r>
            <a:r>
              <a:rPr lang="en-US" altLang="zh-CN" sz="2400" smtClean="0">
                <a:cs typeface="Courier New" pitchFamily="49" charset="0"/>
              </a:rPr>
              <a:t>&gt; </a:t>
            </a:r>
            <a:r>
              <a:rPr lang="en-US" altLang="zh-CN" sz="2400" smtClean="0">
                <a:solidFill>
                  <a:schemeClr val="folHlink"/>
                </a:solidFill>
                <a:cs typeface="Courier New" pitchFamily="49" charset="0"/>
              </a:rPr>
              <a:t>&lt;</a:t>
            </a:r>
            <a:r>
              <a:rPr lang="zh-CN" altLang="en-US" sz="2400" smtClean="0">
                <a:solidFill>
                  <a:schemeClr val="folHlink"/>
                </a:solidFill>
              </a:rPr>
              <a:t>二维数组类型名</a:t>
            </a:r>
            <a:r>
              <a:rPr lang="en-US" altLang="zh-CN" sz="2400" smtClean="0">
                <a:solidFill>
                  <a:schemeClr val="folHlink"/>
                </a:solidFill>
                <a:cs typeface="Courier New" pitchFamily="49" charset="0"/>
              </a:rPr>
              <a:t>&gt;</a:t>
            </a:r>
            <a:r>
              <a:rPr lang="en-US" altLang="zh-CN" sz="2400" smtClean="0">
                <a:cs typeface="Courier New" pitchFamily="49" charset="0"/>
              </a:rPr>
              <a:t>[&lt;</a:t>
            </a:r>
            <a:r>
              <a:rPr lang="zh-CN" altLang="en-US" sz="2400" smtClean="0"/>
              <a:t>行数</a:t>
            </a:r>
            <a:r>
              <a:rPr lang="en-US" altLang="zh-CN" sz="2400" smtClean="0">
                <a:cs typeface="Courier New" pitchFamily="49" charset="0"/>
              </a:rPr>
              <a:t>&gt;][&lt;</a:t>
            </a:r>
            <a:r>
              <a:rPr lang="zh-CN" altLang="en-US" sz="2400" smtClean="0"/>
              <a:t>列数</a:t>
            </a:r>
            <a:r>
              <a:rPr lang="en-US" altLang="zh-CN" sz="2400" smtClean="0">
                <a:cs typeface="Courier New" pitchFamily="49" charset="0"/>
              </a:rPr>
              <a:t>&gt;];</a:t>
            </a:r>
          </a:p>
          <a:p>
            <a:pPr lvl="1" eaLnBrk="1" hangingPunct="1">
              <a:lnSpc>
                <a:spcPct val="130000"/>
              </a:lnSpc>
              <a:defRPr/>
            </a:pPr>
            <a:r>
              <a:rPr lang="en-US" altLang="zh-CN" sz="2400" smtClean="0">
                <a:cs typeface="Courier New" pitchFamily="49" charset="0"/>
              </a:rPr>
              <a:t>&lt;</a:t>
            </a:r>
            <a:r>
              <a:rPr lang="zh-CN" altLang="en-US" sz="2400" smtClean="0">
                <a:cs typeface="Courier New" pitchFamily="49" charset="0"/>
              </a:rPr>
              <a:t>元素类型</a:t>
            </a:r>
            <a:r>
              <a:rPr lang="en-US" altLang="zh-CN" sz="2400" smtClean="0">
                <a:cs typeface="Courier New" pitchFamily="49" charset="0"/>
              </a:rPr>
              <a:t>&gt;</a:t>
            </a:r>
            <a:r>
              <a:rPr lang="zh-CN" altLang="en-US" sz="2400" smtClean="0">
                <a:cs typeface="Courier New" pitchFamily="49" charset="0"/>
              </a:rPr>
              <a:t>为任意</a:t>
            </a:r>
            <a:r>
              <a:rPr lang="en-US" altLang="zh-CN" sz="2400" smtClean="0">
                <a:cs typeface="Courier New" pitchFamily="49" charset="0"/>
              </a:rPr>
              <a:t>C++</a:t>
            </a:r>
            <a:r>
              <a:rPr lang="zh-CN" altLang="en-US" sz="2400" smtClean="0">
                <a:cs typeface="Courier New" pitchFamily="49" charset="0"/>
              </a:rPr>
              <a:t>类型（</a:t>
            </a:r>
            <a:r>
              <a:rPr lang="en-US" altLang="zh-CN" sz="2400" smtClean="0">
                <a:cs typeface="Courier New" pitchFamily="49" charset="0"/>
              </a:rPr>
              <a:t>void</a:t>
            </a:r>
            <a:r>
              <a:rPr lang="zh-CN" altLang="en-US" sz="2400" smtClean="0">
                <a:cs typeface="Courier New" pitchFamily="49" charset="0"/>
              </a:rPr>
              <a:t>除外）</a:t>
            </a:r>
          </a:p>
          <a:p>
            <a:pPr lvl="1" eaLnBrk="1" hangingPunct="1">
              <a:lnSpc>
                <a:spcPct val="130000"/>
              </a:lnSpc>
              <a:defRPr/>
            </a:pPr>
            <a:r>
              <a:rPr lang="en-US" altLang="zh-CN" sz="2400" smtClean="0">
                <a:cs typeface="Courier New" pitchFamily="49" charset="0"/>
              </a:rPr>
              <a:t>&lt;</a:t>
            </a:r>
            <a:r>
              <a:rPr lang="zh-CN" altLang="en-US" sz="2400" smtClean="0"/>
              <a:t>行数</a:t>
            </a:r>
            <a:r>
              <a:rPr lang="en-US" altLang="zh-CN" sz="2400" smtClean="0">
                <a:cs typeface="Courier New" pitchFamily="49" charset="0"/>
              </a:rPr>
              <a:t>&gt;</a:t>
            </a:r>
            <a:r>
              <a:rPr lang="zh-CN" altLang="en-US" sz="2400" smtClean="0">
                <a:cs typeface="Courier New" pitchFamily="49" charset="0"/>
              </a:rPr>
              <a:t>和</a:t>
            </a:r>
            <a:r>
              <a:rPr lang="en-US" altLang="zh-CN" sz="2400" smtClean="0">
                <a:cs typeface="Courier New" pitchFamily="49" charset="0"/>
              </a:rPr>
              <a:t>&lt;</a:t>
            </a:r>
            <a:r>
              <a:rPr lang="zh-CN" altLang="en-US" sz="2400" smtClean="0"/>
              <a:t>列数</a:t>
            </a:r>
            <a:r>
              <a:rPr lang="en-US" altLang="zh-CN" sz="2400" smtClean="0">
                <a:cs typeface="Courier New" pitchFamily="49" charset="0"/>
              </a:rPr>
              <a:t>&gt;</a:t>
            </a:r>
            <a:r>
              <a:rPr lang="zh-CN" altLang="en-US" sz="2400" smtClean="0">
                <a:cs typeface="Courier New" pitchFamily="49" charset="0"/>
              </a:rPr>
              <a:t>为</a:t>
            </a:r>
            <a:r>
              <a:rPr lang="zh-CN" altLang="en-US" sz="2400" smtClean="0">
                <a:solidFill>
                  <a:schemeClr val="folHlink"/>
                </a:solidFill>
                <a:cs typeface="Courier New" pitchFamily="49" charset="0"/>
              </a:rPr>
              <a:t>整型常量表达式</a:t>
            </a:r>
          </a:p>
          <a:p>
            <a:pPr lvl="1" eaLnBrk="1" hangingPunct="1">
              <a:lnSpc>
                <a:spcPct val="70000"/>
              </a:lnSpc>
              <a:defRPr/>
            </a:pPr>
            <a:r>
              <a:rPr lang="zh-CN" altLang="en-US" sz="2400" smtClean="0"/>
              <a:t>例如：</a:t>
            </a:r>
          </a:p>
          <a:p>
            <a:pPr lvl="2" eaLnBrk="1" hangingPunct="1">
              <a:lnSpc>
                <a:spcPct val="90000"/>
              </a:lnSpc>
              <a:defRPr/>
            </a:pPr>
            <a:r>
              <a:rPr lang="en-US" altLang="zh-CN" smtClean="0"/>
              <a:t>typedef int A[10][5]; //</a:t>
            </a:r>
            <a:r>
              <a:rPr lang="zh-CN" altLang="en-US" smtClean="0"/>
              <a:t>由</a:t>
            </a:r>
            <a:r>
              <a:rPr lang="en-US" altLang="zh-CN" smtClean="0"/>
              <a:t>10</a:t>
            </a:r>
            <a:r>
              <a:rPr lang="zh-CN" altLang="en-US" smtClean="0"/>
              <a:t>行、</a:t>
            </a:r>
            <a:r>
              <a:rPr lang="en-US" altLang="zh-CN" smtClean="0"/>
              <a:t>5</a:t>
            </a:r>
            <a:r>
              <a:rPr lang="zh-CN" altLang="en-US" smtClean="0"/>
              <a:t>列</a:t>
            </a:r>
            <a:r>
              <a:rPr lang="en-US" altLang="zh-CN" smtClean="0"/>
              <a:t>int</a:t>
            </a:r>
            <a:r>
              <a:rPr lang="zh-CN" altLang="en-US" smtClean="0"/>
              <a:t>型元素</a:t>
            </a:r>
          </a:p>
          <a:p>
            <a:pPr lvl="2" eaLnBrk="1" hangingPunct="1">
              <a:lnSpc>
                <a:spcPct val="90000"/>
              </a:lnSpc>
              <a:buFont typeface="Wingdings" pitchFamily="2" charset="2"/>
              <a:buNone/>
              <a:defRPr/>
            </a:pPr>
            <a:r>
              <a:rPr lang="zh-CN" altLang="en-US" sz="2000" smtClean="0"/>
              <a:t>				         </a:t>
            </a:r>
            <a:r>
              <a:rPr lang="en-US" altLang="zh-CN" smtClean="0"/>
              <a:t>//</a:t>
            </a:r>
            <a:r>
              <a:rPr lang="zh-CN" altLang="en-US" smtClean="0"/>
              <a:t>所构成的二维数组类型</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lstStyle/>
          <a:p>
            <a:pPr eaLnBrk="1" hangingPunct="1">
              <a:defRPr/>
            </a:pPr>
            <a:endParaRPr lang="zh-CN" altLang="zh-CN" smtClean="0"/>
          </a:p>
        </p:txBody>
      </p:sp>
      <p:sp>
        <p:nvSpPr>
          <p:cNvPr id="136195" name="Rectangle 3"/>
          <p:cNvSpPr>
            <a:spLocks noGrp="1" noChangeArrowheads="1"/>
          </p:cNvSpPr>
          <p:nvPr>
            <p:ph idx="1"/>
          </p:nvPr>
        </p:nvSpPr>
        <p:spPr>
          <a:xfrm>
            <a:off x="395288" y="1600200"/>
            <a:ext cx="8291512" cy="4924425"/>
          </a:xfrm>
        </p:spPr>
        <p:txBody>
          <a:bodyPr/>
          <a:lstStyle/>
          <a:p>
            <a:pPr eaLnBrk="1" hangingPunct="1">
              <a:defRPr/>
            </a:pPr>
            <a:r>
              <a:rPr lang="zh-CN" altLang="en-US" smtClean="0"/>
              <a:t>二维数组类型变量的定义格式：</a:t>
            </a:r>
          </a:p>
          <a:p>
            <a:pPr lvl="1" eaLnBrk="1" hangingPunct="1">
              <a:lnSpc>
                <a:spcPct val="150000"/>
              </a:lnSpc>
              <a:defRPr/>
            </a:pPr>
            <a:r>
              <a:rPr lang="en-US" altLang="zh-CN" sz="2400" smtClean="0">
                <a:cs typeface="Courier New" pitchFamily="49" charset="0"/>
              </a:rPr>
              <a:t>&lt;</a:t>
            </a:r>
            <a:r>
              <a:rPr lang="zh-CN" altLang="en-US" sz="2400" smtClean="0"/>
              <a:t>二维数组类型名</a:t>
            </a:r>
            <a:r>
              <a:rPr lang="en-US" altLang="zh-CN" sz="2400" smtClean="0">
                <a:cs typeface="Courier New" pitchFamily="49" charset="0"/>
              </a:rPr>
              <a:t>&gt; </a:t>
            </a:r>
            <a:r>
              <a:rPr lang="en-US" altLang="zh-CN" sz="2400" smtClean="0">
                <a:solidFill>
                  <a:schemeClr val="folHlink"/>
                </a:solidFill>
                <a:cs typeface="Courier New" pitchFamily="49" charset="0"/>
              </a:rPr>
              <a:t>&lt;</a:t>
            </a:r>
            <a:r>
              <a:rPr lang="zh-CN" altLang="en-US" sz="2400" smtClean="0">
                <a:solidFill>
                  <a:schemeClr val="folHlink"/>
                </a:solidFill>
              </a:rPr>
              <a:t>二维数组变量名</a:t>
            </a:r>
            <a:r>
              <a:rPr lang="en-US" altLang="zh-CN" sz="2400" smtClean="0">
                <a:solidFill>
                  <a:schemeClr val="folHlink"/>
                </a:solidFill>
                <a:cs typeface="Courier New" pitchFamily="49" charset="0"/>
              </a:rPr>
              <a:t>&gt;</a:t>
            </a:r>
            <a:r>
              <a:rPr lang="en-US" altLang="zh-CN" sz="2400" smtClean="0">
                <a:cs typeface="Courier New" pitchFamily="49" charset="0"/>
              </a:rPr>
              <a:t>;</a:t>
            </a:r>
          </a:p>
          <a:p>
            <a:pPr lvl="1" eaLnBrk="1" hangingPunct="1">
              <a:lnSpc>
                <a:spcPct val="110000"/>
              </a:lnSpc>
              <a:buFontTx/>
              <a:buNone/>
              <a:defRPr/>
            </a:pPr>
            <a:r>
              <a:rPr lang="zh-CN" altLang="en-US" sz="2400" smtClean="0">
                <a:cs typeface="Courier New" pitchFamily="49" charset="0"/>
              </a:rPr>
              <a:t>或</a:t>
            </a:r>
          </a:p>
          <a:p>
            <a:pPr lvl="1" eaLnBrk="1" hangingPunct="1">
              <a:lnSpc>
                <a:spcPct val="120000"/>
              </a:lnSpc>
              <a:defRPr/>
            </a:pPr>
            <a:r>
              <a:rPr lang="en-US" altLang="zh-CN" sz="2400" smtClean="0">
                <a:cs typeface="Courier New" pitchFamily="49" charset="0"/>
              </a:rPr>
              <a:t>&lt;</a:t>
            </a:r>
            <a:r>
              <a:rPr lang="zh-CN" altLang="en-US" sz="2400" smtClean="0"/>
              <a:t>元素类型</a:t>
            </a:r>
            <a:r>
              <a:rPr lang="en-US" altLang="zh-CN" sz="2400" smtClean="0">
                <a:cs typeface="Courier New" pitchFamily="49" charset="0"/>
              </a:rPr>
              <a:t>&gt; </a:t>
            </a:r>
            <a:r>
              <a:rPr lang="en-US" altLang="zh-CN" sz="2400" smtClean="0">
                <a:solidFill>
                  <a:schemeClr val="folHlink"/>
                </a:solidFill>
                <a:cs typeface="Courier New" pitchFamily="49" charset="0"/>
              </a:rPr>
              <a:t>&lt;</a:t>
            </a:r>
            <a:r>
              <a:rPr lang="zh-CN" altLang="en-US" sz="2400" smtClean="0">
                <a:solidFill>
                  <a:schemeClr val="folHlink"/>
                </a:solidFill>
              </a:rPr>
              <a:t>二维数组变量</a:t>
            </a:r>
            <a:r>
              <a:rPr lang="en-US" altLang="zh-CN" sz="2400" smtClean="0">
                <a:solidFill>
                  <a:schemeClr val="folHlink"/>
                </a:solidFill>
                <a:cs typeface="Courier New" pitchFamily="49" charset="0"/>
              </a:rPr>
              <a:t>&gt;</a:t>
            </a:r>
            <a:r>
              <a:rPr lang="en-US" altLang="zh-CN" sz="2400" smtClean="0">
                <a:cs typeface="Courier New" pitchFamily="49" charset="0"/>
              </a:rPr>
              <a:t>[&lt;</a:t>
            </a:r>
            <a:r>
              <a:rPr lang="zh-CN" altLang="en-US" sz="2400" smtClean="0"/>
              <a:t>行数</a:t>
            </a:r>
            <a:r>
              <a:rPr lang="en-US" altLang="zh-CN" sz="2400" smtClean="0">
                <a:cs typeface="Courier New" pitchFamily="49" charset="0"/>
              </a:rPr>
              <a:t>&gt;][&lt;</a:t>
            </a:r>
            <a:r>
              <a:rPr lang="zh-CN" altLang="en-US" sz="2400" smtClean="0"/>
              <a:t>列数</a:t>
            </a:r>
            <a:r>
              <a:rPr lang="en-US" altLang="zh-CN" sz="2400" smtClean="0">
                <a:cs typeface="Courier New" pitchFamily="49" charset="0"/>
              </a:rPr>
              <a:t>&gt;];</a:t>
            </a:r>
          </a:p>
          <a:p>
            <a:pPr lvl="1" eaLnBrk="1" hangingPunct="1">
              <a:lnSpc>
                <a:spcPct val="120000"/>
              </a:lnSpc>
              <a:buFontTx/>
              <a:buNone/>
              <a:defRPr/>
            </a:pPr>
            <a:r>
              <a:rPr lang="zh-CN" altLang="en-US" sz="2400" smtClean="0">
                <a:cs typeface="Courier New" pitchFamily="49" charset="0"/>
              </a:rPr>
              <a:t>或</a:t>
            </a:r>
          </a:p>
          <a:p>
            <a:pPr lvl="1" eaLnBrk="1" hangingPunct="1">
              <a:lnSpc>
                <a:spcPct val="130000"/>
              </a:lnSpc>
              <a:defRPr/>
            </a:pPr>
            <a:r>
              <a:rPr lang="en-US" altLang="zh-CN" sz="2400" smtClean="0">
                <a:cs typeface="Courier New" pitchFamily="49" charset="0"/>
              </a:rPr>
              <a:t>&lt;</a:t>
            </a:r>
            <a:r>
              <a:rPr lang="zh-CN" altLang="en-US" sz="2400" smtClean="0">
                <a:cs typeface="Courier New" pitchFamily="49" charset="0"/>
              </a:rPr>
              <a:t>一维数组类型</a:t>
            </a:r>
            <a:r>
              <a:rPr lang="en-US" altLang="zh-CN" sz="2400" smtClean="0">
                <a:cs typeface="Courier New" pitchFamily="49" charset="0"/>
              </a:rPr>
              <a:t>&gt; </a:t>
            </a:r>
            <a:r>
              <a:rPr lang="en-US" altLang="zh-CN" sz="2400" smtClean="0">
                <a:solidFill>
                  <a:schemeClr val="folHlink"/>
                </a:solidFill>
                <a:cs typeface="Courier New" pitchFamily="49" charset="0"/>
              </a:rPr>
              <a:t>&lt;</a:t>
            </a:r>
            <a:r>
              <a:rPr lang="zh-CN" altLang="en-US" sz="2400" smtClean="0">
                <a:solidFill>
                  <a:schemeClr val="folHlink"/>
                </a:solidFill>
              </a:rPr>
              <a:t>一维数组变量</a:t>
            </a:r>
            <a:r>
              <a:rPr lang="en-US" altLang="zh-CN" sz="2400" smtClean="0">
                <a:solidFill>
                  <a:schemeClr val="folHlink"/>
                </a:solidFill>
                <a:cs typeface="Courier New" pitchFamily="49" charset="0"/>
              </a:rPr>
              <a:t>&gt;</a:t>
            </a:r>
            <a:r>
              <a:rPr lang="en-US" altLang="zh-CN" sz="2400" smtClean="0">
                <a:cs typeface="Courier New" pitchFamily="49" charset="0"/>
              </a:rPr>
              <a:t>[&lt;</a:t>
            </a:r>
            <a:r>
              <a:rPr lang="zh-CN" altLang="en-US" sz="2400" smtClean="0"/>
              <a:t>元素个数</a:t>
            </a:r>
            <a:r>
              <a:rPr lang="en-US" altLang="zh-CN" sz="2400" smtClean="0">
                <a:cs typeface="Courier New" pitchFamily="49" charset="0"/>
              </a:rPr>
              <a:t>&gt;]</a:t>
            </a:r>
          </a:p>
          <a:p>
            <a:pPr lvl="2" eaLnBrk="1" hangingPunct="1">
              <a:lnSpc>
                <a:spcPct val="130000"/>
              </a:lnSpc>
              <a:defRPr/>
            </a:pPr>
            <a:r>
              <a:rPr lang="en-US" altLang="zh-CN" sz="2000" smtClean="0">
                <a:cs typeface="Courier New" pitchFamily="49" charset="0"/>
              </a:rPr>
              <a:t>&lt;</a:t>
            </a:r>
            <a:r>
              <a:rPr lang="zh-CN" altLang="en-US" sz="2000" smtClean="0"/>
              <a:t>元素类型</a:t>
            </a:r>
            <a:r>
              <a:rPr lang="en-US" altLang="zh-CN" sz="2000" smtClean="0">
                <a:cs typeface="Courier New" pitchFamily="49" charset="0"/>
              </a:rPr>
              <a:t>&gt;</a:t>
            </a:r>
            <a:r>
              <a:rPr lang="zh-CN" altLang="en-US" sz="2000" smtClean="0">
                <a:cs typeface="Courier New" pitchFamily="49" charset="0"/>
              </a:rPr>
              <a:t>为任意</a:t>
            </a:r>
            <a:r>
              <a:rPr lang="en-US" altLang="zh-CN" sz="2000" smtClean="0">
                <a:cs typeface="Courier New" pitchFamily="49" charset="0"/>
              </a:rPr>
              <a:t>C++</a:t>
            </a:r>
            <a:r>
              <a:rPr lang="zh-CN" altLang="en-US" sz="2000" smtClean="0">
                <a:cs typeface="Courier New" pitchFamily="49" charset="0"/>
              </a:rPr>
              <a:t>类型（</a:t>
            </a:r>
            <a:r>
              <a:rPr lang="en-US" altLang="zh-CN" sz="2000" smtClean="0">
                <a:cs typeface="Courier New" pitchFamily="49" charset="0"/>
              </a:rPr>
              <a:t>void</a:t>
            </a:r>
            <a:r>
              <a:rPr lang="zh-CN" altLang="en-US" sz="2000" smtClean="0">
                <a:cs typeface="Courier New" pitchFamily="49" charset="0"/>
              </a:rPr>
              <a:t>除外）</a:t>
            </a:r>
          </a:p>
          <a:p>
            <a:pPr lvl="2" eaLnBrk="1" hangingPunct="1">
              <a:lnSpc>
                <a:spcPct val="130000"/>
              </a:lnSpc>
              <a:defRPr/>
            </a:pPr>
            <a:r>
              <a:rPr lang="en-US" altLang="zh-CN" sz="2000" smtClean="0">
                <a:cs typeface="Courier New" pitchFamily="49" charset="0"/>
              </a:rPr>
              <a:t>&lt;</a:t>
            </a:r>
            <a:r>
              <a:rPr lang="zh-CN" altLang="en-US" sz="2000" smtClean="0"/>
              <a:t>行数</a:t>
            </a:r>
            <a:r>
              <a:rPr lang="en-US" altLang="zh-CN" sz="2000" smtClean="0">
                <a:cs typeface="Courier New" pitchFamily="49" charset="0"/>
              </a:rPr>
              <a:t>&gt;</a:t>
            </a:r>
            <a:r>
              <a:rPr lang="zh-CN" altLang="en-US" sz="2000" smtClean="0">
                <a:cs typeface="Courier New" pitchFamily="49" charset="0"/>
              </a:rPr>
              <a:t>、</a:t>
            </a:r>
            <a:r>
              <a:rPr lang="en-US" altLang="zh-CN" sz="2000" smtClean="0">
                <a:cs typeface="Courier New" pitchFamily="49" charset="0"/>
              </a:rPr>
              <a:t>&lt;</a:t>
            </a:r>
            <a:r>
              <a:rPr lang="zh-CN" altLang="en-US" sz="2000" smtClean="0"/>
              <a:t>列数</a:t>
            </a:r>
            <a:r>
              <a:rPr lang="en-US" altLang="zh-CN" sz="2000" smtClean="0">
                <a:cs typeface="Courier New" pitchFamily="49" charset="0"/>
              </a:rPr>
              <a:t>&gt;</a:t>
            </a:r>
            <a:r>
              <a:rPr lang="zh-CN" altLang="en-US" sz="2000" smtClean="0">
                <a:cs typeface="Courier New" pitchFamily="49" charset="0"/>
              </a:rPr>
              <a:t>和</a:t>
            </a:r>
            <a:r>
              <a:rPr lang="en-US" altLang="zh-CN" sz="2000" smtClean="0">
                <a:cs typeface="Courier New" pitchFamily="49" charset="0"/>
              </a:rPr>
              <a:t>&lt;</a:t>
            </a:r>
            <a:r>
              <a:rPr lang="zh-CN" altLang="en-US" sz="2000" smtClean="0"/>
              <a:t>元素个数</a:t>
            </a:r>
            <a:r>
              <a:rPr lang="en-US" altLang="zh-CN" sz="2000" smtClean="0">
                <a:cs typeface="Courier New" pitchFamily="49" charset="0"/>
              </a:rPr>
              <a:t>&gt;</a:t>
            </a:r>
            <a:r>
              <a:rPr lang="zh-CN" altLang="en-US" sz="2000" smtClean="0">
                <a:cs typeface="Courier New" pitchFamily="49" charset="0"/>
              </a:rPr>
              <a:t>为</a:t>
            </a:r>
            <a:r>
              <a:rPr lang="zh-CN" altLang="en-US" sz="2000" smtClean="0">
                <a:solidFill>
                  <a:schemeClr val="folHlink"/>
                </a:solidFill>
                <a:cs typeface="Courier New" pitchFamily="49" charset="0"/>
              </a:rPr>
              <a:t>整型常量表达式</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type="title"/>
          </p:nvPr>
        </p:nvSpPr>
        <p:spPr/>
        <p:txBody>
          <a:bodyPr/>
          <a:lstStyle/>
          <a:p>
            <a:pPr eaLnBrk="1" hangingPunct="1">
              <a:defRPr/>
            </a:pPr>
            <a:endParaRPr lang="zh-CN" altLang="zh-CN" smtClean="0"/>
          </a:p>
        </p:txBody>
      </p:sp>
      <p:sp>
        <p:nvSpPr>
          <p:cNvPr id="177155" name="Rectangle 3"/>
          <p:cNvSpPr>
            <a:spLocks noGrp="1" noChangeArrowheads="1"/>
          </p:cNvSpPr>
          <p:nvPr>
            <p:ph idx="1"/>
          </p:nvPr>
        </p:nvSpPr>
        <p:spPr/>
        <p:txBody>
          <a:bodyPr/>
          <a:lstStyle/>
          <a:p>
            <a:pPr eaLnBrk="1" hangingPunct="1">
              <a:lnSpc>
                <a:spcPct val="90000"/>
              </a:lnSpc>
              <a:defRPr/>
            </a:pPr>
            <a:r>
              <a:rPr lang="zh-CN" altLang="en-US" smtClean="0"/>
              <a:t>例如：</a:t>
            </a:r>
          </a:p>
          <a:p>
            <a:pPr lvl="1" eaLnBrk="1" hangingPunct="1">
              <a:lnSpc>
                <a:spcPct val="90000"/>
              </a:lnSpc>
              <a:defRPr/>
            </a:pPr>
            <a:r>
              <a:rPr lang="en-US" altLang="zh-CN" sz="3200" smtClean="0"/>
              <a:t>typedef int A[10][5]; </a:t>
            </a:r>
          </a:p>
          <a:p>
            <a:pPr lvl="1" eaLnBrk="1" hangingPunct="1">
              <a:lnSpc>
                <a:spcPct val="90000"/>
              </a:lnSpc>
              <a:defRPr/>
            </a:pPr>
            <a:r>
              <a:rPr lang="en-US" altLang="zh-CN" sz="3200" smtClean="0"/>
              <a:t>A a;</a:t>
            </a:r>
          </a:p>
          <a:p>
            <a:pPr lvl="1" eaLnBrk="1" hangingPunct="1">
              <a:lnSpc>
                <a:spcPct val="90000"/>
              </a:lnSpc>
              <a:buFontTx/>
              <a:buNone/>
              <a:defRPr/>
            </a:pPr>
            <a:r>
              <a:rPr lang="zh-CN" altLang="en-US" sz="3200" smtClean="0"/>
              <a:t>或</a:t>
            </a:r>
          </a:p>
          <a:p>
            <a:pPr lvl="1" eaLnBrk="1" hangingPunct="1">
              <a:lnSpc>
                <a:spcPct val="90000"/>
              </a:lnSpc>
              <a:defRPr/>
            </a:pPr>
            <a:r>
              <a:rPr lang="en-US" altLang="zh-CN" sz="3200" smtClean="0"/>
              <a:t>int a[10][5];</a:t>
            </a:r>
          </a:p>
          <a:p>
            <a:pPr lvl="1" eaLnBrk="1" hangingPunct="1">
              <a:lnSpc>
                <a:spcPct val="90000"/>
              </a:lnSpc>
              <a:buFontTx/>
              <a:buNone/>
              <a:defRPr/>
            </a:pPr>
            <a:r>
              <a:rPr lang="zh-CN" altLang="en-US" sz="3200" smtClean="0"/>
              <a:t>或</a:t>
            </a:r>
          </a:p>
          <a:p>
            <a:pPr lvl="1" eaLnBrk="1" hangingPunct="1">
              <a:lnSpc>
                <a:spcPct val="90000"/>
              </a:lnSpc>
              <a:defRPr/>
            </a:pPr>
            <a:r>
              <a:rPr lang="en-US" altLang="zh-CN" sz="3200" smtClean="0"/>
              <a:t>typedef int B[5];</a:t>
            </a:r>
          </a:p>
          <a:p>
            <a:pPr lvl="1" eaLnBrk="1" hangingPunct="1">
              <a:lnSpc>
                <a:spcPct val="90000"/>
              </a:lnSpc>
              <a:defRPr/>
            </a:pPr>
            <a:r>
              <a:rPr lang="en-US" altLang="zh-CN" sz="3200" smtClean="0">
                <a:solidFill>
                  <a:schemeClr val="folHlink"/>
                </a:solidFill>
              </a:rPr>
              <a:t>B a[10]</a:t>
            </a:r>
            <a:r>
              <a:rPr lang="en-US" altLang="zh-CN" sz="3200" smtClean="0"/>
              <a:t>;</a:t>
            </a:r>
            <a:endParaRPr lang="en-US" altLang="zh-CN"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685800" y="295275"/>
            <a:ext cx="7772400" cy="685800"/>
          </a:xfrm>
        </p:spPr>
        <p:txBody>
          <a:bodyPr/>
          <a:lstStyle/>
          <a:p>
            <a:pPr eaLnBrk="1" hangingPunct="1">
              <a:defRPr/>
            </a:pPr>
            <a:r>
              <a:rPr lang="zh-CN" altLang="en-US" sz="4000" smtClean="0"/>
              <a:t>二维数组的操作</a:t>
            </a:r>
          </a:p>
        </p:txBody>
      </p:sp>
      <p:sp>
        <p:nvSpPr>
          <p:cNvPr id="18435" name="Rectangle 3"/>
          <p:cNvSpPr>
            <a:spLocks noGrp="1" noChangeArrowheads="1"/>
          </p:cNvSpPr>
          <p:nvPr>
            <p:ph idx="1"/>
          </p:nvPr>
        </p:nvSpPr>
        <p:spPr>
          <a:xfrm>
            <a:off x="381000" y="1484313"/>
            <a:ext cx="8458200" cy="5373687"/>
          </a:xfrm>
        </p:spPr>
        <p:txBody>
          <a:bodyPr/>
          <a:lstStyle/>
          <a:p>
            <a:pPr eaLnBrk="1" hangingPunct="1">
              <a:defRPr/>
            </a:pPr>
            <a:r>
              <a:rPr lang="zh-CN" altLang="en-US" sz="2800" smtClean="0"/>
              <a:t>访问二维数组元素，格式是：</a:t>
            </a:r>
            <a:endParaRPr lang="zh-CN" altLang="en-US" sz="2800" smtClean="0">
              <a:latin typeface="宋体" charset="-122"/>
              <a:cs typeface="Times New Roman" pitchFamily="18" charset="0"/>
            </a:endParaRPr>
          </a:p>
          <a:p>
            <a:pPr lvl="1" eaLnBrk="1" hangingPunct="1">
              <a:lnSpc>
                <a:spcPct val="120000"/>
              </a:lnSpc>
              <a:buFontTx/>
              <a:buNone/>
              <a:defRPr/>
            </a:pPr>
            <a:r>
              <a:rPr lang="en-US" altLang="zh-CN" sz="2400" smtClean="0"/>
              <a:t>&lt;</a:t>
            </a:r>
            <a:r>
              <a:rPr lang="zh-CN" altLang="en-US" sz="2400" smtClean="0">
                <a:latin typeface="宋体" charset="-122"/>
              </a:rPr>
              <a:t>二维数组变量名</a:t>
            </a:r>
            <a:r>
              <a:rPr lang="en-US" altLang="zh-CN" sz="2400" smtClean="0"/>
              <a:t>&gt;[&lt;</a:t>
            </a:r>
            <a:r>
              <a:rPr lang="zh-CN" altLang="en-US" sz="2400" smtClean="0">
                <a:latin typeface="宋体" charset="-122"/>
              </a:rPr>
              <a:t>下标</a:t>
            </a:r>
            <a:r>
              <a:rPr lang="en-US" altLang="zh-CN" sz="2400" smtClean="0"/>
              <a:t>1&gt;][&lt;</a:t>
            </a:r>
            <a:r>
              <a:rPr lang="zh-CN" altLang="en-US" sz="2400" smtClean="0">
                <a:latin typeface="宋体" charset="-122"/>
              </a:rPr>
              <a:t>下标</a:t>
            </a:r>
            <a:r>
              <a:rPr lang="en-US" altLang="zh-CN" sz="2400" smtClean="0"/>
              <a:t>2&gt;] </a:t>
            </a:r>
          </a:p>
          <a:p>
            <a:pPr lvl="1" eaLnBrk="1" hangingPunct="1">
              <a:lnSpc>
                <a:spcPct val="110000"/>
              </a:lnSpc>
              <a:defRPr/>
            </a:pPr>
            <a:r>
              <a:rPr lang="en-US" altLang="zh-CN" sz="2400" smtClean="0"/>
              <a:t>&lt;</a:t>
            </a:r>
            <a:r>
              <a:rPr lang="zh-CN" altLang="en-US" sz="2400" smtClean="0">
                <a:latin typeface="宋体" charset="-122"/>
              </a:rPr>
              <a:t>下标</a:t>
            </a:r>
            <a:r>
              <a:rPr lang="en-US" altLang="zh-CN" sz="2400" smtClean="0"/>
              <a:t>1&gt;</a:t>
            </a:r>
            <a:r>
              <a:rPr lang="zh-CN" altLang="en-US" sz="2400" smtClean="0"/>
              <a:t>和</a:t>
            </a:r>
            <a:r>
              <a:rPr lang="en-US" altLang="zh-CN" sz="2400" smtClean="0"/>
              <a:t>&lt;</a:t>
            </a:r>
            <a:r>
              <a:rPr lang="zh-CN" altLang="en-US" sz="2400" smtClean="0">
                <a:latin typeface="宋体" charset="-122"/>
              </a:rPr>
              <a:t>下标</a:t>
            </a:r>
            <a:r>
              <a:rPr lang="en-US" altLang="zh-CN" sz="2400" smtClean="0"/>
              <a:t>2&gt;</a:t>
            </a:r>
            <a:r>
              <a:rPr lang="zh-CN" altLang="en-US" sz="2400" smtClean="0"/>
              <a:t>为整型表达式，均从</a:t>
            </a:r>
            <a:r>
              <a:rPr lang="en-US" altLang="zh-CN" sz="2400" smtClean="0"/>
              <a:t>0</a:t>
            </a:r>
            <a:r>
              <a:rPr lang="zh-CN" altLang="en-US" sz="2400" smtClean="0"/>
              <a:t>开始。</a:t>
            </a:r>
          </a:p>
          <a:p>
            <a:pPr lvl="1" eaLnBrk="1" hangingPunct="1">
              <a:lnSpc>
                <a:spcPct val="110000"/>
              </a:lnSpc>
              <a:defRPr/>
            </a:pPr>
            <a:r>
              <a:rPr lang="zh-CN" altLang="en-US" sz="2400" smtClean="0"/>
              <a:t>例如：</a:t>
            </a:r>
          </a:p>
          <a:p>
            <a:pPr lvl="2" eaLnBrk="1" hangingPunct="1">
              <a:lnSpc>
                <a:spcPct val="110000"/>
              </a:lnSpc>
              <a:defRPr/>
            </a:pPr>
            <a:r>
              <a:rPr lang="en-US" altLang="zh-CN" sz="2000" smtClean="0"/>
              <a:t>int a[10][5];</a:t>
            </a:r>
          </a:p>
          <a:p>
            <a:pPr lvl="2" eaLnBrk="1" hangingPunct="1">
              <a:lnSpc>
                <a:spcPct val="110000"/>
              </a:lnSpc>
              <a:defRPr/>
            </a:pPr>
            <a:r>
              <a:rPr lang="en-US" altLang="zh-CN" sz="2000" smtClean="0"/>
              <a:t>a[0][0]</a:t>
            </a:r>
            <a:r>
              <a:rPr lang="zh-CN" altLang="en-US" sz="2000" smtClean="0"/>
              <a:t>、</a:t>
            </a:r>
            <a:r>
              <a:rPr lang="en-US" altLang="zh-CN" sz="2000" smtClean="0"/>
              <a:t>a[0][1]</a:t>
            </a:r>
            <a:r>
              <a:rPr lang="zh-CN" altLang="en-US" sz="2000" smtClean="0"/>
              <a:t>、</a:t>
            </a:r>
            <a:r>
              <a:rPr lang="en-US" altLang="zh-CN" sz="2000" smtClean="0"/>
              <a:t>...</a:t>
            </a:r>
            <a:r>
              <a:rPr lang="zh-CN" altLang="en-US" sz="2000" smtClean="0"/>
              <a:t>、</a:t>
            </a:r>
            <a:r>
              <a:rPr lang="en-US" altLang="zh-CN" sz="2000" smtClean="0"/>
              <a:t>a[9][0]</a:t>
            </a:r>
            <a:r>
              <a:rPr lang="zh-CN" altLang="en-US" sz="2000" smtClean="0"/>
              <a:t>、</a:t>
            </a:r>
            <a:r>
              <a:rPr lang="en-US" altLang="zh-CN" sz="2000" smtClean="0"/>
              <a:t>...</a:t>
            </a:r>
            <a:r>
              <a:rPr lang="zh-CN" altLang="en-US" sz="2000" smtClean="0"/>
              <a:t>、</a:t>
            </a:r>
            <a:r>
              <a:rPr lang="en-US" altLang="zh-CN" sz="2000" smtClean="0"/>
              <a:t>a[9][4]</a:t>
            </a:r>
          </a:p>
          <a:p>
            <a:pPr eaLnBrk="1" hangingPunct="1">
              <a:lnSpc>
                <a:spcPct val="130000"/>
              </a:lnSpc>
              <a:defRPr/>
            </a:pPr>
            <a:r>
              <a:rPr lang="zh-CN" altLang="en-US" sz="2800" smtClean="0"/>
              <a:t>以行为单位访问，例如：</a:t>
            </a:r>
          </a:p>
          <a:p>
            <a:pPr lvl="1" eaLnBrk="1" hangingPunct="1">
              <a:lnSpc>
                <a:spcPct val="110000"/>
              </a:lnSpc>
              <a:defRPr/>
            </a:pPr>
            <a:r>
              <a:rPr lang="en-US" altLang="zh-CN" sz="2400" smtClean="0"/>
              <a:t>int a[10][5];</a:t>
            </a:r>
          </a:p>
          <a:p>
            <a:pPr lvl="1" eaLnBrk="1" hangingPunct="1">
              <a:lnSpc>
                <a:spcPct val="110000"/>
              </a:lnSpc>
              <a:defRPr/>
            </a:pPr>
            <a:r>
              <a:rPr lang="en-US" altLang="zh-CN" sz="2400" smtClean="0"/>
              <a:t>a[0]</a:t>
            </a:r>
            <a:r>
              <a:rPr lang="zh-CN" altLang="en-US" sz="2400" smtClean="0"/>
              <a:t>、</a:t>
            </a:r>
            <a:r>
              <a:rPr lang="en-US" altLang="zh-CN" sz="2400" smtClean="0"/>
              <a:t>a[1]</a:t>
            </a:r>
            <a:r>
              <a:rPr lang="zh-CN" altLang="en-US" sz="2400" smtClean="0"/>
              <a:t>、</a:t>
            </a:r>
            <a:r>
              <a:rPr lang="en-US" altLang="zh-CN" sz="2400" smtClean="0"/>
              <a:t>...</a:t>
            </a:r>
            <a:r>
              <a:rPr lang="zh-CN" altLang="en-US" sz="2400" smtClean="0"/>
              <a:t>、</a:t>
            </a:r>
            <a:r>
              <a:rPr lang="en-US" altLang="zh-CN" sz="2400" smtClean="0"/>
              <a:t>a[9]</a:t>
            </a:r>
          </a:p>
          <a:p>
            <a:pPr lvl="1" eaLnBrk="1" hangingPunct="1">
              <a:lnSpc>
                <a:spcPct val="110000"/>
              </a:lnSpc>
              <a:defRPr/>
            </a:pPr>
            <a:r>
              <a:rPr lang="zh-CN" altLang="en-US" sz="2400" smtClean="0"/>
              <a:t>上面每一个都为一个一维数组，代表二维数组中的一行</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Rectangle 3"/>
          <p:cNvSpPr>
            <a:spLocks noGrp="1" noChangeArrowheads="1"/>
          </p:cNvSpPr>
          <p:nvPr>
            <p:ph idx="1"/>
          </p:nvPr>
        </p:nvSpPr>
        <p:spPr>
          <a:xfrm>
            <a:off x="457200" y="333375"/>
            <a:ext cx="8229600" cy="5797550"/>
          </a:xfrm>
        </p:spPr>
        <p:txBody>
          <a:bodyPr/>
          <a:lstStyle/>
          <a:p>
            <a:pPr eaLnBrk="1" hangingPunct="1">
              <a:defRPr/>
            </a:pPr>
            <a:r>
              <a:rPr lang="zh-CN" altLang="en-US" smtClean="0"/>
              <a:t>对二维数组的操作通常是通过其元素来进行。例如：</a:t>
            </a:r>
          </a:p>
          <a:p>
            <a:pPr eaLnBrk="1" hangingPunct="1">
              <a:lnSpc>
                <a:spcPct val="150000"/>
              </a:lnSpc>
              <a:buFont typeface="Wingdings" pitchFamily="2" charset="2"/>
              <a:buNone/>
              <a:defRPr/>
            </a:pPr>
            <a:r>
              <a:rPr lang="en-US" altLang="zh-CN" smtClean="0"/>
              <a:t>int a[10][5],sum=0;</a:t>
            </a:r>
          </a:p>
          <a:p>
            <a:pPr eaLnBrk="1" hangingPunct="1">
              <a:buFont typeface="Wingdings" pitchFamily="2" charset="2"/>
              <a:buNone/>
              <a:defRPr/>
            </a:pPr>
            <a:r>
              <a:rPr lang="en-US" altLang="zh-CN" smtClean="0"/>
              <a:t>......</a:t>
            </a:r>
          </a:p>
          <a:p>
            <a:pPr eaLnBrk="1" hangingPunct="1">
              <a:buFont typeface="Wingdings" pitchFamily="2" charset="2"/>
              <a:buNone/>
              <a:defRPr/>
            </a:pPr>
            <a:r>
              <a:rPr lang="en-US" altLang="zh-CN" smtClean="0"/>
              <a:t>//</a:t>
            </a:r>
            <a:r>
              <a:rPr lang="zh-CN" altLang="en-US" smtClean="0"/>
              <a:t>计算所有元素的和</a:t>
            </a:r>
          </a:p>
          <a:p>
            <a:pPr eaLnBrk="1" hangingPunct="1">
              <a:buFont typeface="Wingdings" pitchFamily="2" charset="2"/>
              <a:buNone/>
              <a:defRPr/>
            </a:pPr>
            <a:r>
              <a:rPr lang="en-US" altLang="zh-CN" smtClean="0"/>
              <a:t>for (int i=0; i&lt;10; i++) </a:t>
            </a:r>
          </a:p>
          <a:p>
            <a:pPr eaLnBrk="1" hangingPunct="1">
              <a:buFont typeface="Wingdings" pitchFamily="2" charset="2"/>
              <a:buNone/>
              <a:defRPr/>
            </a:pPr>
            <a:r>
              <a:rPr lang="en-US" altLang="zh-CN" smtClean="0"/>
              <a:t>	for (int j=0; j&lt;5; j++)</a:t>
            </a:r>
          </a:p>
          <a:p>
            <a:pPr eaLnBrk="1" hangingPunct="1">
              <a:buFont typeface="Wingdings" pitchFamily="2" charset="2"/>
              <a:buNone/>
              <a:defRPr/>
            </a:pPr>
            <a:r>
              <a:rPr lang="en-US" altLang="zh-CN" smtClean="0"/>
              <a:t>		sum += a[i][j];</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p:txBody>
          <a:bodyPr/>
          <a:lstStyle/>
          <a:p>
            <a:pPr eaLnBrk="1" hangingPunct="1">
              <a:defRPr/>
            </a:pPr>
            <a:r>
              <a:rPr lang="zh-CN" altLang="en-US" sz="4000" smtClean="0"/>
              <a:t>例：从键盘输入一个</a:t>
            </a:r>
            <a:r>
              <a:rPr lang="en-US" altLang="zh-CN" sz="4000" smtClean="0"/>
              <a:t>N×N</a:t>
            </a:r>
            <a:r>
              <a:rPr lang="zh-CN" altLang="en-US" sz="4000" smtClean="0"/>
              <a:t>的矩阵，把它转置后输出 </a:t>
            </a:r>
          </a:p>
        </p:txBody>
      </p:sp>
      <p:sp>
        <p:nvSpPr>
          <p:cNvPr id="178179" name="Rectangle 3"/>
          <p:cNvSpPr>
            <a:spLocks noGrp="1" noChangeArrowheads="1"/>
          </p:cNvSpPr>
          <p:nvPr>
            <p:ph idx="1"/>
          </p:nvPr>
        </p:nvSpPr>
        <p:spPr>
          <a:xfrm>
            <a:off x="250825" y="1600200"/>
            <a:ext cx="8686800" cy="4530725"/>
          </a:xfrm>
        </p:spPr>
        <p:txBody>
          <a:bodyPr/>
          <a:lstStyle/>
          <a:p>
            <a:pPr eaLnBrk="1" hangingPunct="1">
              <a:lnSpc>
                <a:spcPct val="90000"/>
              </a:lnSpc>
              <a:buFont typeface="Wingdings" pitchFamily="2" charset="2"/>
              <a:buNone/>
              <a:defRPr/>
            </a:pPr>
            <a:r>
              <a:rPr lang="en-US" altLang="zh-CN" sz="2400" smtClean="0"/>
              <a:t>#include &lt;iostream&gt;</a:t>
            </a:r>
          </a:p>
          <a:p>
            <a:pPr eaLnBrk="1" hangingPunct="1">
              <a:lnSpc>
                <a:spcPct val="90000"/>
              </a:lnSpc>
              <a:buFont typeface="Wingdings" pitchFamily="2" charset="2"/>
              <a:buNone/>
              <a:defRPr/>
            </a:pPr>
            <a:r>
              <a:rPr lang="en-US" altLang="zh-CN" sz="2400" smtClean="0"/>
              <a:t>using namespace std;</a:t>
            </a:r>
          </a:p>
          <a:p>
            <a:pPr eaLnBrk="1" hangingPunct="1">
              <a:lnSpc>
                <a:spcPct val="90000"/>
              </a:lnSpc>
              <a:buFont typeface="Wingdings" pitchFamily="2" charset="2"/>
              <a:buNone/>
              <a:defRPr/>
            </a:pPr>
            <a:r>
              <a:rPr lang="en-US" altLang="zh-CN" sz="2400" smtClean="0"/>
              <a:t>int main()</a:t>
            </a:r>
          </a:p>
          <a:p>
            <a:pPr eaLnBrk="1" hangingPunct="1">
              <a:lnSpc>
                <a:spcPct val="90000"/>
              </a:lnSpc>
              <a:buFont typeface="Wingdings" pitchFamily="2" charset="2"/>
              <a:buNone/>
              <a:defRPr/>
            </a:pPr>
            <a:r>
              <a:rPr lang="en-US" altLang="zh-CN" sz="2400" smtClean="0"/>
              <a:t>{	const int N=3;</a:t>
            </a:r>
          </a:p>
          <a:p>
            <a:pPr eaLnBrk="1" hangingPunct="1">
              <a:lnSpc>
                <a:spcPct val="90000"/>
              </a:lnSpc>
              <a:buFont typeface="Wingdings" pitchFamily="2" charset="2"/>
              <a:buNone/>
              <a:defRPr/>
            </a:pPr>
            <a:r>
              <a:rPr lang="en-US" altLang="zh-CN" sz="2400" smtClean="0"/>
              <a:t>	int a[N][N]; </a:t>
            </a:r>
          </a:p>
          <a:p>
            <a:pPr eaLnBrk="1" hangingPunct="1">
              <a:lnSpc>
                <a:spcPct val="90000"/>
              </a:lnSpc>
              <a:buFont typeface="Wingdings" pitchFamily="2" charset="2"/>
              <a:buNone/>
              <a:defRPr/>
            </a:pPr>
            <a:r>
              <a:rPr lang="en-US" altLang="zh-CN" sz="2400" smtClean="0"/>
              <a:t>	int i,j;</a:t>
            </a:r>
          </a:p>
          <a:p>
            <a:pPr eaLnBrk="1" hangingPunct="1">
              <a:lnSpc>
                <a:spcPct val="90000"/>
              </a:lnSpc>
              <a:buFont typeface="Wingdings" pitchFamily="2" charset="2"/>
              <a:buNone/>
              <a:defRPr/>
            </a:pPr>
            <a:r>
              <a:rPr lang="en-US" altLang="zh-CN" sz="2400" smtClean="0"/>
              <a:t>	//</a:t>
            </a:r>
            <a:r>
              <a:rPr lang="zh-CN" altLang="en-US" sz="2400" smtClean="0"/>
              <a:t>输入矩阵数据</a:t>
            </a:r>
          </a:p>
          <a:p>
            <a:pPr eaLnBrk="1" hangingPunct="1">
              <a:lnSpc>
                <a:spcPct val="90000"/>
              </a:lnSpc>
              <a:buFont typeface="Wingdings" pitchFamily="2" charset="2"/>
              <a:buNone/>
              <a:defRPr/>
            </a:pPr>
            <a:r>
              <a:rPr lang="zh-CN" altLang="en-US" sz="2400" smtClean="0"/>
              <a:t>	</a:t>
            </a:r>
            <a:r>
              <a:rPr lang="en-US" altLang="zh-CN" sz="2400" smtClean="0"/>
              <a:t>cout &lt;&lt; "</a:t>
            </a:r>
            <a:r>
              <a:rPr lang="zh-CN" altLang="en-US" sz="2400" smtClean="0"/>
              <a:t>请输入</a:t>
            </a:r>
            <a:r>
              <a:rPr lang="en-US" altLang="zh-CN" sz="2400" smtClean="0"/>
              <a:t>" &lt;&lt; N &lt;&lt; "×" &lt;&lt; N &lt;&lt; "</a:t>
            </a:r>
            <a:r>
              <a:rPr lang="zh-CN" altLang="en-US" sz="2400" smtClean="0"/>
              <a:t>矩阵：</a:t>
            </a:r>
            <a:r>
              <a:rPr lang="en-US" altLang="zh-CN" sz="2400" smtClean="0"/>
              <a:t>\n";</a:t>
            </a:r>
          </a:p>
          <a:p>
            <a:pPr eaLnBrk="1" hangingPunct="1">
              <a:lnSpc>
                <a:spcPct val="90000"/>
              </a:lnSpc>
              <a:buFont typeface="Wingdings" pitchFamily="2" charset="2"/>
              <a:buNone/>
              <a:defRPr/>
            </a:pPr>
            <a:r>
              <a:rPr lang="en-US" altLang="zh-CN" sz="2400" smtClean="0"/>
              <a:t>	for (i=0; i&lt;N; i++)</a:t>
            </a:r>
          </a:p>
          <a:p>
            <a:pPr eaLnBrk="1" hangingPunct="1">
              <a:lnSpc>
                <a:spcPct val="90000"/>
              </a:lnSpc>
              <a:buFont typeface="Wingdings" pitchFamily="2" charset="2"/>
              <a:buNone/>
              <a:defRPr/>
            </a:pPr>
            <a:r>
              <a:rPr lang="en-US" altLang="zh-CN" sz="2400" smtClean="0"/>
              <a:t>		for (j=0; j&lt;N; j++)</a:t>
            </a:r>
          </a:p>
          <a:p>
            <a:pPr eaLnBrk="1" hangingPunct="1">
              <a:lnSpc>
                <a:spcPct val="90000"/>
              </a:lnSpc>
              <a:buFont typeface="Wingdings" pitchFamily="2" charset="2"/>
              <a:buNone/>
              <a:defRPr/>
            </a:pPr>
            <a:r>
              <a:rPr lang="en-US" altLang="zh-CN" sz="2400" smtClean="0"/>
              <a:t>			cin &gt;&gt; a[i][j];</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3" name="Rectangle 3"/>
          <p:cNvSpPr>
            <a:spLocks noGrp="1" noChangeArrowheads="1"/>
          </p:cNvSpPr>
          <p:nvPr>
            <p:ph idx="1"/>
          </p:nvPr>
        </p:nvSpPr>
        <p:spPr>
          <a:xfrm>
            <a:off x="179388" y="0"/>
            <a:ext cx="8964612" cy="6858000"/>
          </a:xfrm>
        </p:spPr>
        <p:txBody>
          <a:bodyPr/>
          <a:lstStyle/>
          <a:p>
            <a:pPr eaLnBrk="1" hangingPunct="1">
              <a:lnSpc>
                <a:spcPct val="90000"/>
              </a:lnSpc>
              <a:buFont typeface="Wingdings" pitchFamily="2" charset="2"/>
              <a:buNone/>
              <a:defRPr/>
            </a:pPr>
            <a:r>
              <a:rPr lang="en-US" altLang="zh-CN" sz="2400" smtClean="0"/>
              <a:t>	//</a:t>
            </a:r>
            <a:r>
              <a:rPr lang="zh-CN" altLang="en-US" sz="2400" smtClean="0"/>
              <a:t>矩阵转置：</a:t>
            </a:r>
            <a:r>
              <a:rPr lang="zh-CN" altLang="en-US" sz="2000" smtClean="0"/>
              <a:t>交换</a:t>
            </a:r>
            <a:r>
              <a:rPr lang="en-US" altLang="zh-CN" sz="2000" smtClean="0"/>
              <a:t>a[i][j]</a:t>
            </a:r>
            <a:r>
              <a:rPr lang="zh-CN" altLang="en-US" sz="2000" smtClean="0"/>
              <a:t>和</a:t>
            </a:r>
            <a:r>
              <a:rPr lang="en-US" altLang="zh-CN" sz="2000" smtClean="0"/>
              <a:t>a[j][i]</a:t>
            </a:r>
            <a:r>
              <a:rPr lang="zh-CN" altLang="en-US" sz="2000" smtClean="0"/>
              <a:t>的值，</a:t>
            </a:r>
            <a:r>
              <a:rPr lang="en-US" altLang="zh-CN" sz="2000" smtClean="0"/>
              <a:t>i=0~N-1,j=i+1~N-1</a:t>
            </a:r>
          </a:p>
          <a:p>
            <a:pPr eaLnBrk="1" hangingPunct="1">
              <a:lnSpc>
                <a:spcPct val="90000"/>
              </a:lnSpc>
              <a:buFont typeface="Wingdings" pitchFamily="2" charset="2"/>
              <a:buNone/>
              <a:defRPr/>
            </a:pPr>
            <a:r>
              <a:rPr lang="en-US" altLang="zh-CN" sz="2400" smtClean="0"/>
              <a:t>	for (i=0; i&lt;N; i++)</a:t>
            </a:r>
          </a:p>
          <a:p>
            <a:pPr eaLnBrk="1" hangingPunct="1">
              <a:lnSpc>
                <a:spcPct val="90000"/>
              </a:lnSpc>
              <a:buFont typeface="Wingdings" pitchFamily="2" charset="2"/>
              <a:buNone/>
              <a:defRPr/>
            </a:pPr>
            <a:r>
              <a:rPr lang="en-US" altLang="zh-CN" sz="2400" smtClean="0"/>
              <a:t>		for (j=i+1; j&lt;N; j++)</a:t>
            </a:r>
          </a:p>
          <a:p>
            <a:pPr eaLnBrk="1" hangingPunct="1">
              <a:lnSpc>
                <a:spcPct val="90000"/>
              </a:lnSpc>
              <a:buFont typeface="Wingdings" pitchFamily="2" charset="2"/>
              <a:buNone/>
              <a:defRPr/>
            </a:pPr>
            <a:r>
              <a:rPr lang="en-US" altLang="zh-CN" sz="2400" smtClean="0"/>
              <a:t>		{	//</a:t>
            </a:r>
            <a:r>
              <a:rPr lang="zh-CN" altLang="en-US" sz="2400" smtClean="0"/>
              <a:t>交换</a:t>
            </a:r>
            <a:r>
              <a:rPr lang="en-US" altLang="zh-CN" sz="2400" smtClean="0"/>
              <a:t>a[i][j]</a:t>
            </a:r>
            <a:r>
              <a:rPr lang="zh-CN" altLang="en-US" sz="2400" smtClean="0"/>
              <a:t>与</a:t>
            </a:r>
            <a:r>
              <a:rPr lang="en-US" altLang="zh-CN" sz="2400" smtClean="0"/>
              <a:t>a[j][i]</a:t>
            </a:r>
            <a:r>
              <a:rPr lang="zh-CN" altLang="en-US" sz="2400" smtClean="0"/>
              <a:t>的值</a:t>
            </a:r>
          </a:p>
          <a:p>
            <a:pPr eaLnBrk="1" hangingPunct="1">
              <a:lnSpc>
                <a:spcPct val="90000"/>
              </a:lnSpc>
              <a:buFont typeface="Wingdings" pitchFamily="2" charset="2"/>
              <a:buNone/>
              <a:defRPr/>
            </a:pPr>
            <a:r>
              <a:rPr lang="zh-CN" altLang="en-US" sz="2400" smtClean="0"/>
              <a:t>			</a:t>
            </a:r>
            <a:r>
              <a:rPr lang="it-IT" altLang="zh-CN" sz="2400" smtClean="0"/>
              <a:t>int temp=a[i][j];</a:t>
            </a:r>
          </a:p>
          <a:p>
            <a:pPr eaLnBrk="1" hangingPunct="1">
              <a:lnSpc>
                <a:spcPct val="90000"/>
              </a:lnSpc>
              <a:buFont typeface="Wingdings" pitchFamily="2" charset="2"/>
              <a:buNone/>
              <a:defRPr/>
            </a:pPr>
            <a:r>
              <a:rPr lang="it-IT" altLang="zh-CN" sz="2400" smtClean="0"/>
              <a:t>			a[i][j] = a[j][i];</a:t>
            </a:r>
          </a:p>
          <a:p>
            <a:pPr eaLnBrk="1" hangingPunct="1">
              <a:lnSpc>
                <a:spcPct val="90000"/>
              </a:lnSpc>
              <a:buFont typeface="Wingdings" pitchFamily="2" charset="2"/>
              <a:buNone/>
              <a:defRPr/>
            </a:pPr>
            <a:r>
              <a:rPr lang="it-IT" altLang="zh-CN" sz="2400" smtClean="0"/>
              <a:t>			a[j][i] = temp;</a:t>
            </a:r>
          </a:p>
          <a:p>
            <a:pPr eaLnBrk="1" hangingPunct="1">
              <a:lnSpc>
                <a:spcPct val="90000"/>
              </a:lnSpc>
              <a:buFont typeface="Wingdings" pitchFamily="2" charset="2"/>
              <a:buNone/>
              <a:defRPr/>
            </a:pPr>
            <a:r>
              <a:rPr lang="it-IT" altLang="zh-CN" sz="2400" smtClean="0"/>
              <a:t>		</a:t>
            </a:r>
            <a:r>
              <a:rPr lang="en-US" altLang="zh-CN" sz="2400" smtClean="0"/>
              <a:t>}</a:t>
            </a:r>
          </a:p>
          <a:p>
            <a:pPr eaLnBrk="1" hangingPunct="1">
              <a:lnSpc>
                <a:spcPct val="90000"/>
              </a:lnSpc>
              <a:buFont typeface="Wingdings" pitchFamily="2" charset="2"/>
              <a:buNone/>
              <a:defRPr/>
            </a:pPr>
            <a:r>
              <a:rPr lang="en-US" altLang="zh-CN" sz="2400" smtClean="0"/>
              <a:t>	//</a:t>
            </a:r>
            <a:r>
              <a:rPr lang="zh-CN" altLang="en-US" sz="2400" smtClean="0"/>
              <a:t>输出转置后的矩阵</a:t>
            </a:r>
          </a:p>
          <a:p>
            <a:pPr eaLnBrk="1" hangingPunct="1">
              <a:lnSpc>
                <a:spcPct val="90000"/>
              </a:lnSpc>
              <a:buFont typeface="Wingdings" pitchFamily="2" charset="2"/>
              <a:buNone/>
              <a:defRPr/>
            </a:pPr>
            <a:r>
              <a:rPr lang="zh-CN" altLang="en-US" sz="2400" smtClean="0"/>
              <a:t>	</a:t>
            </a:r>
            <a:r>
              <a:rPr lang="en-US" altLang="zh-CN" sz="2400" smtClean="0"/>
              <a:t>cout &lt;&lt;	"</a:t>
            </a:r>
            <a:r>
              <a:rPr lang="zh-CN" altLang="en-US" sz="2400" smtClean="0"/>
              <a:t>转置后为：</a:t>
            </a:r>
            <a:r>
              <a:rPr lang="en-US" altLang="zh-CN" sz="2400" smtClean="0"/>
              <a:t>\n";</a:t>
            </a:r>
          </a:p>
          <a:p>
            <a:pPr eaLnBrk="1" hangingPunct="1">
              <a:lnSpc>
                <a:spcPct val="90000"/>
              </a:lnSpc>
              <a:buFont typeface="Wingdings" pitchFamily="2" charset="2"/>
              <a:buNone/>
              <a:defRPr/>
            </a:pPr>
            <a:r>
              <a:rPr lang="en-US" altLang="zh-CN" sz="2400" smtClean="0"/>
              <a:t>	for (i=0; i&lt;N; i++)</a:t>
            </a:r>
          </a:p>
          <a:p>
            <a:pPr eaLnBrk="1" hangingPunct="1">
              <a:lnSpc>
                <a:spcPct val="90000"/>
              </a:lnSpc>
              <a:buFont typeface="Wingdings" pitchFamily="2" charset="2"/>
              <a:buNone/>
              <a:defRPr/>
            </a:pPr>
            <a:r>
              <a:rPr lang="en-US" altLang="zh-CN" sz="2400" smtClean="0"/>
              <a:t>	{	for (j=0; j&lt;N; j++)</a:t>
            </a:r>
          </a:p>
          <a:p>
            <a:pPr eaLnBrk="1" hangingPunct="1">
              <a:lnSpc>
                <a:spcPct val="90000"/>
              </a:lnSpc>
              <a:buFont typeface="Wingdings" pitchFamily="2" charset="2"/>
              <a:buNone/>
              <a:defRPr/>
            </a:pPr>
            <a:r>
              <a:rPr lang="en-US" altLang="zh-CN" sz="2400" smtClean="0"/>
              <a:t>			cout &lt;&lt; a[i][j] &lt;&lt; '  ';</a:t>
            </a:r>
          </a:p>
          <a:p>
            <a:pPr eaLnBrk="1" hangingPunct="1">
              <a:lnSpc>
                <a:spcPct val="90000"/>
              </a:lnSpc>
              <a:buFont typeface="Wingdings" pitchFamily="2" charset="2"/>
              <a:buNone/>
              <a:defRPr/>
            </a:pPr>
            <a:r>
              <a:rPr lang="en-US" altLang="zh-CN" sz="2400" smtClean="0"/>
              <a:t>		cout &lt;&lt; endl;</a:t>
            </a:r>
          </a:p>
          <a:p>
            <a:pPr eaLnBrk="1" hangingPunct="1">
              <a:lnSpc>
                <a:spcPct val="90000"/>
              </a:lnSpc>
              <a:buFont typeface="Wingdings" pitchFamily="2" charset="2"/>
              <a:buNone/>
              <a:defRPr/>
            </a:pPr>
            <a:r>
              <a:rPr lang="en-US" altLang="zh-CN" sz="2400" smtClean="0"/>
              <a:t>	}</a:t>
            </a:r>
          </a:p>
          <a:p>
            <a:pPr eaLnBrk="1" hangingPunct="1">
              <a:lnSpc>
                <a:spcPct val="90000"/>
              </a:lnSpc>
              <a:buFont typeface="Wingdings" pitchFamily="2" charset="2"/>
              <a:buNone/>
              <a:defRPr/>
            </a:pPr>
            <a:r>
              <a:rPr lang="en-US" altLang="zh-CN" sz="2400" smtClean="0"/>
              <a:t>	return 0;</a:t>
            </a:r>
          </a:p>
          <a:p>
            <a:pPr eaLnBrk="1" hangingPunct="1">
              <a:lnSpc>
                <a:spcPct val="90000"/>
              </a:lnSpc>
              <a:buFont typeface="Wingdings" pitchFamily="2" charset="2"/>
              <a:buNone/>
              <a:defRPr/>
            </a:pPr>
            <a:r>
              <a:rPr lang="en-US" altLang="zh-CN" sz="2400" smtClean="0"/>
              <a:t>}</a:t>
            </a:r>
          </a:p>
        </p:txBody>
      </p:sp>
      <p:sp>
        <p:nvSpPr>
          <p:cNvPr id="41987" name="Text Box 4"/>
          <p:cNvSpPr txBox="1">
            <a:spLocks noChangeArrowheads="1"/>
          </p:cNvSpPr>
          <p:nvPr/>
        </p:nvSpPr>
        <p:spPr bwMode="auto">
          <a:xfrm>
            <a:off x="6888163" y="1338263"/>
            <a:ext cx="1644650" cy="1370012"/>
          </a:xfrm>
          <a:prstGeom prst="rect">
            <a:avLst/>
          </a:prstGeom>
          <a:solidFill>
            <a:schemeClr val="bg1"/>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sz="2400" b="1">
                <a:solidFill>
                  <a:schemeClr val="tx1"/>
                </a:solidFill>
                <a:latin typeface="Verdana" pitchFamily="34" charset="0"/>
                <a:ea typeface="宋体" charset="-122"/>
              </a:defRPr>
            </a:lvl1pPr>
            <a:lvl2pPr marL="742950" indent="-285750" eaLnBrk="0" hangingPunct="0">
              <a:defRPr sz="2400" b="1">
                <a:solidFill>
                  <a:schemeClr val="tx1"/>
                </a:solidFill>
                <a:latin typeface="Verdana" pitchFamily="34" charset="0"/>
                <a:ea typeface="宋体" charset="-122"/>
              </a:defRPr>
            </a:lvl2pPr>
            <a:lvl3pPr marL="1143000" indent="-228600" eaLnBrk="0" hangingPunct="0">
              <a:defRPr sz="2400" b="1">
                <a:solidFill>
                  <a:schemeClr val="tx1"/>
                </a:solidFill>
                <a:latin typeface="Verdana" pitchFamily="34" charset="0"/>
                <a:ea typeface="宋体" charset="-122"/>
              </a:defRPr>
            </a:lvl3pPr>
            <a:lvl4pPr marL="1600200" indent="-228600" eaLnBrk="0" hangingPunct="0">
              <a:defRPr sz="2400" b="1">
                <a:solidFill>
                  <a:schemeClr val="tx1"/>
                </a:solidFill>
                <a:latin typeface="Verdana" pitchFamily="34" charset="0"/>
                <a:ea typeface="宋体" charset="-122"/>
              </a:defRPr>
            </a:lvl4pPr>
            <a:lvl5pPr marL="2057400" indent="-228600" eaLnBrk="0" hangingPunct="0">
              <a:defRPr sz="2400" b="1">
                <a:solidFill>
                  <a:schemeClr val="tx1"/>
                </a:solidFill>
                <a:latin typeface="Verdana" pitchFamily="34" charset="0"/>
                <a:ea typeface="宋体" charset="-122"/>
              </a:defRPr>
            </a:lvl5pPr>
            <a:lvl6pPr marL="2514600" indent="-228600" algn="ctr" eaLnBrk="0" fontAlgn="base" hangingPunct="0">
              <a:spcBef>
                <a:spcPct val="50000"/>
              </a:spcBef>
              <a:spcAft>
                <a:spcPct val="0"/>
              </a:spcAft>
              <a:defRPr sz="2400" b="1">
                <a:solidFill>
                  <a:schemeClr val="tx1"/>
                </a:solidFill>
                <a:latin typeface="Verdana" pitchFamily="34" charset="0"/>
                <a:ea typeface="宋体" charset="-122"/>
              </a:defRPr>
            </a:lvl6pPr>
            <a:lvl7pPr marL="2971800" indent="-228600" algn="ctr" eaLnBrk="0" fontAlgn="base" hangingPunct="0">
              <a:spcBef>
                <a:spcPct val="50000"/>
              </a:spcBef>
              <a:spcAft>
                <a:spcPct val="0"/>
              </a:spcAft>
              <a:defRPr sz="2400" b="1">
                <a:solidFill>
                  <a:schemeClr val="tx1"/>
                </a:solidFill>
                <a:latin typeface="Verdana" pitchFamily="34" charset="0"/>
                <a:ea typeface="宋体" charset="-122"/>
              </a:defRPr>
            </a:lvl7pPr>
            <a:lvl8pPr marL="3429000" indent="-228600" algn="ctr" eaLnBrk="0" fontAlgn="base" hangingPunct="0">
              <a:spcBef>
                <a:spcPct val="50000"/>
              </a:spcBef>
              <a:spcAft>
                <a:spcPct val="0"/>
              </a:spcAft>
              <a:defRPr sz="2400" b="1">
                <a:solidFill>
                  <a:schemeClr val="tx1"/>
                </a:solidFill>
                <a:latin typeface="Verdana" pitchFamily="34" charset="0"/>
                <a:ea typeface="宋体" charset="-122"/>
              </a:defRPr>
            </a:lvl8pPr>
            <a:lvl9pPr marL="3886200" indent="-228600" algn="ctr" eaLnBrk="0" fontAlgn="base" hangingPunct="0">
              <a:spcBef>
                <a:spcPct val="50000"/>
              </a:spcBef>
              <a:spcAft>
                <a:spcPct val="0"/>
              </a:spcAft>
              <a:defRPr sz="2400" b="1">
                <a:solidFill>
                  <a:schemeClr val="tx1"/>
                </a:solidFill>
                <a:latin typeface="Verdana" pitchFamily="34" charset="0"/>
                <a:ea typeface="宋体" charset="-122"/>
              </a:defRPr>
            </a:lvl9pPr>
          </a:lstStyle>
          <a:p>
            <a:pPr algn="l" eaLnBrk="1" hangingPunct="1">
              <a:lnSpc>
                <a:spcPct val="30000"/>
              </a:lnSpc>
            </a:pPr>
            <a:r>
              <a:rPr lang="en-US" altLang="zh-CN"/>
              <a:t>x </a:t>
            </a:r>
            <a:r>
              <a:rPr lang="en-US" altLang="zh-CN">
                <a:solidFill>
                  <a:schemeClr val="folHlink"/>
                </a:solidFill>
              </a:rPr>
              <a:t>x x x x</a:t>
            </a:r>
          </a:p>
          <a:p>
            <a:pPr algn="l" eaLnBrk="1" hangingPunct="1">
              <a:lnSpc>
                <a:spcPct val="30000"/>
              </a:lnSpc>
            </a:pPr>
            <a:r>
              <a:rPr lang="en-US" altLang="zh-CN"/>
              <a:t>   x </a:t>
            </a:r>
            <a:r>
              <a:rPr lang="en-US" altLang="zh-CN">
                <a:solidFill>
                  <a:schemeClr val="folHlink"/>
                </a:solidFill>
              </a:rPr>
              <a:t>x x x</a:t>
            </a:r>
          </a:p>
          <a:p>
            <a:pPr algn="l" eaLnBrk="1" hangingPunct="1">
              <a:lnSpc>
                <a:spcPct val="30000"/>
              </a:lnSpc>
            </a:pPr>
            <a:r>
              <a:rPr lang="en-US" altLang="zh-CN"/>
              <a:t>      x </a:t>
            </a:r>
            <a:r>
              <a:rPr lang="en-US" altLang="zh-CN">
                <a:solidFill>
                  <a:schemeClr val="folHlink"/>
                </a:solidFill>
              </a:rPr>
              <a:t>x x</a:t>
            </a:r>
          </a:p>
          <a:p>
            <a:pPr algn="l" eaLnBrk="1" hangingPunct="1">
              <a:lnSpc>
                <a:spcPct val="30000"/>
              </a:lnSpc>
            </a:pPr>
            <a:r>
              <a:rPr lang="en-US" altLang="zh-CN"/>
              <a:t>         x </a:t>
            </a:r>
            <a:r>
              <a:rPr lang="en-US" altLang="zh-CN">
                <a:solidFill>
                  <a:schemeClr val="folHlink"/>
                </a:solidFill>
              </a:rPr>
              <a:t>x</a:t>
            </a:r>
          </a:p>
          <a:p>
            <a:pPr algn="l" eaLnBrk="1" hangingPunct="1">
              <a:lnSpc>
                <a:spcPct val="30000"/>
              </a:lnSpc>
            </a:pPr>
            <a:r>
              <a:rPr lang="en-US" altLang="zh-CN"/>
              <a:t>            x</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457200" y="115888"/>
            <a:ext cx="8229600" cy="868362"/>
          </a:xfrm>
        </p:spPr>
        <p:txBody>
          <a:bodyPr/>
          <a:lstStyle/>
          <a:p>
            <a:pPr eaLnBrk="1" hangingPunct="1">
              <a:defRPr/>
            </a:pPr>
            <a:r>
              <a:rPr lang="zh-CN" altLang="en-US" smtClean="0"/>
              <a:t>枚举类型</a:t>
            </a:r>
          </a:p>
        </p:txBody>
      </p:sp>
      <p:sp>
        <p:nvSpPr>
          <p:cNvPr id="53251" name="Rectangle 3"/>
          <p:cNvSpPr>
            <a:spLocks noGrp="1" noChangeArrowheads="1"/>
          </p:cNvSpPr>
          <p:nvPr>
            <p:ph idx="1"/>
          </p:nvPr>
        </p:nvSpPr>
        <p:spPr>
          <a:xfrm>
            <a:off x="250825" y="1341438"/>
            <a:ext cx="8893175" cy="5516562"/>
          </a:xfrm>
        </p:spPr>
        <p:txBody>
          <a:bodyPr/>
          <a:lstStyle/>
          <a:p>
            <a:pPr eaLnBrk="1" hangingPunct="1">
              <a:defRPr/>
            </a:pPr>
            <a:r>
              <a:rPr kumimoji="1" lang="zh-CN" altLang="en-US" smtClean="0"/>
              <a:t>如何描述一个星期的每一天这样的数据？如果用</a:t>
            </a:r>
            <a:r>
              <a:rPr kumimoji="1" lang="en-US" altLang="zh-CN" smtClean="0"/>
              <a:t>int</a:t>
            </a:r>
            <a:r>
              <a:rPr kumimoji="1" lang="zh-CN" altLang="en-US" smtClean="0"/>
              <a:t>来描述，将会面临：</a:t>
            </a:r>
          </a:p>
          <a:p>
            <a:pPr lvl="1" eaLnBrk="1" hangingPunct="1">
              <a:defRPr/>
            </a:pPr>
            <a:r>
              <a:rPr kumimoji="1" lang="en-US" altLang="zh-CN" smtClean="0"/>
              <a:t>1</a:t>
            </a:r>
            <a:r>
              <a:rPr kumimoji="1" lang="zh-CN" altLang="en-US" smtClean="0"/>
              <a:t>表示什么意思？</a:t>
            </a:r>
          </a:p>
          <a:p>
            <a:pPr lvl="1" eaLnBrk="1" hangingPunct="1">
              <a:defRPr/>
            </a:pPr>
            <a:r>
              <a:rPr kumimoji="1" lang="zh-CN" altLang="en-US" smtClean="0"/>
              <a:t>星期天用什么整数表示？</a:t>
            </a:r>
            <a:r>
              <a:rPr kumimoji="1" lang="en-US" altLang="zh-CN" smtClean="0"/>
              <a:t>0</a:t>
            </a:r>
            <a:r>
              <a:rPr kumimoji="1" lang="zh-CN" altLang="en-US" smtClean="0"/>
              <a:t>还是</a:t>
            </a:r>
            <a:r>
              <a:rPr kumimoji="1" lang="en-US" altLang="zh-CN" smtClean="0"/>
              <a:t>7</a:t>
            </a:r>
            <a:r>
              <a:rPr kumimoji="1" lang="zh-CN" altLang="en-US" smtClean="0"/>
              <a:t>？</a:t>
            </a:r>
          </a:p>
          <a:p>
            <a:pPr lvl="1" eaLnBrk="1" hangingPunct="1">
              <a:defRPr/>
            </a:pPr>
            <a:r>
              <a:rPr kumimoji="1" lang="zh-CN" altLang="en-US" smtClean="0"/>
              <a:t>如果用</a:t>
            </a:r>
            <a:r>
              <a:rPr kumimoji="1" lang="en-US" altLang="zh-CN" smtClean="0"/>
              <a:t>0~6</a:t>
            </a:r>
            <a:r>
              <a:rPr kumimoji="1" lang="zh-CN" altLang="en-US" smtClean="0"/>
              <a:t>表示一个星期的每一天，则对于一个取值为一个星期某一天的</a:t>
            </a:r>
            <a:r>
              <a:rPr kumimoji="1" lang="en-US" altLang="zh-CN" smtClean="0"/>
              <a:t>int</a:t>
            </a:r>
            <a:r>
              <a:rPr kumimoji="1" lang="zh-CN" altLang="en-US" smtClean="0"/>
              <a:t>型变量</a:t>
            </a:r>
            <a:r>
              <a:rPr kumimoji="1" lang="en-US" altLang="zh-CN" smtClean="0"/>
              <a:t>day</a:t>
            </a:r>
            <a:r>
              <a:rPr kumimoji="1" lang="zh-CN" altLang="en-US" smtClean="0"/>
              <a:t>，如何防止下面的逻辑错误：</a:t>
            </a:r>
          </a:p>
          <a:p>
            <a:pPr lvl="2" eaLnBrk="1" hangingPunct="1">
              <a:defRPr/>
            </a:pPr>
            <a:r>
              <a:rPr kumimoji="1" lang="en-US" altLang="zh-CN" smtClean="0"/>
              <a:t>day = 10</a:t>
            </a:r>
          </a:p>
          <a:p>
            <a:pPr lvl="2" eaLnBrk="1" hangingPunct="1">
              <a:defRPr/>
            </a:pPr>
            <a:r>
              <a:rPr kumimoji="1" lang="en-US" altLang="zh-CN" smtClean="0"/>
              <a:t>day = day*2</a:t>
            </a:r>
          </a:p>
          <a:p>
            <a:pPr eaLnBrk="1" hangingPunct="1">
              <a:defRPr/>
            </a:pPr>
            <a:r>
              <a:rPr kumimoji="1" lang="zh-CN" altLang="en-US" smtClean="0"/>
              <a:t>在</a:t>
            </a:r>
            <a:r>
              <a:rPr kumimoji="1" lang="en-US" altLang="zh-CN" smtClean="0"/>
              <a:t>C++</a:t>
            </a:r>
            <a:r>
              <a:rPr kumimoji="1" lang="zh-CN" altLang="en-US" smtClean="0"/>
              <a:t>中用枚举类型来解决上面的问题。</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ChangeArrowheads="1"/>
          </p:cNvSpPr>
          <p:nvPr>
            <p:ph type="title"/>
          </p:nvPr>
        </p:nvSpPr>
        <p:spPr/>
        <p:txBody>
          <a:bodyPr/>
          <a:lstStyle/>
          <a:p>
            <a:pPr eaLnBrk="1" hangingPunct="1">
              <a:defRPr/>
            </a:pPr>
            <a:r>
              <a:rPr lang="zh-CN" altLang="en-US" smtClean="0"/>
              <a:t>二维数组的初始化 </a:t>
            </a:r>
          </a:p>
        </p:txBody>
      </p:sp>
      <p:sp>
        <p:nvSpPr>
          <p:cNvPr id="180227" name="Rectangle 3"/>
          <p:cNvSpPr>
            <a:spLocks noGrp="1" noChangeArrowheads="1"/>
          </p:cNvSpPr>
          <p:nvPr>
            <p:ph idx="1"/>
          </p:nvPr>
        </p:nvSpPr>
        <p:spPr>
          <a:xfrm>
            <a:off x="457200" y="1600200"/>
            <a:ext cx="8229600" cy="5068888"/>
          </a:xfrm>
        </p:spPr>
        <p:txBody>
          <a:bodyPr/>
          <a:lstStyle/>
          <a:p>
            <a:pPr eaLnBrk="1" hangingPunct="1">
              <a:lnSpc>
                <a:spcPct val="90000"/>
              </a:lnSpc>
              <a:buFont typeface="Wingdings" pitchFamily="2" charset="2"/>
              <a:buNone/>
              <a:defRPr/>
            </a:pPr>
            <a:r>
              <a:rPr lang="en-US" altLang="zh-CN" sz="2800" smtClean="0"/>
              <a:t>int a[2][3]={{1,2,3},{4,5,6}};</a:t>
            </a:r>
          </a:p>
          <a:p>
            <a:pPr eaLnBrk="1" hangingPunct="1">
              <a:lnSpc>
                <a:spcPct val="90000"/>
              </a:lnSpc>
              <a:buFont typeface="Wingdings" pitchFamily="2" charset="2"/>
              <a:buNone/>
              <a:defRPr/>
            </a:pPr>
            <a:r>
              <a:rPr lang="en-US" altLang="zh-CN" sz="2800" smtClean="0"/>
              <a:t>int a[2][3]={1,2,3,4,5,6};</a:t>
            </a:r>
          </a:p>
          <a:p>
            <a:pPr eaLnBrk="1" hangingPunct="1">
              <a:lnSpc>
                <a:spcPct val="90000"/>
              </a:lnSpc>
              <a:buFont typeface="Wingdings" pitchFamily="2" charset="2"/>
              <a:buNone/>
              <a:defRPr/>
            </a:pPr>
            <a:r>
              <a:rPr lang="en-US" altLang="zh-CN" sz="2800" smtClean="0"/>
              <a:t>int a[2][3]={1,2,3,4};</a:t>
            </a:r>
          </a:p>
          <a:p>
            <a:pPr lvl="1" eaLnBrk="1" hangingPunct="1">
              <a:lnSpc>
                <a:spcPct val="90000"/>
              </a:lnSpc>
              <a:defRPr/>
            </a:pPr>
            <a:r>
              <a:rPr lang="zh-CN" altLang="en-US" sz="2400" smtClean="0"/>
              <a:t>以上初始化按照数组的行来进行 </a:t>
            </a:r>
          </a:p>
          <a:p>
            <a:pPr eaLnBrk="1" hangingPunct="1">
              <a:lnSpc>
                <a:spcPct val="90000"/>
              </a:lnSpc>
              <a:buFont typeface="Wingdings" pitchFamily="2" charset="2"/>
              <a:buNone/>
              <a:defRPr/>
            </a:pPr>
            <a:endParaRPr lang="zh-CN" altLang="en-US" sz="2800" smtClean="0"/>
          </a:p>
          <a:p>
            <a:pPr eaLnBrk="1" hangingPunct="1">
              <a:lnSpc>
                <a:spcPct val="90000"/>
              </a:lnSpc>
              <a:buFont typeface="Wingdings" pitchFamily="2" charset="2"/>
              <a:buNone/>
              <a:defRPr/>
            </a:pPr>
            <a:r>
              <a:rPr lang="en-US" altLang="zh-CN" sz="2800" smtClean="0"/>
              <a:t>int a[2][3]={{1,2},{3,4}};</a:t>
            </a:r>
          </a:p>
          <a:p>
            <a:pPr lvl="1" eaLnBrk="1" hangingPunct="1">
              <a:lnSpc>
                <a:spcPct val="90000"/>
              </a:lnSpc>
              <a:defRPr/>
            </a:pPr>
            <a:r>
              <a:rPr lang="en-US" altLang="zh-CN" sz="2400" smtClean="0"/>
              <a:t>a[0][0]</a:t>
            </a:r>
            <a:r>
              <a:rPr lang="zh-CN" altLang="en-US" sz="2400" smtClean="0"/>
              <a:t>、</a:t>
            </a:r>
            <a:r>
              <a:rPr lang="en-US" altLang="zh-CN" sz="2400" smtClean="0"/>
              <a:t>a[0][1]</a:t>
            </a:r>
            <a:r>
              <a:rPr lang="zh-CN" altLang="en-US" sz="2400" smtClean="0"/>
              <a:t>、</a:t>
            </a:r>
            <a:r>
              <a:rPr lang="en-US" altLang="zh-CN" sz="2400" smtClean="0"/>
              <a:t>a[1][0]</a:t>
            </a:r>
            <a:r>
              <a:rPr lang="zh-CN" altLang="en-US" sz="2400" smtClean="0"/>
              <a:t>和</a:t>
            </a:r>
            <a:r>
              <a:rPr lang="en-US" altLang="zh-CN" sz="2400" smtClean="0"/>
              <a:t>a[1][1]</a:t>
            </a:r>
            <a:r>
              <a:rPr lang="zh-CN" altLang="en-US" sz="2400" smtClean="0"/>
              <a:t>分别初始化为</a:t>
            </a:r>
            <a:r>
              <a:rPr lang="en-US" altLang="zh-CN" sz="2400" smtClean="0"/>
              <a:t>1</a:t>
            </a:r>
            <a:r>
              <a:rPr lang="zh-CN" altLang="en-US" sz="2400" smtClean="0"/>
              <a:t>，</a:t>
            </a:r>
            <a:r>
              <a:rPr lang="en-US" altLang="zh-CN" sz="2400" smtClean="0"/>
              <a:t>2</a:t>
            </a:r>
            <a:r>
              <a:rPr lang="zh-CN" altLang="en-US" sz="2400" smtClean="0"/>
              <a:t>，</a:t>
            </a:r>
            <a:r>
              <a:rPr lang="en-US" altLang="zh-CN" sz="2400" smtClean="0"/>
              <a:t>3</a:t>
            </a:r>
            <a:r>
              <a:rPr lang="zh-CN" altLang="en-US" sz="2400" smtClean="0"/>
              <a:t>和</a:t>
            </a:r>
            <a:r>
              <a:rPr lang="en-US" altLang="zh-CN" sz="2400" smtClean="0"/>
              <a:t>4</a:t>
            </a:r>
            <a:r>
              <a:rPr lang="zh-CN" altLang="en-US" sz="2400" smtClean="0"/>
              <a:t>，其它为</a:t>
            </a:r>
            <a:r>
              <a:rPr lang="en-US" altLang="zh-CN" sz="2400" smtClean="0"/>
              <a:t>0</a:t>
            </a:r>
          </a:p>
          <a:p>
            <a:pPr eaLnBrk="1" hangingPunct="1">
              <a:lnSpc>
                <a:spcPct val="90000"/>
              </a:lnSpc>
              <a:buFont typeface="Wingdings" pitchFamily="2" charset="2"/>
              <a:buNone/>
              <a:defRPr/>
            </a:pPr>
            <a:endParaRPr lang="en-US" altLang="zh-CN" sz="2800" smtClean="0"/>
          </a:p>
          <a:p>
            <a:pPr eaLnBrk="1" hangingPunct="1">
              <a:lnSpc>
                <a:spcPct val="90000"/>
              </a:lnSpc>
              <a:buFont typeface="Wingdings" pitchFamily="2" charset="2"/>
              <a:buNone/>
              <a:defRPr/>
            </a:pPr>
            <a:r>
              <a:rPr lang="en-US" altLang="zh-CN" sz="2800" smtClean="0"/>
              <a:t>int a[][3]={{1,2,3},{4,5,6},{7,8,9}};</a:t>
            </a:r>
          </a:p>
          <a:p>
            <a:pPr lvl="1" eaLnBrk="1" hangingPunct="1">
              <a:lnSpc>
                <a:spcPct val="90000"/>
              </a:lnSpc>
              <a:defRPr/>
            </a:pPr>
            <a:r>
              <a:rPr lang="zh-CN" altLang="en-US" sz="2400" smtClean="0"/>
              <a:t>行数为</a:t>
            </a:r>
            <a:r>
              <a:rPr lang="en-US" altLang="zh-CN" sz="2400" smtClean="0"/>
              <a:t>3</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p:txBody>
          <a:bodyPr/>
          <a:lstStyle/>
          <a:p>
            <a:pPr eaLnBrk="1" hangingPunct="1">
              <a:defRPr/>
            </a:pPr>
            <a:r>
              <a:rPr lang="zh-CN" altLang="en-US" smtClean="0"/>
              <a:t>二维数组的存贮</a:t>
            </a:r>
          </a:p>
        </p:txBody>
      </p:sp>
      <p:sp>
        <p:nvSpPr>
          <p:cNvPr id="160771" name="Rectangle 3"/>
          <p:cNvSpPr>
            <a:spLocks noGrp="1" noChangeArrowheads="1"/>
          </p:cNvSpPr>
          <p:nvPr>
            <p:ph idx="1"/>
          </p:nvPr>
        </p:nvSpPr>
        <p:spPr>
          <a:xfrm>
            <a:off x="457200" y="1600200"/>
            <a:ext cx="8229600" cy="2620963"/>
          </a:xfrm>
        </p:spPr>
        <p:txBody>
          <a:bodyPr/>
          <a:lstStyle/>
          <a:p>
            <a:pPr eaLnBrk="1" hangingPunct="1">
              <a:defRPr/>
            </a:pPr>
            <a:r>
              <a:rPr lang="zh-CN" altLang="en-US" dirty="0" smtClean="0"/>
              <a:t>在</a:t>
            </a:r>
            <a:r>
              <a:rPr lang="en-US" altLang="zh-CN" dirty="0" smtClean="0"/>
              <a:t>C++</a:t>
            </a:r>
            <a:r>
              <a:rPr lang="zh-CN" altLang="en-US" dirty="0" smtClean="0"/>
              <a:t>中，二维数组元素是按照行来存储的，即先是第一行的元素；再是第二行的元素；</a:t>
            </a:r>
            <a:r>
              <a:rPr lang="en-US" altLang="zh-CN" dirty="0" smtClean="0"/>
              <a:t>... </a:t>
            </a:r>
            <a:r>
              <a:rPr lang="zh-CN" altLang="en-US" dirty="0" smtClean="0"/>
              <a:t>。例如：</a:t>
            </a:r>
          </a:p>
          <a:p>
            <a:pPr lvl="1" eaLnBrk="1" hangingPunct="1">
              <a:defRPr/>
            </a:pPr>
            <a:r>
              <a:rPr lang="en-US" altLang="zh-CN" dirty="0" err="1" smtClean="0"/>
              <a:t>int</a:t>
            </a:r>
            <a:r>
              <a:rPr lang="en-US" altLang="zh-CN" dirty="0" smtClean="0"/>
              <a:t> a[10][5];</a:t>
            </a:r>
          </a:p>
          <a:p>
            <a:pPr lvl="1" eaLnBrk="1" hangingPunct="1">
              <a:buFontTx/>
              <a:buNone/>
              <a:defRPr/>
            </a:pPr>
            <a:r>
              <a:rPr lang="zh-CN" altLang="en-US" dirty="0" smtClean="0"/>
              <a:t>其内存空间分配如下：</a:t>
            </a:r>
          </a:p>
        </p:txBody>
      </p:sp>
      <p:grpSp>
        <p:nvGrpSpPr>
          <p:cNvPr id="44036" name="Group 15"/>
          <p:cNvGrpSpPr>
            <a:grpSpLocks/>
          </p:cNvGrpSpPr>
          <p:nvPr/>
        </p:nvGrpSpPr>
        <p:grpSpPr bwMode="auto">
          <a:xfrm>
            <a:off x="395288" y="4687888"/>
            <a:ext cx="8459787" cy="901700"/>
            <a:chOff x="1097" y="2953"/>
            <a:chExt cx="2736" cy="250"/>
          </a:xfrm>
        </p:grpSpPr>
        <p:sp>
          <p:nvSpPr>
            <p:cNvPr id="44038" name="Rectangle 5"/>
            <p:cNvSpPr>
              <a:spLocks noChangeArrowheads="1"/>
            </p:cNvSpPr>
            <p:nvPr/>
          </p:nvSpPr>
          <p:spPr bwMode="auto">
            <a:xfrm>
              <a:off x="1097" y="3078"/>
              <a:ext cx="2736" cy="1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4039" name="Line 6"/>
            <p:cNvSpPr>
              <a:spLocks noChangeShapeType="1"/>
            </p:cNvSpPr>
            <p:nvPr/>
          </p:nvSpPr>
          <p:spPr bwMode="auto">
            <a:xfrm>
              <a:off x="1385" y="3078"/>
              <a:ext cx="0" cy="1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4040" name="Line 7"/>
            <p:cNvSpPr>
              <a:spLocks noChangeShapeType="1"/>
            </p:cNvSpPr>
            <p:nvPr/>
          </p:nvSpPr>
          <p:spPr bwMode="auto">
            <a:xfrm>
              <a:off x="1673" y="3078"/>
              <a:ext cx="0" cy="1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4041" name="Line 8"/>
            <p:cNvSpPr>
              <a:spLocks noChangeShapeType="1"/>
            </p:cNvSpPr>
            <p:nvPr/>
          </p:nvSpPr>
          <p:spPr bwMode="auto">
            <a:xfrm>
              <a:off x="2249" y="3078"/>
              <a:ext cx="0" cy="1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4042" name="Line 9"/>
            <p:cNvSpPr>
              <a:spLocks noChangeShapeType="1"/>
            </p:cNvSpPr>
            <p:nvPr/>
          </p:nvSpPr>
          <p:spPr bwMode="auto">
            <a:xfrm>
              <a:off x="1961" y="2953"/>
              <a:ext cx="0" cy="2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4043" name="Line 10"/>
            <p:cNvSpPr>
              <a:spLocks noChangeShapeType="1"/>
            </p:cNvSpPr>
            <p:nvPr/>
          </p:nvSpPr>
          <p:spPr bwMode="auto">
            <a:xfrm>
              <a:off x="2465" y="3078"/>
              <a:ext cx="0" cy="1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4044" name="Line 11"/>
            <p:cNvSpPr>
              <a:spLocks noChangeShapeType="1"/>
            </p:cNvSpPr>
            <p:nvPr/>
          </p:nvSpPr>
          <p:spPr bwMode="auto">
            <a:xfrm>
              <a:off x="2753" y="2953"/>
              <a:ext cx="0" cy="2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4045" name="Line 12"/>
            <p:cNvSpPr>
              <a:spLocks noChangeShapeType="1"/>
            </p:cNvSpPr>
            <p:nvPr/>
          </p:nvSpPr>
          <p:spPr bwMode="auto">
            <a:xfrm>
              <a:off x="3041" y="2953"/>
              <a:ext cx="0" cy="2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4046" name="Line 13"/>
            <p:cNvSpPr>
              <a:spLocks noChangeShapeType="1"/>
            </p:cNvSpPr>
            <p:nvPr/>
          </p:nvSpPr>
          <p:spPr bwMode="auto">
            <a:xfrm>
              <a:off x="3329" y="3078"/>
              <a:ext cx="0" cy="1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4047" name="Line 14"/>
            <p:cNvSpPr>
              <a:spLocks noChangeShapeType="1"/>
            </p:cNvSpPr>
            <p:nvPr/>
          </p:nvSpPr>
          <p:spPr bwMode="auto">
            <a:xfrm>
              <a:off x="3545" y="3078"/>
              <a:ext cx="0" cy="1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160784" name="Text Box 16"/>
          <p:cNvSpPr txBox="1">
            <a:spLocks noChangeArrowheads="1"/>
          </p:cNvSpPr>
          <p:nvPr/>
        </p:nvSpPr>
        <p:spPr bwMode="auto">
          <a:xfrm>
            <a:off x="66675" y="4702175"/>
            <a:ext cx="8836025" cy="311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l">
              <a:spcBef>
                <a:spcPct val="0"/>
              </a:spcBef>
              <a:defRPr kumimoji="1" sz="2400">
                <a:solidFill>
                  <a:schemeClr val="tx1"/>
                </a:solidFill>
                <a:latin typeface="Times New Roman" pitchFamily="18" charset="0"/>
                <a:ea typeface="宋体" charset="-122"/>
              </a:defRPr>
            </a:lvl1pPr>
            <a:lvl2pPr marL="179388" algn="l">
              <a:spcBef>
                <a:spcPct val="0"/>
              </a:spcBef>
              <a:defRPr kumimoji="1" sz="2400">
                <a:solidFill>
                  <a:schemeClr val="tx1"/>
                </a:solidFill>
                <a:latin typeface="Times New Roman" pitchFamily="18" charset="0"/>
                <a:ea typeface="宋体" charset="-122"/>
              </a:defRPr>
            </a:lvl2pPr>
            <a:lvl3pPr algn="l">
              <a:spcBef>
                <a:spcPct val="0"/>
              </a:spcBef>
              <a:defRPr kumimoji="1" sz="2400">
                <a:solidFill>
                  <a:schemeClr val="tx1"/>
                </a:solidFill>
                <a:latin typeface="Times New Roman" pitchFamily="18" charset="0"/>
                <a:ea typeface="宋体" charset="-122"/>
              </a:defRPr>
            </a:lvl3pPr>
            <a:lvl4pPr algn="l">
              <a:spcBef>
                <a:spcPct val="0"/>
              </a:spcBef>
              <a:defRPr kumimoji="1" sz="2400">
                <a:solidFill>
                  <a:schemeClr val="tx1"/>
                </a:solidFill>
                <a:latin typeface="Times New Roman" pitchFamily="18" charset="0"/>
                <a:ea typeface="宋体" charset="-122"/>
              </a:defRPr>
            </a:lvl4pPr>
            <a:lvl5pPr algn="l">
              <a:spcBef>
                <a:spcPct val="0"/>
              </a:spcBef>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pPr lvl="1">
              <a:lnSpc>
                <a:spcPct val="80000"/>
              </a:lnSpc>
              <a:spcBef>
                <a:spcPct val="20000"/>
              </a:spcBef>
              <a:buClr>
                <a:schemeClr val="tx1"/>
              </a:buClr>
              <a:defRPr/>
            </a:pPr>
            <a:r>
              <a:rPr kumimoji="0" lang="en-US" altLang="zh-CN" sz="1800" b="0" smtClean="0">
                <a:effectLst>
                  <a:outerShdw blurRad="38100" dist="38100" dir="2700000" algn="tl">
                    <a:srgbClr val="000000"/>
                  </a:outerShdw>
                </a:effectLst>
                <a:latin typeface="Verdana" pitchFamily="34" charset="0"/>
              </a:rPr>
              <a:t> a[0][0]    ...    a[0][4]  a[1][0]  ...  a[1][4]   ......    a[9][0]  ...   a[9][4]</a:t>
            </a:r>
            <a:endParaRPr kumimoji="0" lang="en-US" altLang="zh-CN" sz="1800" b="0" smtClean="0">
              <a:latin typeface="Verdana" pitchFamily="34"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76250"/>
            <a:ext cx="8229600" cy="6192838"/>
          </a:xfrm>
        </p:spPr>
        <p:txBody>
          <a:bodyPr>
            <a:normAutofit fontScale="92500" lnSpcReduction="10000"/>
          </a:bodyPr>
          <a:lstStyle/>
          <a:p>
            <a:pPr eaLnBrk="1" hangingPunct="1">
              <a:defRPr/>
            </a:pPr>
            <a:r>
              <a:rPr lang="zh-CN" altLang="zh-CN" sz="3500" dirty="0" smtClean="0"/>
              <a:t>需要注意的是，有些语言（如</a:t>
            </a:r>
            <a:r>
              <a:rPr lang="en-US" altLang="zh-CN" sz="3500" dirty="0" smtClean="0"/>
              <a:t>FORTRAN</a:t>
            </a:r>
            <a:r>
              <a:rPr lang="zh-CN" altLang="zh-CN" sz="3500" dirty="0" smtClean="0"/>
              <a:t>）中的二维数组是按列来存储的，在混合语言编程中，如果一个二维数组被各种语言的程序片段所共享，那么就必须给出专门的处理，否则会产生错误的结果。</a:t>
            </a:r>
            <a:endParaRPr lang="en-US" altLang="zh-CN" sz="3500" dirty="0" smtClean="0"/>
          </a:p>
          <a:p>
            <a:pPr eaLnBrk="1" hangingPunct="1">
              <a:defRPr/>
            </a:pPr>
            <a:r>
              <a:rPr lang="zh-CN" altLang="zh-CN" sz="3500" dirty="0" smtClean="0"/>
              <a:t>另外，了解二维数组的存储方式，在某些情况下也有利于设计出高效的程序。例如，对于一个很大的二维数组</a:t>
            </a:r>
            <a:r>
              <a:rPr lang="en-US" altLang="zh-CN" sz="3500" dirty="0" smtClean="0"/>
              <a:t>a</a:t>
            </a:r>
            <a:r>
              <a:rPr lang="zh-CN" altLang="zh-CN" sz="3500" dirty="0" smtClean="0"/>
              <a:t>，并且假设该数组是按行存储的，那么下面按列来访问数组元素的程序效率可能会不高：</a:t>
            </a:r>
            <a:r>
              <a:rPr lang="zh-CN" altLang="en-US" dirty="0" smtClean="0">
                <a:effectLst>
                  <a:outerShdw blurRad="38100" dist="38100" dir="2700000" algn="tl">
                    <a:srgbClr val="000000">
                      <a:alpha val="43137"/>
                    </a:srgbClr>
                  </a:outerShdw>
                </a:effectLst>
              </a:rPr>
              <a:t>（</a:t>
            </a:r>
            <a:r>
              <a:rPr lang="zh-CN" altLang="en-US" dirty="0" smtClean="0">
                <a:solidFill>
                  <a:srgbClr val="FFC000"/>
                </a:solidFill>
                <a:effectLst>
                  <a:outerShdw blurRad="38100" dist="38100" dir="2700000" algn="tl">
                    <a:srgbClr val="000000">
                      <a:alpha val="43137"/>
                    </a:srgbClr>
                  </a:outerShdw>
                </a:effectLst>
              </a:rPr>
              <a:t>为什么？</a:t>
            </a:r>
            <a:r>
              <a:rPr lang="zh-CN" altLang="en-US" dirty="0" smtClean="0">
                <a:effectLst>
                  <a:outerShdw blurRad="38100" dist="38100" dir="2700000" algn="tl">
                    <a:srgbClr val="000000">
                      <a:alpha val="43137"/>
                    </a:srgbClr>
                  </a:outerShdw>
                </a:effectLst>
              </a:rPr>
              <a:t>）</a:t>
            </a:r>
            <a:endParaRPr lang="zh-CN" altLang="zh-CN" dirty="0" smtClean="0">
              <a:effectLst>
                <a:outerShdw blurRad="38100" dist="38100" dir="2700000" algn="tl">
                  <a:srgbClr val="000000">
                    <a:alpha val="43137"/>
                  </a:srgbClr>
                </a:outerShdw>
              </a:effectLst>
            </a:endParaRPr>
          </a:p>
          <a:p>
            <a:pPr marL="457200" lvl="1" indent="0" eaLnBrk="1" hangingPunct="1">
              <a:buFontTx/>
              <a:buNone/>
              <a:defRPr/>
            </a:pPr>
            <a:r>
              <a:rPr lang="en-US" altLang="zh-CN" dirty="0" smtClean="0">
                <a:effectLst>
                  <a:outerShdw blurRad="38100" dist="38100" dir="2700000" algn="tl">
                    <a:srgbClr val="000000">
                      <a:alpha val="43137"/>
                    </a:srgbClr>
                  </a:outerShdw>
                </a:effectLst>
                <a:cs typeface="+mn-cs"/>
              </a:rPr>
              <a:t>for (</a:t>
            </a:r>
            <a:r>
              <a:rPr lang="en-US" altLang="zh-CN" dirty="0" err="1" smtClean="0">
                <a:effectLst>
                  <a:outerShdw blurRad="38100" dist="38100" dir="2700000" algn="tl">
                    <a:srgbClr val="000000">
                      <a:alpha val="43137"/>
                    </a:srgbClr>
                  </a:outerShdw>
                </a:effectLst>
                <a:cs typeface="+mn-cs"/>
              </a:rPr>
              <a:t>int</a:t>
            </a:r>
            <a:r>
              <a:rPr lang="en-US" altLang="zh-CN" dirty="0" smtClean="0">
                <a:effectLst>
                  <a:outerShdw blurRad="38100" dist="38100" dir="2700000" algn="tl">
                    <a:srgbClr val="000000">
                      <a:alpha val="43137"/>
                    </a:srgbClr>
                  </a:outerShdw>
                </a:effectLst>
                <a:cs typeface="+mn-cs"/>
              </a:rPr>
              <a:t> col=0; i&lt;N; i++)</a:t>
            </a:r>
            <a:endParaRPr lang="zh-CN" altLang="zh-CN" dirty="0" smtClean="0">
              <a:effectLst>
                <a:outerShdw blurRad="38100" dist="38100" dir="2700000" algn="tl">
                  <a:srgbClr val="000000">
                    <a:alpha val="43137"/>
                  </a:srgbClr>
                </a:outerShdw>
              </a:effectLst>
              <a:cs typeface="+mn-cs"/>
            </a:endParaRPr>
          </a:p>
          <a:p>
            <a:pPr marL="457200" lvl="1" indent="0" eaLnBrk="1" hangingPunct="1">
              <a:buFontTx/>
              <a:buNone/>
              <a:defRPr/>
            </a:pPr>
            <a:r>
              <a:rPr lang="en-US" altLang="zh-CN" dirty="0" smtClean="0">
                <a:effectLst>
                  <a:outerShdw blurRad="38100" dist="38100" dir="2700000" algn="tl">
                    <a:srgbClr val="000000">
                      <a:alpha val="43137"/>
                    </a:srgbClr>
                  </a:outerShdw>
                </a:effectLst>
                <a:cs typeface="+mn-cs"/>
              </a:rPr>
              <a:t>	for (</a:t>
            </a:r>
            <a:r>
              <a:rPr lang="en-US" altLang="zh-CN" dirty="0" err="1" smtClean="0">
                <a:effectLst>
                  <a:outerShdw blurRad="38100" dist="38100" dir="2700000" algn="tl">
                    <a:srgbClr val="000000">
                      <a:alpha val="43137"/>
                    </a:srgbClr>
                  </a:outerShdw>
                </a:effectLst>
                <a:cs typeface="+mn-cs"/>
              </a:rPr>
              <a:t>int</a:t>
            </a:r>
            <a:r>
              <a:rPr lang="en-US" altLang="zh-CN" dirty="0" smtClean="0">
                <a:effectLst>
                  <a:outerShdw blurRad="38100" dist="38100" dir="2700000" algn="tl">
                    <a:srgbClr val="000000">
                      <a:alpha val="43137"/>
                    </a:srgbClr>
                  </a:outerShdw>
                </a:effectLst>
                <a:cs typeface="+mn-cs"/>
              </a:rPr>
              <a:t> </a:t>
            </a:r>
            <a:r>
              <a:rPr lang="en-US" altLang="zh-CN" dirty="0" err="1" smtClean="0">
                <a:effectLst>
                  <a:outerShdw blurRad="38100" dist="38100" dir="2700000" algn="tl">
                    <a:srgbClr val="000000">
                      <a:alpha val="43137"/>
                    </a:srgbClr>
                  </a:outerShdw>
                </a:effectLst>
                <a:cs typeface="+mn-cs"/>
              </a:rPr>
              <a:t>lin</a:t>
            </a:r>
            <a:r>
              <a:rPr lang="en-US" altLang="zh-CN" dirty="0" smtClean="0">
                <a:effectLst>
                  <a:outerShdw blurRad="38100" dist="38100" dir="2700000" algn="tl">
                    <a:srgbClr val="000000">
                      <a:alpha val="43137"/>
                    </a:srgbClr>
                  </a:outerShdw>
                </a:effectLst>
                <a:cs typeface="+mn-cs"/>
              </a:rPr>
              <a:t>=0; j&lt;M; j++)</a:t>
            </a:r>
            <a:endParaRPr lang="zh-CN" altLang="zh-CN" dirty="0" smtClean="0">
              <a:effectLst>
                <a:outerShdw blurRad="38100" dist="38100" dir="2700000" algn="tl">
                  <a:srgbClr val="000000">
                    <a:alpha val="43137"/>
                  </a:srgbClr>
                </a:outerShdw>
              </a:effectLst>
              <a:cs typeface="+mn-cs"/>
            </a:endParaRPr>
          </a:p>
          <a:p>
            <a:pPr marL="457200" lvl="1" indent="0" eaLnBrk="1" hangingPunct="1">
              <a:buFontTx/>
              <a:buNone/>
              <a:defRPr/>
            </a:pPr>
            <a:r>
              <a:rPr lang="en-US" altLang="zh-CN" dirty="0" smtClean="0">
                <a:effectLst>
                  <a:outerShdw blurRad="38100" dist="38100" dir="2700000" algn="tl">
                    <a:srgbClr val="000000">
                      <a:alpha val="43137"/>
                    </a:srgbClr>
                  </a:outerShdw>
                </a:effectLst>
                <a:cs typeface="+mn-cs"/>
              </a:rPr>
              <a:t>		...a[</a:t>
            </a:r>
            <a:r>
              <a:rPr lang="en-US" altLang="zh-CN" dirty="0" err="1" smtClean="0">
                <a:effectLst>
                  <a:outerShdw blurRad="38100" dist="38100" dir="2700000" algn="tl">
                    <a:srgbClr val="000000">
                      <a:alpha val="43137"/>
                    </a:srgbClr>
                  </a:outerShdw>
                </a:effectLst>
                <a:cs typeface="+mn-cs"/>
              </a:rPr>
              <a:t>lin</a:t>
            </a:r>
            <a:r>
              <a:rPr lang="en-US" altLang="zh-CN" dirty="0" smtClean="0">
                <a:effectLst>
                  <a:outerShdw blurRad="38100" dist="38100" dir="2700000" algn="tl">
                    <a:srgbClr val="000000">
                      <a:alpha val="43137"/>
                    </a:srgbClr>
                  </a:outerShdw>
                </a:effectLst>
                <a:cs typeface="+mn-cs"/>
              </a:rPr>
              <a:t>][col]...</a:t>
            </a:r>
            <a:endParaRPr lang="zh-CN" altLang="zh-CN" dirty="0" smtClean="0">
              <a:effectLst>
                <a:outerShdw blurRad="38100" dist="38100" dir="2700000" algn="tl">
                  <a:srgbClr val="000000">
                    <a:alpha val="43137"/>
                  </a:srgbClr>
                </a:outerShdw>
              </a:effectLst>
              <a:cs typeface="+mn-cs"/>
            </a:endParaRPr>
          </a:p>
          <a:p>
            <a:pPr eaLnBrk="1" hangingPunct="1">
              <a:defRPr/>
            </a:pPr>
            <a:endParaRPr lang="zh-CN" altLang="en-US" dirty="0" smtClean="0">
              <a:effectLst>
                <a:outerShdw blurRad="38100" dist="38100" dir="2700000" algn="tl">
                  <a:srgbClr val="000000">
                    <a:alpha val="43137"/>
                  </a:srgbClr>
                </a:outerShdw>
              </a:effectLst>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defRPr/>
            </a:pPr>
            <a:r>
              <a:rPr lang="zh-CN" altLang="en-US" smtClean="0"/>
              <a:t>向函数传递二维数组 </a:t>
            </a:r>
          </a:p>
        </p:txBody>
      </p:sp>
      <p:sp>
        <p:nvSpPr>
          <p:cNvPr id="74755" name="Rectangle 3"/>
          <p:cNvSpPr>
            <a:spLocks noGrp="1" noChangeArrowheads="1"/>
          </p:cNvSpPr>
          <p:nvPr>
            <p:ph idx="1"/>
          </p:nvPr>
        </p:nvSpPr>
        <p:spPr>
          <a:xfrm>
            <a:off x="457200" y="1600200"/>
            <a:ext cx="8507413" cy="5068888"/>
          </a:xfrm>
        </p:spPr>
        <p:txBody>
          <a:bodyPr/>
          <a:lstStyle/>
          <a:p>
            <a:pPr eaLnBrk="1" hangingPunct="1">
              <a:lnSpc>
                <a:spcPct val="90000"/>
              </a:lnSpc>
              <a:defRPr/>
            </a:pPr>
            <a:r>
              <a:rPr lang="zh-CN" altLang="en-US" sz="2800" dirty="0" smtClean="0"/>
              <a:t>被调用函数的形参应为不带数组行数的二维数组定义及其行数。例如：</a:t>
            </a:r>
          </a:p>
          <a:p>
            <a:pPr lvl="1" eaLnBrk="1" hangingPunct="1">
              <a:lnSpc>
                <a:spcPct val="120000"/>
              </a:lnSpc>
              <a:buFontTx/>
              <a:buNone/>
              <a:defRPr/>
            </a:pPr>
            <a:r>
              <a:rPr lang="en-US" altLang="zh-CN" sz="2000" dirty="0" err="1" smtClean="0"/>
              <a:t>int</a:t>
            </a:r>
            <a:r>
              <a:rPr lang="en-US" altLang="zh-CN" sz="2000" dirty="0" smtClean="0"/>
              <a:t> sum(</a:t>
            </a:r>
            <a:r>
              <a:rPr lang="en-US" altLang="zh-CN" sz="2000" dirty="0" err="1" smtClean="0"/>
              <a:t>int</a:t>
            </a:r>
            <a:r>
              <a:rPr lang="en-US" altLang="zh-CN" sz="2000" dirty="0" smtClean="0"/>
              <a:t> x[][</a:t>
            </a:r>
            <a:r>
              <a:rPr lang="en-US" altLang="zh-CN" sz="2000" dirty="0" smtClean="0">
                <a:solidFill>
                  <a:schemeClr val="folHlink"/>
                </a:solidFill>
              </a:rPr>
              <a:t>5</a:t>
            </a:r>
            <a:r>
              <a:rPr lang="en-US" altLang="zh-CN" sz="2000" dirty="0" smtClean="0"/>
              <a:t>], </a:t>
            </a:r>
            <a:r>
              <a:rPr lang="en-US" altLang="zh-CN" sz="2000" dirty="0" err="1" smtClean="0"/>
              <a:t>int</a:t>
            </a:r>
            <a:r>
              <a:rPr lang="en-US" altLang="zh-CN" sz="2000" dirty="0" smtClean="0"/>
              <a:t> </a:t>
            </a:r>
            <a:r>
              <a:rPr lang="en-US" altLang="zh-CN" sz="2000" dirty="0" err="1" smtClean="0"/>
              <a:t>lin</a:t>
            </a:r>
            <a:r>
              <a:rPr lang="en-US" altLang="zh-CN" sz="2000" dirty="0" smtClean="0"/>
              <a:t>) //</a:t>
            </a:r>
            <a:r>
              <a:rPr lang="zh-CN" altLang="en-US" sz="2000" dirty="0" smtClean="0"/>
              <a:t>对</a:t>
            </a:r>
            <a:r>
              <a:rPr lang="en-US" altLang="zh-CN" sz="2000" dirty="0" err="1" smtClean="0"/>
              <a:t>lin</a:t>
            </a:r>
            <a:r>
              <a:rPr lang="zh-CN" altLang="en-US" sz="2000" dirty="0" smtClean="0"/>
              <a:t>行、</a:t>
            </a:r>
            <a:r>
              <a:rPr lang="en-US" altLang="zh-CN" sz="2000" dirty="0" smtClean="0"/>
              <a:t>5</a:t>
            </a:r>
            <a:r>
              <a:rPr lang="zh-CN" altLang="en-US" sz="2000" dirty="0" smtClean="0"/>
              <a:t>列的二维数组求和</a:t>
            </a:r>
          </a:p>
          <a:p>
            <a:pPr lvl="1" eaLnBrk="1" hangingPunct="1">
              <a:lnSpc>
                <a:spcPct val="90000"/>
              </a:lnSpc>
              <a:buFontTx/>
              <a:buNone/>
              <a:defRPr/>
            </a:pPr>
            <a:r>
              <a:rPr lang="en-US" altLang="zh-CN" sz="2000" dirty="0" smtClean="0"/>
              <a:t>{	</a:t>
            </a:r>
            <a:r>
              <a:rPr lang="en-US" altLang="zh-CN" sz="2000" dirty="0" err="1" smtClean="0"/>
              <a:t>int</a:t>
            </a:r>
            <a:r>
              <a:rPr lang="en-US" altLang="zh-CN" sz="2000" dirty="0" smtClean="0"/>
              <a:t> s=0;</a:t>
            </a:r>
          </a:p>
          <a:p>
            <a:pPr lvl="1" eaLnBrk="1" hangingPunct="1">
              <a:lnSpc>
                <a:spcPct val="90000"/>
              </a:lnSpc>
              <a:buFontTx/>
              <a:buNone/>
              <a:defRPr/>
            </a:pPr>
            <a:r>
              <a:rPr lang="en-US" altLang="zh-CN" sz="2000" dirty="0" smtClean="0"/>
              <a:t>	for (</a:t>
            </a:r>
            <a:r>
              <a:rPr lang="en-US" altLang="zh-CN" sz="2000" dirty="0" err="1" smtClean="0"/>
              <a:t>int</a:t>
            </a:r>
            <a:r>
              <a:rPr lang="en-US" altLang="zh-CN" sz="2000" dirty="0" smtClean="0"/>
              <a:t> i=0; i&lt;</a:t>
            </a:r>
            <a:r>
              <a:rPr lang="en-US" altLang="zh-CN" sz="2000" dirty="0" err="1" smtClean="0"/>
              <a:t>lin</a:t>
            </a:r>
            <a:r>
              <a:rPr lang="en-US" altLang="zh-CN" sz="2000" dirty="0" smtClean="0"/>
              <a:t>; i++) </a:t>
            </a:r>
          </a:p>
          <a:p>
            <a:pPr lvl="1" eaLnBrk="1" hangingPunct="1">
              <a:lnSpc>
                <a:spcPct val="90000"/>
              </a:lnSpc>
              <a:buFontTx/>
              <a:buNone/>
              <a:defRPr/>
            </a:pPr>
            <a:r>
              <a:rPr lang="en-US" altLang="zh-CN" sz="2000" dirty="0" smtClean="0"/>
              <a:t>		for (</a:t>
            </a:r>
            <a:r>
              <a:rPr lang="en-US" altLang="zh-CN" sz="2000" dirty="0" err="1" smtClean="0"/>
              <a:t>int</a:t>
            </a:r>
            <a:r>
              <a:rPr lang="en-US" altLang="zh-CN" sz="2000" dirty="0" smtClean="0"/>
              <a:t> j=0; j&lt;5; j++)</a:t>
            </a:r>
          </a:p>
          <a:p>
            <a:pPr lvl="1" eaLnBrk="1" hangingPunct="1">
              <a:lnSpc>
                <a:spcPct val="90000"/>
              </a:lnSpc>
              <a:buFontTx/>
              <a:buNone/>
              <a:defRPr/>
            </a:pPr>
            <a:r>
              <a:rPr lang="en-US" altLang="zh-CN" sz="2000" dirty="0" smtClean="0"/>
              <a:t>		   s += x[i][j];</a:t>
            </a:r>
          </a:p>
          <a:p>
            <a:pPr lvl="1" eaLnBrk="1" hangingPunct="1">
              <a:lnSpc>
                <a:spcPct val="90000"/>
              </a:lnSpc>
              <a:buFontTx/>
              <a:buNone/>
              <a:defRPr/>
            </a:pPr>
            <a:r>
              <a:rPr lang="en-US" altLang="zh-CN" sz="2000" dirty="0" smtClean="0"/>
              <a:t>	return s;</a:t>
            </a:r>
          </a:p>
          <a:p>
            <a:pPr lvl="1" eaLnBrk="1" hangingPunct="1">
              <a:lnSpc>
                <a:spcPct val="90000"/>
              </a:lnSpc>
              <a:buFontTx/>
              <a:buNone/>
              <a:defRPr/>
            </a:pPr>
            <a:r>
              <a:rPr lang="en-US" altLang="zh-CN" sz="2000" dirty="0" smtClean="0"/>
              <a:t>}</a:t>
            </a:r>
          </a:p>
          <a:p>
            <a:pPr eaLnBrk="1" hangingPunct="1">
              <a:lnSpc>
                <a:spcPct val="110000"/>
              </a:lnSpc>
              <a:defRPr/>
            </a:pPr>
            <a:r>
              <a:rPr lang="zh-CN" altLang="en-US" sz="2400" dirty="0" smtClean="0"/>
              <a:t>注意：</a:t>
            </a:r>
            <a:r>
              <a:rPr lang="zh-CN" altLang="en-US" sz="2400" dirty="0" smtClean="0">
                <a:solidFill>
                  <a:schemeClr val="folHlink"/>
                </a:solidFill>
              </a:rPr>
              <a:t>二维数组作为函数参数传递时实际传递的也是数组的首地址</a:t>
            </a:r>
            <a:r>
              <a:rPr lang="zh-CN" altLang="en-US" sz="2400" dirty="0" smtClean="0"/>
              <a:t>，因此，二维数组形参的</a:t>
            </a:r>
            <a:r>
              <a:rPr lang="zh-CN" altLang="en-US" sz="2400" dirty="0" smtClean="0">
                <a:solidFill>
                  <a:schemeClr val="folHlink"/>
                </a:solidFill>
              </a:rPr>
              <a:t>列数</a:t>
            </a:r>
            <a:r>
              <a:rPr lang="zh-CN" altLang="en-US" sz="2400" dirty="0" smtClean="0"/>
              <a:t>必须要写，否则，函数体中无法计算</a:t>
            </a:r>
            <a:r>
              <a:rPr lang="en-US" altLang="zh-CN" sz="2400" dirty="0" smtClean="0"/>
              <a:t>x[i][j]</a:t>
            </a:r>
            <a:r>
              <a:rPr lang="zh-CN" altLang="en-US" sz="2400" dirty="0" smtClean="0"/>
              <a:t>的内存地址：</a:t>
            </a:r>
          </a:p>
          <a:p>
            <a:pPr lvl="1" eaLnBrk="1" hangingPunct="1">
              <a:lnSpc>
                <a:spcPct val="120000"/>
              </a:lnSpc>
              <a:defRPr/>
            </a:pPr>
            <a:r>
              <a:rPr lang="en-US" altLang="zh-CN" sz="2000" dirty="0" smtClean="0"/>
              <a:t>x[i][j]</a:t>
            </a:r>
            <a:r>
              <a:rPr lang="zh-CN" altLang="en-US" sz="2000" dirty="0" smtClean="0"/>
              <a:t>的地址 </a:t>
            </a:r>
            <a:r>
              <a:rPr lang="en-US" altLang="zh-CN" sz="2000" dirty="0" smtClean="0"/>
              <a:t>= x</a:t>
            </a:r>
            <a:r>
              <a:rPr lang="zh-CN" altLang="en-US" sz="2000" dirty="0" smtClean="0"/>
              <a:t>的首地址 </a:t>
            </a:r>
            <a:r>
              <a:rPr lang="en-US" altLang="zh-CN" sz="2000" dirty="0" smtClean="0"/>
              <a:t>+ i×</a:t>
            </a:r>
            <a:r>
              <a:rPr lang="zh-CN" altLang="en-US" sz="2000" b="1" i="1" u="sng" dirty="0" smtClean="0"/>
              <a:t>列数</a:t>
            </a:r>
            <a:r>
              <a:rPr lang="zh-CN" altLang="en-US" sz="2000" dirty="0" smtClean="0"/>
              <a:t> </a:t>
            </a:r>
            <a:r>
              <a:rPr lang="en-US" altLang="zh-CN" sz="2000" dirty="0" smtClean="0"/>
              <a:t>+ j</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Rectangle 3"/>
          <p:cNvSpPr>
            <a:spLocks noGrp="1" noChangeArrowheads="1"/>
          </p:cNvSpPr>
          <p:nvPr>
            <p:ph idx="1"/>
          </p:nvPr>
        </p:nvSpPr>
        <p:spPr>
          <a:xfrm>
            <a:off x="323850" y="836613"/>
            <a:ext cx="8640763" cy="5688012"/>
          </a:xfrm>
        </p:spPr>
        <p:txBody>
          <a:bodyPr/>
          <a:lstStyle/>
          <a:p>
            <a:pPr eaLnBrk="1" hangingPunct="1">
              <a:defRPr/>
            </a:pPr>
            <a:r>
              <a:rPr lang="zh-CN" altLang="en-US" sz="2800" smtClean="0"/>
              <a:t>调用者需要提供一个二维数组变量（</a:t>
            </a:r>
            <a:r>
              <a:rPr lang="zh-CN" altLang="en-US" sz="2800" smtClean="0">
                <a:solidFill>
                  <a:schemeClr val="folHlink"/>
                </a:solidFill>
              </a:rPr>
              <a:t>列数要与形参相同</a:t>
            </a:r>
            <a:r>
              <a:rPr lang="zh-CN" altLang="en-US" sz="2800" smtClean="0"/>
              <a:t>）的名和行数。例如：</a:t>
            </a:r>
          </a:p>
          <a:p>
            <a:pPr lvl="1" eaLnBrk="1" hangingPunct="1">
              <a:buFontTx/>
              <a:buNone/>
              <a:defRPr/>
            </a:pPr>
            <a:r>
              <a:rPr lang="en-US" altLang="zh-CN" sz="2400" smtClean="0"/>
              <a:t>int a[10][</a:t>
            </a:r>
            <a:r>
              <a:rPr lang="en-US" altLang="zh-CN" sz="2400" smtClean="0">
                <a:solidFill>
                  <a:schemeClr val="folHlink"/>
                </a:solidFill>
              </a:rPr>
              <a:t>5</a:t>
            </a:r>
            <a:r>
              <a:rPr lang="en-US" altLang="zh-CN" sz="2400" smtClean="0"/>
              <a:t>],b[20][</a:t>
            </a:r>
            <a:r>
              <a:rPr lang="en-US" altLang="zh-CN" sz="2400" smtClean="0">
                <a:solidFill>
                  <a:schemeClr val="folHlink"/>
                </a:solidFill>
              </a:rPr>
              <a:t>5</a:t>
            </a:r>
            <a:r>
              <a:rPr lang="en-US" altLang="zh-CN" sz="2400" smtClean="0"/>
              <a:t>];</a:t>
            </a:r>
          </a:p>
          <a:p>
            <a:pPr lvl="1" eaLnBrk="1" hangingPunct="1">
              <a:buFontTx/>
              <a:buNone/>
              <a:defRPr/>
            </a:pPr>
            <a:r>
              <a:rPr lang="en-US" altLang="zh-CN" sz="2400" smtClean="0"/>
              <a:t>......</a:t>
            </a:r>
          </a:p>
          <a:p>
            <a:pPr lvl="1" eaLnBrk="1" hangingPunct="1">
              <a:buFontTx/>
              <a:buNone/>
              <a:defRPr/>
            </a:pPr>
            <a:r>
              <a:rPr lang="en-US" altLang="zh-CN" sz="2400" smtClean="0"/>
              <a:t>cout &lt;&lt; "a</a:t>
            </a:r>
            <a:r>
              <a:rPr lang="zh-CN" altLang="en-US" sz="2400" smtClean="0"/>
              <a:t>的元素之和为：</a:t>
            </a:r>
            <a:r>
              <a:rPr lang="en-US" altLang="zh-CN" sz="2400" smtClean="0"/>
              <a:t>" &lt;&lt; sum(a,10) &lt;&lt; endl;</a:t>
            </a:r>
          </a:p>
          <a:p>
            <a:pPr lvl="1" eaLnBrk="1" hangingPunct="1">
              <a:buFontTx/>
              <a:buNone/>
              <a:defRPr/>
            </a:pPr>
            <a:r>
              <a:rPr lang="en-US" altLang="zh-CN" sz="2400" smtClean="0"/>
              <a:t>cout &lt;&lt; "b</a:t>
            </a:r>
            <a:r>
              <a:rPr lang="zh-CN" altLang="en-US" sz="2400" smtClean="0"/>
              <a:t>的元素之和为：</a:t>
            </a:r>
            <a:r>
              <a:rPr lang="en-US" altLang="zh-CN" sz="2400" smtClean="0"/>
              <a:t>" &lt;&lt; sum(b,20) &lt;&lt; endl;</a:t>
            </a:r>
          </a:p>
          <a:p>
            <a:pPr eaLnBrk="1" hangingPunct="1">
              <a:lnSpc>
                <a:spcPct val="110000"/>
              </a:lnSpc>
              <a:defRPr/>
            </a:pPr>
            <a:r>
              <a:rPr lang="zh-CN" altLang="en-US" sz="2800" smtClean="0"/>
              <a:t>下面的二维数组</a:t>
            </a:r>
            <a:r>
              <a:rPr lang="en-US" altLang="zh-CN" sz="2800" smtClean="0"/>
              <a:t>c</a:t>
            </a:r>
            <a:r>
              <a:rPr lang="zh-CN" altLang="en-US" sz="2800" smtClean="0"/>
              <a:t>就不能调用函数</a:t>
            </a:r>
            <a:r>
              <a:rPr lang="en-US" altLang="zh-CN" sz="2800" smtClean="0"/>
              <a:t>sum</a:t>
            </a:r>
            <a:r>
              <a:rPr lang="zh-CN" altLang="en-US" sz="2800" smtClean="0"/>
              <a:t>来计算其元素的和，因为</a:t>
            </a:r>
            <a:r>
              <a:rPr lang="en-US" altLang="zh-CN" sz="2800" smtClean="0"/>
              <a:t>c</a:t>
            </a:r>
            <a:r>
              <a:rPr lang="zh-CN" altLang="en-US" sz="2800" smtClean="0"/>
              <a:t>的列数与函数</a:t>
            </a:r>
            <a:r>
              <a:rPr lang="en-US" altLang="zh-CN" sz="2800" smtClean="0"/>
              <a:t>sum</a:t>
            </a:r>
            <a:r>
              <a:rPr lang="zh-CN" altLang="en-US" sz="2800" smtClean="0"/>
              <a:t>要求的列数不符：</a:t>
            </a:r>
          </a:p>
          <a:p>
            <a:pPr lvl="1" eaLnBrk="1" hangingPunct="1">
              <a:buFontTx/>
              <a:buNone/>
              <a:defRPr/>
            </a:pPr>
            <a:r>
              <a:rPr lang="en-US" altLang="zh-CN" sz="2400" smtClean="0"/>
              <a:t>int c[40][</a:t>
            </a:r>
            <a:r>
              <a:rPr lang="en-US" altLang="zh-CN" sz="2400" smtClean="0">
                <a:solidFill>
                  <a:schemeClr val="folHlink"/>
                </a:solidFill>
              </a:rPr>
              <a:t>20</a:t>
            </a:r>
            <a:r>
              <a:rPr lang="en-US" altLang="zh-CN" sz="2400" smtClean="0"/>
              <a:t>];</a:t>
            </a:r>
          </a:p>
          <a:p>
            <a:pPr lvl="1" eaLnBrk="1" hangingPunct="1">
              <a:buFontTx/>
              <a:buNone/>
              <a:defRPr/>
            </a:pPr>
            <a:r>
              <a:rPr lang="en-US" altLang="zh-CN" sz="2400" smtClean="0"/>
              <a:t>......</a:t>
            </a:r>
          </a:p>
          <a:p>
            <a:pPr lvl="1" eaLnBrk="1" hangingPunct="1">
              <a:buFontTx/>
              <a:buNone/>
              <a:defRPr/>
            </a:pPr>
            <a:r>
              <a:rPr lang="en-US" altLang="zh-CN" sz="2400" smtClean="0"/>
              <a:t>sum(c,40); //</a:t>
            </a:r>
            <a:r>
              <a:rPr lang="en-US" altLang="zh-CN" sz="2400" smtClean="0">
                <a:solidFill>
                  <a:schemeClr val="folHlink"/>
                </a:solidFill>
              </a:rPr>
              <a:t>Error</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eaLnBrk="1" hangingPunct="1">
              <a:defRPr/>
            </a:pPr>
            <a:r>
              <a:rPr lang="zh-CN" altLang="en-US" smtClean="0"/>
              <a:t>二维数组降为一维数组处理 </a:t>
            </a:r>
          </a:p>
        </p:txBody>
      </p:sp>
      <p:sp>
        <p:nvSpPr>
          <p:cNvPr id="77827" name="Rectangle 3"/>
          <p:cNvSpPr>
            <a:spLocks noGrp="1" noChangeArrowheads="1"/>
          </p:cNvSpPr>
          <p:nvPr>
            <p:ph idx="1"/>
          </p:nvPr>
        </p:nvSpPr>
        <p:spPr/>
        <p:txBody>
          <a:bodyPr/>
          <a:lstStyle/>
          <a:p>
            <a:pPr eaLnBrk="1" hangingPunct="1">
              <a:lnSpc>
                <a:spcPct val="90000"/>
              </a:lnSpc>
              <a:buFont typeface="Wingdings" pitchFamily="2" charset="2"/>
              <a:buNone/>
              <a:defRPr/>
            </a:pPr>
            <a:r>
              <a:rPr lang="en-US" altLang="zh-CN" sz="2400" smtClean="0"/>
              <a:t>int sum(int x[], int num)</a:t>
            </a:r>
          </a:p>
          <a:p>
            <a:pPr eaLnBrk="1" hangingPunct="1">
              <a:lnSpc>
                <a:spcPct val="90000"/>
              </a:lnSpc>
              <a:buFont typeface="Wingdings" pitchFamily="2" charset="2"/>
              <a:buNone/>
              <a:defRPr/>
            </a:pPr>
            <a:r>
              <a:rPr lang="en-US" altLang="zh-CN" sz="2400" smtClean="0"/>
              <a:t>{	int s=0;</a:t>
            </a:r>
          </a:p>
          <a:p>
            <a:pPr eaLnBrk="1" hangingPunct="1">
              <a:lnSpc>
                <a:spcPct val="90000"/>
              </a:lnSpc>
              <a:buFont typeface="Wingdings" pitchFamily="2" charset="2"/>
              <a:buNone/>
              <a:defRPr/>
            </a:pPr>
            <a:r>
              <a:rPr lang="en-US" altLang="zh-CN" sz="2400" smtClean="0"/>
              <a:t>	for (int i=0; i&lt;num; i++) s += x[i];</a:t>
            </a:r>
          </a:p>
          <a:p>
            <a:pPr eaLnBrk="1" hangingPunct="1">
              <a:lnSpc>
                <a:spcPct val="90000"/>
              </a:lnSpc>
              <a:buFont typeface="Wingdings" pitchFamily="2" charset="2"/>
              <a:buNone/>
              <a:defRPr/>
            </a:pPr>
            <a:r>
              <a:rPr lang="en-US" altLang="zh-CN" sz="2400" smtClean="0"/>
              <a:t>	return s;</a:t>
            </a:r>
          </a:p>
          <a:p>
            <a:pPr eaLnBrk="1" hangingPunct="1">
              <a:lnSpc>
                <a:spcPct val="90000"/>
              </a:lnSpc>
              <a:buFont typeface="Wingdings" pitchFamily="2" charset="2"/>
              <a:buNone/>
              <a:defRPr/>
            </a:pPr>
            <a:r>
              <a:rPr lang="en-US" altLang="zh-CN" sz="2400" smtClean="0"/>
              <a:t>}</a:t>
            </a:r>
          </a:p>
          <a:p>
            <a:pPr eaLnBrk="1" hangingPunct="1">
              <a:lnSpc>
                <a:spcPct val="90000"/>
              </a:lnSpc>
              <a:buFont typeface="Wingdings" pitchFamily="2" charset="2"/>
              <a:buNone/>
              <a:defRPr/>
            </a:pPr>
            <a:r>
              <a:rPr lang="en-US" altLang="zh-CN" sz="2400" smtClean="0"/>
              <a:t>......</a:t>
            </a:r>
          </a:p>
          <a:p>
            <a:pPr eaLnBrk="1" hangingPunct="1">
              <a:lnSpc>
                <a:spcPct val="90000"/>
              </a:lnSpc>
              <a:buFont typeface="Wingdings" pitchFamily="2" charset="2"/>
              <a:buNone/>
              <a:defRPr/>
            </a:pPr>
            <a:r>
              <a:rPr lang="en-US" altLang="zh-CN" sz="2400" smtClean="0"/>
              <a:t>int a[10][5],b[20][5], c[40][20];</a:t>
            </a:r>
          </a:p>
          <a:p>
            <a:pPr eaLnBrk="1" hangingPunct="1">
              <a:lnSpc>
                <a:spcPct val="90000"/>
              </a:lnSpc>
              <a:buFont typeface="Wingdings" pitchFamily="2" charset="2"/>
              <a:buNone/>
              <a:defRPr/>
            </a:pPr>
            <a:r>
              <a:rPr lang="en-US" altLang="zh-CN" sz="2400" smtClean="0"/>
              <a:t>......</a:t>
            </a:r>
          </a:p>
          <a:p>
            <a:pPr eaLnBrk="1" hangingPunct="1">
              <a:lnSpc>
                <a:spcPct val="90000"/>
              </a:lnSpc>
              <a:buFont typeface="Wingdings" pitchFamily="2" charset="2"/>
              <a:buNone/>
              <a:defRPr/>
            </a:pPr>
            <a:r>
              <a:rPr lang="en-US" altLang="zh-CN" sz="2400" smtClean="0"/>
              <a:t>cout &lt;&lt; sum(a[0],</a:t>
            </a:r>
            <a:r>
              <a:rPr lang="en-US" altLang="zh-CN" sz="2400" smtClean="0">
                <a:solidFill>
                  <a:schemeClr val="folHlink"/>
                </a:solidFill>
              </a:rPr>
              <a:t>10*5</a:t>
            </a:r>
            <a:r>
              <a:rPr lang="en-US" altLang="zh-CN" sz="2400" smtClean="0"/>
              <a:t>) &lt;&lt; endl;</a:t>
            </a:r>
          </a:p>
          <a:p>
            <a:pPr eaLnBrk="1" hangingPunct="1">
              <a:lnSpc>
                <a:spcPct val="90000"/>
              </a:lnSpc>
              <a:buFont typeface="Wingdings" pitchFamily="2" charset="2"/>
              <a:buNone/>
              <a:defRPr/>
            </a:pPr>
            <a:r>
              <a:rPr lang="en-US" altLang="zh-CN" sz="2400" smtClean="0"/>
              <a:t>cout &lt;&lt; sum(b[0],</a:t>
            </a:r>
            <a:r>
              <a:rPr lang="en-US" altLang="zh-CN" sz="2400" smtClean="0">
                <a:solidFill>
                  <a:schemeClr val="folHlink"/>
                </a:solidFill>
              </a:rPr>
              <a:t>20*5</a:t>
            </a:r>
            <a:r>
              <a:rPr lang="en-US" altLang="zh-CN" sz="2400" smtClean="0"/>
              <a:t>) &lt;&lt; endl;</a:t>
            </a:r>
          </a:p>
          <a:p>
            <a:pPr eaLnBrk="1" hangingPunct="1">
              <a:lnSpc>
                <a:spcPct val="90000"/>
              </a:lnSpc>
              <a:buFont typeface="Wingdings" pitchFamily="2" charset="2"/>
              <a:buNone/>
              <a:defRPr/>
            </a:pPr>
            <a:r>
              <a:rPr lang="en-US" altLang="zh-CN" sz="2400" smtClean="0"/>
              <a:t>cout &lt;&lt; sum(c[0],</a:t>
            </a:r>
            <a:r>
              <a:rPr lang="en-US" altLang="zh-CN" sz="2400" smtClean="0">
                <a:solidFill>
                  <a:schemeClr val="folHlink"/>
                </a:solidFill>
              </a:rPr>
              <a:t>40*20</a:t>
            </a:r>
            <a:r>
              <a:rPr lang="en-US" altLang="zh-CN" sz="2400" smtClean="0"/>
              <a:t>) &lt;&lt; endl;</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457200" y="44450"/>
            <a:ext cx="8229600" cy="990600"/>
          </a:xfrm>
        </p:spPr>
        <p:txBody>
          <a:bodyPr/>
          <a:lstStyle/>
          <a:p>
            <a:pPr eaLnBrk="1" hangingPunct="1">
              <a:defRPr/>
            </a:pPr>
            <a:r>
              <a:rPr lang="zh-CN" altLang="en-US" sz="4000" smtClean="0"/>
              <a:t>例：求解约瑟夫（</a:t>
            </a:r>
            <a:r>
              <a:rPr lang="en-US" altLang="zh-CN" sz="4000" smtClean="0"/>
              <a:t>Josephus</a:t>
            </a:r>
            <a:r>
              <a:rPr lang="zh-CN" altLang="en-US" sz="4000" smtClean="0"/>
              <a:t>）问题</a:t>
            </a:r>
          </a:p>
        </p:txBody>
      </p:sp>
      <p:sp>
        <p:nvSpPr>
          <p:cNvPr id="78851" name="Rectangle 3"/>
          <p:cNvSpPr>
            <a:spLocks noGrp="1" noChangeArrowheads="1"/>
          </p:cNvSpPr>
          <p:nvPr>
            <p:ph idx="1"/>
          </p:nvPr>
        </p:nvSpPr>
        <p:spPr>
          <a:xfrm>
            <a:off x="457200" y="1125538"/>
            <a:ext cx="8229600" cy="3167062"/>
          </a:xfrm>
        </p:spPr>
        <p:txBody>
          <a:bodyPr/>
          <a:lstStyle/>
          <a:p>
            <a:pPr eaLnBrk="1" hangingPunct="1">
              <a:lnSpc>
                <a:spcPct val="90000"/>
              </a:lnSpc>
              <a:defRPr/>
            </a:pPr>
            <a:r>
              <a:rPr lang="zh-CN" altLang="en-US" sz="2400" smtClean="0"/>
              <a:t>约瑟夫（</a:t>
            </a:r>
            <a:r>
              <a:rPr lang="en-US" altLang="zh-CN" sz="2400" smtClean="0"/>
              <a:t>Josephus</a:t>
            </a:r>
            <a:r>
              <a:rPr lang="zh-CN" altLang="en-US" sz="2400" smtClean="0"/>
              <a:t>）问题是：有</a:t>
            </a:r>
            <a:r>
              <a:rPr lang="en-US" altLang="zh-CN" sz="2400" smtClean="0"/>
              <a:t>N</a:t>
            </a:r>
            <a:r>
              <a:rPr lang="zh-CN" altLang="en-US" sz="2400" smtClean="0"/>
              <a:t>个小孩围坐成一圈，从某个小孩开始顺时针报数，报到</a:t>
            </a:r>
            <a:r>
              <a:rPr lang="en-US" altLang="zh-CN" sz="2400" smtClean="0"/>
              <a:t>M</a:t>
            </a:r>
            <a:r>
              <a:rPr lang="zh-CN" altLang="en-US" sz="2400" smtClean="0"/>
              <a:t>的小孩从圈子离开，然后，从下一个小孩开始重新报数，每报到</a:t>
            </a:r>
            <a:r>
              <a:rPr lang="en-US" altLang="zh-CN" sz="2400" smtClean="0"/>
              <a:t>M</a:t>
            </a:r>
            <a:r>
              <a:rPr lang="zh-CN" altLang="en-US" sz="2400" smtClean="0"/>
              <a:t>，相应的小孩从圈子离开，最后一个离开圈子的小孩为胜者，问胜者是哪一个小孩？</a:t>
            </a:r>
          </a:p>
          <a:p>
            <a:pPr eaLnBrk="1" hangingPunct="1">
              <a:lnSpc>
                <a:spcPct val="90000"/>
              </a:lnSpc>
              <a:defRPr/>
            </a:pPr>
            <a:r>
              <a:rPr lang="zh-CN" altLang="en-US" sz="2400" smtClean="0"/>
              <a:t>采用一个一维的</a:t>
            </a:r>
            <a:r>
              <a:rPr lang="zh-CN" altLang="en-US" sz="2400" smtClean="0">
                <a:solidFill>
                  <a:schemeClr val="folHlink"/>
                </a:solidFill>
              </a:rPr>
              <a:t>循环数组</a:t>
            </a:r>
            <a:r>
              <a:rPr lang="en-US" altLang="zh-CN" sz="2400" smtClean="0"/>
              <a:t>in_circle</a:t>
            </a:r>
            <a:r>
              <a:rPr lang="zh-CN" altLang="en-US" sz="2400" smtClean="0"/>
              <a:t>来表示小孩围成一圈：</a:t>
            </a:r>
          </a:p>
          <a:p>
            <a:pPr lvl="1" eaLnBrk="1" hangingPunct="1">
              <a:lnSpc>
                <a:spcPct val="90000"/>
              </a:lnSpc>
              <a:buFontTx/>
              <a:buNone/>
              <a:defRPr/>
            </a:pPr>
            <a:r>
              <a:rPr lang="en-US" altLang="zh-CN" sz="2000" smtClean="0"/>
              <a:t>bool in_circle[N]; </a:t>
            </a:r>
          </a:p>
          <a:p>
            <a:pPr lvl="1" eaLnBrk="1" hangingPunct="1">
              <a:lnSpc>
                <a:spcPct val="90000"/>
              </a:lnSpc>
              <a:defRPr/>
            </a:pPr>
            <a:r>
              <a:rPr lang="en-US" altLang="zh-CN" sz="2000" smtClean="0"/>
              <a:t>in_circle[i]</a:t>
            </a:r>
            <a:r>
              <a:rPr lang="zh-CN" altLang="en-US" sz="2000" smtClean="0"/>
              <a:t>为</a:t>
            </a:r>
            <a:r>
              <a:rPr lang="en-US" altLang="zh-CN" sz="2000" smtClean="0"/>
              <a:t>true</a:t>
            </a:r>
            <a:r>
              <a:rPr lang="zh-CN" altLang="en-US" sz="2000" smtClean="0"/>
              <a:t>表示编号为</a:t>
            </a:r>
            <a:r>
              <a:rPr lang="en-US" altLang="zh-CN" sz="2000" smtClean="0"/>
              <a:t>i</a:t>
            </a:r>
            <a:r>
              <a:rPr lang="zh-CN" altLang="en-US" sz="2000" smtClean="0"/>
              <a:t>的小孩在圈子里。</a:t>
            </a:r>
          </a:p>
          <a:p>
            <a:pPr lvl="1" eaLnBrk="1" hangingPunct="1">
              <a:lnSpc>
                <a:spcPct val="90000"/>
              </a:lnSpc>
              <a:defRPr/>
            </a:pPr>
            <a:r>
              <a:rPr lang="zh-CN" altLang="en-US" sz="2000" smtClean="0"/>
              <a:t>圈子中</a:t>
            </a:r>
            <a:r>
              <a:rPr lang="en-US" altLang="zh-CN" sz="2000" smtClean="0"/>
              <a:t>i</a:t>
            </a:r>
            <a:r>
              <a:rPr lang="zh-CN" altLang="en-US" sz="2000" smtClean="0"/>
              <a:t>的下一个位置</a:t>
            </a:r>
            <a:r>
              <a:rPr lang="en-US" altLang="zh-CN" sz="2000" smtClean="0"/>
              <a:t>j=(i+1)</a:t>
            </a:r>
            <a:r>
              <a:rPr lang="en-US" altLang="zh-CN" sz="2000" smtClean="0">
                <a:solidFill>
                  <a:schemeClr val="folHlink"/>
                </a:solidFill>
              </a:rPr>
              <a:t>%N</a:t>
            </a:r>
            <a:r>
              <a:rPr lang="en-US" altLang="zh-CN" sz="2000" smtClean="0"/>
              <a:t> </a:t>
            </a:r>
          </a:p>
        </p:txBody>
      </p:sp>
      <p:grpSp>
        <p:nvGrpSpPr>
          <p:cNvPr id="49156" name="Group 0"/>
          <p:cNvGrpSpPr>
            <a:grpSpLocks noChangeAspect="1"/>
          </p:cNvGrpSpPr>
          <p:nvPr/>
        </p:nvGrpSpPr>
        <p:grpSpPr bwMode="auto">
          <a:xfrm>
            <a:off x="3203575" y="4900613"/>
            <a:ext cx="1944688" cy="1912937"/>
            <a:chOff x="4048" y="7641"/>
            <a:chExt cx="2326" cy="2286"/>
          </a:xfrm>
        </p:grpSpPr>
        <p:sp>
          <p:nvSpPr>
            <p:cNvPr id="49161" name="AutoShape 1"/>
            <p:cNvSpPr>
              <a:spLocks noChangeAspect="1" noChangeArrowheads="1"/>
            </p:cNvSpPr>
            <p:nvPr/>
          </p:nvSpPr>
          <p:spPr bwMode="auto">
            <a:xfrm>
              <a:off x="4048" y="7641"/>
              <a:ext cx="2326" cy="2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9162" name="Oval 2"/>
            <p:cNvSpPr>
              <a:spLocks noChangeArrowheads="1"/>
            </p:cNvSpPr>
            <p:nvPr/>
          </p:nvSpPr>
          <p:spPr bwMode="auto">
            <a:xfrm>
              <a:off x="4056" y="7649"/>
              <a:ext cx="2318" cy="2278"/>
            </a:xfrm>
            <a:prstGeom prst="ellipse">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9163" name="Oval 3"/>
            <p:cNvSpPr>
              <a:spLocks noChangeArrowheads="1"/>
            </p:cNvSpPr>
            <p:nvPr/>
          </p:nvSpPr>
          <p:spPr bwMode="auto">
            <a:xfrm>
              <a:off x="4365" y="7917"/>
              <a:ext cx="1700" cy="1742"/>
            </a:xfrm>
            <a:prstGeom prst="ellipse">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9164" name="Line 4"/>
            <p:cNvSpPr>
              <a:spLocks noChangeShapeType="1"/>
            </p:cNvSpPr>
            <p:nvPr/>
          </p:nvSpPr>
          <p:spPr bwMode="auto">
            <a:xfrm>
              <a:off x="5200" y="7649"/>
              <a:ext cx="0" cy="217"/>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9165" name="Line 5"/>
            <p:cNvSpPr>
              <a:spLocks noChangeShapeType="1"/>
            </p:cNvSpPr>
            <p:nvPr/>
          </p:nvSpPr>
          <p:spPr bwMode="auto">
            <a:xfrm flipH="1">
              <a:off x="5605" y="7732"/>
              <a:ext cx="155" cy="268"/>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9166" name="Line 6"/>
            <p:cNvSpPr>
              <a:spLocks noChangeShapeType="1"/>
            </p:cNvSpPr>
            <p:nvPr/>
          </p:nvSpPr>
          <p:spPr bwMode="auto">
            <a:xfrm flipH="1">
              <a:off x="5886" y="8051"/>
              <a:ext cx="241" cy="259"/>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9167" name="Line 7"/>
            <p:cNvSpPr>
              <a:spLocks noChangeShapeType="1"/>
            </p:cNvSpPr>
            <p:nvPr/>
          </p:nvSpPr>
          <p:spPr bwMode="auto">
            <a:xfrm>
              <a:off x="4626" y="7783"/>
              <a:ext cx="154" cy="268"/>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9168" name="Line 8"/>
            <p:cNvSpPr>
              <a:spLocks noChangeShapeType="1"/>
            </p:cNvSpPr>
            <p:nvPr/>
          </p:nvSpPr>
          <p:spPr bwMode="auto">
            <a:xfrm>
              <a:off x="4266" y="8154"/>
              <a:ext cx="180" cy="156"/>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49157" name="Text Box 9"/>
          <p:cNvSpPr txBox="1">
            <a:spLocks noChangeArrowheads="1"/>
          </p:cNvSpPr>
          <p:nvPr/>
        </p:nvSpPr>
        <p:spPr bwMode="auto">
          <a:xfrm>
            <a:off x="4241800" y="4411663"/>
            <a:ext cx="330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tx1"/>
                </a:solidFill>
                <a:latin typeface="Verdana" pitchFamily="34" charset="0"/>
                <a:ea typeface="宋体" charset="-122"/>
              </a:defRPr>
            </a:lvl1pPr>
            <a:lvl2pPr marL="742950" indent="-285750" eaLnBrk="0" hangingPunct="0">
              <a:defRPr sz="2400" b="1">
                <a:solidFill>
                  <a:schemeClr val="tx1"/>
                </a:solidFill>
                <a:latin typeface="Verdana" pitchFamily="34" charset="0"/>
                <a:ea typeface="宋体" charset="-122"/>
              </a:defRPr>
            </a:lvl2pPr>
            <a:lvl3pPr marL="1143000" indent="-228600" eaLnBrk="0" hangingPunct="0">
              <a:defRPr sz="2400" b="1">
                <a:solidFill>
                  <a:schemeClr val="tx1"/>
                </a:solidFill>
                <a:latin typeface="Verdana" pitchFamily="34" charset="0"/>
                <a:ea typeface="宋体" charset="-122"/>
              </a:defRPr>
            </a:lvl3pPr>
            <a:lvl4pPr marL="1600200" indent="-228600" eaLnBrk="0" hangingPunct="0">
              <a:defRPr sz="2400" b="1">
                <a:solidFill>
                  <a:schemeClr val="tx1"/>
                </a:solidFill>
                <a:latin typeface="Verdana" pitchFamily="34" charset="0"/>
                <a:ea typeface="宋体" charset="-122"/>
              </a:defRPr>
            </a:lvl4pPr>
            <a:lvl5pPr marL="2057400" indent="-228600" eaLnBrk="0" hangingPunct="0">
              <a:defRPr sz="2400" b="1">
                <a:solidFill>
                  <a:schemeClr val="tx1"/>
                </a:solidFill>
                <a:latin typeface="Verdana" pitchFamily="34" charset="0"/>
                <a:ea typeface="宋体" charset="-122"/>
              </a:defRPr>
            </a:lvl5pPr>
            <a:lvl6pPr marL="2514600" indent="-228600" algn="ctr" eaLnBrk="0" fontAlgn="base" hangingPunct="0">
              <a:spcBef>
                <a:spcPct val="50000"/>
              </a:spcBef>
              <a:spcAft>
                <a:spcPct val="0"/>
              </a:spcAft>
              <a:defRPr sz="2400" b="1">
                <a:solidFill>
                  <a:schemeClr val="tx1"/>
                </a:solidFill>
                <a:latin typeface="Verdana" pitchFamily="34" charset="0"/>
                <a:ea typeface="宋体" charset="-122"/>
              </a:defRPr>
            </a:lvl6pPr>
            <a:lvl7pPr marL="2971800" indent="-228600" algn="ctr" eaLnBrk="0" fontAlgn="base" hangingPunct="0">
              <a:spcBef>
                <a:spcPct val="50000"/>
              </a:spcBef>
              <a:spcAft>
                <a:spcPct val="0"/>
              </a:spcAft>
              <a:defRPr sz="2400" b="1">
                <a:solidFill>
                  <a:schemeClr val="tx1"/>
                </a:solidFill>
                <a:latin typeface="Verdana" pitchFamily="34" charset="0"/>
                <a:ea typeface="宋体" charset="-122"/>
              </a:defRPr>
            </a:lvl7pPr>
            <a:lvl8pPr marL="3429000" indent="-228600" algn="ctr" eaLnBrk="0" fontAlgn="base" hangingPunct="0">
              <a:spcBef>
                <a:spcPct val="50000"/>
              </a:spcBef>
              <a:spcAft>
                <a:spcPct val="0"/>
              </a:spcAft>
              <a:defRPr sz="2400" b="1">
                <a:solidFill>
                  <a:schemeClr val="tx1"/>
                </a:solidFill>
                <a:latin typeface="Verdana" pitchFamily="34" charset="0"/>
                <a:ea typeface="宋体" charset="-122"/>
              </a:defRPr>
            </a:lvl8pPr>
            <a:lvl9pPr marL="3886200" indent="-228600" algn="ctr" eaLnBrk="0" fontAlgn="base" hangingPunct="0">
              <a:spcBef>
                <a:spcPct val="50000"/>
              </a:spcBef>
              <a:spcAft>
                <a:spcPct val="0"/>
              </a:spcAft>
              <a:defRPr sz="2400" b="1">
                <a:solidFill>
                  <a:schemeClr val="tx1"/>
                </a:solidFill>
                <a:latin typeface="Verdana" pitchFamily="34" charset="0"/>
                <a:ea typeface="宋体" charset="-122"/>
              </a:defRPr>
            </a:lvl9pPr>
          </a:lstStyle>
          <a:p>
            <a:pPr algn="l" eaLnBrk="1" hangingPunct="1"/>
            <a:r>
              <a:rPr lang="en-US" altLang="zh-CN" sz="1800" b="0"/>
              <a:t>0</a:t>
            </a:r>
          </a:p>
        </p:txBody>
      </p:sp>
      <p:sp>
        <p:nvSpPr>
          <p:cNvPr id="49158" name="Text Box 10"/>
          <p:cNvSpPr txBox="1">
            <a:spLocks noChangeArrowheads="1"/>
          </p:cNvSpPr>
          <p:nvPr/>
        </p:nvSpPr>
        <p:spPr bwMode="auto">
          <a:xfrm>
            <a:off x="3492500" y="4395788"/>
            <a:ext cx="60483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tx1"/>
                </a:solidFill>
                <a:latin typeface="Verdana" pitchFamily="34" charset="0"/>
                <a:ea typeface="宋体" charset="-122"/>
              </a:defRPr>
            </a:lvl1pPr>
            <a:lvl2pPr marL="742950" indent="-285750" eaLnBrk="0" hangingPunct="0">
              <a:defRPr sz="2400" b="1">
                <a:solidFill>
                  <a:schemeClr val="tx1"/>
                </a:solidFill>
                <a:latin typeface="Verdana" pitchFamily="34" charset="0"/>
                <a:ea typeface="宋体" charset="-122"/>
              </a:defRPr>
            </a:lvl2pPr>
            <a:lvl3pPr marL="1143000" indent="-228600" eaLnBrk="0" hangingPunct="0">
              <a:defRPr sz="2400" b="1">
                <a:solidFill>
                  <a:schemeClr val="tx1"/>
                </a:solidFill>
                <a:latin typeface="Verdana" pitchFamily="34" charset="0"/>
                <a:ea typeface="宋体" charset="-122"/>
              </a:defRPr>
            </a:lvl3pPr>
            <a:lvl4pPr marL="1600200" indent="-228600" eaLnBrk="0" hangingPunct="0">
              <a:defRPr sz="2400" b="1">
                <a:solidFill>
                  <a:schemeClr val="tx1"/>
                </a:solidFill>
                <a:latin typeface="Verdana" pitchFamily="34" charset="0"/>
                <a:ea typeface="宋体" charset="-122"/>
              </a:defRPr>
            </a:lvl4pPr>
            <a:lvl5pPr marL="2057400" indent="-228600" eaLnBrk="0" hangingPunct="0">
              <a:defRPr sz="2400" b="1">
                <a:solidFill>
                  <a:schemeClr val="tx1"/>
                </a:solidFill>
                <a:latin typeface="Verdana" pitchFamily="34" charset="0"/>
                <a:ea typeface="宋体" charset="-122"/>
              </a:defRPr>
            </a:lvl5pPr>
            <a:lvl6pPr marL="2514600" indent="-228600" algn="ctr" eaLnBrk="0" fontAlgn="base" hangingPunct="0">
              <a:spcBef>
                <a:spcPct val="50000"/>
              </a:spcBef>
              <a:spcAft>
                <a:spcPct val="0"/>
              </a:spcAft>
              <a:defRPr sz="2400" b="1">
                <a:solidFill>
                  <a:schemeClr val="tx1"/>
                </a:solidFill>
                <a:latin typeface="Verdana" pitchFamily="34" charset="0"/>
                <a:ea typeface="宋体" charset="-122"/>
              </a:defRPr>
            </a:lvl6pPr>
            <a:lvl7pPr marL="2971800" indent="-228600" algn="ctr" eaLnBrk="0" fontAlgn="base" hangingPunct="0">
              <a:spcBef>
                <a:spcPct val="50000"/>
              </a:spcBef>
              <a:spcAft>
                <a:spcPct val="0"/>
              </a:spcAft>
              <a:defRPr sz="2400" b="1">
                <a:solidFill>
                  <a:schemeClr val="tx1"/>
                </a:solidFill>
                <a:latin typeface="Verdana" pitchFamily="34" charset="0"/>
                <a:ea typeface="宋体" charset="-122"/>
              </a:defRPr>
            </a:lvl7pPr>
            <a:lvl8pPr marL="3429000" indent="-228600" algn="ctr" eaLnBrk="0" fontAlgn="base" hangingPunct="0">
              <a:spcBef>
                <a:spcPct val="50000"/>
              </a:spcBef>
              <a:spcAft>
                <a:spcPct val="0"/>
              </a:spcAft>
              <a:defRPr sz="2400" b="1">
                <a:solidFill>
                  <a:schemeClr val="tx1"/>
                </a:solidFill>
                <a:latin typeface="Verdana" pitchFamily="34" charset="0"/>
                <a:ea typeface="宋体" charset="-122"/>
              </a:defRPr>
            </a:lvl8pPr>
            <a:lvl9pPr marL="3886200" indent="-228600" algn="ctr" eaLnBrk="0" fontAlgn="base" hangingPunct="0">
              <a:spcBef>
                <a:spcPct val="50000"/>
              </a:spcBef>
              <a:spcAft>
                <a:spcPct val="0"/>
              </a:spcAft>
              <a:defRPr sz="2400" b="1">
                <a:solidFill>
                  <a:schemeClr val="tx1"/>
                </a:solidFill>
                <a:latin typeface="Verdana" pitchFamily="34" charset="0"/>
                <a:ea typeface="宋体" charset="-122"/>
              </a:defRPr>
            </a:lvl9pPr>
          </a:lstStyle>
          <a:p>
            <a:pPr algn="l" eaLnBrk="1" hangingPunct="1"/>
            <a:r>
              <a:rPr lang="en-US" altLang="zh-CN" sz="1800" b="0"/>
              <a:t>N-1</a:t>
            </a:r>
          </a:p>
        </p:txBody>
      </p:sp>
      <p:sp>
        <p:nvSpPr>
          <p:cNvPr id="49159" name="Text Box 11"/>
          <p:cNvSpPr txBox="1">
            <a:spLocks noChangeArrowheads="1"/>
          </p:cNvSpPr>
          <p:nvPr/>
        </p:nvSpPr>
        <p:spPr bwMode="auto">
          <a:xfrm>
            <a:off x="4695825" y="4627563"/>
            <a:ext cx="330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tx1"/>
                </a:solidFill>
                <a:latin typeface="Verdana" pitchFamily="34" charset="0"/>
                <a:ea typeface="宋体" charset="-122"/>
              </a:defRPr>
            </a:lvl1pPr>
            <a:lvl2pPr marL="742950" indent="-285750" eaLnBrk="0" hangingPunct="0">
              <a:defRPr sz="2400" b="1">
                <a:solidFill>
                  <a:schemeClr val="tx1"/>
                </a:solidFill>
                <a:latin typeface="Verdana" pitchFamily="34" charset="0"/>
                <a:ea typeface="宋体" charset="-122"/>
              </a:defRPr>
            </a:lvl2pPr>
            <a:lvl3pPr marL="1143000" indent="-228600" eaLnBrk="0" hangingPunct="0">
              <a:defRPr sz="2400" b="1">
                <a:solidFill>
                  <a:schemeClr val="tx1"/>
                </a:solidFill>
                <a:latin typeface="Verdana" pitchFamily="34" charset="0"/>
                <a:ea typeface="宋体" charset="-122"/>
              </a:defRPr>
            </a:lvl3pPr>
            <a:lvl4pPr marL="1600200" indent="-228600" eaLnBrk="0" hangingPunct="0">
              <a:defRPr sz="2400" b="1">
                <a:solidFill>
                  <a:schemeClr val="tx1"/>
                </a:solidFill>
                <a:latin typeface="Verdana" pitchFamily="34" charset="0"/>
                <a:ea typeface="宋体" charset="-122"/>
              </a:defRPr>
            </a:lvl4pPr>
            <a:lvl5pPr marL="2057400" indent="-228600" eaLnBrk="0" hangingPunct="0">
              <a:defRPr sz="2400" b="1">
                <a:solidFill>
                  <a:schemeClr val="tx1"/>
                </a:solidFill>
                <a:latin typeface="Verdana" pitchFamily="34" charset="0"/>
                <a:ea typeface="宋体" charset="-122"/>
              </a:defRPr>
            </a:lvl5pPr>
            <a:lvl6pPr marL="2514600" indent="-228600" algn="ctr" eaLnBrk="0" fontAlgn="base" hangingPunct="0">
              <a:spcBef>
                <a:spcPct val="50000"/>
              </a:spcBef>
              <a:spcAft>
                <a:spcPct val="0"/>
              </a:spcAft>
              <a:defRPr sz="2400" b="1">
                <a:solidFill>
                  <a:schemeClr val="tx1"/>
                </a:solidFill>
                <a:latin typeface="Verdana" pitchFamily="34" charset="0"/>
                <a:ea typeface="宋体" charset="-122"/>
              </a:defRPr>
            </a:lvl6pPr>
            <a:lvl7pPr marL="2971800" indent="-228600" algn="ctr" eaLnBrk="0" fontAlgn="base" hangingPunct="0">
              <a:spcBef>
                <a:spcPct val="50000"/>
              </a:spcBef>
              <a:spcAft>
                <a:spcPct val="0"/>
              </a:spcAft>
              <a:defRPr sz="2400" b="1">
                <a:solidFill>
                  <a:schemeClr val="tx1"/>
                </a:solidFill>
                <a:latin typeface="Verdana" pitchFamily="34" charset="0"/>
                <a:ea typeface="宋体" charset="-122"/>
              </a:defRPr>
            </a:lvl7pPr>
            <a:lvl8pPr marL="3429000" indent="-228600" algn="ctr" eaLnBrk="0" fontAlgn="base" hangingPunct="0">
              <a:spcBef>
                <a:spcPct val="50000"/>
              </a:spcBef>
              <a:spcAft>
                <a:spcPct val="0"/>
              </a:spcAft>
              <a:defRPr sz="2400" b="1">
                <a:solidFill>
                  <a:schemeClr val="tx1"/>
                </a:solidFill>
                <a:latin typeface="Verdana" pitchFamily="34" charset="0"/>
                <a:ea typeface="宋体" charset="-122"/>
              </a:defRPr>
            </a:lvl8pPr>
            <a:lvl9pPr marL="3886200" indent="-228600" algn="ctr" eaLnBrk="0" fontAlgn="base" hangingPunct="0">
              <a:spcBef>
                <a:spcPct val="50000"/>
              </a:spcBef>
              <a:spcAft>
                <a:spcPct val="0"/>
              </a:spcAft>
              <a:defRPr sz="2400" b="1">
                <a:solidFill>
                  <a:schemeClr val="tx1"/>
                </a:solidFill>
                <a:latin typeface="Verdana" pitchFamily="34" charset="0"/>
                <a:ea typeface="宋体" charset="-122"/>
              </a:defRPr>
            </a:lvl9pPr>
          </a:lstStyle>
          <a:p>
            <a:pPr algn="l" eaLnBrk="1" hangingPunct="1"/>
            <a:r>
              <a:rPr lang="en-US" altLang="zh-CN" sz="1800" b="0"/>
              <a:t>1</a:t>
            </a:r>
          </a:p>
        </p:txBody>
      </p:sp>
      <p:sp>
        <p:nvSpPr>
          <p:cNvPr id="49160" name="Text Box 12"/>
          <p:cNvSpPr txBox="1">
            <a:spLocks noChangeArrowheads="1"/>
          </p:cNvSpPr>
          <p:nvPr/>
        </p:nvSpPr>
        <p:spPr bwMode="auto">
          <a:xfrm>
            <a:off x="2967038" y="4770438"/>
            <a:ext cx="6048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tx1"/>
                </a:solidFill>
                <a:latin typeface="Verdana" pitchFamily="34" charset="0"/>
                <a:ea typeface="宋体" charset="-122"/>
              </a:defRPr>
            </a:lvl1pPr>
            <a:lvl2pPr marL="742950" indent="-285750" eaLnBrk="0" hangingPunct="0">
              <a:defRPr sz="2400" b="1">
                <a:solidFill>
                  <a:schemeClr val="tx1"/>
                </a:solidFill>
                <a:latin typeface="Verdana" pitchFamily="34" charset="0"/>
                <a:ea typeface="宋体" charset="-122"/>
              </a:defRPr>
            </a:lvl2pPr>
            <a:lvl3pPr marL="1143000" indent="-228600" eaLnBrk="0" hangingPunct="0">
              <a:defRPr sz="2400" b="1">
                <a:solidFill>
                  <a:schemeClr val="tx1"/>
                </a:solidFill>
                <a:latin typeface="Verdana" pitchFamily="34" charset="0"/>
                <a:ea typeface="宋体" charset="-122"/>
              </a:defRPr>
            </a:lvl3pPr>
            <a:lvl4pPr marL="1600200" indent="-228600" eaLnBrk="0" hangingPunct="0">
              <a:defRPr sz="2400" b="1">
                <a:solidFill>
                  <a:schemeClr val="tx1"/>
                </a:solidFill>
                <a:latin typeface="Verdana" pitchFamily="34" charset="0"/>
                <a:ea typeface="宋体" charset="-122"/>
              </a:defRPr>
            </a:lvl4pPr>
            <a:lvl5pPr marL="2057400" indent="-228600" eaLnBrk="0" hangingPunct="0">
              <a:defRPr sz="2400" b="1">
                <a:solidFill>
                  <a:schemeClr val="tx1"/>
                </a:solidFill>
                <a:latin typeface="Verdana" pitchFamily="34" charset="0"/>
                <a:ea typeface="宋体" charset="-122"/>
              </a:defRPr>
            </a:lvl5pPr>
            <a:lvl6pPr marL="2514600" indent="-228600" algn="ctr" eaLnBrk="0" fontAlgn="base" hangingPunct="0">
              <a:spcBef>
                <a:spcPct val="50000"/>
              </a:spcBef>
              <a:spcAft>
                <a:spcPct val="0"/>
              </a:spcAft>
              <a:defRPr sz="2400" b="1">
                <a:solidFill>
                  <a:schemeClr val="tx1"/>
                </a:solidFill>
                <a:latin typeface="Verdana" pitchFamily="34" charset="0"/>
                <a:ea typeface="宋体" charset="-122"/>
              </a:defRPr>
            </a:lvl6pPr>
            <a:lvl7pPr marL="2971800" indent="-228600" algn="ctr" eaLnBrk="0" fontAlgn="base" hangingPunct="0">
              <a:spcBef>
                <a:spcPct val="50000"/>
              </a:spcBef>
              <a:spcAft>
                <a:spcPct val="0"/>
              </a:spcAft>
              <a:defRPr sz="2400" b="1">
                <a:solidFill>
                  <a:schemeClr val="tx1"/>
                </a:solidFill>
                <a:latin typeface="Verdana" pitchFamily="34" charset="0"/>
                <a:ea typeface="宋体" charset="-122"/>
              </a:defRPr>
            </a:lvl7pPr>
            <a:lvl8pPr marL="3429000" indent="-228600" algn="ctr" eaLnBrk="0" fontAlgn="base" hangingPunct="0">
              <a:spcBef>
                <a:spcPct val="50000"/>
              </a:spcBef>
              <a:spcAft>
                <a:spcPct val="0"/>
              </a:spcAft>
              <a:defRPr sz="2400" b="1">
                <a:solidFill>
                  <a:schemeClr val="tx1"/>
                </a:solidFill>
                <a:latin typeface="Verdana" pitchFamily="34" charset="0"/>
                <a:ea typeface="宋体" charset="-122"/>
              </a:defRPr>
            </a:lvl8pPr>
            <a:lvl9pPr marL="3886200" indent="-228600" algn="ctr" eaLnBrk="0" fontAlgn="base" hangingPunct="0">
              <a:spcBef>
                <a:spcPct val="50000"/>
              </a:spcBef>
              <a:spcAft>
                <a:spcPct val="0"/>
              </a:spcAft>
              <a:defRPr sz="2400" b="1">
                <a:solidFill>
                  <a:schemeClr val="tx1"/>
                </a:solidFill>
                <a:latin typeface="Verdana" pitchFamily="34" charset="0"/>
                <a:ea typeface="宋体" charset="-122"/>
              </a:defRPr>
            </a:lvl9pPr>
          </a:lstStyle>
          <a:p>
            <a:pPr algn="l" eaLnBrk="1" hangingPunct="1"/>
            <a:r>
              <a:rPr lang="en-US" altLang="zh-CN" sz="1800" b="0"/>
              <a:t>N-2</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7" name="Rectangle 3"/>
          <p:cNvSpPr>
            <a:spLocks noGrp="1" noChangeArrowheads="1"/>
          </p:cNvSpPr>
          <p:nvPr>
            <p:ph idx="1"/>
          </p:nvPr>
        </p:nvSpPr>
        <p:spPr>
          <a:xfrm>
            <a:off x="457200" y="765175"/>
            <a:ext cx="8229600" cy="5365750"/>
          </a:xfrm>
        </p:spPr>
        <p:txBody>
          <a:bodyPr/>
          <a:lstStyle/>
          <a:p>
            <a:pPr eaLnBrk="1" hangingPunct="1">
              <a:lnSpc>
                <a:spcPct val="90000"/>
              </a:lnSpc>
              <a:defRPr/>
            </a:pPr>
            <a:r>
              <a:rPr lang="zh-CN" altLang="en-US" smtClean="0"/>
              <a:t>报数采用下面的方法来实现：</a:t>
            </a:r>
          </a:p>
          <a:p>
            <a:pPr lvl="1" eaLnBrk="1" hangingPunct="1">
              <a:lnSpc>
                <a:spcPct val="90000"/>
              </a:lnSpc>
              <a:defRPr/>
            </a:pPr>
            <a:r>
              <a:rPr lang="zh-CN" altLang="en-US" smtClean="0"/>
              <a:t>从编号为</a:t>
            </a:r>
            <a:r>
              <a:rPr lang="en-US" altLang="zh-CN" smtClean="0"/>
              <a:t>0</a:t>
            </a:r>
            <a:r>
              <a:rPr lang="zh-CN" altLang="en-US" smtClean="0"/>
              <a:t>的小孩开始报数，用变量</a:t>
            </a:r>
            <a:r>
              <a:rPr lang="en-US" altLang="zh-CN" smtClean="0"/>
              <a:t>index</a:t>
            </a:r>
            <a:r>
              <a:rPr lang="zh-CN" altLang="en-US" smtClean="0"/>
              <a:t>表示要报数的小孩的下标，其初始值为</a:t>
            </a:r>
            <a:r>
              <a:rPr lang="en-US" altLang="zh-CN" smtClean="0"/>
              <a:t>N-1</a:t>
            </a:r>
            <a:r>
              <a:rPr lang="zh-CN" altLang="en-US" smtClean="0"/>
              <a:t>（即将报数的前一个小孩的下标）。</a:t>
            </a:r>
          </a:p>
          <a:p>
            <a:pPr lvl="1" eaLnBrk="1" hangingPunct="1">
              <a:lnSpc>
                <a:spcPct val="90000"/>
              </a:lnSpc>
              <a:defRPr/>
            </a:pPr>
            <a:r>
              <a:rPr lang="zh-CN" altLang="en-US" smtClean="0"/>
              <a:t>下一个要报数的小孩的下标由下面式子计算：			</a:t>
            </a:r>
            <a:r>
              <a:rPr lang="en-US" altLang="zh-CN" smtClean="0"/>
              <a:t>(index+1)%N </a:t>
            </a:r>
          </a:p>
          <a:p>
            <a:pPr lvl="1" eaLnBrk="1" hangingPunct="1">
              <a:lnSpc>
                <a:spcPct val="90000"/>
              </a:lnSpc>
              <a:defRPr/>
            </a:pPr>
            <a:r>
              <a:rPr lang="zh-CN" altLang="en-US" smtClean="0"/>
              <a:t>用变量</a:t>
            </a:r>
            <a:r>
              <a:rPr lang="en-US" altLang="zh-CN" smtClean="0"/>
              <a:t>count</a:t>
            </a:r>
            <a:r>
              <a:rPr lang="zh-CN" altLang="en-US" smtClean="0"/>
              <a:t>来对</a:t>
            </a:r>
            <a:r>
              <a:rPr lang="zh-CN" altLang="en-US" smtClean="0">
                <a:solidFill>
                  <a:schemeClr val="folHlink"/>
                </a:solidFill>
              </a:rPr>
              <a:t>成功的报数</a:t>
            </a:r>
            <a:r>
              <a:rPr lang="zh-CN" altLang="en-US" smtClean="0"/>
              <a:t>进行计数，每一轮报数前，</a:t>
            </a:r>
            <a:r>
              <a:rPr lang="en-US" altLang="zh-CN" smtClean="0"/>
              <a:t>count</a:t>
            </a:r>
            <a:r>
              <a:rPr lang="zh-CN" altLang="en-US" smtClean="0"/>
              <a:t>为</a:t>
            </a:r>
            <a:r>
              <a:rPr lang="en-US" altLang="zh-CN" smtClean="0"/>
              <a:t>0</a:t>
            </a:r>
            <a:r>
              <a:rPr lang="zh-CN" altLang="en-US" smtClean="0"/>
              <a:t>，每成功地报一次数，就把</a:t>
            </a:r>
            <a:r>
              <a:rPr lang="en-US" altLang="zh-CN" smtClean="0"/>
              <a:t>count</a:t>
            </a:r>
            <a:r>
              <a:rPr lang="zh-CN" altLang="en-US" smtClean="0"/>
              <a:t>加</a:t>
            </a:r>
            <a:r>
              <a:rPr lang="en-US" altLang="zh-CN" smtClean="0"/>
              <a:t>1</a:t>
            </a:r>
            <a:r>
              <a:rPr lang="zh-CN" altLang="en-US" smtClean="0"/>
              <a:t>，直到</a:t>
            </a:r>
            <a:r>
              <a:rPr lang="en-US" altLang="zh-CN" smtClean="0"/>
              <a:t>M</a:t>
            </a:r>
            <a:r>
              <a:rPr lang="zh-CN" altLang="en-US" smtClean="0"/>
              <a:t>为止。要使得</a:t>
            </a:r>
            <a:r>
              <a:rPr lang="zh-CN" altLang="en-US" smtClean="0">
                <a:solidFill>
                  <a:schemeClr val="folHlink"/>
                </a:solidFill>
              </a:rPr>
              <a:t>报数成功</a:t>
            </a:r>
            <a:r>
              <a:rPr lang="zh-CN" altLang="en-US" smtClean="0"/>
              <a:t>，</a:t>
            </a:r>
            <a:r>
              <a:rPr lang="en-US" altLang="zh-CN" smtClean="0"/>
              <a:t>in_circle[index]</a:t>
            </a:r>
            <a:r>
              <a:rPr lang="zh-CN" altLang="en-US" smtClean="0"/>
              <a:t>应为</a:t>
            </a:r>
            <a:r>
              <a:rPr lang="en-US" altLang="zh-CN" smtClean="0"/>
              <a:t>true</a:t>
            </a:r>
            <a:r>
              <a:rPr lang="zh-CN" altLang="en-US" smtClean="0"/>
              <a:t>。</a:t>
            </a:r>
          </a:p>
          <a:p>
            <a:pPr lvl="1" eaLnBrk="1" hangingPunct="1">
              <a:lnSpc>
                <a:spcPct val="90000"/>
              </a:lnSpc>
              <a:defRPr/>
            </a:pPr>
            <a:r>
              <a:rPr lang="zh-CN" altLang="en-US" smtClean="0"/>
              <a:t>用变量</a:t>
            </a:r>
            <a:r>
              <a:rPr lang="en-US" altLang="zh-CN" smtClean="0"/>
              <a:t>num_of_children_remained</a:t>
            </a:r>
            <a:r>
              <a:rPr lang="zh-CN" altLang="en-US" smtClean="0"/>
              <a:t>表示圈中剩下的小孩数目，其初始值为</a:t>
            </a:r>
            <a:r>
              <a:rPr lang="en-US" altLang="zh-CN" smtClean="0"/>
              <a:t>N</a:t>
            </a:r>
            <a:r>
              <a:rPr lang="zh-CN" altLang="en-US" smtClean="0"/>
              <a:t>。 </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3"/>
          <p:cNvSpPr>
            <a:spLocks noGrp="1" noChangeArrowheads="1"/>
          </p:cNvSpPr>
          <p:nvPr>
            <p:ph idx="1"/>
          </p:nvPr>
        </p:nvSpPr>
        <p:spPr>
          <a:xfrm>
            <a:off x="179388" y="655638"/>
            <a:ext cx="8507412" cy="5797550"/>
          </a:xfrm>
        </p:spPr>
        <p:txBody>
          <a:bodyPr/>
          <a:lstStyle/>
          <a:p>
            <a:pPr eaLnBrk="1" hangingPunct="1">
              <a:lnSpc>
                <a:spcPct val="90000"/>
              </a:lnSpc>
              <a:buFont typeface="Wingdings" pitchFamily="2" charset="2"/>
              <a:buNone/>
              <a:defRPr/>
            </a:pPr>
            <a:r>
              <a:rPr lang="en-US" altLang="zh-CN" sz="2400" smtClean="0"/>
              <a:t>//</a:t>
            </a:r>
            <a:r>
              <a:rPr lang="zh-CN" altLang="en-US" sz="2400" smtClean="0"/>
              <a:t>变量</a:t>
            </a:r>
            <a:r>
              <a:rPr lang="en-US" altLang="zh-CN" sz="2400" smtClean="0"/>
              <a:t>num_of_children_remained</a:t>
            </a:r>
            <a:r>
              <a:rPr lang="zh-CN" altLang="en-US" sz="2400" smtClean="0"/>
              <a:t>表示圈中剩下的小孩数目，其初始值为</a:t>
            </a:r>
            <a:r>
              <a:rPr lang="en-US" altLang="zh-CN" sz="2400" smtClean="0"/>
              <a:t>N </a:t>
            </a:r>
          </a:p>
          <a:p>
            <a:pPr eaLnBrk="1" hangingPunct="1">
              <a:lnSpc>
                <a:spcPct val="90000"/>
              </a:lnSpc>
              <a:buFont typeface="Wingdings" pitchFamily="2" charset="2"/>
              <a:buNone/>
              <a:defRPr/>
            </a:pPr>
            <a:r>
              <a:rPr lang="en-US" altLang="zh-CN" sz="2400" smtClean="0"/>
              <a:t>//</a:t>
            </a:r>
            <a:r>
              <a:rPr lang="zh-CN" altLang="en-US" sz="2400" smtClean="0"/>
              <a:t>变量</a:t>
            </a:r>
            <a:r>
              <a:rPr lang="en-US" altLang="zh-CN" sz="2400" smtClean="0"/>
              <a:t>count</a:t>
            </a:r>
            <a:r>
              <a:rPr lang="zh-CN" altLang="en-US" sz="2400" smtClean="0"/>
              <a:t>来对成功的报数进行计数</a:t>
            </a:r>
          </a:p>
          <a:p>
            <a:pPr eaLnBrk="1" hangingPunct="1">
              <a:lnSpc>
                <a:spcPct val="90000"/>
              </a:lnSpc>
              <a:buFont typeface="Wingdings" pitchFamily="2" charset="2"/>
              <a:buNone/>
              <a:defRPr/>
            </a:pPr>
            <a:r>
              <a:rPr lang="en-US" altLang="zh-CN" sz="2400" smtClean="0"/>
              <a:t>//</a:t>
            </a:r>
            <a:r>
              <a:rPr lang="zh-CN" altLang="en-US" sz="2400" smtClean="0"/>
              <a:t>变量</a:t>
            </a:r>
            <a:r>
              <a:rPr lang="en-US" altLang="zh-CN" sz="2400" smtClean="0"/>
              <a:t>index</a:t>
            </a:r>
            <a:r>
              <a:rPr lang="zh-CN" altLang="en-US" sz="2400" smtClean="0"/>
              <a:t>表示要报数的小孩的位置 </a:t>
            </a:r>
          </a:p>
          <a:p>
            <a:pPr eaLnBrk="1" hangingPunct="1">
              <a:lnSpc>
                <a:spcPct val="90000"/>
              </a:lnSpc>
              <a:buFont typeface="Wingdings" pitchFamily="2" charset="2"/>
              <a:buNone/>
              <a:defRPr/>
            </a:pPr>
            <a:endParaRPr lang="zh-CN" altLang="en-US" sz="2400" smtClean="0"/>
          </a:p>
          <a:p>
            <a:pPr eaLnBrk="1" hangingPunct="1">
              <a:lnSpc>
                <a:spcPct val="90000"/>
              </a:lnSpc>
              <a:buFont typeface="Wingdings" pitchFamily="2" charset="2"/>
              <a:buNone/>
              <a:defRPr/>
            </a:pPr>
            <a:r>
              <a:rPr lang="en-US" altLang="zh-CN" sz="2400" smtClean="0"/>
              <a:t>#include &lt;iostream&gt;</a:t>
            </a:r>
          </a:p>
          <a:p>
            <a:pPr eaLnBrk="1" hangingPunct="1">
              <a:lnSpc>
                <a:spcPct val="90000"/>
              </a:lnSpc>
              <a:buFont typeface="Wingdings" pitchFamily="2" charset="2"/>
              <a:buNone/>
              <a:defRPr/>
            </a:pPr>
            <a:r>
              <a:rPr lang="en-US" altLang="zh-CN" sz="2400" smtClean="0"/>
              <a:t>using namespace std;</a:t>
            </a:r>
          </a:p>
          <a:p>
            <a:pPr eaLnBrk="1" hangingPunct="1">
              <a:lnSpc>
                <a:spcPct val="90000"/>
              </a:lnSpc>
              <a:buFont typeface="Wingdings" pitchFamily="2" charset="2"/>
              <a:buNone/>
              <a:defRPr/>
            </a:pPr>
            <a:r>
              <a:rPr lang="en-US" altLang="zh-CN" sz="2400" smtClean="0"/>
              <a:t>const int N=20,M=5;</a:t>
            </a:r>
          </a:p>
          <a:p>
            <a:pPr eaLnBrk="1" hangingPunct="1">
              <a:lnSpc>
                <a:spcPct val="90000"/>
              </a:lnSpc>
              <a:buFont typeface="Wingdings" pitchFamily="2" charset="2"/>
              <a:buNone/>
              <a:defRPr/>
            </a:pPr>
            <a:r>
              <a:rPr lang="en-US" altLang="zh-CN" sz="2400" smtClean="0"/>
              <a:t>int main()</a:t>
            </a:r>
          </a:p>
          <a:p>
            <a:pPr eaLnBrk="1" hangingPunct="1">
              <a:lnSpc>
                <a:spcPct val="90000"/>
              </a:lnSpc>
              <a:buFont typeface="Wingdings" pitchFamily="2" charset="2"/>
              <a:buNone/>
              <a:defRPr/>
            </a:pPr>
            <a:r>
              <a:rPr lang="en-US" altLang="zh-CN" sz="2400" smtClean="0"/>
              <a:t>{	bool in_circle[N];</a:t>
            </a:r>
          </a:p>
          <a:p>
            <a:pPr eaLnBrk="1" hangingPunct="1">
              <a:lnSpc>
                <a:spcPct val="90000"/>
              </a:lnSpc>
              <a:buFont typeface="Wingdings" pitchFamily="2" charset="2"/>
              <a:buNone/>
              <a:defRPr/>
            </a:pPr>
            <a:r>
              <a:rPr lang="en-US" altLang="zh-CN" sz="2400" smtClean="0"/>
              <a:t>	int num_of_children_remained,index;</a:t>
            </a:r>
          </a:p>
          <a:p>
            <a:pPr eaLnBrk="1" hangingPunct="1">
              <a:lnSpc>
                <a:spcPct val="90000"/>
              </a:lnSpc>
              <a:buFont typeface="Wingdings" pitchFamily="2" charset="2"/>
              <a:buNone/>
              <a:defRPr/>
            </a:pPr>
            <a:r>
              <a:rPr lang="en-US" altLang="zh-CN" sz="2400" smtClean="0"/>
              <a:t>	//</a:t>
            </a:r>
            <a:r>
              <a:rPr lang="zh-CN" altLang="en-US" sz="2400" smtClean="0"/>
              <a:t>初始化数组</a:t>
            </a:r>
            <a:r>
              <a:rPr lang="en-US" altLang="zh-CN" sz="2400" smtClean="0"/>
              <a:t>in_circle</a:t>
            </a:r>
            <a:r>
              <a:rPr lang="zh-CN" altLang="en-US" sz="2400" smtClean="0"/>
              <a:t>。</a:t>
            </a:r>
          </a:p>
          <a:p>
            <a:pPr eaLnBrk="1" hangingPunct="1">
              <a:lnSpc>
                <a:spcPct val="90000"/>
              </a:lnSpc>
              <a:buFont typeface="Wingdings" pitchFamily="2" charset="2"/>
              <a:buNone/>
              <a:defRPr/>
            </a:pPr>
            <a:r>
              <a:rPr lang="zh-CN" altLang="en-US" sz="2400" smtClean="0"/>
              <a:t>	</a:t>
            </a:r>
            <a:r>
              <a:rPr lang="en-US" altLang="zh-CN" sz="2400" smtClean="0"/>
              <a:t>for (index=0; index&lt;N; index++)  </a:t>
            </a:r>
          </a:p>
          <a:p>
            <a:pPr eaLnBrk="1" hangingPunct="1">
              <a:lnSpc>
                <a:spcPct val="90000"/>
              </a:lnSpc>
              <a:buFont typeface="Wingdings" pitchFamily="2" charset="2"/>
              <a:buNone/>
              <a:defRPr/>
            </a:pPr>
            <a:r>
              <a:rPr lang="en-US" altLang="zh-CN" sz="2400" smtClean="0"/>
              <a:t>		in_circle[index] = true;</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3" name="Rectangle 3"/>
          <p:cNvSpPr>
            <a:spLocks noGrp="1" noChangeArrowheads="1"/>
          </p:cNvSpPr>
          <p:nvPr>
            <p:ph idx="1"/>
          </p:nvPr>
        </p:nvSpPr>
        <p:spPr>
          <a:xfrm>
            <a:off x="0" y="476250"/>
            <a:ext cx="9144000" cy="6048375"/>
          </a:xfrm>
        </p:spPr>
        <p:txBody>
          <a:bodyPr/>
          <a:lstStyle/>
          <a:p>
            <a:pPr marL="173038" indent="-173038" defTabSz="441325" eaLnBrk="1" hangingPunct="1">
              <a:lnSpc>
                <a:spcPct val="90000"/>
              </a:lnSpc>
              <a:buFont typeface="Wingdings" pitchFamily="2" charset="2"/>
              <a:buNone/>
              <a:defRPr/>
            </a:pPr>
            <a:r>
              <a:rPr lang="en-US" altLang="zh-CN" sz="2400" smtClean="0"/>
              <a:t>	//</a:t>
            </a:r>
            <a:r>
              <a:rPr lang="zh-CN" altLang="en-US" sz="2400" smtClean="0"/>
              <a:t>开始报数</a:t>
            </a:r>
          </a:p>
          <a:p>
            <a:pPr marL="173038" indent="-173038" defTabSz="441325" eaLnBrk="1" hangingPunct="1">
              <a:lnSpc>
                <a:spcPct val="90000"/>
              </a:lnSpc>
              <a:buFont typeface="Wingdings" pitchFamily="2" charset="2"/>
              <a:buNone/>
              <a:defRPr/>
            </a:pPr>
            <a:r>
              <a:rPr lang="zh-CN" altLang="en-US" sz="2400" smtClean="0"/>
              <a:t>	</a:t>
            </a:r>
            <a:r>
              <a:rPr lang="en-US" altLang="zh-CN" sz="2400" smtClean="0"/>
              <a:t>index = N-1;  //</a:t>
            </a:r>
            <a:r>
              <a:rPr lang="zh-CN" altLang="en-US" sz="2400" smtClean="0"/>
              <a:t>从编号为</a:t>
            </a:r>
            <a:r>
              <a:rPr lang="en-US" altLang="zh-CN" sz="2400" smtClean="0"/>
              <a:t>0</a:t>
            </a:r>
            <a:r>
              <a:rPr lang="zh-CN" altLang="en-US" sz="2400" smtClean="0"/>
              <a:t>的小孩开始报数，</a:t>
            </a:r>
          </a:p>
          <a:p>
            <a:pPr marL="173038" indent="-173038" defTabSz="441325" eaLnBrk="1" hangingPunct="1">
              <a:lnSpc>
                <a:spcPct val="90000"/>
              </a:lnSpc>
              <a:buFont typeface="Wingdings" pitchFamily="2" charset="2"/>
              <a:buNone/>
              <a:defRPr/>
            </a:pPr>
            <a:r>
              <a:rPr lang="zh-CN" altLang="en-US" sz="2400" smtClean="0"/>
              <a:t>						  </a:t>
            </a:r>
            <a:r>
              <a:rPr lang="en-US" altLang="zh-CN" sz="2400" smtClean="0"/>
              <a:t>//index</a:t>
            </a:r>
            <a:r>
              <a:rPr lang="zh-CN" altLang="en-US" sz="2400" smtClean="0"/>
              <a:t>为前一个小孩的位置。</a:t>
            </a:r>
          </a:p>
          <a:p>
            <a:pPr marL="173038" indent="-173038" defTabSz="441325" eaLnBrk="1" hangingPunct="1">
              <a:lnSpc>
                <a:spcPct val="90000"/>
              </a:lnSpc>
              <a:buFont typeface="Wingdings" pitchFamily="2" charset="2"/>
              <a:buNone/>
              <a:defRPr/>
            </a:pPr>
            <a:r>
              <a:rPr lang="zh-CN" altLang="en-US" sz="2400" smtClean="0"/>
              <a:t>	</a:t>
            </a:r>
            <a:r>
              <a:rPr lang="en-US" altLang="zh-CN" sz="2400" smtClean="0"/>
              <a:t>num_of_children_remained = N; //</a:t>
            </a:r>
            <a:r>
              <a:rPr lang="zh-CN" altLang="en-US" sz="2400" smtClean="0"/>
              <a:t>报数前的圈子中小孩个数</a:t>
            </a:r>
          </a:p>
          <a:p>
            <a:pPr marL="173038" indent="-173038" defTabSz="441325" eaLnBrk="1" hangingPunct="1">
              <a:lnSpc>
                <a:spcPct val="90000"/>
              </a:lnSpc>
              <a:buFont typeface="Wingdings" pitchFamily="2" charset="2"/>
              <a:buNone/>
              <a:defRPr/>
            </a:pPr>
            <a:r>
              <a:rPr lang="zh-CN" altLang="en-US" sz="2400" smtClean="0"/>
              <a:t>	</a:t>
            </a:r>
            <a:r>
              <a:rPr lang="en-US" altLang="zh-CN" sz="2400" smtClean="0"/>
              <a:t>while (num_of_children_remained &gt; 1)</a:t>
            </a:r>
          </a:p>
          <a:p>
            <a:pPr marL="173038" indent="-173038" defTabSz="441325" eaLnBrk="1" hangingPunct="1">
              <a:lnSpc>
                <a:spcPct val="90000"/>
              </a:lnSpc>
              <a:buFont typeface="Wingdings" pitchFamily="2" charset="2"/>
              <a:buNone/>
              <a:defRPr/>
            </a:pPr>
            <a:r>
              <a:rPr lang="en-US" altLang="zh-CN" sz="2400" smtClean="0"/>
              <a:t>	{	int count = 0;</a:t>
            </a:r>
          </a:p>
          <a:p>
            <a:pPr marL="173038" indent="-173038" defTabSz="441325" eaLnBrk="1" hangingPunct="1">
              <a:lnSpc>
                <a:spcPct val="90000"/>
              </a:lnSpc>
              <a:buFont typeface="Wingdings" pitchFamily="2" charset="2"/>
              <a:buNone/>
              <a:defRPr/>
            </a:pPr>
            <a:r>
              <a:rPr lang="en-US" altLang="zh-CN" sz="2400" smtClean="0"/>
              <a:t>		while (count &lt; M)  //</a:t>
            </a:r>
            <a:r>
              <a:rPr lang="zh-CN" altLang="en-US" sz="2400" smtClean="0"/>
              <a:t>对成功的报数进行计数，直到</a:t>
            </a:r>
            <a:r>
              <a:rPr lang="en-US" altLang="zh-CN" sz="2400" smtClean="0"/>
              <a:t>M</a:t>
            </a:r>
            <a:r>
              <a:rPr lang="zh-CN" altLang="en-US" sz="2400" smtClean="0"/>
              <a:t>。</a:t>
            </a:r>
          </a:p>
          <a:p>
            <a:pPr marL="173038" indent="-173038" defTabSz="441325" eaLnBrk="1" hangingPunct="1">
              <a:lnSpc>
                <a:spcPct val="90000"/>
              </a:lnSpc>
              <a:buFont typeface="Wingdings" pitchFamily="2" charset="2"/>
              <a:buNone/>
              <a:defRPr/>
            </a:pPr>
            <a:r>
              <a:rPr lang="zh-CN" altLang="en-US" sz="2400" smtClean="0"/>
              <a:t>		</a:t>
            </a:r>
            <a:r>
              <a:rPr lang="en-US" altLang="zh-CN" sz="2400" smtClean="0"/>
              <a:t>{	index = (index+1)%N;  //</a:t>
            </a:r>
            <a:r>
              <a:rPr lang="zh-CN" altLang="en-US" sz="2400" smtClean="0"/>
              <a:t>计算要报数的小孩的编号。</a:t>
            </a:r>
          </a:p>
          <a:p>
            <a:pPr marL="173038" indent="-173038" defTabSz="441325" eaLnBrk="1" hangingPunct="1">
              <a:lnSpc>
                <a:spcPct val="90000"/>
              </a:lnSpc>
              <a:buFont typeface="Wingdings" pitchFamily="2" charset="2"/>
              <a:buNone/>
              <a:defRPr/>
            </a:pPr>
            <a:r>
              <a:rPr lang="zh-CN" altLang="en-US" sz="2400" smtClean="0"/>
              <a:t>			</a:t>
            </a:r>
            <a:r>
              <a:rPr lang="en-US" altLang="zh-CN" sz="2400" smtClean="0"/>
              <a:t>if (in_circle[index]) count++;  	//</a:t>
            </a:r>
            <a:r>
              <a:rPr lang="zh-CN" altLang="en-US" sz="2400" smtClean="0"/>
              <a:t>如果编号为</a:t>
            </a:r>
            <a:r>
              <a:rPr lang="en-US" altLang="zh-CN" sz="2400" smtClean="0"/>
              <a:t>index</a:t>
            </a:r>
            <a:r>
              <a:rPr lang="zh-CN" altLang="en-US" sz="2400" smtClean="0"/>
              <a:t>的</a:t>
            </a:r>
          </a:p>
          <a:p>
            <a:pPr marL="173038" indent="-173038" defTabSz="441325" eaLnBrk="1" hangingPunct="1">
              <a:lnSpc>
                <a:spcPct val="90000"/>
              </a:lnSpc>
              <a:buFont typeface="Wingdings" pitchFamily="2" charset="2"/>
              <a:buNone/>
              <a:defRPr/>
            </a:pPr>
            <a:r>
              <a:rPr lang="zh-CN" altLang="en-US" sz="2400" smtClean="0"/>
              <a:t>								</a:t>
            </a:r>
            <a:r>
              <a:rPr lang="en-US" altLang="zh-CN" sz="2400" smtClean="0"/>
              <a:t>//</a:t>
            </a:r>
            <a:r>
              <a:rPr lang="zh-CN" altLang="en-US" sz="2400" smtClean="0"/>
              <a:t>小孩在圈子中，该报数为成功的报数。</a:t>
            </a:r>
          </a:p>
          <a:p>
            <a:pPr marL="173038" indent="-173038" defTabSz="441325" eaLnBrk="1" hangingPunct="1">
              <a:lnSpc>
                <a:spcPct val="90000"/>
              </a:lnSpc>
              <a:buFont typeface="Wingdings" pitchFamily="2" charset="2"/>
              <a:buNone/>
              <a:defRPr/>
            </a:pPr>
            <a:r>
              <a:rPr lang="zh-CN" altLang="en-US" sz="2400" smtClean="0"/>
              <a:t>		</a:t>
            </a:r>
            <a:r>
              <a:rPr lang="en-US" altLang="zh-CN" sz="2400" smtClean="0"/>
              <a:t>}</a:t>
            </a:r>
          </a:p>
          <a:p>
            <a:pPr marL="173038" indent="-173038" defTabSz="441325" eaLnBrk="1" hangingPunct="1">
              <a:lnSpc>
                <a:spcPct val="90000"/>
              </a:lnSpc>
              <a:buFont typeface="Wingdings" pitchFamily="2" charset="2"/>
              <a:buNone/>
              <a:defRPr/>
            </a:pPr>
            <a:r>
              <a:rPr lang="en-US" altLang="zh-CN" sz="2400" smtClean="0"/>
              <a:t>		in_circle[index] = false;  //</a:t>
            </a:r>
            <a:r>
              <a:rPr lang="zh-CN" altLang="en-US" sz="2400" smtClean="0"/>
              <a:t>小孩离开圈子。</a:t>
            </a:r>
          </a:p>
          <a:p>
            <a:pPr marL="173038" indent="-173038" defTabSz="441325" eaLnBrk="1" hangingPunct="1">
              <a:lnSpc>
                <a:spcPct val="90000"/>
              </a:lnSpc>
              <a:buFont typeface="Wingdings" pitchFamily="2" charset="2"/>
              <a:buNone/>
              <a:defRPr/>
            </a:pPr>
            <a:r>
              <a:rPr lang="zh-CN" altLang="en-US" sz="2400" smtClean="0"/>
              <a:t>		</a:t>
            </a:r>
            <a:r>
              <a:rPr lang="en-US" altLang="zh-CN" sz="2400" smtClean="0"/>
              <a:t>num_of_children_remained--;  //</a:t>
            </a:r>
            <a:r>
              <a:rPr lang="zh-CN" altLang="en-US" sz="2400" smtClean="0"/>
              <a:t>圈中小孩数减</a:t>
            </a:r>
            <a:r>
              <a:rPr lang="en-US" altLang="zh-CN" sz="2400" smtClean="0"/>
              <a:t>1</a:t>
            </a:r>
            <a:r>
              <a:rPr lang="zh-CN" altLang="en-US" sz="2400" smtClean="0"/>
              <a:t>。</a:t>
            </a:r>
          </a:p>
          <a:p>
            <a:pPr marL="173038" indent="-173038" defTabSz="441325" eaLnBrk="1" hangingPunct="1">
              <a:lnSpc>
                <a:spcPct val="90000"/>
              </a:lnSpc>
              <a:buFont typeface="Wingdings" pitchFamily="2" charset="2"/>
              <a:buNone/>
              <a:defRPr/>
            </a:pPr>
            <a:r>
              <a:rPr lang="zh-CN" altLang="en-US" sz="2400" smtClean="0"/>
              <a:t>	</a:t>
            </a:r>
            <a:r>
              <a:rPr lang="en-US" altLang="zh-CN" sz="2400" smtClean="0"/>
              <a:t>}</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defRPr/>
            </a:pPr>
            <a:r>
              <a:rPr lang="zh-CN" altLang="en-US" smtClean="0"/>
              <a:t>枚举类型的定义</a:t>
            </a:r>
          </a:p>
        </p:txBody>
      </p:sp>
      <p:sp>
        <p:nvSpPr>
          <p:cNvPr id="54275" name="Rectangle 3"/>
          <p:cNvSpPr>
            <a:spLocks noGrp="1" noChangeArrowheads="1"/>
          </p:cNvSpPr>
          <p:nvPr>
            <p:ph idx="1"/>
          </p:nvPr>
        </p:nvSpPr>
        <p:spPr>
          <a:xfrm>
            <a:off x="142875" y="1600200"/>
            <a:ext cx="8893175" cy="5257800"/>
          </a:xfrm>
        </p:spPr>
        <p:txBody>
          <a:bodyPr/>
          <a:lstStyle/>
          <a:p>
            <a:pPr eaLnBrk="1" hangingPunct="1">
              <a:defRPr/>
            </a:pPr>
            <a:r>
              <a:rPr kumimoji="1" lang="zh-CN" altLang="en-US" sz="2800" smtClean="0"/>
              <a:t>枚举类型是由用户自定义的一种简单数据类型。在定义一个枚举类型时，需要列出其值集中的每个值（枚举值）。</a:t>
            </a:r>
          </a:p>
          <a:p>
            <a:pPr algn="just" eaLnBrk="1" hangingPunct="1">
              <a:defRPr/>
            </a:pPr>
            <a:r>
              <a:rPr lang="zh-CN" altLang="en-US" sz="2800" smtClean="0"/>
              <a:t>枚举类型的定义格式为：</a:t>
            </a:r>
          </a:p>
          <a:p>
            <a:pPr lvl="1" algn="just" eaLnBrk="1" hangingPunct="1">
              <a:defRPr/>
            </a:pPr>
            <a:r>
              <a:rPr lang="en-US" altLang="zh-CN" sz="2400" smtClean="0"/>
              <a:t>enum &lt;</a:t>
            </a:r>
            <a:r>
              <a:rPr lang="zh-CN" altLang="en-US" sz="2400" smtClean="0">
                <a:latin typeface="宋体" charset="-122"/>
              </a:rPr>
              <a:t>枚举类型名</a:t>
            </a:r>
            <a:r>
              <a:rPr lang="en-US" altLang="zh-CN" sz="2400" smtClean="0"/>
              <a:t>&gt; {&lt;</a:t>
            </a:r>
            <a:r>
              <a:rPr lang="zh-CN" altLang="en-US" sz="2400" smtClean="0">
                <a:latin typeface="宋体" charset="-122"/>
              </a:rPr>
              <a:t>枚举值表</a:t>
            </a:r>
            <a:r>
              <a:rPr lang="en-US" altLang="zh-CN" sz="2400" smtClean="0"/>
              <a:t>&gt;}</a:t>
            </a:r>
            <a:r>
              <a:rPr lang="zh-CN" altLang="en-US" sz="2400" smtClean="0"/>
              <a:t>；</a:t>
            </a:r>
          </a:p>
          <a:p>
            <a:pPr lvl="2" algn="just" eaLnBrk="1" hangingPunct="1">
              <a:defRPr/>
            </a:pPr>
            <a:r>
              <a:rPr lang="en-US" altLang="zh-CN" sz="2000" smtClean="0"/>
              <a:t>&lt;</a:t>
            </a:r>
            <a:r>
              <a:rPr lang="zh-CN" altLang="en-US" sz="2000" smtClean="0"/>
              <a:t>枚举值表</a:t>
            </a:r>
            <a:r>
              <a:rPr lang="en-US" altLang="zh-CN" sz="2000" smtClean="0"/>
              <a:t>&gt;</a:t>
            </a:r>
            <a:r>
              <a:rPr lang="zh-CN" altLang="en-US" sz="2000" smtClean="0"/>
              <a:t>为用逗号隔开的若干个</a:t>
            </a:r>
            <a:r>
              <a:rPr lang="zh-CN" altLang="en-US" sz="2000" smtClean="0">
                <a:solidFill>
                  <a:schemeClr val="folHlink"/>
                </a:solidFill>
              </a:rPr>
              <a:t>标识符</a:t>
            </a:r>
            <a:r>
              <a:rPr lang="zh-CN" altLang="en-US" sz="2000" smtClean="0"/>
              <a:t>。</a:t>
            </a:r>
          </a:p>
          <a:p>
            <a:pPr lvl="1" algn="just" eaLnBrk="1" hangingPunct="1">
              <a:buFontTx/>
              <a:buNone/>
              <a:defRPr/>
            </a:pPr>
            <a:r>
              <a:rPr lang="zh-CN" altLang="en-US" sz="2400" smtClean="0"/>
              <a:t>例如：</a:t>
            </a:r>
          </a:p>
          <a:p>
            <a:pPr lvl="1" eaLnBrk="1" hangingPunct="1">
              <a:defRPr/>
            </a:pPr>
            <a:r>
              <a:rPr kumimoji="1" lang="en-US" altLang="zh-CN" sz="2400" smtClean="0"/>
              <a:t>enum Day {SUN,MON,TUE,WED,THU,FRI,SAT};</a:t>
            </a:r>
          </a:p>
          <a:p>
            <a:pPr lvl="1" eaLnBrk="1" hangingPunct="1">
              <a:defRPr/>
            </a:pPr>
            <a:r>
              <a:rPr lang="en-US" altLang="zh-CN" sz="2400" smtClean="0"/>
              <a:t>enum Color {RED,GREEN,BLUE};</a:t>
            </a:r>
          </a:p>
          <a:p>
            <a:pPr lvl="1" eaLnBrk="1" hangingPunct="1">
              <a:defRPr/>
            </a:pPr>
            <a:r>
              <a:rPr lang="en-US" altLang="zh-CN" sz="2400" smtClean="0"/>
              <a:t>enum Month {JAN,FEB,MAR,APR,MAY,JUN,JUL,</a:t>
            </a:r>
          </a:p>
          <a:p>
            <a:pPr lvl="1" eaLnBrk="1" hangingPunct="1">
              <a:buFontTx/>
              <a:buNone/>
              <a:defRPr/>
            </a:pPr>
            <a:r>
              <a:rPr lang="en-US" altLang="zh-CN" sz="2400" smtClean="0"/>
              <a:t>				  AUG,SEP,OCT,NOV,DEC};</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Rectangle 3"/>
          <p:cNvSpPr>
            <a:spLocks noGrp="1" noChangeArrowheads="1"/>
          </p:cNvSpPr>
          <p:nvPr>
            <p:ph idx="1"/>
          </p:nvPr>
        </p:nvSpPr>
        <p:spPr>
          <a:xfrm>
            <a:off x="107950" y="692150"/>
            <a:ext cx="8229600" cy="5438775"/>
          </a:xfrm>
        </p:spPr>
        <p:txBody>
          <a:bodyPr/>
          <a:lstStyle/>
          <a:p>
            <a:pPr eaLnBrk="1" hangingPunct="1">
              <a:buFont typeface="Wingdings" pitchFamily="2" charset="2"/>
              <a:buNone/>
              <a:defRPr/>
            </a:pPr>
            <a:r>
              <a:rPr lang="en-US" altLang="zh-CN" smtClean="0"/>
              <a:t>	//</a:t>
            </a:r>
            <a:r>
              <a:rPr lang="zh-CN" altLang="en-US" smtClean="0"/>
              <a:t>找最后一个小孩</a:t>
            </a:r>
          </a:p>
          <a:p>
            <a:pPr eaLnBrk="1" hangingPunct="1">
              <a:buFont typeface="Wingdings" pitchFamily="2" charset="2"/>
              <a:buNone/>
              <a:defRPr/>
            </a:pPr>
            <a:r>
              <a:rPr lang="zh-CN" altLang="en-US" smtClean="0"/>
              <a:t>	</a:t>
            </a:r>
            <a:r>
              <a:rPr lang="en-US" altLang="zh-CN" smtClean="0"/>
              <a:t>for (index=0; index&lt;N; index++) </a:t>
            </a:r>
          </a:p>
          <a:p>
            <a:pPr eaLnBrk="1" hangingPunct="1">
              <a:buFont typeface="Wingdings" pitchFamily="2" charset="2"/>
              <a:buNone/>
              <a:defRPr/>
            </a:pPr>
            <a:r>
              <a:rPr lang="en-US" altLang="zh-CN" smtClean="0"/>
              <a:t>		if (in_circle[index]) break;</a:t>
            </a:r>
          </a:p>
          <a:p>
            <a:pPr eaLnBrk="1" hangingPunct="1">
              <a:buFont typeface="Wingdings" pitchFamily="2" charset="2"/>
              <a:buNone/>
              <a:defRPr/>
            </a:pPr>
            <a:r>
              <a:rPr lang="en-US" altLang="zh-CN" smtClean="0"/>
              <a:t>	</a:t>
            </a:r>
          </a:p>
          <a:p>
            <a:pPr eaLnBrk="1" hangingPunct="1">
              <a:buFont typeface="Wingdings" pitchFamily="2" charset="2"/>
              <a:buNone/>
              <a:defRPr/>
            </a:pPr>
            <a:r>
              <a:rPr lang="en-US" altLang="zh-CN" smtClean="0"/>
              <a:t>	cout &lt;&lt; "The winner is No." &lt;&lt; 			   index &lt;&lt; ".\n";</a:t>
            </a:r>
          </a:p>
          <a:p>
            <a:pPr eaLnBrk="1" hangingPunct="1">
              <a:buFont typeface="Wingdings" pitchFamily="2" charset="2"/>
              <a:buNone/>
              <a:defRPr/>
            </a:pPr>
            <a:r>
              <a:rPr lang="en-US" altLang="zh-CN" smtClean="0"/>
              <a:t>	return 0;</a:t>
            </a:r>
          </a:p>
          <a:p>
            <a:pPr eaLnBrk="1" hangingPunct="1">
              <a:buFont typeface="Wingdings" pitchFamily="2" charset="2"/>
              <a:buNone/>
              <a:defRPr/>
            </a:pPr>
            <a:r>
              <a:rPr lang="en-US" altLang="zh-CN" smtClean="0"/>
              <a:t>}</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609600" y="0"/>
            <a:ext cx="7772400" cy="1143000"/>
          </a:xfrm>
        </p:spPr>
        <p:txBody>
          <a:bodyPr/>
          <a:lstStyle/>
          <a:p>
            <a:pPr eaLnBrk="1" hangingPunct="1">
              <a:defRPr/>
            </a:pPr>
            <a:r>
              <a:rPr lang="zh-CN" altLang="en-US" smtClean="0"/>
              <a:t>结构类型 </a:t>
            </a:r>
          </a:p>
        </p:txBody>
      </p:sp>
      <p:sp>
        <p:nvSpPr>
          <p:cNvPr id="22531" name="Rectangle 3"/>
          <p:cNvSpPr>
            <a:spLocks noGrp="1" noChangeArrowheads="1"/>
          </p:cNvSpPr>
          <p:nvPr>
            <p:ph idx="1"/>
          </p:nvPr>
        </p:nvSpPr>
        <p:spPr>
          <a:xfrm>
            <a:off x="228600" y="1484313"/>
            <a:ext cx="8534400" cy="4992687"/>
          </a:xfrm>
        </p:spPr>
        <p:txBody>
          <a:bodyPr/>
          <a:lstStyle/>
          <a:p>
            <a:pPr eaLnBrk="1" hangingPunct="1">
              <a:defRPr/>
            </a:pPr>
            <a:r>
              <a:rPr lang="zh-CN" altLang="en-US" smtClean="0">
                <a:solidFill>
                  <a:schemeClr val="folHlink"/>
                </a:solidFill>
              </a:rPr>
              <a:t>结构类型</a:t>
            </a:r>
            <a:r>
              <a:rPr lang="zh-CN" altLang="en-US" smtClean="0"/>
              <a:t>用于表示由固定多个类型可以不同的元素所构成的复合数据，它是一种用户自定义类型。例如，一个学生数据：学号、姓名、性别、</a:t>
            </a:r>
            <a:r>
              <a:rPr lang="en-US" altLang="zh-CN" smtClean="0"/>
              <a:t>...  </a:t>
            </a:r>
          </a:p>
          <a:p>
            <a:pPr eaLnBrk="1" hangingPunct="1">
              <a:defRPr/>
            </a:pPr>
            <a:r>
              <a:rPr lang="zh-CN" altLang="en-US" smtClean="0"/>
              <a:t>结构类型定义格式：</a:t>
            </a:r>
          </a:p>
          <a:p>
            <a:pPr lvl="1" eaLnBrk="1" hangingPunct="1">
              <a:buFontTx/>
              <a:buNone/>
              <a:defRPr/>
            </a:pPr>
            <a:r>
              <a:rPr lang="en-US" altLang="zh-CN" smtClean="0"/>
              <a:t>struct </a:t>
            </a:r>
            <a:r>
              <a:rPr lang="en-US" altLang="zh-CN" smtClean="0">
                <a:solidFill>
                  <a:schemeClr val="folHlink"/>
                </a:solidFill>
              </a:rPr>
              <a:t>&lt;</a:t>
            </a:r>
            <a:r>
              <a:rPr lang="zh-CN" altLang="en-US" smtClean="0">
                <a:solidFill>
                  <a:schemeClr val="folHlink"/>
                </a:solidFill>
                <a:latin typeface="宋体" charset="-122"/>
              </a:rPr>
              <a:t>结构类型名</a:t>
            </a:r>
            <a:r>
              <a:rPr lang="en-US" altLang="zh-CN" smtClean="0">
                <a:solidFill>
                  <a:schemeClr val="folHlink"/>
                </a:solidFill>
              </a:rPr>
              <a:t>&gt;</a:t>
            </a:r>
            <a:r>
              <a:rPr lang="en-US" altLang="zh-CN" smtClean="0"/>
              <a:t> {&lt;</a:t>
            </a:r>
            <a:r>
              <a:rPr lang="zh-CN" altLang="en-US" smtClean="0">
                <a:latin typeface="宋体" charset="-122"/>
              </a:rPr>
              <a:t>成员表</a:t>
            </a:r>
            <a:r>
              <a:rPr lang="en-US" altLang="zh-CN" smtClean="0"/>
              <a:t>&gt;}</a:t>
            </a:r>
            <a:r>
              <a:rPr lang="zh-CN" altLang="en-US" smtClean="0">
                <a:latin typeface="宋体" charset="-122"/>
              </a:rPr>
              <a:t>；</a:t>
            </a:r>
          </a:p>
          <a:p>
            <a:pPr lvl="1" eaLnBrk="1" hangingPunct="1">
              <a:defRPr/>
            </a:pPr>
            <a:r>
              <a:rPr lang="en-US" altLang="zh-CN" smtClean="0"/>
              <a:t>&lt;</a:t>
            </a:r>
            <a:r>
              <a:rPr lang="zh-CN" altLang="en-US" smtClean="0">
                <a:latin typeface="宋体" charset="-122"/>
              </a:rPr>
              <a:t>成员表</a:t>
            </a:r>
            <a:r>
              <a:rPr lang="en-US" altLang="zh-CN" smtClean="0"/>
              <a:t>&gt;</a:t>
            </a:r>
            <a:r>
              <a:rPr lang="zh-CN" altLang="en-US" smtClean="0"/>
              <a:t>为结构类型的元素（成员）</a:t>
            </a:r>
            <a:r>
              <a:rPr lang="zh-CN" altLang="en-US" smtClean="0">
                <a:solidFill>
                  <a:schemeClr val="folHlink"/>
                </a:solidFill>
              </a:rPr>
              <a:t>类型说明</a:t>
            </a:r>
          </a:p>
          <a:p>
            <a:pPr lvl="2" eaLnBrk="1" hangingPunct="1">
              <a:defRPr/>
            </a:pPr>
            <a:r>
              <a:rPr lang="zh-CN" altLang="en-US" smtClean="0"/>
              <a:t>可以是任意的</a:t>
            </a:r>
            <a:r>
              <a:rPr lang="en-US" altLang="zh-CN" smtClean="0">
                <a:latin typeface="宋体" charset="-122"/>
              </a:rPr>
              <a:t>C++</a:t>
            </a:r>
            <a:r>
              <a:rPr lang="zh-CN" altLang="en-US" smtClean="0"/>
              <a:t>类型（</a:t>
            </a:r>
            <a:r>
              <a:rPr lang="en-US" altLang="zh-CN" smtClean="0">
                <a:latin typeface="宋体" charset="-122"/>
              </a:rPr>
              <a:t>void</a:t>
            </a:r>
            <a:r>
              <a:rPr lang="zh-CN" altLang="en-US" smtClean="0"/>
              <a:t>和本结构除外）</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7" name="Rectangle 3"/>
          <p:cNvSpPr>
            <a:spLocks noGrp="1" noChangeArrowheads="1"/>
          </p:cNvSpPr>
          <p:nvPr>
            <p:ph idx="1"/>
          </p:nvPr>
        </p:nvSpPr>
        <p:spPr>
          <a:xfrm>
            <a:off x="250825" y="549275"/>
            <a:ext cx="4330700" cy="4530725"/>
          </a:xfrm>
        </p:spPr>
        <p:txBody>
          <a:bodyPr/>
          <a:lstStyle/>
          <a:p>
            <a:pPr eaLnBrk="1" hangingPunct="1">
              <a:lnSpc>
                <a:spcPct val="90000"/>
              </a:lnSpc>
              <a:defRPr/>
            </a:pPr>
            <a:r>
              <a:rPr lang="zh-CN" altLang="en-US" smtClean="0"/>
              <a:t>例如：</a:t>
            </a:r>
          </a:p>
          <a:p>
            <a:pPr eaLnBrk="1" hangingPunct="1">
              <a:lnSpc>
                <a:spcPct val="90000"/>
              </a:lnSpc>
              <a:buFont typeface="Wingdings" pitchFamily="2" charset="2"/>
              <a:buNone/>
              <a:defRPr/>
            </a:pPr>
            <a:r>
              <a:rPr lang="en-US" altLang="zh-CN" sz="2200" smtClean="0"/>
              <a:t>enum Sex { MALE, FEMALE };</a:t>
            </a:r>
          </a:p>
          <a:p>
            <a:pPr eaLnBrk="1" hangingPunct="1">
              <a:lnSpc>
                <a:spcPct val="90000"/>
              </a:lnSpc>
              <a:buFont typeface="Wingdings" pitchFamily="2" charset="2"/>
              <a:buNone/>
              <a:defRPr/>
            </a:pPr>
            <a:r>
              <a:rPr lang="en-US" altLang="zh-CN" sz="2200" smtClean="0"/>
              <a:t>struct Date</a:t>
            </a:r>
          </a:p>
          <a:p>
            <a:pPr eaLnBrk="1" hangingPunct="1">
              <a:lnSpc>
                <a:spcPct val="90000"/>
              </a:lnSpc>
              <a:buFont typeface="Wingdings" pitchFamily="2" charset="2"/>
              <a:buNone/>
              <a:defRPr/>
            </a:pPr>
            <a:r>
              <a:rPr lang="en-US" altLang="zh-CN" sz="2200" smtClean="0"/>
              <a:t>{	int year,month,day;</a:t>
            </a:r>
          </a:p>
          <a:p>
            <a:pPr eaLnBrk="1" hangingPunct="1">
              <a:lnSpc>
                <a:spcPct val="90000"/>
              </a:lnSpc>
              <a:buFont typeface="Wingdings" pitchFamily="2" charset="2"/>
              <a:buNone/>
              <a:defRPr/>
            </a:pPr>
            <a:r>
              <a:rPr lang="en-US" altLang="zh-CN" sz="2200" smtClean="0"/>
              <a:t>};</a:t>
            </a:r>
          </a:p>
          <a:p>
            <a:pPr eaLnBrk="1" hangingPunct="1">
              <a:lnSpc>
                <a:spcPct val="90000"/>
              </a:lnSpc>
              <a:buFont typeface="Wingdings" pitchFamily="2" charset="2"/>
              <a:buNone/>
              <a:defRPr/>
            </a:pPr>
            <a:r>
              <a:rPr lang="en-US" altLang="zh-CN" sz="2200" smtClean="0"/>
              <a:t>enum Major</a:t>
            </a:r>
          </a:p>
          <a:p>
            <a:pPr eaLnBrk="1" hangingPunct="1">
              <a:lnSpc>
                <a:spcPct val="90000"/>
              </a:lnSpc>
              <a:buFont typeface="Wingdings" pitchFamily="2" charset="2"/>
              <a:buNone/>
              <a:defRPr/>
            </a:pPr>
            <a:r>
              <a:rPr lang="en-US" altLang="zh-CN" sz="2200" smtClean="0"/>
              <a:t>{ MATHEMATICS, PHYSICS, CHEMISTRY,COMPUTER, GEOGRAPHY,  ASTRONOMY,ENGLISH,</a:t>
            </a:r>
          </a:p>
          <a:p>
            <a:pPr eaLnBrk="1" hangingPunct="1">
              <a:lnSpc>
                <a:spcPct val="90000"/>
              </a:lnSpc>
              <a:buFont typeface="Wingdings" pitchFamily="2" charset="2"/>
              <a:buNone/>
              <a:defRPr/>
            </a:pPr>
            <a:r>
              <a:rPr lang="en-US" altLang="zh-CN" sz="2200" smtClean="0"/>
              <a:t>   CHINESE,PHILOSOPHY</a:t>
            </a:r>
          </a:p>
          <a:p>
            <a:pPr eaLnBrk="1" hangingPunct="1">
              <a:lnSpc>
                <a:spcPct val="90000"/>
              </a:lnSpc>
              <a:buFont typeface="Wingdings" pitchFamily="2" charset="2"/>
              <a:buNone/>
              <a:defRPr/>
            </a:pPr>
            <a:r>
              <a:rPr lang="en-US" altLang="zh-CN" sz="2200" smtClean="0"/>
              <a:t>}; </a:t>
            </a:r>
            <a:endParaRPr lang="en-US" altLang="zh-CN" smtClean="0"/>
          </a:p>
        </p:txBody>
      </p:sp>
      <p:sp>
        <p:nvSpPr>
          <p:cNvPr id="55299" name="Text Box 0"/>
          <p:cNvSpPr txBox="1">
            <a:spLocks noChangeArrowheads="1"/>
          </p:cNvSpPr>
          <p:nvPr/>
        </p:nvSpPr>
        <p:spPr bwMode="auto">
          <a:xfrm>
            <a:off x="1455738" y="2781300"/>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sz="2400" b="1">
                <a:solidFill>
                  <a:schemeClr val="tx1"/>
                </a:solidFill>
                <a:latin typeface="Verdana" pitchFamily="34" charset="0"/>
                <a:ea typeface="宋体" charset="-122"/>
              </a:defRPr>
            </a:lvl1pPr>
            <a:lvl2pPr marL="742950" indent="-285750" eaLnBrk="0" hangingPunct="0">
              <a:defRPr sz="2400" b="1">
                <a:solidFill>
                  <a:schemeClr val="tx1"/>
                </a:solidFill>
                <a:latin typeface="Verdana" pitchFamily="34" charset="0"/>
                <a:ea typeface="宋体" charset="-122"/>
              </a:defRPr>
            </a:lvl2pPr>
            <a:lvl3pPr marL="1143000" indent="-228600" eaLnBrk="0" hangingPunct="0">
              <a:defRPr sz="2400" b="1">
                <a:solidFill>
                  <a:schemeClr val="tx1"/>
                </a:solidFill>
                <a:latin typeface="Verdana" pitchFamily="34" charset="0"/>
                <a:ea typeface="宋体" charset="-122"/>
              </a:defRPr>
            </a:lvl3pPr>
            <a:lvl4pPr marL="1600200" indent="-228600" eaLnBrk="0" hangingPunct="0">
              <a:defRPr sz="2400" b="1">
                <a:solidFill>
                  <a:schemeClr val="tx1"/>
                </a:solidFill>
                <a:latin typeface="Verdana" pitchFamily="34" charset="0"/>
                <a:ea typeface="宋体" charset="-122"/>
              </a:defRPr>
            </a:lvl4pPr>
            <a:lvl5pPr marL="2057400" indent="-228600" eaLnBrk="0" hangingPunct="0">
              <a:defRPr sz="2400" b="1">
                <a:solidFill>
                  <a:schemeClr val="tx1"/>
                </a:solidFill>
                <a:latin typeface="Verdana" pitchFamily="34" charset="0"/>
                <a:ea typeface="宋体" charset="-122"/>
              </a:defRPr>
            </a:lvl5pPr>
            <a:lvl6pPr marL="2514600" indent="-228600" algn="ctr" eaLnBrk="0" fontAlgn="base" hangingPunct="0">
              <a:spcBef>
                <a:spcPct val="50000"/>
              </a:spcBef>
              <a:spcAft>
                <a:spcPct val="0"/>
              </a:spcAft>
              <a:defRPr sz="2400" b="1">
                <a:solidFill>
                  <a:schemeClr val="tx1"/>
                </a:solidFill>
                <a:latin typeface="Verdana" pitchFamily="34" charset="0"/>
                <a:ea typeface="宋体" charset="-122"/>
              </a:defRPr>
            </a:lvl6pPr>
            <a:lvl7pPr marL="2971800" indent="-228600" algn="ctr" eaLnBrk="0" fontAlgn="base" hangingPunct="0">
              <a:spcBef>
                <a:spcPct val="50000"/>
              </a:spcBef>
              <a:spcAft>
                <a:spcPct val="0"/>
              </a:spcAft>
              <a:defRPr sz="2400" b="1">
                <a:solidFill>
                  <a:schemeClr val="tx1"/>
                </a:solidFill>
                <a:latin typeface="Verdana" pitchFamily="34" charset="0"/>
                <a:ea typeface="宋体" charset="-122"/>
              </a:defRPr>
            </a:lvl7pPr>
            <a:lvl8pPr marL="3429000" indent="-228600" algn="ctr" eaLnBrk="0" fontAlgn="base" hangingPunct="0">
              <a:spcBef>
                <a:spcPct val="50000"/>
              </a:spcBef>
              <a:spcAft>
                <a:spcPct val="0"/>
              </a:spcAft>
              <a:defRPr sz="2400" b="1">
                <a:solidFill>
                  <a:schemeClr val="tx1"/>
                </a:solidFill>
                <a:latin typeface="Verdana" pitchFamily="34" charset="0"/>
                <a:ea typeface="宋体" charset="-122"/>
              </a:defRPr>
            </a:lvl8pPr>
            <a:lvl9pPr marL="3886200" indent="-228600" algn="ctr" eaLnBrk="0" fontAlgn="base" hangingPunct="0">
              <a:spcBef>
                <a:spcPct val="50000"/>
              </a:spcBef>
              <a:spcAft>
                <a:spcPct val="0"/>
              </a:spcAft>
              <a:defRPr sz="2400" b="1">
                <a:solidFill>
                  <a:schemeClr val="tx1"/>
                </a:solidFill>
                <a:latin typeface="Verdana" pitchFamily="34" charset="0"/>
                <a:ea typeface="宋体" charset="-122"/>
              </a:defRPr>
            </a:lvl9pPr>
          </a:lstStyle>
          <a:p>
            <a:pPr eaLnBrk="1" hangingPunct="1"/>
            <a:endParaRPr lang="zh-CN" altLang="zh-CN"/>
          </a:p>
        </p:txBody>
      </p:sp>
      <p:sp>
        <p:nvSpPr>
          <p:cNvPr id="188417" name="Rectangle 1"/>
          <p:cNvSpPr>
            <a:spLocks noChangeArrowheads="1"/>
          </p:cNvSpPr>
          <p:nvPr/>
        </p:nvSpPr>
        <p:spPr bwMode="auto">
          <a:xfrm>
            <a:off x="5065713" y="985838"/>
            <a:ext cx="3898900" cy="359568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l">
              <a:spcBef>
                <a:spcPct val="20000"/>
              </a:spcBef>
              <a:buClr>
                <a:schemeClr val="hlink"/>
              </a:buClr>
              <a:buSzPct val="60000"/>
              <a:buFont typeface="Wingdings" pitchFamily="2" charset="2"/>
              <a:buNone/>
              <a:defRPr/>
            </a:pPr>
            <a:r>
              <a:rPr lang="en-US" altLang="zh-CN" b="0">
                <a:effectLst>
                  <a:outerShdw blurRad="38100" dist="38100" dir="2700000" algn="tl">
                    <a:srgbClr val="000000"/>
                  </a:outerShdw>
                </a:effectLst>
              </a:rPr>
              <a:t>struct Student</a:t>
            </a:r>
          </a:p>
          <a:p>
            <a:pPr marL="342900" indent="-342900" algn="l">
              <a:spcBef>
                <a:spcPct val="20000"/>
              </a:spcBef>
              <a:buClr>
                <a:schemeClr val="hlink"/>
              </a:buClr>
              <a:buSzPct val="60000"/>
              <a:buFont typeface="Wingdings" pitchFamily="2" charset="2"/>
              <a:buNone/>
              <a:defRPr/>
            </a:pPr>
            <a:r>
              <a:rPr lang="en-US" altLang="zh-CN" b="0">
                <a:effectLst>
                  <a:outerShdw blurRad="38100" dist="38100" dir="2700000" algn="tl">
                    <a:srgbClr val="000000"/>
                  </a:outerShdw>
                </a:effectLst>
              </a:rPr>
              <a:t>{	int no;</a:t>
            </a:r>
          </a:p>
          <a:p>
            <a:pPr marL="342900" indent="-342900" algn="l">
              <a:spcBef>
                <a:spcPct val="20000"/>
              </a:spcBef>
              <a:buClr>
                <a:schemeClr val="hlink"/>
              </a:buClr>
              <a:buSzPct val="60000"/>
              <a:buFont typeface="Wingdings" pitchFamily="2" charset="2"/>
              <a:buNone/>
              <a:defRPr/>
            </a:pPr>
            <a:r>
              <a:rPr lang="en-US" altLang="zh-CN" b="0">
                <a:effectLst>
                  <a:outerShdw blurRad="38100" dist="38100" dir="2700000" algn="tl">
                    <a:srgbClr val="000000"/>
                  </a:outerShdw>
                </a:effectLst>
              </a:rPr>
              <a:t>	char name[20];</a:t>
            </a:r>
          </a:p>
          <a:p>
            <a:pPr marL="342900" indent="-342900" algn="l">
              <a:spcBef>
                <a:spcPct val="20000"/>
              </a:spcBef>
              <a:buClr>
                <a:schemeClr val="hlink"/>
              </a:buClr>
              <a:buSzPct val="60000"/>
              <a:buFont typeface="Wingdings" pitchFamily="2" charset="2"/>
              <a:buNone/>
              <a:defRPr/>
            </a:pPr>
            <a:r>
              <a:rPr lang="en-US" altLang="zh-CN" b="0">
                <a:effectLst>
                  <a:outerShdw blurRad="38100" dist="38100" dir="2700000" algn="tl">
                    <a:srgbClr val="000000"/>
                  </a:outerShdw>
                </a:effectLst>
              </a:rPr>
              <a:t>	Sex sex;</a:t>
            </a:r>
          </a:p>
          <a:p>
            <a:pPr marL="342900" indent="-342900" algn="l">
              <a:spcBef>
                <a:spcPct val="20000"/>
              </a:spcBef>
              <a:buClr>
                <a:schemeClr val="hlink"/>
              </a:buClr>
              <a:buSzPct val="60000"/>
              <a:buFont typeface="Wingdings" pitchFamily="2" charset="2"/>
              <a:buNone/>
              <a:defRPr/>
            </a:pPr>
            <a:r>
              <a:rPr lang="en-US" altLang="zh-CN" b="0">
                <a:effectLst>
                  <a:outerShdw blurRad="38100" dist="38100" dir="2700000" algn="tl">
                    <a:srgbClr val="000000"/>
                  </a:outerShdw>
                </a:effectLst>
              </a:rPr>
              <a:t>	Date birth_date;</a:t>
            </a:r>
          </a:p>
          <a:p>
            <a:pPr marL="342900" indent="-342900" algn="l">
              <a:spcBef>
                <a:spcPct val="20000"/>
              </a:spcBef>
              <a:buClr>
                <a:schemeClr val="hlink"/>
              </a:buClr>
              <a:buSzPct val="60000"/>
              <a:buFont typeface="Wingdings" pitchFamily="2" charset="2"/>
              <a:buNone/>
              <a:defRPr/>
            </a:pPr>
            <a:r>
              <a:rPr lang="en-US" altLang="zh-CN" b="0">
                <a:effectLst>
                  <a:outerShdw blurRad="38100" dist="38100" dir="2700000" algn="tl">
                    <a:srgbClr val="000000"/>
                  </a:outerShdw>
                </a:effectLst>
              </a:rPr>
              <a:t>	char birth_place[40];</a:t>
            </a:r>
          </a:p>
          <a:p>
            <a:pPr marL="342900" indent="-342900" algn="l">
              <a:spcBef>
                <a:spcPct val="20000"/>
              </a:spcBef>
              <a:buClr>
                <a:schemeClr val="hlink"/>
              </a:buClr>
              <a:buSzPct val="60000"/>
              <a:buFont typeface="Wingdings" pitchFamily="2" charset="2"/>
              <a:buNone/>
              <a:defRPr/>
            </a:pPr>
            <a:r>
              <a:rPr lang="en-US" altLang="zh-CN" b="0">
                <a:effectLst>
                  <a:outerShdw blurRad="38100" dist="38100" dir="2700000" algn="tl">
                    <a:srgbClr val="000000"/>
                  </a:outerShdw>
                </a:effectLst>
              </a:rPr>
              <a:t>	Major major;</a:t>
            </a:r>
          </a:p>
          <a:p>
            <a:pPr marL="342900" indent="-342900" algn="l">
              <a:spcBef>
                <a:spcPct val="20000"/>
              </a:spcBef>
              <a:buClr>
                <a:schemeClr val="hlink"/>
              </a:buClr>
              <a:buSzPct val="60000"/>
              <a:buFont typeface="Wingdings" pitchFamily="2" charset="2"/>
              <a:buNone/>
              <a:defRPr/>
            </a:pPr>
            <a:r>
              <a:rPr lang="en-US" altLang="zh-CN" b="0">
                <a:effectLst>
                  <a:outerShdw blurRad="38100" dist="38100" dir="2700000" algn="tl">
                    <a:srgbClr val="000000"/>
                  </a:outerShdw>
                </a:effectLst>
              </a:rPr>
              <a:t>};</a:t>
            </a:r>
          </a:p>
        </p:txBody>
      </p:sp>
      <p:sp>
        <p:nvSpPr>
          <p:cNvPr id="188422" name="Text Box 6"/>
          <p:cNvSpPr txBox="1">
            <a:spLocks noChangeArrowheads="1"/>
          </p:cNvSpPr>
          <p:nvPr/>
        </p:nvSpPr>
        <p:spPr bwMode="auto">
          <a:xfrm>
            <a:off x="271463" y="5459413"/>
            <a:ext cx="6189662" cy="1004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lvl="1" algn="l">
              <a:buFontTx/>
              <a:buChar char="•"/>
              <a:defRPr/>
            </a:pPr>
            <a:r>
              <a:rPr lang="en-US" altLang="zh-CN" b="0">
                <a:effectLst>
                  <a:outerShdw blurRad="38100" dist="38100" dir="2700000" algn="tl">
                    <a:srgbClr val="000000"/>
                  </a:outerShdw>
                </a:effectLst>
              </a:rPr>
              <a:t> </a:t>
            </a:r>
            <a:r>
              <a:rPr lang="zh-CN" altLang="en-US" b="0">
                <a:effectLst>
                  <a:outerShdw blurRad="38100" dist="38100" dir="2700000" algn="tl">
                    <a:srgbClr val="000000"/>
                  </a:outerShdw>
                </a:effectLst>
              </a:rPr>
              <a:t>结构成员之间在逻辑上没有先后次序关系</a:t>
            </a:r>
          </a:p>
          <a:p>
            <a:pPr lvl="1" algn="l">
              <a:buFontTx/>
              <a:buChar char="•"/>
              <a:defRPr/>
            </a:pPr>
            <a:r>
              <a:rPr lang="zh-CN" altLang="en-US" b="0">
                <a:effectLst>
                  <a:outerShdw blurRad="38100" dist="38100" dir="2700000" algn="tl">
                    <a:srgbClr val="000000"/>
                  </a:outerShdw>
                </a:effectLst>
              </a:rPr>
              <a:t> 结构成员的说明次序会影响成员的存储安排</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8417"/>
                                        </p:tgtEl>
                                        <p:attrNameLst>
                                          <p:attrName>style.visibility</p:attrName>
                                        </p:attrNameLst>
                                      </p:cBhvr>
                                      <p:to>
                                        <p:strVal val="visible"/>
                                      </p:to>
                                    </p:set>
                                    <p:anim calcmode="lin" valueType="num">
                                      <p:cBhvr additive="base">
                                        <p:cTn id="7" dur="500" fill="hold"/>
                                        <p:tgtEl>
                                          <p:spTgt spid="188417"/>
                                        </p:tgtEl>
                                        <p:attrNameLst>
                                          <p:attrName>ppt_x</p:attrName>
                                        </p:attrNameLst>
                                      </p:cBhvr>
                                      <p:tavLst>
                                        <p:tav tm="0">
                                          <p:val>
                                            <p:strVal val="#ppt_x"/>
                                          </p:val>
                                        </p:tav>
                                        <p:tav tm="100000">
                                          <p:val>
                                            <p:strVal val="#ppt_x"/>
                                          </p:val>
                                        </p:tav>
                                      </p:tavLst>
                                    </p:anim>
                                    <p:anim calcmode="lin" valueType="num">
                                      <p:cBhvr additive="base">
                                        <p:cTn id="8" dur="500" fill="hold"/>
                                        <p:tgtEl>
                                          <p:spTgt spid="1884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417"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pPr eaLnBrk="1" hangingPunct="1">
              <a:defRPr/>
            </a:pPr>
            <a:endParaRPr lang="zh-CN" altLang="zh-CN" smtClean="0"/>
          </a:p>
        </p:txBody>
      </p:sp>
      <p:sp>
        <p:nvSpPr>
          <p:cNvPr id="138243" name="Rectangle 3"/>
          <p:cNvSpPr>
            <a:spLocks noGrp="1" noChangeArrowheads="1"/>
          </p:cNvSpPr>
          <p:nvPr>
            <p:ph idx="1"/>
          </p:nvPr>
        </p:nvSpPr>
        <p:spPr>
          <a:xfrm>
            <a:off x="133350" y="1600200"/>
            <a:ext cx="8686800" cy="4530725"/>
          </a:xfrm>
        </p:spPr>
        <p:txBody>
          <a:bodyPr/>
          <a:lstStyle/>
          <a:p>
            <a:pPr eaLnBrk="1" hangingPunct="1">
              <a:defRPr/>
            </a:pPr>
            <a:r>
              <a:rPr lang="zh-CN" altLang="en-GB" sz="2800" smtClean="0"/>
              <a:t>结构类型变量的定义格式如下：</a:t>
            </a:r>
            <a:endParaRPr lang="zh-CN" altLang="en-US" sz="2800" smtClean="0">
              <a:latin typeface="宋体" charset="-122"/>
              <a:cs typeface="Times New Roman" pitchFamily="18" charset="0"/>
            </a:endParaRPr>
          </a:p>
          <a:p>
            <a:pPr lvl="1" eaLnBrk="1" hangingPunct="1">
              <a:defRPr/>
            </a:pPr>
            <a:r>
              <a:rPr lang="en-US" altLang="zh-CN" sz="2400" smtClean="0"/>
              <a:t>&lt;</a:t>
            </a:r>
            <a:r>
              <a:rPr lang="zh-CN" altLang="en-US" sz="2400" smtClean="0">
                <a:latin typeface="宋体" charset="-122"/>
              </a:rPr>
              <a:t>结构类型名</a:t>
            </a:r>
            <a:r>
              <a:rPr lang="en-US" altLang="zh-CN" sz="2400" smtClean="0"/>
              <a:t>&gt; </a:t>
            </a:r>
            <a:r>
              <a:rPr lang="en-US" altLang="zh-CN" sz="2400" smtClean="0">
                <a:solidFill>
                  <a:schemeClr val="folHlink"/>
                </a:solidFill>
              </a:rPr>
              <a:t>&lt;</a:t>
            </a:r>
            <a:r>
              <a:rPr lang="zh-CN" altLang="en-US" sz="2400" smtClean="0">
                <a:solidFill>
                  <a:schemeClr val="folHlink"/>
                </a:solidFill>
              </a:rPr>
              <a:t>结构类型</a:t>
            </a:r>
            <a:r>
              <a:rPr lang="zh-CN" altLang="en-US" sz="2400" smtClean="0">
                <a:solidFill>
                  <a:schemeClr val="folHlink"/>
                </a:solidFill>
                <a:latin typeface="宋体" charset="-122"/>
              </a:rPr>
              <a:t>变量名</a:t>
            </a:r>
            <a:r>
              <a:rPr lang="en-US" altLang="zh-CN" sz="2400" smtClean="0">
                <a:solidFill>
                  <a:schemeClr val="folHlink"/>
                </a:solidFill>
              </a:rPr>
              <a:t>&gt;</a:t>
            </a:r>
            <a:r>
              <a:rPr lang="en-US" altLang="zh-CN" sz="2400" smtClean="0"/>
              <a:t>;</a:t>
            </a:r>
          </a:p>
          <a:p>
            <a:pPr lvl="1" eaLnBrk="1" hangingPunct="1">
              <a:buFontTx/>
              <a:buNone/>
              <a:defRPr/>
            </a:pPr>
            <a:r>
              <a:rPr lang="zh-CN" altLang="en-US" sz="2400" smtClean="0"/>
              <a:t>或</a:t>
            </a:r>
          </a:p>
          <a:p>
            <a:pPr lvl="1" eaLnBrk="1" hangingPunct="1">
              <a:defRPr/>
            </a:pPr>
            <a:r>
              <a:rPr lang="en-US" altLang="zh-CN" sz="2400" smtClean="0"/>
              <a:t>struct &lt;</a:t>
            </a:r>
            <a:r>
              <a:rPr lang="zh-CN" altLang="en-US" sz="2400" smtClean="0">
                <a:latin typeface="宋体" charset="-122"/>
              </a:rPr>
              <a:t>结构类型名</a:t>
            </a:r>
            <a:r>
              <a:rPr lang="en-US" altLang="zh-CN" sz="2400" smtClean="0"/>
              <a:t>&gt; </a:t>
            </a:r>
            <a:r>
              <a:rPr lang="en-US" altLang="zh-CN" sz="2400" smtClean="0">
                <a:solidFill>
                  <a:schemeClr val="folHlink"/>
                </a:solidFill>
              </a:rPr>
              <a:t>&lt;</a:t>
            </a:r>
            <a:r>
              <a:rPr lang="zh-CN" altLang="en-US" sz="2400" smtClean="0">
                <a:solidFill>
                  <a:schemeClr val="folHlink"/>
                </a:solidFill>
              </a:rPr>
              <a:t>结构类型</a:t>
            </a:r>
            <a:r>
              <a:rPr lang="zh-CN" altLang="en-US" sz="2400" smtClean="0">
                <a:solidFill>
                  <a:schemeClr val="folHlink"/>
                </a:solidFill>
                <a:latin typeface="宋体" charset="-122"/>
              </a:rPr>
              <a:t>变量名</a:t>
            </a:r>
            <a:r>
              <a:rPr lang="en-US" altLang="zh-CN" sz="2400" smtClean="0">
                <a:solidFill>
                  <a:schemeClr val="folHlink"/>
                </a:solidFill>
              </a:rPr>
              <a:t>&gt;</a:t>
            </a:r>
            <a:r>
              <a:rPr lang="en-US" altLang="zh-CN" sz="2400" smtClean="0"/>
              <a:t>; </a:t>
            </a:r>
          </a:p>
          <a:p>
            <a:pPr lvl="1" eaLnBrk="1" hangingPunct="1">
              <a:buFontTx/>
              <a:buNone/>
              <a:defRPr/>
            </a:pPr>
            <a:r>
              <a:rPr lang="zh-CN" altLang="en-US" sz="2400" smtClean="0"/>
              <a:t>或</a:t>
            </a:r>
          </a:p>
          <a:p>
            <a:pPr lvl="1" eaLnBrk="1" hangingPunct="1">
              <a:defRPr/>
            </a:pPr>
            <a:r>
              <a:rPr lang="en-US" altLang="zh-CN" sz="2400" smtClean="0"/>
              <a:t>struct &lt;</a:t>
            </a:r>
            <a:r>
              <a:rPr lang="zh-CN" altLang="en-US" sz="2400" smtClean="0">
                <a:latin typeface="宋体" charset="-122"/>
              </a:rPr>
              <a:t>结构类型名</a:t>
            </a:r>
            <a:r>
              <a:rPr lang="en-US" altLang="zh-CN" sz="2400" smtClean="0"/>
              <a:t>&gt; {&lt;</a:t>
            </a:r>
            <a:r>
              <a:rPr lang="zh-CN" altLang="en-US" sz="2400" smtClean="0">
                <a:latin typeface="宋体" charset="-122"/>
              </a:rPr>
              <a:t>成员表</a:t>
            </a:r>
            <a:r>
              <a:rPr lang="en-US" altLang="zh-CN" sz="2400" smtClean="0"/>
              <a:t>&gt;} </a:t>
            </a:r>
            <a:r>
              <a:rPr lang="en-US" altLang="zh-CN" sz="2400" smtClean="0">
                <a:solidFill>
                  <a:schemeClr val="folHlink"/>
                </a:solidFill>
              </a:rPr>
              <a:t>&lt;</a:t>
            </a:r>
            <a:r>
              <a:rPr lang="zh-CN" altLang="en-US" sz="2400" smtClean="0">
                <a:solidFill>
                  <a:schemeClr val="folHlink"/>
                </a:solidFill>
              </a:rPr>
              <a:t>结构类型</a:t>
            </a:r>
            <a:r>
              <a:rPr lang="zh-CN" altLang="en-US" sz="2400" smtClean="0">
                <a:solidFill>
                  <a:schemeClr val="folHlink"/>
                </a:solidFill>
                <a:latin typeface="宋体" charset="-122"/>
              </a:rPr>
              <a:t>变量名</a:t>
            </a:r>
            <a:r>
              <a:rPr lang="en-US" altLang="zh-CN" sz="2400" smtClean="0">
                <a:solidFill>
                  <a:schemeClr val="folHlink"/>
                </a:solidFill>
              </a:rPr>
              <a:t>&gt;</a:t>
            </a:r>
            <a:r>
              <a:rPr lang="en-US" altLang="zh-CN" sz="2400" smtClean="0"/>
              <a:t>;</a:t>
            </a:r>
          </a:p>
          <a:p>
            <a:pPr lvl="1" eaLnBrk="1" hangingPunct="1">
              <a:buFontTx/>
              <a:buNone/>
              <a:defRPr/>
            </a:pPr>
            <a:r>
              <a:rPr lang="zh-CN" altLang="en-US" sz="2400" smtClean="0"/>
              <a:t>或</a:t>
            </a:r>
          </a:p>
          <a:p>
            <a:pPr lvl="1" eaLnBrk="1" hangingPunct="1">
              <a:defRPr/>
            </a:pPr>
            <a:r>
              <a:rPr lang="en-US" altLang="zh-CN" sz="2400" smtClean="0"/>
              <a:t>struct {&lt;</a:t>
            </a:r>
            <a:r>
              <a:rPr lang="zh-CN" altLang="en-US" sz="2400" smtClean="0">
                <a:latin typeface="宋体" charset="-122"/>
              </a:rPr>
              <a:t>成员表</a:t>
            </a:r>
            <a:r>
              <a:rPr lang="en-US" altLang="zh-CN" sz="2400" smtClean="0"/>
              <a:t>&gt;} </a:t>
            </a:r>
            <a:r>
              <a:rPr lang="en-US" altLang="zh-CN" sz="2400" smtClean="0">
                <a:solidFill>
                  <a:schemeClr val="folHlink"/>
                </a:solidFill>
              </a:rPr>
              <a:t>&lt;</a:t>
            </a:r>
            <a:r>
              <a:rPr lang="zh-CN" altLang="en-US" sz="2400" smtClean="0">
                <a:solidFill>
                  <a:schemeClr val="folHlink"/>
                </a:solidFill>
              </a:rPr>
              <a:t>结构类型</a:t>
            </a:r>
            <a:r>
              <a:rPr lang="zh-CN" altLang="en-US" sz="2400" smtClean="0">
                <a:solidFill>
                  <a:schemeClr val="folHlink"/>
                </a:solidFill>
                <a:latin typeface="宋体" charset="-122"/>
              </a:rPr>
              <a:t>变量名</a:t>
            </a:r>
            <a:r>
              <a:rPr lang="en-US" altLang="zh-CN" sz="2400" smtClean="0">
                <a:solidFill>
                  <a:schemeClr val="folHlink"/>
                </a:solidFill>
              </a:rPr>
              <a:t>&gt;</a:t>
            </a:r>
            <a:r>
              <a:rPr lang="en-US" altLang="zh-CN" sz="2400" smtClean="0"/>
              <a:t>;</a:t>
            </a:r>
          </a:p>
          <a:p>
            <a:pPr lvl="1" eaLnBrk="1" hangingPunct="1">
              <a:buFontTx/>
              <a:buNone/>
              <a:defRPr/>
            </a:pPr>
            <a:r>
              <a:rPr lang="zh-CN" altLang="en-US" sz="2400" smtClean="0"/>
              <a:t>例如：</a:t>
            </a:r>
          </a:p>
          <a:p>
            <a:pPr lvl="1" eaLnBrk="1" hangingPunct="1">
              <a:defRPr/>
            </a:pPr>
            <a:r>
              <a:rPr lang="en-US" altLang="zh-CN" sz="2400" smtClean="0"/>
              <a:t>Student st</a:t>
            </a:r>
            <a:r>
              <a:rPr lang="zh-CN" altLang="en-US" sz="2400" smtClean="0"/>
              <a:t>；</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827088" y="277813"/>
            <a:ext cx="7489825" cy="608012"/>
          </a:xfrm>
        </p:spPr>
        <p:txBody>
          <a:bodyPr/>
          <a:lstStyle/>
          <a:p>
            <a:pPr eaLnBrk="1" hangingPunct="1">
              <a:defRPr/>
            </a:pPr>
            <a:r>
              <a:rPr lang="zh-CN" altLang="en-US" smtClean="0"/>
              <a:t>结构类型的操作 </a:t>
            </a:r>
          </a:p>
        </p:txBody>
      </p:sp>
      <p:sp>
        <p:nvSpPr>
          <p:cNvPr id="23555" name="Rectangle 3"/>
          <p:cNvSpPr>
            <a:spLocks noGrp="1" noChangeArrowheads="1"/>
          </p:cNvSpPr>
          <p:nvPr>
            <p:ph idx="1"/>
          </p:nvPr>
        </p:nvSpPr>
        <p:spPr>
          <a:xfrm>
            <a:off x="304800" y="1066800"/>
            <a:ext cx="8458200" cy="5791200"/>
          </a:xfrm>
        </p:spPr>
        <p:txBody>
          <a:bodyPr/>
          <a:lstStyle/>
          <a:p>
            <a:pPr marL="360363" indent="-360363" algn="just" eaLnBrk="1" hangingPunct="1">
              <a:defRPr/>
            </a:pPr>
            <a:r>
              <a:rPr lang="zh-CN" altLang="en-US" smtClean="0"/>
              <a:t>访问结构成员</a:t>
            </a:r>
          </a:p>
          <a:p>
            <a:pPr marL="825500" lvl="1" algn="just" eaLnBrk="1" hangingPunct="1">
              <a:defRPr/>
            </a:pPr>
            <a:r>
              <a:rPr lang="zh-CN" altLang="en-US" smtClean="0"/>
              <a:t>结构成员的访问要通过结构变量名来“受限”</a:t>
            </a:r>
            <a:r>
              <a:rPr lang="zh-CN" altLang="en-US" smtClean="0">
                <a:cs typeface="Courier New" pitchFamily="49" charset="0"/>
              </a:rPr>
              <a:t> </a:t>
            </a:r>
          </a:p>
          <a:p>
            <a:pPr marL="1233488" lvl="2" algn="just" eaLnBrk="1" hangingPunct="1">
              <a:defRPr/>
            </a:pPr>
            <a:r>
              <a:rPr lang="en-US" altLang="zh-CN" smtClean="0">
                <a:cs typeface="Courier New" pitchFamily="49" charset="0"/>
              </a:rPr>
              <a:t>&lt;</a:t>
            </a:r>
            <a:r>
              <a:rPr lang="zh-CN" altLang="en-US" smtClean="0"/>
              <a:t>结构类型变量</a:t>
            </a:r>
            <a:r>
              <a:rPr lang="en-US" altLang="zh-CN" smtClean="0">
                <a:cs typeface="Courier New" pitchFamily="49" charset="0"/>
              </a:rPr>
              <a:t>&gt;</a:t>
            </a:r>
            <a:r>
              <a:rPr lang="en-US" altLang="zh-CN" smtClean="0">
                <a:solidFill>
                  <a:schemeClr val="folHlink"/>
                </a:solidFill>
                <a:cs typeface="Courier New" pitchFamily="49" charset="0"/>
              </a:rPr>
              <a:t>.</a:t>
            </a:r>
            <a:r>
              <a:rPr lang="en-US" altLang="zh-CN" smtClean="0">
                <a:cs typeface="Courier New" pitchFamily="49" charset="0"/>
              </a:rPr>
              <a:t>&lt;</a:t>
            </a:r>
            <a:r>
              <a:rPr lang="zh-CN" altLang="en-US" smtClean="0"/>
              <a:t>结构成员名</a:t>
            </a:r>
            <a:r>
              <a:rPr lang="en-US" altLang="zh-CN" smtClean="0">
                <a:cs typeface="Courier New" pitchFamily="49" charset="0"/>
              </a:rPr>
              <a:t>&gt;</a:t>
            </a:r>
          </a:p>
          <a:p>
            <a:pPr marL="825500" lvl="1" algn="just" eaLnBrk="1" hangingPunct="1">
              <a:defRPr/>
            </a:pPr>
            <a:r>
              <a:rPr lang="zh-CN" altLang="en-US" smtClean="0">
                <a:cs typeface="Courier New" pitchFamily="49" charset="0"/>
              </a:rPr>
              <a:t>例如：</a:t>
            </a:r>
          </a:p>
          <a:p>
            <a:pPr marL="1233488" lvl="2" algn="just" eaLnBrk="1" hangingPunct="1">
              <a:defRPr/>
            </a:pPr>
            <a:r>
              <a:rPr lang="en-US" altLang="zh-CN" smtClean="0">
                <a:cs typeface="Courier New" pitchFamily="49" charset="0"/>
              </a:rPr>
              <a:t>Student st;</a:t>
            </a:r>
          </a:p>
          <a:p>
            <a:pPr marL="1233488" lvl="2" algn="just" eaLnBrk="1" hangingPunct="1">
              <a:defRPr/>
            </a:pPr>
            <a:r>
              <a:rPr lang="en-US" altLang="zh-CN" smtClean="0">
                <a:cs typeface="Courier New" pitchFamily="49" charset="0"/>
              </a:rPr>
              <a:t>st.no, st.name, ....</a:t>
            </a:r>
          </a:p>
          <a:p>
            <a:pPr marL="825500" lvl="1" algn="just" eaLnBrk="1" hangingPunct="1">
              <a:defRPr/>
            </a:pPr>
            <a:r>
              <a:rPr lang="zh-CN" altLang="en-US" smtClean="0"/>
              <a:t>每个成员都可以看作是一个独立的变量，可以分别操作它们，例如：</a:t>
            </a:r>
          </a:p>
          <a:p>
            <a:pPr marL="1233488" lvl="2" algn="just" eaLnBrk="1" hangingPunct="1">
              <a:defRPr/>
            </a:pPr>
            <a:r>
              <a:rPr lang="en-US" altLang="zh-CN" smtClean="0"/>
              <a:t>st.no = 1;</a:t>
            </a:r>
          </a:p>
          <a:p>
            <a:pPr marL="1233488" lvl="2" algn="just" eaLnBrk="1" hangingPunct="1">
              <a:defRPr/>
            </a:pPr>
            <a:r>
              <a:rPr lang="en-US" altLang="zh-CN" smtClean="0"/>
              <a:t>strcpy(st.name,"</a:t>
            </a:r>
            <a:r>
              <a:rPr lang="zh-CN" altLang="en-US" smtClean="0"/>
              <a:t>张三</a:t>
            </a:r>
            <a:r>
              <a:rPr lang="en-US" altLang="zh-CN" smtClean="0"/>
              <a:t>");</a:t>
            </a:r>
          </a:p>
          <a:p>
            <a:pPr marL="1233488" lvl="2" algn="just" eaLnBrk="1" hangingPunct="1">
              <a:defRPr/>
            </a:pPr>
            <a:r>
              <a:rPr lang="en-US" altLang="zh-CN" smtClean="0"/>
              <a:t>st.sex = MALE;</a:t>
            </a:r>
          </a:p>
          <a:p>
            <a:pPr marL="1233488" lvl="2" algn="just" eaLnBrk="1" hangingPunct="1">
              <a:defRPr/>
            </a:pPr>
            <a:r>
              <a:rPr lang="en-US" altLang="zh-CN" smtClean="0"/>
              <a:t>......</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5" name="Rectangle 3"/>
          <p:cNvSpPr>
            <a:spLocks noGrp="1" noChangeArrowheads="1"/>
          </p:cNvSpPr>
          <p:nvPr>
            <p:ph idx="1"/>
          </p:nvPr>
        </p:nvSpPr>
        <p:spPr>
          <a:xfrm>
            <a:off x="457200" y="404813"/>
            <a:ext cx="8229600" cy="6264275"/>
          </a:xfrm>
        </p:spPr>
        <p:txBody>
          <a:bodyPr/>
          <a:lstStyle/>
          <a:p>
            <a:pPr eaLnBrk="1" hangingPunct="1">
              <a:defRPr/>
            </a:pPr>
            <a:r>
              <a:rPr lang="zh-CN" altLang="en-US" sz="2400" smtClean="0"/>
              <a:t>不同结构类型的成员的名字可以相同，并且，它们还可以与程序中非结构成员的名字相同：</a:t>
            </a:r>
          </a:p>
          <a:p>
            <a:pPr lvl="1" eaLnBrk="1" hangingPunct="1">
              <a:lnSpc>
                <a:spcPct val="90000"/>
              </a:lnSpc>
              <a:buFontTx/>
              <a:buNone/>
              <a:defRPr/>
            </a:pPr>
            <a:r>
              <a:rPr lang="en-US" altLang="zh-CN" sz="2000" smtClean="0"/>
              <a:t>struct A</a:t>
            </a:r>
          </a:p>
          <a:p>
            <a:pPr lvl="1" eaLnBrk="1" hangingPunct="1">
              <a:lnSpc>
                <a:spcPct val="90000"/>
              </a:lnSpc>
              <a:buFontTx/>
              <a:buNone/>
              <a:defRPr/>
            </a:pPr>
            <a:r>
              <a:rPr lang="en-US" altLang="zh-CN" sz="2000" smtClean="0"/>
              <a:t>{	char name[10];  //OK</a:t>
            </a:r>
          </a:p>
          <a:p>
            <a:pPr lvl="1" eaLnBrk="1" hangingPunct="1">
              <a:lnSpc>
                <a:spcPct val="90000"/>
              </a:lnSpc>
              <a:buFontTx/>
              <a:buNone/>
              <a:defRPr/>
            </a:pPr>
            <a:r>
              <a:rPr lang="en-US" altLang="zh-CN" sz="2000" smtClean="0"/>
              <a:t>	......</a:t>
            </a:r>
          </a:p>
          <a:p>
            <a:pPr lvl="1" eaLnBrk="1" hangingPunct="1">
              <a:lnSpc>
                <a:spcPct val="90000"/>
              </a:lnSpc>
              <a:buFontTx/>
              <a:buNone/>
              <a:defRPr/>
            </a:pPr>
            <a:r>
              <a:rPr lang="en-US" altLang="zh-CN" sz="2000" smtClean="0"/>
              <a:t>};</a:t>
            </a:r>
          </a:p>
          <a:p>
            <a:pPr lvl="1" eaLnBrk="1" hangingPunct="1">
              <a:lnSpc>
                <a:spcPct val="90000"/>
              </a:lnSpc>
              <a:buFontTx/>
              <a:buNone/>
              <a:defRPr/>
            </a:pPr>
            <a:r>
              <a:rPr lang="en-US" altLang="zh-CN" sz="2000" smtClean="0"/>
              <a:t>struct B</a:t>
            </a:r>
          </a:p>
          <a:p>
            <a:pPr lvl="1" eaLnBrk="1" hangingPunct="1">
              <a:lnSpc>
                <a:spcPct val="90000"/>
              </a:lnSpc>
              <a:buFontTx/>
              <a:buNone/>
              <a:defRPr/>
            </a:pPr>
            <a:r>
              <a:rPr lang="en-US" altLang="zh-CN" sz="2000" smtClean="0"/>
              <a:t>{	char name[5];  //OK</a:t>
            </a:r>
          </a:p>
          <a:p>
            <a:pPr lvl="1" eaLnBrk="1" hangingPunct="1">
              <a:lnSpc>
                <a:spcPct val="90000"/>
              </a:lnSpc>
              <a:buFontTx/>
              <a:buNone/>
              <a:defRPr/>
            </a:pPr>
            <a:r>
              <a:rPr lang="en-US" altLang="zh-CN" sz="2000" smtClean="0"/>
              <a:t>	......</a:t>
            </a:r>
          </a:p>
          <a:p>
            <a:pPr lvl="1" eaLnBrk="1" hangingPunct="1">
              <a:lnSpc>
                <a:spcPct val="90000"/>
              </a:lnSpc>
              <a:buFontTx/>
              <a:buNone/>
              <a:defRPr/>
            </a:pPr>
            <a:r>
              <a:rPr lang="en-US" altLang="zh-CN" sz="2000" smtClean="0"/>
              <a:t>};</a:t>
            </a:r>
          </a:p>
          <a:p>
            <a:pPr lvl="1" eaLnBrk="1" hangingPunct="1">
              <a:lnSpc>
                <a:spcPct val="90000"/>
              </a:lnSpc>
              <a:buFontTx/>
              <a:buNone/>
              <a:defRPr/>
            </a:pPr>
            <a:r>
              <a:rPr lang="en-US" altLang="zh-CN" sz="2000" smtClean="0"/>
              <a:t>char name[20];  //OK</a:t>
            </a:r>
          </a:p>
          <a:p>
            <a:pPr lvl="1" eaLnBrk="1" hangingPunct="1">
              <a:lnSpc>
                <a:spcPct val="90000"/>
              </a:lnSpc>
              <a:buFontTx/>
              <a:buNone/>
              <a:defRPr/>
            </a:pPr>
            <a:r>
              <a:rPr lang="en-US" altLang="zh-CN" sz="2000" smtClean="0"/>
              <a:t>int main()</a:t>
            </a:r>
          </a:p>
          <a:p>
            <a:pPr lvl="1" eaLnBrk="1" hangingPunct="1">
              <a:lnSpc>
                <a:spcPct val="90000"/>
              </a:lnSpc>
              <a:buFontTx/>
              <a:buNone/>
              <a:defRPr/>
            </a:pPr>
            <a:r>
              <a:rPr lang="en-US" altLang="zh-CN" sz="2000" smtClean="0"/>
              <a:t>{	A a;</a:t>
            </a:r>
          </a:p>
          <a:p>
            <a:pPr lvl="1" eaLnBrk="1" hangingPunct="1">
              <a:lnSpc>
                <a:spcPct val="90000"/>
              </a:lnSpc>
              <a:buFontTx/>
              <a:buNone/>
              <a:defRPr/>
            </a:pPr>
            <a:r>
              <a:rPr lang="en-US" altLang="zh-CN" sz="2000" smtClean="0"/>
              <a:t>	B b;</a:t>
            </a:r>
          </a:p>
          <a:p>
            <a:pPr lvl="1" eaLnBrk="1" hangingPunct="1">
              <a:lnSpc>
                <a:spcPct val="90000"/>
              </a:lnSpc>
              <a:buFontTx/>
              <a:buNone/>
              <a:defRPr/>
            </a:pPr>
            <a:r>
              <a:rPr lang="en-US" altLang="zh-CN" sz="2000" smtClean="0"/>
              <a:t>	... a.name ...  //</a:t>
            </a:r>
            <a:r>
              <a:rPr lang="zh-CN" altLang="en-US" sz="2000" smtClean="0"/>
              <a:t>结构变量</a:t>
            </a:r>
            <a:r>
              <a:rPr lang="en-US" altLang="zh-CN" sz="2000" smtClean="0"/>
              <a:t>a</a:t>
            </a:r>
            <a:r>
              <a:rPr lang="zh-CN" altLang="en-US" sz="2000" smtClean="0"/>
              <a:t>的成员变量</a:t>
            </a:r>
            <a:r>
              <a:rPr lang="en-US" altLang="zh-CN" sz="2000" smtClean="0"/>
              <a:t>name</a:t>
            </a:r>
            <a:r>
              <a:rPr lang="zh-CN" altLang="en-US" sz="2000" smtClean="0"/>
              <a:t>。</a:t>
            </a:r>
          </a:p>
          <a:p>
            <a:pPr lvl="1" eaLnBrk="1" hangingPunct="1">
              <a:lnSpc>
                <a:spcPct val="90000"/>
              </a:lnSpc>
              <a:buFontTx/>
              <a:buNone/>
              <a:defRPr/>
            </a:pPr>
            <a:r>
              <a:rPr lang="zh-CN" altLang="en-US" sz="2000" smtClean="0"/>
              <a:t>	</a:t>
            </a:r>
            <a:r>
              <a:rPr lang="en-US" altLang="zh-CN" sz="2000" smtClean="0"/>
              <a:t>... b.name ...  //</a:t>
            </a:r>
            <a:r>
              <a:rPr lang="zh-CN" altLang="en-US" sz="2000" smtClean="0"/>
              <a:t>结构变量</a:t>
            </a:r>
            <a:r>
              <a:rPr lang="en-US" altLang="zh-CN" sz="2000" smtClean="0"/>
              <a:t>b</a:t>
            </a:r>
            <a:r>
              <a:rPr lang="zh-CN" altLang="en-US" sz="2000" smtClean="0"/>
              <a:t>的成员变量</a:t>
            </a:r>
            <a:r>
              <a:rPr lang="en-US" altLang="zh-CN" sz="2000" smtClean="0"/>
              <a:t>name</a:t>
            </a:r>
            <a:r>
              <a:rPr lang="zh-CN" altLang="en-US" sz="2000" smtClean="0"/>
              <a:t>。</a:t>
            </a:r>
          </a:p>
          <a:p>
            <a:pPr lvl="1" eaLnBrk="1" hangingPunct="1">
              <a:lnSpc>
                <a:spcPct val="90000"/>
              </a:lnSpc>
              <a:buFontTx/>
              <a:buNone/>
              <a:defRPr/>
            </a:pPr>
            <a:r>
              <a:rPr lang="zh-CN" altLang="en-US" sz="2000" smtClean="0"/>
              <a:t>	</a:t>
            </a:r>
            <a:r>
              <a:rPr lang="en-US" altLang="zh-CN" sz="2000" smtClean="0"/>
              <a:t>... name ...   //</a:t>
            </a:r>
            <a:r>
              <a:rPr lang="zh-CN" altLang="en-US" sz="2000" smtClean="0"/>
              <a:t>全局变量</a:t>
            </a:r>
            <a:r>
              <a:rPr lang="en-US" altLang="zh-CN" sz="2000" smtClean="0"/>
              <a:t>name</a:t>
            </a:r>
            <a:r>
              <a:rPr lang="zh-CN" altLang="en-US" sz="2000" smtClean="0"/>
              <a:t>。</a:t>
            </a:r>
          </a:p>
          <a:p>
            <a:pPr lvl="1" eaLnBrk="1" hangingPunct="1">
              <a:lnSpc>
                <a:spcPct val="90000"/>
              </a:lnSpc>
              <a:buFontTx/>
              <a:buNone/>
              <a:defRPr/>
            </a:pPr>
            <a:r>
              <a:rPr lang="en-US" altLang="zh-CN" sz="2000" smtClean="0"/>
              <a:t>}</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1" name="Rectangle 3"/>
          <p:cNvSpPr>
            <a:spLocks noGrp="1" noChangeArrowheads="1"/>
          </p:cNvSpPr>
          <p:nvPr>
            <p:ph idx="1"/>
          </p:nvPr>
        </p:nvSpPr>
        <p:spPr>
          <a:xfrm>
            <a:off x="457200" y="333375"/>
            <a:ext cx="8229600" cy="6335713"/>
          </a:xfrm>
        </p:spPr>
        <p:txBody>
          <a:bodyPr/>
          <a:lstStyle/>
          <a:p>
            <a:pPr algn="just" eaLnBrk="1" hangingPunct="1">
              <a:defRPr/>
            </a:pPr>
            <a:r>
              <a:rPr lang="zh-CN" altLang="en-US" smtClean="0"/>
              <a:t>赋值</a:t>
            </a:r>
          </a:p>
          <a:p>
            <a:pPr lvl="1" algn="just" eaLnBrk="1" hangingPunct="1">
              <a:defRPr/>
            </a:pPr>
            <a:r>
              <a:rPr lang="zh-CN" altLang="en-US" smtClean="0"/>
              <a:t>可以对结构类型数据进行</a:t>
            </a:r>
            <a:r>
              <a:rPr lang="zh-CN" altLang="en-US" smtClean="0">
                <a:solidFill>
                  <a:schemeClr val="folHlink"/>
                </a:solidFill>
              </a:rPr>
              <a:t>整体赋值</a:t>
            </a:r>
            <a:r>
              <a:rPr lang="zh-CN" altLang="en-US" smtClean="0"/>
              <a:t>，例如：</a:t>
            </a:r>
          </a:p>
          <a:p>
            <a:pPr lvl="2" algn="just" eaLnBrk="1" hangingPunct="1">
              <a:defRPr/>
            </a:pPr>
            <a:r>
              <a:rPr lang="en-US" altLang="zh-CN" smtClean="0"/>
              <a:t>Student st1,st2;</a:t>
            </a:r>
          </a:p>
          <a:p>
            <a:pPr lvl="2" algn="just" eaLnBrk="1" hangingPunct="1">
              <a:defRPr/>
            </a:pPr>
            <a:r>
              <a:rPr lang="en-US" altLang="zh-CN" smtClean="0"/>
              <a:t>st1 = st2; //</a:t>
            </a:r>
            <a:r>
              <a:rPr lang="en-US" altLang="zh-CN" smtClean="0">
                <a:solidFill>
                  <a:schemeClr val="folHlink"/>
                </a:solidFill>
              </a:rPr>
              <a:t>OK</a:t>
            </a:r>
          </a:p>
          <a:p>
            <a:pPr lvl="1" algn="just" eaLnBrk="1" hangingPunct="1">
              <a:defRPr/>
            </a:pPr>
            <a:r>
              <a:rPr lang="zh-CN" altLang="en-US" smtClean="0"/>
              <a:t>不同的结构类型之间不能相互赋值，例如：</a:t>
            </a:r>
          </a:p>
          <a:p>
            <a:pPr lvl="2" algn="just" eaLnBrk="1" hangingPunct="1">
              <a:defRPr/>
            </a:pPr>
            <a:r>
              <a:rPr lang="en-US" altLang="zh-CN" smtClean="0"/>
              <a:t>Student st;</a:t>
            </a:r>
          </a:p>
          <a:p>
            <a:pPr lvl="2" algn="just" eaLnBrk="1" hangingPunct="1">
              <a:defRPr/>
            </a:pPr>
            <a:r>
              <a:rPr lang="en-US" altLang="zh-CN" smtClean="0"/>
              <a:t>Date today;</a:t>
            </a:r>
          </a:p>
          <a:p>
            <a:pPr lvl="2" algn="just" eaLnBrk="1" hangingPunct="1">
              <a:defRPr/>
            </a:pPr>
            <a:r>
              <a:rPr lang="en-US" altLang="zh-CN" smtClean="0"/>
              <a:t>st = today; //</a:t>
            </a:r>
            <a:r>
              <a:rPr lang="en-US" altLang="zh-CN" smtClean="0">
                <a:solidFill>
                  <a:schemeClr val="folHlink"/>
                </a:solidFill>
              </a:rPr>
              <a:t>Error</a:t>
            </a:r>
            <a:r>
              <a:rPr lang="en-US" altLang="zh-CN" smtClean="0"/>
              <a:t> </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ChangeArrowheads="1"/>
          </p:cNvSpPr>
          <p:nvPr>
            <p:ph type="title"/>
          </p:nvPr>
        </p:nvSpPr>
        <p:spPr/>
        <p:txBody>
          <a:bodyPr/>
          <a:lstStyle/>
          <a:p>
            <a:pPr eaLnBrk="1" hangingPunct="1">
              <a:defRPr/>
            </a:pPr>
            <a:r>
              <a:rPr lang="zh-CN" altLang="en-US" smtClean="0"/>
              <a:t>结构类型变量的初始化</a:t>
            </a:r>
          </a:p>
        </p:txBody>
      </p:sp>
      <p:sp>
        <p:nvSpPr>
          <p:cNvPr id="214019" name="Rectangle 3"/>
          <p:cNvSpPr>
            <a:spLocks noGrp="1" noChangeArrowheads="1"/>
          </p:cNvSpPr>
          <p:nvPr>
            <p:ph idx="1"/>
          </p:nvPr>
        </p:nvSpPr>
        <p:spPr>
          <a:xfrm>
            <a:off x="457200" y="1600200"/>
            <a:ext cx="8229600" cy="4924425"/>
          </a:xfrm>
        </p:spPr>
        <p:txBody>
          <a:bodyPr/>
          <a:lstStyle/>
          <a:p>
            <a:pPr eaLnBrk="1" hangingPunct="1">
              <a:defRPr/>
            </a:pPr>
            <a:r>
              <a:rPr lang="zh-CN" altLang="en-US" sz="2800" smtClean="0"/>
              <a:t>在定义结构类型的变量时，依次给出成员的初始化，例如：</a:t>
            </a:r>
          </a:p>
          <a:p>
            <a:pPr lvl="1" eaLnBrk="1" hangingPunct="1">
              <a:buFontTx/>
              <a:buNone/>
              <a:defRPr/>
            </a:pPr>
            <a:r>
              <a:rPr lang="en-US" altLang="zh-CN" sz="2400" smtClean="0"/>
              <a:t>Student some_student={2,"</a:t>
            </a:r>
            <a:r>
              <a:rPr lang="zh-CN" altLang="en-US" sz="2400" smtClean="0"/>
              <a:t>李四</a:t>
            </a:r>
            <a:r>
              <a:rPr lang="en-US" altLang="zh-CN" sz="2400" smtClean="0"/>
              <a:t>", FEMALE, </a:t>
            </a:r>
            <a:r>
              <a:rPr lang="en-US" altLang="zh-CN" sz="2400" smtClean="0">
                <a:solidFill>
                  <a:schemeClr val="folHlink"/>
                </a:solidFill>
              </a:rPr>
              <a:t>{1970,12,20}</a:t>
            </a:r>
            <a:r>
              <a:rPr lang="en-US" altLang="zh-CN" sz="2400" smtClean="0"/>
              <a:t>,"</a:t>
            </a:r>
            <a:r>
              <a:rPr lang="zh-CN" altLang="en-US" sz="2400" smtClean="0"/>
              <a:t>北京</a:t>
            </a:r>
            <a:r>
              <a:rPr lang="en-US" altLang="zh-CN" sz="2400" smtClean="0"/>
              <a:t>", MATHEMATICS};</a:t>
            </a:r>
          </a:p>
          <a:p>
            <a:pPr algn="just" eaLnBrk="1" hangingPunct="1">
              <a:defRPr/>
            </a:pPr>
            <a:r>
              <a:rPr lang="zh-CN" altLang="en-US" sz="2800" smtClean="0"/>
              <a:t>在定义一个结构类型时</a:t>
            </a:r>
            <a:r>
              <a:rPr lang="en-US" altLang="zh-CN" sz="2800" smtClean="0"/>
              <a:t>,</a:t>
            </a:r>
            <a:r>
              <a:rPr lang="zh-CN" altLang="en-US" sz="2800" smtClean="0"/>
              <a:t>不能对其成员进行初始化，例如：</a:t>
            </a:r>
          </a:p>
          <a:p>
            <a:pPr lvl="1" algn="just" eaLnBrk="1" hangingPunct="1">
              <a:buFontTx/>
              <a:buNone/>
              <a:defRPr/>
            </a:pPr>
            <a:r>
              <a:rPr lang="en-US" altLang="zh-CN" sz="2400" smtClean="0"/>
              <a:t>struct A</a:t>
            </a:r>
          </a:p>
          <a:p>
            <a:pPr lvl="1" algn="just" eaLnBrk="1" hangingPunct="1">
              <a:buFontTx/>
              <a:buNone/>
              <a:defRPr/>
            </a:pPr>
            <a:r>
              <a:rPr lang="en-US" altLang="zh-CN" sz="2400" smtClean="0"/>
              <a:t>{ int i=1; //</a:t>
            </a:r>
            <a:r>
              <a:rPr lang="en-US" altLang="zh-CN" sz="2400" smtClean="0">
                <a:solidFill>
                  <a:schemeClr val="folHlink"/>
                </a:solidFill>
              </a:rPr>
              <a:t>Error</a:t>
            </a:r>
          </a:p>
          <a:p>
            <a:pPr lvl="1" algn="just" eaLnBrk="1" hangingPunct="1">
              <a:buFontTx/>
              <a:buNone/>
              <a:defRPr/>
            </a:pPr>
            <a:r>
              <a:rPr lang="en-US" altLang="zh-CN" sz="2400" smtClean="0"/>
              <a:t>   double d=1.2; //</a:t>
            </a:r>
            <a:r>
              <a:rPr lang="en-US" altLang="zh-CN" sz="2400" smtClean="0">
                <a:solidFill>
                  <a:schemeClr val="folHlink"/>
                </a:solidFill>
              </a:rPr>
              <a:t>Error</a:t>
            </a:r>
          </a:p>
          <a:p>
            <a:pPr lvl="1" algn="just" eaLnBrk="1" hangingPunct="1">
              <a:buFontTx/>
              <a:buNone/>
              <a:defRPr/>
            </a:pPr>
            <a:r>
              <a:rPr lang="en-US" altLang="zh-CN" sz="2400" smtClean="0"/>
              <a:t>};</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p:txBody>
          <a:bodyPr/>
          <a:lstStyle/>
          <a:p>
            <a:pPr eaLnBrk="1" hangingPunct="1">
              <a:defRPr/>
            </a:pPr>
            <a:r>
              <a:rPr lang="zh-CN" altLang="en-US" smtClean="0"/>
              <a:t>结构类型的存储 </a:t>
            </a:r>
          </a:p>
        </p:txBody>
      </p:sp>
      <p:sp>
        <p:nvSpPr>
          <p:cNvPr id="215043" name="Rectangle 3"/>
          <p:cNvSpPr>
            <a:spLocks noGrp="1" noChangeArrowheads="1"/>
          </p:cNvSpPr>
          <p:nvPr>
            <p:ph idx="1"/>
          </p:nvPr>
        </p:nvSpPr>
        <p:spPr>
          <a:xfrm>
            <a:off x="179388" y="1628775"/>
            <a:ext cx="8964612" cy="5040313"/>
          </a:xfrm>
        </p:spPr>
        <p:txBody>
          <a:bodyPr/>
          <a:lstStyle/>
          <a:p>
            <a:pPr eaLnBrk="1" hangingPunct="1">
              <a:defRPr/>
            </a:pPr>
            <a:r>
              <a:rPr lang="zh-CN" altLang="en-US" smtClean="0"/>
              <a:t>结构类型的变量在内存中占用一块连续的存储空间，其各个元素依它们在结构类型中的定义次序存储在这块内存空间中。例如</a:t>
            </a:r>
            <a:r>
              <a:rPr lang="zh-CN" altLang="en-GB" smtClean="0"/>
              <a:t>：</a:t>
            </a:r>
            <a:endParaRPr lang="zh-CN" altLang="en-US" smtClean="0"/>
          </a:p>
          <a:p>
            <a:pPr lvl="1" eaLnBrk="1" hangingPunct="1">
              <a:defRPr/>
            </a:pPr>
            <a:r>
              <a:rPr lang="en-US" altLang="zh-CN" smtClean="0"/>
              <a:t>Student st;</a:t>
            </a:r>
          </a:p>
          <a:p>
            <a:pPr lvl="1" eaLnBrk="1" hangingPunct="1">
              <a:defRPr/>
            </a:pPr>
            <a:r>
              <a:rPr lang="zh-CN" altLang="en-US" smtClean="0"/>
              <a:t>其内存空间安排如下：</a:t>
            </a:r>
          </a:p>
          <a:p>
            <a:pPr eaLnBrk="1" hangingPunct="1">
              <a:buFont typeface="Wingdings" pitchFamily="2" charset="2"/>
              <a:buNone/>
              <a:defRPr/>
            </a:pPr>
            <a:r>
              <a:rPr lang="en-US" altLang="zh-CN" sz="2000" smtClean="0"/>
              <a:t>st.no   st.name      st.sex  st.birth_date st.birth_place      st.major</a:t>
            </a:r>
          </a:p>
          <a:p>
            <a:pPr eaLnBrk="1" hangingPunct="1">
              <a:buFont typeface="Wingdings" pitchFamily="2" charset="2"/>
              <a:buNone/>
              <a:defRPr/>
            </a:pPr>
            <a:endParaRPr lang="en-US" altLang="zh-CN" sz="2000" smtClean="0"/>
          </a:p>
          <a:p>
            <a:pPr eaLnBrk="1" hangingPunct="1">
              <a:buFont typeface="Wingdings" pitchFamily="2" charset="2"/>
              <a:buNone/>
              <a:defRPr/>
            </a:pPr>
            <a:endParaRPr lang="en-US" altLang="zh-CN" sz="2000" smtClean="0"/>
          </a:p>
          <a:p>
            <a:pPr lvl="1" eaLnBrk="1" hangingPunct="1">
              <a:defRPr/>
            </a:pPr>
            <a:r>
              <a:rPr lang="zh-CN" altLang="en-US" smtClean="0"/>
              <a:t>结构成员的内存空间之间可能会存在</a:t>
            </a:r>
            <a:r>
              <a:rPr lang="en-US" altLang="zh-CN" smtClean="0"/>
              <a:t>"</a:t>
            </a:r>
            <a:r>
              <a:rPr lang="zh-CN" altLang="en-US" smtClean="0">
                <a:solidFill>
                  <a:schemeClr val="folHlink"/>
                </a:solidFill>
              </a:rPr>
              <a:t>空隙</a:t>
            </a:r>
            <a:r>
              <a:rPr lang="en-US" altLang="zh-CN" smtClean="0"/>
              <a:t>"! </a:t>
            </a:r>
          </a:p>
          <a:p>
            <a:pPr lvl="1" eaLnBrk="1" hangingPunct="1">
              <a:defRPr/>
            </a:pPr>
            <a:r>
              <a:rPr lang="zh-CN" altLang="en-US" smtClean="0"/>
              <a:t>可用</a:t>
            </a:r>
            <a:r>
              <a:rPr lang="en-US" altLang="zh-CN" smtClean="0"/>
              <a:t>sizeof</a:t>
            </a:r>
            <a:r>
              <a:rPr lang="zh-CN" altLang="en-US" smtClean="0"/>
              <a:t>计算结构类型的大小</a:t>
            </a:r>
          </a:p>
        </p:txBody>
      </p:sp>
      <p:grpSp>
        <p:nvGrpSpPr>
          <p:cNvPr id="61444" name="Group 11"/>
          <p:cNvGrpSpPr>
            <a:grpSpLocks/>
          </p:cNvGrpSpPr>
          <p:nvPr/>
        </p:nvGrpSpPr>
        <p:grpSpPr bwMode="auto">
          <a:xfrm>
            <a:off x="215900" y="4652963"/>
            <a:ext cx="8748713" cy="638175"/>
            <a:chOff x="360" y="2302"/>
            <a:chExt cx="2621" cy="131"/>
          </a:xfrm>
        </p:grpSpPr>
        <p:sp>
          <p:nvSpPr>
            <p:cNvPr id="61445" name="Rectangle 5"/>
            <p:cNvSpPr>
              <a:spLocks noChangeArrowheads="1"/>
            </p:cNvSpPr>
            <p:nvPr/>
          </p:nvSpPr>
          <p:spPr bwMode="auto">
            <a:xfrm>
              <a:off x="360" y="2308"/>
              <a:ext cx="2621" cy="1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1446" name="Line 6"/>
            <p:cNvSpPr>
              <a:spLocks noChangeShapeType="1"/>
            </p:cNvSpPr>
            <p:nvPr/>
          </p:nvSpPr>
          <p:spPr bwMode="auto">
            <a:xfrm>
              <a:off x="648" y="2308"/>
              <a:ext cx="1" cy="1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1447" name="Line 7"/>
            <p:cNvSpPr>
              <a:spLocks noChangeShapeType="1"/>
            </p:cNvSpPr>
            <p:nvPr/>
          </p:nvSpPr>
          <p:spPr bwMode="auto">
            <a:xfrm>
              <a:off x="1152" y="2308"/>
              <a:ext cx="1" cy="1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1448" name="Line 8"/>
            <p:cNvSpPr>
              <a:spLocks noChangeShapeType="1"/>
            </p:cNvSpPr>
            <p:nvPr/>
          </p:nvSpPr>
          <p:spPr bwMode="auto">
            <a:xfrm>
              <a:off x="1397" y="2308"/>
              <a:ext cx="1" cy="1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1449" name="Line 9"/>
            <p:cNvSpPr>
              <a:spLocks noChangeShapeType="1"/>
            </p:cNvSpPr>
            <p:nvPr/>
          </p:nvSpPr>
          <p:spPr bwMode="auto">
            <a:xfrm>
              <a:off x="1872" y="2308"/>
              <a:ext cx="1" cy="1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1450" name="Line 10"/>
            <p:cNvSpPr>
              <a:spLocks noChangeShapeType="1"/>
            </p:cNvSpPr>
            <p:nvPr/>
          </p:nvSpPr>
          <p:spPr bwMode="auto">
            <a:xfrm>
              <a:off x="2621" y="2302"/>
              <a:ext cx="1" cy="1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ChangeArrowheads="1"/>
          </p:cNvSpPr>
          <p:nvPr>
            <p:ph type="title"/>
          </p:nvPr>
        </p:nvSpPr>
        <p:spPr/>
        <p:txBody>
          <a:bodyPr/>
          <a:lstStyle/>
          <a:p>
            <a:pPr eaLnBrk="1" hangingPunct="1">
              <a:defRPr/>
            </a:pPr>
            <a:r>
              <a:rPr lang="zh-CN" altLang="en-US" smtClean="0"/>
              <a:t>向函数传递结构数据 </a:t>
            </a:r>
          </a:p>
        </p:txBody>
      </p:sp>
      <p:sp>
        <p:nvSpPr>
          <p:cNvPr id="212995" name="Rectangle 3"/>
          <p:cNvSpPr>
            <a:spLocks noGrp="1" noChangeArrowheads="1"/>
          </p:cNvSpPr>
          <p:nvPr>
            <p:ph idx="1"/>
          </p:nvPr>
        </p:nvSpPr>
        <p:spPr>
          <a:xfrm>
            <a:off x="457200" y="1484313"/>
            <a:ext cx="8229600" cy="5257800"/>
          </a:xfrm>
        </p:spPr>
        <p:txBody>
          <a:bodyPr/>
          <a:lstStyle/>
          <a:p>
            <a:pPr algn="just" eaLnBrk="1" hangingPunct="1">
              <a:lnSpc>
                <a:spcPct val="90000"/>
              </a:lnSpc>
              <a:defRPr/>
            </a:pPr>
            <a:r>
              <a:rPr lang="zh-CN" altLang="en-US" sz="2400" smtClean="0"/>
              <a:t>可作为参数传给函数，默认参数传递方式为</a:t>
            </a:r>
            <a:r>
              <a:rPr lang="zh-CN" altLang="en-US" sz="2400" smtClean="0">
                <a:solidFill>
                  <a:schemeClr val="folHlink"/>
                </a:solidFill>
              </a:rPr>
              <a:t>值传递</a:t>
            </a:r>
            <a:r>
              <a:rPr lang="zh-CN" altLang="en-US" sz="2400" smtClean="0"/>
              <a:t>，例如：</a:t>
            </a:r>
          </a:p>
          <a:p>
            <a:pPr lvl="1" algn="just" eaLnBrk="1" hangingPunct="1">
              <a:lnSpc>
                <a:spcPct val="90000"/>
              </a:lnSpc>
              <a:buFontTx/>
              <a:buNone/>
              <a:defRPr/>
            </a:pPr>
            <a:r>
              <a:rPr lang="en-US" altLang="zh-CN" sz="2000" smtClean="0"/>
              <a:t>void f(Student st)</a:t>
            </a:r>
          </a:p>
          <a:p>
            <a:pPr lvl="1" algn="just" eaLnBrk="1" hangingPunct="1">
              <a:lnSpc>
                <a:spcPct val="90000"/>
              </a:lnSpc>
              <a:buFontTx/>
              <a:buNone/>
              <a:defRPr/>
            </a:pPr>
            <a:r>
              <a:rPr lang="en-US" altLang="zh-CN" sz="2000" smtClean="0"/>
              <a:t>{ .......</a:t>
            </a:r>
          </a:p>
          <a:p>
            <a:pPr lvl="1" algn="just" eaLnBrk="1" hangingPunct="1">
              <a:lnSpc>
                <a:spcPct val="90000"/>
              </a:lnSpc>
              <a:buFontTx/>
              <a:buNone/>
              <a:defRPr/>
            </a:pPr>
            <a:r>
              <a:rPr lang="en-US" altLang="zh-CN" sz="2000" smtClean="0"/>
              <a:t>}</a:t>
            </a:r>
          </a:p>
          <a:p>
            <a:pPr lvl="1" algn="just" eaLnBrk="1" hangingPunct="1">
              <a:lnSpc>
                <a:spcPct val="90000"/>
              </a:lnSpc>
              <a:buFontTx/>
              <a:buNone/>
              <a:defRPr/>
            </a:pPr>
            <a:r>
              <a:rPr lang="en-US" altLang="zh-CN" sz="2000" smtClean="0"/>
              <a:t>......</a:t>
            </a:r>
          </a:p>
          <a:p>
            <a:pPr lvl="1" algn="just" eaLnBrk="1" hangingPunct="1">
              <a:lnSpc>
                <a:spcPct val="90000"/>
              </a:lnSpc>
              <a:buFontTx/>
              <a:buNone/>
              <a:defRPr/>
            </a:pPr>
            <a:r>
              <a:rPr lang="en-US" altLang="zh-CN" sz="2000" smtClean="0"/>
              <a:t>Student st1;</a:t>
            </a:r>
          </a:p>
          <a:p>
            <a:pPr lvl="1" algn="just" eaLnBrk="1" hangingPunct="1">
              <a:lnSpc>
                <a:spcPct val="90000"/>
              </a:lnSpc>
              <a:buFontTx/>
              <a:buNone/>
              <a:defRPr/>
            </a:pPr>
            <a:r>
              <a:rPr lang="en-US" altLang="zh-CN" sz="2000" smtClean="0"/>
              <a:t>......</a:t>
            </a:r>
          </a:p>
          <a:p>
            <a:pPr lvl="1" algn="just" eaLnBrk="1" hangingPunct="1">
              <a:lnSpc>
                <a:spcPct val="90000"/>
              </a:lnSpc>
              <a:buFontTx/>
              <a:buNone/>
              <a:defRPr/>
            </a:pPr>
            <a:r>
              <a:rPr lang="en-US" altLang="zh-CN" sz="2000" smtClean="0"/>
              <a:t>f(st1);</a:t>
            </a:r>
          </a:p>
          <a:p>
            <a:pPr algn="just" eaLnBrk="1" hangingPunct="1">
              <a:lnSpc>
                <a:spcPct val="90000"/>
              </a:lnSpc>
              <a:defRPr/>
            </a:pPr>
            <a:r>
              <a:rPr lang="zh-CN" altLang="en-US" sz="2400" smtClean="0"/>
              <a:t>可作为函数返回值返回给调用者，例如：</a:t>
            </a:r>
          </a:p>
          <a:p>
            <a:pPr lvl="1" algn="just" eaLnBrk="1" hangingPunct="1">
              <a:lnSpc>
                <a:spcPct val="90000"/>
              </a:lnSpc>
              <a:buFontTx/>
              <a:buNone/>
              <a:defRPr/>
            </a:pPr>
            <a:r>
              <a:rPr lang="en-US" altLang="zh-CN" sz="2000" smtClean="0"/>
              <a:t>Student g()</a:t>
            </a:r>
          </a:p>
          <a:p>
            <a:pPr lvl="1" algn="just" eaLnBrk="1" hangingPunct="1">
              <a:lnSpc>
                <a:spcPct val="90000"/>
              </a:lnSpc>
              <a:buFontTx/>
              <a:buNone/>
              <a:defRPr/>
            </a:pPr>
            <a:r>
              <a:rPr lang="en-US" altLang="zh-CN" sz="2000" smtClean="0"/>
              <a:t>{ ......</a:t>
            </a:r>
          </a:p>
          <a:p>
            <a:pPr lvl="1" algn="just" eaLnBrk="1" hangingPunct="1">
              <a:lnSpc>
                <a:spcPct val="90000"/>
              </a:lnSpc>
              <a:buFontTx/>
              <a:buNone/>
              <a:defRPr/>
            </a:pPr>
            <a:r>
              <a:rPr lang="en-US" altLang="zh-CN" sz="2000" smtClean="0"/>
              <a:t>   return ...;</a:t>
            </a:r>
          </a:p>
          <a:p>
            <a:pPr lvl="1" algn="just" eaLnBrk="1" hangingPunct="1">
              <a:lnSpc>
                <a:spcPct val="90000"/>
              </a:lnSpc>
              <a:buFontTx/>
              <a:buNone/>
              <a:defRPr/>
            </a:pPr>
            <a:r>
              <a:rPr lang="en-US" altLang="zh-CN" sz="2000" smtClean="0"/>
              <a:t>}</a:t>
            </a:r>
          </a:p>
          <a:p>
            <a:pPr lvl="1" algn="just" eaLnBrk="1" hangingPunct="1">
              <a:lnSpc>
                <a:spcPct val="90000"/>
              </a:lnSpc>
              <a:buFontTx/>
              <a:buNone/>
              <a:defRPr/>
            </a:pPr>
            <a:r>
              <a:rPr lang="en-US" altLang="zh-CN" sz="2000" smtClean="0"/>
              <a:t>......</a:t>
            </a:r>
          </a:p>
          <a:p>
            <a:pPr lvl="1" algn="just" eaLnBrk="1" hangingPunct="1">
              <a:lnSpc>
                <a:spcPct val="90000"/>
              </a:lnSpc>
              <a:buFontTx/>
              <a:buNone/>
              <a:defRPr/>
            </a:pPr>
            <a:r>
              <a:rPr lang="en-US" altLang="zh-CN" sz="2000" smtClean="0"/>
              <a:t>Student st1=g();</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idx="1"/>
          </p:nvPr>
        </p:nvSpPr>
        <p:spPr>
          <a:xfrm>
            <a:off x="179388" y="1341438"/>
            <a:ext cx="8713787" cy="5183187"/>
          </a:xfrm>
        </p:spPr>
        <p:txBody>
          <a:bodyPr/>
          <a:lstStyle/>
          <a:p>
            <a:pPr marL="361950" indent="-361950" algn="just" eaLnBrk="1" hangingPunct="1">
              <a:defRPr/>
            </a:pPr>
            <a:r>
              <a:rPr lang="zh-CN" altLang="en-US" smtClean="0"/>
              <a:t>每一个枚举值都对应着一个整数。默认情况下，第一个枚举值对应常量值</a:t>
            </a:r>
            <a:r>
              <a:rPr lang="en-US" altLang="zh-CN" smtClean="0"/>
              <a:t>0</a:t>
            </a:r>
            <a:r>
              <a:rPr lang="zh-CN" altLang="en-US" smtClean="0"/>
              <a:t>，其它的值为前一个值加</a:t>
            </a:r>
            <a:r>
              <a:rPr lang="en-US" altLang="zh-CN" smtClean="0"/>
              <a:t>1</a:t>
            </a:r>
            <a:r>
              <a:rPr lang="zh-CN" altLang="en-US" smtClean="0"/>
              <a:t>。</a:t>
            </a:r>
          </a:p>
          <a:p>
            <a:pPr marL="361950" indent="-361950" eaLnBrk="1" hangingPunct="1">
              <a:defRPr/>
            </a:pPr>
            <a:r>
              <a:rPr lang="zh-CN" altLang="en-US" smtClean="0"/>
              <a:t>在定义枚举类型时，也可给枚举值指定对应的整数值。例如：</a:t>
            </a:r>
          </a:p>
          <a:p>
            <a:pPr marL="827088" lvl="1" eaLnBrk="1" hangingPunct="1">
              <a:lnSpc>
                <a:spcPct val="130000"/>
              </a:lnSpc>
              <a:defRPr/>
            </a:pPr>
            <a:r>
              <a:rPr lang="en-US" altLang="zh-CN" sz="2000" smtClean="0"/>
              <a:t>enum Day {SUN=7,MON=1,TUE,WED,THU,FRI,SAT};</a:t>
            </a:r>
          </a:p>
          <a:p>
            <a:pPr marL="827088" lvl="1" eaLnBrk="1" hangingPunct="1">
              <a:lnSpc>
                <a:spcPct val="130000"/>
              </a:lnSpc>
              <a:defRPr/>
            </a:pPr>
            <a:r>
              <a:rPr lang="en-US" altLang="zh-CN" sz="2000" smtClean="0"/>
              <a:t>TUE:2,...</a:t>
            </a:r>
          </a:p>
          <a:p>
            <a:pPr marL="361950" indent="-361950" eaLnBrk="1" hangingPunct="1">
              <a:defRPr/>
            </a:pPr>
            <a:r>
              <a:rPr lang="en-US" altLang="zh-CN" smtClean="0"/>
              <a:t>bool</a:t>
            </a:r>
            <a:r>
              <a:rPr lang="zh-CN" altLang="en-US" smtClean="0"/>
              <a:t>类型可看成是</a:t>
            </a:r>
            <a:r>
              <a:rPr lang="en-US" altLang="zh-CN" smtClean="0"/>
              <a:t>C++</a:t>
            </a:r>
            <a:r>
              <a:rPr lang="zh-CN" altLang="en-US" smtClean="0"/>
              <a:t>语言提供的一个预定义的枚举类型：</a:t>
            </a:r>
          </a:p>
          <a:p>
            <a:pPr marL="827088" lvl="1" eaLnBrk="1" hangingPunct="1">
              <a:defRPr/>
            </a:pPr>
            <a:r>
              <a:rPr lang="en-US" altLang="zh-CN" sz="2400" smtClean="0"/>
              <a:t>enum bool { false, true };</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p:txBody>
          <a:bodyPr/>
          <a:lstStyle/>
          <a:p>
            <a:pPr eaLnBrk="1" hangingPunct="1">
              <a:defRPr/>
            </a:pPr>
            <a:r>
              <a:rPr lang="zh-CN" altLang="en-US" smtClean="0"/>
              <a:t>例：名表</a:t>
            </a:r>
          </a:p>
        </p:txBody>
      </p:sp>
      <p:sp>
        <p:nvSpPr>
          <p:cNvPr id="156675" name="Rectangle 3"/>
          <p:cNvSpPr>
            <a:spLocks noGrp="1" noChangeArrowheads="1"/>
          </p:cNvSpPr>
          <p:nvPr>
            <p:ph idx="1"/>
          </p:nvPr>
        </p:nvSpPr>
        <p:spPr>
          <a:xfrm>
            <a:off x="457200" y="1600200"/>
            <a:ext cx="8229600" cy="4997450"/>
          </a:xfrm>
        </p:spPr>
        <p:txBody>
          <a:bodyPr/>
          <a:lstStyle/>
          <a:p>
            <a:pPr eaLnBrk="1" hangingPunct="1">
              <a:defRPr/>
            </a:pPr>
            <a:r>
              <a:rPr lang="zh-CN" altLang="en-US" sz="2800" smtClean="0"/>
              <a:t>名表是指一个由一系列名字及其相关信息所构成的表。</a:t>
            </a:r>
          </a:p>
          <a:p>
            <a:pPr eaLnBrk="1" hangingPunct="1">
              <a:defRPr/>
            </a:pPr>
            <a:r>
              <a:rPr lang="zh-CN" altLang="en-US" sz="2800" smtClean="0"/>
              <a:t>名表可以用一个一维数组来表示，每个元素用一个结构来表示。</a:t>
            </a:r>
          </a:p>
          <a:p>
            <a:pPr lvl="1" eaLnBrk="1" hangingPunct="1">
              <a:buFontTx/>
              <a:buNone/>
              <a:defRPr/>
            </a:pPr>
            <a:r>
              <a:rPr lang="en-US" altLang="zh-CN" sz="2400" smtClean="0"/>
              <a:t>const int NAME_LEN=20;</a:t>
            </a:r>
          </a:p>
          <a:p>
            <a:pPr lvl="1" eaLnBrk="1" hangingPunct="1">
              <a:buFontTx/>
              <a:buNone/>
              <a:defRPr/>
            </a:pPr>
            <a:r>
              <a:rPr lang="en-US" altLang="zh-CN" sz="2400" smtClean="0"/>
              <a:t>const int TABLE_LEN=100;</a:t>
            </a:r>
          </a:p>
          <a:p>
            <a:pPr lvl="1" eaLnBrk="1" hangingPunct="1">
              <a:buFontTx/>
              <a:buNone/>
              <a:defRPr/>
            </a:pPr>
            <a:r>
              <a:rPr lang="en-US" altLang="zh-CN" sz="2400" smtClean="0"/>
              <a:t>struct TableItem</a:t>
            </a:r>
          </a:p>
          <a:p>
            <a:pPr lvl="1" eaLnBrk="1" hangingPunct="1">
              <a:buFontTx/>
              <a:buNone/>
              <a:defRPr/>
            </a:pPr>
            <a:r>
              <a:rPr lang="en-US" altLang="zh-CN" sz="2400" smtClean="0"/>
              <a:t>{ char name[NAME_LEN];</a:t>
            </a:r>
          </a:p>
          <a:p>
            <a:pPr lvl="1" eaLnBrk="1" hangingPunct="1">
              <a:buFontTx/>
              <a:buNone/>
              <a:defRPr/>
            </a:pPr>
            <a:r>
              <a:rPr lang="en-US" altLang="zh-CN" sz="2400" smtClean="0"/>
              <a:t>   ...... //</a:t>
            </a:r>
            <a:r>
              <a:rPr lang="zh-CN" altLang="en-US" sz="2400" smtClean="0"/>
              <a:t>其它信息</a:t>
            </a:r>
          </a:p>
          <a:p>
            <a:pPr lvl="1" eaLnBrk="1" hangingPunct="1">
              <a:buFontTx/>
              <a:buNone/>
              <a:defRPr/>
            </a:pPr>
            <a:r>
              <a:rPr lang="en-US" altLang="zh-CN" sz="2400" smtClean="0"/>
              <a:t>};	</a:t>
            </a:r>
          </a:p>
          <a:p>
            <a:pPr lvl="1" eaLnBrk="1" hangingPunct="1">
              <a:buFontTx/>
              <a:buNone/>
              <a:defRPr/>
            </a:pPr>
            <a:r>
              <a:rPr lang="en-US" altLang="zh-CN" sz="2400" smtClean="0"/>
              <a:t>TableItem </a:t>
            </a:r>
            <a:r>
              <a:rPr lang="en-US" altLang="zh-CN" sz="2400" smtClean="0">
                <a:solidFill>
                  <a:schemeClr val="folHlink"/>
                </a:solidFill>
              </a:rPr>
              <a:t>name_table</a:t>
            </a:r>
            <a:r>
              <a:rPr lang="en-US" altLang="zh-CN" sz="2400" smtClean="0"/>
              <a:t>[TABLE_LEN];</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p:txBody>
          <a:bodyPr/>
          <a:lstStyle/>
          <a:p>
            <a:pPr eaLnBrk="1" hangingPunct="1">
              <a:defRPr/>
            </a:pPr>
            <a:r>
              <a:rPr lang="zh-CN" altLang="en-US" smtClean="0"/>
              <a:t>名表的查找（检索）</a:t>
            </a:r>
          </a:p>
        </p:txBody>
      </p:sp>
      <p:sp>
        <p:nvSpPr>
          <p:cNvPr id="157699" name="Rectangle 3"/>
          <p:cNvSpPr>
            <a:spLocks noGrp="1" noChangeArrowheads="1"/>
          </p:cNvSpPr>
          <p:nvPr>
            <p:ph idx="1"/>
          </p:nvPr>
        </p:nvSpPr>
        <p:spPr>
          <a:xfrm>
            <a:off x="468313" y="1628775"/>
            <a:ext cx="8229600" cy="4530725"/>
          </a:xfrm>
        </p:spPr>
        <p:txBody>
          <a:bodyPr/>
          <a:lstStyle/>
          <a:p>
            <a:pPr eaLnBrk="1" hangingPunct="1">
              <a:defRPr/>
            </a:pPr>
            <a:r>
              <a:rPr lang="zh-CN" altLang="en-US" smtClean="0"/>
              <a:t>名表查找是指根据某个名字在名表中查找与该名字相关的信息。</a:t>
            </a:r>
          </a:p>
          <a:p>
            <a:pPr lvl="1" eaLnBrk="1" hangingPunct="1">
              <a:defRPr/>
            </a:pPr>
            <a:r>
              <a:rPr lang="zh-CN" altLang="en-US" smtClean="0"/>
              <a:t>顺序查找</a:t>
            </a:r>
          </a:p>
          <a:p>
            <a:pPr lvl="1" eaLnBrk="1" hangingPunct="1">
              <a:defRPr/>
            </a:pPr>
            <a:r>
              <a:rPr lang="zh-CN" altLang="en-US" smtClean="0"/>
              <a:t>折半查找（二分法）</a:t>
            </a:r>
          </a:p>
          <a:p>
            <a:pPr eaLnBrk="1" hangingPunct="1">
              <a:buFont typeface="Wingdings" pitchFamily="2" charset="2"/>
              <a:buNone/>
              <a:defRPr/>
            </a:pPr>
            <a:endParaRPr lang="en-US" altLang="zh-CN" smtClean="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a:xfrm>
            <a:off x="457200" y="277813"/>
            <a:ext cx="8229600" cy="847725"/>
          </a:xfrm>
        </p:spPr>
        <p:txBody>
          <a:bodyPr/>
          <a:lstStyle/>
          <a:p>
            <a:pPr eaLnBrk="1" hangingPunct="1">
              <a:defRPr/>
            </a:pPr>
            <a:r>
              <a:rPr lang="zh-CN" altLang="en-US" smtClean="0"/>
              <a:t>名表查找（顺序）</a:t>
            </a:r>
          </a:p>
        </p:txBody>
      </p:sp>
      <p:sp>
        <p:nvSpPr>
          <p:cNvPr id="158723" name="Rectangle 3"/>
          <p:cNvSpPr>
            <a:spLocks noGrp="1" noChangeArrowheads="1"/>
          </p:cNvSpPr>
          <p:nvPr>
            <p:ph idx="1"/>
          </p:nvPr>
        </p:nvSpPr>
        <p:spPr>
          <a:xfrm>
            <a:off x="457200" y="1447800"/>
            <a:ext cx="8229600" cy="5149850"/>
          </a:xfrm>
        </p:spPr>
        <p:txBody>
          <a:bodyPr/>
          <a:lstStyle/>
          <a:p>
            <a:pPr eaLnBrk="1" hangingPunct="1">
              <a:lnSpc>
                <a:spcPct val="80000"/>
              </a:lnSpc>
              <a:buFont typeface="Wingdings" pitchFamily="2" charset="2"/>
              <a:buNone/>
              <a:defRPr/>
            </a:pPr>
            <a:r>
              <a:rPr lang="en-US" altLang="zh-CN" sz="2400" smtClean="0"/>
              <a:t>#include &lt;cstring&gt;</a:t>
            </a:r>
          </a:p>
          <a:p>
            <a:pPr eaLnBrk="1" hangingPunct="1">
              <a:lnSpc>
                <a:spcPct val="80000"/>
              </a:lnSpc>
              <a:buFont typeface="Wingdings" pitchFamily="2" charset="2"/>
              <a:buNone/>
              <a:defRPr/>
            </a:pPr>
            <a:r>
              <a:rPr lang="en-US" altLang="zh-CN" sz="2400" smtClean="0"/>
              <a:t>using namespace std;</a:t>
            </a:r>
          </a:p>
          <a:p>
            <a:pPr eaLnBrk="1" hangingPunct="1">
              <a:lnSpc>
                <a:spcPct val="80000"/>
              </a:lnSpc>
              <a:buFont typeface="Wingdings" pitchFamily="2" charset="2"/>
              <a:buNone/>
              <a:defRPr/>
            </a:pPr>
            <a:r>
              <a:rPr lang="en-US" altLang="zh-CN" sz="2400" smtClean="0"/>
              <a:t>int linear_search(char key[], //</a:t>
            </a:r>
            <a:r>
              <a:rPr lang="zh-CN" altLang="en-US" sz="2400" smtClean="0"/>
              <a:t>关键词</a:t>
            </a:r>
          </a:p>
          <a:p>
            <a:pPr eaLnBrk="1" hangingPunct="1">
              <a:lnSpc>
                <a:spcPct val="80000"/>
              </a:lnSpc>
              <a:buFont typeface="Wingdings" pitchFamily="2" charset="2"/>
              <a:buNone/>
              <a:defRPr/>
            </a:pPr>
            <a:r>
              <a:rPr lang="zh-CN" altLang="en-US" sz="2400" smtClean="0"/>
              <a:t>				</a:t>
            </a:r>
            <a:r>
              <a:rPr lang="en-US" altLang="zh-CN" sz="2400" smtClean="0"/>
              <a:t>TableItem t[], //</a:t>
            </a:r>
            <a:r>
              <a:rPr lang="zh-CN" altLang="en-US" sz="2400" smtClean="0"/>
              <a:t>名表</a:t>
            </a:r>
          </a:p>
          <a:p>
            <a:pPr eaLnBrk="1" hangingPunct="1">
              <a:lnSpc>
                <a:spcPct val="80000"/>
              </a:lnSpc>
              <a:buFont typeface="Wingdings" pitchFamily="2" charset="2"/>
              <a:buNone/>
              <a:defRPr/>
            </a:pPr>
            <a:r>
              <a:rPr lang="zh-CN" altLang="en-US" sz="2400" smtClean="0"/>
              <a:t>				</a:t>
            </a:r>
            <a:r>
              <a:rPr lang="en-US" altLang="zh-CN" sz="2400" smtClean="0"/>
              <a:t>int num_of_items) //</a:t>
            </a:r>
            <a:r>
              <a:rPr lang="zh-CN" altLang="en-US" sz="2400" smtClean="0"/>
              <a:t>表的长度</a:t>
            </a:r>
          </a:p>
          <a:p>
            <a:pPr eaLnBrk="1" hangingPunct="1">
              <a:lnSpc>
                <a:spcPct val="80000"/>
              </a:lnSpc>
              <a:buFont typeface="Wingdings" pitchFamily="2" charset="2"/>
              <a:buNone/>
              <a:defRPr/>
            </a:pPr>
            <a:r>
              <a:rPr lang="en-US" altLang="zh-CN" sz="2400" smtClean="0"/>
              <a:t>{	int index;</a:t>
            </a:r>
          </a:p>
          <a:p>
            <a:pPr eaLnBrk="1" hangingPunct="1">
              <a:lnSpc>
                <a:spcPct val="80000"/>
              </a:lnSpc>
              <a:buFont typeface="Wingdings" pitchFamily="2" charset="2"/>
              <a:buNone/>
              <a:defRPr/>
            </a:pPr>
            <a:r>
              <a:rPr lang="en-US" altLang="zh-CN" sz="2400" smtClean="0"/>
              <a:t>	for (index=0; index&lt;num_of_items; index++)</a:t>
            </a:r>
          </a:p>
          <a:p>
            <a:pPr eaLnBrk="1" hangingPunct="1">
              <a:lnSpc>
                <a:spcPct val="80000"/>
              </a:lnSpc>
              <a:buFont typeface="Wingdings" pitchFamily="2" charset="2"/>
              <a:buNone/>
              <a:defRPr/>
            </a:pPr>
            <a:r>
              <a:rPr lang="en-US" altLang="zh-CN" sz="2400" smtClean="0"/>
              <a:t>		if (strcmp(key,t[index].name) == 0) break;</a:t>
            </a:r>
          </a:p>
          <a:p>
            <a:pPr eaLnBrk="1" hangingPunct="1">
              <a:lnSpc>
                <a:spcPct val="80000"/>
              </a:lnSpc>
              <a:buFont typeface="Wingdings" pitchFamily="2" charset="2"/>
              <a:buNone/>
              <a:defRPr/>
            </a:pPr>
            <a:r>
              <a:rPr lang="en-US" altLang="zh-CN" sz="2400" smtClean="0"/>
              <a:t>	if (index &lt; num_of_items)</a:t>
            </a:r>
          </a:p>
          <a:p>
            <a:pPr eaLnBrk="1" hangingPunct="1">
              <a:lnSpc>
                <a:spcPct val="80000"/>
              </a:lnSpc>
              <a:buFont typeface="Wingdings" pitchFamily="2" charset="2"/>
              <a:buNone/>
              <a:defRPr/>
            </a:pPr>
            <a:r>
              <a:rPr lang="en-US" altLang="zh-CN" sz="2400" smtClean="0"/>
              <a:t>		return index;</a:t>
            </a:r>
          </a:p>
          <a:p>
            <a:pPr eaLnBrk="1" hangingPunct="1">
              <a:lnSpc>
                <a:spcPct val="80000"/>
              </a:lnSpc>
              <a:buFont typeface="Wingdings" pitchFamily="2" charset="2"/>
              <a:buNone/>
              <a:defRPr/>
            </a:pPr>
            <a:r>
              <a:rPr lang="en-US" altLang="zh-CN" sz="2400" smtClean="0"/>
              <a:t>	else</a:t>
            </a:r>
          </a:p>
          <a:p>
            <a:pPr eaLnBrk="1" hangingPunct="1">
              <a:lnSpc>
                <a:spcPct val="80000"/>
              </a:lnSpc>
              <a:buFont typeface="Wingdings" pitchFamily="2" charset="2"/>
              <a:buNone/>
              <a:defRPr/>
            </a:pPr>
            <a:r>
              <a:rPr lang="en-US" altLang="zh-CN" sz="2400" smtClean="0"/>
              <a:t>		return -1;</a:t>
            </a:r>
          </a:p>
          <a:p>
            <a:pPr eaLnBrk="1" hangingPunct="1">
              <a:lnSpc>
                <a:spcPct val="80000"/>
              </a:lnSpc>
              <a:buFont typeface="Wingdings" pitchFamily="2" charset="2"/>
              <a:buNone/>
              <a:defRPr/>
            </a:pPr>
            <a:r>
              <a:rPr lang="en-US" altLang="zh-CN" sz="2400" smtClean="0"/>
              <a:t>}</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3" name="Rectangle 3"/>
          <p:cNvSpPr>
            <a:spLocks noGrp="1" noChangeArrowheads="1"/>
          </p:cNvSpPr>
          <p:nvPr>
            <p:ph idx="1"/>
          </p:nvPr>
        </p:nvSpPr>
        <p:spPr>
          <a:xfrm>
            <a:off x="457200" y="438150"/>
            <a:ext cx="8229600" cy="6419850"/>
          </a:xfrm>
        </p:spPr>
        <p:txBody>
          <a:bodyPr/>
          <a:lstStyle/>
          <a:p>
            <a:pPr eaLnBrk="1" hangingPunct="1">
              <a:lnSpc>
                <a:spcPct val="80000"/>
              </a:lnSpc>
              <a:buFont typeface="Wingdings" pitchFamily="2" charset="2"/>
              <a:buNone/>
              <a:defRPr/>
            </a:pPr>
            <a:r>
              <a:rPr lang="en-US" altLang="zh-CN" sz="2000" smtClean="0"/>
              <a:t>const int NAME_LEN=20;</a:t>
            </a:r>
          </a:p>
          <a:p>
            <a:pPr eaLnBrk="1" hangingPunct="1">
              <a:lnSpc>
                <a:spcPct val="80000"/>
              </a:lnSpc>
              <a:buFont typeface="Wingdings" pitchFamily="2" charset="2"/>
              <a:buNone/>
              <a:defRPr/>
            </a:pPr>
            <a:r>
              <a:rPr lang="en-US" altLang="zh-CN" sz="2000" smtClean="0"/>
              <a:t>const int TABLE_LEN=100;</a:t>
            </a:r>
          </a:p>
          <a:p>
            <a:pPr eaLnBrk="1" hangingPunct="1">
              <a:lnSpc>
                <a:spcPct val="80000"/>
              </a:lnSpc>
              <a:buFont typeface="Wingdings" pitchFamily="2" charset="2"/>
              <a:buNone/>
              <a:defRPr/>
            </a:pPr>
            <a:r>
              <a:rPr lang="en-US" altLang="zh-CN" sz="2000" smtClean="0"/>
              <a:t>struct TableItem</a:t>
            </a:r>
          </a:p>
          <a:p>
            <a:pPr eaLnBrk="1" hangingPunct="1">
              <a:lnSpc>
                <a:spcPct val="80000"/>
              </a:lnSpc>
              <a:buFont typeface="Wingdings" pitchFamily="2" charset="2"/>
              <a:buNone/>
              <a:defRPr/>
            </a:pPr>
            <a:r>
              <a:rPr lang="en-US" altLang="zh-CN" sz="2000" smtClean="0"/>
              <a:t>{ char name[NAME_LEN];</a:t>
            </a:r>
          </a:p>
          <a:p>
            <a:pPr eaLnBrk="1" hangingPunct="1">
              <a:lnSpc>
                <a:spcPct val="80000"/>
              </a:lnSpc>
              <a:buFont typeface="Wingdings" pitchFamily="2" charset="2"/>
              <a:buNone/>
              <a:defRPr/>
            </a:pPr>
            <a:r>
              <a:rPr lang="en-US" altLang="zh-CN" sz="2000" smtClean="0"/>
              <a:t>   ...... //</a:t>
            </a:r>
            <a:r>
              <a:rPr lang="zh-CN" altLang="en-US" sz="2000" smtClean="0"/>
              <a:t>其它信息</a:t>
            </a:r>
          </a:p>
          <a:p>
            <a:pPr eaLnBrk="1" hangingPunct="1">
              <a:lnSpc>
                <a:spcPct val="80000"/>
              </a:lnSpc>
              <a:buFont typeface="Wingdings" pitchFamily="2" charset="2"/>
              <a:buNone/>
              <a:defRPr/>
            </a:pPr>
            <a:r>
              <a:rPr lang="en-US" altLang="zh-CN" sz="2000" smtClean="0"/>
              <a:t>};	</a:t>
            </a:r>
          </a:p>
          <a:p>
            <a:pPr eaLnBrk="1" hangingPunct="1">
              <a:lnSpc>
                <a:spcPct val="80000"/>
              </a:lnSpc>
              <a:buFont typeface="Wingdings" pitchFamily="2" charset="2"/>
              <a:buNone/>
              <a:defRPr/>
            </a:pPr>
            <a:r>
              <a:rPr lang="en-US" altLang="zh-CN" sz="2000" smtClean="0"/>
              <a:t>TableItem name_table[TABLE_LEN];</a:t>
            </a:r>
          </a:p>
          <a:p>
            <a:pPr eaLnBrk="1" hangingPunct="1">
              <a:lnSpc>
                <a:spcPct val="80000"/>
              </a:lnSpc>
              <a:buFont typeface="Wingdings" pitchFamily="2" charset="2"/>
              <a:buNone/>
              <a:defRPr/>
            </a:pPr>
            <a:r>
              <a:rPr lang="en-US" altLang="zh-CN" sz="2000" smtClean="0"/>
              <a:t>int main()</a:t>
            </a:r>
          </a:p>
          <a:p>
            <a:pPr eaLnBrk="1" hangingPunct="1">
              <a:lnSpc>
                <a:spcPct val="80000"/>
              </a:lnSpc>
              <a:buFont typeface="Wingdings" pitchFamily="2" charset="2"/>
              <a:buNone/>
              <a:defRPr/>
            </a:pPr>
            <a:r>
              <a:rPr lang="en-US" altLang="zh-CN" sz="2000" smtClean="0"/>
              <a:t>{ int n; //</a:t>
            </a:r>
            <a:r>
              <a:rPr lang="zh-CN" altLang="en-US" sz="2000" smtClean="0"/>
              <a:t>名表元素的个数（长度）</a:t>
            </a:r>
          </a:p>
          <a:p>
            <a:pPr eaLnBrk="1" hangingPunct="1">
              <a:lnSpc>
                <a:spcPct val="80000"/>
              </a:lnSpc>
              <a:buFont typeface="Wingdings" pitchFamily="2" charset="2"/>
              <a:buNone/>
              <a:defRPr/>
            </a:pPr>
            <a:r>
              <a:rPr lang="zh-CN" altLang="en-US" sz="2000" smtClean="0"/>
              <a:t>	</a:t>
            </a:r>
            <a:r>
              <a:rPr lang="en-US" altLang="zh-CN" sz="2000" smtClean="0"/>
              <a:t>......  //</a:t>
            </a:r>
            <a:r>
              <a:rPr lang="zh-CN" altLang="en-US" sz="2000" smtClean="0"/>
              <a:t>名表元素数据的获取</a:t>
            </a:r>
          </a:p>
          <a:p>
            <a:pPr eaLnBrk="1" hangingPunct="1">
              <a:lnSpc>
                <a:spcPct val="80000"/>
              </a:lnSpc>
              <a:buFont typeface="Wingdings" pitchFamily="2" charset="2"/>
              <a:buNone/>
              <a:defRPr/>
            </a:pPr>
            <a:r>
              <a:rPr lang="zh-CN" altLang="en-US" sz="2000" smtClean="0"/>
              <a:t>	</a:t>
            </a:r>
            <a:r>
              <a:rPr lang="en-US" altLang="zh-CN" sz="2000" smtClean="0"/>
              <a:t>char name[NAME_LEN];  //</a:t>
            </a:r>
            <a:r>
              <a:rPr lang="zh-CN" altLang="en-US" sz="2000" smtClean="0"/>
              <a:t>待查找的名字</a:t>
            </a:r>
          </a:p>
          <a:p>
            <a:pPr eaLnBrk="1" hangingPunct="1">
              <a:lnSpc>
                <a:spcPct val="80000"/>
              </a:lnSpc>
              <a:buFont typeface="Wingdings" pitchFamily="2" charset="2"/>
              <a:buNone/>
              <a:defRPr/>
            </a:pPr>
            <a:r>
              <a:rPr lang="zh-CN" altLang="en-US" sz="2000" smtClean="0"/>
              <a:t>	</a:t>
            </a:r>
            <a:r>
              <a:rPr lang="en-US" altLang="zh-CN" sz="2000" smtClean="0"/>
              <a:t>...... //</a:t>
            </a:r>
            <a:r>
              <a:rPr lang="zh-CN" altLang="en-US" sz="2000" smtClean="0"/>
              <a:t>待查找的名字获取</a:t>
            </a:r>
          </a:p>
          <a:p>
            <a:pPr eaLnBrk="1" hangingPunct="1">
              <a:lnSpc>
                <a:spcPct val="80000"/>
              </a:lnSpc>
              <a:buFont typeface="Wingdings" pitchFamily="2" charset="2"/>
              <a:buNone/>
              <a:defRPr/>
            </a:pPr>
            <a:r>
              <a:rPr lang="zh-CN" altLang="en-US" sz="2000" smtClean="0"/>
              <a:t>	</a:t>
            </a:r>
            <a:r>
              <a:rPr lang="en-US" altLang="zh-CN" sz="2000" smtClean="0"/>
              <a:t>int result = linear_search(name,name_table,n);</a:t>
            </a:r>
          </a:p>
          <a:p>
            <a:pPr eaLnBrk="1" hangingPunct="1">
              <a:lnSpc>
                <a:spcPct val="80000"/>
              </a:lnSpc>
              <a:buFont typeface="Wingdings" pitchFamily="2" charset="2"/>
              <a:buNone/>
              <a:defRPr/>
            </a:pPr>
            <a:r>
              <a:rPr lang="en-US" altLang="zh-CN" sz="2000" smtClean="0"/>
              <a:t>	if (result ==  -1)</a:t>
            </a:r>
          </a:p>
          <a:p>
            <a:pPr eaLnBrk="1" hangingPunct="1">
              <a:lnSpc>
                <a:spcPct val="80000"/>
              </a:lnSpc>
              <a:buFont typeface="Wingdings" pitchFamily="2" charset="2"/>
              <a:buNone/>
              <a:defRPr/>
            </a:pPr>
            <a:r>
              <a:rPr lang="en-US" altLang="zh-CN" sz="2000" smtClean="0"/>
              <a:t>   { cout &lt;&lt; "Not found\n";</a:t>
            </a:r>
          </a:p>
          <a:p>
            <a:pPr eaLnBrk="1" hangingPunct="1">
              <a:lnSpc>
                <a:spcPct val="80000"/>
              </a:lnSpc>
              <a:buFont typeface="Wingdings" pitchFamily="2" charset="2"/>
              <a:buNone/>
              <a:defRPr/>
            </a:pPr>
            <a:r>
              <a:rPr lang="en-US" altLang="zh-CN" sz="2000" smtClean="0"/>
              <a:t>      return -1;</a:t>
            </a:r>
          </a:p>
          <a:p>
            <a:pPr eaLnBrk="1" hangingPunct="1">
              <a:lnSpc>
                <a:spcPct val="80000"/>
              </a:lnSpc>
              <a:buFont typeface="Wingdings" pitchFamily="2" charset="2"/>
              <a:buNone/>
              <a:defRPr/>
            </a:pPr>
            <a:r>
              <a:rPr lang="en-US" altLang="zh-CN" sz="2000" smtClean="0"/>
              <a:t>   }</a:t>
            </a:r>
          </a:p>
          <a:p>
            <a:pPr eaLnBrk="1" hangingPunct="1">
              <a:lnSpc>
                <a:spcPct val="80000"/>
              </a:lnSpc>
              <a:buFont typeface="Wingdings" pitchFamily="2" charset="2"/>
              <a:buNone/>
              <a:defRPr/>
            </a:pPr>
            <a:r>
              <a:rPr lang="en-US" altLang="zh-CN" sz="2000" smtClean="0"/>
              <a:t>    ...... //</a:t>
            </a:r>
            <a:r>
              <a:rPr lang="zh-CN" altLang="en-US" sz="2000" smtClean="0"/>
              <a:t>使用</a:t>
            </a:r>
            <a:r>
              <a:rPr lang="en-US" altLang="zh-CN" sz="2000" smtClean="0"/>
              <a:t>name_table[result]</a:t>
            </a:r>
            <a:r>
              <a:rPr lang="zh-CN" altLang="en-US" sz="2000" smtClean="0"/>
              <a:t>的值</a:t>
            </a:r>
          </a:p>
          <a:p>
            <a:pPr eaLnBrk="1" hangingPunct="1">
              <a:lnSpc>
                <a:spcPct val="80000"/>
              </a:lnSpc>
              <a:buFont typeface="Wingdings" pitchFamily="2" charset="2"/>
              <a:buNone/>
              <a:defRPr/>
            </a:pPr>
            <a:r>
              <a:rPr lang="zh-CN" altLang="en-US" sz="2000" smtClean="0"/>
              <a:t>	</a:t>
            </a:r>
            <a:r>
              <a:rPr lang="en-US" altLang="zh-CN" sz="2000" smtClean="0"/>
              <a:t>return 0;</a:t>
            </a:r>
          </a:p>
          <a:p>
            <a:pPr eaLnBrk="1" hangingPunct="1">
              <a:lnSpc>
                <a:spcPct val="80000"/>
              </a:lnSpc>
              <a:buFont typeface="Wingdings" pitchFamily="2" charset="2"/>
              <a:buNone/>
              <a:defRPr/>
            </a:pPr>
            <a:r>
              <a:rPr lang="en-US" altLang="zh-CN" sz="2000" smtClean="0"/>
              <a:t>}</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a:xfrm>
            <a:off x="457200" y="115888"/>
            <a:ext cx="8229600" cy="1009650"/>
          </a:xfrm>
        </p:spPr>
        <p:txBody>
          <a:bodyPr/>
          <a:lstStyle/>
          <a:p>
            <a:pPr eaLnBrk="1" hangingPunct="1">
              <a:defRPr/>
            </a:pPr>
            <a:r>
              <a:rPr lang="zh-CN" altLang="en-US" sz="4000" smtClean="0"/>
              <a:t>名表查找（二分法）</a:t>
            </a:r>
          </a:p>
        </p:txBody>
      </p:sp>
      <p:sp>
        <p:nvSpPr>
          <p:cNvPr id="159747" name="Rectangle 3"/>
          <p:cNvSpPr>
            <a:spLocks noGrp="1" noChangeArrowheads="1"/>
          </p:cNvSpPr>
          <p:nvPr>
            <p:ph idx="1"/>
          </p:nvPr>
        </p:nvSpPr>
        <p:spPr>
          <a:xfrm>
            <a:off x="206375" y="1341438"/>
            <a:ext cx="8686800" cy="5229225"/>
          </a:xfrm>
        </p:spPr>
        <p:txBody>
          <a:bodyPr/>
          <a:lstStyle/>
          <a:p>
            <a:pPr eaLnBrk="1" hangingPunct="1">
              <a:defRPr/>
            </a:pPr>
            <a:r>
              <a:rPr lang="zh-CN" altLang="en-US" smtClean="0"/>
              <a:t>如果名表的元素已经按名字大小排了序，则可以采用</a:t>
            </a:r>
            <a:r>
              <a:rPr lang="zh-CN" altLang="en-US" smtClean="0">
                <a:solidFill>
                  <a:schemeClr val="folHlink"/>
                </a:solidFill>
              </a:rPr>
              <a:t>二分法</a:t>
            </a:r>
            <a:r>
              <a:rPr lang="zh-CN" altLang="en-US" smtClean="0"/>
              <a:t>（</a:t>
            </a:r>
            <a:r>
              <a:rPr lang="zh-CN" altLang="en-US" smtClean="0">
                <a:solidFill>
                  <a:schemeClr val="folHlink"/>
                </a:solidFill>
              </a:rPr>
              <a:t>折半</a:t>
            </a:r>
            <a:r>
              <a:rPr lang="zh-CN" altLang="en-US" smtClean="0"/>
              <a:t>）查找：</a:t>
            </a:r>
          </a:p>
          <a:p>
            <a:pPr lvl="1" eaLnBrk="1" hangingPunct="1">
              <a:defRPr/>
            </a:pPr>
            <a:r>
              <a:rPr lang="zh-CN" altLang="en-US" smtClean="0"/>
              <a:t>首先用要查找的值与名表中间位置上的元素与进行比较</a:t>
            </a:r>
          </a:p>
          <a:p>
            <a:pPr lvl="2" eaLnBrk="1" hangingPunct="1">
              <a:defRPr/>
            </a:pPr>
            <a:r>
              <a:rPr lang="zh-CN" altLang="en-US" smtClean="0"/>
              <a:t>若相等，则找到，</a:t>
            </a:r>
          </a:p>
          <a:p>
            <a:pPr lvl="2" eaLnBrk="1" hangingPunct="1">
              <a:defRPr/>
            </a:pPr>
            <a:r>
              <a:rPr lang="zh-CN" altLang="en-US" smtClean="0"/>
              <a:t>若大于中间位置上的元素，则在名表的后半部分中继续进行查找；</a:t>
            </a:r>
          </a:p>
          <a:p>
            <a:pPr lvl="2" eaLnBrk="1" hangingPunct="1">
              <a:defRPr/>
            </a:pPr>
            <a:r>
              <a:rPr lang="zh-CN" altLang="en-US" smtClean="0"/>
              <a:t>若小于中间位置上的元素，则在名表的前半部分中继续进行查找。</a:t>
            </a:r>
          </a:p>
          <a:p>
            <a:pPr lvl="2" eaLnBrk="1" hangingPunct="1">
              <a:defRPr/>
            </a:pPr>
            <a:r>
              <a:rPr lang="zh-CN" altLang="en-US" smtClean="0"/>
              <a:t>在前半部分或后半部分中查找时，仍然采用折半查找，直到找到或表中元素比较完为止。 </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7" name="Rectangle 3"/>
          <p:cNvSpPr>
            <a:spLocks noGrp="1" noChangeArrowheads="1"/>
          </p:cNvSpPr>
          <p:nvPr>
            <p:ph idx="1"/>
          </p:nvPr>
        </p:nvSpPr>
        <p:spPr>
          <a:xfrm>
            <a:off x="457200" y="188913"/>
            <a:ext cx="8229600" cy="6669087"/>
          </a:xfrm>
        </p:spPr>
        <p:txBody>
          <a:bodyPr/>
          <a:lstStyle/>
          <a:p>
            <a:pPr eaLnBrk="1" hangingPunct="1">
              <a:lnSpc>
                <a:spcPct val="90000"/>
              </a:lnSpc>
              <a:buFont typeface="Wingdings" pitchFamily="2" charset="2"/>
              <a:buNone/>
              <a:defRPr/>
            </a:pPr>
            <a:r>
              <a:rPr lang="en-US" altLang="zh-CN" sz="2400" smtClean="0"/>
              <a:t>int binary_search(char key[], TableItem t[], int num_of_items)</a:t>
            </a:r>
          </a:p>
          <a:p>
            <a:pPr eaLnBrk="1" hangingPunct="1">
              <a:lnSpc>
                <a:spcPct val="90000"/>
              </a:lnSpc>
              <a:buFont typeface="Wingdings" pitchFamily="2" charset="2"/>
              <a:buNone/>
              <a:defRPr/>
            </a:pPr>
            <a:r>
              <a:rPr lang="en-US" altLang="zh-CN" sz="2400" smtClean="0"/>
              <a:t>{	int index,first,last;</a:t>
            </a:r>
          </a:p>
          <a:p>
            <a:pPr eaLnBrk="1" hangingPunct="1">
              <a:lnSpc>
                <a:spcPct val="90000"/>
              </a:lnSpc>
              <a:buFont typeface="Wingdings" pitchFamily="2" charset="2"/>
              <a:buNone/>
              <a:defRPr/>
            </a:pPr>
            <a:r>
              <a:rPr lang="en-US" altLang="zh-CN" sz="2400" smtClean="0"/>
              <a:t>	first = 0;	last = num_of_items-1;</a:t>
            </a:r>
          </a:p>
          <a:p>
            <a:pPr eaLnBrk="1" hangingPunct="1">
              <a:lnSpc>
                <a:spcPct val="90000"/>
              </a:lnSpc>
              <a:buFont typeface="Wingdings" pitchFamily="2" charset="2"/>
              <a:buNone/>
              <a:defRPr/>
            </a:pPr>
            <a:r>
              <a:rPr lang="en-US" altLang="zh-CN" sz="2400" smtClean="0"/>
              <a:t>	while (first &lt;= last)</a:t>
            </a:r>
          </a:p>
          <a:p>
            <a:pPr eaLnBrk="1" hangingPunct="1">
              <a:lnSpc>
                <a:spcPct val="90000"/>
              </a:lnSpc>
              <a:buFont typeface="Wingdings" pitchFamily="2" charset="2"/>
              <a:buNone/>
              <a:defRPr/>
            </a:pPr>
            <a:r>
              <a:rPr lang="en-US" altLang="zh-CN" sz="2400" smtClean="0"/>
              <a:t>	{	index = (first+last)/2;</a:t>
            </a:r>
          </a:p>
          <a:p>
            <a:pPr eaLnBrk="1" hangingPunct="1">
              <a:lnSpc>
                <a:spcPct val="90000"/>
              </a:lnSpc>
              <a:buFont typeface="Wingdings" pitchFamily="2" charset="2"/>
              <a:buNone/>
              <a:defRPr/>
            </a:pPr>
            <a:r>
              <a:rPr lang="en-US" altLang="zh-CN" sz="2400" smtClean="0"/>
              <a:t>		int r=strcmp(key,t[index].name);</a:t>
            </a:r>
          </a:p>
          <a:p>
            <a:pPr eaLnBrk="1" hangingPunct="1">
              <a:lnSpc>
                <a:spcPct val="90000"/>
              </a:lnSpc>
              <a:buFont typeface="Wingdings" pitchFamily="2" charset="2"/>
              <a:buNone/>
              <a:defRPr/>
            </a:pPr>
            <a:r>
              <a:rPr lang="en-US" altLang="zh-CN" sz="2400" smtClean="0"/>
              <a:t>		if (r == 0)  // key</a:t>
            </a:r>
            <a:r>
              <a:rPr lang="zh-CN" altLang="en-US" sz="2400" smtClean="0"/>
              <a:t>等于</a:t>
            </a:r>
            <a:r>
              <a:rPr lang="en-US" altLang="zh-CN" sz="2400" smtClean="0"/>
              <a:t>t[index].name</a:t>
            </a:r>
          </a:p>
          <a:p>
            <a:pPr eaLnBrk="1" hangingPunct="1">
              <a:lnSpc>
                <a:spcPct val="90000"/>
              </a:lnSpc>
              <a:buFont typeface="Wingdings" pitchFamily="2" charset="2"/>
              <a:buNone/>
              <a:defRPr/>
            </a:pPr>
            <a:r>
              <a:rPr lang="en-US" altLang="zh-CN" sz="2400" smtClean="0"/>
              <a:t>		   return index;</a:t>
            </a:r>
          </a:p>
          <a:p>
            <a:pPr eaLnBrk="1" hangingPunct="1">
              <a:lnSpc>
                <a:spcPct val="90000"/>
              </a:lnSpc>
              <a:buFont typeface="Wingdings" pitchFamily="2" charset="2"/>
              <a:buNone/>
              <a:defRPr/>
            </a:pPr>
            <a:r>
              <a:rPr lang="en-US" altLang="zh-CN" sz="2400" smtClean="0"/>
              <a:t>		else if (r &gt; 0)  // key</a:t>
            </a:r>
            <a:r>
              <a:rPr lang="zh-CN" altLang="en-US" sz="2400" smtClean="0"/>
              <a:t>大于</a:t>
            </a:r>
            <a:r>
              <a:rPr lang="en-US" altLang="zh-CN" sz="2400" smtClean="0"/>
              <a:t>t[index].name</a:t>
            </a:r>
          </a:p>
          <a:p>
            <a:pPr eaLnBrk="1" hangingPunct="1">
              <a:lnSpc>
                <a:spcPct val="90000"/>
              </a:lnSpc>
              <a:buFont typeface="Wingdings" pitchFamily="2" charset="2"/>
              <a:buNone/>
              <a:defRPr/>
            </a:pPr>
            <a:r>
              <a:rPr lang="en-US" altLang="zh-CN" sz="2400" smtClean="0"/>
              <a:t>		   first = index+1;</a:t>
            </a:r>
          </a:p>
          <a:p>
            <a:pPr eaLnBrk="1" hangingPunct="1">
              <a:lnSpc>
                <a:spcPct val="90000"/>
              </a:lnSpc>
              <a:buFont typeface="Wingdings" pitchFamily="2" charset="2"/>
              <a:buNone/>
              <a:defRPr/>
            </a:pPr>
            <a:r>
              <a:rPr lang="en-US" altLang="zh-CN" sz="2400" smtClean="0"/>
              <a:t>		else  //key</a:t>
            </a:r>
            <a:r>
              <a:rPr lang="zh-CN" altLang="en-US" sz="2400" smtClean="0"/>
              <a:t>小于</a:t>
            </a:r>
            <a:r>
              <a:rPr lang="en-US" altLang="zh-CN" sz="2400" smtClean="0"/>
              <a:t>t[index].name</a:t>
            </a:r>
          </a:p>
          <a:p>
            <a:pPr eaLnBrk="1" hangingPunct="1">
              <a:lnSpc>
                <a:spcPct val="90000"/>
              </a:lnSpc>
              <a:buFont typeface="Wingdings" pitchFamily="2" charset="2"/>
              <a:buNone/>
              <a:defRPr/>
            </a:pPr>
            <a:r>
              <a:rPr lang="en-US" altLang="zh-CN" sz="2400" smtClean="0"/>
              <a:t>		   last = index-1;</a:t>
            </a:r>
          </a:p>
          <a:p>
            <a:pPr eaLnBrk="1" hangingPunct="1">
              <a:lnSpc>
                <a:spcPct val="90000"/>
              </a:lnSpc>
              <a:buFont typeface="Wingdings" pitchFamily="2" charset="2"/>
              <a:buNone/>
              <a:defRPr/>
            </a:pPr>
            <a:r>
              <a:rPr lang="en-US" altLang="zh-CN" sz="2400" smtClean="0"/>
              <a:t>	}</a:t>
            </a:r>
          </a:p>
          <a:p>
            <a:pPr eaLnBrk="1" hangingPunct="1">
              <a:lnSpc>
                <a:spcPct val="90000"/>
              </a:lnSpc>
              <a:buFont typeface="Wingdings" pitchFamily="2" charset="2"/>
              <a:buNone/>
              <a:defRPr/>
            </a:pPr>
            <a:r>
              <a:rPr lang="en-US" altLang="zh-CN" sz="2400" smtClean="0"/>
              <a:t>	return -1;</a:t>
            </a:r>
          </a:p>
          <a:p>
            <a:pPr eaLnBrk="1" hangingPunct="1">
              <a:lnSpc>
                <a:spcPct val="90000"/>
              </a:lnSpc>
              <a:buFont typeface="Wingdings" pitchFamily="2" charset="2"/>
              <a:buNone/>
              <a:defRPr/>
            </a:pPr>
            <a:r>
              <a:rPr lang="en-US" altLang="zh-CN" sz="2400" smtClean="0"/>
              <a:t>}</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378" name="Rectangle 2"/>
          <p:cNvSpPr>
            <a:spLocks noGrp="1" noChangeArrowheads="1"/>
          </p:cNvSpPr>
          <p:nvPr>
            <p:ph type="title"/>
          </p:nvPr>
        </p:nvSpPr>
        <p:spPr/>
        <p:txBody>
          <a:bodyPr/>
          <a:lstStyle/>
          <a:p>
            <a:pPr eaLnBrk="1" hangingPunct="1">
              <a:defRPr/>
            </a:pPr>
            <a:r>
              <a:rPr lang="zh-CN" altLang="en-US" smtClean="0"/>
              <a:t>算法分析</a:t>
            </a:r>
          </a:p>
        </p:txBody>
      </p:sp>
      <p:sp>
        <p:nvSpPr>
          <p:cNvPr id="485379" name="Rectangle 3"/>
          <p:cNvSpPr>
            <a:spLocks noGrp="1" noChangeArrowheads="1"/>
          </p:cNvSpPr>
          <p:nvPr>
            <p:ph idx="1"/>
          </p:nvPr>
        </p:nvSpPr>
        <p:spPr/>
        <p:txBody>
          <a:bodyPr/>
          <a:lstStyle/>
          <a:p>
            <a:pPr eaLnBrk="1" hangingPunct="1">
              <a:defRPr/>
            </a:pPr>
            <a:r>
              <a:rPr lang="zh-CN" altLang="en-US" smtClean="0"/>
              <a:t>顺序查找</a:t>
            </a:r>
          </a:p>
          <a:p>
            <a:pPr lvl="1" eaLnBrk="1" hangingPunct="1">
              <a:defRPr/>
            </a:pPr>
            <a:r>
              <a:rPr lang="zh-CN" altLang="en-US" smtClean="0"/>
              <a:t>最好情况：比较</a:t>
            </a:r>
            <a:r>
              <a:rPr lang="en-US" altLang="zh-CN" smtClean="0"/>
              <a:t>1</a:t>
            </a:r>
            <a:r>
              <a:rPr lang="zh-CN" altLang="en-US" smtClean="0"/>
              <a:t>次</a:t>
            </a:r>
          </a:p>
          <a:p>
            <a:pPr lvl="1" eaLnBrk="1" hangingPunct="1">
              <a:defRPr/>
            </a:pPr>
            <a:r>
              <a:rPr lang="zh-CN" altLang="en-US" smtClean="0"/>
              <a:t>最坏情况：比较</a:t>
            </a:r>
            <a:r>
              <a:rPr lang="en-US" altLang="zh-CN" smtClean="0"/>
              <a:t>N</a:t>
            </a:r>
            <a:r>
              <a:rPr lang="zh-CN" altLang="en-US" smtClean="0"/>
              <a:t>次</a:t>
            </a:r>
          </a:p>
          <a:p>
            <a:pPr lvl="1" eaLnBrk="1" hangingPunct="1">
              <a:defRPr/>
            </a:pPr>
            <a:r>
              <a:rPr lang="zh-CN" altLang="en-US" smtClean="0"/>
              <a:t>平均情况：</a:t>
            </a:r>
            <a:r>
              <a:rPr lang="en-US" altLang="zh-CN" smtClean="0"/>
              <a:t>(1+2+...+N)/N = (N+1)/2 </a:t>
            </a:r>
            <a:r>
              <a:rPr lang="zh-CN" altLang="en-US" smtClean="0"/>
              <a:t>次</a:t>
            </a:r>
          </a:p>
          <a:p>
            <a:pPr eaLnBrk="1" hangingPunct="1">
              <a:defRPr/>
            </a:pPr>
            <a:r>
              <a:rPr lang="zh-CN" altLang="en-US" smtClean="0"/>
              <a:t>二分法查找</a:t>
            </a:r>
          </a:p>
          <a:p>
            <a:pPr lvl="1" eaLnBrk="1" hangingPunct="1">
              <a:defRPr/>
            </a:pPr>
            <a:r>
              <a:rPr lang="zh-CN" altLang="en-US" smtClean="0"/>
              <a:t>最好情况：比较</a:t>
            </a:r>
            <a:r>
              <a:rPr lang="en-US" altLang="zh-CN" smtClean="0"/>
              <a:t>1</a:t>
            </a:r>
            <a:r>
              <a:rPr lang="zh-CN" altLang="en-US" smtClean="0"/>
              <a:t>次</a:t>
            </a:r>
          </a:p>
          <a:p>
            <a:pPr lvl="1" eaLnBrk="1" hangingPunct="1">
              <a:defRPr/>
            </a:pPr>
            <a:r>
              <a:rPr lang="zh-CN" altLang="en-US" smtClean="0"/>
              <a:t>最坏情况：比较</a:t>
            </a:r>
            <a:r>
              <a:rPr lang="en-US" altLang="zh-CN" smtClean="0"/>
              <a:t>log</a:t>
            </a:r>
            <a:r>
              <a:rPr lang="en-US" altLang="zh-CN" baseline="-25000" smtClean="0"/>
              <a:t>2</a:t>
            </a:r>
            <a:r>
              <a:rPr lang="en-US" altLang="zh-CN" smtClean="0"/>
              <a:t>(N+1)</a:t>
            </a:r>
            <a:r>
              <a:rPr lang="zh-CN" altLang="en-US" smtClean="0"/>
              <a:t>次</a:t>
            </a:r>
          </a:p>
          <a:p>
            <a:pPr lvl="1" eaLnBrk="1" hangingPunct="1">
              <a:defRPr/>
            </a:pPr>
            <a:r>
              <a:rPr lang="zh-CN" altLang="en-US" smtClean="0"/>
              <a:t>平均情况：</a:t>
            </a:r>
            <a:r>
              <a:rPr lang="en-US" altLang="zh-CN" smtClean="0"/>
              <a:t>log</a:t>
            </a:r>
            <a:r>
              <a:rPr lang="en-US" altLang="zh-CN" baseline="-25000" smtClean="0"/>
              <a:t>2</a:t>
            </a:r>
            <a:r>
              <a:rPr lang="en-US" altLang="zh-CN" smtClean="0"/>
              <a:t>(N+1)-1</a:t>
            </a:r>
            <a:r>
              <a:rPr lang="zh-CN" altLang="en-US" smtClean="0"/>
              <a:t>次</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685800" y="88900"/>
            <a:ext cx="7772400" cy="819150"/>
          </a:xfrm>
        </p:spPr>
        <p:txBody>
          <a:bodyPr/>
          <a:lstStyle/>
          <a:p>
            <a:pPr eaLnBrk="1" hangingPunct="1">
              <a:defRPr/>
            </a:pPr>
            <a:r>
              <a:rPr lang="zh-CN" altLang="en-US" smtClean="0"/>
              <a:t>联合（</a:t>
            </a:r>
            <a:r>
              <a:rPr lang="en-US" altLang="zh-CN" smtClean="0"/>
              <a:t>union</a:t>
            </a:r>
            <a:r>
              <a:rPr lang="zh-CN" altLang="en-US" smtClean="0"/>
              <a:t>）类型 </a:t>
            </a:r>
          </a:p>
        </p:txBody>
      </p:sp>
      <p:sp>
        <p:nvSpPr>
          <p:cNvPr id="25603" name="Rectangle 3"/>
          <p:cNvSpPr>
            <a:spLocks noGrp="1" noChangeArrowheads="1"/>
          </p:cNvSpPr>
          <p:nvPr>
            <p:ph idx="1"/>
          </p:nvPr>
        </p:nvSpPr>
        <p:spPr>
          <a:xfrm>
            <a:off x="250825" y="1219200"/>
            <a:ext cx="8642350" cy="5638800"/>
          </a:xfrm>
        </p:spPr>
        <p:txBody>
          <a:bodyPr/>
          <a:lstStyle/>
          <a:p>
            <a:pPr eaLnBrk="1" hangingPunct="1">
              <a:lnSpc>
                <a:spcPct val="90000"/>
              </a:lnSpc>
              <a:defRPr/>
            </a:pPr>
            <a:r>
              <a:rPr lang="zh-CN" altLang="en-US" sz="2800" smtClean="0"/>
              <a:t>如何表示一组图形数据（圆、线段、矩形等）？</a:t>
            </a:r>
          </a:p>
          <a:p>
            <a:pPr eaLnBrk="1" hangingPunct="1">
              <a:lnSpc>
                <a:spcPct val="90000"/>
              </a:lnSpc>
              <a:defRPr/>
            </a:pPr>
            <a:r>
              <a:rPr lang="zh-CN" altLang="en-US" sz="2800" smtClean="0">
                <a:solidFill>
                  <a:schemeClr val="folHlink"/>
                </a:solidFill>
              </a:rPr>
              <a:t>联合类型</a:t>
            </a:r>
            <a:r>
              <a:rPr lang="zh-CN" altLang="en-US" sz="2800" smtClean="0"/>
              <a:t>用于实现</a:t>
            </a:r>
            <a:r>
              <a:rPr lang="zh-CN" altLang="en-US" sz="2800" smtClean="0">
                <a:solidFill>
                  <a:schemeClr val="folHlink"/>
                </a:solidFill>
              </a:rPr>
              <a:t>用一个类型表示多种类型的数据</a:t>
            </a:r>
            <a:r>
              <a:rPr lang="zh-CN" altLang="en-US" sz="2800" smtClean="0"/>
              <a:t>。例如：</a:t>
            </a:r>
          </a:p>
          <a:p>
            <a:pPr lvl="1" eaLnBrk="1" hangingPunct="1">
              <a:lnSpc>
                <a:spcPct val="80000"/>
              </a:lnSpc>
              <a:buFontTx/>
              <a:buNone/>
              <a:defRPr/>
            </a:pPr>
            <a:r>
              <a:rPr lang="en-US" altLang="zh-CN" sz="2400" smtClean="0"/>
              <a:t>union A</a:t>
            </a:r>
          </a:p>
          <a:p>
            <a:pPr lvl="1" eaLnBrk="1" hangingPunct="1">
              <a:lnSpc>
                <a:spcPct val="80000"/>
              </a:lnSpc>
              <a:buFontTx/>
              <a:buNone/>
              <a:defRPr/>
            </a:pPr>
            <a:r>
              <a:rPr lang="en-US" altLang="zh-CN" sz="2400" smtClean="0"/>
              <a:t>{ int i;</a:t>
            </a:r>
          </a:p>
          <a:p>
            <a:pPr lvl="1" eaLnBrk="1" hangingPunct="1">
              <a:lnSpc>
                <a:spcPct val="80000"/>
              </a:lnSpc>
              <a:buFontTx/>
              <a:buNone/>
              <a:defRPr/>
            </a:pPr>
            <a:r>
              <a:rPr lang="en-US" altLang="zh-CN" sz="2400" smtClean="0"/>
              <a:t>   char c;</a:t>
            </a:r>
          </a:p>
          <a:p>
            <a:pPr lvl="1" eaLnBrk="1" hangingPunct="1">
              <a:lnSpc>
                <a:spcPct val="80000"/>
              </a:lnSpc>
              <a:buFontTx/>
              <a:buNone/>
              <a:defRPr/>
            </a:pPr>
            <a:r>
              <a:rPr lang="en-US" altLang="zh-CN" sz="2400" smtClean="0"/>
              <a:t>   double d;</a:t>
            </a:r>
          </a:p>
          <a:p>
            <a:pPr lvl="1" eaLnBrk="1" hangingPunct="1">
              <a:lnSpc>
                <a:spcPct val="80000"/>
              </a:lnSpc>
              <a:buFontTx/>
              <a:buNone/>
              <a:defRPr/>
            </a:pPr>
            <a:r>
              <a:rPr lang="en-US" altLang="zh-CN" sz="2400" smtClean="0"/>
              <a:t>};</a:t>
            </a:r>
          </a:p>
          <a:p>
            <a:pPr lvl="1" eaLnBrk="1" hangingPunct="1">
              <a:lnSpc>
                <a:spcPct val="90000"/>
              </a:lnSpc>
              <a:defRPr/>
            </a:pPr>
            <a:r>
              <a:rPr lang="zh-CN" altLang="en-US" sz="2400" smtClean="0"/>
              <a:t>上面的联合类型</a:t>
            </a:r>
            <a:r>
              <a:rPr lang="en-US" altLang="zh-CN" sz="2400" smtClean="0"/>
              <a:t>A</a:t>
            </a:r>
            <a:r>
              <a:rPr lang="zh-CN" altLang="en-US" sz="2400" smtClean="0"/>
              <a:t>既可以描述</a:t>
            </a:r>
            <a:r>
              <a:rPr lang="en-US" altLang="zh-CN" sz="2400" smtClean="0"/>
              <a:t>int</a:t>
            </a:r>
            <a:r>
              <a:rPr lang="zh-CN" altLang="en-US" sz="2400" smtClean="0"/>
              <a:t>型数据，也可以描述</a:t>
            </a:r>
            <a:r>
              <a:rPr lang="en-US" altLang="zh-CN" sz="2400" smtClean="0"/>
              <a:t>char</a:t>
            </a:r>
            <a:r>
              <a:rPr lang="zh-CN" altLang="en-US" sz="2400" smtClean="0"/>
              <a:t>和</a:t>
            </a:r>
            <a:r>
              <a:rPr lang="en-US" altLang="zh-CN" sz="2400" smtClean="0"/>
              <a:t>double</a:t>
            </a:r>
            <a:r>
              <a:rPr lang="zh-CN" altLang="en-US" sz="2400" smtClean="0"/>
              <a:t>类型数据。</a:t>
            </a:r>
          </a:p>
          <a:p>
            <a:pPr eaLnBrk="1" hangingPunct="1">
              <a:lnSpc>
                <a:spcPct val="90000"/>
              </a:lnSpc>
              <a:defRPr/>
            </a:pPr>
            <a:r>
              <a:rPr lang="zh-CN" altLang="en-US" sz="2800" smtClean="0"/>
              <a:t>联合类型的所有成员占有同一块内存空间，该内存空间的大小为其最大成员所需要的内存空间的大小。</a:t>
            </a:r>
          </a:p>
          <a:p>
            <a:pPr lvl="1" eaLnBrk="1" hangingPunct="1">
              <a:lnSpc>
                <a:spcPct val="80000"/>
              </a:lnSpc>
              <a:defRPr/>
            </a:pPr>
            <a:r>
              <a:rPr lang="en-US" altLang="zh-CN" sz="2400" smtClean="0"/>
              <a:t>A a;</a:t>
            </a:r>
          </a:p>
          <a:p>
            <a:pPr lvl="1" eaLnBrk="1" hangingPunct="1">
              <a:lnSpc>
                <a:spcPct val="80000"/>
              </a:lnSpc>
              <a:defRPr/>
            </a:pPr>
            <a:r>
              <a:rPr lang="en-US" altLang="zh-CN" sz="2400" smtClean="0"/>
              <a:t>cout &lt;&lt; sizeof(a); //</a:t>
            </a:r>
            <a:r>
              <a:rPr lang="zh-CN" altLang="en-US" sz="2400" smtClean="0"/>
              <a:t>输出：</a:t>
            </a:r>
            <a:r>
              <a:rPr lang="en-US" altLang="zh-CN" sz="2400" smtClean="0"/>
              <a:t>8</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1" name="Rectangle 3"/>
          <p:cNvSpPr>
            <a:spLocks noGrp="1" noChangeArrowheads="1"/>
          </p:cNvSpPr>
          <p:nvPr>
            <p:ph idx="1"/>
          </p:nvPr>
        </p:nvSpPr>
        <p:spPr>
          <a:xfrm>
            <a:off x="457200" y="260350"/>
            <a:ext cx="8229600" cy="6408738"/>
          </a:xfrm>
        </p:spPr>
        <p:txBody>
          <a:bodyPr/>
          <a:lstStyle/>
          <a:p>
            <a:pPr eaLnBrk="1" hangingPunct="1">
              <a:defRPr/>
            </a:pPr>
            <a:r>
              <a:rPr lang="zh-CN" altLang="en-US" smtClean="0"/>
              <a:t>在程序运行的不同时刻中，可以给一个联合类型的变量赋予不同类型的数据，在程序中将会分阶段地把它作为不同的类型来使用，而不会同时把它作为几种类型来用。例如：</a:t>
            </a:r>
          </a:p>
          <a:p>
            <a:pPr lvl="1" eaLnBrk="1" hangingPunct="1">
              <a:buFontTx/>
              <a:buNone/>
              <a:defRPr/>
            </a:pPr>
            <a:r>
              <a:rPr lang="en-US" altLang="zh-CN" smtClean="0"/>
              <a:t>A a;</a:t>
            </a:r>
          </a:p>
          <a:p>
            <a:pPr lvl="1" eaLnBrk="1" hangingPunct="1">
              <a:buFontTx/>
              <a:buNone/>
              <a:defRPr/>
            </a:pPr>
            <a:r>
              <a:rPr lang="en-US" altLang="zh-CN" smtClean="0"/>
              <a:t>a.i = 1;  //</a:t>
            </a:r>
            <a:r>
              <a:rPr lang="zh-CN" altLang="en-US" smtClean="0"/>
              <a:t>给变量</a:t>
            </a:r>
            <a:r>
              <a:rPr lang="en-US" altLang="zh-CN" smtClean="0"/>
              <a:t>a</a:t>
            </a:r>
            <a:r>
              <a:rPr lang="zh-CN" altLang="en-US" smtClean="0"/>
              <a:t>赋一个</a:t>
            </a:r>
            <a:r>
              <a:rPr lang="en-US" altLang="zh-CN" smtClean="0"/>
              <a:t>int</a:t>
            </a:r>
            <a:r>
              <a:rPr lang="zh-CN" altLang="en-US" smtClean="0"/>
              <a:t>型的值</a:t>
            </a:r>
          </a:p>
          <a:p>
            <a:pPr lvl="1" eaLnBrk="1" hangingPunct="1">
              <a:buFontTx/>
              <a:buNone/>
              <a:defRPr/>
            </a:pPr>
            <a:r>
              <a:rPr lang="en-US" altLang="zh-CN" smtClean="0"/>
              <a:t>......  //</a:t>
            </a:r>
            <a:r>
              <a:rPr lang="zh-CN" altLang="en-US" smtClean="0"/>
              <a:t>把</a:t>
            </a:r>
            <a:r>
              <a:rPr lang="en-US" altLang="zh-CN" smtClean="0"/>
              <a:t>a</a:t>
            </a:r>
            <a:r>
              <a:rPr lang="zh-CN" altLang="en-US" smtClean="0"/>
              <a:t>当作</a:t>
            </a:r>
            <a:r>
              <a:rPr lang="en-US" altLang="zh-CN" smtClean="0"/>
              <a:t>int</a:t>
            </a:r>
            <a:r>
              <a:rPr lang="zh-CN" altLang="en-US" smtClean="0"/>
              <a:t>型来用</a:t>
            </a:r>
          </a:p>
          <a:p>
            <a:pPr lvl="1" eaLnBrk="1" hangingPunct="1">
              <a:buFontTx/>
              <a:buNone/>
              <a:defRPr/>
            </a:pPr>
            <a:r>
              <a:rPr lang="en-US" altLang="zh-CN" smtClean="0"/>
              <a:t>a.c = 'A';  //</a:t>
            </a:r>
            <a:r>
              <a:rPr lang="zh-CN" altLang="en-US" smtClean="0"/>
              <a:t>给变量</a:t>
            </a:r>
            <a:r>
              <a:rPr lang="en-US" altLang="zh-CN" smtClean="0"/>
              <a:t>a</a:t>
            </a:r>
            <a:r>
              <a:rPr lang="zh-CN" altLang="en-US" smtClean="0"/>
              <a:t>赋一个</a:t>
            </a:r>
            <a:r>
              <a:rPr lang="en-US" altLang="zh-CN" smtClean="0"/>
              <a:t>char</a:t>
            </a:r>
            <a:r>
              <a:rPr lang="zh-CN" altLang="en-US" smtClean="0"/>
              <a:t>型的值</a:t>
            </a:r>
          </a:p>
          <a:p>
            <a:pPr lvl="1" eaLnBrk="1" hangingPunct="1">
              <a:buFontTx/>
              <a:buNone/>
              <a:defRPr/>
            </a:pPr>
            <a:r>
              <a:rPr lang="en-US" altLang="zh-CN" smtClean="0"/>
              <a:t>......  //</a:t>
            </a:r>
            <a:r>
              <a:rPr lang="zh-CN" altLang="en-US" smtClean="0"/>
              <a:t>把</a:t>
            </a:r>
            <a:r>
              <a:rPr lang="en-US" altLang="zh-CN" smtClean="0"/>
              <a:t>a</a:t>
            </a:r>
            <a:r>
              <a:rPr lang="zh-CN" altLang="en-US" smtClean="0"/>
              <a:t>当作</a:t>
            </a:r>
            <a:r>
              <a:rPr lang="en-US" altLang="zh-CN" smtClean="0"/>
              <a:t>char</a:t>
            </a:r>
            <a:r>
              <a:rPr lang="zh-CN" altLang="en-US" smtClean="0"/>
              <a:t>型来用。</a:t>
            </a:r>
          </a:p>
          <a:p>
            <a:pPr lvl="1" eaLnBrk="1" hangingPunct="1">
              <a:buFontTx/>
              <a:buNone/>
              <a:defRPr/>
            </a:pPr>
            <a:r>
              <a:rPr lang="en-US" altLang="zh-CN" smtClean="0"/>
              <a:t>a.d = 2.0;  //</a:t>
            </a:r>
            <a:r>
              <a:rPr lang="zh-CN" altLang="en-US" smtClean="0"/>
              <a:t>给变量</a:t>
            </a:r>
            <a:r>
              <a:rPr lang="en-US" altLang="zh-CN" smtClean="0"/>
              <a:t>a</a:t>
            </a:r>
            <a:r>
              <a:rPr lang="zh-CN" altLang="en-US" smtClean="0"/>
              <a:t>赋一个</a:t>
            </a:r>
            <a:r>
              <a:rPr lang="en-US" altLang="zh-CN" smtClean="0"/>
              <a:t>double</a:t>
            </a:r>
            <a:r>
              <a:rPr lang="zh-CN" altLang="en-US" smtClean="0"/>
              <a:t>型的值</a:t>
            </a:r>
          </a:p>
          <a:p>
            <a:pPr lvl="1" eaLnBrk="1" hangingPunct="1">
              <a:buFontTx/>
              <a:buNone/>
              <a:defRPr/>
            </a:pPr>
            <a:r>
              <a:rPr lang="en-US" altLang="zh-CN" smtClean="0"/>
              <a:t>......  //</a:t>
            </a:r>
            <a:r>
              <a:rPr lang="zh-CN" altLang="en-US" smtClean="0"/>
              <a:t>把</a:t>
            </a:r>
            <a:r>
              <a:rPr lang="en-US" altLang="zh-CN" smtClean="0"/>
              <a:t>a</a:t>
            </a:r>
            <a:r>
              <a:rPr lang="zh-CN" altLang="en-US" smtClean="0"/>
              <a:t>当作</a:t>
            </a:r>
            <a:r>
              <a:rPr lang="en-US" altLang="zh-CN" smtClean="0"/>
              <a:t>double</a:t>
            </a:r>
            <a:r>
              <a:rPr lang="zh-CN" altLang="en-US" smtClean="0"/>
              <a:t>型来用。</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Rectangle 3"/>
          <p:cNvSpPr>
            <a:spLocks noGrp="1" noChangeArrowheads="1"/>
          </p:cNvSpPr>
          <p:nvPr>
            <p:ph idx="1"/>
          </p:nvPr>
        </p:nvSpPr>
        <p:spPr>
          <a:xfrm>
            <a:off x="250825" y="260350"/>
            <a:ext cx="8642350" cy="6265863"/>
          </a:xfrm>
        </p:spPr>
        <p:txBody>
          <a:bodyPr/>
          <a:lstStyle/>
          <a:p>
            <a:pPr eaLnBrk="1" hangingPunct="1">
              <a:defRPr/>
            </a:pPr>
            <a:r>
              <a:rPr lang="zh-CN" altLang="en-US" sz="2800" smtClean="0"/>
              <a:t>当给一个联合类型的变量赋了一个某种类型的值之后，如果以另外一种类型来使用这个值，将得不到原来的值。例如：</a:t>
            </a:r>
          </a:p>
          <a:p>
            <a:pPr lvl="1" eaLnBrk="1" hangingPunct="1">
              <a:lnSpc>
                <a:spcPct val="80000"/>
              </a:lnSpc>
              <a:buFontTx/>
              <a:buNone/>
              <a:defRPr/>
            </a:pPr>
            <a:r>
              <a:rPr lang="en-US" altLang="zh-CN" sz="2400" smtClean="0"/>
              <a:t>a.i = 12;</a:t>
            </a:r>
          </a:p>
          <a:p>
            <a:pPr lvl="1" eaLnBrk="1" hangingPunct="1">
              <a:lnSpc>
                <a:spcPct val="80000"/>
              </a:lnSpc>
              <a:buFontTx/>
              <a:buNone/>
              <a:defRPr/>
            </a:pPr>
            <a:r>
              <a:rPr lang="en-US" altLang="zh-CN" sz="2400" smtClean="0"/>
              <a:t>cout &lt;&lt; a.d;  //</a:t>
            </a:r>
            <a:r>
              <a:rPr lang="zh-CN" altLang="en-US" sz="2400" smtClean="0"/>
              <a:t>输出什么呢？</a:t>
            </a:r>
          </a:p>
          <a:p>
            <a:pPr eaLnBrk="1" hangingPunct="1">
              <a:lnSpc>
                <a:spcPct val="90000"/>
              </a:lnSpc>
              <a:defRPr/>
            </a:pPr>
            <a:r>
              <a:rPr lang="zh-CN" altLang="en-US" sz="2800" smtClean="0"/>
              <a:t>也可利用联合类型来实现多种数据共享内存空间。例如：</a:t>
            </a:r>
          </a:p>
          <a:p>
            <a:pPr lvl="1" eaLnBrk="1" hangingPunct="1">
              <a:lnSpc>
                <a:spcPct val="80000"/>
              </a:lnSpc>
              <a:buFontTx/>
              <a:buNone/>
              <a:defRPr/>
            </a:pPr>
            <a:r>
              <a:rPr lang="en-US" altLang="zh-CN" sz="2400" smtClean="0"/>
              <a:t>union AB</a:t>
            </a:r>
          </a:p>
          <a:p>
            <a:pPr lvl="1" eaLnBrk="1" hangingPunct="1">
              <a:lnSpc>
                <a:spcPct val="80000"/>
              </a:lnSpc>
              <a:buFontTx/>
              <a:buNone/>
              <a:defRPr/>
            </a:pPr>
            <a:r>
              <a:rPr lang="en-US" altLang="zh-CN" sz="2400" smtClean="0"/>
              <a:t>{ int a[100];</a:t>
            </a:r>
          </a:p>
          <a:p>
            <a:pPr lvl="1" eaLnBrk="1" hangingPunct="1">
              <a:lnSpc>
                <a:spcPct val="80000"/>
              </a:lnSpc>
              <a:buFontTx/>
              <a:buNone/>
              <a:defRPr/>
            </a:pPr>
            <a:r>
              <a:rPr lang="en-US" altLang="zh-CN" sz="2400" smtClean="0"/>
              <a:t>   double b[100];</a:t>
            </a:r>
          </a:p>
          <a:p>
            <a:pPr lvl="1" eaLnBrk="1" hangingPunct="1">
              <a:lnSpc>
                <a:spcPct val="80000"/>
              </a:lnSpc>
              <a:buFontTx/>
              <a:buNone/>
              <a:defRPr/>
            </a:pPr>
            <a:r>
              <a:rPr lang="en-US" altLang="zh-CN" sz="2400" smtClean="0"/>
              <a:t>};</a:t>
            </a:r>
          </a:p>
          <a:p>
            <a:pPr lvl="1" eaLnBrk="1" hangingPunct="1">
              <a:lnSpc>
                <a:spcPct val="80000"/>
              </a:lnSpc>
              <a:buFontTx/>
              <a:buNone/>
              <a:defRPr/>
            </a:pPr>
            <a:r>
              <a:rPr lang="en-US" altLang="zh-CN" sz="2400" smtClean="0"/>
              <a:t>AB buffer;</a:t>
            </a:r>
          </a:p>
          <a:p>
            <a:pPr lvl="1" eaLnBrk="1" hangingPunct="1">
              <a:lnSpc>
                <a:spcPct val="80000"/>
              </a:lnSpc>
              <a:buFontTx/>
              <a:buNone/>
              <a:defRPr/>
            </a:pPr>
            <a:r>
              <a:rPr lang="en-US" altLang="zh-CN" sz="2400" smtClean="0"/>
              <a:t>... buffer.a ... //</a:t>
            </a:r>
            <a:r>
              <a:rPr lang="zh-CN" altLang="en-US" sz="2400" smtClean="0"/>
              <a:t>使用数组</a:t>
            </a:r>
            <a:r>
              <a:rPr lang="en-US" altLang="zh-CN" sz="2400" smtClean="0"/>
              <a:t>a</a:t>
            </a:r>
          </a:p>
          <a:p>
            <a:pPr lvl="1" eaLnBrk="1" hangingPunct="1">
              <a:lnSpc>
                <a:spcPct val="80000"/>
              </a:lnSpc>
              <a:buFontTx/>
              <a:buNone/>
              <a:defRPr/>
            </a:pPr>
            <a:r>
              <a:rPr lang="en-US" altLang="zh-CN" sz="2400" smtClean="0"/>
              <a:t>......</a:t>
            </a:r>
          </a:p>
          <a:p>
            <a:pPr lvl="1" eaLnBrk="1" hangingPunct="1">
              <a:lnSpc>
                <a:spcPct val="80000"/>
              </a:lnSpc>
              <a:buFontTx/>
              <a:buNone/>
              <a:defRPr/>
            </a:pPr>
            <a:r>
              <a:rPr lang="en-US" altLang="zh-CN" sz="2400" smtClean="0"/>
              <a:t>... buffer.b ... //</a:t>
            </a:r>
            <a:r>
              <a:rPr lang="zh-CN" altLang="en-US" sz="2400" smtClean="0"/>
              <a:t>使用数组</a:t>
            </a:r>
            <a:r>
              <a:rPr lang="en-US" altLang="zh-CN" sz="2400" smtClean="0"/>
              <a:t>b</a:t>
            </a:r>
          </a:p>
          <a:p>
            <a:pPr lvl="1" eaLnBrk="1" hangingPunct="1">
              <a:lnSpc>
                <a:spcPct val="80000"/>
              </a:lnSpc>
              <a:buFontTx/>
              <a:buNone/>
              <a:defRPr/>
            </a:pPr>
            <a:r>
              <a:rPr lang="en-US" altLang="zh-CN" sz="2400" smtClean="0"/>
              <a:t>......</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p:txBody>
          <a:bodyPr/>
          <a:lstStyle/>
          <a:p>
            <a:pPr eaLnBrk="1" hangingPunct="1">
              <a:defRPr/>
            </a:pPr>
            <a:r>
              <a:rPr lang="zh-CN" altLang="en-US" sz="4800" smtClean="0"/>
              <a:t>枚举类型变量的定义</a:t>
            </a:r>
          </a:p>
        </p:txBody>
      </p:sp>
      <p:sp>
        <p:nvSpPr>
          <p:cNvPr id="137219" name="Rectangle 3"/>
          <p:cNvSpPr>
            <a:spLocks noGrp="1" noChangeArrowheads="1"/>
          </p:cNvSpPr>
          <p:nvPr>
            <p:ph idx="1"/>
          </p:nvPr>
        </p:nvSpPr>
        <p:spPr>
          <a:xfrm>
            <a:off x="179388" y="1628775"/>
            <a:ext cx="8964612" cy="4997450"/>
          </a:xfrm>
        </p:spPr>
        <p:txBody>
          <a:bodyPr/>
          <a:lstStyle/>
          <a:p>
            <a:pPr algn="just" eaLnBrk="1" hangingPunct="1">
              <a:lnSpc>
                <a:spcPct val="90000"/>
              </a:lnSpc>
              <a:defRPr/>
            </a:pPr>
            <a:r>
              <a:rPr lang="zh-CN" altLang="en-US" smtClean="0"/>
              <a:t>格式为：</a:t>
            </a:r>
          </a:p>
          <a:p>
            <a:pPr lvl="1" algn="just" eaLnBrk="1" hangingPunct="1">
              <a:lnSpc>
                <a:spcPct val="90000"/>
              </a:lnSpc>
              <a:defRPr/>
            </a:pPr>
            <a:r>
              <a:rPr lang="en-US" altLang="zh-CN" sz="2400" smtClean="0"/>
              <a:t>&lt;</a:t>
            </a:r>
            <a:r>
              <a:rPr lang="zh-CN" altLang="en-US" sz="2400" smtClean="0">
                <a:latin typeface="宋体" charset="-122"/>
              </a:rPr>
              <a:t>枚举类型名</a:t>
            </a:r>
            <a:r>
              <a:rPr lang="en-US" altLang="zh-CN" sz="2400" smtClean="0"/>
              <a:t>&gt; &lt;</a:t>
            </a:r>
            <a:r>
              <a:rPr lang="zh-CN" altLang="en-US" sz="2400" smtClean="0">
                <a:latin typeface="宋体" charset="-122"/>
              </a:rPr>
              <a:t>枚举类型变量名</a:t>
            </a:r>
            <a:r>
              <a:rPr lang="en-US" altLang="zh-CN" sz="2400" smtClean="0"/>
              <a:t>&gt;;</a:t>
            </a:r>
          </a:p>
          <a:p>
            <a:pPr lvl="1" algn="just" eaLnBrk="1" hangingPunct="1">
              <a:lnSpc>
                <a:spcPct val="90000"/>
              </a:lnSpc>
              <a:buFontTx/>
              <a:buNone/>
              <a:defRPr/>
            </a:pPr>
            <a:r>
              <a:rPr lang="zh-CN" altLang="en-US" smtClean="0"/>
              <a:t>或</a:t>
            </a:r>
          </a:p>
          <a:p>
            <a:pPr lvl="1" algn="just" eaLnBrk="1" hangingPunct="1">
              <a:lnSpc>
                <a:spcPct val="90000"/>
              </a:lnSpc>
              <a:defRPr/>
            </a:pPr>
            <a:r>
              <a:rPr lang="en-US" altLang="zh-CN" sz="2400" smtClean="0"/>
              <a:t>enum &lt;</a:t>
            </a:r>
            <a:r>
              <a:rPr lang="zh-CN" altLang="en-US" sz="2400" smtClean="0">
                <a:latin typeface="宋体" charset="-122"/>
              </a:rPr>
              <a:t>枚举类型名</a:t>
            </a:r>
            <a:r>
              <a:rPr lang="en-US" altLang="zh-CN" sz="2400" smtClean="0"/>
              <a:t>&gt; &lt;</a:t>
            </a:r>
            <a:r>
              <a:rPr lang="zh-CN" altLang="en-US" sz="2400" smtClean="0">
                <a:latin typeface="宋体" charset="-122"/>
              </a:rPr>
              <a:t>枚举类型变量名</a:t>
            </a:r>
            <a:r>
              <a:rPr lang="en-US" altLang="zh-CN" sz="2400" smtClean="0"/>
              <a:t>&gt;;</a:t>
            </a:r>
          </a:p>
          <a:p>
            <a:pPr lvl="1" algn="just" eaLnBrk="1" hangingPunct="1">
              <a:lnSpc>
                <a:spcPct val="90000"/>
              </a:lnSpc>
              <a:buFontTx/>
              <a:buNone/>
              <a:defRPr/>
            </a:pPr>
            <a:r>
              <a:rPr lang="zh-CN" altLang="en-US" smtClean="0"/>
              <a:t>或</a:t>
            </a:r>
          </a:p>
          <a:p>
            <a:pPr lvl="1" algn="just" eaLnBrk="1" hangingPunct="1">
              <a:lnSpc>
                <a:spcPct val="90000"/>
              </a:lnSpc>
              <a:defRPr/>
            </a:pPr>
            <a:r>
              <a:rPr lang="en-US" altLang="zh-CN" sz="2400" smtClean="0"/>
              <a:t>enum &lt;</a:t>
            </a:r>
            <a:r>
              <a:rPr lang="zh-CN" altLang="en-US" sz="2400" smtClean="0">
                <a:latin typeface="宋体" charset="-122"/>
              </a:rPr>
              <a:t>枚举类型名</a:t>
            </a:r>
            <a:r>
              <a:rPr lang="en-US" altLang="zh-CN" sz="2400" smtClean="0"/>
              <a:t>&gt; {&lt;</a:t>
            </a:r>
            <a:r>
              <a:rPr lang="zh-CN" altLang="en-US" sz="2400" smtClean="0">
                <a:latin typeface="宋体" charset="-122"/>
              </a:rPr>
              <a:t>枚举值表</a:t>
            </a:r>
            <a:r>
              <a:rPr lang="en-US" altLang="zh-CN" sz="2400" smtClean="0"/>
              <a:t>&gt;} &lt;</a:t>
            </a:r>
            <a:r>
              <a:rPr lang="zh-CN" altLang="en-US" sz="2400" smtClean="0">
                <a:latin typeface="宋体" charset="-122"/>
              </a:rPr>
              <a:t>枚举类型变量名</a:t>
            </a:r>
            <a:r>
              <a:rPr lang="en-US" altLang="zh-CN" sz="2400" smtClean="0"/>
              <a:t>&gt;;</a:t>
            </a:r>
          </a:p>
          <a:p>
            <a:pPr lvl="1" algn="just" eaLnBrk="1" hangingPunct="1">
              <a:lnSpc>
                <a:spcPct val="90000"/>
              </a:lnSpc>
              <a:buFontTx/>
              <a:buNone/>
              <a:defRPr/>
            </a:pPr>
            <a:r>
              <a:rPr lang="zh-CN" altLang="en-US" smtClean="0"/>
              <a:t>或</a:t>
            </a:r>
          </a:p>
          <a:p>
            <a:pPr lvl="1" algn="just" eaLnBrk="1" hangingPunct="1">
              <a:lnSpc>
                <a:spcPct val="90000"/>
              </a:lnSpc>
              <a:defRPr/>
            </a:pPr>
            <a:r>
              <a:rPr lang="en-US" altLang="zh-CN" sz="2400" smtClean="0"/>
              <a:t>enum {&lt;</a:t>
            </a:r>
            <a:r>
              <a:rPr lang="zh-CN" altLang="en-US" sz="2400" smtClean="0">
                <a:latin typeface="宋体" charset="-122"/>
              </a:rPr>
              <a:t>枚举值表</a:t>
            </a:r>
            <a:r>
              <a:rPr lang="en-US" altLang="zh-CN" sz="2400" smtClean="0"/>
              <a:t>&gt;} &lt;</a:t>
            </a:r>
            <a:r>
              <a:rPr lang="zh-CN" altLang="en-US" sz="2400" smtClean="0">
                <a:latin typeface="宋体" charset="-122"/>
              </a:rPr>
              <a:t>枚举类型变量名</a:t>
            </a:r>
            <a:r>
              <a:rPr lang="en-US" altLang="zh-CN" sz="2400" smtClean="0"/>
              <a:t>&gt;;</a:t>
            </a:r>
          </a:p>
          <a:p>
            <a:pPr lvl="1" algn="just" eaLnBrk="1" hangingPunct="1">
              <a:lnSpc>
                <a:spcPct val="90000"/>
              </a:lnSpc>
              <a:defRPr/>
            </a:pPr>
            <a:r>
              <a:rPr lang="zh-CN" altLang="en-US" smtClean="0"/>
              <a:t>例如：</a:t>
            </a:r>
          </a:p>
          <a:p>
            <a:pPr lvl="2" algn="just" eaLnBrk="1" hangingPunct="1">
              <a:lnSpc>
                <a:spcPct val="90000"/>
              </a:lnSpc>
              <a:defRPr/>
            </a:pPr>
            <a:r>
              <a:rPr lang="en-US" altLang="zh-CN" sz="2000" smtClean="0"/>
              <a:t>enum Day {SUN=7,MON=1,TUE,WED,THU,FRI,SAT};</a:t>
            </a:r>
          </a:p>
          <a:p>
            <a:pPr lvl="2" algn="just" eaLnBrk="1" hangingPunct="1">
              <a:lnSpc>
                <a:spcPct val="90000"/>
              </a:lnSpc>
              <a:defRPr/>
            </a:pPr>
            <a:r>
              <a:rPr lang="en-US" altLang="zh-CN" sz="2000" smtClean="0"/>
              <a:t>Day d1;</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250825" y="115888"/>
            <a:ext cx="8713788" cy="1225550"/>
          </a:xfrm>
        </p:spPr>
        <p:txBody>
          <a:bodyPr/>
          <a:lstStyle/>
          <a:p>
            <a:pPr marL="725488" indent="-725488" algn="l" eaLnBrk="1" hangingPunct="1">
              <a:defRPr/>
            </a:pPr>
            <a:r>
              <a:rPr lang="zh-CN" altLang="en-US" sz="3000" smtClean="0"/>
              <a:t>例：从键盘输入一组图形数据，然后输出相应的图形。其中的图形可以是：线段、矩形和圆。</a:t>
            </a:r>
          </a:p>
        </p:txBody>
      </p:sp>
      <p:sp>
        <p:nvSpPr>
          <p:cNvPr id="84995" name="Rectangle 3"/>
          <p:cNvSpPr>
            <a:spLocks noGrp="1" noChangeArrowheads="1"/>
          </p:cNvSpPr>
          <p:nvPr>
            <p:ph idx="1"/>
          </p:nvPr>
        </p:nvSpPr>
        <p:spPr>
          <a:xfrm>
            <a:off x="457200" y="2205038"/>
            <a:ext cx="8229600" cy="3095625"/>
          </a:xfrm>
        </p:spPr>
        <p:txBody>
          <a:bodyPr/>
          <a:lstStyle/>
          <a:p>
            <a:pPr eaLnBrk="1" hangingPunct="1">
              <a:defRPr/>
            </a:pPr>
            <a:r>
              <a:rPr lang="zh-CN" altLang="en-US" smtClean="0"/>
              <a:t>一组图形数据可用一个一维数组表示：</a:t>
            </a:r>
          </a:p>
          <a:p>
            <a:pPr lvl="1" eaLnBrk="1" hangingPunct="1">
              <a:buFontTx/>
              <a:buNone/>
              <a:defRPr/>
            </a:pPr>
            <a:r>
              <a:rPr lang="en-US" altLang="zh-CN" smtClean="0"/>
              <a:t>const int MAX_NUM_OF_FIGURES=100;</a:t>
            </a:r>
          </a:p>
          <a:p>
            <a:pPr lvl="1" eaLnBrk="1" hangingPunct="1">
              <a:buFontTx/>
              <a:buNone/>
              <a:defRPr/>
            </a:pPr>
            <a:r>
              <a:rPr lang="en-US" altLang="zh-CN" smtClean="0"/>
              <a:t>Figure figures[MAX_NUM_OF_FIGURES];</a:t>
            </a:r>
          </a:p>
          <a:p>
            <a:pPr eaLnBrk="1" hangingPunct="1">
              <a:defRPr/>
            </a:pPr>
            <a:endParaRPr lang="en-US" altLang="zh-CN" smtClean="0"/>
          </a:p>
          <a:p>
            <a:pPr eaLnBrk="1" hangingPunct="1">
              <a:defRPr/>
            </a:pPr>
            <a:r>
              <a:rPr lang="zh-CN" altLang="en-US" smtClean="0"/>
              <a:t>数组元素的类型</a:t>
            </a:r>
            <a:r>
              <a:rPr lang="en-US" altLang="zh-CN" smtClean="0"/>
              <a:t>Figure</a:t>
            </a:r>
            <a:r>
              <a:rPr lang="zh-CN" altLang="en-US" smtClean="0"/>
              <a:t>是一个联合类型。</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9" name="Rectangle 3"/>
          <p:cNvSpPr>
            <a:spLocks noGrp="1" noChangeArrowheads="1"/>
          </p:cNvSpPr>
          <p:nvPr>
            <p:ph idx="1"/>
          </p:nvPr>
        </p:nvSpPr>
        <p:spPr>
          <a:xfrm>
            <a:off x="457200" y="260350"/>
            <a:ext cx="8229600" cy="6597650"/>
          </a:xfrm>
        </p:spPr>
        <p:txBody>
          <a:bodyPr/>
          <a:lstStyle/>
          <a:p>
            <a:pPr lvl="1" eaLnBrk="1" hangingPunct="1">
              <a:lnSpc>
                <a:spcPct val="90000"/>
              </a:lnSpc>
              <a:buFontTx/>
              <a:buNone/>
              <a:defRPr/>
            </a:pPr>
            <a:r>
              <a:rPr lang="en-US" altLang="zh-CN" sz="2400" smtClean="0"/>
              <a:t>struct Line</a:t>
            </a:r>
          </a:p>
          <a:p>
            <a:pPr lvl="1" eaLnBrk="1" hangingPunct="1">
              <a:lnSpc>
                <a:spcPct val="90000"/>
              </a:lnSpc>
              <a:buFontTx/>
              <a:buNone/>
              <a:defRPr/>
            </a:pPr>
            <a:r>
              <a:rPr lang="en-US" altLang="zh-CN" sz="2400" smtClean="0"/>
              <a:t>{	double x1,y1,x2,y2;</a:t>
            </a:r>
          </a:p>
          <a:p>
            <a:pPr lvl="1" eaLnBrk="1" hangingPunct="1">
              <a:lnSpc>
                <a:spcPct val="90000"/>
              </a:lnSpc>
              <a:buFontTx/>
              <a:buNone/>
              <a:defRPr/>
            </a:pPr>
            <a:r>
              <a:rPr lang="en-US" altLang="zh-CN" sz="2400" smtClean="0"/>
              <a:t>};</a:t>
            </a:r>
          </a:p>
          <a:p>
            <a:pPr lvl="1" eaLnBrk="1" hangingPunct="1">
              <a:lnSpc>
                <a:spcPct val="90000"/>
              </a:lnSpc>
              <a:buFontTx/>
              <a:buNone/>
              <a:defRPr/>
            </a:pPr>
            <a:r>
              <a:rPr lang="en-US" altLang="zh-CN" sz="2400" smtClean="0"/>
              <a:t>struct Rectangle</a:t>
            </a:r>
          </a:p>
          <a:p>
            <a:pPr lvl="1" eaLnBrk="1" hangingPunct="1">
              <a:lnSpc>
                <a:spcPct val="90000"/>
              </a:lnSpc>
              <a:buFontTx/>
              <a:buNone/>
              <a:defRPr/>
            </a:pPr>
            <a:r>
              <a:rPr lang="en-US" altLang="zh-CN" sz="2400" smtClean="0"/>
              <a:t>{	double left,top,right,bottom;</a:t>
            </a:r>
          </a:p>
          <a:p>
            <a:pPr lvl="1" eaLnBrk="1" hangingPunct="1">
              <a:lnSpc>
                <a:spcPct val="90000"/>
              </a:lnSpc>
              <a:buFontTx/>
              <a:buNone/>
              <a:defRPr/>
            </a:pPr>
            <a:r>
              <a:rPr lang="en-US" altLang="zh-CN" sz="2400" smtClean="0"/>
              <a:t>};</a:t>
            </a:r>
          </a:p>
          <a:p>
            <a:pPr lvl="1" eaLnBrk="1" hangingPunct="1">
              <a:lnSpc>
                <a:spcPct val="90000"/>
              </a:lnSpc>
              <a:buFontTx/>
              <a:buNone/>
              <a:defRPr/>
            </a:pPr>
            <a:r>
              <a:rPr lang="en-US" altLang="zh-CN" sz="2400" smtClean="0"/>
              <a:t>struct Circle</a:t>
            </a:r>
          </a:p>
          <a:p>
            <a:pPr lvl="1" eaLnBrk="1" hangingPunct="1">
              <a:lnSpc>
                <a:spcPct val="90000"/>
              </a:lnSpc>
              <a:buFontTx/>
              <a:buNone/>
              <a:defRPr/>
            </a:pPr>
            <a:r>
              <a:rPr lang="en-US" altLang="zh-CN" sz="2400" smtClean="0"/>
              <a:t>{	double x,y,r;</a:t>
            </a:r>
          </a:p>
          <a:p>
            <a:pPr lvl="1" eaLnBrk="1" hangingPunct="1">
              <a:lnSpc>
                <a:spcPct val="90000"/>
              </a:lnSpc>
              <a:buFontTx/>
              <a:buNone/>
              <a:defRPr/>
            </a:pPr>
            <a:r>
              <a:rPr lang="en-US" altLang="zh-CN" sz="2400" smtClean="0"/>
              <a:t>}; </a:t>
            </a:r>
          </a:p>
          <a:p>
            <a:pPr lvl="1" eaLnBrk="1" hangingPunct="1">
              <a:lnSpc>
                <a:spcPct val="90000"/>
              </a:lnSpc>
              <a:buFontTx/>
              <a:buNone/>
              <a:defRPr/>
            </a:pPr>
            <a:r>
              <a:rPr lang="en-US" altLang="zh-CN" sz="2400" smtClean="0"/>
              <a:t>union Figure</a:t>
            </a:r>
          </a:p>
          <a:p>
            <a:pPr lvl="1" eaLnBrk="1" hangingPunct="1">
              <a:lnSpc>
                <a:spcPct val="90000"/>
              </a:lnSpc>
              <a:buFontTx/>
              <a:buNone/>
              <a:defRPr/>
            </a:pPr>
            <a:r>
              <a:rPr lang="en-US" altLang="zh-CN" sz="2400" smtClean="0"/>
              <a:t>{	Line line;</a:t>
            </a:r>
          </a:p>
          <a:p>
            <a:pPr lvl="1" eaLnBrk="1" hangingPunct="1">
              <a:lnSpc>
                <a:spcPct val="90000"/>
              </a:lnSpc>
              <a:buFontTx/>
              <a:buNone/>
              <a:defRPr/>
            </a:pPr>
            <a:r>
              <a:rPr lang="en-US" altLang="zh-CN" sz="2400" smtClean="0"/>
              <a:t>	Rectangle rect;</a:t>
            </a:r>
          </a:p>
          <a:p>
            <a:pPr lvl="1" eaLnBrk="1" hangingPunct="1">
              <a:lnSpc>
                <a:spcPct val="90000"/>
              </a:lnSpc>
              <a:buFontTx/>
              <a:buNone/>
              <a:defRPr/>
            </a:pPr>
            <a:r>
              <a:rPr lang="en-US" altLang="zh-CN" sz="2400" smtClean="0"/>
              <a:t>	Circle circle; </a:t>
            </a:r>
          </a:p>
          <a:p>
            <a:pPr lvl="1" eaLnBrk="1" hangingPunct="1">
              <a:lnSpc>
                <a:spcPct val="90000"/>
              </a:lnSpc>
              <a:buFontTx/>
              <a:buNone/>
              <a:defRPr/>
            </a:pPr>
            <a:r>
              <a:rPr lang="en-US" altLang="zh-CN" sz="2400" smtClean="0"/>
              <a:t>};</a:t>
            </a:r>
          </a:p>
          <a:p>
            <a:pPr eaLnBrk="1" hangingPunct="1">
              <a:lnSpc>
                <a:spcPct val="90000"/>
              </a:lnSpc>
              <a:defRPr/>
            </a:pPr>
            <a:r>
              <a:rPr lang="zh-CN" altLang="en-US" sz="2800" smtClean="0"/>
              <a:t>上面的表示存在问题：</a:t>
            </a:r>
          </a:p>
          <a:p>
            <a:pPr lvl="1" eaLnBrk="1" hangingPunct="1">
              <a:lnSpc>
                <a:spcPct val="90000"/>
              </a:lnSpc>
              <a:defRPr/>
            </a:pPr>
            <a:r>
              <a:rPr lang="zh-CN" altLang="en-US" sz="2400" smtClean="0"/>
              <a:t>无法区分存储在</a:t>
            </a:r>
            <a:r>
              <a:rPr lang="en-US" altLang="zh-CN" sz="2400" smtClean="0"/>
              <a:t>figures[i]</a:t>
            </a:r>
            <a:r>
              <a:rPr lang="zh-CN" altLang="en-US" sz="2400" smtClean="0"/>
              <a:t>中的是什么图形！</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3" name="Rectangle 3"/>
          <p:cNvSpPr>
            <a:spLocks noGrp="1" noChangeArrowheads="1"/>
          </p:cNvSpPr>
          <p:nvPr>
            <p:ph idx="1"/>
          </p:nvPr>
        </p:nvSpPr>
        <p:spPr>
          <a:xfrm>
            <a:off x="206375" y="188913"/>
            <a:ext cx="8686800" cy="6480175"/>
          </a:xfrm>
        </p:spPr>
        <p:txBody>
          <a:bodyPr/>
          <a:lstStyle/>
          <a:p>
            <a:pPr eaLnBrk="1" hangingPunct="1">
              <a:defRPr/>
            </a:pPr>
            <a:r>
              <a:rPr lang="zh-CN" altLang="en-US" sz="2800" smtClean="0"/>
              <a:t>解决上面问题的一种办法是：</a:t>
            </a:r>
          </a:p>
          <a:p>
            <a:pPr lvl="1" eaLnBrk="1" hangingPunct="1">
              <a:buFontTx/>
              <a:buNone/>
              <a:defRPr/>
            </a:pPr>
            <a:r>
              <a:rPr lang="en-US" altLang="zh-CN" sz="2400" smtClean="0"/>
              <a:t>enum FigureShape { LINE, RECTANGLE, CIRCLE };</a:t>
            </a:r>
          </a:p>
          <a:p>
            <a:pPr lvl="1" eaLnBrk="1" hangingPunct="1">
              <a:buFontTx/>
              <a:buNone/>
              <a:defRPr/>
            </a:pPr>
            <a:r>
              <a:rPr lang="en-US" altLang="zh-CN" sz="2400" smtClean="0"/>
              <a:t>struct Line</a:t>
            </a:r>
          </a:p>
          <a:p>
            <a:pPr lvl="1" eaLnBrk="1" hangingPunct="1">
              <a:buFontTx/>
              <a:buNone/>
              <a:defRPr/>
            </a:pPr>
            <a:r>
              <a:rPr lang="en-US" altLang="zh-CN" sz="2400" smtClean="0"/>
              <a:t>{	FigureShape place_holder;</a:t>
            </a:r>
          </a:p>
          <a:p>
            <a:pPr lvl="1" eaLnBrk="1" hangingPunct="1">
              <a:buFontTx/>
              <a:buNone/>
              <a:defRPr/>
            </a:pPr>
            <a:r>
              <a:rPr lang="en-US" altLang="zh-CN" sz="2400" smtClean="0"/>
              <a:t>	double x1,y1,x2,y2;</a:t>
            </a:r>
          </a:p>
          <a:p>
            <a:pPr lvl="1" eaLnBrk="1" hangingPunct="1">
              <a:buFontTx/>
              <a:buNone/>
              <a:defRPr/>
            </a:pPr>
            <a:r>
              <a:rPr lang="en-US" altLang="zh-CN" sz="2400" smtClean="0"/>
              <a:t>};</a:t>
            </a:r>
          </a:p>
          <a:p>
            <a:pPr lvl="1" eaLnBrk="1" hangingPunct="1">
              <a:buFontTx/>
              <a:buNone/>
              <a:defRPr/>
            </a:pPr>
            <a:r>
              <a:rPr lang="en-US" altLang="zh-CN" sz="2400" smtClean="0"/>
              <a:t>struct Rectangle</a:t>
            </a:r>
          </a:p>
          <a:p>
            <a:pPr lvl="1" eaLnBrk="1" hangingPunct="1">
              <a:buFontTx/>
              <a:buNone/>
              <a:defRPr/>
            </a:pPr>
            <a:r>
              <a:rPr lang="en-US" altLang="zh-CN" sz="2400" smtClean="0"/>
              <a:t>{	FigureShape place_holder;</a:t>
            </a:r>
          </a:p>
          <a:p>
            <a:pPr lvl="1" eaLnBrk="1" hangingPunct="1">
              <a:buFontTx/>
              <a:buNone/>
              <a:defRPr/>
            </a:pPr>
            <a:r>
              <a:rPr lang="en-US" altLang="zh-CN" sz="2400" smtClean="0"/>
              <a:t>	double left,top,right,bottom;</a:t>
            </a:r>
          </a:p>
          <a:p>
            <a:pPr lvl="1" eaLnBrk="1" hangingPunct="1">
              <a:buFontTx/>
              <a:buNone/>
              <a:defRPr/>
            </a:pPr>
            <a:r>
              <a:rPr lang="en-US" altLang="zh-CN" sz="2400" smtClean="0"/>
              <a:t>};</a:t>
            </a:r>
          </a:p>
          <a:p>
            <a:pPr lvl="1" eaLnBrk="1" hangingPunct="1">
              <a:buFontTx/>
              <a:buNone/>
              <a:defRPr/>
            </a:pPr>
            <a:r>
              <a:rPr lang="en-US" altLang="zh-CN" sz="2400" smtClean="0"/>
              <a:t>struct Circle</a:t>
            </a:r>
          </a:p>
          <a:p>
            <a:pPr lvl="1" eaLnBrk="1" hangingPunct="1">
              <a:buFontTx/>
              <a:buNone/>
              <a:defRPr/>
            </a:pPr>
            <a:r>
              <a:rPr lang="en-US" altLang="zh-CN" sz="2400" smtClean="0"/>
              <a:t>{	FigureShape place_holder;</a:t>
            </a:r>
          </a:p>
          <a:p>
            <a:pPr lvl="1" eaLnBrk="1" hangingPunct="1">
              <a:buFontTx/>
              <a:buNone/>
              <a:defRPr/>
            </a:pPr>
            <a:r>
              <a:rPr lang="en-US" altLang="zh-CN" sz="2400" smtClean="0"/>
              <a:t>	double x,y,r;</a:t>
            </a:r>
          </a:p>
          <a:p>
            <a:pPr lvl="1" eaLnBrk="1" hangingPunct="1">
              <a:buFontTx/>
              <a:buNone/>
              <a:defRPr/>
            </a:pPr>
            <a:r>
              <a:rPr lang="en-US" altLang="zh-CN" sz="2400" smtClean="0"/>
              <a:t>};</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Rectangle 3"/>
          <p:cNvSpPr>
            <a:spLocks noGrp="1" noChangeArrowheads="1"/>
          </p:cNvSpPr>
          <p:nvPr>
            <p:ph idx="1"/>
          </p:nvPr>
        </p:nvSpPr>
        <p:spPr>
          <a:xfrm>
            <a:off x="323850" y="188913"/>
            <a:ext cx="8686800" cy="6669087"/>
          </a:xfrm>
        </p:spPr>
        <p:txBody>
          <a:bodyPr/>
          <a:lstStyle/>
          <a:p>
            <a:pPr lvl="1" eaLnBrk="1" hangingPunct="1">
              <a:lnSpc>
                <a:spcPct val="90000"/>
              </a:lnSpc>
              <a:buFontTx/>
              <a:buNone/>
              <a:defRPr/>
            </a:pPr>
            <a:r>
              <a:rPr lang="en-US" altLang="zh-CN" sz="2400" smtClean="0"/>
              <a:t>union Figure</a:t>
            </a:r>
          </a:p>
          <a:p>
            <a:pPr lvl="1" eaLnBrk="1" hangingPunct="1">
              <a:lnSpc>
                <a:spcPct val="90000"/>
              </a:lnSpc>
              <a:buFontTx/>
              <a:buNone/>
              <a:defRPr/>
            </a:pPr>
            <a:r>
              <a:rPr lang="en-US" altLang="zh-CN" sz="2400" smtClean="0"/>
              <a:t>{	FigureShape shape;</a:t>
            </a:r>
          </a:p>
          <a:p>
            <a:pPr lvl="1" eaLnBrk="1" hangingPunct="1">
              <a:lnSpc>
                <a:spcPct val="90000"/>
              </a:lnSpc>
              <a:buFontTx/>
              <a:buNone/>
              <a:defRPr/>
            </a:pPr>
            <a:r>
              <a:rPr lang="en-US" altLang="zh-CN" sz="2400" smtClean="0"/>
              <a:t>	Line line;</a:t>
            </a:r>
          </a:p>
          <a:p>
            <a:pPr lvl="1" eaLnBrk="1" hangingPunct="1">
              <a:lnSpc>
                <a:spcPct val="90000"/>
              </a:lnSpc>
              <a:buFontTx/>
              <a:buNone/>
              <a:defRPr/>
            </a:pPr>
            <a:r>
              <a:rPr lang="en-US" altLang="zh-CN" sz="2400" smtClean="0"/>
              <a:t>	Rectangle rect;</a:t>
            </a:r>
          </a:p>
          <a:p>
            <a:pPr lvl="1" eaLnBrk="1" hangingPunct="1">
              <a:lnSpc>
                <a:spcPct val="90000"/>
              </a:lnSpc>
              <a:buFontTx/>
              <a:buNone/>
              <a:defRPr/>
            </a:pPr>
            <a:r>
              <a:rPr lang="en-US" altLang="zh-CN" sz="2400" smtClean="0"/>
              <a:t>	Circle circle; </a:t>
            </a:r>
          </a:p>
          <a:p>
            <a:pPr lvl="1" eaLnBrk="1" hangingPunct="1">
              <a:lnSpc>
                <a:spcPct val="90000"/>
              </a:lnSpc>
              <a:buFontTx/>
              <a:buNone/>
              <a:defRPr/>
            </a:pPr>
            <a:r>
              <a:rPr lang="en-US" altLang="zh-CN" sz="2400" smtClean="0"/>
              <a:t>};</a:t>
            </a:r>
          </a:p>
          <a:p>
            <a:pPr eaLnBrk="1" hangingPunct="1">
              <a:lnSpc>
                <a:spcPct val="90000"/>
              </a:lnSpc>
              <a:defRPr/>
            </a:pPr>
            <a:r>
              <a:rPr lang="zh-CN" altLang="en-US" sz="2800" smtClean="0"/>
              <a:t>给一个数组元素</a:t>
            </a:r>
            <a:r>
              <a:rPr lang="en-US" altLang="zh-CN" sz="2800" smtClean="0"/>
              <a:t>figures[i]</a:t>
            </a:r>
            <a:r>
              <a:rPr lang="zh-CN" altLang="en-US" sz="2800" smtClean="0"/>
              <a:t>赋值时，除了图形的几何数据外，还需给出它为何种图形。例如：</a:t>
            </a:r>
          </a:p>
          <a:p>
            <a:pPr lvl="1" eaLnBrk="1" hangingPunct="1">
              <a:lnSpc>
                <a:spcPct val="90000"/>
              </a:lnSpc>
              <a:buFontTx/>
              <a:buNone/>
              <a:defRPr/>
            </a:pPr>
            <a:r>
              <a:rPr lang="en-US" altLang="zh-CN" sz="2400" smtClean="0"/>
              <a:t>figures[i].shape = LINE;</a:t>
            </a:r>
          </a:p>
          <a:p>
            <a:pPr lvl="1" eaLnBrk="1" hangingPunct="1">
              <a:lnSpc>
                <a:spcPct val="90000"/>
              </a:lnSpc>
              <a:buFontTx/>
              <a:buNone/>
              <a:defRPr/>
            </a:pPr>
            <a:r>
              <a:rPr lang="en-US" altLang="zh-CN" sz="2400" smtClean="0"/>
              <a:t>figures[i].line.x1 = 10;</a:t>
            </a:r>
          </a:p>
          <a:p>
            <a:pPr lvl="1" eaLnBrk="1" hangingPunct="1">
              <a:lnSpc>
                <a:spcPct val="90000"/>
              </a:lnSpc>
              <a:buFontTx/>
              <a:buNone/>
              <a:defRPr/>
            </a:pPr>
            <a:r>
              <a:rPr lang="en-US" altLang="zh-CN" sz="2400" smtClean="0"/>
              <a:t>figures[i].line.y1 = 20;</a:t>
            </a:r>
          </a:p>
          <a:p>
            <a:pPr lvl="1" eaLnBrk="1" hangingPunct="1">
              <a:lnSpc>
                <a:spcPct val="90000"/>
              </a:lnSpc>
              <a:buFontTx/>
              <a:buNone/>
              <a:defRPr/>
            </a:pPr>
            <a:r>
              <a:rPr lang="en-US" altLang="zh-CN" sz="2400" smtClean="0"/>
              <a:t>figures[i].line.x2 = 100;</a:t>
            </a:r>
          </a:p>
          <a:p>
            <a:pPr lvl="1" eaLnBrk="1" hangingPunct="1">
              <a:lnSpc>
                <a:spcPct val="90000"/>
              </a:lnSpc>
              <a:buFontTx/>
              <a:buNone/>
              <a:defRPr/>
            </a:pPr>
            <a:r>
              <a:rPr lang="en-US" altLang="zh-CN" sz="2400" smtClean="0"/>
              <a:t>figures[i].line.y2 = 200;</a:t>
            </a:r>
          </a:p>
          <a:p>
            <a:pPr lvl="1" eaLnBrk="1" hangingPunct="1">
              <a:lnSpc>
                <a:spcPct val="90000"/>
              </a:lnSpc>
              <a:buFontTx/>
              <a:buNone/>
              <a:defRPr/>
            </a:pPr>
            <a:endParaRPr lang="en-US" altLang="zh-CN" sz="2400" smtClean="0"/>
          </a:p>
          <a:p>
            <a:pPr eaLnBrk="1" hangingPunct="1">
              <a:lnSpc>
                <a:spcPct val="90000"/>
              </a:lnSpc>
              <a:defRPr/>
            </a:pPr>
            <a:r>
              <a:rPr lang="zh-CN" altLang="en-US" sz="2800" smtClean="0"/>
              <a:t>访问数组元素</a:t>
            </a:r>
            <a:r>
              <a:rPr lang="en-US" altLang="zh-CN" sz="2800" smtClean="0"/>
              <a:t>figures[i]</a:t>
            </a:r>
            <a:r>
              <a:rPr lang="zh-CN" altLang="en-US" sz="2800" smtClean="0"/>
              <a:t>时，通过</a:t>
            </a:r>
            <a:r>
              <a:rPr lang="en-US" altLang="zh-CN" sz="2800" smtClean="0"/>
              <a:t>figures[i].shape</a:t>
            </a:r>
            <a:r>
              <a:rPr lang="zh-CN" altLang="en-US" sz="2800" smtClean="0"/>
              <a:t>的值就可知道</a:t>
            </a:r>
            <a:r>
              <a:rPr lang="en-US" altLang="zh-CN" sz="2800" smtClean="0"/>
              <a:t>figures[i]</a:t>
            </a:r>
            <a:r>
              <a:rPr lang="zh-CN" altLang="en-US" sz="2800" smtClean="0"/>
              <a:t>存储的是什么图形。</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1" name="Rectangle 3"/>
          <p:cNvSpPr>
            <a:spLocks noGrp="1" noChangeArrowheads="1"/>
          </p:cNvSpPr>
          <p:nvPr>
            <p:ph idx="1"/>
          </p:nvPr>
        </p:nvSpPr>
        <p:spPr>
          <a:xfrm>
            <a:off x="0" y="260350"/>
            <a:ext cx="9144000" cy="6597650"/>
          </a:xfrm>
        </p:spPr>
        <p:txBody>
          <a:bodyPr/>
          <a:lstStyle/>
          <a:p>
            <a:pPr defTabSz="630238" eaLnBrk="1" hangingPunct="1">
              <a:lnSpc>
                <a:spcPct val="80000"/>
              </a:lnSpc>
              <a:tabLst>
                <a:tab pos="630238" algn="l"/>
                <a:tab pos="993775" algn="l"/>
              </a:tabLst>
              <a:defRPr/>
            </a:pPr>
            <a:r>
              <a:rPr lang="zh-CN" altLang="en-US" sz="2800" smtClean="0"/>
              <a:t>图形数据的输入：</a:t>
            </a:r>
          </a:p>
          <a:p>
            <a:pPr defTabSz="630238" eaLnBrk="1" hangingPunct="1">
              <a:lnSpc>
                <a:spcPct val="80000"/>
              </a:lnSpc>
              <a:buFont typeface="Wingdings" pitchFamily="2" charset="2"/>
              <a:buNone/>
              <a:tabLst>
                <a:tab pos="630238" algn="l"/>
                <a:tab pos="993775" algn="l"/>
              </a:tabLst>
              <a:defRPr/>
            </a:pPr>
            <a:r>
              <a:rPr lang="zh-CN" altLang="en-US" sz="2200" smtClean="0"/>
              <a:t>	</a:t>
            </a:r>
            <a:r>
              <a:rPr lang="en-US" altLang="zh-CN" sz="2200" smtClean="0"/>
              <a:t>int count;</a:t>
            </a:r>
          </a:p>
          <a:p>
            <a:pPr defTabSz="630238" eaLnBrk="1" hangingPunct="1">
              <a:lnSpc>
                <a:spcPct val="80000"/>
              </a:lnSpc>
              <a:buFont typeface="Wingdings" pitchFamily="2" charset="2"/>
              <a:buNone/>
              <a:tabLst>
                <a:tab pos="630238" algn="l"/>
                <a:tab pos="993775" algn="l"/>
              </a:tabLst>
              <a:defRPr/>
            </a:pPr>
            <a:r>
              <a:rPr lang="en-US" altLang="zh-CN" sz="2200" smtClean="0"/>
              <a:t>	for (count=0; count&lt;MAX_NUM_OF_FIGURES; count++)</a:t>
            </a:r>
          </a:p>
          <a:p>
            <a:pPr defTabSz="630238" eaLnBrk="1" hangingPunct="1">
              <a:lnSpc>
                <a:spcPct val="80000"/>
              </a:lnSpc>
              <a:buFont typeface="Wingdings" pitchFamily="2" charset="2"/>
              <a:buNone/>
              <a:tabLst>
                <a:tab pos="630238" algn="l"/>
                <a:tab pos="993775" algn="l"/>
              </a:tabLst>
              <a:defRPr/>
            </a:pPr>
            <a:r>
              <a:rPr lang="en-US" altLang="zh-CN" sz="2200" smtClean="0"/>
              <a:t>	{	int shape;</a:t>
            </a:r>
          </a:p>
          <a:p>
            <a:pPr defTabSz="630238" eaLnBrk="1" hangingPunct="1">
              <a:lnSpc>
                <a:spcPct val="80000"/>
              </a:lnSpc>
              <a:buFont typeface="Wingdings" pitchFamily="2" charset="2"/>
              <a:buNone/>
              <a:tabLst>
                <a:tab pos="630238" algn="l"/>
                <a:tab pos="993775" algn="l"/>
              </a:tabLst>
              <a:defRPr/>
            </a:pPr>
            <a:r>
              <a:rPr lang="en-US" altLang="zh-CN" sz="2200" smtClean="0"/>
              <a:t>		do</a:t>
            </a:r>
          </a:p>
          <a:p>
            <a:pPr defTabSz="630238" eaLnBrk="1" hangingPunct="1">
              <a:lnSpc>
                <a:spcPct val="80000"/>
              </a:lnSpc>
              <a:buFont typeface="Wingdings" pitchFamily="2" charset="2"/>
              <a:buNone/>
              <a:tabLst>
                <a:tab pos="630238" algn="l"/>
                <a:tab pos="993775" algn="l"/>
              </a:tabLst>
              <a:defRPr/>
            </a:pPr>
            <a:r>
              <a:rPr lang="en-US" altLang="zh-CN" sz="2200" smtClean="0"/>
              <a:t>		{	cout &lt;&lt; "</a:t>
            </a:r>
            <a:r>
              <a:rPr lang="zh-CN" altLang="en-US" sz="2200" smtClean="0"/>
              <a:t>请输入图形的种类</a:t>
            </a:r>
            <a:r>
              <a:rPr lang="en-US" altLang="zh-CN" sz="2200" smtClean="0"/>
              <a:t>(0:</a:t>
            </a:r>
            <a:r>
              <a:rPr lang="zh-CN" altLang="en-US" sz="2200" smtClean="0"/>
              <a:t>线段</a:t>
            </a:r>
            <a:r>
              <a:rPr lang="en-US" altLang="zh-CN" sz="2200" smtClean="0"/>
              <a:t>,1:</a:t>
            </a:r>
            <a:r>
              <a:rPr lang="zh-CN" altLang="en-US" sz="2200" smtClean="0"/>
              <a:t>矩形</a:t>
            </a:r>
            <a:r>
              <a:rPr lang="en-US" altLang="zh-CN" sz="2200" smtClean="0"/>
              <a:t>,2:</a:t>
            </a:r>
            <a:r>
              <a:rPr lang="zh-CN" altLang="en-US" sz="2200" smtClean="0"/>
              <a:t>圆</a:t>
            </a:r>
            <a:r>
              <a:rPr lang="en-US" altLang="zh-CN" sz="2200" smtClean="0"/>
              <a:t>,-1:</a:t>
            </a:r>
            <a:r>
              <a:rPr lang="zh-CN" altLang="en-US" sz="2200" smtClean="0"/>
              <a:t>结束</a:t>
            </a:r>
            <a:r>
              <a:rPr lang="en-US" altLang="zh-CN" sz="2200" smtClean="0"/>
              <a:t>):";</a:t>
            </a:r>
          </a:p>
          <a:p>
            <a:pPr defTabSz="630238" eaLnBrk="1" hangingPunct="1">
              <a:lnSpc>
                <a:spcPct val="80000"/>
              </a:lnSpc>
              <a:buFont typeface="Wingdings" pitchFamily="2" charset="2"/>
              <a:buNone/>
              <a:tabLst>
                <a:tab pos="630238" algn="l"/>
                <a:tab pos="993775" algn="l"/>
              </a:tabLst>
              <a:defRPr/>
            </a:pPr>
            <a:r>
              <a:rPr lang="en-US" altLang="zh-CN" sz="2200" smtClean="0"/>
              <a:t>			cin &gt;&gt; shape;</a:t>
            </a:r>
          </a:p>
          <a:p>
            <a:pPr defTabSz="630238" eaLnBrk="1" hangingPunct="1">
              <a:lnSpc>
                <a:spcPct val="80000"/>
              </a:lnSpc>
              <a:buFont typeface="Wingdings" pitchFamily="2" charset="2"/>
              <a:buNone/>
              <a:tabLst>
                <a:tab pos="630238" algn="l"/>
                <a:tab pos="993775" algn="l"/>
              </a:tabLst>
              <a:defRPr/>
            </a:pPr>
            <a:r>
              <a:rPr lang="en-US" altLang="zh-CN" sz="2200" smtClean="0"/>
              <a:t>		} while (shape &lt; -1 || shape &gt; 2);</a:t>
            </a:r>
          </a:p>
          <a:p>
            <a:pPr defTabSz="630238" eaLnBrk="1" hangingPunct="1">
              <a:lnSpc>
                <a:spcPct val="80000"/>
              </a:lnSpc>
              <a:buFont typeface="Wingdings" pitchFamily="2" charset="2"/>
              <a:buNone/>
              <a:tabLst>
                <a:tab pos="630238" algn="l"/>
                <a:tab pos="993775" algn="l"/>
              </a:tabLst>
              <a:defRPr/>
            </a:pPr>
            <a:r>
              <a:rPr lang="en-US" altLang="zh-CN" sz="2200" smtClean="0"/>
              <a:t>		if (shape == -1) break;</a:t>
            </a:r>
          </a:p>
          <a:p>
            <a:pPr defTabSz="630238" eaLnBrk="1" hangingPunct="1">
              <a:lnSpc>
                <a:spcPct val="80000"/>
              </a:lnSpc>
              <a:buFont typeface="Wingdings" pitchFamily="2" charset="2"/>
              <a:buNone/>
              <a:tabLst>
                <a:tab pos="630238" algn="l"/>
                <a:tab pos="993775" algn="l"/>
              </a:tabLst>
              <a:defRPr/>
            </a:pPr>
            <a:r>
              <a:rPr lang="en-US" altLang="zh-CN" sz="2200" smtClean="0"/>
              <a:t>		switch (shape)</a:t>
            </a:r>
          </a:p>
          <a:p>
            <a:pPr defTabSz="630238" eaLnBrk="1" hangingPunct="1">
              <a:lnSpc>
                <a:spcPct val="80000"/>
              </a:lnSpc>
              <a:buFont typeface="Wingdings" pitchFamily="2" charset="2"/>
              <a:buNone/>
              <a:tabLst>
                <a:tab pos="630238" algn="l"/>
                <a:tab pos="993775" algn="l"/>
              </a:tabLst>
              <a:defRPr/>
            </a:pPr>
            <a:r>
              <a:rPr lang="en-US" altLang="zh-CN" sz="2200" smtClean="0"/>
              <a:t>		{ 	case 0: //</a:t>
            </a:r>
            <a:r>
              <a:rPr lang="zh-CN" altLang="en-US" sz="2200" smtClean="0"/>
              <a:t>线</a:t>
            </a:r>
          </a:p>
          <a:p>
            <a:pPr defTabSz="630238" eaLnBrk="1" hangingPunct="1">
              <a:lnSpc>
                <a:spcPct val="80000"/>
              </a:lnSpc>
              <a:buFont typeface="Wingdings" pitchFamily="2" charset="2"/>
              <a:buNone/>
              <a:tabLst>
                <a:tab pos="630238" algn="l"/>
                <a:tab pos="993775" algn="l"/>
              </a:tabLst>
              <a:defRPr/>
            </a:pPr>
            <a:r>
              <a:rPr lang="zh-CN" altLang="en-US" sz="2200" smtClean="0"/>
              <a:t>				  </a:t>
            </a:r>
            <a:r>
              <a:rPr lang="en-US" altLang="zh-CN" sz="2200" smtClean="0"/>
              <a:t>figures[count].shape = LINE;</a:t>
            </a:r>
          </a:p>
          <a:p>
            <a:pPr defTabSz="630238" eaLnBrk="1" hangingPunct="1">
              <a:lnSpc>
                <a:spcPct val="80000"/>
              </a:lnSpc>
              <a:buFont typeface="Wingdings" pitchFamily="2" charset="2"/>
              <a:buNone/>
              <a:tabLst>
                <a:tab pos="630238" algn="l"/>
                <a:tab pos="993775" algn="l"/>
              </a:tabLst>
              <a:defRPr/>
            </a:pPr>
            <a:r>
              <a:rPr lang="en-US" altLang="zh-CN" sz="2200" smtClean="0"/>
              <a:t>				  cout &lt;&lt; "</a:t>
            </a:r>
            <a:r>
              <a:rPr lang="zh-CN" altLang="en-US" sz="2200" smtClean="0"/>
              <a:t>请输入线段的起点和终点坐标 </a:t>
            </a:r>
            <a:r>
              <a:rPr lang="en-US" altLang="zh-CN" sz="2200" smtClean="0"/>
              <a:t>(x1,y1,x2,y2) :";</a:t>
            </a:r>
          </a:p>
          <a:p>
            <a:pPr defTabSz="630238" eaLnBrk="1" hangingPunct="1">
              <a:lnSpc>
                <a:spcPct val="80000"/>
              </a:lnSpc>
              <a:buFont typeface="Wingdings" pitchFamily="2" charset="2"/>
              <a:buNone/>
              <a:tabLst>
                <a:tab pos="630238" algn="l"/>
                <a:tab pos="993775" algn="l"/>
              </a:tabLst>
              <a:defRPr/>
            </a:pPr>
            <a:r>
              <a:rPr lang="en-US" altLang="zh-CN" sz="2200" smtClean="0"/>
              <a:t>				  cin 	&gt;&gt; figures[count].line.x1 </a:t>
            </a:r>
          </a:p>
          <a:p>
            <a:pPr defTabSz="630238" eaLnBrk="1" hangingPunct="1">
              <a:lnSpc>
                <a:spcPct val="80000"/>
              </a:lnSpc>
              <a:buFont typeface="Wingdings" pitchFamily="2" charset="2"/>
              <a:buNone/>
              <a:tabLst>
                <a:tab pos="630238" algn="l"/>
                <a:tab pos="993775" algn="l"/>
              </a:tabLst>
              <a:defRPr/>
            </a:pPr>
            <a:r>
              <a:rPr lang="en-US" altLang="zh-CN" sz="2200" smtClean="0"/>
              <a:t>					&gt;&gt; figures[count].line.y1 </a:t>
            </a:r>
          </a:p>
          <a:p>
            <a:pPr defTabSz="630238" eaLnBrk="1" hangingPunct="1">
              <a:lnSpc>
                <a:spcPct val="80000"/>
              </a:lnSpc>
              <a:buFont typeface="Wingdings" pitchFamily="2" charset="2"/>
              <a:buNone/>
              <a:tabLst>
                <a:tab pos="630238" algn="l"/>
                <a:tab pos="993775" algn="l"/>
              </a:tabLst>
              <a:defRPr/>
            </a:pPr>
            <a:r>
              <a:rPr lang="en-US" altLang="zh-CN" sz="2200" smtClean="0"/>
              <a:t>					&gt;&gt; figures[count].line.x2 </a:t>
            </a:r>
          </a:p>
          <a:p>
            <a:pPr defTabSz="630238" eaLnBrk="1" hangingPunct="1">
              <a:lnSpc>
                <a:spcPct val="80000"/>
              </a:lnSpc>
              <a:buFont typeface="Wingdings" pitchFamily="2" charset="2"/>
              <a:buNone/>
              <a:tabLst>
                <a:tab pos="630238" algn="l"/>
                <a:tab pos="993775" algn="l"/>
              </a:tabLst>
              <a:defRPr/>
            </a:pPr>
            <a:r>
              <a:rPr lang="en-US" altLang="zh-CN" sz="2200" smtClean="0"/>
              <a:t>					&gt;&gt; figures[count].line.y2;</a:t>
            </a:r>
          </a:p>
          <a:p>
            <a:pPr defTabSz="630238" eaLnBrk="1" hangingPunct="1">
              <a:lnSpc>
                <a:spcPct val="80000"/>
              </a:lnSpc>
              <a:buFont typeface="Wingdings" pitchFamily="2" charset="2"/>
              <a:buNone/>
              <a:tabLst>
                <a:tab pos="630238" algn="l"/>
                <a:tab pos="993775" algn="l"/>
              </a:tabLst>
              <a:defRPr/>
            </a:pPr>
            <a:r>
              <a:rPr lang="en-US" altLang="zh-CN" sz="2200" smtClean="0"/>
              <a:t>  	 			  break;</a:t>
            </a: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Rectangle 3"/>
          <p:cNvSpPr>
            <a:spLocks noGrp="1" noChangeArrowheads="1"/>
          </p:cNvSpPr>
          <p:nvPr>
            <p:ph idx="1"/>
          </p:nvPr>
        </p:nvSpPr>
        <p:spPr>
          <a:xfrm>
            <a:off x="0" y="188913"/>
            <a:ext cx="9144000" cy="5942012"/>
          </a:xfrm>
        </p:spPr>
        <p:txBody>
          <a:bodyPr/>
          <a:lstStyle/>
          <a:p>
            <a:pPr defTabSz="188913" eaLnBrk="1" hangingPunct="1">
              <a:lnSpc>
                <a:spcPct val="80000"/>
              </a:lnSpc>
              <a:buFont typeface="Wingdings" pitchFamily="2" charset="2"/>
              <a:buNone/>
              <a:tabLst>
                <a:tab pos="630238" algn="l"/>
                <a:tab pos="1071563" algn="l"/>
              </a:tabLst>
              <a:defRPr/>
            </a:pPr>
            <a:r>
              <a:rPr lang="en-US" altLang="zh-CN" sz="2200" smtClean="0"/>
              <a:t> 		  case 1: //</a:t>
            </a:r>
            <a:r>
              <a:rPr lang="zh-CN" altLang="en-US" sz="2200" smtClean="0"/>
              <a:t>矩形</a:t>
            </a:r>
          </a:p>
          <a:p>
            <a:pPr defTabSz="188913" eaLnBrk="1" hangingPunct="1">
              <a:lnSpc>
                <a:spcPct val="80000"/>
              </a:lnSpc>
              <a:buFont typeface="Wingdings" pitchFamily="2" charset="2"/>
              <a:buNone/>
              <a:tabLst>
                <a:tab pos="630238" algn="l"/>
                <a:tab pos="1071563" algn="l"/>
              </a:tabLst>
              <a:defRPr/>
            </a:pPr>
            <a:r>
              <a:rPr lang="zh-CN" altLang="en-US" sz="2200" smtClean="0"/>
              <a:t>				</a:t>
            </a:r>
            <a:r>
              <a:rPr lang="en-US" altLang="zh-CN" sz="2200" smtClean="0"/>
              <a:t>figures[count].shape = RECTANGLE;</a:t>
            </a:r>
          </a:p>
          <a:p>
            <a:pPr defTabSz="188913" eaLnBrk="1" hangingPunct="1">
              <a:lnSpc>
                <a:spcPct val="80000"/>
              </a:lnSpc>
              <a:buFont typeface="Wingdings" pitchFamily="2" charset="2"/>
              <a:buNone/>
              <a:tabLst>
                <a:tab pos="630238" algn="l"/>
                <a:tab pos="1071563" algn="l"/>
              </a:tabLst>
              <a:defRPr/>
            </a:pPr>
            <a:r>
              <a:rPr lang="en-US" altLang="zh-CN" sz="2200" smtClean="0"/>
              <a:t>				cout &lt;&lt; "</a:t>
            </a:r>
            <a:r>
              <a:rPr lang="zh-CN" altLang="en-US" sz="2200" smtClean="0"/>
              <a:t>请输入矩形的左上角和右下角坐标</a:t>
            </a:r>
            <a:r>
              <a:rPr lang="en-US" altLang="zh-CN" sz="2200" smtClean="0"/>
              <a:t>(x1,y1,x2,y2):";</a:t>
            </a:r>
          </a:p>
          <a:p>
            <a:pPr defTabSz="188913" eaLnBrk="1" hangingPunct="1">
              <a:lnSpc>
                <a:spcPct val="80000"/>
              </a:lnSpc>
              <a:buFont typeface="Wingdings" pitchFamily="2" charset="2"/>
              <a:buNone/>
              <a:tabLst>
                <a:tab pos="630238" algn="l"/>
                <a:tab pos="1071563" algn="l"/>
              </a:tabLst>
              <a:defRPr/>
            </a:pPr>
            <a:r>
              <a:rPr lang="en-US" altLang="zh-CN" sz="2200" smtClean="0"/>
              <a:t>				cin &gt;&gt; figures[count].rect.left </a:t>
            </a:r>
          </a:p>
          <a:p>
            <a:pPr defTabSz="188913" eaLnBrk="1" hangingPunct="1">
              <a:lnSpc>
                <a:spcPct val="80000"/>
              </a:lnSpc>
              <a:buFont typeface="Wingdings" pitchFamily="2" charset="2"/>
              <a:buNone/>
              <a:tabLst>
                <a:tab pos="630238" algn="l"/>
                <a:tab pos="1071563" algn="l"/>
              </a:tabLst>
              <a:defRPr/>
            </a:pPr>
            <a:r>
              <a:rPr lang="en-US" altLang="zh-CN" sz="2200" smtClean="0"/>
              <a:t>				</a:t>
            </a:r>
            <a:r>
              <a:rPr lang="en-US" altLang="zh-CN" sz="2200"/>
              <a:t> </a:t>
            </a:r>
            <a:r>
              <a:rPr lang="en-US" altLang="zh-CN" sz="2200" smtClean="0"/>
              <a:t>    &gt;&gt; figures[count].rect.top </a:t>
            </a:r>
          </a:p>
          <a:p>
            <a:pPr defTabSz="188913" eaLnBrk="1" hangingPunct="1">
              <a:lnSpc>
                <a:spcPct val="80000"/>
              </a:lnSpc>
              <a:buFont typeface="Wingdings" pitchFamily="2" charset="2"/>
              <a:buNone/>
              <a:tabLst>
                <a:tab pos="630238" algn="l"/>
                <a:tab pos="1071563" algn="l"/>
              </a:tabLst>
              <a:defRPr/>
            </a:pPr>
            <a:r>
              <a:rPr lang="en-US" altLang="zh-CN" sz="2200" smtClean="0"/>
              <a:t>				     &gt;&gt; figures[count].rect.right </a:t>
            </a:r>
          </a:p>
          <a:p>
            <a:pPr defTabSz="188913" eaLnBrk="1" hangingPunct="1">
              <a:lnSpc>
                <a:spcPct val="80000"/>
              </a:lnSpc>
              <a:buFont typeface="Wingdings" pitchFamily="2" charset="2"/>
              <a:buNone/>
              <a:tabLst>
                <a:tab pos="630238" algn="l"/>
                <a:tab pos="1071563" algn="l"/>
              </a:tabLst>
              <a:defRPr/>
            </a:pPr>
            <a:r>
              <a:rPr lang="en-US" altLang="zh-CN" sz="2200" smtClean="0"/>
              <a:t>				     &gt;&gt; figures[count].rect.bottom;</a:t>
            </a:r>
          </a:p>
          <a:p>
            <a:pPr defTabSz="188913" eaLnBrk="1" hangingPunct="1">
              <a:lnSpc>
                <a:spcPct val="80000"/>
              </a:lnSpc>
              <a:buFont typeface="Wingdings" pitchFamily="2" charset="2"/>
              <a:buNone/>
              <a:tabLst>
                <a:tab pos="630238" algn="l"/>
                <a:tab pos="1071563" algn="l"/>
              </a:tabLst>
              <a:defRPr/>
            </a:pPr>
            <a:r>
              <a:rPr lang="en-US" altLang="zh-CN" sz="2200" smtClean="0"/>
              <a:t>				break;</a:t>
            </a:r>
          </a:p>
          <a:p>
            <a:pPr defTabSz="188913" eaLnBrk="1" hangingPunct="1">
              <a:lnSpc>
                <a:spcPct val="80000"/>
              </a:lnSpc>
              <a:buFont typeface="Wingdings" pitchFamily="2" charset="2"/>
              <a:buNone/>
              <a:tabLst>
                <a:tab pos="630238" algn="l"/>
                <a:tab pos="1071563" algn="l"/>
              </a:tabLst>
              <a:defRPr/>
            </a:pPr>
            <a:r>
              <a:rPr lang="en-US" altLang="zh-CN" sz="2200" smtClean="0"/>
              <a:t> 		  case 2: //</a:t>
            </a:r>
            <a:r>
              <a:rPr lang="zh-CN" altLang="en-US" sz="2200" smtClean="0"/>
              <a:t>圆形</a:t>
            </a:r>
          </a:p>
          <a:p>
            <a:pPr defTabSz="188913" eaLnBrk="1" hangingPunct="1">
              <a:lnSpc>
                <a:spcPct val="80000"/>
              </a:lnSpc>
              <a:buFont typeface="Wingdings" pitchFamily="2" charset="2"/>
              <a:buNone/>
              <a:tabLst>
                <a:tab pos="630238" algn="l"/>
                <a:tab pos="1071563" algn="l"/>
              </a:tabLst>
              <a:defRPr/>
            </a:pPr>
            <a:r>
              <a:rPr lang="zh-CN" altLang="en-US" sz="2200" smtClean="0"/>
              <a:t>				</a:t>
            </a:r>
            <a:r>
              <a:rPr lang="en-US" altLang="zh-CN" sz="2200" smtClean="0"/>
              <a:t>figures[count].shape = CIRCLE;</a:t>
            </a:r>
          </a:p>
          <a:p>
            <a:pPr defTabSz="188913" eaLnBrk="1" hangingPunct="1">
              <a:lnSpc>
                <a:spcPct val="80000"/>
              </a:lnSpc>
              <a:buFont typeface="Wingdings" pitchFamily="2" charset="2"/>
              <a:buNone/>
              <a:tabLst>
                <a:tab pos="630238" algn="l"/>
                <a:tab pos="1071563" algn="l"/>
              </a:tabLst>
              <a:defRPr/>
            </a:pPr>
            <a:r>
              <a:rPr lang="en-US" altLang="zh-CN" sz="2200" smtClean="0"/>
              <a:t>				cout &lt;&lt; "</a:t>
            </a:r>
            <a:r>
              <a:rPr lang="zh-CN" altLang="en-US" sz="2200" smtClean="0"/>
              <a:t>请输入圆的圆心坐标和半径 </a:t>
            </a:r>
            <a:r>
              <a:rPr lang="en-US" altLang="zh-CN" sz="2200" smtClean="0"/>
              <a:t>(x,y,r) </a:t>
            </a:r>
            <a:r>
              <a:rPr lang="zh-CN" altLang="en-US" sz="2200" smtClean="0"/>
              <a:t>：</a:t>
            </a:r>
            <a:r>
              <a:rPr lang="en-US" altLang="zh-CN" sz="2200" smtClean="0"/>
              <a:t>";</a:t>
            </a:r>
          </a:p>
          <a:p>
            <a:pPr defTabSz="188913" eaLnBrk="1" hangingPunct="1">
              <a:lnSpc>
                <a:spcPct val="80000"/>
              </a:lnSpc>
              <a:buFont typeface="Wingdings" pitchFamily="2" charset="2"/>
              <a:buNone/>
              <a:tabLst>
                <a:tab pos="630238" algn="l"/>
                <a:tab pos="1071563" algn="l"/>
              </a:tabLst>
              <a:defRPr/>
            </a:pPr>
            <a:r>
              <a:rPr lang="en-US" altLang="zh-CN" sz="2200" smtClean="0"/>
              <a:t>				cin &gt;&gt; figures[count].circle.x </a:t>
            </a:r>
          </a:p>
          <a:p>
            <a:pPr defTabSz="188913" eaLnBrk="1" hangingPunct="1">
              <a:lnSpc>
                <a:spcPct val="80000"/>
              </a:lnSpc>
              <a:buFont typeface="Wingdings" pitchFamily="2" charset="2"/>
              <a:buNone/>
              <a:tabLst>
                <a:tab pos="630238" algn="l"/>
                <a:tab pos="1071563" algn="l"/>
              </a:tabLst>
              <a:defRPr/>
            </a:pPr>
            <a:r>
              <a:rPr lang="en-US" altLang="zh-CN" sz="2200" smtClean="0"/>
              <a:t>				     &gt;&gt; figures[count].circle.y </a:t>
            </a:r>
          </a:p>
          <a:p>
            <a:pPr defTabSz="188913" eaLnBrk="1" hangingPunct="1">
              <a:lnSpc>
                <a:spcPct val="80000"/>
              </a:lnSpc>
              <a:buFont typeface="Wingdings" pitchFamily="2" charset="2"/>
              <a:buNone/>
              <a:tabLst>
                <a:tab pos="630238" algn="l"/>
                <a:tab pos="1071563" algn="l"/>
              </a:tabLst>
              <a:defRPr/>
            </a:pPr>
            <a:r>
              <a:rPr lang="en-US" altLang="zh-CN" sz="2200" smtClean="0"/>
              <a:t>				     &gt;&gt; figures[count].circle.r;</a:t>
            </a:r>
          </a:p>
          <a:p>
            <a:pPr defTabSz="188913" eaLnBrk="1" hangingPunct="1">
              <a:lnSpc>
                <a:spcPct val="80000"/>
              </a:lnSpc>
              <a:buFont typeface="Wingdings" pitchFamily="2" charset="2"/>
              <a:buNone/>
              <a:tabLst>
                <a:tab pos="630238" algn="l"/>
                <a:tab pos="1071563" algn="l"/>
              </a:tabLst>
              <a:defRPr/>
            </a:pPr>
            <a:r>
              <a:rPr lang="en-US" altLang="zh-CN" sz="2200" smtClean="0"/>
              <a:t>  	 		break;</a:t>
            </a:r>
          </a:p>
          <a:p>
            <a:pPr defTabSz="188913" eaLnBrk="1" hangingPunct="1">
              <a:lnSpc>
                <a:spcPct val="80000"/>
              </a:lnSpc>
              <a:buFont typeface="Wingdings" pitchFamily="2" charset="2"/>
              <a:buNone/>
              <a:tabLst>
                <a:tab pos="630238" algn="l"/>
                <a:tab pos="1071563" algn="l"/>
              </a:tabLst>
              <a:defRPr/>
            </a:pPr>
            <a:r>
              <a:rPr lang="en-US" altLang="zh-CN" sz="2200" smtClean="0"/>
              <a:t>	 	} //end of switch</a:t>
            </a:r>
          </a:p>
          <a:p>
            <a:pPr defTabSz="188913" eaLnBrk="1" hangingPunct="1">
              <a:lnSpc>
                <a:spcPct val="80000"/>
              </a:lnSpc>
              <a:buFont typeface="Wingdings" pitchFamily="2" charset="2"/>
              <a:buNone/>
              <a:tabLst>
                <a:tab pos="630238" algn="l"/>
                <a:tab pos="1071563" algn="l"/>
              </a:tabLst>
              <a:defRPr/>
            </a:pPr>
            <a:r>
              <a:rPr lang="en-US" altLang="zh-CN" sz="2200" smtClean="0"/>
              <a:t>	} //end of for</a:t>
            </a: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9" name="Rectangle 3"/>
          <p:cNvSpPr>
            <a:spLocks noGrp="1" noChangeArrowheads="1"/>
          </p:cNvSpPr>
          <p:nvPr>
            <p:ph idx="1"/>
          </p:nvPr>
        </p:nvSpPr>
        <p:spPr>
          <a:xfrm>
            <a:off x="457200" y="188913"/>
            <a:ext cx="8229600" cy="5942012"/>
          </a:xfrm>
        </p:spPr>
        <p:txBody>
          <a:bodyPr/>
          <a:lstStyle/>
          <a:p>
            <a:pPr defTabSz="196850" eaLnBrk="1" hangingPunct="1">
              <a:lnSpc>
                <a:spcPct val="90000"/>
              </a:lnSpc>
              <a:defRPr/>
            </a:pPr>
            <a:r>
              <a:rPr lang="zh-CN" altLang="en-US" sz="2800" smtClean="0"/>
              <a:t>图形的输出：</a:t>
            </a:r>
          </a:p>
          <a:p>
            <a:pPr defTabSz="196850" eaLnBrk="1" hangingPunct="1">
              <a:lnSpc>
                <a:spcPct val="90000"/>
              </a:lnSpc>
              <a:buFont typeface="Wingdings" pitchFamily="2" charset="2"/>
              <a:buNone/>
              <a:defRPr/>
            </a:pPr>
            <a:r>
              <a:rPr lang="zh-CN" altLang="en-US" sz="2400" smtClean="0"/>
              <a:t>	</a:t>
            </a:r>
            <a:r>
              <a:rPr lang="en-US" altLang="zh-CN" sz="2400" smtClean="0"/>
              <a:t>for (int i=0; i&lt;count; i++)</a:t>
            </a:r>
          </a:p>
          <a:p>
            <a:pPr defTabSz="196850" eaLnBrk="1" hangingPunct="1">
              <a:lnSpc>
                <a:spcPct val="90000"/>
              </a:lnSpc>
              <a:buFont typeface="Wingdings" pitchFamily="2" charset="2"/>
              <a:buNone/>
              <a:defRPr/>
            </a:pPr>
            <a:r>
              <a:rPr lang="en-US" altLang="zh-CN" sz="2400" smtClean="0"/>
              <a:t>	{	switch (figures[i].shape)</a:t>
            </a:r>
          </a:p>
          <a:p>
            <a:pPr defTabSz="196850" eaLnBrk="1" hangingPunct="1">
              <a:lnSpc>
                <a:spcPct val="90000"/>
              </a:lnSpc>
              <a:buFont typeface="Wingdings" pitchFamily="2" charset="2"/>
              <a:buNone/>
              <a:defRPr/>
            </a:pPr>
            <a:r>
              <a:rPr lang="en-US" altLang="zh-CN" sz="2400" smtClean="0"/>
              <a:t>			{ case LINE:</a:t>
            </a:r>
          </a:p>
          <a:p>
            <a:pPr defTabSz="196850" eaLnBrk="1" hangingPunct="1">
              <a:lnSpc>
                <a:spcPct val="90000"/>
              </a:lnSpc>
              <a:buFont typeface="Wingdings" pitchFamily="2" charset="2"/>
              <a:buNone/>
              <a:defRPr/>
            </a:pPr>
            <a:r>
              <a:rPr lang="en-US" altLang="zh-CN" sz="2400" smtClean="0"/>
              <a:t>						draw_line(figures[i].line);</a:t>
            </a:r>
          </a:p>
          <a:p>
            <a:pPr defTabSz="196850" eaLnBrk="1" hangingPunct="1">
              <a:lnSpc>
                <a:spcPct val="90000"/>
              </a:lnSpc>
              <a:buFont typeface="Wingdings" pitchFamily="2" charset="2"/>
              <a:buNone/>
              <a:defRPr/>
            </a:pPr>
            <a:r>
              <a:rPr lang="en-US" altLang="zh-CN" sz="2400" smtClean="0"/>
              <a:t>						break;</a:t>
            </a:r>
          </a:p>
          <a:p>
            <a:pPr defTabSz="196850" eaLnBrk="1" hangingPunct="1">
              <a:lnSpc>
                <a:spcPct val="90000"/>
              </a:lnSpc>
              <a:buFont typeface="Wingdings" pitchFamily="2" charset="2"/>
              <a:buNone/>
              <a:defRPr/>
            </a:pPr>
            <a:r>
              <a:rPr lang="en-US" altLang="zh-CN" sz="2400" smtClean="0"/>
              <a:t>				case RECTANGLE:</a:t>
            </a:r>
          </a:p>
          <a:p>
            <a:pPr defTabSz="196850" eaLnBrk="1" hangingPunct="1">
              <a:lnSpc>
                <a:spcPct val="90000"/>
              </a:lnSpc>
              <a:buFont typeface="Wingdings" pitchFamily="2" charset="2"/>
              <a:buNone/>
              <a:defRPr/>
            </a:pPr>
            <a:r>
              <a:rPr lang="en-US" altLang="zh-CN" sz="2400" smtClean="0"/>
              <a:t> 						draw_rectangle(figures[i].rect);</a:t>
            </a:r>
          </a:p>
          <a:p>
            <a:pPr defTabSz="196850" eaLnBrk="1" hangingPunct="1">
              <a:lnSpc>
                <a:spcPct val="90000"/>
              </a:lnSpc>
              <a:buFont typeface="Wingdings" pitchFamily="2" charset="2"/>
              <a:buNone/>
              <a:defRPr/>
            </a:pPr>
            <a:r>
              <a:rPr lang="en-US" altLang="zh-CN" sz="2400" smtClean="0"/>
              <a:t>						break;</a:t>
            </a:r>
          </a:p>
          <a:p>
            <a:pPr defTabSz="196850" eaLnBrk="1" hangingPunct="1">
              <a:lnSpc>
                <a:spcPct val="90000"/>
              </a:lnSpc>
              <a:buFont typeface="Wingdings" pitchFamily="2" charset="2"/>
              <a:buNone/>
              <a:defRPr/>
            </a:pPr>
            <a:r>
              <a:rPr lang="en-US" altLang="zh-CN" sz="2400" smtClean="0"/>
              <a:t>				case CIRCLE:</a:t>
            </a:r>
          </a:p>
          <a:p>
            <a:pPr defTabSz="196850" eaLnBrk="1" hangingPunct="1">
              <a:lnSpc>
                <a:spcPct val="90000"/>
              </a:lnSpc>
              <a:buFont typeface="Wingdings" pitchFamily="2" charset="2"/>
              <a:buNone/>
              <a:defRPr/>
            </a:pPr>
            <a:r>
              <a:rPr lang="en-US" altLang="zh-CN" sz="2400" smtClean="0"/>
              <a:t> 						draw_circle(figures[i].circle);</a:t>
            </a:r>
          </a:p>
          <a:p>
            <a:pPr defTabSz="196850" eaLnBrk="1" hangingPunct="1">
              <a:lnSpc>
                <a:spcPct val="90000"/>
              </a:lnSpc>
              <a:buFont typeface="Wingdings" pitchFamily="2" charset="2"/>
              <a:buNone/>
              <a:defRPr/>
            </a:pPr>
            <a:r>
              <a:rPr lang="en-US" altLang="zh-CN" sz="2400" smtClean="0"/>
              <a:t> 						break;</a:t>
            </a:r>
          </a:p>
          <a:p>
            <a:pPr defTabSz="196850" eaLnBrk="1" hangingPunct="1">
              <a:lnSpc>
                <a:spcPct val="90000"/>
              </a:lnSpc>
              <a:buFont typeface="Wingdings" pitchFamily="2" charset="2"/>
              <a:buNone/>
              <a:defRPr/>
            </a:pPr>
            <a:r>
              <a:rPr lang="en-US" altLang="zh-CN" sz="2400" smtClean="0"/>
              <a:t> 			}</a:t>
            </a:r>
          </a:p>
          <a:p>
            <a:pPr defTabSz="196850" eaLnBrk="1" hangingPunct="1">
              <a:lnSpc>
                <a:spcPct val="90000"/>
              </a:lnSpc>
              <a:buFont typeface="Wingdings" pitchFamily="2" charset="2"/>
              <a:buNone/>
              <a:defRPr/>
            </a:pPr>
            <a:r>
              <a:rPr lang="en-US" altLang="zh-CN" sz="2400" smtClean="0"/>
              <a:t>	}</a:t>
            </a: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7427" name="Rectangle 3"/>
          <p:cNvSpPr>
            <a:spLocks noGrp="1" noChangeArrowheads="1"/>
          </p:cNvSpPr>
          <p:nvPr>
            <p:ph idx="1"/>
          </p:nvPr>
        </p:nvSpPr>
        <p:spPr>
          <a:xfrm>
            <a:off x="457200" y="115888"/>
            <a:ext cx="8229600" cy="6742112"/>
          </a:xfrm>
        </p:spPr>
        <p:txBody>
          <a:bodyPr/>
          <a:lstStyle/>
          <a:p>
            <a:pPr eaLnBrk="1" hangingPunct="1">
              <a:lnSpc>
                <a:spcPct val="80000"/>
              </a:lnSpc>
              <a:defRPr/>
            </a:pPr>
            <a:r>
              <a:rPr lang="zh-CN" altLang="en-US" sz="2800" smtClean="0"/>
              <a:t>另一种表示各种图形的办法：</a:t>
            </a:r>
          </a:p>
          <a:p>
            <a:pPr lvl="1" eaLnBrk="1" hangingPunct="1">
              <a:lnSpc>
                <a:spcPct val="80000"/>
              </a:lnSpc>
              <a:buFontTx/>
              <a:buNone/>
              <a:defRPr/>
            </a:pPr>
            <a:r>
              <a:rPr lang="fr-FR" altLang="zh-CN" sz="2000" smtClean="0"/>
              <a:t>struct Line</a:t>
            </a:r>
          </a:p>
          <a:p>
            <a:pPr lvl="1" eaLnBrk="1" hangingPunct="1">
              <a:lnSpc>
                <a:spcPct val="80000"/>
              </a:lnSpc>
              <a:buFontTx/>
              <a:buNone/>
              <a:defRPr/>
            </a:pPr>
            <a:r>
              <a:rPr lang="fr-FR" altLang="zh-CN" sz="2000" smtClean="0"/>
              <a:t>{	double x1,y1,x2,y2;</a:t>
            </a:r>
            <a:endParaRPr lang="en-US" altLang="zh-CN" sz="2000" smtClean="0"/>
          </a:p>
          <a:p>
            <a:pPr lvl="1" eaLnBrk="1" hangingPunct="1">
              <a:lnSpc>
                <a:spcPct val="80000"/>
              </a:lnSpc>
              <a:buFontTx/>
              <a:buNone/>
              <a:defRPr/>
            </a:pPr>
            <a:r>
              <a:rPr lang="en-US" altLang="zh-CN" sz="2000" smtClean="0"/>
              <a:t>};</a:t>
            </a:r>
          </a:p>
          <a:p>
            <a:pPr lvl="1" eaLnBrk="1" hangingPunct="1">
              <a:lnSpc>
                <a:spcPct val="80000"/>
              </a:lnSpc>
              <a:buFontTx/>
              <a:buNone/>
              <a:defRPr/>
            </a:pPr>
            <a:r>
              <a:rPr lang="en-US" altLang="zh-CN" sz="2000" smtClean="0"/>
              <a:t>struct Rectangle</a:t>
            </a:r>
          </a:p>
          <a:p>
            <a:pPr lvl="1" eaLnBrk="1" hangingPunct="1">
              <a:lnSpc>
                <a:spcPct val="80000"/>
              </a:lnSpc>
              <a:buFontTx/>
              <a:buNone/>
              <a:defRPr/>
            </a:pPr>
            <a:r>
              <a:rPr lang="en-US" altLang="zh-CN" sz="2000" smtClean="0"/>
              <a:t>{	double left,top,right,bottom;</a:t>
            </a:r>
            <a:endParaRPr lang="fr-FR" altLang="zh-CN" sz="2000" smtClean="0"/>
          </a:p>
          <a:p>
            <a:pPr lvl="1" eaLnBrk="1" hangingPunct="1">
              <a:lnSpc>
                <a:spcPct val="80000"/>
              </a:lnSpc>
              <a:buFontTx/>
              <a:buNone/>
              <a:defRPr/>
            </a:pPr>
            <a:r>
              <a:rPr lang="fr-FR" altLang="zh-CN" sz="2000" smtClean="0"/>
              <a:t>};</a:t>
            </a:r>
          </a:p>
          <a:p>
            <a:pPr lvl="1" eaLnBrk="1" hangingPunct="1">
              <a:lnSpc>
                <a:spcPct val="80000"/>
              </a:lnSpc>
              <a:buFontTx/>
              <a:buNone/>
              <a:defRPr/>
            </a:pPr>
            <a:r>
              <a:rPr lang="fr-FR" altLang="zh-CN" sz="2000" smtClean="0"/>
              <a:t>struct Circle</a:t>
            </a:r>
          </a:p>
          <a:p>
            <a:pPr lvl="1" eaLnBrk="1" hangingPunct="1">
              <a:lnSpc>
                <a:spcPct val="80000"/>
              </a:lnSpc>
              <a:buFontTx/>
              <a:buNone/>
              <a:defRPr/>
            </a:pPr>
            <a:r>
              <a:rPr lang="fr-FR" altLang="zh-CN" sz="2000" smtClean="0"/>
              <a:t>{	double x,y,r;</a:t>
            </a:r>
            <a:endParaRPr lang="en-US" altLang="zh-CN" sz="2000" smtClean="0"/>
          </a:p>
          <a:p>
            <a:pPr lvl="1" eaLnBrk="1" hangingPunct="1">
              <a:lnSpc>
                <a:spcPct val="80000"/>
              </a:lnSpc>
              <a:buFontTx/>
              <a:buNone/>
              <a:defRPr/>
            </a:pPr>
            <a:r>
              <a:rPr lang="en-US" altLang="zh-CN" sz="2000" smtClean="0"/>
              <a:t>};</a:t>
            </a:r>
          </a:p>
          <a:p>
            <a:pPr lvl="1" eaLnBrk="1" hangingPunct="1">
              <a:lnSpc>
                <a:spcPct val="80000"/>
              </a:lnSpc>
              <a:buFontTx/>
              <a:buNone/>
              <a:defRPr/>
            </a:pPr>
            <a:r>
              <a:rPr lang="en-US" altLang="zh-CN" sz="2000" smtClean="0"/>
              <a:t>union Figure</a:t>
            </a:r>
          </a:p>
          <a:p>
            <a:pPr lvl="1" eaLnBrk="1" hangingPunct="1">
              <a:lnSpc>
                <a:spcPct val="80000"/>
              </a:lnSpc>
              <a:buFontTx/>
              <a:buNone/>
              <a:defRPr/>
            </a:pPr>
            <a:r>
              <a:rPr lang="en-US" altLang="zh-CN" sz="2000" smtClean="0"/>
              <a:t>{	Line line;</a:t>
            </a:r>
          </a:p>
          <a:p>
            <a:pPr lvl="1" eaLnBrk="1" hangingPunct="1">
              <a:lnSpc>
                <a:spcPct val="80000"/>
              </a:lnSpc>
              <a:buFontTx/>
              <a:buNone/>
              <a:defRPr/>
            </a:pPr>
            <a:r>
              <a:rPr lang="en-US" altLang="zh-CN" sz="2000" smtClean="0"/>
              <a:t>	Rectangle rect;</a:t>
            </a:r>
          </a:p>
          <a:p>
            <a:pPr lvl="1" eaLnBrk="1" hangingPunct="1">
              <a:lnSpc>
                <a:spcPct val="80000"/>
              </a:lnSpc>
              <a:buFontTx/>
              <a:buNone/>
              <a:defRPr/>
            </a:pPr>
            <a:r>
              <a:rPr lang="en-US" altLang="zh-CN" sz="2000" smtClean="0"/>
              <a:t>	Circle circle; </a:t>
            </a:r>
          </a:p>
          <a:p>
            <a:pPr lvl="1" eaLnBrk="1" hangingPunct="1">
              <a:lnSpc>
                <a:spcPct val="80000"/>
              </a:lnSpc>
              <a:buFontTx/>
              <a:buNone/>
              <a:defRPr/>
            </a:pPr>
            <a:r>
              <a:rPr lang="en-US" altLang="zh-CN" sz="2000" smtClean="0"/>
              <a:t>};</a:t>
            </a:r>
          </a:p>
          <a:p>
            <a:pPr lvl="1" eaLnBrk="1" hangingPunct="1">
              <a:lnSpc>
                <a:spcPct val="80000"/>
              </a:lnSpc>
              <a:buFontTx/>
              <a:buNone/>
              <a:defRPr/>
            </a:pPr>
            <a:r>
              <a:rPr lang="en-US" altLang="zh-CN" sz="2000" smtClean="0"/>
              <a:t>enum FigureShape { LINE, RECTANGLE, CIRCLE };</a:t>
            </a:r>
          </a:p>
          <a:p>
            <a:pPr lvl="1" eaLnBrk="1" hangingPunct="1">
              <a:lnSpc>
                <a:spcPct val="80000"/>
              </a:lnSpc>
              <a:buFontTx/>
              <a:buNone/>
              <a:defRPr/>
            </a:pPr>
            <a:r>
              <a:rPr lang="en-US" altLang="zh-CN" sz="2000" smtClean="0"/>
              <a:t>struct TaggedFigure</a:t>
            </a:r>
          </a:p>
          <a:p>
            <a:pPr lvl="1" eaLnBrk="1" hangingPunct="1">
              <a:lnSpc>
                <a:spcPct val="80000"/>
              </a:lnSpc>
              <a:buFontTx/>
              <a:buNone/>
              <a:defRPr/>
            </a:pPr>
            <a:r>
              <a:rPr lang="en-US" altLang="zh-CN" sz="2000" smtClean="0"/>
              <a:t>{	FigureShape shape;</a:t>
            </a:r>
          </a:p>
          <a:p>
            <a:pPr lvl="1" eaLnBrk="1" hangingPunct="1">
              <a:lnSpc>
                <a:spcPct val="80000"/>
              </a:lnSpc>
              <a:buFontTx/>
              <a:buNone/>
              <a:defRPr/>
            </a:pPr>
            <a:r>
              <a:rPr lang="en-US" altLang="zh-CN" sz="2000" smtClean="0"/>
              <a:t>	Figure figure; </a:t>
            </a:r>
          </a:p>
          <a:p>
            <a:pPr lvl="1" eaLnBrk="1" hangingPunct="1">
              <a:lnSpc>
                <a:spcPct val="80000"/>
              </a:lnSpc>
              <a:buFontTx/>
              <a:buNone/>
              <a:defRPr/>
            </a:pPr>
            <a:r>
              <a:rPr lang="en-US" altLang="zh-CN" sz="2000" smtClean="0"/>
              <a:t>};</a:t>
            </a:r>
          </a:p>
          <a:p>
            <a:pPr lvl="1" eaLnBrk="1" hangingPunct="1">
              <a:lnSpc>
                <a:spcPct val="80000"/>
              </a:lnSpc>
              <a:buFontTx/>
              <a:buNone/>
              <a:defRPr/>
            </a:pPr>
            <a:r>
              <a:rPr lang="en-US" altLang="zh-CN" sz="2000" smtClean="0"/>
              <a:t>TaggedFigure figures[MAX_NUM_OF_FIGURES];</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38" name="Rectangle 2"/>
          <p:cNvSpPr>
            <a:spLocks noGrp="1" noChangeArrowheads="1"/>
          </p:cNvSpPr>
          <p:nvPr>
            <p:ph type="title"/>
          </p:nvPr>
        </p:nvSpPr>
        <p:spPr/>
        <p:txBody>
          <a:bodyPr/>
          <a:lstStyle/>
          <a:p>
            <a:pPr eaLnBrk="1" hangingPunct="1">
              <a:defRPr/>
            </a:pPr>
            <a:r>
              <a:rPr lang="zh-CN" altLang="en-US" smtClean="0"/>
              <a:t>指针类型</a:t>
            </a:r>
          </a:p>
        </p:txBody>
      </p:sp>
      <p:sp>
        <p:nvSpPr>
          <p:cNvPr id="398339" name="Rectangle 3"/>
          <p:cNvSpPr>
            <a:spLocks noGrp="1" noChangeArrowheads="1"/>
          </p:cNvSpPr>
          <p:nvPr>
            <p:ph idx="1"/>
          </p:nvPr>
        </p:nvSpPr>
        <p:spPr>
          <a:xfrm>
            <a:off x="250825" y="1600200"/>
            <a:ext cx="8686800" cy="4530725"/>
          </a:xfrm>
        </p:spPr>
        <p:txBody>
          <a:bodyPr/>
          <a:lstStyle/>
          <a:p>
            <a:pPr eaLnBrk="1" hangingPunct="1">
              <a:lnSpc>
                <a:spcPct val="90000"/>
              </a:lnSpc>
              <a:defRPr/>
            </a:pPr>
            <a:r>
              <a:rPr lang="zh-CN" altLang="en-US" sz="2800" smtClean="0"/>
              <a:t>如何把数据的地址传给一个函数，以提高参数传递的效率？相应参数的类型应是什么？</a:t>
            </a:r>
          </a:p>
          <a:p>
            <a:pPr eaLnBrk="1" hangingPunct="1">
              <a:lnSpc>
                <a:spcPct val="90000"/>
              </a:lnSpc>
              <a:defRPr/>
            </a:pPr>
            <a:r>
              <a:rPr lang="zh-CN" altLang="en-US" sz="2800" smtClean="0"/>
              <a:t>如何使用元素个数可变的数组？ </a:t>
            </a:r>
          </a:p>
          <a:p>
            <a:pPr eaLnBrk="1" hangingPunct="1">
              <a:lnSpc>
                <a:spcPct val="90000"/>
              </a:lnSpc>
              <a:defRPr/>
            </a:pPr>
            <a:r>
              <a:rPr lang="zh-CN" altLang="en-US" sz="2800" smtClean="0">
                <a:solidFill>
                  <a:schemeClr val="folHlink"/>
                </a:solidFill>
              </a:rPr>
              <a:t>指针</a:t>
            </a:r>
            <a:r>
              <a:rPr lang="zh-CN" altLang="en-US" sz="2800" smtClean="0"/>
              <a:t>为上述问题提供了解决方案。</a:t>
            </a:r>
          </a:p>
          <a:p>
            <a:pPr lvl="1" eaLnBrk="1" hangingPunct="1">
              <a:lnSpc>
                <a:spcPct val="90000"/>
              </a:lnSpc>
              <a:defRPr/>
            </a:pPr>
            <a:r>
              <a:rPr lang="zh-CN" altLang="en-US" sz="2400" smtClean="0"/>
              <a:t>指针是内存地址的抽象表示，一个指针代表了一个内存地址。 </a:t>
            </a:r>
          </a:p>
          <a:p>
            <a:pPr eaLnBrk="1" hangingPunct="1">
              <a:lnSpc>
                <a:spcPct val="90000"/>
              </a:lnSpc>
              <a:defRPr/>
            </a:pPr>
            <a:r>
              <a:rPr lang="zh-CN" altLang="en-US" sz="2800" smtClean="0"/>
              <a:t>在</a:t>
            </a:r>
            <a:r>
              <a:rPr lang="en-US" altLang="zh-CN" sz="2800" smtClean="0"/>
              <a:t>C++</a:t>
            </a:r>
            <a:r>
              <a:rPr lang="zh-CN" altLang="en-US" sz="2800" smtClean="0"/>
              <a:t>中，用</a:t>
            </a:r>
            <a:r>
              <a:rPr lang="zh-CN" altLang="en-US" sz="2800" smtClean="0">
                <a:solidFill>
                  <a:schemeClr val="folHlink"/>
                </a:solidFill>
              </a:rPr>
              <a:t>指针类型</a:t>
            </a:r>
            <a:r>
              <a:rPr lang="zh-CN" altLang="en-US" sz="2800" smtClean="0"/>
              <a:t>来描述内存地址，通过指针运算来实现与内存地址有关的程序功能。 </a:t>
            </a:r>
          </a:p>
          <a:p>
            <a:pPr eaLnBrk="1" hangingPunct="1">
              <a:lnSpc>
                <a:spcPct val="90000"/>
              </a:lnSpc>
              <a:defRPr/>
            </a:pPr>
            <a:r>
              <a:rPr lang="zh-CN" altLang="en-US" sz="2800" smtClean="0"/>
              <a:t>指针类型是一种用户自定义的简单类型，它的值集是由一些内存地址（指针）构成。</a:t>
            </a: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62" name="Rectangle 2"/>
          <p:cNvSpPr>
            <a:spLocks noGrp="1" noChangeArrowheads="1"/>
          </p:cNvSpPr>
          <p:nvPr>
            <p:ph type="title"/>
          </p:nvPr>
        </p:nvSpPr>
        <p:spPr>
          <a:xfrm>
            <a:off x="457200" y="44450"/>
            <a:ext cx="8229600" cy="1139825"/>
          </a:xfrm>
        </p:spPr>
        <p:txBody>
          <a:bodyPr/>
          <a:lstStyle/>
          <a:p>
            <a:pPr eaLnBrk="1" hangingPunct="1">
              <a:defRPr/>
            </a:pPr>
            <a:r>
              <a:rPr lang="zh-CN" altLang="en-US" smtClean="0"/>
              <a:t>指针类型的定义</a:t>
            </a:r>
          </a:p>
        </p:txBody>
      </p:sp>
      <p:sp>
        <p:nvSpPr>
          <p:cNvPr id="399363" name="Rectangle 3"/>
          <p:cNvSpPr>
            <a:spLocks noGrp="1" noChangeArrowheads="1"/>
          </p:cNvSpPr>
          <p:nvPr>
            <p:ph idx="1"/>
          </p:nvPr>
        </p:nvSpPr>
        <p:spPr>
          <a:xfrm>
            <a:off x="457200" y="1412875"/>
            <a:ext cx="8229600" cy="5257800"/>
          </a:xfrm>
        </p:spPr>
        <p:txBody>
          <a:bodyPr/>
          <a:lstStyle/>
          <a:p>
            <a:pPr eaLnBrk="1" hangingPunct="1">
              <a:defRPr/>
            </a:pPr>
            <a:r>
              <a:rPr lang="zh-CN" altLang="en-US" smtClean="0"/>
              <a:t>指针类型的定义格式为：</a:t>
            </a:r>
          </a:p>
          <a:p>
            <a:pPr lvl="1" eaLnBrk="1" hangingPunct="1">
              <a:buFontTx/>
              <a:buNone/>
              <a:defRPr/>
            </a:pPr>
            <a:r>
              <a:rPr lang="en-US" altLang="zh-CN" smtClean="0"/>
              <a:t>typedef &lt;</a:t>
            </a:r>
            <a:r>
              <a:rPr lang="zh-CN" altLang="en-US" smtClean="0"/>
              <a:t>类型</a:t>
            </a:r>
            <a:r>
              <a:rPr lang="en-US" altLang="zh-CN" smtClean="0"/>
              <a:t>&gt; *&lt;</a:t>
            </a:r>
            <a:r>
              <a:rPr lang="zh-CN" altLang="en-US" smtClean="0"/>
              <a:t>指针类型名</a:t>
            </a:r>
            <a:r>
              <a:rPr lang="en-US" altLang="zh-CN" smtClean="0"/>
              <a:t>&gt;;</a:t>
            </a:r>
          </a:p>
          <a:p>
            <a:pPr lvl="1" eaLnBrk="1" hangingPunct="1">
              <a:defRPr/>
            </a:pPr>
            <a:r>
              <a:rPr lang="zh-CN" altLang="en-US" smtClean="0"/>
              <a:t>其中，</a:t>
            </a:r>
            <a:r>
              <a:rPr lang="en-US" altLang="zh-CN" smtClean="0"/>
              <a:t>&lt;</a:t>
            </a:r>
            <a:r>
              <a:rPr lang="zh-CN" altLang="en-US" smtClean="0"/>
              <a:t>指针类型名</a:t>
            </a:r>
            <a:r>
              <a:rPr lang="en-US" altLang="zh-CN" smtClean="0"/>
              <a:t>&gt;</a:t>
            </a:r>
            <a:r>
              <a:rPr lang="zh-CN" altLang="en-US" smtClean="0"/>
              <a:t>表示一个指针类型，其值集为</a:t>
            </a:r>
            <a:r>
              <a:rPr lang="en-US" altLang="zh-CN" smtClean="0"/>
              <a:t>&lt;</a:t>
            </a:r>
            <a:r>
              <a:rPr lang="zh-CN" altLang="en-US" smtClean="0"/>
              <a:t>类型</a:t>
            </a:r>
            <a:r>
              <a:rPr lang="en-US" altLang="zh-CN" smtClean="0"/>
              <a:t>&gt;</a:t>
            </a:r>
            <a:r>
              <a:rPr lang="zh-CN" altLang="en-US" smtClean="0"/>
              <a:t>所表示的数据的地址，例如：</a:t>
            </a:r>
          </a:p>
          <a:p>
            <a:pPr lvl="1" eaLnBrk="1" hangingPunct="1">
              <a:buFontTx/>
              <a:buNone/>
              <a:defRPr/>
            </a:pPr>
            <a:r>
              <a:rPr lang="en-US" altLang="zh-CN" smtClean="0"/>
              <a:t>typedef int *Pointer;</a:t>
            </a:r>
          </a:p>
          <a:p>
            <a:pPr lvl="1" eaLnBrk="1" hangingPunct="1">
              <a:defRPr/>
            </a:pPr>
            <a:r>
              <a:rPr lang="zh-CN" altLang="en-US" smtClean="0"/>
              <a:t>上面定义了一个指针类型</a:t>
            </a:r>
            <a:r>
              <a:rPr lang="en-US" altLang="zh-CN" smtClean="0"/>
              <a:t>Pointer</a:t>
            </a:r>
            <a:r>
              <a:rPr lang="zh-CN" altLang="en-US" smtClean="0"/>
              <a:t>，其值集为所有</a:t>
            </a:r>
            <a:r>
              <a:rPr lang="en-US" altLang="zh-CN" smtClean="0"/>
              <a:t>int</a:t>
            </a:r>
            <a:r>
              <a:rPr lang="zh-CN" altLang="en-US" smtClean="0"/>
              <a:t>变量的地址。</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754063" y="277813"/>
            <a:ext cx="7708900" cy="760412"/>
          </a:xfrm>
        </p:spPr>
        <p:txBody>
          <a:bodyPr>
            <a:normAutofit fontScale="90000"/>
          </a:bodyPr>
          <a:lstStyle/>
          <a:p>
            <a:pPr eaLnBrk="1" hangingPunct="1">
              <a:defRPr/>
            </a:pPr>
            <a:r>
              <a:rPr lang="zh-CN" altLang="en-GB" smtClean="0"/>
              <a:t>枚举类型的运算</a:t>
            </a:r>
            <a:endParaRPr lang="zh-CN" altLang="en-US" smtClean="0"/>
          </a:p>
        </p:txBody>
      </p:sp>
      <p:sp>
        <p:nvSpPr>
          <p:cNvPr id="10243" name="Rectangle 3"/>
          <p:cNvSpPr>
            <a:spLocks noGrp="1" noChangeArrowheads="1"/>
          </p:cNvSpPr>
          <p:nvPr>
            <p:ph idx="1"/>
          </p:nvPr>
        </p:nvSpPr>
        <p:spPr>
          <a:xfrm>
            <a:off x="0" y="1219200"/>
            <a:ext cx="9144000" cy="5638800"/>
          </a:xfrm>
        </p:spPr>
        <p:txBody>
          <a:bodyPr/>
          <a:lstStyle/>
          <a:p>
            <a:pPr eaLnBrk="1" hangingPunct="1">
              <a:lnSpc>
                <a:spcPct val="80000"/>
              </a:lnSpc>
              <a:defRPr/>
            </a:pPr>
            <a:r>
              <a:rPr lang="zh-CN" altLang="en-US" sz="2800" smtClean="0"/>
              <a:t>赋值</a:t>
            </a:r>
          </a:p>
          <a:p>
            <a:pPr lvl="1" eaLnBrk="1" hangingPunct="1">
              <a:lnSpc>
                <a:spcPct val="80000"/>
              </a:lnSpc>
              <a:defRPr/>
            </a:pPr>
            <a:r>
              <a:rPr lang="zh-CN" altLang="en-US" sz="2400" smtClean="0"/>
              <a:t>一个枚举类型的变量只能在相应枚举类型的值集中取值。例如：</a:t>
            </a:r>
          </a:p>
          <a:p>
            <a:pPr lvl="2" eaLnBrk="1" hangingPunct="1">
              <a:lnSpc>
                <a:spcPct val="80000"/>
              </a:lnSpc>
              <a:defRPr/>
            </a:pPr>
            <a:r>
              <a:rPr lang="en-US" altLang="zh-CN" sz="2000" smtClean="0"/>
              <a:t>Day day;</a:t>
            </a:r>
          </a:p>
          <a:p>
            <a:pPr lvl="2" eaLnBrk="1" hangingPunct="1">
              <a:lnSpc>
                <a:spcPct val="80000"/>
              </a:lnSpc>
              <a:defRPr/>
            </a:pPr>
            <a:r>
              <a:rPr lang="en-US" altLang="zh-CN" sz="2000" smtClean="0"/>
              <a:t>day = SUN; //OK</a:t>
            </a:r>
          </a:p>
          <a:p>
            <a:pPr lvl="2" eaLnBrk="1" hangingPunct="1">
              <a:lnSpc>
                <a:spcPct val="80000"/>
              </a:lnSpc>
              <a:defRPr/>
            </a:pPr>
            <a:r>
              <a:rPr lang="en-US" altLang="zh-CN" sz="2000" smtClean="0"/>
              <a:t>day = 1; //Error</a:t>
            </a:r>
          </a:p>
          <a:p>
            <a:pPr lvl="2" eaLnBrk="1" hangingPunct="1">
              <a:lnSpc>
                <a:spcPct val="80000"/>
              </a:lnSpc>
              <a:defRPr/>
            </a:pPr>
            <a:r>
              <a:rPr lang="en-US" altLang="zh-CN" sz="2000" smtClean="0"/>
              <a:t>day = RED; //Error</a:t>
            </a:r>
          </a:p>
          <a:p>
            <a:pPr lvl="1" eaLnBrk="1" hangingPunct="1">
              <a:lnSpc>
                <a:spcPct val="80000"/>
              </a:lnSpc>
              <a:defRPr/>
            </a:pPr>
            <a:r>
              <a:rPr lang="zh-CN" altLang="en-US" sz="2400" smtClean="0"/>
              <a:t>相同枚举类型之间可以进行赋值操作，例如： </a:t>
            </a:r>
          </a:p>
          <a:p>
            <a:pPr lvl="2" eaLnBrk="1" hangingPunct="1">
              <a:lnSpc>
                <a:spcPct val="80000"/>
              </a:lnSpc>
              <a:defRPr/>
            </a:pPr>
            <a:r>
              <a:rPr lang="en-US" altLang="zh-CN" sz="2000" smtClean="0"/>
              <a:t>Day d1,d2;</a:t>
            </a:r>
          </a:p>
          <a:p>
            <a:pPr lvl="2" eaLnBrk="1" hangingPunct="1">
              <a:lnSpc>
                <a:spcPct val="80000"/>
              </a:lnSpc>
              <a:defRPr/>
            </a:pPr>
            <a:r>
              <a:rPr lang="en-US" altLang="zh-CN" sz="2000" smtClean="0"/>
              <a:t>d2 = d1;</a:t>
            </a:r>
          </a:p>
          <a:p>
            <a:pPr lvl="1" eaLnBrk="1" hangingPunct="1">
              <a:lnSpc>
                <a:spcPct val="80000"/>
              </a:lnSpc>
              <a:defRPr/>
            </a:pPr>
            <a:r>
              <a:rPr lang="zh-CN" altLang="en-US" sz="2400" smtClean="0"/>
              <a:t>可以把一个枚举值赋值给一个整型变量，但不能把一个整型数赋值给枚举类型的变量，例如：</a:t>
            </a:r>
          </a:p>
          <a:p>
            <a:pPr lvl="2" eaLnBrk="1" hangingPunct="1">
              <a:lnSpc>
                <a:spcPct val="80000"/>
              </a:lnSpc>
              <a:defRPr/>
            </a:pPr>
            <a:r>
              <a:rPr lang="en-US" altLang="zh-CN" sz="2000" smtClean="0"/>
              <a:t>int a;</a:t>
            </a:r>
          </a:p>
          <a:p>
            <a:pPr lvl="2" eaLnBrk="1" hangingPunct="1">
              <a:lnSpc>
                <a:spcPct val="80000"/>
              </a:lnSpc>
              <a:defRPr/>
            </a:pPr>
            <a:r>
              <a:rPr lang="en-US" altLang="zh-CN" sz="2000" smtClean="0"/>
              <a:t>a = d1; //OK</a:t>
            </a:r>
          </a:p>
          <a:p>
            <a:pPr lvl="2" eaLnBrk="1" hangingPunct="1">
              <a:lnSpc>
                <a:spcPct val="80000"/>
              </a:lnSpc>
              <a:defRPr/>
            </a:pPr>
            <a:r>
              <a:rPr lang="en-US" altLang="zh-CN" sz="2000" smtClean="0"/>
              <a:t>d1 = a; //Error</a:t>
            </a:r>
          </a:p>
          <a:p>
            <a:pPr lvl="2" eaLnBrk="1" hangingPunct="1">
              <a:lnSpc>
                <a:spcPct val="80000"/>
              </a:lnSpc>
              <a:defRPr/>
            </a:pPr>
            <a:r>
              <a:rPr lang="en-US" altLang="zh-CN" sz="2000" smtClean="0"/>
              <a:t>d1 = (Day)a; //OK</a:t>
            </a:r>
            <a:r>
              <a:rPr lang="zh-CN" altLang="en-US" sz="2000" smtClean="0"/>
              <a:t>，但不安全 </a:t>
            </a: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ChangeArrowheads="1"/>
          </p:cNvSpPr>
          <p:nvPr/>
        </p:nvSpPr>
        <p:spPr bwMode="auto">
          <a:xfrm>
            <a:off x="2124075" y="6381750"/>
            <a:ext cx="792163" cy="360363"/>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400387" name="Rectangle 3"/>
          <p:cNvSpPr>
            <a:spLocks noGrp="1" noChangeArrowheads="1"/>
          </p:cNvSpPr>
          <p:nvPr>
            <p:ph type="title"/>
          </p:nvPr>
        </p:nvSpPr>
        <p:spPr>
          <a:xfrm>
            <a:off x="457200" y="44450"/>
            <a:ext cx="8229600" cy="1139825"/>
          </a:xfrm>
        </p:spPr>
        <p:txBody>
          <a:bodyPr/>
          <a:lstStyle/>
          <a:p>
            <a:pPr eaLnBrk="1" hangingPunct="1">
              <a:defRPr/>
            </a:pPr>
            <a:r>
              <a:rPr lang="zh-CN" altLang="en-US" smtClean="0"/>
              <a:t>指针类型变量的定义</a:t>
            </a:r>
          </a:p>
        </p:txBody>
      </p:sp>
      <p:sp>
        <p:nvSpPr>
          <p:cNvPr id="400388" name="Rectangle 4"/>
          <p:cNvSpPr>
            <a:spLocks noGrp="1" noChangeArrowheads="1"/>
          </p:cNvSpPr>
          <p:nvPr>
            <p:ph idx="1"/>
          </p:nvPr>
        </p:nvSpPr>
        <p:spPr>
          <a:xfrm>
            <a:off x="457200" y="1268413"/>
            <a:ext cx="8229600" cy="4608512"/>
          </a:xfrm>
        </p:spPr>
        <p:txBody>
          <a:bodyPr/>
          <a:lstStyle/>
          <a:p>
            <a:pPr eaLnBrk="1" hangingPunct="1">
              <a:lnSpc>
                <a:spcPct val="90000"/>
              </a:lnSpc>
              <a:defRPr/>
            </a:pPr>
            <a:r>
              <a:rPr lang="zh-CN" altLang="en-US" sz="2800" smtClean="0"/>
              <a:t>指针类型变量（简称：指针变量）的定义格式：</a:t>
            </a:r>
          </a:p>
          <a:p>
            <a:pPr lvl="1" eaLnBrk="1" hangingPunct="1">
              <a:lnSpc>
                <a:spcPct val="90000"/>
              </a:lnSpc>
              <a:defRPr/>
            </a:pPr>
            <a:r>
              <a:rPr lang="en-US" altLang="zh-CN" sz="2400" smtClean="0"/>
              <a:t>&lt;</a:t>
            </a:r>
            <a:r>
              <a:rPr lang="zh-CN" altLang="en-US" sz="2400" smtClean="0"/>
              <a:t>指针类型名</a:t>
            </a:r>
            <a:r>
              <a:rPr lang="en-US" altLang="zh-CN" sz="2400" smtClean="0"/>
              <a:t>&gt; &lt;</a:t>
            </a:r>
            <a:r>
              <a:rPr lang="zh-CN" altLang="en-US" sz="2400" smtClean="0"/>
              <a:t>指针变量名</a:t>
            </a:r>
            <a:r>
              <a:rPr lang="en-US" altLang="zh-CN" sz="2400" smtClean="0"/>
              <a:t>&gt;</a:t>
            </a:r>
            <a:r>
              <a:rPr lang="zh-CN" altLang="en-US" sz="2400" smtClean="0"/>
              <a:t>；</a:t>
            </a:r>
          </a:p>
          <a:p>
            <a:pPr lvl="1" eaLnBrk="1" hangingPunct="1">
              <a:lnSpc>
                <a:spcPct val="90000"/>
              </a:lnSpc>
              <a:buFontTx/>
              <a:buNone/>
              <a:defRPr/>
            </a:pPr>
            <a:r>
              <a:rPr lang="zh-CN" altLang="en-US" sz="2400" smtClean="0"/>
              <a:t>或</a:t>
            </a:r>
          </a:p>
          <a:p>
            <a:pPr lvl="1" eaLnBrk="1" hangingPunct="1">
              <a:lnSpc>
                <a:spcPct val="90000"/>
              </a:lnSpc>
              <a:defRPr/>
            </a:pPr>
            <a:r>
              <a:rPr lang="en-US" altLang="zh-CN" sz="2400" smtClean="0"/>
              <a:t>&lt;</a:t>
            </a:r>
            <a:r>
              <a:rPr lang="zh-CN" altLang="en-US" sz="2400" smtClean="0"/>
              <a:t>类型</a:t>
            </a:r>
            <a:r>
              <a:rPr lang="en-US" altLang="zh-CN" sz="2400" smtClean="0"/>
              <a:t>&gt; *&lt;</a:t>
            </a:r>
            <a:r>
              <a:rPr lang="zh-CN" altLang="en-US" sz="2400" smtClean="0"/>
              <a:t>指针变量名</a:t>
            </a:r>
            <a:r>
              <a:rPr lang="en-US" altLang="zh-CN" sz="2400" smtClean="0"/>
              <a:t>&gt;;</a:t>
            </a:r>
          </a:p>
          <a:p>
            <a:pPr lvl="1" eaLnBrk="1" hangingPunct="1">
              <a:lnSpc>
                <a:spcPct val="90000"/>
              </a:lnSpc>
              <a:buFontTx/>
              <a:buNone/>
              <a:defRPr/>
            </a:pPr>
            <a:r>
              <a:rPr lang="zh-CN" altLang="en-US" sz="2400" smtClean="0"/>
              <a:t>例如：</a:t>
            </a:r>
          </a:p>
          <a:p>
            <a:pPr lvl="1" eaLnBrk="1" hangingPunct="1">
              <a:lnSpc>
                <a:spcPct val="90000"/>
              </a:lnSpc>
              <a:defRPr/>
            </a:pPr>
            <a:r>
              <a:rPr lang="en-US" altLang="zh-CN" sz="2400" smtClean="0"/>
              <a:t>typedef int *Pointer;</a:t>
            </a:r>
          </a:p>
          <a:p>
            <a:pPr lvl="1" eaLnBrk="1" hangingPunct="1">
              <a:lnSpc>
                <a:spcPct val="90000"/>
              </a:lnSpc>
              <a:defRPr/>
            </a:pPr>
            <a:r>
              <a:rPr lang="en-US" altLang="zh-CN" sz="2400" smtClean="0"/>
              <a:t>Pointer p; //p</a:t>
            </a:r>
            <a:r>
              <a:rPr lang="zh-CN" altLang="en-US" sz="2400" smtClean="0"/>
              <a:t>为一个指向整数类型数据的指针变量</a:t>
            </a:r>
          </a:p>
          <a:p>
            <a:pPr lvl="1" eaLnBrk="1" hangingPunct="1">
              <a:lnSpc>
                <a:spcPct val="90000"/>
              </a:lnSpc>
              <a:buFontTx/>
              <a:buNone/>
              <a:defRPr/>
            </a:pPr>
            <a:r>
              <a:rPr lang="zh-CN" altLang="en-US" sz="2400" smtClean="0"/>
              <a:t>或</a:t>
            </a:r>
          </a:p>
          <a:p>
            <a:pPr lvl="1" eaLnBrk="1" hangingPunct="1">
              <a:lnSpc>
                <a:spcPct val="90000"/>
              </a:lnSpc>
              <a:defRPr/>
            </a:pPr>
            <a:r>
              <a:rPr lang="en-US" altLang="zh-CN" sz="2400" smtClean="0"/>
              <a:t>int *p; //p</a:t>
            </a:r>
            <a:r>
              <a:rPr lang="zh-CN" altLang="en-US" sz="2400" smtClean="0"/>
              <a:t>为一个指向整数类型数据的指针变量</a:t>
            </a:r>
          </a:p>
          <a:p>
            <a:pPr eaLnBrk="1" hangingPunct="1">
              <a:lnSpc>
                <a:spcPct val="90000"/>
              </a:lnSpc>
              <a:defRPr/>
            </a:pPr>
            <a:r>
              <a:rPr lang="zh-CN" altLang="en-US" sz="2800" smtClean="0">
                <a:solidFill>
                  <a:schemeClr val="folHlink"/>
                </a:solidFill>
              </a:rPr>
              <a:t>注意</a:t>
            </a:r>
            <a:r>
              <a:rPr lang="zh-CN" altLang="en-US" sz="2800" smtClean="0"/>
              <a:t>：指针变量拥有自己的内存空间，在该空间中存储的是另一个数据的内存地址，图示为：</a:t>
            </a:r>
          </a:p>
        </p:txBody>
      </p:sp>
      <p:sp>
        <p:nvSpPr>
          <p:cNvPr id="83973" name="Rectangle 5"/>
          <p:cNvSpPr>
            <a:spLocks noChangeArrowheads="1"/>
          </p:cNvSpPr>
          <p:nvPr/>
        </p:nvSpPr>
        <p:spPr bwMode="auto">
          <a:xfrm>
            <a:off x="3708400" y="6381750"/>
            <a:ext cx="1368425" cy="360363"/>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p>
        </p:txBody>
      </p:sp>
      <p:sp>
        <p:nvSpPr>
          <p:cNvPr id="83974" name="Line 6"/>
          <p:cNvSpPr>
            <a:spLocks noChangeShapeType="1"/>
          </p:cNvSpPr>
          <p:nvPr/>
        </p:nvSpPr>
        <p:spPr bwMode="auto">
          <a:xfrm>
            <a:off x="2484438" y="6526213"/>
            <a:ext cx="122396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endParaRPr lang="zh-CN" altLang="en-US"/>
          </a:p>
        </p:txBody>
      </p:sp>
      <p:sp>
        <p:nvSpPr>
          <p:cNvPr id="83975" name="Text Box 7"/>
          <p:cNvSpPr txBox="1">
            <a:spLocks noChangeArrowheads="1"/>
          </p:cNvSpPr>
          <p:nvPr/>
        </p:nvSpPr>
        <p:spPr bwMode="auto">
          <a:xfrm>
            <a:off x="1722438" y="5851525"/>
            <a:ext cx="15541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sz="2400" b="1">
                <a:solidFill>
                  <a:schemeClr val="tx1"/>
                </a:solidFill>
                <a:latin typeface="Verdana" pitchFamily="34" charset="0"/>
                <a:ea typeface="宋体" charset="-122"/>
              </a:defRPr>
            </a:lvl1pPr>
            <a:lvl2pPr marL="742950" indent="-285750" eaLnBrk="0" hangingPunct="0">
              <a:defRPr sz="2400" b="1">
                <a:solidFill>
                  <a:schemeClr val="tx1"/>
                </a:solidFill>
                <a:latin typeface="Verdana" pitchFamily="34" charset="0"/>
                <a:ea typeface="宋体" charset="-122"/>
              </a:defRPr>
            </a:lvl2pPr>
            <a:lvl3pPr marL="1143000" indent="-228600" eaLnBrk="0" hangingPunct="0">
              <a:defRPr sz="2400" b="1">
                <a:solidFill>
                  <a:schemeClr val="tx1"/>
                </a:solidFill>
                <a:latin typeface="Verdana" pitchFamily="34" charset="0"/>
                <a:ea typeface="宋体" charset="-122"/>
              </a:defRPr>
            </a:lvl3pPr>
            <a:lvl4pPr marL="1600200" indent="-228600" eaLnBrk="0" hangingPunct="0">
              <a:defRPr sz="2400" b="1">
                <a:solidFill>
                  <a:schemeClr val="tx1"/>
                </a:solidFill>
                <a:latin typeface="Verdana" pitchFamily="34" charset="0"/>
                <a:ea typeface="宋体" charset="-122"/>
              </a:defRPr>
            </a:lvl4pPr>
            <a:lvl5pPr marL="2057400" indent="-228600" eaLnBrk="0" hangingPunct="0">
              <a:defRPr sz="2400" b="1">
                <a:solidFill>
                  <a:schemeClr val="tx1"/>
                </a:solidFill>
                <a:latin typeface="Verdana" pitchFamily="34" charset="0"/>
                <a:ea typeface="宋体" charset="-122"/>
              </a:defRPr>
            </a:lvl5pPr>
            <a:lvl6pPr marL="2514600" indent="-228600" algn="ctr" eaLnBrk="0" fontAlgn="base" hangingPunct="0">
              <a:spcBef>
                <a:spcPct val="50000"/>
              </a:spcBef>
              <a:spcAft>
                <a:spcPct val="0"/>
              </a:spcAft>
              <a:defRPr sz="2400" b="1">
                <a:solidFill>
                  <a:schemeClr val="tx1"/>
                </a:solidFill>
                <a:latin typeface="Verdana" pitchFamily="34" charset="0"/>
                <a:ea typeface="宋体" charset="-122"/>
              </a:defRPr>
            </a:lvl6pPr>
            <a:lvl7pPr marL="2971800" indent="-228600" algn="ctr" eaLnBrk="0" fontAlgn="base" hangingPunct="0">
              <a:spcBef>
                <a:spcPct val="50000"/>
              </a:spcBef>
              <a:spcAft>
                <a:spcPct val="0"/>
              </a:spcAft>
              <a:defRPr sz="2400" b="1">
                <a:solidFill>
                  <a:schemeClr val="tx1"/>
                </a:solidFill>
                <a:latin typeface="Verdana" pitchFamily="34" charset="0"/>
                <a:ea typeface="宋体" charset="-122"/>
              </a:defRPr>
            </a:lvl7pPr>
            <a:lvl8pPr marL="3429000" indent="-228600" algn="ctr" eaLnBrk="0" fontAlgn="base" hangingPunct="0">
              <a:spcBef>
                <a:spcPct val="50000"/>
              </a:spcBef>
              <a:spcAft>
                <a:spcPct val="0"/>
              </a:spcAft>
              <a:defRPr sz="2400" b="1">
                <a:solidFill>
                  <a:schemeClr val="tx1"/>
                </a:solidFill>
                <a:latin typeface="Verdana" pitchFamily="34" charset="0"/>
                <a:ea typeface="宋体" charset="-122"/>
              </a:defRPr>
            </a:lvl8pPr>
            <a:lvl9pPr marL="3886200" indent="-228600" algn="ctr" eaLnBrk="0" fontAlgn="base" hangingPunct="0">
              <a:spcBef>
                <a:spcPct val="50000"/>
              </a:spcBef>
              <a:spcAft>
                <a:spcPct val="0"/>
              </a:spcAft>
              <a:defRPr sz="2400" b="1">
                <a:solidFill>
                  <a:schemeClr val="tx1"/>
                </a:solidFill>
                <a:latin typeface="Verdana" pitchFamily="34" charset="0"/>
                <a:ea typeface="宋体" charset="-122"/>
              </a:defRPr>
            </a:lvl9pPr>
          </a:lstStyle>
          <a:p>
            <a:pPr eaLnBrk="1" hangingPunct="1"/>
            <a:r>
              <a:rPr lang="zh-CN" altLang="en-US"/>
              <a:t>指针变量</a:t>
            </a:r>
          </a:p>
        </p:txBody>
      </p:sp>
      <p:sp>
        <p:nvSpPr>
          <p:cNvPr id="83976" name="Text Box 8"/>
          <p:cNvSpPr txBox="1">
            <a:spLocks noChangeArrowheads="1"/>
          </p:cNvSpPr>
          <p:nvPr/>
        </p:nvSpPr>
        <p:spPr bwMode="auto">
          <a:xfrm>
            <a:off x="3492500" y="5851525"/>
            <a:ext cx="19319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sz="2400" b="1">
                <a:solidFill>
                  <a:schemeClr val="tx1"/>
                </a:solidFill>
                <a:latin typeface="Verdana" pitchFamily="34" charset="0"/>
                <a:ea typeface="宋体" charset="-122"/>
              </a:defRPr>
            </a:lvl1pPr>
            <a:lvl2pPr marL="742950" indent="-285750" eaLnBrk="0" hangingPunct="0">
              <a:defRPr sz="2400" b="1">
                <a:solidFill>
                  <a:schemeClr val="tx1"/>
                </a:solidFill>
                <a:latin typeface="Verdana" pitchFamily="34" charset="0"/>
                <a:ea typeface="宋体" charset="-122"/>
              </a:defRPr>
            </a:lvl2pPr>
            <a:lvl3pPr marL="1143000" indent="-228600" eaLnBrk="0" hangingPunct="0">
              <a:defRPr sz="2400" b="1">
                <a:solidFill>
                  <a:schemeClr val="tx1"/>
                </a:solidFill>
                <a:latin typeface="Verdana" pitchFamily="34" charset="0"/>
                <a:ea typeface="宋体" charset="-122"/>
              </a:defRPr>
            </a:lvl3pPr>
            <a:lvl4pPr marL="1600200" indent="-228600" eaLnBrk="0" hangingPunct="0">
              <a:defRPr sz="2400" b="1">
                <a:solidFill>
                  <a:schemeClr val="tx1"/>
                </a:solidFill>
                <a:latin typeface="Verdana" pitchFamily="34" charset="0"/>
                <a:ea typeface="宋体" charset="-122"/>
              </a:defRPr>
            </a:lvl4pPr>
            <a:lvl5pPr marL="2057400" indent="-228600" eaLnBrk="0" hangingPunct="0">
              <a:defRPr sz="2400" b="1">
                <a:solidFill>
                  <a:schemeClr val="tx1"/>
                </a:solidFill>
                <a:latin typeface="Verdana" pitchFamily="34" charset="0"/>
                <a:ea typeface="宋体" charset="-122"/>
              </a:defRPr>
            </a:lvl5pPr>
            <a:lvl6pPr marL="2514600" indent="-228600" algn="ctr" eaLnBrk="0" fontAlgn="base" hangingPunct="0">
              <a:spcBef>
                <a:spcPct val="50000"/>
              </a:spcBef>
              <a:spcAft>
                <a:spcPct val="0"/>
              </a:spcAft>
              <a:defRPr sz="2400" b="1">
                <a:solidFill>
                  <a:schemeClr val="tx1"/>
                </a:solidFill>
                <a:latin typeface="Verdana" pitchFamily="34" charset="0"/>
                <a:ea typeface="宋体" charset="-122"/>
              </a:defRPr>
            </a:lvl6pPr>
            <a:lvl7pPr marL="2971800" indent="-228600" algn="ctr" eaLnBrk="0" fontAlgn="base" hangingPunct="0">
              <a:spcBef>
                <a:spcPct val="50000"/>
              </a:spcBef>
              <a:spcAft>
                <a:spcPct val="0"/>
              </a:spcAft>
              <a:defRPr sz="2400" b="1">
                <a:solidFill>
                  <a:schemeClr val="tx1"/>
                </a:solidFill>
                <a:latin typeface="Verdana" pitchFamily="34" charset="0"/>
                <a:ea typeface="宋体" charset="-122"/>
              </a:defRPr>
            </a:lvl7pPr>
            <a:lvl8pPr marL="3429000" indent="-228600" algn="ctr" eaLnBrk="0" fontAlgn="base" hangingPunct="0">
              <a:spcBef>
                <a:spcPct val="50000"/>
              </a:spcBef>
              <a:spcAft>
                <a:spcPct val="0"/>
              </a:spcAft>
              <a:defRPr sz="2400" b="1">
                <a:solidFill>
                  <a:schemeClr val="tx1"/>
                </a:solidFill>
                <a:latin typeface="Verdana" pitchFamily="34" charset="0"/>
                <a:ea typeface="宋体" charset="-122"/>
              </a:defRPr>
            </a:lvl8pPr>
            <a:lvl9pPr marL="3886200" indent="-228600" algn="ctr" eaLnBrk="0" fontAlgn="base" hangingPunct="0">
              <a:spcBef>
                <a:spcPct val="50000"/>
              </a:spcBef>
              <a:spcAft>
                <a:spcPct val="0"/>
              </a:spcAft>
              <a:defRPr sz="2400" b="1">
                <a:solidFill>
                  <a:schemeClr val="tx1"/>
                </a:solidFill>
                <a:latin typeface="Verdana" pitchFamily="34" charset="0"/>
                <a:ea typeface="宋体" charset="-122"/>
              </a:defRPr>
            </a:lvl9pPr>
          </a:lstStyle>
          <a:p>
            <a:pPr eaLnBrk="1" hangingPunct="1"/>
            <a:r>
              <a:rPr lang="zh-CN" altLang="en-US"/>
              <a:t>指向的数据</a:t>
            </a: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10" name="Rectangle 2"/>
          <p:cNvSpPr>
            <a:spLocks noGrp="1" noChangeArrowheads="1"/>
          </p:cNvSpPr>
          <p:nvPr>
            <p:ph idx="1"/>
          </p:nvPr>
        </p:nvSpPr>
        <p:spPr>
          <a:xfrm>
            <a:off x="457200" y="582613"/>
            <a:ext cx="8229600" cy="5870575"/>
          </a:xfrm>
        </p:spPr>
        <p:txBody>
          <a:bodyPr/>
          <a:lstStyle/>
          <a:p>
            <a:pPr eaLnBrk="1" hangingPunct="1">
              <a:buFont typeface="Wingdings" pitchFamily="2" charset="2"/>
              <a:buNone/>
              <a:defRPr/>
            </a:pPr>
            <a:r>
              <a:rPr lang="en-US" altLang="zh-CN" smtClean="0"/>
              <a:t>int *p,*q;  //p</a:t>
            </a:r>
            <a:r>
              <a:rPr lang="zh-CN" altLang="en-US" smtClean="0"/>
              <a:t>和</a:t>
            </a:r>
            <a:r>
              <a:rPr lang="en-US" altLang="zh-CN" smtClean="0"/>
              <a:t>q</a:t>
            </a:r>
            <a:r>
              <a:rPr lang="zh-CN" altLang="en-US" smtClean="0"/>
              <a:t>均为指针变量 </a:t>
            </a:r>
          </a:p>
          <a:p>
            <a:pPr eaLnBrk="1" hangingPunct="1">
              <a:buFont typeface="Wingdings" pitchFamily="2" charset="2"/>
              <a:buNone/>
              <a:defRPr/>
            </a:pPr>
            <a:endParaRPr lang="zh-CN" altLang="en-US" smtClean="0"/>
          </a:p>
          <a:p>
            <a:pPr eaLnBrk="1" hangingPunct="1">
              <a:buFont typeface="Wingdings" pitchFamily="2" charset="2"/>
              <a:buNone/>
              <a:defRPr/>
            </a:pPr>
            <a:r>
              <a:rPr lang="en-US" altLang="zh-CN" smtClean="0"/>
              <a:t>int *p,q;  //p</a:t>
            </a:r>
            <a:r>
              <a:rPr lang="zh-CN" altLang="en-US" smtClean="0"/>
              <a:t>为指针变量，</a:t>
            </a:r>
            <a:r>
              <a:rPr lang="en-US" altLang="zh-CN" smtClean="0"/>
              <a:t>q</a:t>
            </a:r>
            <a:r>
              <a:rPr lang="zh-CN" altLang="en-US" smtClean="0"/>
              <a:t>为</a:t>
            </a:r>
            <a:r>
              <a:rPr lang="en-US" altLang="zh-CN" smtClean="0"/>
              <a:t>int</a:t>
            </a:r>
            <a:r>
              <a:rPr lang="zh-CN" altLang="en-US" smtClean="0"/>
              <a:t>型变量</a:t>
            </a:r>
          </a:p>
          <a:p>
            <a:pPr eaLnBrk="1" hangingPunct="1">
              <a:buFont typeface="Wingdings" pitchFamily="2" charset="2"/>
              <a:buNone/>
              <a:defRPr/>
            </a:pPr>
            <a:endParaRPr lang="zh-CN" altLang="en-US" smtClean="0"/>
          </a:p>
          <a:p>
            <a:pPr eaLnBrk="1" hangingPunct="1">
              <a:buFont typeface="Wingdings" pitchFamily="2" charset="2"/>
              <a:buNone/>
              <a:defRPr/>
            </a:pPr>
            <a:r>
              <a:rPr lang="en-US" altLang="zh-CN" smtClean="0"/>
              <a:t>int* p,q;  //p</a:t>
            </a:r>
            <a:r>
              <a:rPr lang="zh-CN" altLang="en-US" smtClean="0"/>
              <a:t>为指针变量，</a:t>
            </a:r>
            <a:r>
              <a:rPr lang="en-US" altLang="zh-CN" smtClean="0"/>
              <a:t>q</a:t>
            </a:r>
            <a:r>
              <a:rPr lang="zh-CN" altLang="en-US" smtClean="0"/>
              <a:t>为</a:t>
            </a:r>
            <a:r>
              <a:rPr lang="en-US" altLang="zh-CN" smtClean="0"/>
              <a:t>int</a:t>
            </a:r>
            <a:r>
              <a:rPr lang="zh-CN" altLang="en-US" smtClean="0"/>
              <a:t>型变量</a:t>
            </a:r>
          </a:p>
          <a:p>
            <a:pPr eaLnBrk="1" hangingPunct="1">
              <a:buFont typeface="Wingdings" pitchFamily="2" charset="2"/>
              <a:buNone/>
              <a:defRPr/>
            </a:pPr>
            <a:r>
              <a:rPr lang="zh-CN" altLang="en-US" smtClean="0"/>
              <a:t> </a:t>
            </a:r>
          </a:p>
          <a:p>
            <a:pPr eaLnBrk="1" hangingPunct="1">
              <a:buFont typeface="Wingdings" pitchFamily="2" charset="2"/>
              <a:buNone/>
              <a:defRPr/>
            </a:pPr>
            <a:r>
              <a:rPr lang="en-US" altLang="zh-CN" smtClean="0"/>
              <a:t>typedef int* Pointer; </a:t>
            </a:r>
          </a:p>
          <a:p>
            <a:pPr eaLnBrk="1" hangingPunct="1">
              <a:buFont typeface="Wingdings" pitchFamily="2" charset="2"/>
              <a:buNone/>
              <a:defRPr/>
            </a:pPr>
            <a:r>
              <a:rPr lang="en-US" altLang="zh-CN" smtClean="0"/>
              <a:t>Pointer p,q;  //p</a:t>
            </a:r>
            <a:r>
              <a:rPr lang="zh-CN" altLang="en-US" smtClean="0"/>
              <a:t>和</a:t>
            </a:r>
            <a:r>
              <a:rPr lang="en-US" altLang="zh-CN" smtClean="0"/>
              <a:t>q</a:t>
            </a:r>
            <a:r>
              <a:rPr lang="zh-CN" altLang="en-US" smtClean="0"/>
              <a:t>均为指针类型的变量</a:t>
            </a:r>
          </a:p>
          <a:p>
            <a:pPr eaLnBrk="1" hangingPunct="1">
              <a:buFont typeface="Wingdings" pitchFamily="2" charset="2"/>
              <a:buNone/>
              <a:defRPr/>
            </a:pPr>
            <a:endParaRPr lang="zh-CN" altLang="en-US" smtClean="0"/>
          </a:p>
          <a:p>
            <a:pPr eaLnBrk="1" hangingPunct="1">
              <a:buFont typeface="Wingdings" pitchFamily="2" charset="2"/>
              <a:buNone/>
              <a:defRPr/>
            </a:pPr>
            <a:r>
              <a:rPr lang="en-US" altLang="zh-CN" smtClean="0"/>
              <a:t>void *p; //p</a:t>
            </a:r>
            <a:r>
              <a:rPr lang="zh-CN" altLang="en-US" smtClean="0"/>
              <a:t>可以指向任意类型的数据  </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4" name="Rectangle 2"/>
          <p:cNvSpPr>
            <a:spLocks noGrp="1" noChangeArrowheads="1"/>
          </p:cNvSpPr>
          <p:nvPr>
            <p:ph type="title"/>
          </p:nvPr>
        </p:nvSpPr>
        <p:spPr/>
        <p:txBody>
          <a:bodyPr/>
          <a:lstStyle/>
          <a:p>
            <a:pPr eaLnBrk="1" hangingPunct="1">
              <a:defRPr/>
            </a:pPr>
            <a:r>
              <a:rPr lang="zh-CN" altLang="en-US" smtClean="0"/>
              <a:t>指针类型的基本操作</a:t>
            </a:r>
          </a:p>
        </p:txBody>
      </p:sp>
      <p:sp>
        <p:nvSpPr>
          <p:cNvPr id="402435" name="Rectangle 3"/>
          <p:cNvSpPr>
            <a:spLocks noGrp="1" noChangeArrowheads="1"/>
          </p:cNvSpPr>
          <p:nvPr>
            <p:ph idx="1"/>
          </p:nvPr>
        </p:nvSpPr>
        <p:spPr/>
        <p:txBody>
          <a:bodyPr/>
          <a:lstStyle/>
          <a:p>
            <a:pPr eaLnBrk="1" hangingPunct="1">
              <a:defRPr/>
            </a:pPr>
            <a:r>
              <a:rPr lang="zh-CN" altLang="en-US" smtClean="0"/>
              <a:t>取地址</a:t>
            </a:r>
          </a:p>
          <a:p>
            <a:pPr eaLnBrk="1" hangingPunct="1">
              <a:defRPr/>
            </a:pPr>
            <a:r>
              <a:rPr lang="zh-CN" altLang="en-US" smtClean="0"/>
              <a:t>间接访问</a:t>
            </a:r>
          </a:p>
          <a:p>
            <a:pPr eaLnBrk="1" hangingPunct="1">
              <a:defRPr/>
            </a:pPr>
            <a:r>
              <a:rPr lang="zh-CN" altLang="en-US" smtClean="0"/>
              <a:t>赋值</a:t>
            </a:r>
          </a:p>
          <a:p>
            <a:pPr eaLnBrk="1" hangingPunct="1">
              <a:defRPr/>
            </a:pPr>
            <a:r>
              <a:rPr lang="zh-CN" altLang="en-US" smtClean="0"/>
              <a:t>指针运算 </a:t>
            </a: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8" name="Rectangle 2"/>
          <p:cNvSpPr>
            <a:spLocks noGrp="1" noChangeArrowheads="1"/>
          </p:cNvSpPr>
          <p:nvPr>
            <p:ph type="title"/>
          </p:nvPr>
        </p:nvSpPr>
        <p:spPr/>
        <p:txBody>
          <a:bodyPr/>
          <a:lstStyle/>
          <a:p>
            <a:pPr algn="l" eaLnBrk="1" hangingPunct="1">
              <a:defRPr/>
            </a:pPr>
            <a:r>
              <a:rPr lang="zh-CN" altLang="en-US" smtClean="0"/>
              <a:t>取地址操作</a:t>
            </a:r>
            <a:r>
              <a:rPr lang="en-US" altLang="zh-CN" smtClean="0"/>
              <a:t>&amp;</a:t>
            </a:r>
          </a:p>
        </p:txBody>
      </p:sp>
      <p:sp>
        <p:nvSpPr>
          <p:cNvPr id="403459" name="Rectangle 3"/>
          <p:cNvSpPr>
            <a:spLocks noGrp="1" noChangeArrowheads="1"/>
          </p:cNvSpPr>
          <p:nvPr>
            <p:ph idx="1"/>
          </p:nvPr>
        </p:nvSpPr>
        <p:spPr/>
        <p:txBody>
          <a:bodyPr/>
          <a:lstStyle/>
          <a:p>
            <a:pPr eaLnBrk="1" hangingPunct="1">
              <a:defRPr/>
            </a:pPr>
            <a:r>
              <a:rPr lang="en-US" altLang="zh-CN" smtClean="0"/>
              <a:t>int x</a:t>
            </a:r>
          </a:p>
          <a:p>
            <a:pPr eaLnBrk="1" hangingPunct="1">
              <a:defRPr/>
            </a:pPr>
            <a:r>
              <a:rPr lang="en-US" altLang="zh-CN" smtClean="0"/>
              <a:t>... &amp;x ... //</a:t>
            </a:r>
            <a:r>
              <a:rPr lang="zh-CN" altLang="en-US" smtClean="0"/>
              <a:t>取变量</a:t>
            </a:r>
            <a:r>
              <a:rPr lang="en-US" altLang="zh-CN" smtClean="0"/>
              <a:t>x</a:t>
            </a:r>
            <a:r>
              <a:rPr lang="zh-CN" altLang="en-US" smtClean="0"/>
              <a:t>的地址</a:t>
            </a:r>
          </a:p>
          <a:p>
            <a:pPr eaLnBrk="1" hangingPunct="1">
              <a:defRPr/>
            </a:pPr>
            <a:endParaRPr lang="en-US" altLang="zh-CN" smtClean="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483" name="Rectangle 3"/>
          <p:cNvSpPr>
            <a:spLocks noGrp="1" noChangeArrowheads="1"/>
          </p:cNvSpPr>
          <p:nvPr>
            <p:ph type="title"/>
          </p:nvPr>
        </p:nvSpPr>
        <p:spPr>
          <a:xfrm>
            <a:off x="457200" y="115888"/>
            <a:ext cx="8229600" cy="1139825"/>
          </a:xfrm>
        </p:spPr>
        <p:txBody>
          <a:bodyPr/>
          <a:lstStyle/>
          <a:p>
            <a:pPr algn="l" eaLnBrk="1" hangingPunct="1">
              <a:defRPr/>
            </a:pPr>
            <a:r>
              <a:rPr lang="zh-CN" altLang="en-US" sz="4800" smtClean="0"/>
              <a:t>指针赋值操作</a:t>
            </a:r>
            <a:endParaRPr lang="zh-CN" altLang="en-US" smtClean="0"/>
          </a:p>
        </p:txBody>
      </p:sp>
      <p:sp>
        <p:nvSpPr>
          <p:cNvPr id="404482" name="Rectangle 2"/>
          <p:cNvSpPr>
            <a:spLocks noGrp="1" noChangeArrowheads="1"/>
          </p:cNvSpPr>
          <p:nvPr>
            <p:ph idx="1"/>
          </p:nvPr>
        </p:nvSpPr>
        <p:spPr>
          <a:xfrm>
            <a:off x="468313" y="1412875"/>
            <a:ext cx="8305800" cy="5184775"/>
          </a:xfrm>
        </p:spPr>
        <p:txBody>
          <a:bodyPr/>
          <a:lstStyle/>
          <a:p>
            <a:pPr eaLnBrk="1" hangingPunct="1">
              <a:lnSpc>
                <a:spcPct val="80000"/>
              </a:lnSpc>
              <a:buFont typeface="Wingdings" pitchFamily="2" charset="2"/>
              <a:buNone/>
              <a:defRPr/>
            </a:pPr>
            <a:r>
              <a:rPr lang="en-US" altLang="zh-CN" sz="2800" smtClean="0"/>
              <a:t>int x,*p,*p1;</a:t>
            </a:r>
          </a:p>
          <a:p>
            <a:pPr eaLnBrk="1" hangingPunct="1">
              <a:lnSpc>
                <a:spcPct val="80000"/>
              </a:lnSpc>
              <a:buFont typeface="Wingdings" pitchFamily="2" charset="2"/>
              <a:buNone/>
              <a:defRPr/>
            </a:pPr>
            <a:r>
              <a:rPr lang="en-US" altLang="zh-CN" sz="2800" smtClean="0"/>
              <a:t>double y,*q;</a:t>
            </a:r>
          </a:p>
          <a:p>
            <a:pPr eaLnBrk="1" hangingPunct="1">
              <a:lnSpc>
                <a:spcPct val="80000"/>
              </a:lnSpc>
              <a:buFont typeface="Wingdings" pitchFamily="2" charset="2"/>
              <a:buNone/>
              <a:defRPr/>
            </a:pPr>
            <a:r>
              <a:rPr lang="en-US" altLang="zh-CN" sz="2800" smtClean="0"/>
              <a:t>......</a:t>
            </a:r>
          </a:p>
          <a:p>
            <a:pPr eaLnBrk="1" hangingPunct="1">
              <a:lnSpc>
                <a:spcPct val="80000"/>
              </a:lnSpc>
              <a:buFont typeface="Wingdings" pitchFamily="2" charset="2"/>
              <a:buNone/>
              <a:defRPr/>
            </a:pPr>
            <a:r>
              <a:rPr lang="en-US" altLang="zh-CN" sz="2800" smtClean="0"/>
              <a:t>p = &amp;x;  //OK</a:t>
            </a:r>
            <a:r>
              <a:rPr lang="zh-CN" altLang="en-US" sz="2800" smtClean="0"/>
              <a:t>，</a:t>
            </a:r>
            <a:r>
              <a:rPr lang="en-US" altLang="zh-CN" sz="2800" smtClean="0"/>
              <a:t>p</a:t>
            </a:r>
            <a:r>
              <a:rPr lang="zh-CN" altLang="en-US" sz="2800" smtClean="0"/>
              <a:t>指向</a:t>
            </a:r>
            <a:r>
              <a:rPr lang="en-US" altLang="zh-CN" sz="2800" smtClean="0"/>
              <a:t>x</a:t>
            </a:r>
            <a:r>
              <a:rPr lang="zh-CN" altLang="en-US" sz="2800" smtClean="0"/>
              <a:t>。</a:t>
            </a:r>
          </a:p>
          <a:p>
            <a:pPr eaLnBrk="1" hangingPunct="1">
              <a:lnSpc>
                <a:spcPct val="80000"/>
              </a:lnSpc>
              <a:buFont typeface="Wingdings" pitchFamily="2" charset="2"/>
              <a:buNone/>
              <a:defRPr/>
            </a:pPr>
            <a:r>
              <a:rPr lang="en-US" altLang="zh-CN" sz="2800" smtClean="0"/>
              <a:t>q = &amp;y;  //OK</a:t>
            </a:r>
            <a:r>
              <a:rPr lang="zh-CN" altLang="en-US" sz="2800" smtClean="0"/>
              <a:t>，</a:t>
            </a:r>
            <a:r>
              <a:rPr lang="en-US" altLang="zh-CN" sz="2800" smtClean="0"/>
              <a:t>q</a:t>
            </a:r>
            <a:r>
              <a:rPr lang="zh-CN" altLang="en-US" sz="2800" smtClean="0"/>
              <a:t>指向</a:t>
            </a:r>
            <a:r>
              <a:rPr lang="en-US" altLang="zh-CN" sz="2800" smtClean="0"/>
              <a:t>y</a:t>
            </a:r>
            <a:r>
              <a:rPr lang="zh-CN" altLang="en-US" sz="2800" smtClean="0"/>
              <a:t>。</a:t>
            </a:r>
          </a:p>
          <a:p>
            <a:pPr eaLnBrk="1" hangingPunct="1">
              <a:lnSpc>
                <a:spcPct val="80000"/>
              </a:lnSpc>
              <a:buFont typeface="Wingdings" pitchFamily="2" charset="2"/>
              <a:buNone/>
              <a:defRPr/>
            </a:pPr>
            <a:r>
              <a:rPr lang="en-US" altLang="zh-CN" sz="2800" smtClean="0"/>
              <a:t>p = &amp;y;  //Error</a:t>
            </a:r>
            <a:r>
              <a:rPr lang="zh-CN" altLang="en-US" sz="2800" smtClean="0"/>
              <a:t>，类型不一致。</a:t>
            </a:r>
          </a:p>
          <a:p>
            <a:pPr eaLnBrk="1" hangingPunct="1">
              <a:lnSpc>
                <a:spcPct val="80000"/>
              </a:lnSpc>
              <a:buFont typeface="Wingdings" pitchFamily="2" charset="2"/>
              <a:buNone/>
              <a:defRPr/>
            </a:pPr>
            <a:r>
              <a:rPr lang="en-US" altLang="zh-CN" sz="2800" smtClean="0"/>
              <a:t>q = &amp;x;  //Error</a:t>
            </a:r>
            <a:r>
              <a:rPr lang="zh-CN" altLang="en-US" sz="2800" smtClean="0"/>
              <a:t>，类型不一致。</a:t>
            </a:r>
          </a:p>
          <a:p>
            <a:pPr eaLnBrk="1" hangingPunct="1">
              <a:lnSpc>
                <a:spcPct val="80000"/>
              </a:lnSpc>
              <a:buFont typeface="Wingdings" pitchFamily="2" charset="2"/>
              <a:buNone/>
              <a:defRPr/>
            </a:pPr>
            <a:r>
              <a:rPr lang="en-US" altLang="zh-CN" sz="2800" smtClean="0"/>
              <a:t>p1 = p;  //OK</a:t>
            </a:r>
            <a:r>
              <a:rPr lang="zh-CN" altLang="en-US" sz="2800" smtClean="0"/>
              <a:t>，</a:t>
            </a:r>
            <a:r>
              <a:rPr lang="en-US" altLang="zh-CN" sz="2800" smtClean="0"/>
              <a:t>p1</a:t>
            </a:r>
            <a:r>
              <a:rPr lang="zh-CN" altLang="en-US" sz="2800" smtClean="0"/>
              <a:t>指向</a:t>
            </a:r>
            <a:r>
              <a:rPr lang="en-US" altLang="zh-CN" sz="2800" smtClean="0"/>
              <a:t>p</a:t>
            </a:r>
            <a:r>
              <a:rPr lang="zh-CN" altLang="en-US" sz="2800" smtClean="0"/>
              <a:t>所指向的变量。</a:t>
            </a:r>
          </a:p>
          <a:p>
            <a:pPr eaLnBrk="1" hangingPunct="1">
              <a:lnSpc>
                <a:spcPct val="80000"/>
              </a:lnSpc>
              <a:buFont typeface="Wingdings" pitchFamily="2" charset="2"/>
              <a:buNone/>
              <a:defRPr/>
            </a:pPr>
            <a:r>
              <a:rPr lang="en-US" altLang="zh-CN" sz="2800" smtClean="0"/>
              <a:t>p1 = q;  //Error</a:t>
            </a:r>
            <a:r>
              <a:rPr lang="zh-CN" altLang="en-US" sz="2800" smtClean="0"/>
              <a:t>，类型不一致。</a:t>
            </a:r>
          </a:p>
          <a:p>
            <a:pPr eaLnBrk="1" hangingPunct="1">
              <a:lnSpc>
                <a:spcPct val="80000"/>
              </a:lnSpc>
              <a:buFont typeface="Wingdings" pitchFamily="2" charset="2"/>
              <a:buNone/>
              <a:defRPr/>
            </a:pPr>
            <a:r>
              <a:rPr lang="en-US" altLang="zh-CN" sz="2800" smtClean="0"/>
              <a:t>p = 0;   //OK</a:t>
            </a:r>
            <a:r>
              <a:rPr lang="zh-CN" altLang="en-US" sz="2800" smtClean="0"/>
              <a:t>，使得</a:t>
            </a:r>
            <a:r>
              <a:rPr lang="en-US" altLang="zh-CN" sz="2800" smtClean="0"/>
              <a:t>p</a:t>
            </a:r>
            <a:r>
              <a:rPr lang="zh-CN" altLang="en-US" sz="2800" smtClean="0"/>
              <a:t>不指向任何变量。</a:t>
            </a:r>
          </a:p>
          <a:p>
            <a:pPr eaLnBrk="1" hangingPunct="1">
              <a:lnSpc>
                <a:spcPct val="80000"/>
              </a:lnSpc>
              <a:buFont typeface="Wingdings" pitchFamily="2" charset="2"/>
              <a:buNone/>
              <a:defRPr/>
            </a:pPr>
            <a:r>
              <a:rPr lang="en-US" altLang="zh-CN" sz="2800" smtClean="0"/>
              <a:t>p = 120;  //Error</a:t>
            </a:r>
            <a:r>
              <a:rPr lang="zh-CN" altLang="en-US" sz="2800" smtClean="0"/>
              <a:t>，</a:t>
            </a:r>
            <a:r>
              <a:rPr lang="en-US" altLang="zh-CN" sz="2800" smtClean="0"/>
              <a:t>120</a:t>
            </a:r>
            <a:r>
              <a:rPr lang="zh-CN" altLang="en-US" sz="2800" smtClean="0"/>
              <a:t>为</a:t>
            </a:r>
            <a:r>
              <a:rPr lang="en-US" altLang="zh-CN" sz="2800" smtClean="0"/>
              <a:t>int</a:t>
            </a:r>
            <a:r>
              <a:rPr lang="zh-CN" altLang="en-US" sz="2800" smtClean="0"/>
              <a:t>型。</a:t>
            </a:r>
          </a:p>
          <a:p>
            <a:pPr eaLnBrk="1" hangingPunct="1">
              <a:lnSpc>
                <a:spcPct val="80000"/>
              </a:lnSpc>
              <a:buFont typeface="Wingdings" pitchFamily="2" charset="2"/>
              <a:buNone/>
              <a:defRPr/>
            </a:pPr>
            <a:r>
              <a:rPr lang="en-US" altLang="zh-CN" sz="2800" smtClean="0"/>
              <a:t>p = (int *)120;  //OK</a:t>
            </a:r>
            <a:r>
              <a:rPr lang="zh-CN" altLang="en-US" sz="2800" smtClean="0"/>
              <a:t>，不建议使用。</a:t>
            </a: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06" name="Rectangle 2"/>
          <p:cNvSpPr>
            <a:spLocks noGrp="1" noChangeArrowheads="1"/>
          </p:cNvSpPr>
          <p:nvPr>
            <p:ph type="title"/>
          </p:nvPr>
        </p:nvSpPr>
        <p:spPr/>
        <p:txBody>
          <a:bodyPr/>
          <a:lstStyle/>
          <a:p>
            <a:pPr eaLnBrk="1" hangingPunct="1">
              <a:defRPr/>
            </a:pPr>
            <a:r>
              <a:rPr lang="zh-CN" altLang="en-US" sz="4000" smtClean="0"/>
              <a:t>间接访问操作</a:t>
            </a:r>
            <a:r>
              <a:rPr lang="en-US" altLang="zh-CN" sz="4000" smtClean="0">
                <a:cs typeface="Times New Roman" pitchFamily="18" charset="0"/>
              </a:rPr>
              <a:t>(*</a:t>
            </a:r>
            <a:r>
              <a:rPr lang="zh-CN" altLang="en-US" sz="4000" smtClean="0"/>
              <a:t>和</a:t>
            </a:r>
            <a:r>
              <a:rPr lang="en-US" altLang="zh-CN" sz="4000" smtClean="0">
                <a:cs typeface="Times New Roman" pitchFamily="18" charset="0"/>
              </a:rPr>
              <a:t>-&gt;)</a:t>
            </a:r>
          </a:p>
        </p:txBody>
      </p:sp>
      <p:sp>
        <p:nvSpPr>
          <p:cNvPr id="405507" name="Rectangle 3"/>
          <p:cNvSpPr>
            <a:spLocks noGrp="1" noChangeArrowheads="1"/>
          </p:cNvSpPr>
          <p:nvPr>
            <p:ph idx="1"/>
          </p:nvPr>
        </p:nvSpPr>
        <p:spPr/>
        <p:txBody>
          <a:bodyPr/>
          <a:lstStyle/>
          <a:p>
            <a:pPr algn="just" eaLnBrk="1" hangingPunct="1">
              <a:defRPr/>
            </a:pPr>
            <a:r>
              <a:rPr lang="zh-CN" altLang="en-US" smtClean="0"/>
              <a:t>可以通过</a:t>
            </a:r>
            <a:r>
              <a:rPr lang="zh-CN" altLang="en-US" smtClean="0">
                <a:latin typeface="Arial"/>
              </a:rPr>
              <a:t>“</a:t>
            </a:r>
            <a:r>
              <a:rPr lang="zh-CN" altLang="en-US" smtClean="0">
                <a:solidFill>
                  <a:schemeClr val="folHlink"/>
                </a:solidFill>
              </a:rPr>
              <a:t>*</a:t>
            </a:r>
            <a:r>
              <a:rPr lang="zh-CN" altLang="en-US" smtClean="0">
                <a:latin typeface="Arial"/>
              </a:rPr>
              <a:t>”</a:t>
            </a:r>
            <a:r>
              <a:rPr lang="zh-CN" altLang="en-US" smtClean="0"/>
              <a:t>来访问一个指针变量指向的变量，例如：</a:t>
            </a:r>
          </a:p>
          <a:p>
            <a:pPr lvl="1" eaLnBrk="1" hangingPunct="1">
              <a:buFontTx/>
              <a:buNone/>
              <a:defRPr/>
            </a:pPr>
            <a:r>
              <a:rPr lang="en-US" altLang="zh-CN" smtClean="0"/>
              <a:t>int x;</a:t>
            </a:r>
          </a:p>
          <a:p>
            <a:pPr lvl="1" eaLnBrk="1" hangingPunct="1">
              <a:buFontTx/>
              <a:buNone/>
              <a:defRPr/>
            </a:pPr>
            <a:r>
              <a:rPr lang="en-US" altLang="zh-CN" smtClean="0"/>
              <a:t>int *p;</a:t>
            </a:r>
          </a:p>
          <a:p>
            <a:pPr lvl="1" eaLnBrk="1" hangingPunct="1">
              <a:buFontTx/>
              <a:buNone/>
              <a:defRPr/>
            </a:pPr>
            <a:r>
              <a:rPr lang="en-US" altLang="zh-CN" smtClean="0"/>
              <a:t>p = &amp;x;</a:t>
            </a:r>
          </a:p>
          <a:p>
            <a:pPr lvl="1" eaLnBrk="1" hangingPunct="1">
              <a:buFontTx/>
              <a:buNone/>
              <a:defRPr/>
            </a:pPr>
            <a:r>
              <a:rPr lang="en-US" altLang="zh-CN" smtClean="0">
                <a:solidFill>
                  <a:schemeClr val="folHlink"/>
                </a:solidFill>
              </a:rPr>
              <a:t>*p</a:t>
            </a:r>
            <a:r>
              <a:rPr lang="en-US" altLang="zh-CN" smtClean="0"/>
              <a:t> = 1; //</a:t>
            </a:r>
            <a:r>
              <a:rPr lang="zh-CN" altLang="en-US" smtClean="0"/>
              <a:t>等价于：</a:t>
            </a:r>
            <a:r>
              <a:rPr lang="en-US" altLang="zh-CN" smtClean="0"/>
              <a:t>x = 1;</a:t>
            </a: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0" name="Rectangle 2"/>
          <p:cNvSpPr>
            <a:spLocks noGrp="1" noChangeArrowheads="1"/>
          </p:cNvSpPr>
          <p:nvPr>
            <p:ph type="title"/>
          </p:nvPr>
        </p:nvSpPr>
        <p:spPr>
          <a:xfrm>
            <a:off x="457200" y="115888"/>
            <a:ext cx="8229600" cy="703262"/>
          </a:xfrm>
        </p:spPr>
        <p:txBody>
          <a:bodyPr/>
          <a:lstStyle/>
          <a:p>
            <a:pPr eaLnBrk="1" hangingPunct="1">
              <a:defRPr/>
            </a:pPr>
            <a:r>
              <a:rPr lang="zh-CN" altLang="en-US" sz="4000" smtClean="0"/>
              <a:t>指针间接访问操作的例子</a:t>
            </a:r>
          </a:p>
        </p:txBody>
      </p:sp>
      <p:sp>
        <p:nvSpPr>
          <p:cNvPr id="406531" name="Rectangle 3"/>
          <p:cNvSpPr>
            <a:spLocks noGrp="1" noChangeArrowheads="1"/>
          </p:cNvSpPr>
          <p:nvPr>
            <p:ph idx="1"/>
          </p:nvPr>
        </p:nvSpPr>
        <p:spPr>
          <a:xfrm>
            <a:off x="2555875" y="1196975"/>
            <a:ext cx="6227763" cy="5661025"/>
          </a:xfrm>
        </p:spPr>
        <p:txBody>
          <a:bodyPr/>
          <a:lstStyle/>
          <a:p>
            <a:pPr eaLnBrk="1" hangingPunct="1">
              <a:lnSpc>
                <a:spcPct val="90000"/>
              </a:lnSpc>
              <a:defRPr/>
            </a:pPr>
            <a:r>
              <a:rPr lang="zh-CN" altLang="en-US" sz="2400" smtClean="0"/>
              <a:t>执行操作：</a:t>
            </a:r>
            <a:r>
              <a:rPr lang="zh-CN" altLang="en-US" sz="2400" smtClean="0">
                <a:latin typeface="Arial"/>
              </a:rPr>
              <a:t>“</a:t>
            </a:r>
            <a:r>
              <a:rPr lang="en-US" altLang="zh-CN" sz="2400" smtClean="0"/>
              <a:t>x = 1;</a:t>
            </a:r>
            <a:r>
              <a:rPr lang="en-US" altLang="zh-CN" sz="2400" smtClean="0">
                <a:latin typeface="Arial"/>
              </a:rPr>
              <a:t>”</a:t>
            </a:r>
            <a:r>
              <a:rPr lang="zh-CN" altLang="en-US" sz="2400" smtClean="0"/>
              <a:t>前，（假设</a:t>
            </a:r>
            <a:r>
              <a:rPr lang="en-US" altLang="zh-CN" sz="2400" smtClean="0"/>
              <a:t>120</a:t>
            </a:r>
            <a:r>
              <a:rPr lang="zh-CN" altLang="en-US" sz="2400" smtClean="0"/>
              <a:t>和</a:t>
            </a:r>
            <a:r>
              <a:rPr lang="en-US" altLang="zh-CN" sz="2400" smtClean="0"/>
              <a:t>124</a:t>
            </a:r>
            <a:r>
              <a:rPr lang="zh-CN" altLang="en-US" sz="2400" smtClean="0"/>
              <a:t>分别代表变量</a:t>
            </a:r>
            <a:r>
              <a:rPr lang="en-US" altLang="zh-CN" sz="2400" smtClean="0"/>
              <a:t>x</a:t>
            </a:r>
            <a:r>
              <a:rPr lang="zh-CN" altLang="en-US" sz="2400" smtClean="0"/>
              <a:t>和</a:t>
            </a:r>
            <a:r>
              <a:rPr lang="en-US" altLang="zh-CN" sz="2400" smtClean="0"/>
              <a:t>p</a:t>
            </a:r>
            <a:r>
              <a:rPr lang="zh-CN" altLang="en-US" sz="2400" smtClean="0"/>
              <a:t>的内存地址）</a:t>
            </a:r>
          </a:p>
          <a:p>
            <a:pPr eaLnBrk="1" hangingPunct="1">
              <a:lnSpc>
                <a:spcPct val="90000"/>
              </a:lnSpc>
              <a:buFont typeface="Wingdings" pitchFamily="2" charset="2"/>
              <a:buNone/>
              <a:defRPr/>
            </a:pPr>
            <a:r>
              <a:rPr lang="zh-CN" altLang="en-US" sz="2400" b="1" smtClean="0"/>
              <a:t>			</a:t>
            </a:r>
            <a:r>
              <a:rPr lang="en-US" altLang="zh-CN" sz="2400" b="1" smtClean="0"/>
              <a:t>x              		  p</a:t>
            </a:r>
          </a:p>
          <a:p>
            <a:pPr eaLnBrk="1" hangingPunct="1">
              <a:lnSpc>
                <a:spcPct val="90000"/>
              </a:lnSpc>
              <a:buFont typeface="Wingdings" pitchFamily="2" charset="2"/>
              <a:buNone/>
              <a:defRPr/>
            </a:pPr>
            <a:r>
              <a:rPr lang="en-US" altLang="zh-CN" sz="2400" b="1" smtClean="0"/>
              <a:t>     120:	</a:t>
            </a:r>
            <a:r>
              <a:rPr lang="zh-CN" altLang="en-US" sz="2400" b="1" smtClean="0">
                <a:solidFill>
                  <a:schemeClr val="folHlink"/>
                </a:solidFill>
              </a:rPr>
              <a:t>？</a:t>
            </a:r>
            <a:r>
              <a:rPr lang="zh-CN" altLang="en-US" sz="2400" b="1" smtClean="0"/>
              <a:t>		</a:t>
            </a:r>
            <a:r>
              <a:rPr lang="en-US" altLang="zh-CN" sz="2400" b="1" smtClean="0"/>
              <a:t>124:    </a:t>
            </a:r>
            <a:r>
              <a:rPr lang="zh-CN" altLang="en-US" sz="2400" b="1" smtClean="0">
                <a:solidFill>
                  <a:schemeClr val="folHlink"/>
                </a:solidFill>
              </a:rPr>
              <a:t>？</a:t>
            </a:r>
            <a:endParaRPr lang="zh-CN" altLang="en-US" sz="2400" smtClean="0">
              <a:solidFill>
                <a:schemeClr val="folHlink"/>
              </a:solidFill>
            </a:endParaRPr>
          </a:p>
          <a:p>
            <a:pPr eaLnBrk="1" hangingPunct="1">
              <a:lnSpc>
                <a:spcPct val="140000"/>
              </a:lnSpc>
              <a:defRPr/>
            </a:pPr>
            <a:r>
              <a:rPr lang="zh-CN" altLang="en-US" sz="2400" smtClean="0"/>
              <a:t>执行操作：</a:t>
            </a:r>
            <a:r>
              <a:rPr lang="zh-CN" altLang="en-US" sz="2400" smtClean="0">
                <a:latin typeface="Arial"/>
              </a:rPr>
              <a:t>“</a:t>
            </a:r>
            <a:r>
              <a:rPr lang="en-US" altLang="zh-CN" sz="2400" smtClean="0"/>
              <a:t>x = 1;</a:t>
            </a:r>
            <a:r>
              <a:rPr lang="en-US" altLang="zh-CN" sz="2400" smtClean="0">
                <a:latin typeface="Arial"/>
              </a:rPr>
              <a:t>”</a:t>
            </a:r>
            <a:r>
              <a:rPr lang="zh-CN" altLang="en-US" sz="2400" smtClean="0"/>
              <a:t>后： </a:t>
            </a:r>
          </a:p>
          <a:p>
            <a:pPr eaLnBrk="1" hangingPunct="1">
              <a:lnSpc>
                <a:spcPct val="90000"/>
              </a:lnSpc>
              <a:buFont typeface="Wingdings" pitchFamily="2" charset="2"/>
              <a:buNone/>
              <a:defRPr/>
            </a:pPr>
            <a:r>
              <a:rPr lang="zh-CN" altLang="en-US" sz="2400" b="1" smtClean="0"/>
              <a:t>			</a:t>
            </a:r>
            <a:r>
              <a:rPr lang="en-US" altLang="zh-CN" sz="2400" b="1" smtClean="0"/>
              <a:t>x              		  p</a:t>
            </a:r>
          </a:p>
          <a:p>
            <a:pPr eaLnBrk="1" hangingPunct="1">
              <a:lnSpc>
                <a:spcPct val="90000"/>
              </a:lnSpc>
              <a:buFont typeface="Wingdings" pitchFamily="2" charset="2"/>
              <a:buNone/>
              <a:defRPr/>
            </a:pPr>
            <a:r>
              <a:rPr lang="en-US" altLang="zh-CN" sz="2400" b="1" smtClean="0"/>
              <a:t>     120:	</a:t>
            </a:r>
            <a:r>
              <a:rPr lang="en-US" altLang="zh-CN" sz="2400" b="1" smtClean="0">
                <a:solidFill>
                  <a:schemeClr val="folHlink"/>
                </a:solidFill>
              </a:rPr>
              <a:t>1</a:t>
            </a:r>
            <a:r>
              <a:rPr lang="en-US" altLang="zh-CN" sz="2400" b="1" smtClean="0"/>
              <a:t>		124:    </a:t>
            </a:r>
            <a:r>
              <a:rPr lang="zh-CN" altLang="en-US" sz="2400" b="1" smtClean="0">
                <a:solidFill>
                  <a:schemeClr val="folHlink"/>
                </a:solidFill>
              </a:rPr>
              <a:t>？</a:t>
            </a:r>
            <a:endParaRPr lang="zh-CN" altLang="en-US" sz="2400" smtClean="0">
              <a:solidFill>
                <a:schemeClr val="folHlink"/>
              </a:solidFill>
            </a:endParaRPr>
          </a:p>
          <a:p>
            <a:pPr eaLnBrk="1" hangingPunct="1">
              <a:lnSpc>
                <a:spcPct val="130000"/>
              </a:lnSpc>
              <a:defRPr/>
            </a:pPr>
            <a:r>
              <a:rPr lang="zh-CN" altLang="en-US" sz="2400" smtClean="0"/>
              <a:t>执行操作：</a:t>
            </a:r>
            <a:r>
              <a:rPr lang="zh-CN" altLang="en-US" sz="2400" smtClean="0">
                <a:latin typeface="Arial"/>
              </a:rPr>
              <a:t>“</a:t>
            </a:r>
            <a:r>
              <a:rPr lang="en-US" altLang="zh-CN" sz="2400" smtClean="0"/>
              <a:t>p = &amp;x</a:t>
            </a:r>
            <a:r>
              <a:rPr lang="zh-CN" altLang="en-US" sz="2400" smtClean="0"/>
              <a:t>；</a:t>
            </a:r>
            <a:r>
              <a:rPr lang="zh-CN" altLang="en-US" sz="2400" smtClean="0">
                <a:latin typeface="Arial"/>
              </a:rPr>
              <a:t>”</a:t>
            </a:r>
            <a:r>
              <a:rPr lang="zh-CN" altLang="en-US" sz="2400" smtClean="0"/>
              <a:t>后： </a:t>
            </a:r>
          </a:p>
          <a:p>
            <a:pPr eaLnBrk="1" hangingPunct="1">
              <a:lnSpc>
                <a:spcPct val="90000"/>
              </a:lnSpc>
              <a:buFont typeface="Wingdings" pitchFamily="2" charset="2"/>
              <a:buNone/>
              <a:defRPr/>
            </a:pPr>
            <a:r>
              <a:rPr lang="zh-CN" altLang="en-US" sz="2400" b="1" smtClean="0"/>
              <a:t>			</a:t>
            </a:r>
            <a:r>
              <a:rPr lang="en-US" altLang="zh-CN" sz="2400" b="1" smtClean="0"/>
              <a:t>x              		  p</a:t>
            </a:r>
          </a:p>
          <a:p>
            <a:pPr eaLnBrk="1" hangingPunct="1">
              <a:lnSpc>
                <a:spcPct val="90000"/>
              </a:lnSpc>
              <a:buFont typeface="Wingdings" pitchFamily="2" charset="2"/>
              <a:buNone/>
              <a:defRPr/>
            </a:pPr>
            <a:r>
              <a:rPr lang="en-US" altLang="zh-CN" sz="2400" b="1" smtClean="0"/>
              <a:t>     120:	</a:t>
            </a:r>
            <a:r>
              <a:rPr lang="en-US" altLang="zh-CN" sz="2400" b="1" smtClean="0">
                <a:solidFill>
                  <a:schemeClr val="folHlink"/>
                </a:solidFill>
              </a:rPr>
              <a:t>1</a:t>
            </a:r>
            <a:r>
              <a:rPr lang="en-US" altLang="zh-CN" sz="2400" b="1" smtClean="0"/>
              <a:t>		124:   </a:t>
            </a:r>
            <a:r>
              <a:rPr lang="en-US" altLang="zh-CN" sz="2400" b="1" smtClean="0">
                <a:solidFill>
                  <a:schemeClr val="folHlink"/>
                </a:solidFill>
              </a:rPr>
              <a:t>120</a:t>
            </a:r>
            <a:endParaRPr lang="en-US" altLang="zh-CN" sz="2400" smtClean="0">
              <a:solidFill>
                <a:schemeClr val="folHlink"/>
              </a:solidFill>
            </a:endParaRPr>
          </a:p>
          <a:p>
            <a:pPr eaLnBrk="1" hangingPunct="1">
              <a:lnSpc>
                <a:spcPct val="130000"/>
              </a:lnSpc>
              <a:defRPr/>
            </a:pPr>
            <a:r>
              <a:rPr lang="zh-CN" altLang="en-US" sz="2400" smtClean="0"/>
              <a:t>执行操作：</a:t>
            </a:r>
            <a:r>
              <a:rPr lang="zh-CN" altLang="en-US" sz="2400" smtClean="0">
                <a:latin typeface="Arial"/>
              </a:rPr>
              <a:t>“</a:t>
            </a:r>
            <a:r>
              <a:rPr lang="zh-CN" altLang="en-US" sz="2400" smtClean="0"/>
              <a:t>*</a:t>
            </a:r>
            <a:r>
              <a:rPr lang="en-US" altLang="zh-CN" sz="2400" smtClean="0"/>
              <a:t>p = 2;</a:t>
            </a:r>
            <a:r>
              <a:rPr lang="en-US" altLang="zh-CN" sz="2400" smtClean="0">
                <a:latin typeface="Arial"/>
              </a:rPr>
              <a:t>”</a:t>
            </a:r>
            <a:r>
              <a:rPr lang="zh-CN" altLang="en-US" sz="2400" smtClean="0"/>
              <a:t>后， </a:t>
            </a:r>
          </a:p>
          <a:p>
            <a:pPr eaLnBrk="1" hangingPunct="1">
              <a:lnSpc>
                <a:spcPct val="90000"/>
              </a:lnSpc>
              <a:buFont typeface="Wingdings" pitchFamily="2" charset="2"/>
              <a:buNone/>
              <a:defRPr/>
            </a:pPr>
            <a:r>
              <a:rPr lang="zh-CN" altLang="en-US" sz="2400" b="1" smtClean="0"/>
              <a:t>			</a:t>
            </a:r>
            <a:r>
              <a:rPr lang="en-US" altLang="zh-CN" sz="2400" b="1" smtClean="0"/>
              <a:t>x             		  p</a:t>
            </a:r>
          </a:p>
          <a:p>
            <a:pPr eaLnBrk="1" hangingPunct="1">
              <a:lnSpc>
                <a:spcPct val="90000"/>
              </a:lnSpc>
              <a:buFont typeface="Wingdings" pitchFamily="2" charset="2"/>
              <a:buNone/>
              <a:defRPr/>
            </a:pPr>
            <a:r>
              <a:rPr lang="en-US" altLang="zh-CN" sz="2400" b="1" smtClean="0"/>
              <a:t>     120:	</a:t>
            </a:r>
            <a:r>
              <a:rPr lang="en-US" altLang="zh-CN" sz="2400" b="1" smtClean="0">
                <a:solidFill>
                  <a:schemeClr val="folHlink"/>
                </a:solidFill>
              </a:rPr>
              <a:t>2</a:t>
            </a:r>
            <a:r>
              <a:rPr lang="en-US" altLang="zh-CN" sz="2400" b="1" smtClean="0"/>
              <a:t>		124:   </a:t>
            </a:r>
            <a:r>
              <a:rPr lang="en-US" altLang="zh-CN" sz="2400" b="1" smtClean="0">
                <a:solidFill>
                  <a:schemeClr val="folHlink"/>
                </a:solidFill>
              </a:rPr>
              <a:t>120</a:t>
            </a:r>
          </a:p>
        </p:txBody>
      </p:sp>
      <p:sp>
        <p:nvSpPr>
          <p:cNvPr id="406532" name="Text Box 4"/>
          <p:cNvSpPr txBox="1">
            <a:spLocks noChangeArrowheads="1"/>
          </p:cNvSpPr>
          <p:nvPr/>
        </p:nvSpPr>
        <p:spPr bwMode="auto">
          <a:xfrm>
            <a:off x="303213" y="1284288"/>
            <a:ext cx="1965325" cy="3195637"/>
          </a:xfrm>
          <a:prstGeom prst="rect">
            <a:avLst/>
          </a:prstGeom>
          <a:solidFill>
            <a:schemeClr val="folHlink"/>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algn="l">
              <a:defRPr/>
            </a:pPr>
            <a:r>
              <a:rPr lang="en-US" altLang="zh-CN" b="0">
                <a:solidFill>
                  <a:srgbClr val="000000"/>
                </a:solidFill>
                <a:effectLst>
                  <a:outerShdw blurRad="38100" dist="38100" dir="2700000" algn="tl">
                    <a:srgbClr val="FFFFFF"/>
                  </a:outerShdw>
                </a:effectLst>
              </a:rPr>
              <a:t>int *p;</a:t>
            </a:r>
          </a:p>
          <a:p>
            <a:pPr lvl="1" algn="l">
              <a:defRPr/>
            </a:pPr>
            <a:r>
              <a:rPr lang="en-US" altLang="zh-CN" b="0">
                <a:solidFill>
                  <a:srgbClr val="000000"/>
                </a:solidFill>
                <a:effectLst>
                  <a:outerShdw blurRad="38100" dist="38100" dir="2700000" algn="tl">
                    <a:srgbClr val="FFFFFF"/>
                  </a:outerShdw>
                </a:effectLst>
              </a:rPr>
              <a:t>int x;</a:t>
            </a:r>
          </a:p>
          <a:p>
            <a:pPr lvl="1" algn="l">
              <a:defRPr/>
            </a:pPr>
            <a:r>
              <a:rPr lang="en-US" altLang="zh-CN" b="0">
                <a:solidFill>
                  <a:srgbClr val="000000"/>
                </a:solidFill>
                <a:effectLst>
                  <a:outerShdw blurRad="38100" dist="38100" dir="2700000" algn="tl">
                    <a:srgbClr val="FFFFFF"/>
                  </a:outerShdw>
                </a:effectLst>
              </a:rPr>
              <a:t>x = 1;</a:t>
            </a:r>
          </a:p>
          <a:p>
            <a:pPr lvl="1" algn="l">
              <a:defRPr/>
            </a:pPr>
            <a:r>
              <a:rPr lang="en-US" altLang="zh-CN" b="0">
                <a:solidFill>
                  <a:srgbClr val="000000"/>
                </a:solidFill>
                <a:effectLst>
                  <a:outerShdw blurRad="38100" dist="38100" dir="2700000" algn="tl">
                    <a:srgbClr val="FFFFFF"/>
                  </a:outerShdw>
                </a:effectLst>
              </a:rPr>
              <a:t>p = &amp;x;</a:t>
            </a:r>
          </a:p>
          <a:p>
            <a:pPr lvl="1" algn="l">
              <a:defRPr/>
            </a:pPr>
            <a:r>
              <a:rPr lang="en-US" altLang="zh-CN" b="0">
                <a:solidFill>
                  <a:srgbClr val="000000"/>
                </a:solidFill>
                <a:effectLst>
                  <a:outerShdw blurRad="38100" dist="38100" dir="2700000" algn="tl">
                    <a:srgbClr val="FFFFFF"/>
                  </a:outerShdw>
                </a:effectLst>
              </a:rPr>
              <a:t>*p = 2;</a:t>
            </a:r>
          </a:p>
          <a:p>
            <a:pPr algn="l">
              <a:defRPr/>
            </a:pPr>
            <a:endParaRPr lang="en-US" altLang="zh-CN" b="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06531">
                                            <p:txEl>
                                              <p:pRg st="3" end="3"/>
                                            </p:txEl>
                                          </p:spTgt>
                                        </p:tgtEl>
                                        <p:attrNameLst>
                                          <p:attrName>style.visibility</p:attrName>
                                        </p:attrNameLst>
                                      </p:cBhvr>
                                      <p:to>
                                        <p:strVal val="visible"/>
                                      </p:to>
                                    </p:set>
                                    <p:anim calcmode="lin" valueType="num">
                                      <p:cBhvr additive="base">
                                        <p:cTn id="7" dur="500" fill="hold"/>
                                        <p:tgtEl>
                                          <p:spTgt spid="406531">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06531">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06531">
                                            <p:txEl>
                                              <p:pRg st="4" end="4"/>
                                            </p:txEl>
                                          </p:spTgt>
                                        </p:tgtEl>
                                        <p:attrNameLst>
                                          <p:attrName>style.visibility</p:attrName>
                                        </p:attrNameLst>
                                      </p:cBhvr>
                                      <p:to>
                                        <p:strVal val="visible"/>
                                      </p:to>
                                    </p:set>
                                    <p:anim calcmode="lin" valueType="num">
                                      <p:cBhvr additive="base">
                                        <p:cTn id="11" dur="500" fill="hold"/>
                                        <p:tgtEl>
                                          <p:spTgt spid="406531">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06531">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06531">
                                            <p:txEl>
                                              <p:pRg st="5" end="5"/>
                                            </p:txEl>
                                          </p:spTgt>
                                        </p:tgtEl>
                                        <p:attrNameLst>
                                          <p:attrName>style.visibility</p:attrName>
                                        </p:attrNameLst>
                                      </p:cBhvr>
                                      <p:to>
                                        <p:strVal val="visible"/>
                                      </p:to>
                                    </p:set>
                                    <p:anim calcmode="lin" valueType="num">
                                      <p:cBhvr additive="base">
                                        <p:cTn id="15" dur="500" fill="hold"/>
                                        <p:tgtEl>
                                          <p:spTgt spid="406531">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0653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4" fill="hold" nodeType="clickEffect">
                                  <p:stCondLst>
                                    <p:cond delay="0"/>
                                  </p:stCondLst>
                                  <p:childTnLst>
                                    <p:set>
                                      <p:cBhvr>
                                        <p:cTn id="20" dur="1" fill="hold">
                                          <p:stCondLst>
                                            <p:cond delay="0"/>
                                          </p:stCondLst>
                                        </p:cTn>
                                        <p:tgtEl>
                                          <p:spTgt spid="406531">
                                            <p:txEl>
                                              <p:pRg st="6" end="6"/>
                                            </p:txEl>
                                          </p:spTgt>
                                        </p:tgtEl>
                                        <p:attrNameLst>
                                          <p:attrName>style.visibility</p:attrName>
                                        </p:attrNameLst>
                                      </p:cBhvr>
                                      <p:to>
                                        <p:strVal val="visible"/>
                                      </p:to>
                                    </p:set>
                                    <p:anim calcmode="lin" valueType="num">
                                      <p:cBhvr additive="base">
                                        <p:cTn id="21" dur="500" fill="hold"/>
                                        <p:tgtEl>
                                          <p:spTgt spid="406531">
                                            <p:txEl>
                                              <p:pRg st="6" end="6"/>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06531">
                                            <p:txEl>
                                              <p:pRg st="6" end="6"/>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406531">
                                            <p:txEl>
                                              <p:pRg st="7" end="7"/>
                                            </p:txEl>
                                          </p:spTgt>
                                        </p:tgtEl>
                                        <p:attrNameLst>
                                          <p:attrName>style.visibility</p:attrName>
                                        </p:attrNameLst>
                                      </p:cBhvr>
                                      <p:to>
                                        <p:strVal val="visible"/>
                                      </p:to>
                                    </p:set>
                                    <p:anim calcmode="lin" valueType="num">
                                      <p:cBhvr additive="base">
                                        <p:cTn id="25" dur="500" fill="hold"/>
                                        <p:tgtEl>
                                          <p:spTgt spid="406531">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06531">
                                            <p:txEl>
                                              <p:pRg st="7" end="7"/>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406531">
                                            <p:txEl>
                                              <p:pRg st="8" end="8"/>
                                            </p:txEl>
                                          </p:spTgt>
                                        </p:tgtEl>
                                        <p:attrNameLst>
                                          <p:attrName>style.visibility</p:attrName>
                                        </p:attrNameLst>
                                      </p:cBhvr>
                                      <p:to>
                                        <p:strVal val="visible"/>
                                      </p:to>
                                    </p:set>
                                    <p:anim calcmode="lin" valueType="num">
                                      <p:cBhvr additive="base">
                                        <p:cTn id="29" dur="500" fill="hold"/>
                                        <p:tgtEl>
                                          <p:spTgt spid="406531">
                                            <p:txEl>
                                              <p:pRg st="8" end="8"/>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406531">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nodeType="clickEffect">
                                  <p:stCondLst>
                                    <p:cond delay="0"/>
                                  </p:stCondLst>
                                  <p:childTnLst>
                                    <p:set>
                                      <p:cBhvr>
                                        <p:cTn id="34" dur="1" fill="hold">
                                          <p:stCondLst>
                                            <p:cond delay="0"/>
                                          </p:stCondLst>
                                        </p:cTn>
                                        <p:tgtEl>
                                          <p:spTgt spid="406531">
                                            <p:txEl>
                                              <p:pRg st="9" end="9"/>
                                            </p:txEl>
                                          </p:spTgt>
                                        </p:tgtEl>
                                        <p:attrNameLst>
                                          <p:attrName>style.visibility</p:attrName>
                                        </p:attrNameLst>
                                      </p:cBhvr>
                                      <p:to>
                                        <p:strVal val="visible"/>
                                      </p:to>
                                    </p:set>
                                    <p:anim calcmode="lin" valueType="num">
                                      <p:cBhvr additive="base">
                                        <p:cTn id="35" dur="500" fill="hold"/>
                                        <p:tgtEl>
                                          <p:spTgt spid="406531">
                                            <p:txEl>
                                              <p:pRg st="9" end="9"/>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406531">
                                            <p:txEl>
                                              <p:pRg st="9" end="9"/>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406531">
                                            <p:txEl>
                                              <p:pRg st="10" end="10"/>
                                            </p:txEl>
                                          </p:spTgt>
                                        </p:tgtEl>
                                        <p:attrNameLst>
                                          <p:attrName>style.visibility</p:attrName>
                                        </p:attrNameLst>
                                      </p:cBhvr>
                                      <p:to>
                                        <p:strVal val="visible"/>
                                      </p:to>
                                    </p:set>
                                    <p:anim calcmode="lin" valueType="num">
                                      <p:cBhvr additive="base">
                                        <p:cTn id="39" dur="500" fill="hold"/>
                                        <p:tgtEl>
                                          <p:spTgt spid="406531">
                                            <p:txEl>
                                              <p:pRg st="10" end="10"/>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406531">
                                            <p:txEl>
                                              <p:pRg st="10" end="10"/>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406531">
                                            <p:txEl>
                                              <p:pRg st="11" end="11"/>
                                            </p:txEl>
                                          </p:spTgt>
                                        </p:tgtEl>
                                        <p:attrNameLst>
                                          <p:attrName>style.visibility</p:attrName>
                                        </p:attrNameLst>
                                      </p:cBhvr>
                                      <p:to>
                                        <p:strVal val="visible"/>
                                      </p:to>
                                    </p:set>
                                    <p:anim calcmode="lin" valueType="num">
                                      <p:cBhvr additive="base">
                                        <p:cTn id="43" dur="500" fill="hold"/>
                                        <p:tgtEl>
                                          <p:spTgt spid="406531">
                                            <p:txEl>
                                              <p:pRg st="11" end="11"/>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06531">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4" name="Rectangle 2"/>
          <p:cNvSpPr>
            <a:spLocks noGrp="1" noChangeArrowheads="1"/>
          </p:cNvSpPr>
          <p:nvPr>
            <p:ph idx="1"/>
          </p:nvPr>
        </p:nvSpPr>
        <p:spPr>
          <a:xfrm>
            <a:off x="457200" y="188913"/>
            <a:ext cx="8229600" cy="6480175"/>
          </a:xfrm>
        </p:spPr>
        <p:txBody>
          <a:bodyPr/>
          <a:lstStyle/>
          <a:p>
            <a:pPr eaLnBrk="1" hangingPunct="1">
              <a:lnSpc>
                <a:spcPct val="90000"/>
              </a:lnSpc>
              <a:defRPr/>
            </a:pPr>
            <a:r>
              <a:rPr lang="zh-CN" altLang="en-US" sz="2800" smtClean="0"/>
              <a:t>对于一个指向结构类型变量的指针变量，如果通过该指针变量来访问相应结构变量的成员，则可以写成：</a:t>
            </a:r>
          </a:p>
          <a:p>
            <a:pPr lvl="1" eaLnBrk="1" hangingPunct="1">
              <a:lnSpc>
                <a:spcPct val="90000"/>
              </a:lnSpc>
              <a:defRPr/>
            </a:pPr>
            <a:r>
              <a:rPr lang="en-US" altLang="zh-CN" sz="2400" smtClean="0"/>
              <a:t>(*&lt;</a:t>
            </a:r>
            <a:r>
              <a:rPr lang="zh-CN" altLang="en-US" sz="2400" smtClean="0"/>
              <a:t>指针变量</a:t>
            </a:r>
            <a:r>
              <a:rPr lang="en-US" altLang="zh-CN" sz="2400" smtClean="0"/>
              <a:t>&gt;).&lt;</a:t>
            </a:r>
            <a:r>
              <a:rPr lang="zh-CN" altLang="en-US" sz="2400" smtClean="0"/>
              <a:t>结构成员</a:t>
            </a:r>
            <a:r>
              <a:rPr lang="en-US" altLang="zh-CN" sz="2400" smtClean="0"/>
              <a:t>&gt;</a:t>
            </a:r>
          </a:p>
          <a:p>
            <a:pPr lvl="1" eaLnBrk="1" hangingPunct="1">
              <a:lnSpc>
                <a:spcPct val="90000"/>
              </a:lnSpc>
              <a:buFontTx/>
              <a:buNone/>
              <a:defRPr/>
            </a:pPr>
            <a:r>
              <a:rPr lang="zh-CN" altLang="en-US" sz="2400" smtClean="0"/>
              <a:t>或</a:t>
            </a:r>
          </a:p>
          <a:p>
            <a:pPr lvl="1" eaLnBrk="1" hangingPunct="1">
              <a:lnSpc>
                <a:spcPct val="90000"/>
              </a:lnSpc>
              <a:defRPr/>
            </a:pPr>
            <a:r>
              <a:rPr lang="en-US" altLang="zh-CN" sz="2400" smtClean="0"/>
              <a:t>&lt;</a:t>
            </a:r>
            <a:r>
              <a:rPr lang="zh-CN" altLang="en-US" sz="2400" smtClean="0"/>
              <a:t>指针变量</a:t>
            </a:r>
            <a:r>
              <a:rPr lang="en-US" altLang="zh-CN" sz="2400" smtClean="0"/>
              <a:t>&gt;</a:t>
            </a:r>
            <a:r>
              <a:rPr lang="en-US" altLang="zh-CN" sz="2400" smtClean="0">
                <a:solidFill>
                  <a:schemeClr val="folHlink"/>
                </a:solidFill>
              </a:rPr>
              <a:t>-&gt;</a:t>
            </a:r>
            <a:r>
              <a:rPr lang="en-US" altLang="zh-CN" sz="2400" smtClean="0"/>
              <a:t>&lt;</a:t>
            </a:r>
            <a:r>
              <a:rPr lang="zh-CN" altLang="en-US" sz="2400" smtClean="0"/>
              <a:t>结构成员</a:t>
            </a:r>
            <a:r>
              <a:rPr lang="en-US" altLang="zh-CN" sz="2400" smtClean="0"/>
              <a:t>&gt;</a:t>
            </a:r>
          </a:p>
          <a:p>
            <a:pPr lvl="1" eaLnBrk="1" hangingPunct="1">
              <a:lnSpc>
                <a:spcPct val="90000"/>
              </a:lnSpc>
              <a:buFontTx/>
              <a:buNone/>
              <a:defRPr/>
            </a:pPr>
            <a:r>
              <a:rPr lang="zh-CN" altLang="en-US" sz="2400" smtClean="0"/>
              <a:t>例如：</a:t>
            </a:r>
          </a:p>
          <a:p>
            <a:pPr lvl="1" eaLnBrk="1" hangingPunct="1">
              <a:lnSpc>
                <a:spcPct val="90000"/>
              </a:lnSpc>
              <a:buFontTx/>
              <a:buNone/>
              <a:defRPr/>
            </a:pPr>
            <a:r>
              <a:rPr lang="en-US" altLang="zh-CN" sz="2400" smtClean="0"/>
              <a:t>struct A</a:t>
            </a:r>
          </a:p>
          <a:p>
            <a:pPr lvl="1" eaLnBrk="1" hangingPunct="1">
              <a:lnSpc>
                <a:spcPct val="90000"/>
              </a:lnSpc>
              <a:buFontTx/>
              <a:buNone/>
              <a:defRPr/>
            </a:pPr>
            <a:r>
              <a:rPr lang="en-US" altLang="zh-CN" sz="2400" smtClean="0"/>
              <a:t>{ int i;</a:t>
            </a:r>
          </a:p>
          <a:p>
            <a:pPr lvl="1" eaLnBrk="1" hangingPunct="1">
              <a:lnSpc>
                <a:spcPct val="90000"/>
              </a:lnSpc>
              <a:buFontTx/>
              <a:buNone/>
              <a:defRPr/>
            </a:pPr>
            <a:r>
              <a:rPr lang="en-US" altLang="zh-CN" sz="2400" smtClean="0"/>
              <a:t>	double d;</a:t>
            </a:r>
          </a:p>
          <a:p>
            <a:pPr lvl="1" eaLnBrk="1" hangingPunct="1">
              <a:lnSpc>
                <a:spcPct val="90000"/>
              </a:lnSpc>
              <a:buFontTx/>
              <a:buNone/>
              <a:defRPr/>
            </a:pPr>
            <a:r>
              <a:rPr lang="en-US" altLang="zh-CN" sz="2400" smtClean="0"/>
              <a:t>	char ch;</a:t>
            </a:r>
          </a:p>
          <a:p>
            <a:pPr lvl="1" eaLnBrk="1" hangingPunct="1">
              <a:lnSpc>
                <a:spcPct val="90000"/>
              </a:lnSpc>
              <a:buFontTx/>
              <a:buNone/>
              <a:defRPr/>
            </a:pPr>
            <a:r>
              <a:rPr lang="en-US" altLang="zh-CN" sz="2400" smtClean="0"/>
              <a:t>}</a:t>
            </a:r>
            <a:r>
              <a:rPr lang="zh-CN" altLang="en-GB" sz="2400" smtClean="0"/>
              <a:t>；</a:t>
            </a:r>
            <a:endParaRPr lang="zh-CN" altLang="en-US" sz="2400" smtClean="0"/>
          </a:p>
          <a:p>
            <a:pPr lvl="1" eaLnBrk="1" hangingPunct="1">
              <a:lnSpc>
                <a:spcPct val="90000"/>
              </a:lnSpc>
              <a:buFontTx/>
              <a:buNone/>
              <a:defRPr/>
            </a:pPr>
            <a:r>
              <a:rPr lang="en-US" altLang="zh-CN" sz="2400" smtClean="0"/>
              <a:t>A a;</a:t>
            </a:r>
          </a:p>
          <a:p>
            <a:pPr lvl="1" eaLnBrk="1" hangingPunct="1">
              <a:lnSpc>
                <a:spcPct val="90000"/>
              </a:lnSpc>
              <a:buFontTx/>
              <a:buNone/>
              <a:defRPr/>
            </a:pPr>
            <a:r>
              <a:rPr lang="en-US" altLang="zh-CN" sz="2400" smtClean="0"/>
              <a:t>A *p=&amp;a;</a:t>
            </a:r>
          </a:p>
          <a:p>
            <a:pPr lvl="1" eaLnBrk="1" hangingPunct="1">
              <a:lnSpc>
                <a:spcPct val="90000"/>
              </a:lnSpc>
              <a:buFontTx/>
              <a:buNone/>
              <a:defRPr/>
            </a:pPr>
            <a:r>
              <a:rPr lang="en-US" altLang="zh-CN" sz="2400" smtClean="0"/>
              <a:t>......</a:t>
            </a:r>
          </a:p>
          <a:p>
            <a:pPr lvl="1" eaLnBrk="1" hangingPunct="1">
              <a:lnSpc>
                <a:spcPct val="90000"/>
              </a:lnSpc>
              <a:buFontTx/>
              <a:buNone/>
              <a:defRPr/>
            </a:pPr>
            <a:r>
              <a:rPr lang="en-US" altLang="zh-CN" sz="2400" smtClean="0"/>
              <a:t>cout &lt;&lt; </a:t>
            </a:r>
            <a:r>
              <a:rPr lang="en-US" altLang="zh-CN" sz="2400" smtClean="0">
                <a:solidFill>
                  <a:schemeClr val="folHlink"/>
                </a:solidFill>
              </a:rPr>
              <a:t>(*p).i</a:t>
            </a:r>
            <a:r>
              <a:rPr lang="en-US" altLang="zh-CN" sz="2400" smtClean="0"/>
              <a:t> &lt;&lt; </a:t>
            </a:r>
            <a:r>
              <a:rPr lang="en-US" altLang="zh-CN" sz="2400" smtClean="0">
                <a:solidFill>
                  <a:schemeClr val="folHlink"/>
                </a:solidFill>
              </a:rPr>
              <a:t>p-&gt;d</a:t>
            </a:r>
            <a:r>
              <a:rPr lang="en-US" altLang="zh-CN" sz="2400" smtClean="0"/>
              <a:t> &lt;&lt; endl;//</a:t>
            </a:r>
            <a:r>
              <a:rPr lang="zh-CN" altLang="en-US" sz="2400" smtClean="0"/>
              <a:t>输出</a:t>
            </a:r>
            <a:r>
              <a:rPr lang="en-US" altLang="zh-CN" sz="2400" smtClean="0"/>
              <a:t>a.i</a:t>
            </a:r>
            <a:r>
              <a:rPr lang="zh-CN" altLang="en-US" sz="2400" smtClean="0"/>
              <a:t>和</a:t>
            </a:r>
            <a:r>
              <a:rPr lang="en-US" altLang="zh-CN" sz="2400" smtClean="0"/>
              <a:t>a.d</a:t>
            </a: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578" name="Rectangle 2"/>
          <p:cNvSpPr>
            <a:spLocks noGrp="1" noChangeArrowheads="1"/>
          </p:cNvSpPr>
          <p:nvPr>
            <p:ph type="title"/>
          </p:nvPr>
        </p:nvSpPr>
        <p:spPr/>
        <p:txBody>
          <a:bodyPr/>
          <a:lstStyle/>
          <a:p>
            <a:pPr eaLnBrk="1" hangingPunct="1">
              <a:defRPr/>
            </a:pPr>
            <a:endParaRPr lang="zh-CN" altLang="zh-CN" smtClean="0"/>
          </a:p>
        </p:txBody>
      </p:sp>
      <p:sp>
        <p:nvSpPr>
          <p:cNvPr id="408579" name="Rectangle 3"/>
          <p:cNvSpPr>
            <a:spLocks noGrp="1" noChangeArrowheads="1"/>
          </p:cNvSpPr>
          <p:nvPr>
            <p:ph idx="1"/>
          </p:nvPr>
        </p:nvSpPr>
        <p:spPr/>
        <p:txBody>
          <a:bodyPr/>
          <a:lstStyle/>
          <a:p>
            <a:pPr eaLnBrk="1" hangingPunct="1">
              <a:defRPr/>
            </a:pPr>
            <a:r>
              <a:rPr lang="zh-CN" altLang="en-US" smtClean="0">
                <a:cs typeface="Times New Roman" pitchFamily="18" charset="0"/>
              </a:rPr>
              <a:t>请注意下面的问题：</a:t>
            </a:r>
          </a:p>
          <a:p>
            <a:pPr lvl="1" eaLnBrk="1" hangingPunct="1">
              <a:defRPr/>
            </a:pPr>
            <a:r>
              <a:rPr lang="en-US" altLang="zh-CN" smtClean="0"/>
              <a:t>int *p;</a:t>
            </a:r>
          </a:p>
          <a:p>
            <a:pPr lvl="1" eaLnBrk="1" hangingPunct="1">
              <a:defRPr/>
            </a:pPr>
            <a:r>
              <a:rPr lang="en-US" altLang="zh-CN" smtClean="0"/>
              <a:t>*p = 1; //</a:t>
            </a:r>
            <a:r>
              <a:rPr lang="en-US" altLang="zh-CN" smtClean="0">
                <a:solidFill>
                  <a:schemeClr val="folHlink"/>
                </a:solidFill>
              </a:rPr>
              <a:t>1</a:t>
            </a:r>
            <a:r>
              <a:rPr lang="zh-CN" altLang="en-US" smtClean="0">
                <a:solidFill>
                  <a:schemeClr val="folHlink"/>
                </a:solidFill>
              </a:rPr>
              <a:t>赋值到哪里去了？</a:t>
            </a:r>
          </a:p>
          <a:p>
            <a:pPr eaLnBrk="1" hangingPunct="1">
              <a:defRPr/>
            </a:pPr>
            <a:endParaRPr lang="en-US" altLang="zh-CN" smtClean="0"/>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03" name="Rectangle 3"/>
          <p:cNvSpPr>
            <a:spLocks noGrp="1" noChangeArrowheads="1"/>
          </p:cNvSpPr>
          <p:nvPr>
            <p:ph type="title"/>
          </p:nvPr>
        </p:nvSpPr>
        <p:spPr>
          <a:xfrm>
            <a:off x="457200" y="44450"/>
            <a:ext cx="8229600" cy="1139825"/>
          </a:xfrm>
        </p:spPr>
        <p:txBody>
          <a:bodyPr/>
          <a:lstStyle/>
          <a:p>
            <a:pPr eaLnBrk="1" hangingPunct="1">
              <a:defRPr/>
            </a:pPr>
            <a:r>
              <a:rPr lang="zh-CN" altLang="en-US" smtClean="0"/>
              <a:t>指针的运算</a:t>
            </a:r>
          </a:p>
        </p:txBody>
      </p:sp>
      <p:sp>
        <p:nvSpPr>
          <p:cNvPr id="409602" name="Rectangle 2"/>
          <p:cNvSpPr>
            <a:spLocks noGrp="1" noChangeArrowheads="1"/>
          </p:cNvSpPr>
          <p:nvPr>
            <p:ph idx="1"/>
          </p:nvPr>
        </p:nvSpPr>
        <p:spPr>
          <a:xfrm>
            <a:off x="107950" y="1341438"/>
            <a:ext cx="8893175" cy="5516562"/>
          </a:xfrm>
        </p:spPr>
        <p:txBody>
          <a:bodyPr/>
          <a:lstStyle/>
          <a:p>
            <a:pPr algn="just" eaLnBrk="1" hangingPunct="1">
              <a:defRPr/>
            </a:pPr>
            <a:r>
              <a:rPr lang="zh-CN" altLang="en-US" sz="2800" b="1" smtClean="0"/>
              <a:t>一个指针加上或减去一个整型值</a:t>
            </a:r>
          </a:p>
          <a:p>
            <a:pPr lvl="1" algn="just" eaLnBrk="1" hangingPunct="1">
              <a:defRPr/>
            </a:pPr>
            <a:r>
              <a:rPr lang="zh-CN" altLang="en-US" sz="2400" smtClean="0"/>
              <a:t>实际加（或减）的值由该指针所指向的数据类型来定。例如：</a:t>
            </a:r>
          </a:p>
          <a:p>
            <a:pPr lvl="2" eaLnBrk="1" hangingPunct="1">
              <a:buFont typeface="Wingdings" pitchFamily="2" charset="2"/>
              <a:buNone/>
              <a:defRPr/>
            </a:pPr>
            <a:r>
              <a:rPr lang="en-US" altLang="zh-CN" sz="2000" smtClean="0"/>
              <a:t>int x;</a:t>
            </a:r>
          </a:p>
          <a:p>
            <a:pPr lvl="2" eaLnBrk="1" hangingPunct="1">
              <a:buFont typeface="Wingdings" pitchFamily="2" charset="2"/>
              <a:buNone/>
              <a:defRPr/>
            </a:pPr>
            <a:r>
              <a:rPr lang="en-US" altLang="zh-CN" sz="2000" smtClean="0"/>
              <a:t>int *p;</a:t>
            </a:r>
          </a:p>
          <a:p>
            <a:pPr lvl="2" eaLnBrk="1" hangingPunct="1">
              <a:buFont typeface="Wingdings" pitchFamily="2" charset="2"/>
              <a:buNone/>
              <a:defRPr/>
            </a:pPr>
            <a:r>
              <a:rPr lang="en-US" altLang="zh-CN" sz="2000" smtClean="0"/>
              <a:t>p = &amp;x + </a:t>
            </a:r>
            <a:r>
              <a:rPr lang="en-US" altLang="zh-CN" sz="2000" smtClean="0">
                <a:solidFill>
                  <a:schemeClr val="folHlink"/>
                </a:solidFill>
              </a:rPr>
              <a:t>2</a:t>
            </a:r>
            <a:r>
              <a:rPr lang="en-US" altLang="zh-CN" sz="2000" smtClean="0"/>
              <a:t>;  //p</a:t>
            </a:r>
            <a:r>
              <a:rPr lang="zh-CN" altLang="en-US" sz="2000" smtClean="0"/>
              <a:t>的值为</a:t>
            </a:r>
            <a:r>
              <a:rPr lang="en-US" altLang="zh-CN" sz="2000" smtClean="0"/>
              <a:t>x</a:t>
            </a:r>
            <a:r>
              <a:rPr lang="zh-CN" altLang="en-US" sz="2000" smtClean="0"/>
              <a:t>的地址加上</a:t>
            </a:r>
            <a:r>
              <a:rPr lang="en-US" altLang="zh-CN" sz="2000" smtClean="0">
                <a:solidFill>
                  <a:schemeClr val="folHlink"/>
                </a:solidFill>
              </a:rPr>
              <a:t>sizeof(int)*2</a:t>
            </a:r>
          </a:p>
          <a:p>
            <a:pPr lvl="1" algn="just" eaLnBrk="1" hangingPunct="1">
              <a:defRPr/>
            </a:pPr>
            <a:r>
              <a:rPr lang="zh-CN" altLang="en-US" sz="2400" smtClean="0"/>
              <a:t>该操作通常用于以指针方式来访问数组元素。例如：</a:t>
            </a:r>
          </a:p>
          <a:p>
            <a:pPr lvl="2" algn="just" eaLnBrk="1" hangingPunct="1">
              <a:buFont typeface="Wingdings" pitchFamily="2" charset="2"/>
              <a:buNone/>
              <a:defRPr/>
            </a:pPr>
            <a:r>
              <a:rPr lang="en-US" altLang="zh-CN" sz="2000" smtClean="0"/>
              <a:t>int a[10];</a:t>
            </a:r>
          </a:p>
          <a:p>
            <a:pPr lvl="2" eaLnBrk="1" hangingPunct="1">
              <a:buFont typeface="Wingdings" pitchFamily="2" charset="2"/>
              <a:buNone/>
              <a:defRPr/>
            </a:pPr>
            <a:r>
              <a:rPr lang="en-US" altLang="zh-CN" sz="2000" smtClean="0"/>
              <a:t>int *p;</a:t>
            </a:r>
          </a:p>
          <a:p>
            <a:pPr lvl="2" eaLnBrk="1" hangingPunct="1">
              <a:buFont typeface="Wingdings" pitchFamily="2" charset="2"/>
              <a:buNone/>
              <a:defRPr/>
            </a:pPr>
            <a:r>
              <a:rPr lang="en-US" altLang="zh-CN" sz="2000" smtClean="0"/>
              <a:t>p = &amp;a[0]; //</a:t>
            </a:r>
            <a:r>
              <a:rPr lang="zh-CN" altLang="en-US" sz="2000" smtClean="0"/>
              <a:t>或 </a:t>
            </a:r>
            <a:r>
              <a:rPr lang="en-US" altLang="zh-CN" sz="2000" smtClean="0"/>
              <a:t>p = a;</a:t>
            </a:r>
          </a:p>
          <a:p>
            <a:pPr lvl="2" eaLnBrk="1" hangingPunct="1">
              <a:buFont typeface="Wingdings" pitchFamily="2" charset="2"/>
              <a:buNone/>
              <a:defRPr/>
            </a:pPr>
            <a:r>
              <a:rPr lang="zh-CN" altLang="en-US" sz="2000" smtClean="0"/>
              <a:t>访问数组</a:t>
            </a:r>
            <a:r>
              <a:rPr lang="en-US" altLang="zh-CN" sz="2000" smtClean="0"/>
              <a:t>a</a:t>
            </a:r>
            <a:r>
              <a:rPr lang="zh-CN" altLang="en-US" sz="2000" smtClean="0"/>
              <a:t>的元素可采用：</a:t>
            </a:r>
          </a:p>
          <a:p>
            <a:pPr lvl="2" eaLnBrk="1" hangingPunct="1">
              <a:defRPr/>
            </a:pPr>
            <a:r>
              <a:rPr lang="en-US" altLang="zh-CN" sz="2000" smtClean="0"/>
              <a:t>a[0]</a:t>
            </a:r>
            <a:r>
              <a:rPr lang="zh-CN" altLang="en-US" sz="2000" smtClean="0"/>
              <a:t>、</a:t>
            </a:r>
            <a:r>
              <a:rPr lang="en-US" altLang="zh-CN" sz="2000" smtClean="0"/>
              <a:t>a[1]</a:t>
            </a:r>
            <a:r>
              <a:rPr lang="zh-CN" altLang="en-US" sz="2000" smtClean="0"/>
              <a:t>、</a:t>
            </a:r>
            <a:r>
              <a:rPr lang="en-US" altLang="zh-CN" sz="2000" smtClean="0"/>
              <a:t>...</a:t>
            </a:r>
            <a:r>
              <a:rPr lang="zh-CN" altLang="en-US" sz="2000" smtClean="0"/>
              <a:t>、</a:t>
            </a:r>
            <a:r>
              <a:rPr lang="en-US" altLang="zh-CN" sz="2000" smtClean="0"/>
              <a:t>a[9]</a:t>
            </a:r>
          </a:p>
          <a:p>
            <a:pPr lvl="2" eaLnBrk="1" hangingPunct="1">
              <a:defRPr/>
            </a:pPr>
            <a:r>
              <a:rPr lang="en-US" altLang="zh-CN" sz="2000" smtClean="0">
                <a:solidFill>
                  <a:schemeClr val="folHlink"/>
                </a:solidFill>
              </a:rPr>
              <a:t>*p</a:t>
            </a:r>
            <a:r>
              <a:rPr lang="zh-CN" altLang="en-US" sz="2000" smtClean="0">
                <a:solidFill>
                  <a:schemeClr val="folHlink"/>
                </a:solidFill>
              </a:rPr>
              <a:t>、*</a:t>
            </a:r>
            <a:r>
              <a:rPr lang="en-US" altLang="zh-CN" sz="2000" smtClean="0">
                <a:solidFill>
                  <a:schemeClr val="folHlink"/>
                </a:solidFill>
              </a:rPr>
              <a:t>(p+1)</a:t>
            </a:r>
            <a:r>
              <a:rPr lang="zh-CN" altLang="en-US" sz="2000" smtClean="0">
                <a:solidFill>
                  <a:schemeClr val="folHlink"/>
                </a:solidFill>
              </a:rPr>
              <a:t>、</a:t>
            </a:r>
            <a:r>
              <a:rPr lang="en-US" altLang="zh-CN" sz="2000" smtClean="0">
                <a:solidFill>
                  <a:schemeClr val="folHlink"/>
                </a:solidFill>
              </a:rPr>
              <a:t>...</a:t>
            </a:r>
            <a:r>
              <a:rPr lang="zh-CN" altLang="en-US" sz="2000" smtClean="0">
                <a:solidFill>
                  <a:schemeClr val="folHlink"/>
                </a:solidFill>
              </a:rPr>
              <a:t>、*</a:t>
            </a:r>
            <a:r>
              <a:rPr lang="en-US" altLang="zh-CN" sz="2000" smtClean="0">
                <a:solidFill>
                  <a:schemeClr val="folHlink"/>
                </a:solidFill>
              </a:rPr>
              <a:t>(p+9)</a:t>
            </a:r>
          </a:p>
          <a:p>
            <a:pPr lvl="2" eaLnBrk="1" hangingPunct="1">
              <a:defRPr/>
            </a:pPr>
            <a:r>
              <a:rPr lang="en-US" altLang="zh-CN" sz="2000" smtClean="0"/>
              <a:t>p[0]</a:t>
            </a:r>
            <a:r>
              <a:rPr lang="zh-CN" altLang="en-US" sz="2000" smtClean="0"/>
              <a:t>、</a:t>
            </a:r>
            <a:r>
              <a:rPr lang="en-US" altLang="zh-CN" sz="2000" smtClean="0"/>
              <a:t>p[1]</a:t>
            </a:r>
            <a:r>
              <a:rPr lang="zh-CN" altLang="en-US" sz="2000" smtClean="0"/>
              <a:t>、</a:t>
            </a:r>
            <a:r>
              <a:rPr lang="en-US" altLang="zh-CN" sz="2000" smtClean="0"/>
              <a:t>...</a:t>
            </a:r>
            <a:r>
              <a:rPr lang="zh-CN" altLang="en-US" sz="2000" smtClean="0"/>
              <a:t>、</a:t>
            </a:r>
            <a:r>
              <a:rPr lang="en-US" altLang="zh-CN" sz="2000" smtClean="0"/>
              <a:t>p[9]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3"/>
          <p:cNvSpPr>
            <a:spLocks noGrp="1" noChangeArrowheads="1"/>
          </p:cNvSpPr>
          <p:nvPr>
            <p:ph idx="1"/>
          </p:nvPr>
        </p:nvSpPr>
        <p:spPr>
          <a:xfrm>
            <a:off x="179388" y="144463"/>
            <a:ext cx="8893175" cy="6713537"/>
          </a:xfrm>
        </p:spPr>
        <p:txBody>
          <a:bodyPr/>
          <a:lstStyle/>
          <a:p>
            <a:pPr eaLnBrk="1" hangingPunct="1">
              <a:lnSpc>
                <a:spcPct val="80000"/>
              </a:lnSpc>
              <a:defRPr/>
            </a:pPr>
            <a:r>
              <a:rPr lang="zh-CN" altLang="en-US" sz="2800" smtClean="0"/>
              <a:t>比较</a:t>
            </a:r>
          </a:p>
          <a:p>
            <a:pPr lvl="1" eaLnBrk="1" hangingPunct="1">
              <a:lnSpc>
                <a:spcPct val="80000"/>
              </a:lnSpc>
              <a:defRPr/>
            </a:pPr>
            <a:r>
              <a:rPr lang="zh-CN" altLang="en-US" sz="2400" smtClean="0"/>
              <a:t>枚举值之间的比较为枚举值所对应的整数之间的比较。例：</a:t>
            </a:r>
          </a:p>
          <a:p>
            <a:pPr lvl="1" eaLnBrk="1" hangingPunct="1">
              <a:lnSpc>
                <a:spcPct val="80000"/>
              </a:lnSpc>
              <a:buFontTx/>
              <a:buNone/>
              <a:defRPr/>
            </a:pPr>
            <a:r>
              <a:rPr lang="en-US" altLang="zh-CN" sz="2400" smtClean="0">
                <a:latin typeface="Courier New" pitchFamily="49" charset="0"/>
              </a:rPr>
              <a:t>MON &lt; TUE</a:t>
            </a:r>
            <a:r>
              <a:rPr lang="zh-CN" altLang="en-US" sz="2400" smtClean="0">
                <a:latin typeface="Courier New" pitchFamily="49" charset="0"/>
              </a:rPr>
              <a:t>（结果为</a:t>
            </a:r>
            <a:r>
              <a:rPr lang="en-US" altLang="zh-CN" sz="2400" smtClean="0">
                <a:latin typeface="Courier New" pitchFamily="49" charset="0"/>
              </a:rPr>
              <a:t>true</a:t>
            </a:r>
            <a:r>
              <a:rPr lang="zh-CN" altLang="en-US" sz="2400" smtClean="0">
                <a:latin typeface="Courier New" pitchFamily="49" charset="0"/>
              </a:rPr>
              <a:t>）</a:t>
            </a:r>
          </a:p>
          <a:p>
            <a:pPr eaLnBrk="1" hangingPunct="1">
              <a:lnSpc>
                <a:spcPct val="80000"/>
              </a:lnSpc>
              <a:defRPr/>
            </a:pPr>
            <a:r>
              <a:rPr lang="zh-CN" altLang="en-US" sz="2800" smtClean="0"/>
              <a:t>算术运算</a:t>
            </a:r>
          </a:p>
          <a:p>
            <a:pPr lvl="1" eaLnBrk="1" hangingPunct="1">
              <a:lnSpc>
                <a:spcPct val="80000"/>
              </a:lnSpc>
              <a:defRPr/>
            </a:pPr>
            <a:r>
              <a:rPr lang="zh-CN" altLang="en-US" sz="2400" smtClean="0"/>
              <a:t>运算时，枚举值将转换成对应的整型值。</a:t>
            </a:r>
          </a:p>
          <a:p>
            <a:pPr lvl="1" eaLnBrk="1" hangingPunct="1">
              <a:lnSpc>
                <a:spcPct val="80000"/>
              </a:lnSpc>
              <a:defRPr/>
            </a:pPr>
            <a:r>
              <a:rPr lang="zh-CN" altLang="en-US" sz="2400" smtClean="0"/>
              <a:t>对枚举类型进行算术运算的结果类型为算术类型。例如：</a:t>
            </a:r>
          </a:p>
          <a:p>
            <a:pPr lvl="1" eaLnBrk="1" hangingPunct="1">
              <a:lnSpc>
                <a:spcPct val="80000"/>
              </a:lnSpc>
              <a:buFontTx/>
              <a:buNone/>
              <a:defRPr/>
            </a:pPr>
            <a:r>
              <a:rPr lang="en-US" altLang="zh-CN" sz="2400" smtClean="0"/>
              <a:t>Day d; int i;</a:t>
            </a:r>
          </a:p>
          <a:p>
            <a:pPr lvl="1" eaLnBrk="1" hangingPunct="1">
              <a:lnSpc>
                <a:spcPct val="80000"/>
              </a:lnSpc>
              <a:buFontTx/>
              <a:buNone/>
              <a:defRPr/>
            </a:pPr>
            <a:r>
              <a:rPr lang="en-US" altLang="zh-CN" sz="2400" smtClean="0"/>
              <a:t>......</a:t>
            </a:r>
          </a:p>
          <a:p>
            <a:pPr lvl="1" eaLnBrk="1" hangingPunct="1">
              <a:lnSpc>
                <a:spcPct val="80000"/>
              </a:lnSpc>
              <a:buFontTx/>
              <a:buNone/>
              <a:defRPr/>
            </a:pPr>
            <a:r>
              <a:rPr lang="en-US" altLang="zh-CN" sz="2400" smtClean="0"/>
              <a:t>i = d+1; //OK</a:t>
            </a:r>
          </a:p>
          <a:p>
            <a:pPr lvl="1" eaLnBrk="1" hangingPunct="1">
              <a:lnSpc>
                <a:spcPct val="80000"/>
              </a:lnSpc>
              <a:buFontTx/>
              <a:buNone/>
              <a:defRPr/>
            </a:pPr>
            <a:r>
              <a:rPr lang="en-US" altLang="zh-CN" sz="2400" smtClean="0"/>
              <a:t>d = d+1;  //</a:t>
            </a:r>
            <a:r>
              <a:rPr lang="en-US" altLang="zh-CN" sz="2400" smtClean="0">
                <a:solidFill>
                  <a:schemeClr val="folHlink"/>
                </a:solidFill>
              </a:rPr>
              <a:t>Error</a:t>
            </a:r>
            <a:r>
              <a:rPr lang="zh-CN" altLang="en-US" sz="2400" smtClean="0"/>
              <a:t>，因为</a:t>
            </a:r>
            <a:r>
              <a:rPr lang="en-US" altLang="zh-CN" sz="2400" smtClean="0"/>
              <a:t>d+1</a:t>
            </a:r>
            <a:r>
              <a:rPr lang="zh-CN" altLang="en-US" sz="2400" smtClean="0"/>
              <a:t>的结果为</a:t>
            </a:r>
            <a:r>
              <a:rPr lang="en-US" altLang="zh-CN" sz="2400" smtClean="0"/>
              <a:t>int</a:t>
            </a:r>
            <a:r>
              <a:rPr lang="zh-CN" altLang="en-US" sz="2400" smtClean="0"/>
              <a:t>类型。</a:t>
            </a:r>
          </a:p>
          <a:p>
            <a:pPr lvl="1" eaLnBrk="1" hangingPunct="1">
              <a:lnSpc>
                <a:spcPct val="80000"/>
              </a:lnSpc>
              <a:buFontTx/>
              <a:buNone/>
              <a:defRPr/>
            </a:pPr>
            <a:r>
              <a:rPr lang="en-US" altLang="zh-CN" sz="2400" smtClean="0"/>
              <a:t>d = (Day)(d+1)  //OK</a:t>
            </a:r>
          </a:p>
          <a:p>
            <a:pPr eaLnBrk="1" hangingPunct="1">
              <a:lnSpc>
                <a:spcPct val="140000"/>
              </a:lnSpc>
              <a:defRPr/>
            </a:pPr>
            <a:r>
              <a:rPr lang="zh-CN" altLang="en-US" sz="2800" smtClean="0"/>
              <a:t>不能对枚举类型的值直接进行输入</a:t>
            </a:r>
            <a:r>
              <a:rPr lang="zh-CN" altLang="en-US" sz="2800" smtClean="0">
                <a:latin typeface="Courier New" pitchFamily="49" charset="0"/>
              </a:rPr>
              <a:t>，可以进行输出</a:t>
            </a:r>
            <a:r>
              <a:rPr lang="zh-CN" altLang="en-US" sz="2800" smtClean="0"/>
              <a:t>。例如：</a:t>
            </a:r>
          </a:p>
          <a:p>
            <a:pPr lvl="1" eaLnBrk="1" hangingPunct="1">
              <a:lnSpc>
                <a:spcPct val="80000"/>
              </a:lnSpc>
              <a:buFontTx/>
              <a:buNone/>
              <a:defRPr/>
            </a:pPr>
            <a:r>
              <a:rPr lang="en-US" altLang="zh-CN" sz="2400" smtClean="0"/>
              <a:t>Day d;</a:t>
            </a:r>
          </a:p>
          <a:p>
            <a:pPr lvl="1" eaLnBrk="1" hangingPunct="1">
              <a:lnSpc>
                <a:spcPct val="80000"/>
              </a:lnSpc>
              <a:buFontTx/>
              <a:buNone/>
              <a:defRPr/>
            </a:pPr>
            <a:r>
              <a:rPr lang="en-US" altLang="zh-CN" sz="2400" smtClean="0"/>
              <a:t>cin &gt;&gt; d;  //Error</a:t>
            </a:r>
          </a:p>
          <a:p>
            <a:pPr lvl="1" eaLnBrk="1" hangingPunct="1">
              <a:lnSpc>
                <a:spcPct val="80000"/>
              </a:lnSpc>
              <a:buFontTx/>
              <a:buNone/>
              <a:defRPr/>
            </a:pPr>
            <a:r>
              <a:rPr lang="en-US" altLang="zh-CN" sz="2400" smtClean="0"/>
              <a:t>cout &lt;&lt; d;  //OK</a:t>
            </a:r>
            <a:r>
              <a:rPr lang="zh-CN" altLang="en-US" sz="2400" smtClean="0"/>
              <a:t>，将把</a:t>
            </a:r>
            <a:r>
              <a:rPr lang="en-US" altLang="zh-CN" sz="2400" smtClean="0"/>
              <a:t>d</a:t>
            </a:r>
            <a:r>
              <a:rPr lang="zh-CN" altLang="en-US" sz="2400" smtClean="0"/>
              <a:t>转换成</a:t>
            </a:r>
            <a:r>
              <a:rPr lang="en-US" altLang="zh-CN" sz="2400" smtClean="0"/>
              <a:t>int</a:t>
            </a: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6" name="Rectangle 2"/>
          <p:cNvSpPr>
            <a:spLocks noGrp="1" noChangeArrowheads="1"/>
          </p:cNvSpPr>
          <p:nvPr>
            <p:ph idx="1"/>
          </p:nvPr>
        </p:nvSpPr>
        <p:spPr>
          <a:xfrm>
            <a:off x="457200" y="260350"/>
            <a:ext cx="8229600" cy="6408738"/>
          </a:xfrm>
        </p:spPr>
        <p:txBody>
          <a:bodyPr/>
          <a:lstStyle/>
          <a:p>
            <a:pPr eaLnBrk="1" hangingPunct="1">
              <a:lnSpc>
                <a:spcPct val="90000"/>
              </a:lnSpc>
              <a:buFont typeface="Wingdings" pitchFamily="2" charset="2"/>
              <a:buNone/>
              <a:defRPr/>
            </a:pPr>
            <a:r>
              <a:rPr lang="en-US" altLang="zh-CN" sz="2400" smtClean="0"/>
              <a:t>int a[10];</a:t>
            </a:r>
          </a:p>
          <a:p>
            <a:pPr eaLnBrk="1" hangingPunct="1">
              <a:lnSpc>
                <a:spcPct val="90000"/>
              </a:lnSpc>
              <a:buFont typeface="Wingdings" pitchFamily="2" charset="2"/>
              <a:buNone/>
              <a:defRPr/>
            </a:pPr>
            <a:r>
              <a:rPr lang="en-US" altLang="zh-CN" sz="2400" smtClean="0"/>
              <a:t>int sum=0;</a:t>
            </a:r>
          </a:p>
          <a:p>
            <a:pPr eaLnBrk="1" hangingPunct="1">
              <a:lnSpc>
                <a:spcPct val="90000"/>
              </a:lnSpc>
              <a:buFont typeface="Wingdings" pitchFamily="2" charset="2"/>
              <a:buNone/>
              <a:defRPr/>
            </a:pPr>
            <a:r>
              <a:rPr lang="en-US" altLang="zh-CN" sz="2400" smtClean="0"/>
              <a:t>......</a:t>
            </a:r>
          </a:p>
          <a:p>
            <a:pPr eaLnBrk="1" hangingPunct="1">
              <a:lnSpc>
                <a:spcPct val="90000"/>
              </a:lnSpc>
              <a:buFont typeface="Wingdings" pitchFamily="2" charset="2"/>
              <a:buNone/>
              <a:defRPr/>
            </a:pPr>
            <a:r>
              <a:rPr lang="en-US" altLang="zh-CN" sz="2400" smtClean="0"/>
              <a:t>for  (int i=0; i&lt;10; i++)</a:t>
            </a:r>
          </a:p>
          <a:p>
            <a:pPr eaLnBrk="1" hangingPunct="1">
              <a:lnSpc>
                <a:spcPct val="90000"/>
              </a:lnSpc>
              <a:buFont typeface="Wingdings" pitchFamily="2" charset="2"/>
              <a:buNone/>
              <a:defRPr/>
            </a:pPr>
            <a:r>
              <a:rPr lang="en-US" altLang="zh-CN" sz="2400" smtClean="0"/>
              <a:t>  sum += a[i];</a:t>
            </a:r>
          </a:p>
          <a:p>
            <a:pPr eaLnBrk="1" hangingPunct="1">
              <a:lnSpc>
                <a:spcPct val="90000"/>
              </a:lnSpc>
              <a:buFont typeface="Wingdings" pitchFamily="2" charset="2"/>
              <a:buNone/>
              <a:defRPr/>
            </a:pPr>
            <a:r>
              <a:rPr lang="zh-CN" altLang="en-US" sz="2400" smtClean="0"/>
              <a:t>或者   </a:t>
            </a:r>
          </a:p>
          <a:p>
            <a:pPr eaLnBrk="1" hangingPunct="1">
              <a:lnSpc>
                <a:spcPct val="90000"/>
              </a:lnSpc>
              <a:buFont typeface="Wingdings" pitchFamily="2" charset="2"/>
              <a:buNone/>
              <a:defRPr/>
            </a:pPr>
            <a:r>
              <a:rPr lang="en-US" altLang="zh-CN" sz="2400" smtClean="0"/>
              <a:t>int *p=&amp;a[0];</a:t>
            </a:r>
          </a:p>
          <a:p>
            <a:pPr eaLnBrk="1" hangingPunct="1">
              <a:lnSpc>
                <a:spcPct val="90000"/>
              </a:lnSpc>
              <a:buFont typeface="Wingdings" pitchFamily="2" charset="2"/>
              <a:buNone/>
              <a:defRPr/>
            </a:pPr>
            <a:r>
              <a:rPr lang="en-US" altLang="zh-CN" sz="2400" smtClean="0"/>
              <a:t>for  (int i=0; i&lt;10; i++)</a:t>
            </a:r>
          </a:p>
          <a:p>
            <a:pPr eaLnBrk="1" hangingPunct="1">
              <a:lnSpc>
                <a:spcPct val="90000"/>
              </a:lnSpc>
              <a:buFont typeface="Wingdings" pitchFamily="2" charset="2"/>
              <a:buNone/>
              <a:defRPr/>
            </a:pPr>
            <a:r>
              <a:rPr lang="en-US" altLang="zh-CN" sz="2400" smtClean="0"/>
              <a:t>{ sum += *p; </a:t>
            </a:r>
          </a:p>
          <a:p>
            <a:pPr eaLnBrk="1" hangingPunct="1">
              <a:lnSpc>
                <a:spcPct val="90000"/>
              </a:lnSpc>
              <a:buFont typeface="Wingdings" pitchFamily="2" charset="2"/>
              <a:buNone/>
              <a:defRPr/>
            </a:pPr>
            <a:r>
              <a:rPr lang="en-US" altLang="zh-CN" sz="2400" smtClean="0"/>
              <a:t>   p++;</a:t>
            </a:r>
          </a:p>
          <a:p>
            <a:pPr eaLnBrk="1" hangingPunct="1">
              <a:lnSpc>
                <a:spcPct val="90000"/>
              </a:lnSpc>
              <a:buFont typeface="Wingdings" pitchFamily="2" charset="2"/>
              <a:buNone/>
              <a:defRPr/>
            </a:pPr>
            <a:r>
              <a:rPr lang="en-US" altLang="zh-CN" sz="2400" smtClean="0"/>
              <a:t>}</a:t>
            </a:r>
          </a:p>
          <a:p>
            <a:pPr eaLnBrk="1" hangingPunct="1">
              <a:lnSpc>
                <a:spcPct val="90000"/>
              </a:lnSpc>
              <a:buFont typeface="Wingdings" pitchFamily="2" charset="2"/>
              <a:buNone/>
              <a:defRPr/>
            </a:pPr>
            <a:r>
              <a:rPr lang="zh-CN" altLang="en-US" sz="2400" smtClean="0"/>
              <a:t>或者</a:t>
            </a:r>
          </a:p>
          <a:p>
            <a:pPr eaLnBrk="1" hangingPunct="1">
              <a:lnSpc>
                <a:spcPct val="90000"/>
              </a:lnSpc>
              <a:buFont typeface="Wingdings" pitchFamily="2" charset="2"/>
              <a:buNone/>
              <a:defRPr/>
            </a:pPr>
            <a:r>
              <a:rPr lang="en-US" altLang="zh-CN" sz="2400" smtClean="0"/>
              <a:t>int *p=&amp;a[0]; </a:t>
            </a:r>
          </a:p>
          <a:p>
            <a:pPr eaLnBrk="1" hangingPunct="1">
              <a:lnSpc>
                <a:spcPct val="90000"/>
              </a:lnSpc>
              <a:buFont typeface="Wingdings" pitchFamily="2" charset="2"/>
              <a:buNone/>
              <a:defRPr/>
            </a:pPr>
            <a:r>
              <a:rPr lang="en-US" altLang="zh-CN" sz="2400" smtClean="0"/>
              <a:t>for  (int i=0; i&lt;10; i++)</a:t>
            </a:r>
          </a:p>
          <a:p>
            <a:pPr eaLnBrk="1" hangingPunct="1">
              <a:lnSpc>
                <a:spcPct val="90000"/>
              </a:lnSpc>
              <a:buFont typeface="Wingdings" pitchFamily="2" charset="2"/>
              <a:buNone/>
              <a:defRPr/>
            </a:pPr>
            <a:r>
              <a:rPr lang="en-US" altLang="zh-CN" sz="2400" smtClean="0"/>
              <a:t>  sum += p[i]; </a:t>
            </a: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650" name="Rectangle 2"/>
          <p:cNvSpPr>
            <a:spLocks noGrp="1" noChangeArrowheads="1"/>
          </p:cNvSpPr>
          <p:nvPr>
            <p:ph idx="1"/>
          </p:nvPr>
        </p:nvSpPr>
        <p:spPr>
          <a:xfrm>
            <a:off x="312738" y="393700"/>
            <a:ext cx="8507412" cy="6130925"/>
          </a:xfrm>
        </p:spPr>
        <p:txBody>
          <a:bodyPr/>
          <a:lstStyle/>
          <a:p>
            <a:pPr algn="just" eaLnBrk="1" hangingPunct="1">
              <a:defRPr/>
            </a:pPr>
            <a:r>
              <a:rPr lang="zh-CN" altLang="en-US" sz="2800" smtClean="0"/>
              <a:t>两个同类型的指针相减</a:t>
            </a:r>
          </a:p>
          <a:p>
            <a:pPr lvl="1" algn="just" eaLnBrk="1" hangingPunct="1">
              <a:defRPr/>
            </a:pPr>
            <a:r>
              <a:rPr lang="zh-CN" altLang="en-US" smtClean="0"/>
              <a:t>实际结果由指针所指向的类型来定。例如：</a:t>
            </a:r>
            <a:r>
              <a:rPr lang="zh-CN" altLang="en-US" sz="2400" smtClean="0"/>
              <a:t> </a:t>
            </a:r>
          </a:p>
          <a:p>
            <a:pPr lvl="2" eaLnBrk="1" hangingPunct="1">
              <a:buFont typeface="Wingdings" pitchFamily="2" charset="2"/>
              <a:buNone/>
              <a:defRPr/>
            </a:pPr>
            <a:r>
              <a:rPr lang="en-US" altLang="zh-CN" smtClean="0"/>
              <a:t>int a[10];</a:t>
            </a:r>
          </a:p>
          <a:p>
            <a:pPr lvl="2" eaLnBrk="1" hangingPunct="1">
              <a:buFont typeface="Wingdings" pitchFamily="2" charset="2"/>
              <a:buNone/>
              <a:defRPr/>
            </a:pPr>
            <a:r>
              <a:rPr lang="en-US" altLang="zh-CN" smtClean="0"/>
              <a:t>int *p = &amp;a[0];  </a:t>
            </a:r>
          </a:p>
          <a:p>
            <a:pPr lvl="2" eaLnBrk="1" hangingPunct="1">
              <a:buFont typeface="Wingdings" pitchFamily="2" charset="2"/>
              <a:buNone/>
              <a:defRPr/>
            </a:pPr>
            <a:r>
              <a:rPr lang="en-US" altLang="zh-CN" smtClean="0"/>
              <a:t>int *q = &amp;a[3];</a:t>
            </a:r>
          </a:p>
          <a:p>
            <a:pPr lvl="2" eaLnBrk="1" hangingPunct="1">
              <a:buFont typeface="Wingdings" pitchFamily="2" charset="2"/>
              <a:buNone/>
              <a:defRPr/>
            </a:pPr>
            <a:r>
              <a:rPr lang="en-US" altLang="zh-CN" smtClean="0"/>
              <a:t>cout &lt;&lt; </a:t>
            </a:r>
            <a:r>
              <a:rPr lang="en-US" altLang="zh-CN" smtClean="0">
                <a:solidFill>
                  <a:schemeClr val="folHlink"/>
                </a:solidFill>
              </a:rPr>
              <a:t>q-p</a:t>
            </a:r>
            <a:r>
              <a:rPr lang="en-US" altLang="zh-CN" smtClean="0"/>
              <a:t> &lt;&lt; endl; //</a:t>
            </a:r>
            <a:r>
              <a:rPr lang="zh-CN" altLang="en-US" smtClean="0"/>
              <a:t>输出</a:t>
            </a:r>
            <a:r>
              <a:rPr lang="en-US" altLang="zh-CN" smtClean="0">
                <a:solidFill>
                  <a:schemeClr val="folHlink"/>
                </a:solidFill>
              </a:rPr>
              <a:t>3</a:t>
            </a:r>
          </a:p>
          <a:p>
            <a:pPr algn="just" eaLnBrk="1" hangingPunct="1">
              <a:defRPr/>
            </a:pPr>
            <a:r>
              <a:rPr lang="zh-CN" altLang="en-US" sz="2800" smtClean="0"/>
              <a:t>两个同类型的指针比较 </a:t>
            </a:r>
          </a:p>
          <a:p>
            <a:pPr lvl="1" eaLnBrk="1" hangingPunct="1">
              <a:defRPr/>
            </a:pPr>
            <a:r>
              <a:rPr lang="zh-CN" altLang="en-US" smtClean="0"/>
              <a:t>比较它们所对应的内存地址的大小。例如：</a:t>
            </a:r>
          </a:p>
          <a:p>
            <a:pPr lvl="2" eaLnBrk="1" hangingPunct="1">
              <a:buFont typeface="Wingdings" pitchFamily="2" charset="2"/>
              <a:buNone/>
              <a:defRPr/>
            </a:pPr>
            <a:r>
              <a:rPr lang="en-US" altLang="zh-CN" smtClean="0"/>
              <a:t>int a[10],sum,*p,*q;</a:t>
            </a:r>
          </a:p>
          <a:p>
            <a:pPr lvl="2" eaLnBrk="1" hangingPunct="1">
              <a:buFont typeface="Wingdings" pitchFamily="2" charset="2"/>
              <a:buNone/>
              <a:defRPr/>
            </a:pPr>
            <a:r>
              <a:rPr lang="en-US" altLang="zh-CN" smtClean="0"/>
              <a:t>......</a:t>
            </a:r>
          </a:p>
          <a:p>
            <a:pPr lvl="2" eaLnBrk="1" hangingPunct="1">
              <a:buFont typeface="Wingdings" pitchFamily="2" charset="2"/>
              <a:buNone/>
              <a:defRPr/>
            </a:pPr>
            <a:r>
              <a:rPr lang="en-US" altLang="zh-CN" smtClean="0"/>
              <a:t>for (p=&amp;a[0],q=&amp;a[9],sum=0; </a:t>
            </a:r>
            <a:r>
              <a:rPr lang="en-US" altLang="zh-CN" smtClean="0">
                <a:solidFill>
                  <a:schemeClr val="folHlink"/>
                </a:solidFill>
              </a:rPr>
              <a:t>p&lt;=q</a:t>
            </a:r>
            <a:r>
              <a:rPr lang="en-US" altLang="zh-CN" smtClean="0"/>
              <a:t>; p++)</a:t>
            </a:r>
          </a:p>
          <a:p>
            <a:pPr lvl="2" eaLnBrk="1" hangingPunct="1">
              <a:buFont typeface="Wingdings" pitchFamily="2" charset="2"/>
              <a:buNone/>
              <a:defRPr/>
            </a:pPr>
            <a:r>
              <a:rPr lang="en-US" altLang="zh-CN" smtClean="0"/>
              <a:t>	sum += *p;</a:t>
            </a: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75" name="Rectangle 3"/>
          <p:cNvSpPr>
            <a:spLocks noGrp="1" noChangeArrowheads="1"/>
          </p:cNvSpPr>
          <p:nvPr>
            <p:ph type="title"/>
          </p:nvPr>
        </p:nvSpPr>
        <p:spPr>
          <a:xfrm>
            <a:off x="685800" y="188913"/>
            <a:ext cx="7772400" cy="762000"/>
          </a:xfrm>
        </p:spPr>
        <p:txBody>
          <a:bodyPr/>
          <a:lstStyle/>
          <a:p>
            <a:pPr eaLnBrk="1" hangingPunct="1">
              <a:defRPr/>
            </a:pPr>
            <a:r>
              <a:rPr lang="zh-CN" altLang="en-US" sz="4000" smtClean="0"/>
              <a:t>指针的输出</a:t>
            </a:r>
            <a:endParaRPr lang="zh-CN" altLang="en-US" smtClean="0"/>
          </a:p>
        </p:txBody>
      </p:sp>
      <p:sp>
        <p:nvSpPr>
          <p:cNvPr id="412674" name="Rectangle 2"/>
          <p:cNvSpPr>
            <a:spLocks noGrp="1" noChangeArrowheads="1"/>
          </p:cNvSpPr>
          <p:nvPr>
            <p:ph idx="1"/>
          </p:nvPr>
        </p:nvSpPr>
        <p:spPr>
          <a:xfrm>
            <a:off x="179388" y="1196975"/>
            <a:ext cx="8785225" cy="4968875"/>
          </a:xfrm>
        </p:spPr>
        <p:txBody>
          <a:bodyPr/>
          <a:lstStyle/>
          <a:p>
            <a:pPr algn="just" eaLnBrk="1" hangingPunct="1">
              <a:buFont typeface="Wingdings" pitchFamily="2" charset="2"/>
              <a:buNone/>
              <a:defRPr/>
            </a:pPr>
            <a:endParaRPr lang="en-US" altLang="zh-CN" sz="2400" smtClean="0"/>
          </a:p>
          <a:p>
            <a:pPr lvl="1" eaLnBrk="1" hangingPunct="1">
              <a:buFontTx/>
              <a:buNone/>
              <a:defRPr/>
            </a:pPr>
            <a:r>
              <a:rPr lang="en-US" altLang="zh-CN" sz="2400" smtClean="0"/>
              <a:t>int x=1;</a:t>
            </a:r>
          </a:p>
          <a:p>
            <a:pPr lvl="1" eaLnBrk="1" hangingPunct="1">
              <a:buFontTx/>
              <a:buNone/>
              <a:defRPr/>
            </a:pPr>
            <a:r>
              <a:rPr lang="en-US" altLang="zh-CN" sz="2400" smtClean="0"/>
              <a:t>int *p=&amp;x;</a:t>
            </a:r>
          </a:p>
          <a:p>
            <a:pPr lvl="1" eaLnBrk="1" hangingPunct="1">
              <a:buFontTx/>
              <a:buNone/>
              <a:defRPr/>
            </a:pPr>
            <a:r>
              <a:rPr lang="en-US" altLang="zh-CN" sz="2400" smtClean="0"/>
              <a:t>cout &lt;&lt; p; //</a:t>
            </a:r>
            <a:r>
              <a:rPr lang="zh-CN" altLang="en-US" sz="2400" smtClean="0"/>
              <a:t>输出</a:t>
            </a:r>
            <a:r>
              <a:rPr lang="en-US" altLang="zh-CN" sz="2400" smtClean="0"/>
              <a:t>p</a:t>
            </a:r>
            <a:r>
              <a:rPr lang="zh-CN" altLang="en-US" sz="2400" smtClean="0"/>
              <a:t>的值</a:t>
            </a:r>
            <a:r>
              <a:rPr lang="en-US" altLang="zh-CN" sz="2400" smtClean="0"/>
              <a:t>(x</a:t>
            </a:r>
            <a:r>
              <a:rPr lang="zh-CN" altLang="en-US" sz="2400" smtClean="0"/>
              <a:t>的地址</a:t>
            </a:r>
            <a:r>
              <a:rPr lang="en-US" altLang="zh-CN" sz="2400" smtClean="0"/>
              <a:t>)</a:t>
            </a:r>
          </a:p>
          <a:p>
            <a:pPr lvl="1" eaLnBrk="1" hangingPunct="1">
              <a:buFontTx/>
              <a:buNone/>
              <a:defRPr/>
            </a:pPr>
            <a:r>
              <a:rPr lang="en-US" altLang="zh-CN" sz="2400" smtClean="0"/>
              <a:t>cout &lt;&lt; *p; //</a:t>
            </a:r>
            <a:r>
              <a:rPr lang="zh-CN" altLang="en-US" sz="2400" smtClean="0"/>
              <a:t>输出</a:t>
            </a:r>
            <a:r>
              <a:rPr lang="en-US" altLang="zh-CN" sz="2400" smtClean="0"/>
              <a:t>p</a:t>
            </a:r>
            <a:r>
              <a:rPr lang="zh-CN" altLang="en-US" sz="2400" smtClean="0"/>
              <a:t>指向的值（</a:t>
            </a:r>
            <a:r>
              <a:rPr lang="en-US" altLang="zh-CN" sz="2400" smtClean="0"/>
              <a:t>x</a:t>
            </a:r>
            <a:r>
              <a:rPr lang="zh-CN" altLang="en-US" sz="2400" smtClean="0"/>
              <a:t>的值）</a:t>
            </a:r>
            <a:endParaRPr lang="zh-CN" altLang="en-US" sz="2000" smtClean="0"/>
          </a:p>
          <a:p>
            <a:pPr lvl="1" eaLnBrk="1" hangingPunct="1">
              <a:lnSpc>
                <a:spcPct val="130000"/>
              </a:lnSpc>
              <a:buFontTx/>
              <a:buNone/>
              <a:defRPr/>
            </a:pPr>
            <a:r>
              <a:rPr lang="en-US" altLang="zh-CN" sz="2400" smtClean="0"/>
              <a:t>char str[]="ABCD";</a:t>
            </a:r>
          </a:p>
          <a:p>
            <a:pPr lvl="1" eaLnBrk="1" hangingPunct="1">
              <a:buFontTx/>
              <a:buNone/>
              <a:defRPr/>
            </a:pPr>
            <a:r>
              <a:rPr lang="en-US" altLang="zh-CN" sz="2400" smtClean="0"/>
              <a:t>char *q=&amp;str[0];</a:t>
            </a:r>
          </a:p>
          <a:p>
            <a:pPr lvl="1" eaLnBrk="1" hangingPunct="1">
              <a:buFontTx/>
              <a:buNone/>
              <a:defRPr/>
            </a:pPr>
            <a:r>
              <a:rPr lang="en-US" altLang="zh-CN" sz="2400" smtClean="0"/>
              <a:t>cout &lt;&lt; *q; //</a:t>
            </a:r>
            <a:r>
              <a:rPr lang="zh-CN" altLang="en-US" sz="2400" smtClean="0"/>
              <a:t>输出</a:t>
            </a:r>
            <a:r>
              <a:rPr lang="en-US" altLang="zh-CN" sz="2400" smtClean="0"/>
              <a:t>q</a:t>
            </a:r>
            <a:r>
              <a:rPr lang="zh-CN" altLang="en-US" sz="2400" smtClean="0"/>
              <a:t>指向的字符：</a:t>
            </a:r>
            <a:r>
              <a:rPr lang="en-US" altLang="zh-CN" sz="2400" smtClean="0"/>
              <a:t>A</a:t>
            </a:r>
          </a:p>
          <a:p>
            <a:pPr lvl="1" eaLnBrk="1" hangingPunct="1">
              <a:buFontTx/>
              <a:buNone/>
              <a:defRPr/>
            </a:pPr>
            <a:r>
              <a:rPr lang="en-US" altLang="zh-CN" sz="2400" smtClean="0"/>
              <a:t>cout &lt;&lt; q;  //</a:t>
            </a:r>
            <a:r>
              <a:rPr lang="zh-CN" altLang="en-US" sz="2400" smtClean="0">
                <a:solidFill>
                  <a:schemeClr val="folHlink"/>
                </a:solidFill>
              </a:rPr>
              <a:t>输出</a:t>
            </a:r>
            <a:r>
              <a:rPr lang="en-US" altLang="zh-CN" sz="2400" smtClean="0">
                <a:solidFill>
                  <a:schemeClr val="folHlink"/>
                </a:solidFill>
              </a:rPr>
              <a:t>q</a:t>
            </a:r>
            <a:r>
              <a:rPr lang="zh-CN" altLang="en-US" sz="2400" smtClean="0">
                <a:solidFill>
                  <a:schemeClr val="folHlink"/>
                </a:solidFill>
              </a:rPr>
              <a:t>指向的字符串：</a:t>
            </a:r>
            <a:r>
              <a:rPr lang="en-US" altLang="zh-CN" sz="2400" smtClean="0">
                <a:solidFill>
                  <a:schemeClr val="folHlink"/>
                </a:solidFill>
              </a:rPr>
              <a:t>ABCD</a:t>
            </a:r>
          </a:p>
          <a:p>
            <a:pPr lvl="1" eaLnBrk="1" hangingPunct="1">
              <a:buFontTx/>
              <a:buNone/>
              <a:defRPr/>
            </a:pPr>
            <a:r>
              <a:rPr lang="en-US" altLang="zh-CN" sz="2400" smtClean="0"/>
              <a:t>cout &lt;&lt; (void *)q  </a:t>
            </a:r>
            <a:r>
              <a:rPr lang="en-US" altLang="zh-CN" sz="1800" smtClean="0"/>
              <a:t>//</a:t>
            </a:r>
            <a:r>
              <a:rPr lang="zh-CN" altLang="en-US" sz="1800" smtClean="0"/>
              <a:t>输出</a:t>
            </a:r>
            <a:r>
              <a:rPr lang="en-US" altLang="zh-CN" sz="1800" smtClean="0"/>
              <a:t>p</a:t>
            </a:r>
            <a:r>
              <a:rPr lang="zh-CN" altLang="en-US" sz="1800" smtClean="0"/>
              <a:t>的值，即字符串</a:t>
            </a:r>
            <a:r>
              <a:rPr lang="en-US" altLang="zh-CN" sz="1800" smtClean="0"/>
              <a:t>"ABCD"</a:t>
            </a:r>
            <a:r>
              <a:rPr lang="zh-CN" altLang="en-US" sz="1800" smtClean="0"/>
              <a:t>的内存首地址</a:t>
            </a: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Rectangle 2"/>
          <p:cNvSpPr>
            <a:spLocks noGrp="1" noChangeArrowheads="1"/>
          </p:cNvSpPr>
          <p:nvPr>
            <p:ph type="title"/>
          </p:nvPr>
        </p:nvSpPr>
        <p:spPr/>
        <p:txBody>
          <a:bodyPr/>
          <a:lstStyle/>
          <a:p>
            <a:pPr eaLnBrk="1" hangingPunct="1">
              <a:defRPr/>
            </a:pPr>
            <a:r>
              <a:rPr lang="zh-CN" altLang="en-US" smtClean="0"/>
              <a:t>下面指针的用法好吗？</a:t>
            </a:r>
          </a:p>
        </p:txBody>
      </p:sp>
      <p:sp>
        <p:nvSpPr>
          <p:cNvPr id="413699" name="Rectangle 3"/>
          <p:cNvSpPr>
            <a:spLocks noGrp="1" noChangeArrowheads="1"/>
          </p:cNvSpPr>
          <p:nvPr>
            <p:ph idx="1"/>
          </p:nvPr>
        </p:nvSpPr>
        <p:spPr/>
        <p:txBody>
          <a:bodyPr/>
          <a:lstStyle/>
          <a:p>
            <a:pPr eaLnBrk="1" hangingPunct="1">
              <a:buFont typeface="Wingdings" pitchFamily="2" charset="2"/>
              <a:buNone/>
              <a:defRPr/>
            </a:pPr>
            <a:r>
              <a:rPr lang="fr-FR" altLang="zh-CN" smtClean="0"/>
              <a:t>int x=0,y;</a:t>
            </a:r>
          </a:p>
          <a:p>
            <a:pPr eaLnBrk="1" hangingPunct="1">
              <a:buFont typeface="Wingdings" pitchFamily="2" charset="2"/>
              <a:buNone/>
              <a:defRPr/>
            </a:pPr>
            <a:r>
              <a:rPr lang="fr-FR" altLang="zh-CN" smtClean="0"/>
              <a:t>int *p=&amp;x;</a:t>
            </a:r>
            <a:endParaRPr lang="en-US" altLang="zh-CN" smtClean="0"/>
          </a:p>
          <a:p>
            <a:pPr eaLnBrk="1" hangingPunct="1">
              <a:buFont typeface="Wingdings" pitchFamily="2" charset="2"/>
              <a:buNone/>
              <a:defRPr/>
            </a:pPr>
            <a:r>
              <a:rPr lang="en-US" altLang="zh-CN" smtClean="0"/>
              <a:t>*p = 1;</a:t>
            </a:r>
          </a:p>
          <a:p>
            <a:pPr eaLnBrk="1" hangingPunct="1">
              <a:buFont typeface="Wingdings" pitchFamily="2" charset="2"/>
              <a:buNone/>
              <a:defRPr/>
            </a:pPr>
            <a:r>
              <a:rPr lang="en-US" altLang="zh-CN" smtClean="0"/>
              <a:t>y = *p+3*x;</a:t>
            </a: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2" name="Rectangle 2"/>
          <p:cNvSpPr>
            <a:spLocks noGrp="1" noChangeArrowheads="1"/>
          </p:cNvSpPr>
          <p:nvPr>
            <p:ph type="title"/>
          </p:nvPr>
        </p:nvSpPr>
        <p:spPr/>
        <p:txBody>
          <a:bodyPr/>
          <a:lstStyle/>
          <a:p>
            <a:pPr eaLnBrk="1" hangingPunct="1">
              <a:defRPr/>
            </a:pPr>
            <a:r>
              <a:rPr lang="zh-CN" altLang="en-US" smtClean="0"/>
              <a:t>指针的主要作用</a:t>
            </a:r>
          </a:p>
        </p:txBody>
      </p:sp>
      <p:sp>
        <p:nvSpPr>
          <p:cNvPr id="414723" name="Rectangle 3"/>
          <p:cNvSpPr>
            <a:spLocks noGrp="1" noChangeArrowheads="1"/>
          </p:cNvSpPr>
          <p:nvPr>
            <p:ph idx="1"/>
          </p:nvPr>
        </p:nvSpPr>
        <p:spPr/>
        <p:txBody>
          <a:bodyPr/>
          <a:lstStyle/>
          <a:p>
            <a:pPr eaLnBrk="1" hangingPunct="1">
              <a:defRPr/>
            </a:pPr>
            <a:r>
              <a:rPr lang="zh-CN" altLang="en-US" smtClean="0"/>
              <a:t>提高参数传递的效率</a:t>
            </a:r>
          </a:p>
          <a:p>
            <a:pPr eaLnBrk="1" hangingPunct="1">
              <a:defRPr/>
            </a:pPr>
            <a:r>
              <a:rPr lang="zh-CN" altLang="en-US" smtClean="0"/>
              <a:t>实现动态数据结构</a:t>
            </a:r>
          </a:p>
          <a:p>
            <a:pPr eaLnBrk="1" hangingPunct="1">
              <a:defRPr/>
            </a:pPr>
            <a:r>
              <a:rPr lang="zh-CN" altLang="en-US" smtClean="0"/>
              <a:t>高效访问数组元素</a:t>
            </a: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746" name="Rectangle 2"/>
          <p:cNvSpPr>
            <a:spLocks noGrp="1" noChangeArrowheads="1"/>
          </p:cNvSpPr>
          <p:nvPr>
            <p:ph type="title"/>
          </p:nvPr>
        </p:nvSpPr>
        <p:spPr>
          <a:xfrm>
            <a:off x="685800" y="188913"/>
            <a:ext cx="7772400" cy="762000"/>
          </a:xfrm>
        </p:spPr>
        <p:txBody>
          <a:bodyPr/>
          <a:lstStyle/>
          <a:p>
            <a:pPr eaLnBrk="1" hangingPunct="1">
              <a:defRPr/>
            </a:pPr>
            <a:r>
              <a:rPr lang="zh-CN" altLang="en-US" smtClean="0"/>
              <a:t>指针作为形参类型 </a:t>
            </a:r>
          </a:p>
        </p:txBody>
      </p:sp>
      <p:sp>
        <p:nvSpPr>
          <p:cNvPr id="415747" name="Rectangle 3"/>
          <p:cNvSpPr>
            <a:spLocks noGrp="1" noChangeArrowheads="1"/>
          </p:cNvSpPr>
          <p:nvPr>
            <p:ph idx="1"/>
          </p:nvPr>
        </p:nvSpPr>
        <p:spPr>
          <a:xfrm>
            <a:off x="130175" y="1295400"/>
            <a:ext cx="8763000" cy="5562600"/>
          </a:xfrm>
        </p:spPr>
        <p:txBody>
          <a:bodyPr/>
          <a:lstStyle/>
          <a:p>
            <a:pPr marL="0" indent="0" defTabSz="441325" eaLnBrk="1" hangingPunct="1">
              <a:lnSpc>
                <a:spcPct val="80000"/>
              </a:lnSpc>
              <a:buFont typeface="Wingdings" pitchFamily="2" charset="2"/>
              <a:buNone/>
              <a:defRPr/>
            </a:pPr>
            <a:r>
              <a:rPr lang="en-US" altLang="zh-CN" sz="2800" smtClean="0"/>
              <a:t>void swap(int x, int y)</a:t>
            </a:r>
          </a:p>
          <a:p>
            <a:pPr marL="0" indent="0" defTabSz="441325" eaLnBrk="1" hangingPunct="1">
              <a:lnSpc>
                <a:spcPct val="80000"/>
              </a:lnSpc>
              <a:buFont typeface="Wingdings" pitchFamily="2" charset="2"/>
              <a:buNone/>
              <a:defRPr/>
            </a:pPr>
            <a:r>
              <a:rPr lang="en-US" altLang="zh-CN" sz="2800" smtClean="0"/>
              <a:t>{	int t=x;</a:t>
            </a:r>
          </a:p>
          <a:p>
            <a:pPr marL="0" indent="0" defTabSz="441325" eaLnBrk="1" hangingPunct="1">
              <a:lnSpc>
                <a:spcPct val="80000"/>
              </a:lnSpc>
              <a:buFont typeface="Wingdings" pitchFamily="2" charset="2"/>
              <a:buNone/>
              <a:defRPr/>
            </a:pPr>
            <a:r>
              <a:rPr lang="en-US" altLang="zh-CN" sz="2800" smtClean="0"/>
              <a:t>	x = y;</a:t>
            </a:r>
          </a:p>
          <a:p>
            <a:pPr marL="0" indent="0" defTabSz="441325" eaLnBrk="1" hangingPunct="1">
              <a:lnSpc>
                <a:spcPct val="80000"/>
              </a:lnSpc>
              <a:buFont typeface="Wingdings" pitchFamily="2" charset="2"/>
              <a:buNone/>
              <a:defRPr/>
            </a:pPr>
            <a:r>
              <a:rPr lang="en-US" altLang="zh-CN" sz="2800" smtClean="0"/>
              <a:t>	y = t;</a:t>
            </a:r>
          </a:p>
          <a:p>
            <a:pPr marL="0" indent="0" defTabSz="441325" eaLnBrk="1" hangingPunct="1">
              <a:lnSpc>
                <a:spcPct val="80000"/>
              </a:lnSpc>
              <a:buFont typeface="Wingdings" pitchFamily="2" charset="2"/>
              <a:buNone/>
              <a:defRPr/>
            </a:pPr>
            <a:r>
              <a:rPr lang="en-US" altLang="zh-CN" sz="2800" smtClean="0"/>
              <a:t>}</a:t>
            </a:r>
          </a:p>
          <a:p>
            <a:pPr marL="0" indent="0" defTabSz="441325" eaLnBrk="1" hangingPunct="1">
              <a:lnSpc>
                <a:spcPct val="80000"/>
              </a:lnSpc>
              <a:buFont typeface="Wingdings" pitchFamily="2" charset="2"/>
              <a:buNone/>
              <a:defRPr/>
            </a:pPr>
            <a:r>
              <a:rPr lang="en-US" altLang="zh-CN" sz="2800" smtClean="0"/>
              <a:t>int main()</a:t>
            </a:r>
          </a:p>
          <a:p>
            <a:pPr marL="0" indent="0" defTabSz="441325" eaLnBrk="1" hangingPunct="1">
              <a:lnSpc>
                <a:spcPct val="80000"/>
              </a:lnSpc>
              <a:buFont typeface="Wingdings" pitchFamily="2" charset="2"/>
              <a:buNone/>
              <a:defRPr/>
            </a:pPr>
            <a:r>
              <a:rPr lang="en-US" altLang="zh-CN" sz="2800" smtClean="0"/>
              <a:t>{	int a=0,b=1;</a:t>
            </a:r>
          </a:p>
          <a:p>
            <a:pPr marL="0" indent="0" defTabSz="441325" eaLnBrk="1" hangingPunct="1">
              <a:lnSpc>
                <a:spcPct val="80000"/>
              </a:lnSpc>
              <a:buFont typeface="Wingdings" pitchFamily="2" charset="2"/>
              <a:buNone/>
              <a:defRPr/>
            </a:pPr>
            <a:r>
              <a:rPr lang="en-US" altLang="zh-CN" sz="2800" smtClean="0"/>
              <a:t>	swap(a,b);</a:t>
            </a:r>
          </a:p>
          <a:p>
            <a:pPr marL="0" indent="0" defTabSz="441325" eaLnBrk="1" hangingPunct="1">
              <a:lnSpc>
                <a:spcPct val="80000"/>
              </a:lnSpc>
              <a:buFont typeface="Wingdings" pitchFamily="2" charset="2"/>
              <a:buNone/>
              <a:defRPr/>
            </a:pPr>
            <a:r>
              <a:rPr lang="en-US" altLang="zh-CN" sz="2800" smtClean="0"/>
              <a:t>	cout &lt;&lt; "a=" &lt;&lt; a &lt;&lt; ",b=" &lt;&lt; b &lt;&lt; endl;</a:t>
            </a:r>
          </a:p>
          <a:p>
            <a:pPr marL="0" indent="0" defTabSz="441325" eaLnBrk="1" hangingPunct="1">
              <a:lnSpc>
                <a:spcPct val="80000"/>
              </a:lnSpc>
              <a:buFont typeface="Wingdings" pitchFamily="2" charset="2"/>
              <a:buNone/>
              <a:defRPr/>
            </a:pPr>
            <a:r>
              <a:rPr lang="en-US" altLang="zh-CN" sz="2800" smtClean="0"/>
              <a:t>	return 0;</a:t>
            </a:r>
          </a:p>
          <a:p>
            <a:pPr marL="0" indent="0" defTabSz="441325" eaLnBrk="1" hangingPunct="1">
              <a:lnSpc>
                <a:spcPct val="80000"/>
              </a:lnSpc>
              <a:buFont typeface="Wingdings" pitchFamily="2" charset="2"/>
              <a:buNone/>
              <a:defRPr/>
            </a:pPr>
            <a:r>
              <a:rPr lang="en-US" altLang="zh-CN" sz="2800" smtClean="0"/>
              <a:t>}  </a:t>
            </a:r>
          </a:p>
          <a:p>
            <a:pPr marL="0" indent="0" defTabSz="441325" eaLnBrk="1" hangingPunct="1">
              <a:lnSpc>
                <a:spcPct val="80000"/>
              </a:lnSpc>
              <a:buFont typeface="Wingdings" pitchFamily="2" charset="2"/>
              <a:buNone/>
              <a:defRPr/>
            </a:pPr>
            <a:endParaRPr lang="en-US" altLang="zh-CN" sz="2800" smtClean="0"/>
          </a:p>
          <a:p>
            <a:pPr marL="0" indent="0" defTabSz="441325" eaLnBrk="1" hangingPunct="1">
              <a:lnSpc>
                <a:spcPct val="80000"/>
              </a:lnSpc>
              <a:buFont typeface="Wingdings" pitchFamily="2" charset="2"/>
              <a:buNone/>
              <a:defRPr/>
            </a:pPr>
            <a:r>
              <a:rPr lang="zh-CN" altLang="en-US" sz="2800" smtClean="0"/>
              <a:t>输出：</a:t>
            </a:r>
            <a:r>
              <a:rPr lang="en-US" altLang="zh-CN" sz="2800" smtClean="0"/>
              <a:t>a=0,b=1</a:t>
            </a: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770" name="Rectangle 2"/>
          <p:cNvSpPr>
            <a:spLocks noGrp="1" noChangeArrowheads="1"/>
          </p:cNvSpPr>
          <p:nvPr>
            <p:ph idx="1"/>
          </p:nvPr>
        </p:nvSpPr>
        <p:spPr>
          <a:xfrm>
            <a:off x="179388" y="260350"/>
            <a:ext cx="8964612" cy="6597650"/>
          </a:xfrm>
        </p:spPr>
        <p:txBody>
          <a:bodyPr/>
          <a:lstStyle/>
          <a:p>
            <a:pPr eaLnBrk="1" hangingPunct="1">
              <a:lnSpc>
                <a:spcPct val="90000"/>
              </a:lnSpc>
              <a:buFont typeface="Wingdings" pitchFamily="2" charset="2"/>
              <a:buNone/>
              <a:defRPr/>
            </a:pPr>
            <a:r>
              <a:rPr lang="en-US" altLang="zh-CN" sz="2800" smtClean="0"/>
              <a:t>void swap(int </a:t>
            </a:r>
            <a:r>
              <a:rPr lang="en-US" altLang="zh-CN" sz="2800" smtClean="0">
                <a:solidFill>
                  <a:schemeClr val="folHlink"/>
                </a:solidFill>
              </a:rPr>
              <a:t>*px</a:t>
            </a:r>
            <a:r>
              <a:rPr lang="en-US" altLang="zh-CN" sz="2800" smtClean="0"/>
              <a:t>, int </a:t>
            </a:r>
            <a:r>
              <a:rPr lang="en-US" altLang="zh-CN" sz="2800" smtClean="0">
                <a:solidFill>
                  <a:schemeClr val="folHlink"/>
                </a:solidFill>
              </a:rPr>
              <a:t>*py</a:t>
            </a:r>
            <a:r>
              <a:rPr lang="en-US" altLang="zh-CN" sz="2800" smtClean="0"/>
              <a:t>)</a:t>
            </a:r>
          </a:p>
          <a:p>
            <a:pPr eaLnBrk="1" hangingPunct="1">
              <a:lnSpc>
                <a:spcPct val="90000"/>
              </a:lnSpc>
              <a:buFont typeface="Wingdings" pitchFamily="2" charset="2"/>
              <a:buNone/>
              <a:defRPr/>
            </a:pPr>
            <a:r>
              <a:rPr lang="en-US" altLang="zh-CN" sz="2800" smtClean="0"/>
              <a:t>{	//</a:t>
            </a:r>
            <a:r>
              <a:rPr lang="zh-CN" altLang="en-US" sz="2800" smtClean="0"/>
              <a:t>交换</a:t>
            </a:r>
            <a:r>
              <a:rPr lang="en-US" altLang="zh-CN" sz="2800" smtClean="0"/>
              <a:t>px</a:t>
            </a:r>
            <a:r>
              <a:rPr lang="zh-CN" altLang="en-US" sz="2800" smtClean="0"/>
              <a:t>和</a:t>
            </a:r>
            <a:r>
              <a:rPr lang="en-US" altLang="zh-CN" sz="2800" smtClean="0"/>
              <a:t>py</a:t>
            </a:r>
            <a:r>
              <a:rPr lang="zh-CN" altLang="en-US" sz="2800" smtClean="0"/>
              <a:t>所指向的变量的值。</a:t>
            </a:r>
          </a:p>
          <a:p>
            <a:pPr eaLnBrk="1" hangingPunct="1">
              <a:lnSpc>
                <a:spcPct val="90000"/>
              </a:lnSpc>
              <a:buFont typeface="Wingdings" pitchFamily="2" charset="2"/>
              <a:buNone/>
              <a:defRPr/>
            </a:pPr>
            <a:r>
              <a:rPr lang="zh-CN" altLang="en-US" sz="2800" smtClean="0"/>
              <a:t>	</a:t>
            </a:r>
            <a:r>
              <a:rPr lang="en-US" altLang="zh-CN" sz="2800" smtClean="0"/>
              <a:t>int t=*px;</a:t>
            </a:r>
          </a:p>
          <a:p>
            <a:pPr eaLnBrk="1" hangingPunct="1">
              <a:lnSpc>
                <a:spcPct val="90000"/>
              </a:lnSpc>
              <a:buFont typeface="Wingdings" pitchFamily="2" charset="2"/>
              <a:buNone/>
              <a:defRPr/>
            </a:pPr>
            <a:r>
              <a:rPr lang="en-US" altLang="zh-CN" sz="2800" smtClean="0"/>
              <a:t>	*px = *py;</a:t>
            </a:r>
          </a:p>
          <a:p>
            <a:pPr eaLnBrk="1" hangingPunct="1">
              <a:lnSpc>
                <a:spcPct val="90000"/>
              </a:lnSpc>
              <a:buFont typeface="Wingdings" pitchFamily="2" charset="2"/>
              <a:buNone/>
              <a:defRPr/>
            </a:pPr>
            <a:r>
              <a:rPr lang="en-US" altLang="zh-CN" sz="2800" smtClean="0"/>
              <a:t>	*py = t;</a:t>
            </a:r>
          </a:p>
          <a:p>
            <a:pPr eaLnBrk="1" hangingPunct="1">
              <a:lnSpc>
                <a:spcPct val="90000"/>
              </a:lnSpc>
              <a:buFont typeface="Wingdings" pitchFamily="2" charset="2"/>
              <a:buNone/>
              <a:defRPr/>
            </a:pPr>
            <a:r>
              <a:rPr lang="en-US" altLang="zh-CN" sz="2800" smtClean="0"/>
              <a:t>}</a:t>
            </a:r>
          </a:p>
          <a:p>
            <a:pPr eaLnBrk="1" hangingPunct="1">
              <a:lnSpc>
                <a:spcPct val="90000"/>
              </a:lnSpc>
              <a:buFont typeface="Wingdings" pitchFamily="2" charset="2"/>
              <a:buNone/>
              <a:defRPr/>
            </a:pPr>
            <a:r>
              <a:rPr lang="en-US" altLang="zh-CN" sz="2800" smtClean="0"/>
              <a:t>int main()</a:t>
            </a:r>
          </a:p>
          <a:p>
            <a:pPr eaLnBrk="1" hangingPunct="1">
              <a:lnSpc>
                <a:spcPct val="90000"/>
              </a:lnSpc>
              <a:buFont typeface="Wingdings" pitchFamily="2" charset="2"/>
              <a:buNone/>
              <a:defRPr/>
            </a:pPr>
            <a:r>
              <a:rPr lang="en-US" altLang="zh-CN" sz="2800" smtClean="0"/>
              <a:t>{	int a=0,b=1;</a:t>
            </a:r>
          </a:p>
          <a:p>
            <a:pPr eaLnBrk="1" hangingPunct="1">
              <a:lnSpc>
                <a:spcPct val="90000"/>
              </a:lnSpc>
              <a:buFont typeface="Wingdings" pitchFamily="2" charset="2"/>
              <a:buNone/>
              <a:defRPr/>
            </a:pPr>
            <a:r>
              <a:rPr lang="en-US" altLang="zh-CN" sz="2800" smtClean="0"/>
              <a:t>	swap</a:t>
            </a:r>
            <a:r>
              <a:rPr lang="en-US" altLang="zh-CN" sz="2800" smtClean="0">
                <a:solidFill>
                  <a:schemeClr val="folHlink"/>
                </a:solidFill>
              </a:rPr>
              <a:t>(&amp;a</a:t>
            </a:r>
            <a:r>
              <a:rPr lang="en-US" altLang="zh-CN" sz="2800" smtClean="0"/>
              <a:t>,</a:t>
            </a:r>
            <a:r>
              <a:rPr lang="en-US" altLang="zh-CN" sz="2800" smtClean="0">
                <a:solidFill>
                  <a:schemeClr val="folHlink"/>
                </a:solidFill>
              </a:rPr>
              <a:t>&amp;b</a:t>
            </a:r>
            <a:r>
              <a:rPr lang="en-US" altLang="zh-CN" sz="2800" smtClean="0"/>
              <a:t>);  </a:t>
            </a:r>
            <a:r>
              <a:rPr lang="en-US" altLang="zh-CN" sz="2000" smtClean="0"/>
              <a:t>//</a:t>
            </a:r>
            <a:r>
              <a:rPr lang="zh-CN" altLang="en-US" sz="2000" smtClean="0"/>
              <a:t>把变量</a:t>
            </a:r>
            <a:r>
              <a:rPr lang="en-US" altLang="zh-CN" sz="2000" smtClean="0"/>
              <a:t>a</a:t>
            </a:r>
            <a:r>
              <a:rPr lang="zh-CN" altLang="en-US" sz="2000" smtClean="0"/>
              <a:t>和</a:t>
            </a:r>
            <a:r>
              <a:rPr lang="en-US" altLang="zh-CN" sz="2000" smtClean="0"/>
              <a:t>b</a:t>
            </a:r>
            <a:r>
              <a:rPr lang="zh-CN" altLang="en-US" sz="2000" smtClean="0"/>
              <a:t>的地址传给函数</a:t>
            </a:r>
            <a:r>
              <a:rPr lang="en-US" altLang="zh-CN" sz="2000" smtClean="0"/>
              <a:t>swap</a:t>
            </a:r>
            <a:r>
              <a:rPr lang="zh-CN" altLang="en-US" sz="2000" smtClean="0"/>
              <a:t>的形参</a:t>
            </a:r>
            <a:r>
              <a:rPr lang="en-US" altLang="zh-CN" sz="2000" smtClean="0"/>
              <a:t>px</a:t>
            </a:r>
            <a:r>
              <a:rPr lang="zh-CN" altLang="en-US" sz="2000" smtClean="0"/>
              <a:t>和</a:t>
            </a:r>
            <a:r>
              <a:rPr lang="en-US" altLang="zh-CN" sz="2000" smtClean="0"/>
              <a:t>py</a:t>
            </a:r>
            <a:r>
              <a:rPr lang="zh-CN" altLang="en-US" sz="2000" smtClean="0"/>
              <a:t>。</a:t>
            </a:r>
          </a:p>
          <a:p>
            <a:pPr eaLnBrk="1" hangingPunct="1">
              <a:lnSpc>
                <a:spcPct val="90000"/>
              </a:lnSpc>
              <a:buFont typeface="Wingdings" pitchFamily="2" charset="2"/>
              <a:buNone/>
              <a:defRPr/>
            </a:pPr>
            <a:r>
              <a:rPr lang="zh-CN" altLang="en-US" sz="2800" smtClean="0"/>
              <a:t>	</a:t>
            </a:r>
            <a:r>
              <a:rPr lang="en-US" altLang="zh-CN" sz="2800" smtClean="0"/>
              <a:t>cout &lt;&lt; "a=" &lt;&lt; a &lt;&lt; ",b=" &lt;&lt; b &lt;&lt; endl;</a:t>
            </a:r>
          </a:p>
          <a:p>
            <a:pPr eaLnBrk="1" hangingPunct="1">
              <a:lnSpc>
                <a:spcPct val="90000"/>
              </a:lnSpc>
              <a:buFont typeface="Wingdings" pitchFamily="2" charset="2"/>
              <a:buNone/>
              <a:defRPr/>
            </a:pPr>
            <a:r>
              <a:rPr lang="en-US" altLang="zh-CN" sz="2800" smtClean="0"/>
              <a:t>	return 0;</a:t>
            </a:r>
          </a:p>
          <a:p>
            <a:pPr eaLnBrk="1" hangingPunct="1">
              <a:lnSpc>
                <a:spcPct val="90000"/>
              </a:lnSpc>
              <a:buFont typeface="Wingdings" pitchFamily="2" charset="2"/>
              <a:buNone/>
              <a:defRPr/>
            </a:pPr>
            <a:r>
              <a:rPr lang="en-US" altLang="zh-CN" sz="2800" smtClean="0"/>
              <a:t>}</a:t>
            </a:r>
          </a:p>
          <a:p>
            <a:pPr eaLnBrk="1" hangingPunct="1">
              <a:lnSpc>
                <a:spcPct val="90000"/>
              </a:lnSpc>
              <a:buFont typeface="Wingdings" pitchFamily="2" charset="2"/>
              <a:buNone/>
              <a:defRPr/>
            </a:pPr>
            <a:endParaRPr lang="en-US" altLang="zh-CN" sz="2800" smtClean="0"/>
          </a:p>
          <a:p>
            <a:pPr eaLnBrk="1" hangingPunct="1">
              <a:lnSpc>
                <a:spcPct val="90000"/>
              </a:lnSpc>
              <a:buFont typeface="Wingdings" pitchFamily="2" charset="2"/>
              <a:buNone/>
              <a:defRPr/>
            </a:pPr>
            <a:r>
              <a:rPr lang="zh-CN" altLang="en-US" sz="2800" smtClean="0"/>
              <a:t>输出：</a:t>
            </a:r>
            <a:r>
              <a:rPr lang="en-US" altLang="zh-CN" sz="2800" smtClean="0"/>
              <a:t>a=1,b=0</a:t>
            </a: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p:cNvSpPr>
            <a:spLocks noGrp="1" noChangeArrowheads="1"/>
          </p:cNvSpPr>
          <p:nvPr>
            <p:ph type="title"/>
          </p:nvPr>
        </p:nvSpPr>
        <p:spPr>
          <a:xfrm>
            <a:off x="457200" y="115888"/>
            <a:ext cx="8229600" cy="796925"/>
          </a:xfrm>
        </p:spPr>
        <p:txBody>
          <a:bodyPr/>
          <a:lstStyle/>
          <a:p>
            <a:pPr eaLnBrk="1" hangingPunct="1">
              <a:defRPr/>
            </a:pPr>
            <a:r>
              <a:rPr lang="zh-CN" altLang="en-US" smtClean="0"/>
              <a:t>向函数传递大型的结构类型数据</a:t>
            </a:r>
          </a:p>
        </p:txBody>
      </p:sp>
      <p:sp>
        <p:nvSpPr>
          <p:cNvPr id="417795" name="Rectangle 3"/>
          <p:cNvSpPr>
            <a:spLocks noGrp="1" noChangeArrowheads="1"/>
          </p:cNvSpPr>
          <p:nvPr>
            <p:ph idx="1"/>
          </p:nvPr>
        </p:nvSpPr>
        <p:spPr>
          <a:xfrm>
            <a:off x="457200" y="1125538"/>
            <a:ext cx="8229600" cy="5732462"/>
          </a:xfrm>
        </p:spPr>
        <p:txBody>
          <a:bodyPr/>
          <a:lstStyle/>
          <a:p>
            <a:pPr eaLnBrk="1" hangingPunct="1">
              <a:lnSpc>
                <a:spcPct val="80000"/>
              </a:lnSpc>
              <a:buFont typeface="Wingdings" pitchFamily="2" charset="2"/>
              <a:buNone/>
              <a:defRPr/>
            </a:pPr>
            <a:r>
              <a:rPr lang="en-US" altLang="zh-CN" sz="2200" smtClean="0"/>
              <a:t>struct A</a:t>
            </a:r>
          </a:p>
          <a:p>
            <a:pPr eaLnBrk="1" hangingPunct="1">
              <a:lnSpc>
                <a:spcPct val="80000"/>
              </a:lnSpc>
              <a:buFont typeface="Wingdings" pitchFamily="2" charset="2"/>
              <a:buNone/>
              <a:defRPr/>
            </a:pPr>
            <a:r>
              <a:rPr lang="en-US" altLang="zh-CN" sz="2200" smtClean="0"/>
              <a:t>{	int no;</a:t>
            </a:r>
          </a:p>
          <a:p>
            <a:pPr eaLnBrk="1" hangingPunct="1">
              <a:lnSpc>
                <a:spcPct val="80000"/>
              </a:lnSpc>
              <a:buFont typeface="Wingdings" pitchFamily="2" charset="2"/>
              <a:buNone/>
              <a:defRPr/>
            </a:pPr>
            <a:r>
              <a:rPr lang="en-US" altLang="zh-CN" sz="2200" smtClean="0"/>
              <a:t>	char name[20];</a:t>
            </a:r>
          </a:p>
          <a:p>
            <a:pPr eaLnBrk="1" hangingPunct="1">
              <a:lnSpc>
                <a:spcPct val="80000"/>
              </a:lnSpc>
              <a:buFont typeface="Wingdings" pitchFamily="2" charset="2"/>
              <a:buNone/>
              <a:defRPr/>
            </a:pPr>
            <a:r>
              <a:rPr lang="en-US" altLang="zh-CN" sz="2200" smtClean="0"/>
              <a:t>	......</a:t>
            </a:r>
          </a:p>
          <a:p>
            <a:pPr eaLnBrk="1" hangingPunct="1">
              <a:lnSpc>
                <a:spcPct val="80000"/>
              </a:lnSpc>
              <a:buFont typeface="Wingdings" pitchFamily="2" charset="2"/>
              <a:buNone/>
              <a:defRPr/>
            </a:pPr>
            <a:r>
              <a:rPr lang="en-US" altLang="zh-CN" sz="2200" smtClean="0"/>
              <a:t>};</a:t>
            </a:r>
          </a:p>
          <a:p>
            <a:pPr eaLnBrk="1" hangingPunct="1">
              <a:lnSpc>
                <a:spcPct val="80000"/>
              </a:lnSpc>
              <a:buFont typeface="Wingdings" pitchFamily="2" charset="2"/>
              <a:buNone/>
              <a:defRPr/>
            </a:pPr>
            <a:r>
              <a:rPr lang="en-US" altLang="zh-CN" sz="2200" smtClean="0"/>
              <a:t>void f(A *p) //p</a:t>
            </a:r>
            <a:r>
              <a:rPr lang="zh-CN" altLang="en-US" sz="2200" smtClean="0"/>
              <a:t>为指向结构类型的指针</a:t>
            </a:r>
          </a:p>
          <a:p>
            <a:pPr eaLnBrk="1" hangingPunct="1">
              <a:lnSpc>
                <a:spcPct val="80000"/>
              </a:lnSpc>
              <a:buFont typeface="Wingdings" pitchFamily="2" charset="2"/>
              <a:buNone/>
              <a:defRPr/>
            </a:pPr>
            <a:r>
              <a:rPr lang="en-US" altLang="zh-CN" sz="2200" smtClean="0"/>
              <a:t>{	......</a:t>
            </a:r>
          </a:p>
          <a:p>
            <a:pPr eaLnBrk="1" hangingPunct="1">
              <a:lnSpc>
                <a:spcPct val="80000"/>
              </a:lnSpc>
              <a:buFont typeface="Wingdings" pitchFamily="2" charset="2"/>
              <a:buNone/>
              <a:defRPr/>
            </a:pPr>
            <a:r>
              <a:rPr lang="en-US" altLang="zh-CN" sz="2200" smtClean="0"/>
              <a:t>	... p-&gt;no ....  //</a:t>
            </a:r>
            <a:r>
              <a:rPr lang="zh-CN" altLang="en-US" sz="2200" smtClean="0"/>
              <a:t>或者，</a:t>
            </a:r>
            <a:r>
              <a:rPr lang="en-US" altLang="zh-CN" sz="2200" smtClean="0"/>
              <a:t>(*p).no</a:t>
            </a:r>
          </a:p>
          <a:p>
            <a:pPr eaLnBrk="1" hangingPunct="1">
              <a:lnSpc>
                <a:spcPct val="80000"/>
              </a:lnSpc>
              <a:buFont typeface="Wingdings" pitchFamily="2" charset="2"/>
              <a:buNone/>
              <a:defRPr/>
            </a:pPr>
            <a:r>
              <a:rPr lang="en-US" altLang="zh-CN" sz="2200" smtClean="0"/>
              <a:t>	... p-&gt;name ...  //</a:t>
            </a:r>
            <a:r>
              <a:rPr lang="zh-CN" altLang="en-US" sz="2200" smtClean="0"/>
              <a:t>或者，</a:t>
            </a:r>
            <a:r>
              <a:rPr lang="en-US" altLang="zh-CN" sz="2200" smtClean="0"/>
              <a:t>(*p).name</a:t>
            </a:r>
          </a:p>
          <a:p>
            <a:pPr eaLnBrk="1" hangingPunct="1">
              <a:lnSpc>
                <a:spcPct val="80000"/>
              </a:lnSpc>
              <a:buFont typeface="Wingdings" pitchFamily="2" charset="2"/>
              <a:buNone/>
              <a:defRPr/>
            </a:pPr>
            <a:r>
              <a:rPr lang="en-US" altLang="zh-CN" sz="2200" smtClean="0"/>
              <a:t>	......</a:t>
            </a:r>
          </a:p>
          <a:p>
            <a:pPr eaLnBrk="1" hangingPunct="1">
              <a:lnSpc>
                <a:spcPct val="80000"/>
              </a:lnSpc>
              <a:buFont typeface="Wingdings" pitchFamily="2" charset="2"/>
              <a:buNone/>
              <a:defRPr/>
            </a:pPr>
            <a:r>
              <a:rPr lang="en-US" altLang="zh-CN" sz="2200" smtClean="0"/>
              <a:t>}</a:t>
            </a:r>
          </a:p>
          <a:p>
            <a:pPr eaLnBrk="1" hangingPunct="1">
              <a:lnSpc>
                <a:spcPct val="80000"/>
              </a:lnSpc>
              <a:buFont typeface="Wingdings" pitchFamily="2" charset="2"/>
              <a:buNone/>
              <a:defRPr/>
            </a:pPr>
            <a:r>
              <a:rPr lang="en-US" altLang="zh-CN" sz="2200" smtClean="0"/>
              <a:t>int main()</a:t>
            </a:r>
          </a:p>
          <a:p>
            <a:pPr eaLnBrk="1" hangingPunct="1">
              <a:lnSpc>
                <a:spcPct val="80000"/>
              </a:lnSpc>
              <a:buFont typeface="Wingdings" pitchFamily="2" charset="2"/>
              <a:buNone/>
              <a:defRPr/>
            </a:pPr>
            <a:r>
              <a:rPr lang="en-US" altLang="zh-CN" sz="2200" smtClean="0"/>
              <a:t>{	A a;</a:t>
            </a:r>
          </a:p>
          <a:p>
            <a:pPr eaLnBrk="1" hangingPunct="1">
              <a:lnSpc>
                <a:spcPct val="80000"/>
              </a:lnSpc>
              <a:buFont typeface="Wingdings" pitchFamily="2" charset="2"/>
              <a:buNone/>
              <a:defRPr/>
            </a:pPr>
            <a:r>
              <a:rPr lang="en-US" altLang="zh-CN" sz="2200" smtClean="0"/>
              <a:t>	......</a:t>
            </a:r>
          </a:p>
          <a:p>
            <a:pPr eaLnBrk="1" hangingPunct="1">
              <a:lnSpc>
                <a:spcPct val="80000"/>
              </a:lnSpc>
              <a:buFont typeface="Wingdings" pitchFamily="2" charset="2"/>
              <a:buNone/>
              <a:defRPr/>
            </a:pPr>
            <a:r>
              <a:rPr lang="en-US" altLang="zh-CN" sz="2200" smtClean="0"/>
              <a:t>	f(&amp;a);  //</a:t>
            </a:r>
            <a:r>
              <a:rPr lang="zh-CN" altLang="en-US" sz="2200" smtClean="0"/>
              <a:t>把结构变量的地址传给函数</a:t>
            </a:r>
            <a:r>
              <a:rPr lang="en-US" altLang="zh-CN" sz="2200" smtClean="0"/>
              <a:t>f</a:t>
            </a:r>
            <a:r>
              <a:rPr lang="zh-CN" altLang="en-US" sz="2200" smtClean="0"/>
              <a:t>。</a:t>
            </a:r>
          </a:p>
          <a:p>
            <a:pPr eaLnBrk="1" hangingPunct="1">
              <a:lnSpc>
                <a:spcPct val="80000"/>
              </a:lnSpc>
              <a:buFont typeface="Wingdings" pitchFamily="2" charset="2"/>
              <a:buNone/>
              <a:defRPr/>
            </a:pPr>
            <a:r>
              <a:rPr lang="zh-CN" altLang="en-US" sz="2200" smtClean="0"/>
              <a:t>	</a:t>
            </a:r>
            <a:r>
              <a:rPr lang="en-US" altLang="zh-CN" sz="2200" smtClean="0"/>
              <a:t>......</a:t>
            </a:r>
          </a:p>
          <a:p>
            <a:pPr eaLnBrk="1" hangingPunct="1">
              <a:lnSpc>
                <a:spcPct val="80000"/>
              </a:lnSpc>
              <a:buFont typeface="Wingdings" pitchFamily="2" charset="2"/>
              <a:buNone/>
              <a:defRPr/>
            </a:pPr>
            <a:r>
              <a:rPr lang="en-US" altLang="zh-CN" sz="2200" smtClean="0"/>
              <a:t>}</a:t>
            </a: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8" name="Rectangle 2"/>
          <p:cNvSpPr>
            <a:spLocks noGrp="1" noChangeArrowheads="1"/>
          </p:cNvSpPr>
          <p:nvPr>
            <p:ph type="title"/>
          </p:nvPr>
        </p:nvSpPr>
        <p:spPr>
          <a:xfrm>
            <a:off x="457200" y="115888"/>
            <a:ext cx="8229600" cy="847725"/>
          </a:xfrm>
        </p:spPr>
        <p:txBody>
          <a:bodyPr/>
          <a:lstStyle/>
          <a:p>
            <a:pPr eaLnBrk="1" hangingPunct="1">
              <a:defRPr/>
            </a:pPr>
            <a:r>
              <a:rPr lang="zh-CN" altLang="en-US" smtClean="0"/>
              <a:t>再论数组作为参数传递</a:t>
            </a:r>
          </a:p>
        </p:txBody>
      </p:sp>
      <p:sp>
        <p:nvSpPr>
          <p:cNvPr id="418819" name="Rectangle 3"/>
          <p:cNvSpPr>
            <a:spLocks noGrp="1" noChangeArrowheads="1"/>
          </p:cNvSpPr>
          <p:nvPr>
            <p:ph idx="1"/>
          </p:nvPr>
        </p:nvSpPr>
        <p:spPr>
          <a:xfrm>
            <a:off x="250825" y="1125538"/>
            <a:ext cx="8497888" cy="5472112"/>
          </a:xfrm>
        </p:spPr>
        <p:txBody>
          <a:bodyPr/>
          <a:lstStyle/>
          <a:p>
            <a:pPr eaLnBrk="1" hangingPunct="1">
              <a:lnSpc>
                <a:spcPct val="90000"/>
              </a:lnSpc>
              <a:defRPr/>
            </a:pPr>
            <a:r>
              <a:rPr lang="zh-CN" altLang="en-US" sz="2400" smtClean="0"/>
              <a:t>在</a:t>
            </a:r>
            <a:r>
              <a:rPr lang="en-US" altLang="zh-CN" sz="2400" smtClean="0"/>
              <a:t>C++</a:t>
            </a:r>
            <a:r>
              <a:rPr lang="zh-CN" altLang="en-US" sz="2400" smtClean="0"/>
              <a:t>中，数组参数的默认传递方式是把实参数组的首地址传给函数，以提高参数传递效率。</a:t>
            </a:r>
          </a:p>
          <a:p>
            <a:pPr eaLnBrk="1" hangingPunct="1">
              <a:lnSpc>
                <a:spcPct val="90000"/>
              </a:lnSpc>
              <a:defRPr/>
            </a:pPr>
            <a:r>
              <a:rPr lang="zh-CN" altLang="en-US" sz="2400" smtClean="0"/>
              <a:t>实际上，对于下面的函数定义和调用：</a:t>
            </a:r>
          </a:p>
          <a:p>
            <a:pPr lvl="1" eaLnBrk="1" hangingPunct="1">
              <a:lnSpc>
                <a:spcPct val="90000"/>
              </a:lnSpc>
              <a:buFontTx/>
              <a:buNone/>
              <a:defRPr/>
            </a:pPr>
            <a:r>
              <a:rPr lang="en-US" altLang="zh-CN" sz="2000" smtClean="0"/>
              <a:t>int max(int </a:t>
            </a:r>
            <a:r>
              <a:rPr lang="en-US" altLang="zh-CN" sz="2000" smtClean="0">
                <a:solidFill>
                  <a:schemeClr val="folHlink"/>
                </a:solidFill>
              </a:rPr>
              <a:t>x[]</a:t>
            </a:r>
            <a:r>
              <a:rPr lang="en-US" altLang="zh-CN" sz="2000" smtClean="0"/>
              <a:t>,int num)</a:t>
            </a:r>
          </a:p>
          <a:p>
            <a:pPr lvl="1" eaLnBrk="1" hangingPunct="1">
              <a:lnSpc>
                <a:spcPct val="90000"/>
              </a:lnSpc>
              <a:buFontTx/>
              <a:buNone/>
              <a:defRPr/>
            </a:pPr>
            <a:r>
              <a:rPr lang="en-US" altLang="zh-CN" sz="2000" smtClean="0"/>
              <a:t>{	......</a:t>
            </a:r>
          </a:p>
          <a:p>
            <a:pPr lvl="1" eaLnBrk="1" hangingPunct="1">
              <a:lnSpc>
                <a:spcPct val="90000"/>
              </a:lnSpc>
              <a:buFontTx/>
              <a:buNone/>
              <a:defRPr/>
            </a:pPr>
            <a:r>
              <a:rPr lang="en-US" altLang="zh-CN" sz="2000" smtClean="0"/>
              <a:t>	... </a:t>
            </a:r>
            <a:r>
              <a:rPr lang="en-US" altLang="zh-CN" sz="2000" smtClean="0">
                <a:solidFill>
                  <a:schemeClr val="folHlink"/>
                </a:solidFill>
              </a:rPr>
              <a:t>x[i]</a:t>
            </a:r>
            <a:r>
              <a:rPr lang="en-US" altLang="zh-CN" sz="2000" smtClean="0"/>
              <a:t> ...</a:t>
            </a:r>
          </a:p>
          <a:p>
            <a:pPr lvl="1" eaLnBrk="1" hangingPunct="1">
              <a:lnSpc>
                <a:spcPct val="90000"/>
              </a:lnSpc>
              <a:buFontTx/>
              <a:buNone/>
              <a:defRPr/>
            </a:pPr>
            <a:r>
              <a:rPr lang="en-US" altLang="zh-CN" sz="2000" smtClean="0"/>
              <a:t>	......</a:t>
            </a:r>
          </a:p>
          <a:p>
            <a:pPr lvl="1" eaLnBrk="1" hangingPunct="1">
              <a:lnSpc>
                <a:spcPct val="90000"/>
              </a:lnSpc>
              <a:buFontTx/>
              <a:buNone/>
              <a:defRPr/>
            </a:pPr>
            <a:r>
              <a:rPr lang="en-US" altLang="zh-CN" sz="2000" smtClean="0"/>
              <a:t>}</a:t>
            </a:r>
          </a:p>
          <a:p>
            <a:pPr lvl="1" eaLnBrk="1" hangingPunct="1">
              <a:lnSpc>
                <a:spcPct val="90000"/>
              </a:lnSpc>
              <a:buFontTx/>
              <a:buNone/>
              <a:defRPr/>
            </a:pPr>
            <a:endParaRPr lang="en-US" altLang="zh-CN" sz="2000" smtClean="0"/>
          </a:p>
          <a:p>
            <a:pPr eaLnBrk="1" hangingPunct="1">
              <a:lnSpc>
                <a:spcPct val="90000"/>
              </a:lnSpc>
              <a:defRPr/>
            </a:pPr>
            <a:r>
              <a:rPr lang="zh-CN" altLang="en-US" sz="2400" smtClean="0"/>
              <a:t>编译程序将按下面来解释上面的操作：</a:t>
            </a:r>
          </a:p>
          <a:p>
            <a:pPr lvl="1" eaLnBrk="1" hangingPunct="1">
              <a:lnSpc>
                <a:spcPct val="90000"/>
              </a:lnSpc>
              <a:buFontTx/>
              <a:buNone/>
              <a:defRPr/>
            </a:pPr>
            <a:r>
              <a:rPr lang="en-US" altLang="zh-CN" sz="2000" smtClean="0"/>
              <a:t>int max(int </a:t>
            </a:r>
            <a:r>
              <a:rPr lang="en-US" altLang="zh-CN" sz="2000" smtClean="0">
                <a:solidFill>
                  <a:schemeClr val="folHlink"/>
                </a:solidFill>
              </a:rPr>
              <a:t>*x</a:t>
            </a:r>
            <a:r>
              <a:rPr lang="en-US" altLang="zh-CN" sz="2000" smtClean="0"/>
              <a:t>,int num)</a:t>
            </a:r>
          </a:p>
          <a:p>
            <a:pPr lvl="1" eaLnBrk="1" hangingPunct="1">
              <a:lnSpc>
                <a:spcPct val="90000"/>
              </a:lnSpc>
              <a:buFontTx/>
              <a:buNone/>
              <a:defRPr/>
            </a:pPr>
            <a:r>
              <a:rPr lang="en-US" altLang="zh-CN" sz="2000" smtClean="0"/>
              <a:t>{	......</a:t>
            </a:r>
          </a:p>
          <a:p>
            <a:pPr lvl="1" eaLnBrk="1" hangingPunct="1">
              <a:lnSpc>
                <a:spcPct val="90000"/>
              </a:lnSpc>
              <a:buFontTx/>
              <a:buNone/>
              <a:defRPr/>
            </a:pPr>
            <a:r>
              <a:rPr lang="en-US" altLang="zh-CN" sz="2000" smtClean="0"/>
              <a:t>	... </a:t>
            </a:r>
            <a:r>
              <a:rPr lang="en-US" altLang="zh-CN" sz="2000" smtClean="0">
                <a:solidFill>
                  <a:schemeClr val="folHlink"/>
                </a:solidFill>
              </a:rPr>
              <a:t>*(x+i)</a:t>
            </a:r>
            <a:r>
              <a:rPr lang="en-US" altLang="zh-CN" sz="2000" smtClean="0"/>
              <a:t> ...  </a:t>
            </a:r>
          </a:p>
          <a:p>
            <a:pPr lvl="1" eaLnBrk="1" hangingPunct="1">
              <a:lnSpc>
                <a:spcPct val="90000"/>
              </a:lnSpc>
              <a:buFontTx/>
              <a:buNone/>
              <a:defRPr/>
            </a:pPr>
            <a:r>
              <a:rPr lang="en-US" altLang="zh-CN" sz="2000" smtClean="0"/>
              <a:t>	......</a:t>
            </a:r>
          </a:p>
          <a:p>
            <a:pPr lvl="1" eaLnBrk="1" hangingPunct="1">
              <a:lnSpc>
                <a:spcPct val="90000"/>
              </a:lnSpc>
              <a:buFontTx/>
              <a:buNone/>
              <a:defRPr/>
            </a:pPr>
            <a:r>
              <a:rPr lang="en-US" altLang="zh-CN" sz="2000" smtClean="0"/>
              <a:t>}</a:t>
            </a:r>
          </a:p>
        </p:txBody>
      </p:sp>
      <p:sp>
        <p:nvSpPr>
          <p:cNvPr id="418820" name="Rectangle 4"/>
          <p:cNvSpPr>
            <a:spLocks noChangeArrowheads="1"/>
          </p:cNvSpPr>
          <p:nvPr/>
        </p:nvSpPr>
        <p:spPr bwMode="auto">
          <a:xfrm>
            <a:off x="5507038" y="2276475"/>
            <a:ext cx="3025775" cy="2016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l">
              <a:lnSpc>
                <a:spcPct val="80000"/>
              </a:lnSpc>
              <a:spcBef>
                <a:spcPct val="20000"/>
              </a:spcBef>
              <a:buClr>
                <a:schemeClr val="hlink"/>
              </a:buClr>
              <a:buSzPct val="60000"/>
              <a:buFont typeface="Wingdings" pitchFamily="2" charset="2"/>
              <a:buNone/>
              <a:defRPr/>
            </a:pPr>
            <a:r>
              <a:rPr lang="en-US" altLang="zh-CN" sz="2000" b="0">
                <a:effectLst>
                  <a:outerShdw blurRad="38100" dist="38100" dir="2700000" algn="tl">
                    <a:srgbClr val="000000"/>
                  </a:outerShdw>
                </a:effectLst>
              </a:rPr>
              <a:t>int main()</a:t>
            </a:r>
          </a:p>
          <a:p>
            <a:pPr marL="342900" indent="-342900" algn="l">
              <a:lnSpc>
                <a:spcPct val="80000"/>
              </a:lnSpc>
              <a:spcBef>
                <a:spcPct val="20000"/>
              </a:spcBef>
              <a:buClr>
                <a:schemeClr val="hlink"/>
              </a:buClr>
              <a:buSzPct val="60000"/>
              <a:buFont typeface="Wingdings" pitchFamily="2" charset="2"/>
              <a:buNone/>
              <a:defRPr/>
            </a:pPr>
            <a:r>
              <a:rPr lang="en-US" altLang="zh-CN" sz="2000" b="0">
                <a:effectLst>
                  <a:outerShdw blurRad="38100" dist="38100" dir="2700000" algn="tl">
                    <a:srgbClr val="000000"/>
                  </a:outerShdw>
                </a:effectLst>
              </a:rPr>
              <a:t>{ int a[10];</a:t>
            </a:r>
          </a:p>
          <a:p>
            <a:pPr marL="342900" indent="-342900" algn="l">
              <a:lnSpc>
                <a:spcPct val="80000"/>
              </a:lnSpc>
              <a:spcBef>
                <a:spcPct val="20000"/>
              </a:spcBef>
              <a:buClr>
                <a:schemeClr val="hlink"/>
              </a:buClr>
              <a:buSzPct val="60000"/>
              <a:buFont typeface="Wingdings" pitchFamily="2" charset="2"/>
              <a:buNone/>
              <a:defRPr/>
            </a:pPr>
            <a:r>
              <a:rPr lang="en-US" altLang="zh-CN" sz="2000" b="0">
                <a:effectLst>
                  <a:outerShdw blurRad="38100" dist="38100" dir="2700000" algn="tl">
                    <a:srgbClr val="000000"/>
                  </a:outerShdw>
                </a:effectLst>
              </a:rPr>
              <a:t>	......</a:t>
            </a:r>
          </a:p>
          <a:p>
            <a:pPr marL="342900" indent="-342900" algn="l">
              <a:lnSpc>
                <a:spcPct val="80000"/>
              </a:lnSpc>
              <a:spcBef>
                <a:spcPct val="20000"/>
              </a:spcBef>
              <a:buClr>
                <a:schemeClr val="hlink"/>
              </a:buClr>
              <a:buSzPct val="60000"/>
              <a:buFont typeface="Wingdings" pitchFamily="2" charset="2"/>
              <a:buNone/>
              <a:defRPr/>
            </a:pPr>
            <a:r>
              <a:rPr lang="en-US" altLang="zh-CN" sz="2000" b="0">
                <a:effectLst>
                  <a:outerShdw blurRad="38100" dist="38100" dir="2700000" algn="tl">
                    <a:srgbClr val="000000"/>
                  </a:outerShdw>
                </a:effectLst>
              </a:rPr>
              <a:t>	...max(</a:t>
            </a:r>
            <a:r>
              <a:rPr lang="en-US" altLang="zh-CN" sz="2000" b="0">
                <a:solidFill>
                  <a:schemeClr val="folHlink"/>
                </a:solidFill>
                <a:effectLst>
                  <a:outerShdw blurRad="38100" dist="38100" dir="2700000" algn="tl">
                    <a:srgbClr val="000000"/>
                  </a:outerShdw>
                </a:effectLst>
              </a:rPr>
              <a:t>a</a:t>
            </a:r>
            <a:r>
              <a:rPr lang="en-US" altLang="zh-CN" sz="2000" b="0">
                <a:effectLst>
                  <a:outerShdw blurRad="38100" dist="38100" dir="2700000" algn="tl">
                    <a:srgbClr val="000000"/>
                  </a:outerShdw>
                </a:effectLst>
              </a:rPr>
              <a:t>,10)...</a:t>
            </a:r>
          </a:p>
          <a:p>
            <a:pPr marL="342900" indent="-342900" algn="l">
              <a:lnSpc>
                <a:spcPct val="80000"/>
              </a:lnSpc>
              <a:spcBef>
                <a:spcPct val="20000"/>
              </a:spcBef>
              <a:buClr>
                <a:schemeClr val="hlink"/>
              </a:buClr>
              <a:buSzPct val="60000"/>
              <a:buFont typeface="Wingdings" pitchFamily="2" charset="2"/>
              <a:buNone/>
              <a:defRPr/>
            </a:pPr>
            <a:r>
              <a:rPr lang="en-US" altLang="zh-CN" sz="2000" b="0">
                <a:effectLst>
                  <a:outerShdw blurRad="38100" dist="38100" dir="2700000" algn="tl">
                    <a:srgbClr val="000000"/>
                  </a:outerShdw>
                </a:effectLst>
              </a:rPr>
              <a:t>	....</a:t>
            </a:r>
          </a:p>
          <a:p>
            <a:pPr marL="342900" indent="-342900" algn="l">
              <a:lnSpc>
                <a:spcPct val="80000"/>
              </a:lnSpc>
              <a:spcBef>
                <a:spcPct val="20000"/>
              </a:spcBef>
              <a:buClr>
                <a:schemeClr val="hlink"/>
              </a:buClr>
              <a:buSzPct val="60000"/>
              <a:buFont typeface="Wingdings" pitchFamily="2" charset="2"/>
              <a:buNone/>
              <a:defRPr/>
            </a:pPr>
            <a:r>
              <a:rPr lang="en-US" altLang="zh-CN" sz="2000" b="0">
                <a:effectLst>
                  <a:outerShdw blurRad="38100" dist="38100" dir="2700000" algn="tl">
                    <a:srgbClr val="000000"/>
                  </a:outerShdw>
                </a:effectLst>
              </a:rPr>
              <a:t>}</a:t>
            </a:r>
          </a:p>
        </p:txBody>
      </p:sp>
      <p:sp>
        <p:nvSpPr>
          <p:cNvPr id="418821" name="Rectangle 5"/>
          <p:cNvSpPr>
            <a:spLocks noChangeArrowheads="1"/>
          </p:cNvSpPr>
          <p:nvPr/>
        </p:nvSpPr>
        <p:spPr bwMode="auto">
          <a:xfrm>
            <a:off x="5508625" y="4700588"/>
            <a:ext cx="3455988" cy="1968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l">
              <a:lnSpc>
                <a:spcPct val="80000"/>
              </a:lnSpc>
              <a:spcBef>
                <a:spcPct val="20000"/>
              </a:spcBef>
              <a:buClr>
                <a:schemeClr val="hlink"/>
              </a:buClr>
              <a:buSzPct val="60000"/>
              <a:buFont typeface="Wingdings" pitchFamily="2" charset="2"/>
              <a:buNone/>
              <a:defRPr/>
            </a:pPr>
            <a:r>
              <a:rPr lang="en-US" altLang="zh-CN" sz="2000" b="0">
                <a:effectLst>
                  <a:outerShdw blurRad="38100" dist="38100" dir="2700000" algn="tl">
                    <a:srgbClr val="000000"/>
                  </a:outerShdw>
                </a:effectLst>
              </a:rPr>
              <a:t>int main()</a:t>
            </a:r>
          </a:p>
          <a:p>
            <a:pPr marL="342900" indent="-342900" algn="l">
              <a:lnSpc>
                <a:spcPct val="80000"/>
              </a:lnSpc>
              <a:spcBef>
                <a:spcPct val="20000"/>
              </a:spcBef>
              <a:buClr>
                <a:schemeClr val="hlink"/>
              </a:buClr>
              <a:buSzPct val="60000"/>
              <a:buFont typeface="Wingdings" pitchFamily="2" charset="2"/>
              <a:buNone/>
              <a:defRPr/>
            </a:pPr>
            <a:r>
              <a:rPr lang="en-US" altLang="zh-CN" sz="2000" b="0">
                <a:effectLst>
                  <a:outerShdw blurRad="38100" dist="38100" dir="2700000" algn="tl">
                    <a:srgbClr val="000000"/>
                  </a:outerShdw>
                </a:effectLst>
              </a:rPr>
              <a:t>{ int a[10];</a:t>
            </a:r>
          </a:p>
          <a:p>
            <a:pPr marL="342900" indent="-342900" algn="l">
              <a:lnSpc>
                <a:spcPct val="80000"/>
              </a:lnSpc>
              <a:spcBef>
                <a:spcPct val="20000"/>
              </a:spcBef>
              <a:buClr>
                <a:schemeClr val="hlink"/>
              </a:buClr>
              <a:buSzPct val="60000"/>
              <a:buFont typeface="Wingdings" pitchFamily="2" charset="2"/>
              <a:buNone/>
              <a:defRPr/>
            </a:pPr>
            <a:r>
              <a:rPr lang="en-US" altLang="zh-CN" sz="2000" b="0">
                <a:effectLst>
                  <a:outerShdw blurRad="38100" dist="38100" dir="2700000" algn="tl">
                    <a:srgbClr val="000000"/>
                  </a:outerShdw>
                </a:effectLst>
              </a:rPr>
              <a:t>	......</a:t>
            </a:r>
          </a:p>
          <a:p>
            <a:pPr marL="342900" indent="-342900" algn="l">
              <a:lnSpc>
                <a:spcPct val="80000"/>
              </a:lnSpc>
              <a:spcBef>
                <a:spcPct val="20000"/>
              </a:spcBef>
              <a:buClr>
                <a:schemeClr val="hlink"/>
              </a:buClr>
              <a:buSzPct val="60000"/>
              <a:buFont typeface="Wingdings" pitchFamily="2" charset="2"/>
              <a:buNone/>
              <a:defRPr/>
            </a:pPr>
            <a:r>
              <a:rPr lang="en-US" altLang="zh-CN" sz="2000" b="0">
                <a:effectLst>
                  <a:outerShdw blurRad="38100" dist="38100" dir="2700000" algn="tl">
                    <a:srgbClr val="000000"/>
                  </a:outerShdw>
                </a:effectLst>
              </a:rPr>
              <a:t>	...max(</a:t>
            </a:r>
            <a:r>
              <a:rPr lang="en-US" altLang="zh-CN" sz="2000" b="0">
                <a:solidFill>
                  <a:schemeClr val="folHlink"/>
                </a:solidFill>
                <a:effectLst>
                  <a:outerShdw blurRad="38100" dist="38100" dir="2700000" algn="tl">
                    <a:srgbClr val="000000"/>
                  </a:outerShdw>
                </a:effectLst>
              </a:rPr>
              <a:t>&amp;a[0]</a:t>
            </a:r>
            <a:r>
              <a:rPr lang="en-US" altLang="zh-CN" sz="2000" b="0">
                <a:effectLst>
                  <a:outerShdw blurRad="38100" dist="38100" dir="2700000" algn="tl">
                    <a:srgbClr val="000000"/>
                  </a:outerShdw>
                </a:effectLst>
              </a:rPr>
              <a:t>,10)...</a:t>
            </a:r>
          </a:p>
          <a:p>
            <a:pPr marL="342900" indent="-342900" algn="l">
              <a:lnSpc>
                <a:spcPct val="80000"/>
              </a:lnSpc>
              <a:spcBef>
                <a:spcPct val="20000"/>
              </a:spcBef>
              <a:buClr>
                <a:schemeClr val="hlink"/>
              </a:buClr>
              <a:buSzPct val="60000"/>
              <a:buFont typeface="Wingdings" pitchFamily="2" charset="2"/>
              <a:buNone/>
              <a:defRPr/>
            </a:pPr>
            <a:r>
              <a:rPr lang="en-US" altLang="zh-CN" sz="2000" b="0">
                <a:effectLst>
                  <a:outerShdw blurRad="38100" dist="38100" dir="2700000" algn="tl">
                    <a:srgbClr val="000000"/>
                  </a:outerShdw>
                </a:effectLst>
              </a:rPr>
              <a:t>	....</a:t>
            </a:r>
          </a:p>
          <a:p>
            <a:pPr marL="342900" indent="-342900" algn="l">
              <a:lnSpc>
                <a:spcPct val="80000"/>
              </a:lnSpc>
              <a:spcBef>
                <a:spcPct val="20000"/>
              </a:spcBef>
              <a:buClr>
                <a:schemeClr val="hlink"/>
              </a:buClr>
              <a:buSzPct val="60000"/>
              <a:buFont typeface="Wingdings" pitchFamily="2" charset="2"/>
              <a:buNone/>
              <a:defRPr/>
            </a:pPr>
            <a:r>
              <a:rPr lang="en-US" altLang="zh-CN" sz="2000" b="0">
                <a:effectLst>
                  <a:outerShdw blurRad="38100" dist="38100" dir="2700000" algn="tl">
                    <a:srgbClr val="000000"/>
                  </a:outerShdw>
                </a:effectLst>
              </a:rPr>
              <a:t>}</a:t>
            </a:r>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42" name="Rectangle 2"/>
          <p:cNvSpPr>
            <a:spLocks noGrp="1" noChangeArrowheads="1"/>
          </p:cNvSpPr>
          <p:nvPr>
            <p:ph type="title"/>
          </p:nvPr>
        </p:nvSpPr>
        <p:spPr/>
        <p:txBody>
          <a:bodyPr/>
          <a:lstStyle/>
          <a:p>
            <a:pPr eaLnBrk="1" hangingPunct="1">
              <a:defRPr/>
            </a:pPr>
            <a:r>
              <a:rPr lang="zh-CN" altLang="en-US" smtClean="0"/>
              <a:t>避免指针参数带来的副作用</a:t>
            </a:r>
          </a:p>
        </p:txBody>
      </p:sp>
      <p:sp>
        <p:nvSpPr>
          <p:cNvPr id="419843" name="Rectangle 3"/>
          <p:cNvSpPr>
            <a:spLocks noGrp="1" noChangeArrowheads="1"/>
          </p:cNvSpPr>
          <p:nvPr>
            <p:ph idx="1"/>
          </p:nvPr>
        </p:nvSpPr>
        <p:spPr/>
        <p:txBody>
          <a:bodyPr/>
          <a:lstStyle/>
          <a:p>
            <a:pPr algn="just" eaLnBrk="1" hangingPunct="1">
              <a:defRPr/>
            </a:pPr>
            <a:r>
              <a:rPr lang="zh-CN" altLang="en-US" smtClean="0"/>
              <a:t>指针作为形参的类型可以产生两个效果：</a:t>
            </a:r>
          </a:p>
          <a:p>
            <a:pPr lvl="1" algn="just" eaLnBrk="1" hangingPunct="1">
              <a:defRPr/>
            </a:pPr>
            <a:r>
              <a:rPr lang="zh-CN" altLang="en-US" smtClean="0"/>
              <a:t>提高参数传递效率：大量数据的参数传递，</a:t>
            </a:r>
          </a:p>
          <a:p>
            <a:pPr lvl="1" algn="just" eaLnBrk="1" hangingPunct="1">
              <a:defRPr/>
            </a:pPr>
            <a:r>
              <a:rPr lang="zh-CN" altLang="en-US" smtClean="0"/>
              <a:t>通过形参改变实参的值：把函数的计算结果（有多个）通过参数返回给调用者。</a:t>
            </a:r>
          </a:p>
          <a:p>
            <a:pPr algn="just" eaLnBrk="1" hangingPunct="1">
              <a:defRPr/>
            </a:pPr>
            <a:r>
              <a:rPr lang="zh-CN" altLang="en-US" smtClean="0"/>
              <a:t>如果只需要指针参数的第一种效果，怎么处理？</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25354</TotalTime>
  <Words>9403</Words>
  <Application>Microsoft Office PowerPoint</Application>
  <PresentationFormat>全屏显示(4:3)</PresentationFormat>
  <Paragraphs>1879</Paragraphs>
  <Slides>165</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165</vt:i4>
      </vt:variant>
    </vt:vector>
  </HeadingPairs>
  <TitlesOfParts>
    <vt:vector size="173" baseType="lpstr">
      <vt:lpstr>Verdana</vt:lpstr>
      <vt:lpstr>宋体</vt:lpstr>
      <vt:lpstr>Arial</vt:lpstr>
      <vt:lpstr>Wingdings</vt:lpstr>
      <vt:lpstr>Calibri</vt:lpstr>
      <vt:lpstr>Courier New</vt:lpstr>
      <vt:lpstr>Times New Roman</vt:lpstr>
      <vt:lpstr>Office 主题​​</vt:lpstr>
      <vt:lpstr>第五章 程序的数据描述（II）－－构造数据类型</vt:lpstr>
      <vt:lpstr>本章内容</vt:lpstr>
      <vt:lpstr>构造数据类型</vt:lpstr>
      <vt:lpstr>枚举类型</vt:lpstr>
      <vt:lpstr>枚举类型的定义</vt:lpstr>
      <vt:lpstr>PowerPoint 演示文稿</vt:lpstr>
      <vt:lpstr>枚举类型变量的定义</vt:lpstr>
      <vt:lpstr>枚举类型的运算</vt:lpstr>
      <vt:lpstr>PowerPoint 演示文稿</vt:lpstr>
      <vt:lpstr>枚举类型输入/输出举例</vt:lpstr>
      <vt:lpstr>PowerPoint 演示文稿</vt:lpstr>
      <vt:lpstr>数组类型</vt:lpstr>
      <vt:lpstr>一维数组 </vt:lpstr>
      <vt:lpstr>PowerPoint 演示文稿</vt:lpstr>
      <vt:lpstr>一维数组的操作</vt:lpstr>
      <vt:lpstr>PowerPoint 演示文稿</vt:lpstr>
      <vt:lpstr>例：用一维数组实现求第n个费波那契(Fibonacci)数 </vt:lpstr>
      <vt:lpstr>例：从键盘输入10个数，输出其中的最大值</vt:lpstr>
      <vt:lpstr>例：从键盘输入10个数，把它们从小到大排序后输出</vt:lpstr>
      <vt:lpstr>一维数组变量的初始化</vt:lpstr>
      <vt:lpstr>一维数组的存储分配</vt:lpstr>
      <vt:lpstr>向函数传递一维数组 </vt:lpstr>
      <vt:lpstr>PowerPoint 演示文稿</vt:lpstr>
      <vt:lpstr>PowerPoint 演示文稿</vt:lpstr>
      <vt:lpstr>字符串的一种实现－－一维字符数组</vt:lpstr>
      <vt:lpstr>例：编写一个函数计算字符串的长度</vt:lpstr>
      <vt:lpstr>例：编写一个函数把一个由数字构成的字符串转换成一个整型数 </vt:lpstr>
      <vt:lpstr>PowerPoint 演示文稿</vt:lpstr>
      <vt:lpstr>字符数组的初始化</vt:lpstr>
      <vt:lpstr>标准库中的字符串处理函数（头文件cstring或string.h ） </vt:lpstr>
      <vt:lpstr>例：从键盘输入一个字符串，然后把该字符串逆向输出 </vt:lpstr>
      <vt:lpstr>二维数组 </vt:lpstr>
      <vt:lpstr>PowerPoint 演示文稿</vt:lpstr>
      <vt:lpstr>PowerPoint 演示文稿</vt:lpstr>
      <vt:lpstr>PowerPoint 演示文稿</vt:lpstr>
      <vt:lpstr>二维数组的操作</vt:lpstr>
      <vt:lpstr>PowerPoint 演示文稿</vt:lpstr>
      <vt:lpstr>例：从键盘输入一个N×N的矩阵，把它转置后输出 </vt:lpstr>
      <vt:lpstr>PowerPoint 演示文稿</vt:lpstr>
      <vt:lpstr>二维数组的初始化 </vt:lpstr>
      <vt:lpstr>二维数组的存贮</vt:lpstr>
      <vt:lpstr>PowerPoint 演示文稿</vt:lpstr>
      <vt:lpstr>向函数传递二维数组 </vt:lpstr>
      <vt:lpstr>PowerPoint 演示文稿</vt:lpstr>
      <vt:lpstr>二维数组降为一维数组处理 </vt:lpstr>
      <vt:lpstr>例：求解约瑟夫（Josephus）问题</vt:lpstr>
      <vt:lpstr>PowerPoint 演示文稿</vt:lpstr>
      <vt:lpstr>PowerPoint 演示文稿</vt:lpstr>
      <vt:lpstr>PowerPoint 演示文稿</vt:lpstr>
      <vt:lpstr>PowerPoint 演示文稿</vt:lpstr>
      <vt:lpstr>结构类型 </vt:lpstr>
      <vt:lpstr>PowerPoint 演示文稿</vt:lpstr>
      <vt:lpstr>PowerPoint 演示文稿</vt:lpstr>
      <vt:lpstr>结构类型的操作 </vt:lpstr>
      <vt:lpstr>PowerPoint 演示文稿</vt:lpstr>
      <vt:lpstr>PowerPoint 演示文稿</vt:lpstr>
      <vt:lpstr>结构类型变量的初始化</vt:lpstr>
      <vt:lpstr>结构类型的存储 </vt:lpstr>
      <vt:lpstr>向函数传递结构数据 </vt:lpstr>
      <vt:lpstr>例：名表</vt:lpstr>
      <vt:lpstr>名表的查找（检索）</vt:lpstr>
      <vt:lpstr>名表查找（顺序）</vt:lpstr>
      <vt:lpstr>PowerPoint 演示文稿</vt:lpstr>
      <vt:lpstr>名表查找（二分法）</vt:lpstr>
      <vt:lpstr>PowerPoint 演示文稿</vt:lpstr>
      <vt:lpstr>算法分析</vt:lpstr>
      <vt:lpstr>联合（union）类型 </vt:lpstr>
      <vt:lpstr>PowerPoint 演示文稿</vt:lpstr>
      <vt:lpstr>PowerPoint 演示文稿</vt:lpstr>
      <vt:lpstr>例：从键盘输入一组图形数据，然后输出相应的图形。其中的图形可以是：线段、矩形和圆。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指针类型</vt:lpstr>
      <vt:lpstr>指针类型的定义</vt:lpstr>
      <vt:lpstr>指针类型变量的定义</vt:lpstr>
      <vt:lpstr>PowerPoint 演示文稿</vt:lpstr>
      <vt:lpstr>指针类型的基本操作</vt:lpstr>
      <vt:lpstr>取地址操作&amp;</vt:lpstr>
      <vt:lpstr>指针赋值操作</vt:lpstr>
      <vt:lpstr>间接访问操作(*和-&gt;)</vt:lpstr>
      <vt:lpstr>指针间接访问操作的例子</vt:lpstr>
      <vt:lpstr>PowerPoint 演示文稿</vt:lpstr>
      <vt:lpstr>PowerPoint 演示文稿</vt:lpstr>
      <vt:lpstr>指针的运算</vt:lpstr>
      <vt:lpstr>PowerPoint 演示文稿</vt:lpstr>
      <vt:lpstr>PowerPoint 演示文稿</vt:lpstr>
      <vt:lpstr>指针的输出</vt:lpstr>
      <vt:lpstr>下面指针的用法好吗？</vt:lpstr>
      <vt:lpstr>指针的主要作用</vt:lpstr>
      <vt:lpstr>指针作为形参类型 </vt:lpstr>
      <vt:lpstr>PowerPoint 演示文稿</vt:lpstr>
      <vt:lpstr>向函数传递大型的结构类型数据</vt:lpstr>
      <vt:lpstr>再论数组作为参数传递</vt:lpstr>
      <vt:lpstr>避免指针参数带来的副作用</vt:lpstr>
      <vt:lpstr>指向常量的指针</vt:lpstr>
      <vt:lpstr>指向常量的指针作为函数形参类型</vt:lpstr>
      <vt:lpstr>指向常量的指针与指针常量</vt:lpstr>
      <vt:lpstr>PowerPoint 演示文稿</vt:lpstr>
      <vt:lpstr>指针作为函数返回值类型</vt:lpstr>
      <vt:lpstr>PowerPoint 演示文稿</vt:lpstr>
      <vt:lpstr>指针与动态变量</vt:lpstr>
      <vt:lpstr>动态变量 </vt:lpstr>
      <vt:lpstr>PowerPoint 演示文稿</vt:lpstr>
      <vt:lpstr>PowerPoint 演示文稿</vt:lpstr>
      <vt:lpstr>PowerPoint 演示文稿</vt:lpstr>
      <vt:lpstr>动态变量的生存期</vt:lpstr>
      <vt:lpstr>“内存泄漏” 问题</vt:lpstr>
      <vt:lpstr>“悬浮指针”问题</vt:lpstr>
      <vt:lpstr>动态变量的应用――动态数组</vt:lpstr>
      <vt:lpstr>PowerPoint 演示文稿</vt:lpstr>
      <vt:lpstr>PowerPoint 演示文稿</vt:lpstr>
      <vt:lpstr>动态变量的应用――链表</vt:lpstr>
      <vt:lpstr>单链表</vt:lpstr>
      <vt:lpstr>在链表中插入一个结点 </vt:lpstr>
      <vt:lpstr>PowerPoint 演示文稿</vt:lpstr>
      <vt:lpstr>PowerPoint 演示文稿</vt:lpstr>
      <vt:lpstr>PowerPoint 演示文稿</vt:lpstr>
      <vt:lpstr>PowerPoint 演示文稿</vt:lpstr>
      <vt:lpstr>PowerPoint 演示文稿</vt:lpstr>
      <vt:lpstr>在链表中删除一个结点 </vt:lpstr>
      <vt:lpstr>PowerPoint 演示文稿</vt:lpstr>
      <vt:lpstr>PowerPoint 演示文稿</vt:lpstr>
      <vt:lpstr>PowerPoint 演示文稿</vt:lpstr>
      <vt:lpstr>PowerPoint 演示文稿</vt:lpstr>
      <vt:lpstr>在链表中检索某个值a </vt:lpstr>
      <vt:lpstr>对输入的若干个数进行排序，在输入时，先输入各个数，最后输入一个结束标记（如：-1）</vt:lpstr>
      <vt:lpstr>PowerPoint 演示文稿</vt:lpstr>
      <vt:lpstr>PowerPoint 演示文稿</vt:lpstr>
      <vt:lpstr>PowerPoint 演示文稿</vt:lpstr>
      <vt:lpstr>用链表实现求解约瑟夫问题 </vt:lpstr>
      <vt:lpstr>PowerPoint 演示文稿</vt:lpstr>
      <vt:lpstr>PowerPoint 演示文稿</vt:lpstr>
      <vt:lpstr>函数指针 </vt:lpstr>
      <vt:lpstr>例：编写一个程序，根据输入的要求执行在一个函数表中定义的某个函数。 </vt:lpstr>
      <vt:lpstr>向函数传递函数</vt:lpstr>
      <vt:lpstr>PowerPoint 演示文稿</vt:lpstr>
      <vt:lpstr>指针与数组 </vt:lpstr>
      <vt:lpstr>获取数组的首地址</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函数main的参数</vt:lpstr>
      <vt:lpstr>多级指针</vt:lpstr>
      <vt:lpstr>交换两个指针变量</vt:lpstr>
      <vt:lpstr>PowerPoint 演示文稿</vt:lpstr>
      <vt:lpstr>C++的引用类型</vt:lpstr>
      <vt:lpstr>PowerPoint 演示文稿</vt:lpstr>
      <vt:lpstr>引用类型作为函数的参数类型</vt:lpstr>
      <vt:lpstr>PowerPoint 演示文稿</vt:lpstr>
      <vt:lpstr>PowerPoint 演示文稿</vt:lpstr>
      <vt:lpstr>PowerPoint 演示文稿</vt:lpstr>
      <vt:lpstr>常量的引用</vt:lpstr>
      <vt:lpstr>引用类型与指针类型的区别</vt:lpstr>
      <vt:lpstr>PowerPoint 演示文稿</vt:lpstr>
      <vt:lpstr>PowerPoint 演示文稿</vt:lpstr>
    </vt:vector>
  </TitlesOfParts>
  <Company>Nanjing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第五章 构造数据类型</dc:title>
  <dc:creator>Chen Jiajun</dc:creator>
  <cp:lastModifiedBy>Zhang Ying 张营</cp:lastModifiedBy>
  <cp:revision>348</cp:revision>
  <dcterms:created xsi:type="dcterms:W3CDTF">2004-12-03T07:36:08Z</dcterms:created>
  <dcterms:modified xsi:type="dcterms:W3CDTF">2014-02-28T03:38:07Z</dcterms:modified>
</cp:coreProperties>
</file>