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4" r:id="rId10"/>
    <p:sldId id="263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53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55C118-7CF0-48DA-9BB4-6C71E5B476A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248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907D44-B134-41ED-84F7-DFCA4D6C1BB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574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AD2B2-41FF-4022-AB89-CCBC968B1CB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715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E38DE-572B-4748-92A5-80673A85481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381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F71C9A-2C69-4918-A1A3-9155D84A92E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063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C0E6D-8476-4421-8DBD-65EAD7FD2EA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49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FD8E5-FCE5-4D0E-930C-6FF653D14F0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587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FE24C5-A82B-462B-8CAB-E1B66EC841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685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9FADC-BCAC-4FB7-A820-AE7FC1A7B29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048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B200AD-C93D-4776-965D-4D14BDFD300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408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67CC8-D842-43AC-A738-53FD947F7B5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777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F6477C8-70CA-42BC-B493-721CA980031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778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行为继承与实现继承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结论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要使得类与子类之间符合行为继承关系，在定义子类时应采取下述原则之一：</a:t>
            </a:r>
          </a:p>
          <a:p>
            <a:pPr lvl="1" eaLnBrk="1" hangingPunct="1">
              <a:defRPr/>
            </a:pPr>
            <a:r>
              <a:rPr lang="zh-CN" altLang="en-US" smtClean="0"/>
              <a:t>不对父类的成员函数重定义。</a:t>
            </a:r>
          </a:p>
          <a:p>
            <a:pPr lvl="1" eaLnBrk="1" hangingPunct="1">
              <a:defRPr/>
            </a:pPr>
            <a:r>
              <a:rPr lang="zh-CN" altLang="en-US" smtClean="0"/>
              <a:t>如果对父类的成员函数重定义，则重定义时应以相同的方式改变父类的数据成员，并且要保证重定义的函数作用于子类对象时所得到的返回值，应与父类相应函数作用于父类对象所得到的值相同。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概述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采用继承机制使得程序的代码量大大减少，并且为实现软件</a:t>
            </a:r>
            <a:r>
              <a:rPr lang="zh-CN" altLang="en-GB" smtClean="0"/>
              <a:t>复用</a:t>
            </a:r>
            <a:r>
              <a:rPr lang="zh-CN" altLang="en-US" smtClean="0"/>
              <a:t>提供了一种途径。</a:t>
            </a:r>
          </a:p>
          <a:p>
            <a:pPr eaLnBrk="1" hangingPunct="1">
              <a:defRPr/>
            </a:pPr>
            <a:r>
              <a:rPr lang="zh-CN" altLang="en-US" smtClean="0"/>
              <a:t>大多数面向对象程序设计语言（包括</a:t>
            </a:r>
            <a:r>
              <a:rPr lang="en-GB" altLang="zh-CN" smtClean="0"/>
              <a:t>C++</a:t>
            </a:r>
            <a:r>
              <a:rPr lang="zh-CN" altLang="en-GB" smtClean="0"/>
              <a:t>）</a:t>
            </a:r>
            <a:r>
              <a:rPr lang="zh-CN" altLang="en-US" smtClean="0"/>
              <a:t>提供的是一种用于纯代码复用的</a:t>
            </a:r>
            <a:r>
              <a:rPr lang="zh-CN" altLang="en-US" smtClean="0">
                <a:solidFill>
                  <a:schemeClr val="folHlink"/>
                </a:solidFill>
              </a:rPr>
              <a:t>实现继承</a:t>
            </a:r>
            <a:r>
              <a:rPr lang="zh-CN" altLang="en-US" smtClean="0"/>
              <a:t>机制，而不是</a:t>
            </a:r>
            <a:r>
              <a:rPr lang="zh-CN" altLang="en-US" smtClean="0">
                <a:solidFill>
                  <a:srgbClr val="FFC000"/>
                </a:solidFill>
              </a:rPr>
              <a:t>行为继承</a:t>
            </a:r>
            <a:r>
              <a:rPr lang="zh-CN" altLang="en-US" smtClean="0"/>
              <a:t>。</a:t>
            </a:r>
            <a:endParaRPr lang="en-US" altLang="zh-CN" smtClean="0"/>
          </a:p>
          <a:p>
            <a:pPr eaLnBrk="1" hangingPunct="1">
              <a:defRPr/>
            </a:pPr>
            <a:r>
              <a:rPr lang="zh-CN" altLang="en-US" smtClean="0"/>
              <a:t>不加限制地使用实现继承将使得子类与父类会有完全不同的外部</a:t>
            </a:r>
            <a:r>
              <a:rPr lang="zh-CN" altLang="en-US" smtClean="0">
                <a:solidFill>
                  <a:schemeClr val="folHlink"/>
                </a:solidFill>
              </a:rPr>
              <a:t>行为</a:t>
            </a:r>
            <a:r>
              <a:rPr lang="zh-CN" altLang="en-US" smtClean="0"/>
              <a:t>，这不仅使得程序难以设计和理解，而且使得程序难以维护与复用。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行为继承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815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smtClean="0">
                <a:latin typeface="Arial"/>
              </a:rPr>
              <a:t>“</a:t>
            </a:r>
            <a:r>
              <a:rPr lang="zh-CN" altLang="en-US" sz="2800" smtClean="0">
                <a:solidFill>
                  <a:srgbClr val="FFC000"/>
                </a:solidFill>
              </a:rPr>
              <a:t>行为</a:t>
            </a:r>
            <a:r>
              <a:rPr lang="zh-CN" altLang="en-US" sz="2800" smtClean="0">
                <a:latin typeface="Arial"/>
              </a:rPr>
              <a:t>”</a:t>
            </a:r>
            <a:r>
              <a:rPr lang="zh-CN" altLang="en-US" sz="2800" smtClean="0"/>
              <a:t>是指从外部能观察到的性质。例如，栈类型的一个行为：</a:t>
            </a:r>
          </a:p>
          <a:p>
            <a:pPr lvl="1" eaLnBrk="1" hangingPunct="1">
              <a:defRPr/>
            </a:pPr>
            <a:r>
              <a:rPr lang="en-US" altLang="zh-CN" sz="2400" smtClean="0"/>
              <a:t>pop(push(a)) = a</a:t>
            </a:r>
          </a:p>
          <a:p>
            <a:pPr eaLnBrk="1" hangingPunct="1">
              <a:defRPr/>
            </a:pPr>
            <a:r>
              <a:rPr lang="zh-CN" altLang="en-US" sz="2800" smtClean="0"/>
              <a:t>行为继承</a:t>
            </a:r>
          </a:p>
          <a:p>
            <a:pPr lvl="1" eaLnBrk="1" hangingPunct="1">
              <a:defRPr/>
            </a:pPr>
            <a:r>
              <a:rPr lang="zh-CN" altLang="en-US" sz="2400" smtClean="0"/>
              <a:t>两个类之间如果满足子类型关系，则称为这两个类之间存在</a:t>
            </a:r>
            <a:r>
              <a:rPr lang="zh-CN" altLang="en-US" sz="2400" smtClean="0">
                <a:solidFill>
                  <a:schemeClr val="folHlink"/>
                </a:solidFill>
              </a:rPr>
              <a:t>行为继承</a:t>
            </a:r>
            <a:r>
              <a:rPr lang="zh-CN" altLang="en-US" sz="2400" smtClean="0"/>
              <a:t>。</a:t>
            </a:r>
          </a:p>
          <a:p>
            <a:pPr eaLnBrk="1" hangingPunct="1">
              <a:defRPr/>
            </a:pPr>
            <a:r>
              <a:rPr lang="zh-CN" altLang="en-US" sz="2800" smtClean="0"/>
              <a:t>行为继承带来的好处：</a:t>
            </a:r>
          </a:p>
          <a:p>
            <a:pPr lvl="1" eaLnBrk="1" hangingPunct="1">
              <a:defRPr/>
            </a:pPr>
            <a:r>
              <a:rPr lang="zh-CN" altLang="en-US" sz="2400" smtClean="0"/>
              <a:t>实现软件的增量开发。 </a:t>
            </a:r>
          </a:p>
          <a:p>
            <a:pPr lvl="1" eaLnBrk="1" hangingPunct="1">
              <a:defRPr/>
            </a:pPr>
            <a:r>
              <a:rPr lang="zh-CN" altLang="en-US" sz="2400" smtClean="0"/>
              <a:t>解决程序设计中的类型相容问题，如：赋值相容，即子类型的值可以赋给父类型变量。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实现继承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mtClean="0"/>
              <a:t>实现继承是代码共享的一种复用机制：</a:t>
            </a:r>
          </a:p>
          <a:p>
            <a:pPr lvl="1" eaLnBrk="1" hangingPunct="1">
              <a:defRPr/>
            </a:pPr>
            <a:r>
              <a:rPr lang="zh-CN" altLang="en-US" smtClean="0"/>
              <a:t>子类拥有基类的所有实现。</a:t>
            </a:r>
            <a:endParaRPr lang="en-US" altLang="zh-CN" smtClean="0"/>
          </a:p>
          <a:p>
            <a:pPr lvl="1" eaLnBrk="1" hangingPunct="1">
              <a:defRPr/>
            </a:pPr>
            <a:r>
              <a:rPr lang="zh-CN" altLang="en-US" smtClean="0"/>
              <a:t>可给出新功能的实现或对基类已有功能的实现进行重定义（重实现）。</a:t>
            </a:r>
          </a:p>
          <a:p>
            <a:pPr eaLnBrk="1" hangingPunct="1">
              <a:defRPr/>
            </a:pPr>
            <a:r>
              <a:rPr lang="en-US" altLang="zh-CN" smtClean="0"/>
              <a:t>C++</a:t>
            </a:r>
            <a:r>
              <a:rPr lang="zh-CN" altLang="en-US" smtClean="0"/>
              <a:t>提供的类继承机制（</a:t>
            </a:r>
            <a:r>
              <a:rPr lang="en-US" altLang="zh-CN" smtClean="0"/>
              <a:t>public</a:t>
            </a:r>
            <a:r>
              <a:rPr lang="zh-CN" altLang="en-US" smtClean="0"/>
              <a:t>继承）属于实现继承：</a:t>
            </a:r>
            <a:endParaRPr lang="en-US" altLang="zh-CN" smtClean="0"/>
          </a:p>
          <a:p>
            <a:pPr lvl="1" eaLnBrk="1" hangingPunct="1">
              <a:defRPr/>
            </a:pPr>
            <a:r>
              <a:rPr lang="zh-CN" altLang="en-US" smtClean="0"/>
              <a:t>没有对在子类中</a:t>
            </a:r>
            <a:r>
              <a:rPr lang="zh-CN" altLang="en-US"/>
              <a:t>重定义</a:t>
            </a:r>
            <a:r>
              <a:rPr lang="zh-CN" altLang="en-US" smtClean="0"/>
              <a:t>基类的成员函数作出任何限制。</a:t>
            </a:r>
            <a:endParaRPr lang="en-US" altLang="zh-CN" smtClean="0"/>
          </a:p>
          <a:p>
            <a:pPr lvl="1" eaLnBrk="1" hangingPunct="1">
              <a:defRPr/>
            </a:pPr>
            <a:r>
              <a:rPr lang="zh-CN" altLang="en-US" smtClean="0"/>
              <a:t>可能使得子类与父类有不同的行为。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实现继承带来的问题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8964613" cy="4997450"/>
          </a:xfrm>
        </p:spPr>
        <p:txBody>
          <a:bodyPr/>
          <a:lstStyle/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smtClean="0"/>
              <a:t>class Employee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smtClean="0"/>
              <a:t>{ public: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smtClean="0"/>
              <a:t>	   Employee(int n=0) { salary = n; };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smtClean="0"/>
              <a:t>	   virtual void set_salary(int n) { salary = n; };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smtClean="0"/>
              <a:t>	   int get_salary() { return salary; };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smtClean="0"/>
              <a:t>	 private: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smtClean="0"/>
              <a:t>	   int salary;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smtClean="0"/>
              <a:t>};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smtClean="0"/>
              <a:t>该类的每个对象</a:t>
            </a:r>
            <a:r>
              <a:rPr lang="en-US" altLang="zh-CN" sz="2800" smtClean="0"/>
              <a:t>emp</a:t>
            </a:r>
            <a:r>
              <a:rPr lang="zh-CN" altLang="en-US" sz="2800" smtClean="0"/>
              <a:t>的一个外部行为可表示成：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smtClean="0"/>
              <a:t>[emp.set_salary(n)].get_salary() = 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92150"/>
            <a:ext cx="8229600" cy="57610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define max 20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class Manager: public Employee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{ 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	   Employee *get_employee(int n)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    { return group[n]; 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	   void set_employee(Employee *e, int n)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    { group[n] = e; 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	private: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	   Employee *group[max];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	}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smtClean="0"/>
              <a:t>该类的每个对象</a:t>
            </a:r>
            <a:r>
              <a:rPr lang="en-US" altLang="zh-CN" sz="2800" smtClean="0"/>
              <a:t>mgr</a:t>
            </a:r>
            <a:r>
              <a:rPr lang="zh-CN" altLang="en-US" sz="2800" smtClean="0"/>
              <a:t>也满足下面的外部行为：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400" smtClean="0"/>
              <a:t>[mgr.set_salary(n)].get_salary() = n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smtClean="0"/>
              <a:t>此时，</a:t>
            </a:r>
            <a:r>
              <a:rPr lang="en-US" altLang="zh-CN" sz="2800" smtClean="0"/>
              <a:t>mgr</a:t>
            </a:r>
            <a:r>
              <a:rPr lang="zh-CN" altLang="en-US" sz="2800" smtClean="0"/>
              <a:t>可用于需要</a:t>
            </a:r>
            <a:r>
              <a:rPr lang="en-US" altLang="zh-CN" sz="2800" smtClean="0"/>
              <a:t>emp</a:t>
            </a:r>
            <a:r>
              <a:rPr lang="zh-CN" altLang="en-US" sz="2800" smtClean="0"/>
              <a:t>的地方。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81075"/>
            <a:ext cx="8640763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smtClean="0"/>
              <a:t>如果</a:t>
            </a:r>
            <a:r>
              <a:rPr lang="en-US" altLang="zh-CN" sz="2800" smtClean="0"/>
              <a:t>Manager</a:t>
            </a:r>
            <a:r>
              <a:rPr lang="zh-CN" altLang="en-US" sz="2800" smtClean="0"/>
              <a:t>中按下面方式重定义了</a:t>
            </a:r>
            <a:r>
              <a:rPr lang="en-US" altLang="zh-CN" sz="2800" smtClean="0"/>
              <a:t>set_salary</a:t>
            </a:r>
            <a:r>
              <a:rPr lang="zh-CN" altLang="en-US" sz="2800" smtClean="0"/>
              <a:t>：</a:t>
            </a:r>
            <a:endParaRPr lang="en-US" altLang="zh-CN" sz="2800" smtClean="0"/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smtClean="0"/>
              <a:t>class Manager: public Employee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smtClean="0"/>
              <a:t>{ public: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smtClean="0"/>
              <a:t>	   ......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smtClean="0"/>
              <a:t>	   void set_salary(int n)  //</a:t>
            </a:r>
            <a:r>
              <a:rPr lang="zh-CN" altLang="en-US" sz="2400" smtClean="0"/>
              <a:t>对基类的成员重定义  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400" smtClean="0"/>
              <a:t>       </a:t>
            </a:r>
            <a:r>
              <a:rPr lang="en-US" altLang="zh-CN" sz="2400" smtClean="0"/>
              <a:t>{ Employee::set_salary(n+</a:t>
            </a:r>
            <a:r>
              <a:rPr lang="en-US" altLang="zh-CN" sz="2400" smtClean="0">
                <a:solidFill>
                  <a:schemeClr val="folHlink"/>
                </a:solidFill>
              </a:rPr>
              <a:t>bonus()</a:t>
            </a:r>
            <a:r>
              <a:rPr lang="en-US" altLang="zh-CN" sz="2400" smtClean="0"/>
              <a:t>); } 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smtClean="0"/>
              <a:t>    ......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smtClean="0"/>
              <a:t>};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smtClean="0"/>
              <a:t>该类的每个对象</a:t>
            </a:r>
            <a:r>
              <a:rPr lang="en-US" altLang="zh-CN" sz="2800" smtClean="0"/>
              <a:t>mgr</a:t>
            </a:r>
            <a:r>
              <a:rPr lang="zh-CN" altLang="en-US" sz="2800" smtClean="0"/>
              <a:t>却</a:t>
            </a:r>
            <a:r>
              <a:rPr lang="zh-CN" altLang="en-US" sz="2800" smtClean="0">
                <a:solidFill>
                  <a:schemeClr val="folHlink"/>
                </a:solidFill>
              </a:rPr>
              <a:t>不满足</a:t>
            </a:r>
            <a:r>
              <a:rPr lang="zh-CN" altLang="en-US" sz="2800" smtClean="0"/>
              <a:t>下面的外部行为：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smtClean="0"/>
              <a:t>[mgr.set_salary(n)].get_salary() </a:t>
            </a:r>
            <a:r>
              <a:rPr lang="zh-CN" altLang="en-US" sz="2400" smtClean="0"/>
              <a:t>＝ </a:t>
            </a:r>
            <a:r>
              <a:rPr lang="en-US" altLang="zh-CN" sz="2400" smtClean="0"/>
              <a:t>n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smtClean="0"/>
              <a:t>这样，</a:t>
            </a:r>
            <a:r>
              <a:rPr lang="en-US" altLang="zh-CN" sz="2800" smtClean="0"/>
              <a:t>mgr</a:t>
            </a:r>
            <a:r>
              <a:rPr lang="zh-CN" altLang="en-US" sz="2800" smtClean="0"/>
              <a:t>就不能用于需要</a:t>
            </a:r>
            <a:r>
              <a:rPr lang="en-US" altLang="zh-CN" sz="2800" smtClean="0"/>
              <a:t>emp</a:t>
            </a:r>
            <a:r>
              <a:rPr lang="zh-CN" altLang="en-US" sz="2800" smtClean="0"/>
              <a:t>的地方！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如何解决这个问题？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276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在类</a:t>
            </a:r>
            <a:r>
              <a:rPr lang="en-US" altLang="zh-CN" smtClean="0"/>
              <a:t>Manager</a:t>
            </a:r>
            <a:r>
              <a:rPr lang="zh-CN" altLang="en-US" smtClean="0"/>
              <a:t>中不对</a:t>
            </a:r>
            <a:r>
              <a:rPr lang="en-US" altLang="zh-CN" smtClean="0"/>
              <a:t>set_salary</a:t>
            </a:r>
            <a:r>
              <a:rPr lang="zh-CN" altLang="en-US" smtClean="0"/>
              <a:t>重定义，而是给出一个新的成员函数</a:t>
            </a:r>
            <a:r>
              <a:rPr lang="en-US" altLang="zh-CN" smtClean="0"/>
              <a:t>set_bonus</a:t>
            </a:r>
            <a:r>
              <a:rPr lang="zh-CN" altLang="en-US" smtClean="0"/>
              <a:t>其定义如下：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mtClean="0"/>
              <a:t>Manager::set_bonus() 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mtClean="0"/>
              <a:t>{ set_salary(get_salary()+bonus()); }</a:t>
            </a:r>
          </a:p>
          <a:p>
            <a:pPr eaLnBrk="1" hangingPunct="1">
              <a:defRPr/>
            </a:pPr>
            <a:r>
              <a:rPr lang="zh-CN" altLang="en-US" smtClean="0"/>
              <a:t>则类</a:t>
            </a:r>
            <a:r>
              <a:rPr lang="en-US" altLang="zh-CN" smtClean="0"/>
              <a:t>Manager</a:t>
            </a:r>
            <a:r>
              <a:rPr lang="zh-CN" altLang="en-US" smtClean="0"/>
              <a:t>的对象仍然满足：</a:t>
            </a:r>
          </a:p>
          <a:p>
            <a:pPr lvl="1" eaLnBrk="1" hangingPunct="1">
              <a:defRPr/>
            </a:pPr>
            <a:r>
              <a:rPr lang="en-US" altLang="zh-CN" smtClean="0"/>
              <a:t>[mgr.set_salary(n)].get_salary() == 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229600" cy="4746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smtClean="0"/>
              <a:t>或者，在类</a:t>
            </a:r>
            <a:r>
              <a:rPr lang="en-US" altLang="zh-CN" sz="2800" smtClean="0"/>
              <a:t>Manager</a:t>
            </a:r>
            <a:r>
              <a:rPr lang="zh-CN" altLang="en-US" sz="2800" smtClean="0"/>
              <a:t>中定义一个新的成员变量</a:t>
            </a:r>
            <a:r>
              <a:rPr lang="en-US" altLang="zh-CN" sz="2800" smtClean="0"/>
              <a:t>Bonus</a:t>
            </a:r>
            <a:r>
              <a:rPr lang="zh-CN" altLang="en-US" sz="2800" smtClean="0"/>
              <a:t>，把</a:t>
            </a:r>
            <a:r>
              <a:rPr lang="en-US" altLang="zh-CN" sz="2800" smtClean="0"/>
              <a:t>set_salary</a:t>
            </a:r>
            <a:r>
              <a:rPr lang="zh-CN" altLang="en-US" sz="2800" smtClean="0"/>
              <a:t>重定义成：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smtClean="0"/>
              <a:t>Manager::set_salary(int n) 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smtClean="0"/>
              <a:t>{ Employee</a:t>
            </a:r>
            <a:r>
              <a:rPr lang="en-GB" altLang="zh-CN" sz="2400" smtClean="0"/>
              <a:t>::</a:t>
            </a:r>
            <a:r>
              <a:rPr lang="en-US" altLang="zh-CN" sz="2400" smtClean="0"/>
              <a:t>set_salary(n); Bonus = bonus(); }</a:t>
            </a:r>
            <a:endParaRPr lang="en-GB" altLang="zh-CN" sz="2400" smtClean="0"/>
          </a:p>
          <a:p>
            <a:pPr eaLnBrk="1" hangingPunct="1">
              <a:defRPr/>
            </a:pPr>
            <a:r>
              <a:rPr lang="zh-CN" altLang="en-GB" sz="2800" smtClean="0"/>
              <a:t>并定义新的成员函数</a:t>
            </a:r>
            <a:r>
              <a:rPr lang="en-US" altLang="zh-CN" sz="2800" smtClean="0"/>
              <a:t>set_bonus</a:t>
            </a:r>
            <a:r>
              <a:rPr lang="zh-CN" altLang="en-US" sz="2800" smtClean="0"/>
              <a:t>为：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smtClean="0"/>
              <a:t>Manager::set_bonus() 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smtClean="0"/>
              <a:t>{Employee</a:t>
            </a:r>
            <a:r>
              <a:rPr lang="en-GB" altLang="zh-CN" sz="2400" smtClean="0"/>
              <a:t>::</a:t>
            </a:r>
            <a:r>
              <a:rPr lang="en-US" altLang="zh-CN" sz="2400" smtClean="0"/>
              <a:t> set_salary(get_salary()+Bonus); }</a:t>
            </a:r>
          </a:p>
          <a:p>
            <a:pPr eaLnBrk="1" hangingPunct="1">
              <a:defRPr/>
            </a:pPr>
            <a:r>
              <a:rPr lang="zh-CN" altLang="en-US" sz="2800" smtClean="0"/>
              <a:t>则类</a:t>
            </a:r>
            <a:r>
              <a:rPr lang="en-US" altLang="zh-CN" sz="2800" smtClean="0"/>
              <a:t>Manager</a:t>
            </a:r>
            <a:r>
              <a:rPr lang="zh-CN" altLang="en-US" sz="2800" smtClean="0"/>
              <a:t>的对象仍然满足：</a:t>
            </a:r>
          </a:p>
          <a:p>
            <a:pPr lvl="1" eaLnBrk="1" hangingPunct="1">
              <a:defRPr/>
            </a:pPr>
            <a:r>
              <a:rPr lang="en-US" altLang="zh-CN" sz="2400" smtClean="0"/>
              <a:t>[mgr.set_salary(n)].get_salary() == 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1426</TotalTime>
  <Words>527</Words>
  <Application>Microsoft Office PowerPoint</Application>
  <PresentationFormat>全屏显示(4:3)</PresentationFormat>
  <Paragraphs>73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Verdana</vt:lpstr>
      <vt:lpstr>宋体</vt:lpstr>
      <vt:lpstr>Arial</vt:lpstr>
      <vt:lpstr>Wingdings</vt:lpstr>
      <vt:lpstr>Calibri</vt:lpstr>
      <vt:lpstr>Office 主题​​</vt:lpstr>
      <vt:lpstr>行为继承与实现继承</vt:lpstr>
      <vt:lpstr>概述</vt:lpstr>
      <vt:lpstr>行为继承</vt:lpstr>
      <vt:lpstr>实现继承</vt:lpstr>
      <vt:lpstr>实现继承带来的问题</vt:lpstr>
      <vt:lpstr>PowerPoint 演示文稿</vt:lpstr>
      <vt:lpstr>PowerPoint 演示文稿</vt:lpstr>
      <vt:lpstr>如何解决这个问题？</vt:lpstr>
      <vt:lpstr>PowerPoint 演示文稿</vt:lpstr>
      <vt:lpstr>结论</vt:lpstr>
    </vt:vector>
  </TitlesOfParts>
  <Company>NJU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行为继承与实现继承</dc:title>
  <dc:creator>chenjj</dc:creator>
  <cp:lastModifiedBy>Zhang Ying 张营</cp:lastModifiedBy>
  <cp:revision>18</cp:revision>
  <dcterms:created xsi:type="dcterms:W3CDTF">2010-06-04T01:17:49Z</dcterms:created>
  <dcterms:modified xsi:type="dcterms:W3CDTF">2014-02-28T03:42:42Z</dcterms:modified>
</cp:coreProperties>
</file>