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411" r:id="rId3"/>
    <p:sldId id="419" r:id="rId4"/>
    <p:sldId id="424" r:id="rId5"/>
    <p:sldId id="425" r:id="rId6"/>
    <p:sldId id="422" r:id="rId7"/>
    <p:sldId id="42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8A3EA1-766E-AD92-6545-0DA531835227}" name="박 정빈" initials="박정" userId="ab5eab2f61d3aed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E929D-489E-4CAA-B98F-24DE8CB2A781}" v="155" dt="2023-10-31T14:04:30.935"/>
    <p1510:client id="{8AA9B0D4-DE95-4AE8-82A4-0EDC17D63566}" v="4829" dt="2023-11-28T12:38:28.326"/>
    <p1510:client id="{A8755310-38F1-4165-A436-E2FBF5FAD25B}" v="166" dt="2023-11-02T07:10:02.406"/>
    <p1510:client id="{DEB66884-71BD-4446-BD8D-01ED1D857A0B}" v="9" dt="2023-11-29T05:23:32.708"/>
    <p1510:client id="{E552CC78-301B-4A09-A283-707326B9CFCB}" v="1041" dt="2023-11-03T07:49:49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정빈" userId="ab5eab2f61d3aedc" providerId="Windows Live" clId="Web-{E552CC78-301B-4A09-A283-707326B9CFCB}"/>
    <pc:docChg chg="modSld">
      <pc:chgData name="박 정빈" userId="ab5eab2f61d3aedc" providerId="Windows Live" clId="Web-{E552CC78-301B-4A09-A283-707326B9CFCB}" dt="2023-11-03T07:49:49.318" v="533" actId="20577"/>
      <pc:docMkLst>
        <pc:docMk/>
      </pc:docMkLst>
      <pc:sldChg chg="modSp">
        <pc:chgData name="박 정빈" userId="ab5eab2f61d3aedc" providerId="Windows Live" clId="Web-{E552CC78-301B-4A09-A283-707326B9CFCB}" dt="2023-11-03T07:49:49.318" v="533" actId="20577"/>
        <pc:sldMkLst>
          <pc:docMk/>
          <pc:sldMk cId="1731537799" sldId="412"/>
        </pc:sldMkLst>
        <pc:spChg chg="mod">
          <ac:chgData name="박 정빈" userId="ab5eab2f61d3aedc" providerId="Windows Live" clId="Web-{E552CC78-301B-4A09-A283-707326B9CFCB}" dt="2023-11-03T07:44:11.264" v="2" actId="20577"/>
          <ac:spMkLst>
            <pc:docMk/>
            <pc:sldMk cId="1731537799" sldId="412"/>
            <ac:spMk id="14" creationId="{4AA85E85-76F1-42E1-A8BB-A70DBD0D9901}"/>
          </ac:spMkLst>
        </pc:spChg>
        <pc:spChg chg="mod">
          <ac:chgData name="박 정빈" userId="ab5eab2f61d3aedc" providerId="Windows Live" clId="Web-{E552CC78-301B-4A09-A283-707326B9CFCB}" dt="2023-11-03T07:44:32.202" v="37" actId="20577"/>
          <ac:spMkLst>
            <pc:docMk/>
            <pc:sldMk cId="1731537799" sldId="412"/>
            <ac:spMk id="19" creationId="{21F8DF23-CFB8-49D6-BB67-495E5256FC08}"/>
          </ac:spMkLst>
        </pc:spChg>
        <pc:spChg chg="mod">
          <ac:chgData name="박 정빈" userId="ab5eab2f61d3aedc" providerId="Windows Live" clId="Web-{E552CC78-301B-4A09-A283-707326B9CFCB}" dt="2023-11-03T07:49:49.318" v="533" actId="20577"/>
          <ac:spMkLst>
            <pc:docMk/>
            <pc:sldMk cId="1731537799" sldId="412"/>
            <ac:spMk id="21" creationId="{234305B5-3045-4F13-B6C4-8AB6AF41387C}"/>
          </ac:spMkLst>
        </pc:spChg>
      </pc:sldChg>
    </pc:docChg>
  </pc:docChgLst>
  <pc:docChgLst>
    <pc:chgData name="박 정빈" userId="ab5eab2f61d3aedc" providerId="Windows Live" clId="Web-{DEB66884-71BD-4446-BD8D-01ED1D857A0B}"/>
    <pc:docChg chg="delSld modSld">
      <pc:chgData name="박 정빈" userId="ab5eab2f61d3aedc" providerId="Windows Live" clId="Web-{DEB66884-71BD-4446-BD8D-01ED1D857A0B}" dt="2023-11-29T05:23:32.708" v="5"/>
      <pc:docMkLst>
        <pc:docMk/>
      </pc:docMkLst>
      <pc:sldChg chg="modSp">
        <pc:chgData name="박 정빈" userId="ab5eab2f61d3aedc" providerId="Windows Live" clId="Web-{DEB66884-71BD-4446-BD8D-01ED1D857A0B}" dt="2023-11-29T05:20:25.841" v="2" actId="20577"/>
        <pc:sldMkLst>
          <pc:docMk/>
          <pc:sldMk cId="780352971" sldId="411"/>
        </pc:sldMkLst>
        <pc:spChg chg="mod">
          <ac:chgData name="박 정빈" userId="ab5eab2f61d3aedc" providerId="Windows Live" clId="Web-{DEB66884-71BD-4446-BD8D-01ED1D857A0B}" dt="2023-11-29T05:20:25.841" v="2" actId="20577"/>
          <ac:spMkLst>
            <pc:docMk/>
            <pc:sldMk cId="780352971" sldId="411"/>
            <ac:spMk id="8" creationId="{CE6CD654-2A91-4007-8E71-F1C569370346}"/>
          </ac:spMkLst>
        </pc:spChg>
      </pc:sldChg>
      <pc:sldChg chg="del">
        <pc:chgData name="박 정빈" userId="ab5eab2f61d3aedc" providerId="Windows Live" clId="Web-{DEB66884-71BD-4446-BD8D-01ED1D857A0B}" dt="2023-11-29T05:23:32.708" v="5"/>
        <pc:sldMkLst>
          <pc:docMk/>
          <pc:sldMk cId="4016178404" sldId="421"/>
        </pc:sldMkLst>
      </pc:sldChg>
      <pc:sldChg chg="del">
        <pc:chgData name="박 정빈" userId="ab5eab2f61d3aedc" providerId="Windows Live" clId="Web-{DEB66884-71BD-4446-BD8D-01ED1D857A0B}" dt="2023-11-29T05:20:28.701" v="3"/>
        <pc:sldMkLst>
          <pc:docMk/>
          <pc:sldMk cId="12832219" sldId="423"/>
        </pc:sldMkLst>
      </pc:sldChg>
      <pc:sldChg chg="del">
        <pc:chgData name="박 정빈" userId="ab5eab2f61d3aedc" providerId="Windows Live" clId="Web-{DEB66884-71BD-4446-BD8D-01ED1D857A0B}" dt="2023-11-29T05:23:23.864" v="4"/>
        <pc:sldMkLst>
          <pc:docMk/>
          <pc:sldMk cId="3529903604" sldId="426"/>
        </pc:sldMkLst>
      </pc:sldChg>
    </pc:docChg>
  </pc:docChgLst>
  <pc:docChgLst>
    <pc:chgData name="박 정빈" userId="ab5eab2f61d3aedc" providerId="Windows Live" clId="Web-{0BCE929D-489E-4CAA-B98F-24DE8CB2A781}"/>
    <pc:docChg chg="mod modSld">
      <pc:chgData name="박 정빈" userId="ab5eab2f61d3aedc" providerId="Windows Live" clId="Web-{0BCE929D-489E-4CAA-B98F-24DE8CB2A781}" dt="2023-10-31T14:04:30.935" v="85" actId="20577"/>
      <pc:docMkLst>
        <pc:docMk/>
      </pc:docMkLst>
      <pc:sldChg chg="modSp">
        <pc:chgData name="박 정빈" userId="ab5eab2f61d3aedc" providerId="Windows Live" clId="Web-{0BCE929D-489E-4CAA-B98F-24DE8CB2A781}" dt="2023-10-31T14:04:30.935" v="85" actId="20577"/>
        <pc:sldMkLst>
          <pc:docMk/>
          <pc:sldMk cId="780352971" sldId="411"/>
        </pc:sldMkLst>
        <pc:spChg chg="mod">
          <ac:chgData name="박 정빈" userId="ab5eab2f61d3aedc" providerId="Windows Live" clId="Web-{0BCE929D-489E-4CAA-B98F-24DE8CB2A781}" dt="2023-10-31T14:04:30.935" v="85" actId="20577"/>
          <ac:spMkLst>
            <pc:docMk/>
            <pc:sldMk cId="780352971" sldId="411"/>
            <ac:spMk id="8" creationId="{CE6CD654-2A91-4007-8E71-F1C569370346}"/>
          </ac:spMkLst>
        </pc:spChg>
      </pc:sldChg>
      <pc:sldChg chg="addSp modSp addCm">
        <pc:chgData name="박 정빈" userId="ab5eab2f61d3aedc" providerId="Windows Live" clId="Web-{0BCE929D-489E-4CAA-B98F-24DE8CB2A781}" dt="2023-10-31T14:03:14.855" v="44" actId="20577"/>
        <pc:sldMkLst>
          <pc:docMk/>
          <pc:sldMk cId="1022712307" sldId="419"/>
        </pc:sldMkLst>
        <pc:spChg chg="mod">
          <ac:chgData name="박 정빈" userId="ab5eab2f61d3aedc" providerId="Windows Live" clId="Web-{0BCE929D-489E-4CAA-B98F-24DE8CB2A781}" dt="2023-10-31T13:22:15.102" v="5" actId="20577"/>
          <ac:spMkLst>
            <pc:docMk/>
            <pc:sldMk cId="1022712307" sldId="419"/>
            <ac:spMk id="9" creationId="{58D56D38-BAD4-43F7-ACAC-21B5D75D143E}"/>
          </ac:spMkLst>
        </pc:spChg>
        <pc:spChg chg="mod">
          <ac:chgData name="박 정빈" userId="ab5eab2f61d3aedc" providerId="Windows Live" clId="Web-{0BCE929D-489E-4CAA-B98F-24DE8CB2A781}" dt="2023-10-31T14:03:14.855" v="44" actId="20577"/>
          <ac:spMkLst>
            <pc:docMk/>
            <pc:sldMk cId="1022712307" sldId="419"/>
            <ac:spMk id="16" creationId="{F8D89800-BC56-4C6B-9CE4-E2AA3388BC00}"/>
          </ac:spMkLst>
        </pc:spChg>
        <pc:picChg chg="add mod">
          <ac:chgData name="박 정빈" userId="ab5eab2f61d3aedc" providerId="Windows Live" clId="Web-{0BCE929D-489E-4CAA-B98F-24DE8CB2A781}" dt="2023-10-31T13:43:11.214" v="10"/>
          <ac:picMkLst>
            <pc:docMk/>
            <pc:sldMk cId="1022712307" sldId="419"/>
            <ac:picMk id="2" creationId="{2AEE54DE-79D9-411C-B1FF-D5A792757CBF}"/>
          </ac:picMkLst>
        </pc:picChg>
        <pc:picChg chg="add mod">
          <ac:chgData name="박 정빈" userId="ab5eab2f61d3aedc" providerId="Windows Live" clId="Web-{0BCE929D-489E-4CAA-B98F-24DE8CB2A781}" dt="2023-10-31T13:43:57.309" v="19" actId="1076"/>
          <ac:picMkLst>
            <pc:docMk/>
            <pc:sldMk cId="1022712307" sldId="419"/>
            <ac:picMk id="3" creationId="{A053499F-6288-F265-022E-4CAE859D3DA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박 정빈" userId="ab5eab2f61d3aedc" providerId="Windows Live" clId="Web-{0BCE929D-489E-4CAA-B98F-24DE8CB2A781}" dt="2023-10-31T14:03:12.277" v="43"/>
              <pc2:cmMkLst xmlns:pc2="http://schemas.microsoft.com/office/powerpoint/2019/9/main/command">
                <pc:docMk/>
                <pc:sldMk cId="1022712307" sldId="419"/>
                <pc2:cmMk id="{0C642857-2353-43BF-BC27-AEA45E023D6B}"/>
              </pc2:cmMkLst>
            </pc226:cmChg>
          </p:ext>
        </pc:extLst>
      </pc:sldChg>
    </pc:docChg>
  </pc:docChgLst>
  <pc:docChgLst>
    <pc:chgData name="박 정빈" userId="ab5eab2f61d3aedc" providerId="Windows Live" clId="Web-{A8755310-38F1-4165-A436-E2FBF5FAD25B}"/>
    <pc:docChg chg="modSld">
      <pc:chgData name="박 정빈" userId="ab5eab2f61d3aedc" providerId="Windows Live" clId="Web-{A8755310-38F1-4165-A436-E2FBF5FAD25B}" dt="2023-11-02T07:10:01.984" v="86" actId="20577"/>
      <pc:docMkLst>
        <pc:docMk/>
      </pc:docMkLst>
      <pc:sldChg chg="modSp">
        <pc:chgData name="박 정빈" userId="ab5eab2f61d3aedc" providerId="Windows Live" clId="Web-{A8755310-38F1-4165-A436-E2FBF5FAD25B}" dt="2023-11-02T07:10:01.984" v="86" actId="20577"/>
        <pc:sldMkLst>
          <pc:docMk/>
          <pc:sldMk cId="780352971" sldId="411"/>
        </pc:sldMkLst>
        <pc:spChg chg="mod">
          <ac:chgData name="박 정빈" userId="ab5eab2f61d3aedc" providerId="Windows Live" clId="Web-{A8755310-38F1-4165-A436-E2FBF5FAD25B}" dt="2023-11-02T07:10:01.984" v="86" actId="20577"/>
          <ac:spMkLst>
            <pc:docMk/>
            <pc:sldMk cId="780352971" sldId="411"/>
            <ac:spMk id="8" creationId="{CE6CD654-2A91-4007-8E71-F1C569370346}"/>
          </ac:spMkLst>
        </pc:spChg>
      </pc:sldChg>
      <pc:sldChg chg="addSp modSp">
        <pc:chgData name="박 정빈" userId="ab5eab2f61d3aedc" providerId="Windows Live" clId="Web-{A8755310-38F1-4165-A436-E2FBF5FAD25B}" dt="2023-11-02T07:06:28.183" v="11" actId="1076"/>
        <pc:sldMkLst>
          <pc:docMk/>
          <pc:sldMk cId="488798165" sldId="498"/>
        </pc:sldMkLst>
        <pc:picChg chg="add mod">
          <ac:chgData name="박 정빈" userId="ab5eab2f61d3aedc" providerId="Windows Live" clId="Web-{A8755310-38F1-4165-A436-E2FBF5FAD25B}" dt="2023-11-02T06:46:46.654" v="3" actId="14100"/>
          <ac:picMkLst>
            <pc:docMk/>
            <pc:sldMk cId="488798165" sldId="498"/>
            <ac:picMk id="2" creationId="{A250AA13-E3DC-279D-F6B0-E1ABE799C460}"/>
          </ac:picMkLst>
        </pc:picChg>
        <pc:picChg chg="add mod modCrop">
          <ac:chgData name="박 정빈" userId="ab5eab2f61d3aedc" providerId="Windows Live" clId="Web-{A8755310-38F1-4165-A436-E2FBF5FAD25B}" dt="2023-11-02T07:06:28.183" v="11" actId="1076"/>
          <ac:picMkLst>
            <pc:docMk/>
            <pc:sldMk cId="488798165" sldId="498"/>
            <ac:picMk id="3" creationId="{CFBF90A1-8E67-FBFB-9CD4-15BB9B990E2E}"/>
          </ac:picMkLst>
        </pc:picChg>
      </pc:sldChg>
    </pc:docChg>
  </pc:docChgLst>
  <pc:docChgLst>
    <pc:chgData name="박 정빈" userId="ab5eab2f61d3aedc" providerId="Windows Live" clId="Web-{8AA9B0D4-DE95-4AE8-82A4-0EDC17D63566}"/>
    <pc:docChg chg="addSld delSld modSld sldOrd">
      <pc:chgData name="박 정빈" userId="ab5eab2f61d3aedc" providerId="Windows Live" clId="Web-{8AA9B0D4-DE95-4AE8-82A4-0EDC17D63566}" dt="2023-11-28T07:52:53.073" v="2505"/>
      <pc:docMkLst>
        <pc:docMk/>
      </pc:docMkLst>
      <pc:sldChg chg="modSp">
        <pc:chgData name="박 정빈" userId="ab5eab2f61d3aedc" providerId="Windows Live" clId="Web-{8AA9B0D4-DE95-4AE8-82A4-0EDC17D63566}" dt="2023-11-28T06:13:02.056" v="865" actId="20577"/>
        <pc:sldMkLst>
          <pc:docMk/>
          <pc:sldMk cId="2474637082" sldId="285"/>
        </pc:sldMkLst>
        <pc:spChg chg="mod">
          <ac:chgData name="박 정빈" userId="ab5eab2f61d3aedc" providerId="Windows Live" clId="Web-{8AA9B0D4-DE95-4AE8-82A4-0EDC17D63566}" dt="2023-11-28T06:13:02.056" v="865" actId="20577"/>
          <ac:spMkLst>
            <pc:docMk/>
            <pc:sldMk cId="2474637082" sldId="285"/>
            <ac:spMk id="11" creationId="{1BC59077-4371-4856-856B-F4D03186EBEB}"/>
          </ac:spMkLst>
        </pc:spChg>
      </pc:sldChg>
      <pc:sldChg chg="modSp ord">
        <pc:chgData name="박 정빈" userId="ab5eab2f61d3aedc" providerId="Windows Live" clId="Web-{8AA9B0D4-DE95-4AE8-82A4-0EDC17D63566}" dt="2023-11-28T07:44:46.730" v="2277" actId="20577"/>
        <pc:sldMkLst>
          <pc:docMk/>
          <pc:sldMk cId="780352971" sldId="411"/>
        </pc:sldMkLst>
        <pc:spChg chg="mod">
          <ac:chgData name="박 정빈" userId="ab5eab2f61d3aedc" providerId="Windows Live" clId="Web-{8AA9B0D4-DE95-4AE8-82A4-0EDC17D63566}" dt="2023-11-28T07:44:46.730" v="2277" actId="20577"/>
          <ac:spMkLst>
            <pc:docMk/>
            <pc:sldMk cId="780352971" sldId="411"/>
            <ac:spMk id="8" creationId="{CE6CD654-2A91-4007-8E71-F1C569370346}"/>
          </ac:spMkLst>
        </pc:spChg>
      </pc:sldChg>
      <pc:sldChg chg="del">
        <pc:chgData name="박 정빈" userId="ab5eab2f61d3aedc" providerId="Windows Live" clId="Web-{8AA9B0D4-DE95-4AE8-82A4-0EDC17D63566}" dt="2023-11-28T04:35:19.837" v="0"/>
        <pc:sldMkLst>
          <pc:docMk/>
          <pc:sldMk cId="1731537799" sldId="412"/>
        </pc:sldMkLst>
      </pc:sldChg>
      <pc:sldChg chg="addSp delSp modSp delCm">
        <pc:chgData name="박 정빈" userId="ab5eab2f61d3aedc" providerId="Windows Live" clId="Web-{8AA9B0D4-DE95-4AE8-82A4-0EDC17D63566}" dt="2023-11-28T06:26:44.143" v="1155"/>
        <pc:sldMkLst>
          <pc:docMk/>
          <pc:sldMk cId="1022712307" sldId="419"/>
        </pc:sldMkLst>
        <pc:spChg chg="add mod">
          <ac:chgData name="박 정빈" userId="ab5eab2f61d3aedc" providerId="Windows Live" clId="Web-{8AA9B0D4-DE95-4AE8-82A4-0EDC17D63566}" dt="2023-11-28T06:25:55.688" v="1140" actId="14100"/>
          <ac:spMkLst>
            <pc:docMk/>
            <pc:sldMk cId="1022712307" sldId="419"/>
            <ac:spMk id="3" creationId="{84012B44-24DD-BD5D-D96B-7B621A8BAE30}"/>
          </ac:spMkLst>
        </pc:spChg>
        <pc:spChg chg="add del mod">
          <ac:chgData name="박 정빈" userId="ab5eab2f61d3aedc" providerId="Windows Live" clId="Web-{8AA9B0D4-DE95-4AE8-82A4-0EDC17D63566}" dt="2023-11-28T06:18:34.113" v="887"/>
          <ac:spMkLst>
            <pc:docMk/>
            <pc:sldMk cId="1022712307" sldId="419"/>
            <ac:spMk id="4" creationId="{A96DBF63-B53B-77CE-268C-11C1807F7181}"/>
          </ac:spMkLst>
        </pc:spChg>
        <pc:spChg chg="add del mod">
          <ac:chgData name="박 정빈" userId="ab5eab2f61d3aedc" providerId="Windows Live" clId="Web-{8AA9B0D4-DE95-4AE8-82A4-0EDC17D63566}" dt="2023-11-28T06:26:44.143" v="1155"/>
          <ac:spMkLst>
            <pc:docMk/>
            <pc:sldMk cId="1022712307" sldId="419"/>
            <ac:spMk id="5" creationId="{EDE24A26-C588-E685-404D-B442683AE6C2}"/>
          </ac:spMkLst>
        </pc:spChg>
        <pc:spChg chg="add del mod">
          <ac:chgData name="박 정빈" userId="ab5eab2f61d3aedc" providerId="Windows Live" clId="Web-{8AA9B0D4-DE95-4AE8-82A4-0EDC17D63566}" dt="2023-11-28T06:26:42.158" v="1154"/>
          <ac:spMkLst>
            <pc:docMk/>
            <pc:sldMk cId="1022712307" sldId="419"/>
            <ac:spMk id="6" creationId="{CCFC82CA-C8B4-F8C0-153D-DE499C2D931E}"/>
          </ac:spMkLst>
        </pc:spChg>
        <pc:spChg chg="del">
          <ac:chgData name="박 정빈" userId="ab5eab2f61d3aedc" providerId="Windows Live" clId="Web-{8AA9B0D4-DE95-4AE8-82A4-0EDC17D63566}" dt="2023-11-28T04:35:39.510" v="4"/>
          <ac:spMkLst>
            <pc:docMk/>
            <pc:sldMk cId="1022712307" sldId="419"/>
            <ac:spMk id="8" creationId="{334F4B78-E7C7-4D95-A6D5-293AEAF7EA50}"/>
          </ac:spMkLst>
        </pc:spChg>
        <pc:spChg chg="add del mod">
          <ac:chgData name="박 정빈" userId="ab5eab2f61d3aedc" providerId="Windows Live" clId="Web-{8AA9B0D4-DE95-4AE8-82A4-0EDC17D63566}" dt="2023-11-28T06:26:39.127" v="1152"/>
          <ac:spMkLst>
            <pc:docMk/>
            <pc:sldMk cId="1022712307" sldId="419"/>
            <ac:spMk id="8" creationId="{C08416E5-3B20-1B28-3A77-9E7A0015F573}"/>
          </ac:spMkLst>
        </pc:spChg>
        <pc:spChg chg="del mod">
          <ac:chgData name="박 정빈" userId="ab5eab2f61d3aedc" providerId="Windows Live" clId="Web-{8AA9B0D4-DE95-4AE8-82A4-0EDC17D63566}" dt="2023-11-28T04:35:46.698" v="8"/>
          <ac:spMkLst>
            <pc:docMk/>
            <pc:sldMk cId="1022712307" sldId="419"/>
            <ac:spMk id="9" creationId="{58D56D38-BAD4-43F7-ACAC-21B5D75D143E}"/>
          </ac:spMkLst>
        </pc:spChg>
        <pc:spChg chg="add del mod">
          <ac:chgData name="박 정빈" userId="ab5eab2f61d3aedc" providerId="Windows Live" clId="Web-{8AA9B0D4-DE95-4AE8-82A4-0EDC17D63566}" dt="2023-11-28T06:26:35.845" v="1150"/>
          <ac:spMkLst>
            <pc:docMk/>
            <pc:sldMk cId="1022712307" sldId="419"/>
            <ac:spMk id="9" creationId="{CF820C4F-7375-39CA-391B-A7C40B29599C}"/>
          </ac:spMkLst>
        </pc:spChg>
        <pc:spChg chg="mod">
          <ac:chgData name="박 정빈" userId="ab5eab2f61d3aedc" providerId="Windows Live" clId="Web-{8AA9B0D4-DE95-4AE8-82A4-0EDC17D63566}" dt="2023-11-28T06:18:50.598" v="900" actId="20577"/>
          <ac:spMkLst>
            <pc:docMk/>
            <pc:sldMk cId="1022712307" sldId="419"/>
            <ac:spMk id="14" creationId="{4AA85E85-76F1-42E1-A8BB-A70DBD0D9901}"/>
          </ac:spMkLst>
        </pc:spChg>
        <pc:spChg chg="del">
          <ac:chgData name="박 정빈" userId="ab5eab2f61d3aedc" providerId="Windows Live" clId="Web-{8AA9B0D4-DE95-4AE8-82A4-0EDC17D63566}" dt="2023-11-28T04:35:42.963" v="5"/>
          <ac:spMkLst>
            <pc:docMk/>
            <pc:sldMk cId="1022712307" sldId="419"/>
            <ac:spMk id="16" creationId="{F8D89800-BC56-4C6B-9CE4-E2AA3388BC00}"/>
          </ac:spMkLst>
        </pc:spChg>
        <pc:spChg chg="del">
          <ac:chgData name="박 정빈" userId="ab5eab2f61d3aedc" providerId="Windows Live" clId="Web-{8AA9B0D4-DE95-4AE8-82A4-0EDC17D63566}" dt="2023-11-28T04:35:43.854" v="6"/>
          <ac:spMkLst>
            <pc:docMk/>
            <pc:sldMk cId="1022712307" sldId="419"/>
            <ac:spMk id="24" creationId="{70C63C0F-1242-4490-AFCC-C5D22ECD5EA2}"/>
          </ac:spMkLst>
        </pc:spChg>
        <pc:picChg chg="del">
          <ac:chgData name="박 정빈" userId="ab5eab2f61d3aedc" providerId="Windows Live" clId="Web-{8AA9B0D4-DE95-4AE8-82A4-0EDC17D63566}" dt="2023-11-28T04:35:39.494" v="3"/>
          <ac:picMkLst>
            <pc:docMk/>
            <pc:sldMk cId="1022712307" sldId="419"/>
            <ac:picMk id="2" creationId="{2AEE54DE-79D9-411C-B1FF-D5A792757CBF}"/>
          </ac:picMkLst>
        </pc:picChg>
        <pc:picChg chg="del">
          <ac:chgData name="박 정빈" userId="ab5eab2f61d3aedc" providerId="Windows Live" clId="Web-{8AA9B0D4-DE95-4AE8-82A4-0EDC17D63566}" dt="2023-11-28T04:35:36.947" v="2"/>
          <ac:picMkLst>
            <pc:docMk/>
            <pc:sldMk cId="1022712307" sldId="419"/>
            <ac:picMk id="3" creationId="{A053499F-6288-F265-022E-4CAE859D3DA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박 정빈" userId="ab5eab2f61d3aedc" providerId="Windows Live" clId="Web-{8AA9B0D4-DE95-4AE8-82A4-0EDC17D63566}" dt="2023-11-28T04:35:32.088" v="1"/>
              <pc2:cmMkLst xmlns:pc2="http://schemas.microsoft.com/office/powerpoint/2019/9/main/command">
                <pc:docMk/>
                <pc:sldMk cId="1022712307" sldId="419"/>
                <pc2:cmMk id="{0C642857-2353-43BF-BC27-AEA45E023D6B}"/>
              </pc2:cmMkLst>
            </pc226:cmChg>
          </p:ext>
        </pc:extLst>
      </pc:sldChg>
      <pc:sldChg chg="addSp modSp add replId">
        <pc:chgData name="박 정빈" userId="ab5eab2f61d3aedc" providerId="Windows Live" clId="Web-{8AA9B0D4-DE95-4AE8-82A4-0EDC17D63566}" dt="2023-11-28T07:52:49.291" v="2504" actId="20577"/>
        <pc:sldMkLst>
          <pc:docMk/>
          <pc:sldMk cId="114558548" sldId="420"/>
        </pc:sldMkLst>
        <pc:spChg chg="add mod">
          <ac:chgData name="박 정빈" userId="ab5eab2f61d3aedc" providerId="Windows Live" clId="Web-{8AA9B0D4-DE95-4AE8-82A4-0EDC17D63566}" dt="2023-11-28T07:52:49.291" v="2504" actId="20577"/>
          <ac:spMkLst>
            <pc:docMk/>
            <pc:sldMk cId="114558548" sldId="420"/>
            <ac:spMk id="3" creationId="{DDD71446-6E8E-D508-BFD4-C007F777DD18}"/>
          </ac:spMkLst>
        </pc:spChg>
        <pc:spChg chg="mod">
          <ac:chgData name="박 정빈" userId="ab5eab2f61d3aedc" providerId="Windows Live" clId="Web-{8AA9B0D4-DE95-4AE8-82A4-0EDC17D63566}" dt="2023-11-28T07:44:54.668" v="2280" actId="20577"/>
          <ac:spMkLst>
            <pc:docMk/>
            <pc:sldMk cId="114558548" sldId="420"/>
            <ac:spMk id="14" creationId="{4AA85E85-76F1-42E1-A8BB-A70DBD0D9901}"/>
          </ac:spMkLst>
        </pc:spChg>
      </pc:sldChg>
      <pc:sldChg chg="addSp delSp modSp add replId">
        <pc:chgData name="박 정빈" userId="ab5eab2f61d3aedc" providerId="Windows Live" clId="Web-{8AA9B0D4-DE95-4AE8-82A4-0EDC17D63566}" dt="2023-11-28T06:20:40.820" v="947" actId="14100"/>
        <pc:sldMkLst>
          <pc:docMk/>
          <pc:sldMk cId="4016178404" sldId="421"/>
        </pc:sldMkLst>
        <pc:spChg chg="add del mod">
          <ac:chgData name="박 정빈" userId="ab5eab2f61d3aedc" providerId="Windows Live" clId="Web-{8AA9B0D4-DE95-4AE8-82A4-0EDC17D63566}" dt="2023-11-28T06:20:32.272" v="943"/>
          <ac:spMkLst>
            <pc:docMk/>
            <pc:sldMk cId="4016178404" sldId="421"/>
            <ac:spMk id="2" creationId="{3F33919C-6345-64FD-3F79-A8CB7427D971}"/>
          </ac:spMkLst>
        </pc:spChg>
        <pc:spChg chg="add mod">
          <ac:chgData name="박 정빈" userId="ab5eab2f61d3aedc" providerId="Windows Live" clId="Web-{8AA9B0D4-DE95-4AE8-82A4-0EDC17D63566}" dt="2023-11-28T06:20:40.820" v="947" actId="14100"/>
          <ac:spMkLst>
            <pc:docMk/>
            <pc:sldMk cId="4016178404" sldId="421"/>
            <ac:spMk id="3" creationId="{215546A5-E6B9-8E45-2046-06E6ACB44406}"/>
          </ac:spMkLst>
        </pc:spChg>
        <pc:spChg chg="mod">
          <ac:chgData name="박 정빈" userId="ab5eab2f61d3aedc" providerId="Windows Live" clId="Web-{8AA9B0D4-DE95-4AE8-82A4-0EDC17D63566}" dt="2023-11-28T06:19:58.646" v="930" actId="20577"/>
          <ac:spMkLst>
            <pc:docMk/>
            <pc:sldMk cId="4016178404" sldId="421"/>
            <ac:spMk id="14" creationId="{4AA85E85-76F1-42E1-A8BB-A70DBD0D9901}"/>
          </ac:spMkLst>
        </pc:spChg>
      </pc:sldChg>
      <pc:sldChg chg="modSp add replId">
        <pc:chgData name="박 정빈" userId="ab5eab2f61d3aedc" providerId="Windows Live" clId="Web-{8AA9B0D4-DE95-4AE8-82A4-0EDC17D63566}" dt="2023-11-28T07:41:25.568" v="2273" actId="20577"/>
        <pc:sldMkLst>
          <pc:docMk/>
          <pc:sldMk cId="1752685828" sldId="422"/>
        </pc:sldMkLst>
        <pc:spChg chg="mod">
          <ac:chgData name="박 정빈" userId="ab5eab2f61d3aedc" providerId="Windows Live" clId="Web-{8AA9B0D4-DE95-4AE8-82A4-0EDC17D63566}" dt="2023-11-28T07:41:25.568" v="2273" actId="20577"/>
          <ac:spMkLst>
            <pc:docMk/>
            <pc:sldMk cId="1752685828" sldId="422"/>
            <ac:spMk id="14" creationId="{4AA85E85-76F1-42E1-A8BB-A70DBD0D9901}"/>
          </ac:spMkLst>
        </pc:spChg>
      </pc:sldChg>
      <pc:sldChg chg="addSp delSp modSp add del ord replId">
        <pc:chgData name="박 정빈" userId="ab5eab2f61d3aedc" providerId="Windows Live" clId="Web-{8AA9B0D4-DE95-4AE8-82A4-0EDC17D63566}" dt="2023-11-28T06:20:22.163" v="939"/>
        <pc:sldMkLst>
          <pc:docMk/>
          <pc:sldMk cId="12832219" sldId="423"/>
        </pc:sldMkLst>
        <pc:spChg chg="add del mod">
          <ac:chgData name="박 정빈" userId="ab5eab2f61d3aedc" providerId="Windows Live" clId="Web-{8AA9B0D4-DE95-4AE8-82A4-0EDC17D63566}" dt="2023-11-28T06:20:22.163" v="939"/>
          <ac:spMkLst>
            <pc:docMk/>
            <pc:sldMk cId="12832219" sldId="423"/>
            <ac:spMk id="2" creationId="{465D68D3-3099-2106-4261-975ECEE450C1}"/>
          </ac:spMkLst>
        </pc:spChg>
      </pc:sldChg>
      <pc:sldChg chg="delSp modSp add replId">
        <pc:chgData name="박 정빈" userId="ab5eab2f61d3aedc" providerId="Windows Live" clId="Web-{8AA9B0D4-DE95-4AE8-82A4-0EDC17D63566}" dt="2023-11-28T06:57:37.915" v="2036" actId="20577"/>
        <pc:sldMkLst>
          <pc:docMk/>
          <pc:sldMk cId="2671510066" sldId="424"/>
        </pc:sldMkLst>
        <pc:spChg chg="del">
          <ac:chgData name="박 정빈" userId="ab5eab2f61d3aedc" providerId="Windows Live" clId="Web-{8AA9B0D4-DE95-4AE8-82A4-0EDC17D63566}" dt="2023-11-28T06:26:48.627" v="1156"/>
          <ac:spMkLst>
            <pc:docMk/>
            <pc:sldMk cId="2671510066" sldId="424"/>
            <ac:spMk id="3" creationId="{84012B44-24DD-BD5D-D96B-7B621A8BAE30}"/>
          </ac:spMkLst>
        </pc:spChg>
        <pc:spChg chg="del">
          <ac:chgData name="박 정빈" userId="ab5eab2f61d3aedc" providerId="Windows Live" clId="Web-{8AA9B0D4-DE95-4AE8-82A4-0EDC17D63566}" dt="2023-11-28T06:26:56.627" v="1160"/>
          <ac:spMkLst>
            <pc:docMk/>
            <pc:sldMk cId="2671510066" sldId="424"/>
            <ac:spMk id="5" creationId="{EDE24A26-C588-E685-404D-B442683AE6C2}"/>
          </ac:spMkLst>
        </pc:spChg>
        <pc:spChg chg="del">
          <ac:chgData name="박 정빈" userId="ab5eab2f61d3aedc" providerId="Windows Live" clId="Web-{8AA9B0D4-DE95-4AE8-82A4-0EDC17D63566}" dt="2023-11-28T06:26:54.471" v="1159"/>
          <ac:spMkLst>
            <pc:docMk/>
            <pc:sldMk cId="2671510066" sldId="424"/>
            <ac:spMk id="6" creationId="{CCFC82CA-C8B4-F8C0-153D-DE499C2D931E}"/>
          </ac:spMkLst>
        </pc:spChg>
        <pc:spChg chg="del">
          <ac:chgData name="박 정빈" userId="ab5eab2f61d3aedc" providerId="Windows Live" clId="Web-{8AA9B0D4-DE95-4AE8-82A4-0EDC17D63566}" dt="2023-11-28T06:26:53.174" v="1158"/>
          <ac:spMkLst>
            <pc:docMk/>
            <pc:sldMk cId="2671510066" sldId="424"/>
            <ac:spMk id="8" creationId="{C08416E5-3B20-1B28-3A77-9E7A0015F573}"/>
          </ac:spMkLst>
        </pc:spChg>
        <pc:spChg chg="mod">
          <ac:chgData name="박 정빈" userId="ab5eab2f61d3aedc" providerId="Windows Live" clId="Web-{8AA9B0D4-DE95-4AE8-82A4-0EDC17D63566}" dt="2023-11-28T06:57:37.915" v="2036" actId="20577"/>
          <ac:spMkLst>
            <pc:docMk/>
            <pc:sldMk cId="2671510066" sldId="424"/>
            <ac:spMk id="9" creationId="{CF820C4F-7375-39CA-391B-A7C40B29599C}"/>
          </ac:spMkLst>
        </pc:spChg>
      </pc:sldChg>
      <pc:sldChg chg="add del replId">
        <pc:chgData name="박 정빈" userId="ab5eab2f61d3aedc" providerId="Windows Live" clId="Web-{8AA9B0D4-DE95-4AE8-82A4-0EDC17D63566}" dt="2023-11-28T06:20:00.865" v="932"/>
        <pc:sldMkLst>
          <pc:docMk/>
          <pc:sldMk cId="3821240945" sldId="424"/>
        </pc:sldMkLst>
      </pc:sldChg>
      <pc:sldChg chg="modSp add replId">
        <pc:chgData name="박 정빈" userId="ab5eab2f61d3aedc" providerId="Windows Live" clId="Web-{8AA9B0D4-DE95-4AE8-82A4-0EDC17D63566}" dt="2023-11-28T07:27:50.623" v="2258" actId="20577"/>
        <pc:sldMkLst>
          <pc:docMk/>
          <pc:sldMk cId="3110847457" sldId="425"/>
        </pc:sldMkLst>
        <pc:spChg chg="mod">
          <ac:chgData name="박 정빈" userId="ab5eab2f61d3aedc" providerId="Windows Live" clId="Web-{8AA9B0D4-DE95-4AE8-82A4-0EDC17D63566}" dt="2023-11-28T07:27:50.623" v="2258" actId="20577"/>
          <ac:spMkLst>
            <pc:docMk/>
            <pc:sldMk cId="3110847457" sldId="425"/>
            <ac:spMk id="9" creationId="{CF820C4F-7375-39CA-391B-A7C40B29599C}"/>
          </ac:spMkLst>
        </pc:spChg>
      </pc:sldChg>
      <pc:sldChg chg="modSp add del replId">
        <pc:chgData name="박 정빈" userId="ab5eab2f61d3aedc" providerId="Windows Live" clId="Web-{8AA9B0D4-DE95-4AE8-82A4-0EDC17D63566}" dt="2023-11-28T07:40:57.739" v="2270"/>
        <pc:sldMkLst>
          <pc:docMk/>
          <pc:sldMk cId="2391583206" sldId="426"/>
        </pc:sldMkLst>
        <pc:spChg chg="mod">
          <ac:chgData name="박 정빈" userId="ab5eab2f61d3aedc" providerId="Windows Live" clId="Web-{8AA9B0D4-DE95-4AE8-82A4-0EDC17D63566}" dt="2023-11-28T07:31:51.442" v="2269" actId="20577"/>
          <ac:spMkLst>
            <pc:docMk/>
            <pc:sldMk cId="2391583206" sldId="426"/>
            <ac:spMk id="3" creationId="{84012B44-24DD-BD5D-D96B-7B621A8BAE30}"/>
          </ac:spMkLst>
        </pc:spChg>
      </pc:sldChg>
      <pc:sldChg chg="add replId">
        <pc:chgData name="박 정빈" userId="ab5eab2f61d3aedc" providerId="Windows Live" clId="Web-{8AA9B0D4-DE95-4AE8-82A4-0EDC17D63566}" dt="2023-11-28T07:52:53.073" v="2505"/>
        <pc:sldMkLst>
          <pc:docMk/>
          <pc:sldMk cId="3529903604" sldId="426"/>
        </pc:sldMkLst>
      </pc:sldChg>
      <pc:sldChg chg="delSp modSp del">
        <pc:chgData name="박 정빈" userId="ab5eab2f61d3aedc" providerId="Windows Live" clId="Web-{8AA9B0D4-DE95-4AE8-82A4-0EDC17D63566}" dt="2023-11-28T04:38:13.329" v="134"/>
        <pc:sldMkLst>
          <pc:docMk/>
          <pc:sldMk cId="488798165" sldId="498"/>
        </pc:sldMkLst>
        <pc:spChg chg="del">
          <ac:chgData name="박 정빈" userId="ab5eab2f61d3aedc" providerId="Windows Live" clId="Web-{8AA9B0D4-DE95-4AE8-82A4-0EDC17D63566}" dt="2023-11-28T04:35:58.433" v="14"/>
          <ac:spMkLst>
            <pc:docMk/>
            <pc:sldMk cId="488798165" sldId="498"/>
            <ac:spMk id="8" creationId="{334F4B78-E7C7-4D95-A6D5-293AEAF7EA50}"/>
          </ac:spMkLst>
        </pc:spChg>
        <pc:spChg chg="del mod">
          <ac:chgData name="박 정빈" userId="ab5eab2f61d3aedc" providerId="Windows Live" clId="Web-{8AA9B0D4-DE95-4AE8-82A4-0EDC17D63566}" dt="2023-11-28T04:35:54.979" v="12"/>
          <ac:spMkLst>
            <pc:docMk/>
            <pc:sldMk cId="488798165" sldId="498"/>
            <ac:spMk id="16" creationId="{F8D89800-BC56-4C6B-9CE4-E2AA3388BC00}"/>
          </ac:spMkLst>
        </pc:spChg>
        <pc:picChg chg="del">
          <ac:chgData name="박 정빈" userId="ab5eab2f61d3aedc" providerId="Windows Live" clId="Web-{8AA9B0D4-DE95-4AE8-82A4-0EDC17D63566}" dt="2023-11-28T04:35:51.104" v="9"/>
          <ac:picMkLst>
            <pc:docMk/>
            <pc:sldMk cId="488798165" sldId="498"/>
            <ac:picMk id="2" creationId="{A250AA13-E3DC-279D-F6B0-E1ABE799C460}"/>
          </ac:picMkLst>
        </pc:picChg>
        <pc:picChg chg="del">
          <ac:chgData name="박 정빈" userId="ab5eab2f61d3aedc" providerId="Windows Live" clId="Web-{8AA9B0D4-DE95-4AE8-82A4-0EDC17D63566}" dt="2023-11-28T04:35:55.745" v="13"/>
          <ac:picMkLst>
            <pc:docMk/>
            <pc:sldMk cId="488798165" sldId="498"/>
            <ac:picMk id="3" creationId="{CFBF90A1-8E67-FBFB-9CD4-15BB9B990E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FBB26-BF54-46B8-ABD6-5AAD83732DB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BBBCE-6672-40A6-905A-39C8DCBF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1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F3D6-5196-4DCD-A58E-808C0CDB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0EFED-F199-4388-9A57-1C26FF06C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1D118-3FD9-4CC5-AD67-7662D6DD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6567F-8915-4A97-A827-3AE45A26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C47BC-2B1C-42D1-A185-5E3B89E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4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9E959-F13A-413C-B5EC-41217C6B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0EEE25-A8A3-4BF8-832A-13917DAC2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272D4-1F30-434C-A701-E1F6FAB4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38647-FCC9-4F11-9CB4-30E1C99C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F8DAE-EDB3-4172-BA0A-0AE9B8F9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3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72ADD7-0EF4-483E-8CA8-DCDCAAC5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04AFA-B276-49A6-81C2-E9E2EA7E9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554EE-E738-4967-9FA6-4D0E9343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04DD2-D16F-46C2-8B65-18079838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B3B0B-B136-4B3B-A8C0-F8891DF5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7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B7EB-8712-4E97-A507-FCE7BD23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781D9-7631-4DE5-887C-FE3E67A1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E5830-3A93-4287-8AFC-D8870F92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80298-9AC6-4217-9360-64F0AD4B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13A8F-6113-4F8B-892A-F4BBE0E8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0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B9D8C-B714-4F34-9622-3ADE048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D4C34-8D67-46E5-A936-337B483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C8AAA-C0A8-4190-9913-631F21AA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CDEBE-2B38-4B5A-AD9D-213C0870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584FC-56D5-4508-8319-FCB3A8A5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7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8639F-0693-49FA-9960-6F67F57F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EB762-5195-4667-8266-FCA8EE8D5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75D38-F96E-47D9-B2B6-398AF3CA0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3361C6-C84E-43FD-B6E0-38236E17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5E720-AA43-4EA7-BA66-57BBF0F6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7F0D7-0C37-4E87-8118-9086D51D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4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74040-7A99-456A-BD21-228E802A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4B1CE-DE23-4156-9F68-3421E4B7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97EC3-ECAB-4CB4-8512-E05B3D775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C1674F-C7F6-4C9C-93A0-9B056D1D5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27C09-7F71-4A1D-8595-9C51F45A9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DFB8E5-11ED-413F-A609-8EFD24D1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D49DB-4626-499A-A9C6-3144B055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DD66D3-02DE-43AD-B062-E16ADD97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8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8037-DE1A-4F02-909D-101E41FB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2DEF31-4688-4C33-AA41-FF6648E4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3B6D83-9BE1-45B1-AF2D-B12FD684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80C5FA-FA66-4F50-A60E-292C61B9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C9BE4A-6477-4C74-B407-F4BA6730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BA02CC-D8DD-4357-B790-67592588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03A9E-2B17-4B66-B9FF-07C859E8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0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65E2-C4D8-4F81-8AAB-D681DE25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EA2FE-4D85-4ABB-87E3-EBB3798D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2F5AD-D999-43AC-A7AE-E6432CE8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9C443-9F81-4720-88F1-F6A13579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30BED-B15F-4BE1-9B2A-5C70D567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B5B91-2338-4197-BEBB-6052FFE7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2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15DF2-4955-4FB8-9CD9-C74B4717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5FD660-3EBC-47B8-A57D-CD99CCD8C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F2AF0-7F48-4A97-BF24-302CE102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B323F-DB66-4678-A716-598F004A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B9C48-84E6-4E90-930F-7142A7BA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14A06-9A99-4BCA-9D45-5A873392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C624E6-3AFD-418A-946C-E9CCC2A8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7B39C-8087-41F9-A99E-51B78356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65C5E-5F3B-4AC8-B58B-BDCCE528C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4445-272A-42E5-970C-117A25F837C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F5C-6DCB-4BAD-94CC-7F234E24A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FB808-6513-4832-89F0-BBC1DB5EF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D6BDD-ADC2-4CBB-BEBE-C498BAEF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7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C73FDD-5BBA-4243-8B8E-947F8FBAFEEB}"/>
              </a:ext>
            </a:extLst>
          </p:cNvPr>
          <p:cNvSpPr/>
          <p:nvPr/>
        </p:nvSpPr>
        <p:spPr>
          <a:xfrm>
            <a:off x="0" y="1846217"/>
            <a:ext cx="12192000" cy="3230880"/>
          </a:xfrm>
          <a:prstGeom prst="rect">
            <a:avLst/>
          </a:prstGeom>
          <a:solidFill>
            <a:srgbClr val="11C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BC59077-4371-4856-856B-F4D03186EBEB}"/>
              </a:ext>
            </a:extLst>
          </p:cNvPr>
          <p:cNvSpPr txBox="1"/>
          <p:nvPr/>
        </p:nvSpPr>
        <p:spPr>
          <a:xfrm>
            <a:off x="722882" y="2276873"/>
            <a:ext cx="107288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" lvl="1" defTabSz="895255">
              <a:spcAft>
                <a:spcPts val="600"/>
              </a:spcAft>
              <a:defRPr/>
            </a:pPr>
            <a:r>
              <a:rPr lang="ko-KR" altLang="en-US" sz="4800" b="1" kern="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/>
                <a:cs typeface="Arial"/>
              </a:rPr>
              <a:t>AWS 환경 구성</a:t>
            </a:r>
            <a:endParaRPr lang="ko-KR" altLang="en-US" sz="4800" b="1" kern="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6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82233-EDD8-4134-AE1C-00A4EE2CFCBA}"/>
              </a:ext>
            </a:extLst>
          </p:cNvPr>
          <p:cNvSpPr/>
          <p:nvPr/>
        </p:nvSpPr>
        <p:spPr>
          <a:xfrm>
            <a:off x="0" y="-6361"/>
            <a:ext cx="3791744" cy="6862773"/>
          </a:xfrm>
          <a:prstGeom prst="rect">
            <a:avLst/>
          </a:prstGeom>
          <a:solidFill>
            <a:srgbClr val="13E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D56CC-E134-47A8-8644-AAB78949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6338" y="6308725"/>
            <a:ext cx="2844800" cy="365125"/>
          </a:xfrm>
        </p:spPr>
        <p:txBody>
          <a:bodyPr/>
          <a:lstStyle/>
          <a:p>
            <a:fld id="{EAFD058F-EC16-46DA-9D16-89B531883DD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7F4312-0FF3-4D81-88A7-9A33DB7D222B}"/>
              </a:ext>
            </a:extLst>
          </p:cNvPr>
          <p:cNvSpPr txBox="1"/>
          <p:nvPr/>
        </p:nvSpPr>
        <p:spPr>
          <a:xfrm>
            <a:off x="0" y="1124744"/>
            <a:ext cx="37917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algn="ctr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en-US" altLang="ko-KR" sz="2800" b="1" kern="0">
                <a:solidFill>
                  <a:schemeClr val="bg1"/>
                </a:solidFill>
                <a:ea typeface="KoPub돋움체 Bold" panose="02020603020101020101" pitchFamily="18" charset="-127"/>
                <a:cs typeface="Arial"/>
              </a:rPr>
              <a:t>Contents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6CD654-2A91-4007-8E71-F1C569370346}"/>
              </a:ext>
            </a:extLst>
          </p:cNvPr>
          <p:cNvSpPr txBox="1"/>
          <p:nvPr/>
        </p:nvSpPr>
        <p:spPr>
          <a:xfrm>
            <a:off x="4799856" y="878207"/>
            <a:ext cx="6841282" cy="255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34620" lvl="1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Font typeface="Calibri" pitchFamily="34" charset="0"/>
              <a:buChar char="-"/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AWS </a:t>
            </a:r>
            <a:r>
              <a:rPr lang="en-US" altLang="ko-KR" sz="20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환경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20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구성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 </a:t>
            </a:r>
          </a:p>
          <a:p>
            <a:pPr marL="134620" lvl="1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Font typeface="Calibri" pitchFamily="34" charset="0"/>
              <a:buChar char="-"/>
              <a:defRPr/>
            </a:pP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KoPub돋움체 Bold"/>
              <a:cs typeface="Arial"/>
            </a:endParaRPr>
          </a:p>
          <a:p>
            <a:pPr marL="458470" lvl="1" indent="-4572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AutoNum type="arabicPeriod"/>
              <a:defRPr/>
            </a:pPr>
            <a:r>
              <a:rPr lang="en-US" altLang="ko-KR" sz="20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AWS란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? </a:t>
            </a:r>
          </a:p>
          <a:p>
            <a:pPr marL="458470" lvl="1" indent="-4572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AutoNum type="arabicPeriod"/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AWS IAM </a:t>
            </a:r>
          </a:p>
          <a:p>
            <a:pPr marL="458470" lvl="1" indent="-4572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AutoNum type="arabicPeriod"/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VPC 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C41D63B-A8E0-473D-BC0D-855C3FEDD813}"/>
              </a:ext>
            </a:extLst>
          </p:cNvPr>
          <p:cNvCxnSpPr>
            <a:cxnSpLocks/>
          </p:cNvCxnSpPr>
          <p:nvPr/>
        </p:nvCxnSpPr>
        <p:spPr>
          <a:xfrm>
            <a:off x="852997" y="1052736"/>
            <a:ext cx="20746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00F84A-D2AF-4F9C-BDEC-F5C350346BA4}"/>
              </a:ext>
            </a:extLst>
          </p:cNvPr>
          <p:cNvCxnSpPr>
            <a:cxnSpLocks/>
          </p:cNvCxnSpPr>
          <p:nvPr/>
        </p:nvCxnSpPr>
        <p:spPr>
          <a:xfrm>
            <a:off x="852997" y="1700808"/>
            <a:ext cx="20746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2"/>
    </mc:Choice>
    <mc:Fallback xmlns="">
      <p:transition spd="slow" advTm="35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270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/>
                <a:cs typeface="Arial"/>
              </a:rPr>
              <a:t>AWS</a:t>
            </a:r>
            <a:endParaRPr lang="en-US" altLang="ko-KR" sz="3000" b="1" kern="0" dirty="0">
              <a:solidFill>
                <a:srgbClr val="272727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5B17548-8466-44EC-9369-5B57D6D5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AFD058F-EC16-46DA-9D16-89B531883DD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012B44-24DD-BD5D-D96B-7B621A8BAE30}"/>
              </a:ext>
            </a:extLst>
          </p:cNvPr>
          <p:cNvSpPr txBox="1"/>
          <p:nvPr/>
        </p:nvSpPr>
        <p:spPr>
          <a:xfrm>
            <a:off x="569887" y="858911"/>
            <a:ext cx="11442035" cy="230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Font typeface="Calibri" pitchFamily="34" charset="0"/>
              <a:buChar char="-"/>
              <a:defRPr/>
            </a:pPr>
            <a:r>
              <a:rPr lang="en-US" altLang="ko-KR" sz="24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AWS란</a:t>
            </a:r>
            <a:r>
              <a:rPr lang="en-US" altLang="ko-KR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?</a:t>
            </a:r>
            <a:endParaRPr 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AutoNum type="arabicPeriod"/>
              <a:defRPr/>
            </a:pP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Amazon에서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개발한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클라우드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컴퓨팅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플랫폼</a:t>
            </a:r>
            <a:endParaRPr lang="en-US" altLang="ko-KR" sz="1500" b="1" kern="0">
              <a:solidFill>
                <a:schemeClr val="tx1">
                  <a:lumMod val="75000"/>
                  <a:lumOff val="25000"/>
                </a:schemeClr>
              </a:solidFill>
              <a:ea typeface="KoPub돋움체 Bold"/>
              <a:cs typeface="Arial"/>
            </a:endParaRPr>
          </a:p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AutoNum type="arabicPeriod"/>
              <a:defRPr/>
            </a:pP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컴퓨팅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,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스토리지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,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데이터베이스와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같은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인프라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기술부터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기계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학습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,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인공지능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등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많은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서비스를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제공한다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.</a:t>
            </a:r>
          </a:p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AutoNum type="arabicPeriod"/>
              <a:defRPr/>
            </a:pPr>
            <a:endParaRPr lang="en-US" altLang="ko-KR" sz="1500" b="1" kern="0" dirty="0">
              <a:solidFill>
                <a:schemeClr val="tx1">
                  <a:lumMod val="75000"/>
                  <a:lumOff val="25000"/>
                </a:schemeClr>
              </a:solidFill>
              <a:ea typeface="KoPub돋움체 Bold"/>
              <a:cs typeface="Arial"/>
            </a:endParaRPr>
          </a:p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Font typeface="Calibri" pitchFamily="34" charset="0"/>
              <a:buChar char="-"/>
              <a:defRPr/>
            </a:pP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KoPub돋움체 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71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270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/>
                <a:cs typeface="Arial"/>
              </a:rPr>
              <a:t>AWS</a:t>
            </a:r>
            <a:endParaRPr lang="en-US" altLang="ko-KR" sz="3000" b="1" kern="0" dirty="0">
              <a:solidFill>
                <a:srgbClr val="272727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5B17548-8466-44EC-9369-5B57D6D5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AFD058F-EC16-46DA-9D16-89B531883DD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20C4F-7375-39CA-391B-A7C40B29599C}"/>
              </a:ext>
            </a:extLst>
          </p:cNvPr>
          <p:cNvSpPr txBox="1"/>
          <p:nvPr/>
        </p:nvSpPr>
        <p:spPr>
          <a:xfrm>
            <a:off x="573505" y="1084848"/>
            <a:ext cx="1046346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4170" lvl="1" indent="-342900">
              <a:buChar char="•"/>
            </a:pPr>
            <a:r>
              <a:rPr lang="en-US" altLang="ko-KR" sz="2400" b="1" dirty="0">
                <a:solidFill>
                  <a:srgbClr val="404040"/>
                </a:solidFill>
                <a:ea typeface="맑은 고딕"/>
                <a:cs typeface="Arial"/>
              </a:rPr>
              <a:t>AWS</a:t>
            </a:r>
            <a:r>
              <a:rPr lang="ko-KR" altLang="en-US" sz="2400" b="1" dirty="0">
                <a:solidFill>
                  <a:srgbClr val="404040"/>
                </a:solidFill>
                <a:ea typeface="맑은 고딕"/>
                <a:cs typeface="Arial"/>
              </a:rPr>
              <a:t>에서</a:t>
            </a:r>
            <a:r>
              <a:rPr lang="en-US" altLang="ko-KR" sz="2400" b="1" dirty="0">
                <a:solidFill>
                  <a:srgbClr val="404040"/>
                </a:solidFill>
                <a:ea typeface="맑은 고딕"/>
                <a:cs typeface="Arial"/>
              </a:rPr>
              <a:t> </a:t>
            </a:r>
            <a:r>
              <a:rPr lang="ko-KR" altLang="en-US" sz="2400" b="1" dirty="0">
                <a:solidFill>
                  <a:srgbClr val="404040"/>
                </a:solidFill>
                <a:ea typeface="맑은 고딕"/>
                <a:cs typeface="Arial"/>
              </a:rPr>
              <a:t>제공하는</a:t>
            </a:r>
            <a:r>
              <a:rPr lang="en-US" altLang="ko-KR" sz="2400" b="1" dirty="0">
                <a:solidFill>
                  <a:srgbClr val="404040"/>
                </a:solidFill>
                <a:ea typeface="맑은 고딕"/>
                <a:cs typeface="Arial"/>
              </a:rPr>
              <a:t> </a:t>
            </a:r>
            <a:r>
              <a:rPr lang="ko-KR" altLang="en-US" sz="2400" b="1" dirty="0">
                <a:solidFill>
                  <a:srgbClr val="404040"/>
                </a:solidFill>
                <a:ea typeface="맑은 고딕"/>
                <a:cs typeface="Arial"/>
              </a:rPr>
              <a:t>서비스</a:t>
            </a:r>
            <a:r>
              <a:rPr lang="en-US" altLang="ko-KR" sz="2400" b="1" dirty="0">
                <a:solidFill>
                  <a:srgbClr val="404040"/>
                </a:solidFill>
                <a:ea typeface="맑은 고딕"/>
                <a:cs typeface="Arial"/>
              </a:rPr>
              <a:t> ​</a:t>
            </a:r>
          </a:p>
          <a:p>
            <a:pPr marL="1270" lvl="1"/>
            <a:endParaRPr lang="en-US" altLang="ko-KR" sz="2400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458470" lvl="1" indent="-457200">
              <a:buAutoNum type="arabicPeriod"/>
            </a:pPr>
            <a:r>
              <a:rPr lang="ko-KR" altLang="en-US" b="1" dirty="0">
                <a:solidFill>
                  <a:srgbClr val="404040"/>
                </a:solidFill>
                <a:ea typeface="맑은 고딕"/>
                <a:cs typeface="Arial"/>
              </a:rPr>
              <a:t>컴퓨팅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​ </a:t>
            </a:r>
          </a:p>
          <a:p>
            <a:pPr marL="1270" lvl="1"/>
            <a:endParaRPr lang="en-US" altLang="ko-KR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1270" lvl="1"/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: IT </a:t>
            </a:r>
            <a:r>
              <a:rPr lang="en-US" altLang="ko-KR" b="1" err="1">
                <a:solidFill>
                  <a:srgbClr val="404040"/>
                </a:solidFill>
                <a:ea typeface="맑은 고딕"/>
                <a:cs typeface="Arial"/>
              </a:rPr>
              <a:t>리소스를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ea typeface="맑은 고딕"/>
                <a:cs typeface="Arial"/>
              </a:rPr>
              <a:t>인터넷을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ea typeface="맑은 고딕"/>
                <a:cs typeface="Arial"/>
              </a:rPr>
              <a:t>통해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ea typeface="맑은 고딕"/>
                <a:cs typeface="Arial"/>
              </a:rPr>
              <a:t>온디맨드로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ea typeface="맑은 고딕"/>
                <a:cs typeface="Arial"/>
              </a:rPr>
              <a:t>제공하고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ea typeface="맑은 고딕"/>
                <a:cs typeface="Arial"/>
              </a:rPr>
              <a:t>사용한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ea typeface="맑은 고딕"/>
                <a:cs typeface="Arial"/>
              </a:rPr>
              <a:t>만큼만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ea typeface="맑은 고딕"/>
                <a:cs typeface="Arial"/>
              </a:rPr>
              <a:t>비용을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ea typeface="맑은 고딕"/>
                <a:cs typeface="Arial"/>
              </a:rPr>
              <a:t>지불하는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 것 </a:t>
            </a:r>
          </a:p>
          <a:p>
            <a:pPr marL="458470" lvl="1" indent="-457200">
              <a:buFontTx/>
              <a:buAutoNum type="arabicPeriod"/>
            </a:pPr>
            <a:endParaRPr lang="en-US" altLang="ko-KR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287020" lvl="1" indent="-285750">
              <a:buFont typeface="Calibri"/>
              <a:buChar char="-"/>
            </a:pP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EC2 (Elastic Compute Cloud) :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거의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모든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워크로드에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적합한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안전하고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크기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조정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가능한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컴퓨팅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용량</a:t>
            </a:r>
            <a:endParaRPr lang="en-US" altLang="ko-KR" sz="1500" b="1">
              <a:solidFill>
                <a:srgbClr val="404040"/>
              </a:solidFill>
              <a:ea typeface="맑은 고딕"/>
              <a:cs typeface="Arial"/>
            </a:endParaRPr>
          </a:p>
          <a:p>
            <a:pPr marL="1270" lvl="1"/>
            <a:endParaRPr lang="en-US" altLang="ko-KR" sz="1500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287020" lvl="1" indent="-285750">
              <a:buFont typeface="Calibri"/>
              <a:buChar char="-"/>
            </a:pP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Lambda :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서버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또는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클러스터에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대한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걱정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없이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코드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500" b="1" err="1">
                <a:solidFill>
                  <a:srgbClr val="404040"/>
                </a:solidFill>
                <a:ea typeface="맑은 고딕"/>
                <a:cs typeface="Arial"/>
              </a:rPr>
              <a:t>실행</a:t>
            </a:r>
            <a:r>
              <a:rPr lang="en-US" altLang="ko-KR" sz="1500" b="1" dirty="0">
                <a:solidFill>
                  <a:srgbClr val="404040"/>
                </a:solidFill>
                <a:ea typeface="맑은 고딕"/>
                <a:cs typeface="Arial"/>
              </a:rPr>
              <a:t> </a:t>
            </a:r>
          </a:p>
          <a:p>
            <a:pPr marL="1270" lvl="1"/>
            <a:endParaRPr lang="en-US" altLang="ko-KR" sz="1500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1270" lvl="1"/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2.  </a:t>
            </a:r>
            <a:r>
              <a:rPr lang="en-US" altLang="ko-KR" b="1" err="1">
                <a:solidFill>
                  <a:srgbClr val="404040"/>
                </a:solidFill>
                <a:ea typeface="맑은 고딕"/>
                <a:cs typeface="Arial"/>
              </a:rPr>
              <a:t>스토리지</a:t>
            </a:r>
            <a:r>
              <a:rPr lang="en-US" altLang="ko-KR" b="1" dirty="0">
                <a:solidFill>
                  <a:srgbClr val="404040"/>
                </a:solidFill>
                <a:ea typeface="맑은 고딕"/>
                <a:cs typeface="Arial"/>
              </a:rPr>
              <a:t> </a:t>
            </a:r>
          </a:p>
          <a:p>
            <a:pPr marL="1270" lvl="1"/>
            <a:endParaRPr lang="en-US" altLang="ko-KR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287020" lvl="1" indent="-285750">
              <a:buFont typeface="Calibri"/>
              <a:buChar char="-"/>
            </a:pPr>
            <a:r>
              <a:rPr lang="en-US" altLang="ko-KR" sz="1500" b="1" dirty="0">
                <a:ea typeface="맑은 고딕"/>
                <a:cs typeface="Arial"/>
              </a:rPr>
              <a:t>S3(Simple Storage Service) : </a:t>
            </a:r>
            <a:r>
              <a:rPr lang="en-US" altLang="ko-KR" sz="1500" b="1" err="1">
                <a:ea typeface="맑은 고딕"/>
                <a:cs typeface="Arial"/>
              </a:rPr>
              <a:t>어디서나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원하는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양의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데이터를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검색할</a:t>
            </a:r>
            <a:r>
              <a:rPr lang="en-US" altLang="ko-KR" sz="1500" b="1" dirty="0">
                <a:ea typeface="맑은 고딕"/>
                <a:cs typeface="Arial"/>
              </a:rPr>
              <a:t> 수 </a:t>
            </a:r>
            <a:r>
              <a:rPr lang="en-US" altLang="ko-KR" sz="1500" b="1" err="1">
                <a:ea typeface="맑은 고딕"/>
                <a:cs typeface="Arial"/>
              </a:rPr>
              <a:t>있도록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구축된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객체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스토리지</a:t>
            </a:r>
            <a:r>
              <a:rPr lang="en-US" altLang="ko-KR" sz="1500" b="1" dirty="0">
                <a:ea typeface="맑은 고딕"/>
                <a:cs typeface="Arial"/>
              </a:rPr>
              <a:t> </a:t>
            </a:r>
          </a:p>
          <a:p>
            <a:pPr marL="1270" lvl="1"/>
            <a:endParaRPr lang="en-US" altLang="ko-KR" sz="1500" b="1" dirty="0">
              <a:ea typeface="맑은 고딕"/>
              <a:cs typeface="Arial"/>
            </a:endParaRPr>
          </a:p>
          <a:p>
            <a:pPr marL="287020" lvl="1" indent="-285750">
              <a:buFont typeface="Calibri"/>
              <a:buChar char="-"/>
            </a:pPr>
            <a:r>
              <a:rPr lang="en-US" altLang="ko-KR" sz="1500" b="1" dirty="0">
                <a:ea typeface="맑은 고딕"/>
                <a:cs typeface="Arial"/>
              </a:rPr>
              <a:t>EBS(Elastic Block Storage) : </a:t>
            </a:r>
            <a:r>
              <a:rPr lang="en-US" altLang="ko-KR" sz="1500" b="1" err="1">
                <a:ea typeface="맑은 고딕"/>
                <a:cs typeface="Arial"/>
              </a:rPr>
              <a:t>사용하기</a:t>
            </a:r>
            <a:r>
              <a:rPr lang="en-US" altLang="ko-KR" sz="1500" b="1" dirty="0">
                <a:ea typeface="맑은 고딕"/>
                <a:cs typeface="Arial"/>
              </a:rPr>
              <a:t> </a:t>
            </a:r>
            <a:r>
              <a:rPr lang="en-US" altLang="ko-KR" sz="1500" b="1" err="1">
                <a:ea typeface="맑은 고딕"/>
                <a:cs typeface="Arial"/>
              </a:rPr>
              <a:t>쉽고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확장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가능한</a:t>
            </a:r>
            <a:r>
              <a:rPr lang="en-US" altLang="ko-KR" sz="1500" b="1" dirty="0">
                <a:ea typeface="맑은 고딕"/>
                <a:cs typeface="Arial"/>
              </a:rPr>
              <a:t> </a:t>
            </a:r>
            <a:r>
              <a:rPr lang="en-US" altLang="ko-KR" sz="1500" b="1" err="1">
                <a:ea typeface="맑은 고딕"/>
                <a:cs typeface="Arial"/>
              </a:rPr>
              <a:t>대규모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고성능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블록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스토리지</a:t>
            </a:r>
            <a:r>
              <a:rPr lang="en-US" altLang="ko-KR" sz="1500" b="1" dirty="0">
                <a:ea typeface="맑은 고딕"/>
                <a:cs typeface="Arial"/>
              </a:rPr>
              <a:t> </a:t>
            </a:r>
          </a:p>
          <a:p>
            <a:pPr marL="1270" lvl="1"/>
            <a:endParaRPr lang="en-US" altLang="ko-KR" sz="1500" b="1" dirty="0">
              <a:ea typeface="맑은 고딕"/>
              <a:cs typeface="Arial"/>
            </a:endParaRPr>
          </a:p>
          <a:p>
            <a:pPr marL="287020" lvl="1" indent="-285750">
              <a:buFont typeface="Calibri"/>
              <a:buChar char="-"/>
            </a:pPr>
            <a:r>
              <a:rPr lang="en-US" altLang="ko-KR" sz="1500" b="1" dirty="0">
                <a:ea typeface="맑은 고딕"/>
                <a:cs typeface="Arial"/>
              </a:rPr>
              <a:t>EFS(Elastic File System) : </a:t>
            </a:r>
            <a:r>
              <a:rPr lang="en-US" altLang="ko-KR" sz="1500" b="1" err="1">
                <a:ea typeface="맑은 고딕"/>
                <a:cs typeface="Arial"/>
              </a:rPr>
              <a:t>서버리스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방식의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완전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탄력적인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파일</a:t>
            </a:r>
            <a:r>
              <a:rPr lang="en-US" altLang="ko-KR" sz="1500" b="1" dirty="0">
                <a:ea typeface="맑은 고딕"/>
                <a:cs typeface="Arial"/>
              </a:rPr>
              <a:t> </a:t>
            </a:r>
            <a:r>
              <a:rPr lang="en-US" altLang="ko-KR" sz="1500" b="1" err="1">
                <a:ea typeface="맑은 고딕"/>
                <a:cs typeface="Arial"/>
              </a:rPr>
              <a:t>스토리지</a:t>
            </a:r>
            <a:r>
              <a:rPr lang="en-US" altLang="ko-KR" sz="1500" b="1" dirty="0">
                <a:ea typeface="맑은 고딕"/>
                <a:cs typeface="Arial"/>
              </a:rPr>
              <a:t> </a:t>
            </a:r>
          </a:p>
          <a:p>
            <a:r>
              <a:rPr lang="en-US" altLang="ko-KR" sz="1500" b="1" dirty="0">
                <a:ea typeface="맑은 고딕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67151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270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/>
                <a:cs typeface="Arial"/>
              </a:rPr>
              <a:t>AWS</a:t>
            </a:r>
            <a:endParaRPr lang="en-US" altLang="ko-KR" sz="3000" b="1" kern="0" dirty="0">
              <a:solidFill>
                <a:srgbClr val="272727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5B17548-8466-44EC-9369-5B57D6D5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AFD058F-EC16-46DA-9D16-89B531883DD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20C4F-7375-39CA-391B-A7C40B29599C}"/>
              </a:ext>
            </a:extLst>
          </p:cNvPr>
          <p:cNvSpPr txBox="1"/>
          <p:nvPr/>
        </p:nvSpPr>
        <p:spPr>
          <a:xfrm>
            <a:off x="573505" y="1084848"/>
            <a:ext cx="10463463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70" lvl="1"/>
            <a:r>
              <a:rPr lang="en-US" altLang="ko-KR" sz="2000" b="1" dirty="0">
                <a:solidFill>
                  <a:srgbClr val="404040"/>
                </a:solidFill>
                <a:ea typeface="맑은 고딕"/>
                <a:cs typeface="Arial"/>
              </a:rPr>
              <a:t>3. </a:t>
            </a:r>
            <a:r>
              <a:rPr lang="en-US" altLang="ko-KR" sz="2000" b="1" err="1">
                <a:solidFill>
                  <a:srgbClr val="404040"/>
                </a:solidFill>
                <a:ea typeface="맑은 고딕"/>
                <a:cs typeface="Arial"/>
              </a:rPr>
              <a:t>네트워킹</a:t>
            </a:r>
            <a:endParaRPr lang="en-US" altLang="ko-KR" sz="2000" b="1" dirty="0" err="1">
              <a:solidFill>
                <a:srgbClr val="404040"/>
              </a:solidFill>
              <a:ea typeface="맑은 고딕"/>
              <a:cs typeface="Arial"/>
            </a:endParaRPr>
          </a:p>
          <a:p>
            <a:pPr marL="1270" lvl="1"/>
            <a:endParaRPr lang="en-US" altLang="ko-KR" sz="2000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287020" lvl="1" indent="-285750">
              <a:buFont typeface="Calibri"/>
              <a:buChar char="-"/>
            </a:pP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VPC (Virtual Private Cloud) :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논리적으로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격리된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가상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네트워크에서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AWS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리소스를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정의하고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시작</a:t>
            </a:r>
            <a:endParaRPr lang="en-US" altLang="ko-KR" sz="1600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1270" lvl="1"/>
            <a:endParaRPr lang="en-US" altLang="ko-KR" sz="1600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287020" lvl="1" indent="-285750">
              <a:buFont typeface="Calibri"/>
              <a:buChar char="-"/>
            </a:pP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AWS Transit Gateway :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중앙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허브를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통해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 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VPC와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온프레미스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네트워크를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연결한다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. </a:t>
            </a:r>
          </a:p>
          <a:p>
            <a:pPr marL="1270" lvl="1"/>
            <a:endParaRPr lang="en-US" altLang="ko-KR" sz="1600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287020" lvl="1" indent="-285750">
              <a:buFont typeface="Calibri"/>
              <a:buChar char="-"/>
            </a:pP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Route53 :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가용성과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확장성이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뛰어난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 DNS 웹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서비스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 ,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사용자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요청을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AWS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또는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온프레미스에서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실행되는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인터넷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애플리케이션에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err="1">
                <a:solidFill>
                  <a:srgbClr val="404040"/>
                </a:solidFill>
                <a:ea typeface="맑은 고딕"/>
                <a:cs typeface="Arial"/>
              </a:rPr>
              <a:t>연결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 </a:t>
            </a:r>
          </a:p>
          <a:p>
            <a:pPr marL="1270" lvl="1"/>
            <a:endParaRPr lang="en-US" altLang="ko-KR" sz="2000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1270" lvl="1"/>
            <a:r>
              <a:rPr lang="en-US" altLang="ko-KR" sz="2000" b="1" dirty="0">
                <a:solidFill>
                  <a:srgbClr val="404040"/>
                </a:solidFill>
                <a:ea typeface="맑은 고딕"/>
                <a:cs typeface="Arial"/>
              </a:rPr>
              <a:t>4. </a:t>
            </a:r>
            <a:r>
              <a:rPr lang="en-US" altLang="ko-KR" sz="2000" b="1" dirty="0" err="1">
                <a:solidFill>
                  <a:srgbClr val="404040"/>
                </a:solidFill>
                <a:ea typeface="맑은 고딕"/>
                <a:cs typeface="Arial"/>
              </a:rPr>
              <a:t>데이터베이스</a:t>
            </a:r>
          </a:p>
          <a:p>
            <a:pPr marL="1270" lvl="1"/>
            <a:endParaRPr lang="en-US" altLang="ko-KR" sz="2000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287020" lvl="1" indent="-285750">
              <a:buFont typeface="Calibri"/>
              <a:buChar char="-"/>
            </a:pP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RDS :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클라우드에서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간편하게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데이터베이스를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설치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,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운영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및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확장할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수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있는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관리형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데이터베이스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 </a:t>
            </a:r>
          </a:p>
          <a:p>
            <a:pPr marL="1270" lvl="1"/>
            <a:endParaRPr lang="en-US" altLang="ko-KR" sz="1600" b="1" dirty="0">
              <a:solidFill>
                <a:srgbClr val="404040"/>
              </a:solidFill>
              <a:ea typeface="맑은 고딕"/>
              <a:cs typeface="Arial"/>
            </a:endParaRPr>
          </a:p>
          <a:p>
            <a:pPr marL="287020" lvl="1" indent="-285750">
              <a:buFont typeface="Calibri"/>
              <a:buChar char="-"/>
            </a:pP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DynamoDB: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모든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규모에서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고성능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애플리케이션을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실행하도록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설계된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완전관리형의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서버리스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 키-값 NoSQL </a:t>
            </a:r>
            <a:r>
              <a:rPr lang="en-US" altLang="ko-KR" sz="1600" b="1" dirty="0" err="1">
                <a:solidFill>
                  <a:srgbClr val="404040"/>
                </a:solidFill>
                <a:ea typeface="맑은 고딕"/>
                <a:cs typeface="Arial"/>
              </a:rPr>
              <a:t>데이터베이스</a:t>
            </a:r>
            <a:r>
              <a:rPr lang="en-US" altLang="ko-KR" sz="1600" b="1" dirty="0">
                <a:solidFill>
                  <a:srgbClr val="404040"/>
                </a:solidFill>
                <a:ea typeface="맑은 고딕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08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270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/>
                <a:cs typeface="Arial"/>
              </a:rPr>
              <a:t>2. AWS IAM </a:t>
            </a:r>
            <a:endParaRPr lang="en-US" altLang="ko-KR" sz="3000" b="1" kern="0" dirty="0">
              <a:solidFill>
                <a:srgbClr val="272727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5B17548-8466-44EC-9369-5B57D6D5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AFD058F-EC16-46DA-9D16-89B531883DD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012B44-24DD-BD5D-D96B-7B621A8BAE30}"/>
              </a:ext>
            </a:extLst>
          </p:cNvPr>
          <p:cNvSpPr txBox="1"/>
          <p:nvPr/>
        </p:nvSpPr>
        <p:spPr>
          <a:xfrm>
            <a:off x="613018" y="858911"/>
            <a:ext cx="11398904" cy="408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Font typeface="Calibri" pitchFamily="34" charset="0"/>
              <a:buChar char="-"/>
              <a:defRPr/>
            </a:pP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AWS Identity and Access Management 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34" charset="-127"/>
              <a:cs typeface="Arial"/>
            </a:endParaRPr>
          </a:p>
          <a:p>
            <a:pPr marL="458470" lvl="1" indent="-4572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AutoNum type="arabicPeriod"/>
              <a:defRPr/>
            </a:pP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인력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및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워크로드에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대한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가드레일과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세분화된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액세스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제어를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설정하고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관리한다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. 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marL="458470" lvl="1" indent="-4572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AutoNum type="arabicPeriod"/>
              <a:defRPr/>
            </a:pP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단일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AWS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계정에서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ID를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관리하거나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중앙에서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여러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AWS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계정에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ID를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연결한다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.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marL="458470" lvl="1" indent="-4572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AutoNum type="arabicPeriod"/>
              <a:defRPr/>
            </a:pP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AWS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리소스에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액세스하는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워크로드에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대한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임시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보안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인증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정보를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부여한다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.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marL="458470" lvl="1" indent="-4572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AutoNum type="arabicPeriod"/>
              <a:defRPr/>
            </a:pP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액세스를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지속적으로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분석하여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여정에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적합한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최소권한을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설정한다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. 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marL="1270" lvl="1" indent="0" defTabSz="895255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--&gt;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IAM을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사용하면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AWS에서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accent5"/>
                </a:solidFill>
                <a:ea typeface="KoPub돋움체 Bold"/>
                <a:cs typeface="Arial"/>
              </a:rPr>
              <a:t>민첩성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혁신을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지원하면서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워크로드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및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인력의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액세스를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관리하고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조정할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수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있다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. </a:t>
            </a:r>
            <a:endParaRPr lang="ko-KR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" lvl="1" indent="0" defTabSz="895255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ko-KR" sz="1500" b="1" kern="0" dirty="0">
              <a:solidFill>
                <a:schemeClr val="tx1">
                  <a:lumMod val="75000"/>
                  <a:lumOff val="25000"/>
                </a:schemeClr>
              </a:solidFill>
              <a:ea typeface="KoPub돋움체 Bold"/>
              <a:cs typeface="Arial"/>
            </a:endParaRPr>
          </a:p>
          <a:p>
            <a:pPr marL="1270" lvl="1" indent="0" defTabSz="895255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(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클라우드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서비스에서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말하는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민첩성이란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,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비지니스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전략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상품의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시장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진입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시간을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줄여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성공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가능성을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높이고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,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시장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요구에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따라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자원을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탄력성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있게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제공하며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,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시장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진입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실패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시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자원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회수를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통해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실패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비용을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최소화하는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것 )</a:t>
            </a:r>
          </a:p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Font typeface="Calibri" pitchFamily="34" charset="0"/>
              <a:buChar char="-"/>
              <a:defRPr/>
            </a:pP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KoPub돋움체 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6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270" lvl="1" indent="0" defTabSz="895255">
              <a:spcAft>
                <a:spcPts val="600"/>
              </a:spcAft>
              <a:buNone/>
              <a:defRPr/>
            </a:pP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/>
                <a:cs typeface="Arial"/>
              </a:rPr>
              <a:t>3. VPC </a:t>
            </a:r>
            <a:endParaRPr lang="en-US" altLang="ko-KR" sz="3000" b="1" kern="0" dirty="0">
              <a:solidFill>
                <a:srgbClr val="272727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5B17548-8466-44EC-9369-5B57D6D5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AFD058F-EC16-46DA-9D16-89B531883DD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D71446-6E8E-D508-BFD4-C007F777DD18}"/>
              </a:ext>
            </a:extLst>
          </p:cNvPr>
          <p:cNvSpPr txBox="1"/>
          <p:nvPr/>
        </p:nvSpPr>
        <p:spPr>
          <a:xfrm>
            <a:off x="282339" y="1088949"/>
            <a:ext cx="11686451" cy="411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Font typeface="Calibri" pitchFamily="34" charset="0"/>
              <a:buChar char="-"/>
              <a:defRPr/>
            </a:pP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VPC (Virtual Private Cloud)</a:t>
            </a:r>
          </a:p>
          <a:p>
            <a:pPr marL="1270" lvl="1" indent="0" defTabSz="895255">
              <a:lnSpc>
                <a:spcPct val="150000"/>
              </a:lnSpc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: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사용자가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정의한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논리적으로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격리된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가상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네트워크에서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AWS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리소스를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시작할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수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있도록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하는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서비스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 </a:t>
            </a:r>
          </a:p>
          <a:p>
            <a:pPr marL="1270" lvl="1" indent="0" defTabSz="895255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: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하나의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계정에서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생성하는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리소스들만의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격리된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네트워크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환경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구성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가능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 </a:t>
            </a:r>
          </a:p>
          <a:p>
            <a:pPr marL="1270" lvl="1" indent="0" defTabSz="895255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ko-KR" sz="1500" b="1" kern="0" dirty="0">
              <a:solidFill>
                <a:schemeClr val="tx1">
                  <a:lumMod val="75000"/>
                  <a:lumOff val="25000"/>
                </a:schemeClr>
              </a:solidFill>
              <a:ea typeface="KoPub돋움체 Bold"/>
              <a:cs typeface="Arial"/>
            </a:endParaRPr>
          </a:p>
          <a:p>
            <a:pPr marL="134620" lvl="1" defTabSz="895255">
              <a:lnSpc>
                <a:spcPct val="150000"/>
              </a:lnSpc>
              <a:spcAft>
                <a:spcPts val="600"/>
              </a:spcAft>
              <a:buFont typeface="Calibri" pitchFamily="34" charset="0"/>
              <a:buChar char="-"/>
              <a:defRPr/>
            </a:pPr>
            <a:r>
              <a:rPr lang="en-US" altLang="ko-KR" sz="1500" b="1" kern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구성요소</a:t>
            </a:r>
            <a:endParaRPr lang="en-US" altLang="ko-KR" sz="1500" b="1" kern="0" dirty="0" err="1">
              <a:solidFill>
                <a:schemeClr val="tx1">
                  <a:lumMod val="75000"/>
                  <a:lumOff val="25000"/>
                </a:schemeClr>
              </a:solidFill>
              <a:ea typeface="KoPub돋움체 Bold"/>
              <a:cs typeface="Arial"/>
            </a:endParaRPr>
          </a:p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AutoNum type="arabicPeriod"/>
              <a:defRPr/>
            </a:pP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VPC</a:t>
            </a:r>
          </a:p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AutoNum type="arabicPeriod"/>
              <a:defRPr/>
            </a:pP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Subnet</a:t>
            </a:r>
          </a:p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AutoNum type="arabicPeriod"/>
              <a:defRPr/>
            </a:pP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라우트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테이블</a:t>
            </a:r>
          </a:p>
          <a:p>
            <a:pPr marL="344170" lvl="1" indent="-342900" defTabSz="895255">
              <a:lnSpc>
                <a:spcPct val="150000"/>
              </a:lnSpc>
              <a:spcAft>
                <a:spcPts val="600"/>
              </a:spcAft>
              <a:buAutoNum type="arabicPeriod"/>
              <a:defRPr/>
            </a:pP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인터넷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 </a:t>
            </a:r>
            <a:r>
              <a:rPr lang="en-US" altLang="ko-KR" sz="15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게이트웨이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Bold"/>
                <a:cs typeface="Arial"/>
              </a:rPr>
              <a:t> </a:t>
            </a:r>
          </a:p>
          <a:p>
            <a:pPr marL="1270" lvl="1" indent="0" defTabSz="895255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ko-KR" sz="1500" b="1" kern="0" dirty="0">
              <a:solidFill>
                <a:schemeClr val="tx1">
                  <a:lumMod val="75000"/>
                  <a:lumOff val="25000"/>
                </a:schemeClr>
              </a:solidFill>
              <a:ea typeface="KoPub돋움체 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5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정혜수</dc:creator>
  <cp:revision>307</cp:revision>
  <dcterms:created xsi:type="dcterms:W3CDTF">2020-05-24T01:03:38Z</dcterms:created>
  <dcterms:modified xsi:type="dcterms:W3CDTF">2023-11-29T05:23:34Z</dcterms:modified>
</cp:coreProperties>
</file>