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69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9" r:id="rId15"/>
    <p:sldId id="272" r:id="rId16"/>
    <p:sldId id="275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Tmon몬소리 Black" panose="02000A03000000000000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최종발표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86774"/>
              </p:ext>
            </p:extLst>
          </p:nvPr>
        </p:nvGraphicFramePr>
        <p:xfrm>
          <a:off x="838200" y="1557268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int __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("Hello, Servo!\n");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DUTY_MIN;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PERIOD;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등록하기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alloc_chrdev_region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0, 1, DRIVER_NAME) &lt; 0){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("Error :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등록 실패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("Servo Motor Major : %d, Minor : %d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등록되었습니다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&gt;&gt;20, servo_motor_nr&amp;0xfffff);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파일 만들기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servo_motor_class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class_create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(THIS_MODULE, DRIVER_CLASS)) == NULL){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클래스 파일을 만들 수 없습니다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device_create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servo_motor_class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NULL, DRIVER_NAME) == NULL){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파일을 만들 수 없습니다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 초기화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cdev_init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&amp;fops);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커널에 등록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cdev_add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1) == -1){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커널에 등록하는데 실패했습니다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pwm0 =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pwm_request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"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servo_motor_pwm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if(pwm0 == NULL){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("PWM0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요청이 실패했습니다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pwm_config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pwm_enable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2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60914"/>
              </p:ext>
            </p:extLst>
          </p:nvPr>
        </p:nvGraphicFramePr>
        <p:xfrm>
          <a:off x="838200" y="1557268"/>
          <a:ext cx="10515600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write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servo_motor_write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(struct file *File, const char *buffer,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loff_t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*offs){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char data;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duty = DUTY_MIN;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period = PERIOD;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result =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(&amp;data, buffer, count);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if(result &lt; 0){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("write error\n");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//90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DUTY_MIN;    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//60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750000;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'2':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//30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1100000;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'3':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1450000;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'4':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//-30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1800000;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'5':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//-60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2150000;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'6':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//-90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DUTY_MAX;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값입니다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pwm_config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(pwm0, duty, period);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("duty : %d\n", duty);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76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18490"/>
              </p:ext>
            </p:extLst>
          </p:nvPr>
        </p:nvGraphicFramePr>
        <p:xfrm>
          <a:off x="838200" y="1577146"/>
          <a:ext cx="10515600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duty_cycle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~ 2ms = 350,000 ~ 2,350,000ns = 90' ~ -90'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90 = 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60 = 683,333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30 = 1,016,666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 0 = 1,350,000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-30 = 1,683,333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-60 = 2,016,665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-90 = 2,350,000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*/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</a:t>
            </a:r>
            <a:r>
              <a:rPr lang="en-US" altLang="ko-KR" dirty="0" err="1"/>
              <a:t>duty_cycle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39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15610"/>
              </p:ext>
            </p:extLst>
          </p:nvPr>
        </p:nvGraphicFramePr>
        <p:xfrm>
          <a:off x="834887" y="1557268"/>
          <a:ext cx="1051891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13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main(int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 **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디스크럽터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fd_weather_info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led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열어서 정보 가져오기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weather = 0;          //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맑음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(1,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흐림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(2,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눈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           //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비소식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(1,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dust = 0;               //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미세먼지 농도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좋음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0~15 / 1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16~35 / 2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나쁨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36~)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정상작동 확인하기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선택하기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input =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("1. run, 2. test01, 3. test02, 4. test03, 5.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&gt;&gt; 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("%d", &amp;input);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switch(input){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run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1: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while (1)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파일 생성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exec_java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파일 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한시간마다 정보를 읽어와 적용한다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sleep(3600);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test01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2: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 맑음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좋음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Weather_Program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4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50753"/>
              </p:ext>
            </p:extLst>
          </p:nvPr>
        </p:nvGraphicFramePr>
        <p:xfrm>
          <a:off x="834887" y="1557268"/>
          <a:ext cx="10518913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13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/* test 02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3: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흐림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비안옴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보통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test 03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4: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나쁨*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5: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device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이상한 값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close(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Weather_Program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26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6ADA02-F426-4D8B-945B-F923B5CE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1751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진행상황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디바이스 드라이버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Code Review (LED , Servo Motor)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FCE0B-665B-4BE7-8D34-B6AD74D09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17" y="681037"/>
            <a:ext cx="2091980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48" y="1034168"/>
            <a:ext cx="8667504" cy="5107712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9C2303-336A-4B90-ABED-E24FE5CE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0" b="8789"/>
          <a:stretch/>
        </p:blipFill>
        <p:spPr>
          <a:xfrm>
            <a:off x="5759305" y="945101"/>
            <a:ext cx="5644187" cy="496779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492D9-6298-4A7F-BFB6-456B2D1F0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5" y="3657599"/>
            <a:ext cx="3551582" cy="26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C0DED8-3AF1-45A8-AD08-A10A6A9A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3" y="1979392"/>
            <a:ext cx="8544274" cy="3265057"/>
          </a:xfrm>
          <a:ln w="12700"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1B6D76E-3672-4678-80FE-E7A3260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00BD93-2953-443C-BE4F-6775325C8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29563"/>
              </p:ext>
            </p:extLst>
          </p:nvPr>
        </p:nvGraphicFramePr>
        <p:xfrm>
          <a:off x="838200" y="1497638"/>
          <a:ext cx="10515600" cy="45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8580166"/>
                    </a:ext>
                  </a:extLst>
                </a:gridCol>
              </a:tblGrid>
              <a:tr h="451554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insmod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./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LED_Driver.ko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insmod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./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motor_driver.ko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chmod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666 /dev/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led_driver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chmod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666 /dev/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motor_driver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9191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E528830-80AF-4ECE-AC50-41B52610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insmod.sh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21426"/>
              </p:ext>
            </p:extLst>
          </p:nvPr>
        </p:nvGraphicFramePr>
        <p:xfrm>
          <a:off x="838200" y="1547332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</a:tblGrid>
              <a:tr h="4445966"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write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led_write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(struct file *File, const char *buffer,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loff_t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*offs){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data[0] = RED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data[1] = YELLOW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data[2] = GREEN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data[3] = BLUE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*/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char data[4];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result =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(data, buffer, count);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for(int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4;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("%c", data[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if(result &lt; 0){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Error: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읽어오는데 실패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result;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LED_Driver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3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529421"/>
              </p:ext>
            </p:extLst>
          </p:nvPr>
        </p:nvGraphicFramePr>
        <p:xfrm>
          <a:off x="838200" y="1477760"/>
          <a:ext cx="10515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82905206"/>
                    </a:ext>
                  </a:extLst>
                </a:gridCol>
              </a:tblGrid>
              <a:tr h="4445966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LED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RED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switch(data[0]){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YELLOW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switch(data[1]){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(YELLOW,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(YELLOW,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GREEN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switch(data[2]){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(GREEN,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(GREEN,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BLUE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switch(data[3]){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(BLUE,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(BLUE,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("RED : %c, YELLOW : %c, GREEN : %c, BLUE : %c\n", data[0], data[1], data[2], data[3]);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LED_Driver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0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C2B3EF-ECAF-46EA-AE8A-8A2E101BA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71" y="2077279"/>
            <a:ext cx="7865657" cy="3258817"/>
          </a:xfrm>
          <a:ln w="12700"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4BA9852-3BB0-4FBC-B158-E5EDA87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Motor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320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3787</Words>
  <Application>Microsoft Office PowerPoint</Application>
  <PresentationFormat>와이드스크린</PresentationFormat>
  <Paragraphs>297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Tmon몬소리 Black</vt:lpstr>
      <vt:lpstr>Arial</vt:lpstr>
      <vt:lpstr>Consolas</vt:lpstr>
      <vt:lpstr>1_Office 테마</vt:lpstr>
      <vt:lpstr>PowerPoint 프레젠테이션</vt:lpstr>
      <vt:lpstr>목차</vt:lpstr>
      <vt:lpstr>PowerPoint 프레젠테이션</vt:lpstr>
      <vt:lpstr>PowerPoint 프레젠테이션</vt:lpstr>
      <vt:lpstr>Release</vt:lpstr>
      <vt:lpstr>insmod.sh</vt:lpstr>
      <vt:lpstr>LED_Driver (write)</vt:lpstr>
      <vt:lpstr>LED_Driver (write)</vt:lpstr>
      <vt:lpstr>Servo Motor</vt:lpstr>
      <vt:lpstr>Servo_Motor_Driver (init)</vt:lpstr>
      <vt:lpstr>Servo_Motor_Driver (write)</vt:lpstr>
      <vt:lpstr>Servo_Motor_Driver (duty_cycle)</vt:lpstr>
      <vt:lpstr>Weather_Program</vt:lpstr>
      <vt:lpstr>Weather_Program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21</cp:revision>
  <dcterms:created xsi:type="dcterms:W3CDTF">2023-02-06T07:18:11Z</dcterms:created>
  <dcterms:modified xsi:type="dcterms:W3CDTF">2023-05-31T02:41:20Z</dcterms:modified>
</cp:coreProperties>
</file>